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7" r:id="rId10"/>
    <p:sldMasterId id="2147483768" r:id="rId11"/>
    <p:sldMasterId id="2147483790" r:id="rId12"/>
    <p:sldMasterId id="2147483805" r:id="rId13"/>
    <p:sldMasterId id="2147483820" r:id="rId14"/>
  </p:sldMasterIdLst>
  <p:notesMasterIdLst>
    <p:notesMasterId r:id="rId43"/>
  </p:notesMasterIdLst>
  <p:sldIdLst>
    <p:sldId id="287" r:id="rId15"/>
    <p:sldId id="282" r:id="rId16"/>
    <p:sldId id="2146845816" r:id="rId17"/>
    <p:sldId id="2146845829" r:id="rId18"/>
    <p:sldId id="2146845823" r:id="rId19"/>
    <p:sldId id="2146845824" r:id="rId20"/>
    <p:sldId id="2146845821" r:id="rId21"/>
    <p:sldId id="2146845822" r:id="rId22"/>
    <p:sldId id="2146845795" r:id="rId23"/>
    <p:sldId id="2146845834" r:id="rId24"/>
    <p:sldId id="2146845836" r:id="rId25"/>
    <p:sldId id="2146845837" r:id="rId26"/>
    <p:sldId id="2146845838" r:id="rId27"/>
    <p:sldId id="2146845839" r:id="rId28"/>
    <p:sldId id="2146845840" r:id="rId29"/>
    <p:sldId id="2146845817" r:id="rId30"/>
    <p:sldId id="2146845818" r:id="rId31"/>
    <p:sldId id="2146845819" r:id="rId32"/>
    <p:sldId id="2146845825" r:id="rId33"/>
    <p:sldId id="2146845842" r:id="rId34"/>
    <p:sldId id="2146845792" r:id="rId35"/>
    <p:sldId id="2146845810" r:id="rId36"/>
    <p:sldId id="283" r:id="rId37"/>
    <p:sldId id="2146845831" r:id="rId38"/>
    <p:sldId id="2146845809" r:id="rId39"/>
    <p:sldId id="2146845843" r:id="rId40"/>
    <p:sldId id="2146845844" r:id="rId41"/>
    <p:sldId id="257" r:id="rId4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7"/>
            <p14:sldId id="282"/>
            <p14:sldId id="2146845816"/>
            <p14:sldId id="2146845829"/>
            <p14:sldId id="2146845823"/>
            <p14:sldId id="2146845824"/>
            <p14:sldId id="2146845821"/>
            <p14:sldId id="2146845822"/>
            <p14:sldId id="2146845795"/>
            <p14:sldId id="2146845834"/>
            <p14:sldId id="2146845836"/>
            <p14:sldId id="2146845837"/>
            <p14:sldId id="2146845838"/>
            <p14:sldId id="2146845839"/>
            <p14:sldId id="2146845840"/>
            <p14:sldId id="2146845817"/>
            <p14:sldId id="2146845818"/>
            <p14:sldId id="2146845819"/>
            <p14:sldId id="2146845825"/>
            <p14:sldId id="2146845842"/>
            <p14:sldId id="2146845792"/>
            <p14:sldId id="2146845810"/>
            <p14:sldId id="283"/>
            <p14:sldId id="2146845831"/>
            <p14:sldId id="2146845809"/>
            <p14:sldId id="2146845843"/>
            <p14:sldId id="2146845844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BA7"/>
    <a:srgbClr val="361D5C"/>
    <a:srgbClr val="27B1A6"/>
    <a:srgbClr val="D3A04A"/>
    <a:srgbClr val="761449"/>
    <a:srgbClr val="323133"/>
    <a:srgbClr val="29B4A9"/>
    <a:srgbClr val="943267"/>
    <a:srgbClr val="F6C36F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2A20B-A09A-4707-B3B7-59948F75BB77}" v="215" dt="2023-05-04T18:10:30.009"/>
    <p1510:client id="{C595EBAE-B981-4ACD-AC96-A265957C1538}" v="10" dt="2023-05-07T21:32:57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29589" autoAdjust="0"/>
  </p:normalViewPr>
  <p:slideViewPr>
    <p:cSldViewPr snapToGrid="0" snapToObjects="1">
      <p:cViewPr varScale="1">
        <p:scale>
          <a:sx n="33" d="100"/>
          <a:sy n="33" d="100"/>
        </p:scale>
        <p:origin x="342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ur Þ. Sigurdsson" userId="b51620a9-a6bc-43cc-8d20-2596b195e64d" providerId="ADAL" clId="{A3A9427D-3D0E-468A-9FB2-7F9717CA9AC4}"/>
    <pc:docChg chg="delSld modSld modSection">
      <pc:chgData name="Petur Þ. Sigurdsson" userId="b51620a9-a6bc-43cc-8d20-2596b195e64d" providerId="ADAL" clId="{A3A9427D-3D0E-468A-9FB2-7F9717CA9AC4}" dt="2023-05-05T10:16:39.589" v="21" actId="47"/>
      <pc:docMkLst>
        <pc:docMk/>
      </pc:docMkLst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2270077022" sldId="258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703724713" sldId="262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069272341" sldId="263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4167333918" sldId="264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298593079" sldId="265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2872924889" sldId="274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840856922" sldId="275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14958360" sldId="276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2895607024" sldId="277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698763586" sldId="278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2852153868" sldId="289"/>
        </pc:sldMkLst>
      </pc:sldChg>
      <pc:sldChg chg="modNotesTx">
        <pc:chgData name="Petur Þ. Sigurdsson" userId="b51620a9-a6bc-43cc-8d20-2596b195e64d" providerId="ADAL" clId="{A3A9427D-3D0E-468A-9FB2-7F9717CA9AC4}" dt="2023-05-05T10:16:16.380" v="16" actId="6549"/>
        <pc:sldMkLst>
          <pc:docMk/>
          <pc:sldMk cId="2016697247" sldId="2146845792"/>
        </pc:sldMkLst>
      </pc:sldChg>
      <pc:sldChg chg="modNotesTx">
        <pc:chgData name="Petur Þ. Sigurdsson" userId="b51620a9-a6bc-43cc-8d20-2596b195e64d" providerId="ADAL" clId="{A3A9427D-3D0E-468A-9FB2-7F9717CA9AC4}" dt="2023-05-05T10:14:37.021" v="6" actId="6549"/>
        <pc:sldMkLst>
          <pc:docMk/>
          <pc:sldMk cId="1392813557" sldId="2146845795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1734192532" sldId="2146845802"/>
        </pc:sldMkLst>
      </pc:sldChg>
      <pc:sldChg chg="modNotesTx">
        <pc:chgData name="Petur Þ. Sigurdsson" userId="b51620a9-a6bc-43cc-8d20-2596b195e64d" providerId="ADAL" clId="{A3A9427D-3D0E-468A-9FB2-7F9717CA9AC4}" dt="2023-05-05T10:16:25.234" v="18" actId="6549"/>
        <pc:sldMkLst>
          <pc:docMk/>
          <pc:sldMk cId="2786822511" sldId="2146845809"/>
        </pc:sldMkLst>
      </pc:sldChg>
      <pc:sldChg chg="modNotesTx">
        <pc:chgData name="Petur Þ. Sigurdsson" userId="b51620a9-a6bc-43cc-8d20-2596b195e64d" providerId="ADAL" clId="{A3A9427D-3D0E-468A-9FB2-7F9717CA9AC4}" dt="2023-05-05T10:16:18.669" v="17" actId="6549"/>
        <pc:sldMkLst>
          <pc:docMk/>
          <pc:sldMk cId="2668627517" sldId="2146845810"/>
        </pc:sldMkLst>
      </pc:sldChg>
      <pc:sldChg chg="modNotesTx">
        <pc:chgData name="Petur Þ. Sigurdsson" userId="b51620a9-a6bc-43cc-8d20-2596b195e64d" providerId="ADAL" clId="{A3A9427D-3D0E-468A-9FB2-7F9717CA9AC4}" dt="2023-05-05T10:14:16.220" v="0" actId="6549"/>
        <pc:sldMkLst>
          <pc:docMk/>
          <pc:sldMk cId="4064118037" sldId="2146845816"/>
        </pc:sldMkLst>
      </pc:sldChg>
      <pc:sldChg chg="modNotesTx">
        <pc:chgData name="Petur Þ. Sigurdsson" userId="b51620a9-a6bc-43cc-8d20-2596b195e64d" providerId="ADAL" clId="{A3A9427D-3D0E-468A-9FB2-7F9717CA9AC4}" dt="2023-05-05T10:16:04.724" v="13" actId="6549"/>
        <pc:sldMkLst>
          <pc:docMk/>
          <pc:sldMk cId="338356123" sldId="2146845817"/>
        </pc:sldMkLst>
      </pc:sldChg>
      <pc:sldChg chg="modNotesTx">
        <pc:chgData name="Petur Þ. Sigurdsson" userId="b51620a9-a6bc-43cc-8d20-2596b195e64d" providerId="ADAL" clId="{A3A9427D-3D0E-468A-9FB2-7F9717CA9AC4}" dt="2023-05-05T10:16:06.946" v="14" actId="6549"/>
        <pc:sldMkLst>
          <pc:docMk/>
          <pc:sldMk cId="665888509" sldId="2146845818"/>
        </pc:sldMkLst>
      </pc:sldChg>
      <pc:sldChg chg="modNotesTx">
        <pc:chgData name="Petur Þ. Sigurdsson" userId="b51620a9-a6bc-43cc-8d20-2596b195e64d" providerId="ADAL" clId="{A3A9427D-3D0E-468A-9FB2-7F9717CA9AC4}" dt="2023-05-05T10:14:28.770" v="4" actId="6549"/>
        <pc:sldMkLst>
          <pc:docMk/>
          <pc:sldMk cId="767817567" sldId="2146845821"/>
        </pc:sldMkLst>
      </pc:sldChg>
      <pc:sldChg chg="modNotesTx">
        <pc:chgData name="Petur Þ. Sigurdsson" userId="b51620a9-a6bc-43cc-8d20-2596b195e64d" providerId="ADAL" clId="{A3A9427D-3D0E-468A-9FB2-7F9717CA9AC4}" dt="2023-05-05T10:14:33.498" v="5" actId="6549"/>
        <pc:sldMkLst>
          <pc:docMk/>
          <pc:sldMk cId="1092566149" sldId="2146845822"/>
        </pc:sldMkLst>
      </pc:sldChg>
      <pc:sldChg chg="modNotesTx">
        <pc:chgData name="Petur Þ. Sigurdsson" userId="b51620a9-a6bc-43cc-8d20-2596b195e64d" providerId="ADAL" clId="{A3A9427D-3D0E-468A-9FB2-7F9717CA9AC4}" dt="2023-05-05T10:14:23.685" v="2" actId="6549"/>
        <pc:sldMkLst>
          <pc:docMk/>
          <pc:sldMk cId="779372550" sldId="2146845823"/>
        </pc:sldMkLst>
      </pc:sldChg>
      <pc:sldChg chg="modNotesTx">
        <pc:chgData name="Petur Þ. Sigurdsson" userId="b51620a9-a6bc-43cc-8d20-2596b195e64d" providerId="ADAL" clId="{A3A9427D-3D0E-468A-9FB2-7F9717CA9AC4}" dt="2023-05-05T10:14:25.905" v="3" actId="6549"/>
        <pc:sldMkLst>
          <pc:docMk/>
          <pc:sldMk cId="1453630636" sldId="2146845824"/>
        </pc:sldMkLst>
      </pc:sldChg>
      <pc:sldChg chg="del">
        <pc:chgData name="Petur Þ. Sigurdsson" userId="b51620a9-a6bc-43cc-8d20-2596b195e64d" providerId="ADAL" clId="{A3A9427D-3D0E-468A-9FB2-7F9717CA9AC4}" dt="2023-05-05T10:16:29.780" v="20" actId="47"/>
        <pc:sldMkLst>
          <pc:docMk/>
          <pc:sldMk cId="1874117603" sldId="2146845828"/>
        </pc:sldMkLst>
      </pc:sldChg>
      <pc:sldChg chg="modNotesTx">
        <pc:chgData name="Petur Þ. Sigurdsson" userId="b51620a9-a6bc-43cc-8d20-2596b195e64d" providerId="ADAL" clId="{A3A9427D-3D0E-468A-9FB2-7F9717CA9AC4}" dt="2023-05-05T10:14:21.258" v="1" actId="6549"/>
        <pc:sldMkLst>
          <pc:docMk/>
          <pc:sldMk cId="3801815769" sldId="2146845829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3013150546" sldId="2146845832"/>
        </pc:sldMkLst>
      </pc:sldChg>
      <pc:sldChg chg="modNotesTx">
        <pc:chgData name="Petur Þ. Sigurdsson" userId="b51620a9-a6bc-43cc-8d20-2596b195e64d" providerId="ADAL" clId="{A3A9427D-3D0E-468A-9FB2-7F9717CA9AC4}" dt="2023-05-05T10:14:39.528" v="7" actId="6549"/>
        <pc:sldMkLst>
          <pc:docMk/>
          <pc:sldMk cId="928311760" sldId="2146845834"/>
        </pc:sldMkLst>
      </pc:sldChg>
      <pc:sldChg chg="modNotesTx">
        <pc:chgData name="Petur Þ. Sigurdsson" userId="b51620a9-a6bc-43cc-8d20-2596b195e64d" providerId="ADAL" clId="{A3A9427D-3D0E-468A-9FB2-7F9717CA9AC4}" dt="2023-05-05T10:14:43.755" v="8" actId="6549"/>
        <pc:sldMkLst>
          <pc:docMk/>
          <pc:sldMk cId="3817518771" sldId="2146845836"/>
        </pc:sldMkLst>
      </pc:sldChg>
      <pc:sldChg chg="modNotesTx">
        <pc:chgData name="Petur Þ. Sigurdsson" userId="b51620a9-a6bc-43cc-8d20-2596b195e64d" providerId="ADAL" clId="{A3A9427D-3D0E-468A-9FB2-7F9717CA9AC4}" dt="2023-05-05T10:14:46.083" v="9" actId="6549"/>
        <pc:sldMkLst>
          <pc:docMk/>
          <pc:sldMk cId="823657577" sldId="2146845837"/>
        </pc:sldMkLst>
      </pc:sldChg>
      <pc:sldChg chg="modNotesTx">
        <pc:chgData name="Petur Þ. Sigurdsson" userId="b51620a9-a6bc-43cc-8d20-2596b195e64d" providerId="ADAL" clId="{A3A9427D-3D0E-468A-9FB2-7F9717CA9AC4}" dt="2023-05-05T10:14:48.347" v="10" actId="6549"/>
        <pc:sldMkLst>
          <pc:docMk/>
          <pc:sldMk cId="3941641600" sldId="2146845838"/>
        </pc:sldMkLst>
      </pc:sldChg>
      <pc:sldChg chg="modNotesTx">
        <pc:chgData name="Petur Þ. Sigurdsson" userId="b51620a9-a6bc-43cc-8d20-2596b195e64d" providerId="ADAL" clId="{A3A9427D-3D0E-468A-9FB2-7F9717CA9AC4}" dt="2023-05-05T10:15:00.329" v="11" actId="6549"/>
        <pc:sldMkLst>
          <pc:docMk/>
          <pc:sldMk cId="2070812015" sldId="2146845839"/>
        </pc:sldMkLst>
      </pc:sldChg>
      <pc:sldChg chg="modNotesTx">
        <pc:chgData name="Petur Þ. Sigurdsson" userId="b51620a9-a6bc-43cc-8d20-2596b195e64d" providerId="ADAL" clId="{A3A9427D-3D0E-468A-9FB2-7F9717CA9AC4}" dt="2023-05-05T10:16:01.847" v="12" actId="6549"/>
        <pc:sldMkLst>
          <pc:docMk/>
          <pc:sldMk cId="146843228" sldId="2146845840"/>
        </pc:sldMkLst>
      </pc:sldChg>
      <pc:sldChg chg="del">
        <pc:chgData name="Petur Þ. Sigurdsson" userId="b51620a9-a6bc-43cc-8d20-2596b195e64d" providerId="ADAL" clId="{A3A9427D-3D0E-468A-9FB2-7F9717CA9AC4}" dt="2023-05-05T10:16:39.589" v="21" actId="47"/>
        <pc:sldMkLst>
          <pc:docMk/>
          <pc:sldMk cId="311719629" sldId="2146845841"/>
        </pc:sldMkLst>
      </pc:sldChg>
      <pc:sldChg chg="modNotesTx">
        <pc:chgData name="Petur Þ. Sigurdsson" userId="b51620a9-a6bc-43cc-8d20-2596b195e64d" providerId="ADAL" clId="{A3A9427D-3D0E-468A-9FB2-7F9717CA9AC4}" dt="2023-05-05T10:16:12.824" v="15" actId="6549"/>
        <pc:sldMkLst>
          <pc:docMk/>
          <pc:sldMk cId="417677642" sldId="2146845842"/>
        </pc:sldMkLst>
      </pc:sldChg>
      <pc:sldChg chg="modNotesTx">
        <pc:chgData name="Petur Þ. Sigurdsson" userId="b51620a9-a6bc-43cc-8d20-2596b195e64d" providerId="ADAL" clId="{A3A9427D-3D0E-468A-9FB2-7F9717CA9AC4}" dt="2023-05-05T10:16:27.676" v="19" actId="6549"/>
        <pc:sldMkLst>
          <pc:docMk/>
          <pc:sldMk cId="2068221711" sldId="2146845843"/>
        </pc:sldMkLst>
      </pc:sldChg>
    </pc:docChg>
  </pc:docChgLst>
  <pc:docChgLst>
    <pc:chgData name="Petur Þ. Sigurdsson" userId="S::petur@lsretail.com::b51620a9-a6bc-43cc-8d20-2596b195e64d" providerId="AD" clId="Web-{C595EBAE-B981-4ACD-AC96-A265957C1538}"/>
    <pc:docChg chg="modSld">
      <pc:chgData name="Petur Þ. Sigurdsson" userId="S::petur@lsretail.com::b51620a9-a6bc-43cc-8d20-2596b195e64d" providerId="AD" clId="Web-{C595EBAE-B981-4ACD-AC96-A265957C1538}" dt="2023-05-07T21:32:57.348" v="6" actId="1076"/>
      <pc:docMkLst>
        <pc:docMk/>
      </pc:docMkLst>
      <pc:sldChg chg="addSp delSp modSp">
        <pc:chgData name="Petur Þ. Sigurdsson" userId="S::petur@lsretail.com::b51620a9-a6bc-43cc-8d20-2596b195e64d" providerId="AD" clId="Web-{C595EBAE-B981-4ACD-AC96-A265957C1538}" dt="2023-05-07T21:32:57.348" v="6" actId="1076"/>
        <pc:sldMkLst>
          <pc:docMk/>
          <pc:sldMk cId="3843377428" sldId="282"/>
        </pc:sldMkLst>
        <pc:spChg chg="del mod">
          <ac:chgData name="Petur Þ. Sigurdsson" userId="S::petur@lsretail.com::b51620a9-a6bc-43cc-8d20-2596b195e64d" providerId="AD" clId="Web-{C595EBAE-B981-4ACD-AC96-A265957C1538}" dt="2023-05-07T21:32:39.504" v="1"/>
          <ac:spMkLst>
            <pc:docMk/>
            <pc:sldMk cId="3843377428" sldId="282"/>
            <ac:spMk id="4" creationId="{E359404D-72EF-B7A9-60DB-F8875E1166D2}"/>
          </ac:spMkLst>
        </pc:spChg>
        <pc:spChg chg="del">
          <ac:chgData name="Petur Þ. Sigurdsson" userId="S::petur@lsretail.com::b51620a9-a6bc-43cc-8d20-2596b195e64d" providerId="AD" clId="Web-{C595EBAE-B981-4ACD-AC96-A265957C1538}" dt="2023-05-07T21:32:39.613" v="4"/>
          <ac:spMkLst>
            <pc:docMk/>
            <pc:sldMk cId="3843377428" sldId="282"/>
            <ac:spMk id="5" creationId="{4EE6ACB8-7567-F887-D03D-91BC10856B50}"/>
          </ac:spMkLst>
        </pc:spChg>
        <pc:spChg chg="del">
          <ac:chgData name="Petur Þ. Sigurdsson" userId="S::petur@lsretail.com::b51620a9-a6bc-43cc-8d20-2596b195e64d" providerId="AD" clId="Web-{C595EBAE-B981-4ACD-AC96-A265957C1538}" dt="2023-05-07T21:32:39.566" v="2"/>
          <ac:spMkLst>
            <pc:docMk/>
            <pc:sldMk cId="3843377428" sldId="282"/>
            <ac:spMk id="6" creationId="{3B8819DD-21A5-9824-EBF0-CF4C4E2E8A97}"/>
          </ac:spMkLst>
        </pc:spChg>
        <pc:spChg chg="del">
          <ac:chgData name="Petur Þ. Sigurdsson" userId="S::petur@lsretail.com::b51620a9-a6bc-43cc-8d20-2596b195e64d" providerId="AD" clId="Web-{C595EBAE-B981-4ACD-AC96-A265957C1538}" dt="2023-05-07T21:32:39.598" v="3"/>
          <ac:spMkLst>
            <pc:docMk/>
            <pc:sldMk cId="3843377428" sldId="282"/>
            <ac:spMk id="7" creationId="{51364A30-F1F4-B185-63BF-A793A0E5EB00}"/>
          </ac:spMkLst>
        </pc:spChg>
        <pc:picChg chg="add mod">
          <ac:chgData name="Petur Þ. Sigurdsson" userId="S::petur@lsretail.com::b51620a9-a6bc-43cc-8d20-2596b195e64d" providerId="AD" clId="Web-{C595EBAE-B981-4ACD-AC96-A265957C1538}" dt="2023-05-07T21:32:57.348" v="6" actId="1076"/>
          <ac:picMkLst>
            <pc:docMk/>
            <pc:sldMk cId="3843377428" sldId="282"/>
            <ac:picMk id="3" creationId="{F7AA6869-7852-C5C6-97CC-03BE920AD0DF}"/>
          </ac:picMkLst>
        </pc:picChg>
      </pc:sldChg>
    </pc:docChg>
  </pc:docChgLst>
  <pc:docChgLst>
    <pc:chgData name="Petur Þ. Sigurdsson" userId="b51620a9-a6bc-43cc-8d20-2596b195e64d" providerId="ADAL" clId="{72E2A20B-A09A-4707-B3B7-59948F75BB77}"/>
    <pc:docChg chg="undo custSel addSld delSld modSld sldOrd modSection">
      <pc:chgData name="Petur Þ. Sigurdsson" userId="b51620a9-a6bc-43cc-8d20-2596b195e64d" providerId="ADAL" clId="{72E2A20B-A09A-4707-B3B7-59948F75BB77}" dt="2023-05-04T18:11:28.639" v="4906" actId="47"/>
      <pc:docMkLst>
        <pc:docMk/>
      </pc:docMkLst>
      <pc:sldChg chg="del">
        <pc:chgData name="Petur Þ. Sigurdsson" userId="b51620a9-a6bc-43cc-8d20-2596b195e64d" providerId="ADAL" clId="{72E2A20B-A09A-4707-B3B7-59948F75BB77}" dt="2023-04-29T12:15:42.946" v="146" actId="47"/>
        <pc:sldMkLst>
          <pc:docMk/>
          <pc:sldMk cId="3990627660" sldId="256"/>
        </pc:sldMkLst>
      </pc:sldChg>
      <pc:sldChg chg="del">
        <pc:chgData name="Petur Þ. Sigurdsson" userId="b51620a9-a6bc-43cc-8d20-2596b195e64d" providerId="ADAL" clId="{72E2A20B-A09A-4707-B3B7-59948F75BB77}" dt="2023-04-29T12:15:52.635" v="151" actId="47"/>
        <pc:sldMkLst>
          <pc:docMk/>
          <pc:sldMk cId="3474820565" sldId="279"/>
        </pc:sldMkLst>
      </pc:sldChg>
      <pc:sldChg chg="del">
        <pc:chgData name="Petur Þ. Sigurdsson" userId="b51620a9-a6bc-43cc-8d20-2596b195e64d" providerId="ADAL" clId="{72E2A20B-A09A-4707-B3B7-59948F75BB77}" dt="2023-04-29T12:15:45.131" v="147" actId="47"/>
        <pc:sldMkLst>
          <pc:docMk/>
          <pc:sldMk cId="3692985193" sldId="280"/>
        </pc:sldMkLst>
      </pc:sldChg>
      <pc:sldChg chg="del">
        <pc:chgData name="Petur Þ. Sigurdsson" userId="b51620a9-a6bc-43cc-8d20-2596b195e64d" providerId="ADAL" clId="{72E2A20B-A09A-4707-B3B7-59948F75BB77}" dt="2023-04-29T12:15:46.250" v="148" actId="47"/>
        <pc:sldMkLst>
          <pc:docMk/>
          <pc:sldMk cId="2855017891" sldId="281"/>
        </pc:sldMkLst>
      </pc:sldChg>
      <pc:sldChg chg="delSp modSp mod">
        <pc:chgData name="Petur Þ. Sigurdsson" userId="b51620a9-a6bc-43cc-8d20-2596b195e64d" providerId="ADAL" clId="{72E2A20B-A09A-4707-B3B7-59948F75BB77}" dt="2023-05-04T17:59:56.108" v="4715" actId="20577"/>
        <pc:sldMkLst>
          <pc:docMk/>
          <pc:sldMk cId="3843377428" sldId="282"/>
        </pc:sldMkLst>
        <pc:spChg chg="mod">
          <ac:chgData name="Petur Þ. Sigurdsson" userId="b51620a9-a6bc-43cc-8d20-2596b195e64d" providerId="ADAL" clId="{72E2A20B-A09A-4707-B3B7-59948F75BB77}" dt="2023-04-29T12:14:45.960" v="57" actId="20577"/>
          <ac:spMkLst>
            <pc:docMk/>
            <pc:sldMk cId="3843377428" sldId="282"/>
            <ac:spMk id="2" creationId="{C0166AA3-8A16-9069-9CE3-4DA08C44E452}"/>
          </ac:spMkLst>
        </pc:spChg>
        <pc:spChg chg="del mod">
          <ac:chgData name="Petur Þ. Sigurdsson" userId="b51620a9-a6bc-43cc-8d20-2596b195e64d" providerId="ADAL" clId="{72E2A20B-A09A-4707-B3B7-59948F75BB77}" dt="2023-04-29T12:14:59.318" v="59" actId="478"/>
          <ac:spMkLst>
            <pc:docMk/>
            <pc:sldMk cId="3843377428" sldId="282"/>
            <ac:spMk id="3" creationId="{AA7201D2-59F4-9853-89A2-FD2AADDAFF06}"/>
          </ac:spMkLst>
        </pc:spChg>
        <pc:spChg chg="mod">
          <ac:chgData name="Petur Þ. Sigurdsson" userId="b51620a9-a6bc-43cc-8d20-2596b195e64d" providerId="ADAL" clId="{72E2A20B-A09A-4707-B3B7-59948F75BB77}" dt="2023-05-04T17:59:27.175" v="4651" actId="20577"/>
          <ac:spMkLst>
            <pc:docMk/>
            <pc:sldMk cId="3843377428" sldId="282"/>
            <ac:spMk id="4" creationId="{E359404D-72EF-B7A9-60DB-F8875E1166D2}"/>
          </ac:spMkLst>
        </pc:spChg>
        <pc:spChg chg="mod">
          <ac:chgData name="Petur Þ. Sigurdsson" userId="b51620a9-a6bc-43cc-8d20-2596b195e64d" providerId="ADAL" clId="{72E2A20B-A09A-4707-B3B7-59948F75BB77}" dt="2023-05-04T17:59:35.137" v="4671" actId="20577"/>
          <ac:spMkLst>
            <pc:docMk/>
            <pc:sldMk cId="3843377428" sldId="282"/>
            <ac:spMk id="5" creationId="{4EE6ACB8-7567-F887-D03D-91BC10856B50}"/>
          </ac:spMkLst>
        </pc:spChg>
        <pc:spChg chg="mod">
          <ac:chgData name="Petur Þ. Sigurdsson" userId="b51620a9-a6bc-43cc-8d20-2596b195e64d" providerId="ADAL" clId="{72E2A20B-A09A-4707-B3B7-59948F75BB77}" dt="2023-05-04T17:59:50.291" v="4693" actId="14100"/>
          <ac:spMkLst>
            <pc:docMk/>
            <pc:sldMk cId="3843377428" sldId="282"/>
            <ac:spMk id="6" creationId="{3B8819DD-21A5-9824-EBF0-CF4C4E2E8A97}"/>
          </ac:spMkLst>
        </pc:spChg>
        <pc:spChg chg="mod">
          <ac:chgData name="Petur Þ. Sigurdsson" userId="b51620a9-a6bc-43cc-8d20-2596b195e64d" providerId="ADAL" clId="{72E2A20B-A09A-4707-B3B7-59948F75BB77}" dt="2023-05-04T17:59:56.108" v="4715" actId="20577"/>
          <ac:spMkLst>
            <pc:docMk/>
            <pc:sldMk cId="3843377428" sldId="282"/>
            <ac:spMk id="7" creationId="{51364A30-F1F4-B185-63BF-A793A0E5EB00}"/>
          </ac:spMkLst>
        </pc:spChg>
      </pc:sldChg>
      <pc:sldChg chg="addSp delSp modSp mod">
        <pc:chgData name="Petur Þ. Sigurdsson" userId="b51620a9-a6bc-43cc-8d20-2596b195e64d" providerId="ADAL" clId="{72E2A20B-A09A-4707-B3B7-59948F75BB77}" dt="2023-05-04T18:07:31.046" v="4795" actId="20577"/>
        <pc:sldMkLst>
          <pc:docMk/>
          <pc:sldMk cId="925205970" sldId="283"/>
        </pc:sldMkLst>
        <pc:spChg chg="mod">
          <ac:chgData name="Petur Þ. Sigurdsson" userId="b51620a9-a6bc-43cc-8d20-2596b195e64d" providerId="ADAL" clId="{72E2A20B-A09A-4707-B3B7-59948F75BB77}" dt="2023-05-04T01:47:04.644" v="1852" actId="20577"/>
          <ac:spMkLst>
            <pc:docMk/>
            <pc:sldMk cId="925205970" sldId="283"/>
            <ac:spMk id="3" creationId="{FE8FB641-12DE-E0E1-1A37-8A940BDDFD2E}"/>
          </ac:spMkLst>
        </pc:spChg>
        <pc:spChg chg="mod">
          <ac:chgData name="Petur Þ. Sigurdsson" userId="b51620a9-a6bc-43cc-8d20-2596b195e64d" providerId="ADAL" clId="{72E2A20B-A09A-4707-B3B7-59948F75BB77}" dt="2023-05-04T18:07:31.046" v="4795" actId="20577"/>
          <ac:spMkLst>
            <pc:docMk/>
            <pc:sldMk cId="925205970" sldId="283"/>
            <ac:spMk id="4" creationId="{06774E8C-35B8-768B-3999-623895BE2971}"/>
          </ac:spMkLst>
        </pc:spChg>
        <pc:spChg chg="add del mod">
          <ac:chgData name="Petur Þ. Sigurdsson" userId="b51620a9-a6bc-43cc-8d20-2596b195e64d" providerId="ADAL" clId="{72E2A20B-A09A-4707-B3B7-59948F75BB77}" dt="2023-05-04T01:14:15.780" v="1053"/>
          <ac:spMkLst>
            <pc:docMk/>
            <pc:sldMk cId="925205970" sldId="283"/>
            <ac:spMk id="5" creationId="{B495140E-F7B3-318A-BCF9-B42BC561A8AE}"/>
          </ac:spMkLst>
        </pc:spChg>
        <pc:spChg chg="add del mod">
          <ac:chgData name="Petur Þ. Sigurdsson" userId="b51620a9-a6bc-43cc-8d20-2596b195e64d" providerId="ADAL" clId="{72E2A20B-A09A-4707-B3B7-59948F75BB77}" dt="2023-05-04T01:15:07.671" v="1102" actId="478"/>
          <ac:spMkLst>
            <pc:docMk/>
            <pc:sldMk cId="925205970" sldId="283"/>
            <ac:spMk id="7" creationId="{4F734689-B98C-2038-E374-CE9C0C0111AD}"/>
          </ac:spMkLst>
        </pc:spChg>
        <pc:spChg chg="add del mod">
          <ac:chgData name="Petur Þ. Sigurdsson" userId="b51620a9-a6bc-43cc-8d20-2596b195e64d" providerId="ADAL" clId="{72E2A20B-A09A-4707-B3B7-59948F75BB77}" dt="2023-05-04T01:15:40.252" v="1105"/>
          <ac:spMkLst>
            <pc:docMk/>
            <pc:sldMk cId="925205970" sldId="283"/>
            <ac:spMk id="9" creationId="{5ACB45E7-D600-E60B-3CB1-2374C90338FB}"/>
          </ac:spMkLst>
        </pc:spChg>
        <pc:spChg chg="add del mod">
          <ac:chgData name="Petur Þ. Sigurdsson" userId="b51620a9-a6bc-43cc-8d20-2596b195e64d" providerId="ADAL" clId="{72E2A20B-A09A-4707-B3B7-59948F75BB77}" dt="2023-05-04T01:20:18.734" v="1133" actId="478"/>
          <ac:spMkLst>
            <pc:docMk/>
            <pc:sldMk cId="925205970" sldId="283"/>
            <ac:spMk id="10" creationId="{580FF497-E431-1A1B-5927-992BB467F69C}"/>
          </ac:spMkLst>
        </pc:spChg>
        <pc:picChg chg="del">
          <ac:chgData name="Petur Þ. Sigurdsson" userId="b51620a9-a6bc-43cc-8d20-2596b195e64d" providerId="ADAL" clId="{72E2A20B-A09A-4707-B3B7-59948F75BB77}" dt="2023-05-04T01:14:13.792" v="1052" actId="478"/>
          <ac:picMkLst>
            <pc:docMk/>
            <pc:sldMk cId="925205970" sldId="283"/>
            <ac:picMk id="6" creationId="{A22AC77A-CF37-9325-8A8F-EF81787855AA}"/>
          </ac:picMkLst>
        </pc:picChg>
        <pc:picChg chg="add del mod">
          <ac:chgData name="Petur Þ. Sigurdsson" userId="b51620a9-a6bc-43cc-8d20-2596b195e64d" providerId="ADAL" clId="{72E2A20B-A09A-4707-B3B7-59948F75BB77}" dt="2023-05-04T01:15:36.662" v="1104" actId="478"/>
          <ac:picMkLst>
            <pc:docMk/>
            <pc:sldMk cId="925205970" sldId="283"/>
            <ac:picMk id="8" creationId="{6B57CF15-2435-4D6A-8FE8-71A20E15721D}"/>
          </ac:picMkLst>
        </pc:picChg>
        <pc:picChg chg="add del mod">
          <ac:chgData name="Petur Þ. Sigurdsson" userId="b51620a9-a6bc-43cc-8d20-2596b195e64d" providerId="ADAL" clId="{72E2A20B-A09A-4707-B3B7-59948F75BB77}" dt="2023-05-04T01:15:05.608" v="1101" actId="21"/>
          <ac:picMkLst>
            <pc:docMk/>
            <pc:sldMk cId="925205970" sldId="283"/>
            <ac:picMk id="2050" creationId="{9CBA9C49-2363-497C-ABA1-5884280E2E20}"/>
          </ac:picMkLst>
        </pc:picChg>
        <pc:picChg chg="add del mod">
          <ac:chgData name="Petur Þ. Sigurdsson" userId="b51620a9-a6bc-43cc-8d20-2596b195e64d" providerId="ADAL" clId="{72E2A20B-A09A-4707-B3B7-59948F75BB77}" dt="2023-05-04T01:20:16.539" v="1132" actId="478"/>
          <ac:picMkLst>
            <pc:docMk/>
            <pc:sldMk cId="925205970" sldId="283"/>
            <ac:picMk id="2052" creationId="{1D3749A8-CE37-FBEF-4752-44907AB3C7A8}"/>
          </ac:picMkLst>
        </pc:picChg>
        <pc:picChg chg="add mod">
          <ac:chgData name="Petur Þ. Sigurdsson" userId="b51620a9-a6bc-43cc-8d20-2596b195e64d" providerId="ADAL" clId="{72E2A20B-A09A-4707-B3B7-59948F75BB77}" dt="2023-05-04T01:22:33.663" v="1146" actId="14100"/>
          <ac:picMkLst>
            <pc:docMk/>
            <pc:sldMk cId="925205970" sldId="283"/>
            <ac:picMk id="2054" creationId="{40FDD01D-36C5-01DD-6DE5-9607A9CB1770}"/>
          </ac:picMkLst>
        </pc:picChg>
      </pc:sldChg>
      <pc:sldChg chg="del">
        <pc:chgData name="Petur Þ. Sigurdsson" userId="b51620a9-a6bc-43cc-8d20-2596b195e64d" providerId="ADAL" clId="{72E2A20B-A09A-4707-B3B7-59948F75BB77}" dt="2023-04-29T12:15:47.925" v="149" actId="47"/>
        <pc:sldMkLst>
          <pc:docMk/>
          <pc:sldMk cId="1916913483" sldId="284"/>
        </pc:sldMkLst>
      </pc:sldChg>
      <pc:sldChg chg="modSp del mod">
        <pc:chgData name="Petur Þ. Sigurdsson" userId="b51620a9-a6bc-43cc-8d20-2596b195e64d" providerId="ADAL" clId="{72E2A20B-A09A-4707-B3B7-59948F75BB77}" dt="2023-04-29T12:15:49.795" v="150" actId="47"/>
        <pc:sldMkLst>
          <pc:docMk/>
          <pc:sldMk cId="2789678904" sldId="285"/>
        </pc:sldMkLst>
        <pc:spChg chg="mod">
          <ac:chgData name="Petur Þ. Sigurdsson" userId="b51620a9-a6bc-43cc-8d20-2596b195e64d" providerId="ADAL" clId="{72E2A20B-A09A-4707-B3B7-59948F75BB77}" dt="2023-04-29T12:14:26.398" v="23" actId="20577"/>
          <ac:spMkLst>
            <pc:docMk/>
            <pc:sldMk cId="2789678904" sldId="285"/>
            <ac:spMk id="2" creationId="{715E4925-285E-3436-96EA-FD14480873D4}"/>
          </ac:spMkLst>
        </pc:spChg>
      </pc:sldChg>
      <pc:sldChg chg="del">
        <pc:chgData name="Petur Þ. Sigurdsson" userId="b51620a9-a6bc-43cc-8d20-2596b195e64d" providerId="ADAL" clId="{72E2A20B-A09A-4707-B3B7-59948F75BB77}" dt="2023-04-29T12:15:36.966" v="145" actId="47"/>
        <pc:sldMkLst>
          <pc:docMk/>
          <pc:sldMk cId="1991456047" sldId="286"/>
        </pc:sldMkLst>
      </pc:sldChg>
      <pc:sldChg chg="modSp del mod">
        <pc:chgData name="Petur Þ. Sigurdsson" userId="b51620a9-a6bc-43cc-8d20-2596b195e64d" providerId="ADAL" clId="{72E2A20B-A09A-4707-B3B7-59948F75BB77}" dt="2023-04-29T13:16:38.025" v="692" actId="47"/>
        <pc:sldMkLst>
          <pc:docMk/>
          <pc:sldMk cId="3605554563" sldId="290"/>
        </pc:sldMkLst>
        <pc:spChg chg="mod">
          <ac:chgData name="Petur Þ. Sigurdsson" userId="b51620a9-a6bc-43cc-8d20-2596b195e64d" providerId="ADAL" clId="{72E2A20B-A09A-4707-B3B7-59948F75BB77}" dt="2023-04-29T12:24:59.205" v="152" actId="27636"/>
          <ac:spMkLst>
            <pc:docMk/>
            <pc:sldMk cId="3605554563" sldId="290"/>
            <ac:spMk id="3" creationId="{C0FD767E-7BC8-EAFB-DCB5-C89C7B977FE6}"/>
          </ac:spMkLst>
        </pc:spChg>
      </pc:sldChg>
      <pc:sldChg chg="addSp delSp modSp del mod delAnim modAnim">
        <pc:chgData name="Petur Þ. Sigurdsson" userId="b51620a9-a6bc-43cc-8d20-2596b195e64d" providerId="ADAL" clId="{72E2A20B-A09A-4707-B3B7-59948F75BB77}" dt="2023-05-04T15:56:15.304" v="3670" actId="47"/>
        <pc:sldMkLst>
          <pc:docMk/>
          <pc:sldMk cId="373675427" sldId="2146845788"/>
        </pc:sldMkLst>
        <pc:spChg chg="add del 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2" creationId="{553A08BB-2E78-D871-FFFE-060AB239782F}"/>
          </ac:spMkLst>
        </pc:spChg>
        <pc:spChg chg="del">
          <ac:chgData name="Petur Þ. Sigurdsson" userId="b51620a9-a6bc-43cc-8d20-2596b195e64d" providerId="ADAL" clId="{72E2A20B-A09A-4707-B3B7-59948F75BB77}" dt="2023-05-04T15:39:29.059" v="3481" actId="478"/>
          <ac:spMkLst>
            <pc:docMk/>
            <pc:sldMk cId="373675427" sldId="2146845788"/>
            <ac:spMk id="3" creationId="{895182B4-50E5-FD11-C789-6DCF919FFD08}"/>
          </ac:spMkLst>
        </pc:spChg>
        <pc:spChg chg="del">
          <ac:chgData name="Petur Þ. Sigurdsson" userId="b51620a9-a6bc-43cc-8d20-2596b195e64d" providerId="ADAL" clId="{72E2A20B-A09A-4707-B3B7-59948F75BB77}" dt="2023-05-04T15:39:04.263" v="3472" actId="478"/>
          <ac:spMkLst>
            <pc:docMk/>
            <pc:sldMk cId="373675427" sldId="2146845788"/>
            <ac:spMk id="6" creationId="{7127C977-0409-B70B-DC51-FC318C7552F3}"/>
          </ac:spMkLst>
        </pc:spChg>
        <pc:spChg chg="mod">
          <ac:chgData name="Petur Þ. Sigurdsson" userId="b51620a9-a6bc-43cc-8d20-2596b195e64d" providerId="ADAL" clId="{72E2A20B-A09A-4707-B3B7-59948F75BB77}" dt="2023-05-04T15:47:20.150" v="3605" actId="1076"/>
          <ac:spMkLst>
            <pc:docMk/>
            <pc:sldMk cId="373675427" sldId="2146845788"/>
            <ac:spMk id="7" creationId="{20DF5144-A51C-BB9C-8C80-8A79D4D2A00C}"/>
          </ac:spMkLst>
        </pc:spChg>
        <pc:spChg chg="del">
          <ac:chgData name="Petur Þ. Sigurdsson" userId="b51620a9-a6bc-43cc-8d20-2596b195e64d" providerId="ADAL" clId="{72E2A20B-A09A-4707-B3B7-59948F75BB77}" dt="2023-05-04T15:39:07.054" v="3474" actId="478"/>
          <ac:spMkLst>
            <pc:docMk/>
            <pc:sldMk cId="373675427" sldId="2146845788"/>
            <ac:spMk id="10" creationId="{5E4C196E-5C75-9FC1-9B59-DE54CEEC2DA8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3" creationId="{FB608425-08E5-9770-5841-08853CA70B87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4" creationId="{4E49E911-4131-6214-AB08-0000159A2D5A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5" creationId="{B4FE8B18-FEC1-9FD2-1816-EDED3F087C19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6" creationId="{E2517F38-92B9-ADE1-1C61-13296953F4E3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7" creationId="{97C34102-460E-3AD0-AE5A-D358AEB3B853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8" creationId="{46E85F79-9E0A-A05C-DF91-C48D1E311C05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19" creationId="{3431AC5F-3669-088C-16FA-86CA38F94612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20" creationId="{7E529B34-2617-82EB-D9D2-88A4DEF4730E}"/>
          </ac:spMkLst>
        </pc:spChg>
        <pc:spChg chg="add 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33" creationId="{CDB6144B-32F3-40E1-869A-595D7F5B60CA}"/>
          </ac:spMkLst>
        </pc:spChg>
        <pc:spChg chg="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36" creationId="{9FB78645-DBC6-323A-FC20-3CFCC021EE2C}"/>
          </ac:spMkLst>
        </pc:spChg>
        <pc:spChg chg="add del mod">
          <ac:chgData name="Petur Þ. Sigurdsson" userId="b51620a9-a6bc-43cc-8d20-2596b195e64d" providerId="ADAL" clId="{72E2A20B-A09A-4707-B3B7-59948F75BB77}" dt="2023-05-04T15:43:28.863" v="3567" actId="478"/>
          <ac:spMkLst>
            <pc:docMk/>
            <pc:sldMk cId="373675427" sldId="2146845788"/>
            <ac:spMk id="42" creationId="{83179BE8-89DA-AF37-8D2F-FEC1EC06ACEE}"/>
          </ac:spMkLst>
        </pc:spChg>
        <pc:spChg chg="add mod">
          <ac:chgData name="Petur Þ. Sigurdsson" userId="b51620a9-a6bc-43cc-8d20-2596b195e64d" providerId="ADAL" clId="{72E2A20B-A09A-4707-B3B7-59948F75BB77}" dt="2023-05-04T15:47:00.983" v="3604" actId="1076"/>
          <ac:spMkLst>
            <pc:docMk/>
            <pc:sldMk cId="373675427" sldId="2146845788"/>
            <ac:spMk id="43" creationId="{0AFC1038-5F90-A098-1F0E-6AE5B07EF0EE}"/>
          </ac:spMkLst>
        </pc:spChg>
        <pc:spChg chg="add del mod">
          <ac:chgData name="Petur Þ. Sigurdsson" userId="b51620a9-a6bc-43cc-8d20-2596b195e64d" providerId="ADAL" clId="{72E2A20B-A09A-4707-B3B7-59948F75BB77}" dt="2023-05-04T15:44:32.045" v="3574" actId="478"/>
          <ac:spMkLst>
            <pc:docMk/>
            <pc:sldMk cId="373675427" sldId="2146845788"/>
            <ac:spMk id="44" creationId="{70D10BAB-8D46-68C5-6A9C-30FF1DA1BB0E}"/>
          </ac:spMkLst>
        </pc:spChg>
        <pc:grpChg chg="mod">
          <ac:chgData name="Petur Þ. Sigurdsson" userId="b51620a9-a6bc-43cc-8d20-2596b195e64d" providerId="ADAL" clId="{72E2A20B-A09A-4707-B3B7-59948F75BB77}" dt="2023-05-04T15:47:20.150" v="3605" actId="1076"/>
          <ac:grpSpMkLst>
            <pc:docMk/>
            <pc:sldMk cId="373675427" sldId="2146845788"/>
            <ac:grpSpMk id="23" creationId="{6B02AA0B-53BC-86EF-F138-09E28E07DA5E}"/>
          </ac:grpSpMkLst>
        </pc:grpChg>
        <pc:grpChg chg="add mod">
          <ac:chgData name="Petur Þ. Sigurdsson" userId="b51620a9-a6bc-43cc-8d20-2596b195e64d" providerId="ADAL" clId="{72E2A20B-A09A-4707-B3B7-59948F75BB77}" dt="2023-05-04T15:47:33.793" v="3618" actId="1036"/>
          <ac:grpSpMkLst>
            <pc:docMk/>
            <pc:sldMk cId="373675427" sldId="2146845788"/>
            <ac:grpSpMk id="34" creationId="{D8F5C125-67D9-376A-59A3-D6B2BCA98B18}"/>
          </ac:grpSpMkLst>
        </pc:grpChg>
        <pc:picChg chg="del">
          <ac:chgData name="Petur Þ. Sigurdsson" userId="b51620a9-a6bc-43cc-8d20-2596b195e64d" providerId="ADAL" clId="{72E2A20B-A09A-4707-B3B7-59948F75BB77}" dt="2023-05-04T15:39:05.608" v="3473" actId="478"/>
          <ac:picMkLst>
            <pc:docMk/>
            <pc:sldMk cId="373675427" sldId="2146845788"/>
            <ac:picMk id="4" creationId="{9B746FA2-773F-0145-EC7D-02F3FC51DDE0}"/>
          </ac:picMkLst>
        </pc:picChg>
        <pc:picChg chg="del">
          <ac:chgData name="Petur Þ. Sigurdsson" userId="b51620a9-a6bc-43cc-8d20-2596b195e64d" providerId="ADAL" clId="{72E2A20B-A09A-4707-B3B7-59948F75BB77}" dt="2023-05-04T15:39:08.636" v="3475" actId="478"/>
          <ac:picMkLst>
            <pc:docMk/>
            <pc:sldMk cId="373675427" sldId="2146845788"/>
            <ac:picMk id="5" creationId="{B6C68DDA-26DF-92E2-FF27-0B02C5E7AD3D}"/>
          </ac:picMkLst>
        </pc:picChg>
        <pc:picChg chg="del">
          <ac:chgData name="Petur Þ. Sigurdsson" userId="b51620a9-a6bc-43cc-8d20-2596b195e64d" providerId="ADAL" clId="{72E2A20B-A09A-4707-B3B7-59948F75BB77}" dt="2023-05-04T15:41:35.583" v="3538" actId="478"/>
          <ac:picMkLst>
            <pc:docMk/>
            <pc:sldMk cId="373675427" sldId="2146845788"/>
            <ac:picMk id="11" creationId="{89ED9C91-5957-5C16-80DB-8D896E1F39AB}"/>
          </ac:picMkLst>
        </pc:picChg>
        <pc:picChg chg="del">
          <ac:chgData name="Petur Þ. Sigurdsson" userId="b51620a9-a6bc-43cc-8d20-2596b195e64d" providerId="ADAL" clId="{72E2A20B-A09A-4707-B3B7-59948F75BB77}" dt="2023-05-04T15:41:38.538" v="3539" actId="478"/>
          <ac:picMkLst>
            <pc:docMk/>
            <pc:sldMk cId="373675427" sldId="2146845788"/>
            <ac:picMk id="12" creationId="{D58294E8-36E2-69FB-A2A9-90E6E373AAEA}"/>
          </ac:picMkLst>
        </pc:picChg>
        <pc:picChg chg="mod">
          <ac:chgData name="Petur Þ. Sigurdsson" userId="b51620a9-a6bc-43cc-8d20-2596b195e64d" providerId="ADAL" clId="{72E2A20B-A09A-4707-B3B7-59948F75BB77}" dt="2023-05-04T15:47:00.983" v="3604" actId="1076"/>
          <ac:picMkLst>
            <pc:docMk/>
            <pc:sldMk cId="373675427" sldId="2146845788"/>
            <ac:picMk id="24" creationId="{91824461-52C5-D1E3-5F8D-6AB28E8EBD75}"/>
          </ac:picMkLst>
        </pc:picChg>
        <pc:picChg chg="mod">
          <ac:chgData name="Petur Þ. Sigurdsson" userId="b51620a9-a6bc-43cc-8d20-2596b195e64d" providerId="ADAL" clId="{72E2A20B-A09A-4707-B3B7-59948F75BB77}" dt="2023-05-04T15:47:00.983" v="3604" actId="1076"/>
          <ac:picMkLst>
            <pc:docMk/>
            <pc:sldMk cId="373675427" sldId="2146845788"/>
            <ac:picMk id="25" creationId="{9FEDC838-4B44-50EA-3928-CEBA1DE5FA82}"/>
          </ac:picMkLst>
        </pc:picChg>
        <pc:picChg chg="del">
          <ac:chgData name="Petur Þ. Sigurdsson" userId="b51620a9-a6bc-43cc-8d20-2596b195e64d" providerId="ADAL" clId="{72E2A20B-A09A-4707-B3B7-59948F75BB77}" dt="2023-05-04T15:38:55.040" v="3469" actId="478"/>
          <ac:picMkLst>
            <pc:docMk/>
            <pc:sldMk cId="373675427" sldId="2146845788"/>
            <ac:picMk id="26" creationId="{1C5C5C9B-3860-B127-4EEB-6087A8506688}"/>
          </ac:picMkLst>
        </pc:picChg>
        <pc:picChg chg="del">
          <ac:chgData name="Petur Þ. Sigurdsson" userId="b51620a9-a6bc-43cc-8d20-2596b195e64d" providerId="ADAL" clId="{72E2A20B-A09A-4707-B3B7-59948F75BB77}" dt="2023-05-04T15:39:03.034" v="3471" actId="478"/>
          <ac:picMkLst>
            <pc:docMk/>
            <pc:sldMk cId="373675427" sldId="2146845788"/>
            <ac:picMk id="27" creationId="{6AFA05A0-378F-55EB-E9B8-D129DBB1BB17}"/>
          </ac:picMkLst>
        </pc:picChg>
        <pc:picChg chg="mod">
          <ac:chgData name="Petur Þ. Sigurdsson" userId="b51620a9-a6bc-43cc-8d20-2596b195e64d" providerId="ADAL" clId="{72E2A20B-A09A-4707-B3B7-59948F75BB77}" dt="2023-05-04T15:47:00.983" v="3604" actId="1076"/>
          <ac:picMkLst>
            <pc:docMk/>
            <pc:sldMk cId="373675427" sldId="2146845788"/>
            <ac:picMk id="28" creationId="{E2DA8824-97DB-FD5E-88D4-50F2CA14B446}"/>
          </ac:picMkLst>
        </pc:picChg>
        <pc:picChg chg="del">
          <ac:chgData name="Petur Þ. Sigurdsson" userId="b51620a9-a6bc-43cc-8d20-2596b195e64d" providerId="ADAL" clId="{72E2A20B-A09A-4707-B3B7-59948F75BB77}" dt="2023-05-04T15:39:10.023" v="3476" actId="478"/>
          <ac:picMkLst>
            <pc:docMk/>
            <pc:sldMk cId="373675427" sldId="2146845788"/>
            <ac:picMk id="29" creationId="{C7906059-8014-7B01-8C57-0FE20AFF11B9}"/>
          </ac:picMkLst>
        </pc:picChg>
        <pc:picChg chg="add mod">
          <ac:chgData name="Petur Þ. Sigurdsson" userId="b51620a9-a6bc-43cc-8d20-2596b195e64d" providerId="ADAL" clId="{72E2A20B-A09A-4707-B3B7-59948F75BB77}" dt="2023-05-04T15:47:00.983" v="3604" actId="1076"/>
          <ac:picMkLst>
            <pc:docMk/>
            <pc:sldMk cId="373675427" sldId="2146845788"/>
            <ac:picMk id="30" creationId="{4E3A4455-BAE2-3F08-E9BC-12EA0CD44A35}"/>
          </ac:picMkLst>
        </pc:picChg>
        <pc:picChg chg="add del mod">
          <ac:chgData name="Petur Þ. Sigurdsson" userId="b51620a9-a6bc-43cc-8d20-2596b195e64d" providerId="ADAL" clId="{72E2A20B-A09A-4707-B3B7-59948F75BB77}" dt="2023-05-04T15:39:17.710" v="3479" actId="478"/>
          <ac:picMkLst>
            <pc:docMk/>
            <pc:sldMk cId="373675427" sldId="2146845788"/>
            <ac:picMk id="31" creationId="{31A48BFD-2478-5242-C51C-4E8D00C6A566}"/>
          </ac:picMkLst>
        </pc:picChg>
        <pc:picChg chg="mod">
          <ac:chgData name="Petur Þ. Sigurdsson" userId="b51620a9-a6bc-43cc-8d20-2596b195e64d" providerId="ADAL" clId="{72E2A20B-A09A-4707-B3B7-59948F75BB77}" dt="2023-05-04T15:47:00.983" v="3604" actId="1076"/>
          <ac:picMkLst>
            <pc:docMk/>
            <pc:sldMk cId="373675427" sldId="2146845788"/>
            <ac:picMk id="35" creationId="{4DD56411-88BA-BDFD-0488-96E35AD3C032}"/>
          </ac:picMkLst>
        </pc:picChg>
        <pc:cxnChg chg="del">
          <ac:chgData name="Petur Þ. Sigurdsson" userId="b51620a9-a6bc-43cc-8d20-2596b195e64d" providerId="ADAL" clId="{72E2A20B-A09A-4707-B3B7-59948F75BB77}" dt="2023-05-04T15:39:11.088" v="3477" actId="478"/>
          <ac:cxnSpMkLst>
            <pc:docMk/>
            <pc:sldMk cId="373675427" sldId="2146845788"/>
            <ac:cxnSpMk id="8" creationId="{C11D4404-3FCD-FB1C-DD1E-F56EC0DAFF61}"/>
          </ac:cxnSpMkLst>
        </pc:cxnChg>
        <pc:cxnChg chg="del">
          <ac:chgData name="Petur Þ. Sigurdsson" userId="b51620a9-a6bc-43cc-8d20-2596b195e64d" providerId="ADAL" clId="{72E2A20B-A09A-4707-B3B7-59948F75BB77}" dt="2023-05-04T15:42:28.206" v="3561" actId="478"/>
          <ac:cxnSpMkLst>
            <pc:docMk/>
            <pc:sldMk cId="373675427" sldId="2146845788"/>
            <ac:cxnSpMk id="9" creationId="{05689FF7-53EA-BC2B-13D6-180D2B7EFA2C}"/>
          </ac:cxnSpMkLst>
        </pc:cxnChg>
        <pc:cxnChg chg="mod">
          <ac:chgData name="Petur Þ. Sigurdsson" userId="b51620a9-a6bc-43cc-8d20-2596b195e64d" providerId="ADAL" clId="{72E2A20B-A09A-4707-B3B7-59948F75BB77}" dt="2023-05-04T15:47:23.366" v="3606" actId="14100"/>
          <ac:cxnSpMkLst>
            <pc:docMk/>
            <pc:sldMk cId="373675427" sldId="2146845788"/>
            <ac:cxnSpMk id="21" creationId="{2EE2282D-8C85-EF17-4E07-449F855CFAE4}"/>
          </ac:cxnSpMkLst>
        </pc:cxnChg>
        <pc:cxnChg chg="mod">
          <ac:chgData name="Petur Þ. Sigurdsson" userId="b51620a9-a6bc-43cc-8d20-2596b195e64d" providerId="ADAL" clId="{72E2A20B-A09A-4707-B3B7-59948F75BB77}" dt="2023-05-04T15:47:33.793" v="3618" actId="1036"/>
          <ac:cxnSpMkLst>
            <pc:docMk/>
            <pc:sldMk cId="373675427" sldId="2146845788"/>
            <ac:cxnSpMk id="22" creationId="{EB73DE9D-70CE-BD0E-FB46-546D9BB21410}"/>
          </ac:cxnSpMkLst>
        </pc:cxnChg>
      </pc:sldChg>
      <pc:sldChg chg="modAnim">
        <pc:chgData name="Petur Þ. Sigurdsson" userId="b51620a9-a6bc-43cc-8d20-2596b195e64d" providerId="ADAL" clId="{72E2A20B-A09A-4707-B3B7-59948F75BB77}" dt="2023-05-04T18:01:56.760" v="4766"/>
        <pc:sldMkLst>
          <pc:docMk/>
          <pc:sldMk cId="1392813557" sldId="2146845795"/>
        </pc:sldMkLst>
      </pc:sldChg>
      <pc:sldChg chg="addSp delSp modSp mod ord modAnim modShow modNotesTx">
        <pc:chgData name="Petur Þ. Sigurdsson" userId="b51620a9-a6bc-43cc-8d20-2596b195e64d" providerId="ADAL" clId="{72E2A20B-A09A-4707-B3B7-59948F75BB77}" dt="2023-05-04T17:15:06.063" v="3832"/>
        <pc:sldMkLst>
          <pc:docMk/>
          <pc:sldMk cId="1734192532" sldId="2146845802"/>
        </pc:sldMkLst>
        <pc:spChg chg="mod">
          <ac:chgData name="Petur Þ. Sigurdsson" userId="b51620a9-a6bc-43cc-8d20-2596b195e64d" providerId="ADAL" clId="{72E2A20B-A09A-4707-B3B7-59948F75BB77}" dt="2023-04-29T13:06:49.105" v="624" actId="6549"/>
          <ac:spMkLst>
            <pc:docMk/>
            <pc:sldMk cId="1734192532" sldId="2146845802"/>
            <ac:spMk id="7" creationId="{CF06F975-34C0-3048-C173-D6A61C06B967}"/>
          </ac:spMkLst>
        </pc:spChg>
        <pc:spChg chg="mod">
          <ac:chgData name="Petur Þ. Sigurdsson" userId="b51620a9-a6bc-43cc-8d20-2596b195e64d" providerId="ADAL" clId="{72E2A20B-A09A-4707-B3B7-59948F75BB77}" dt="2023-05-03T10:55:36.324" v="824" actId="1076"/>
          <ac:spMkLst>
            <pc:docMk/>
            <pc:sldMk cId="1734192532" sldId="2146845802"/>
            <ac:spMk id="30" creationId="{2827543F-F4A1-85D1-9FC0-3D3CBD51D2D1}"/>
          </ac:spMkLst>
        </pc:spChg>
        <pc:spChg chg="del mod">
          <ac:chgData name="Petur Þ. Sigurdsson" userId="b51620a9-a6bc-43cc-8d20-2596b195e64d" providerId="ADAL" clId="{72E2A20B-A09A-4707-B3B7-59948F75BB77}" dt="2023-04-29T13:08:11.525" v="631" actId="478"/>
          <ac:spMkLst>
            <pc:docMk/>
            <pc:sldMk cId="1734192532" sldId="2146845802"/>
            <ac:spMk id="32" creationId="{14E0F900-BFBA-3951-98BE-85771E3DE523}"/>
          </ac:spMkLst>
        </pc:spChg>
        <pc:spChg chg="mod">
          <ac:chgData name="Petur Þ. Sigurdsson" userId="b51620a9-a6bc-43cc-8d20-2596b195e64d" providerId="ADAL" clId="{72E2A20B-A09A-4707-B3B7-59948F75BB77}" dt="2023-04-29T13:07:04.335" v="627" actId="1076"/>
          <ac:spMkLst>
            <pc:docMk/>
            <pc:sldMk cId="1734192532" sldId="2146845802"/>
            <ac:spMk id="35" creationId="{D5D74112-A293-8BC2-B932-7BC3A6E32091}"/>
          </ac:spMkLst>
        </pc:spChg>
        <pc:spChg chg="mod">
          <ac:chgData name="Petur Þ. Sigurdsson" userId="b51620a9-a6bc-43cc-8d20-2596b195e64d" providerId="ADAL" clId="{72E2A20B-A09A-4707-B3B7-59948F75BB77}" dt="2023-04-29T13:06:30.610" v="623"/>
          <ac:spMkLst>
            <pc:docMk/>
            <pc:sldMk cId="1734192532" sldId="2146845802"/>
            <ac:spMk id="37" creationId="{CBB70DDD-CE4E-9975-55F5-8D6C0FFBDEB2}"/>
          </ac:spMkLst>
        </pc:spChg>
        <pc:spChg chg="mod">
          <ac:chgData name="Petur Þ. Sigurdsson" userId="b51620a9-a6bc-43cc-8d20-2596b195e64d" providerId="ADAL" clId="{72E2A20B-A09A-4707-B3B7-59948F75BB77}" dt="2023-04-29T13:06:30.610" v="623"/>
          <ac:spMkLst>
            <pc:docMk/>
            <pc:sldMk cId="1734192532" sldId="2146845802"/>
            <ac:spMk id="38" creationId="{F41D41F4-1B0F-0B23-844D-48A5F6394B63}"/>
          </ac:spMkLst>
        </pc:spChg>
        <pc:spChg chg="mod">
          <ac:chgData name="Petur Þ. Sigurdsson" userId="b51620a9-a6bc-43cc-8d20-2596b195e64d" providerId="ADAL" clId="{72E2A20B-A09A-4707-B3B7-59948F75BB77}" dt="2023-04-29T13:06:30.610" v="623"/>
          <ac:spMkLst>
            <pc:docMk/>
            <pc:sldMk cId="1734192532" sldId="2146845802"/>
            <ac:spMk id="40" creationId="{23698CAF-27D5-1A74-1361-E49F0262C984}"/>
          </ac:spMkLst>
        </pc:spChg>
        <pc:spChg chg="mod">
          <ac:chgData name="Petur Þ. Sigurdsson" userId="b51620a9-a6bc-43cc-8d20-2596b195e64d" providerId="ADAL" clId="{72E2A20B-A09A-4707-B3B7-59948F75BB77}" dt="2023-04-29T13:06:30.610" v="623"/>
          <ac:spMkLst>
            <pc:docMk/>
            <pc:sldMk cId="1734192532" sldId="2146845802"/>
            <ac:spMk id="41" creationId="{C4AC86D5-3EB1-A334-582C-8098CF7BF998}"/>
          </ac:spMkLst>
        </pc:spChg>
        <pc:spChg chg="mod">
          <ac:chgData name="Petur Þ. Sigurdsson" userId="b51620a9-a6bc-43cc-8d20-2596b195e64d" providerId="ADAL" clId="{72E2A20B-A09A-4707-B3B7-59948F75BB77}" dt="2023-04-29T13:06:30.610" v="623"/>
          <ac:spMkLst>
            <pc:docMk/>
            <pc:sldMk cId="1734192532" sldId="2146845802"/>
            <ac:spMk id="43" creationId="{5E8B41B7-C7F9-4886-50DB-346FE9F7FBA4}"/>
          </ac:spMkLst>
        </pc:spChg>
        <pc:grpChg chg="del">
          <ac:chgData name="Petur Þ. Sigurdsson" userId="b51620a9-a6bc-43cc-8d20-2596b195e64d" providerId="ADAL" clId="{72E2A20B-A09A-4707-B3B7-59948F75BB77}" dt="2023-04-29T13:06:53.099" v="625" actId="478"/>
          <ac:grpSpMkLst>
            <pc:docMk/>
            <pc:sldMk cId="1734192532" sldId="2146845802"/>
            <ac:grpSpMk id="4" creationId="{EE8CEB51-E981-77DE-593C-5211A696FC34}"/>
          </ac:grpSpMkLst>
        </pc:grpChg>
        <pc:grpChg chg="add mod">
          <ac:chgData name="Petur Þ. Sigurdsson" userId="b51620a9-a6bc-43cc-8d20-2596b195e64d" providerId="ADAL" clId="{72E2A20B-A09A-4707-B3B7-59948F75BB77}" dt="2023-04-29T13:08:07.614" v="630" actId="1076"/>
          <ac:grpSpMkLst>
            <pc:docMk/>
            <pc:sldMk cId="1734192532" sldId="2146845802"/>
            <ac:grpSpMk id="31" creationId="{57CE215E-923F-D949-1FBE-21CCCE5542DD}"/>
          </ac:grpSpMkLst>
        </pc:grpChg>
        <pc:grpChg chg="mod">
          <ac:chgData name="Petur Þ. Sigurdsson" userId="b51620a9-a6bc-43cc-8d20-2596b195e64d" providerId="ADAL" clId="{72E2A20B-A09A-4707-B3B7-59948F75BB77}" dt="2023-04-29T13:06:30.610" v="623"/>
          <ac:grpSpMkLst>
            <pc:docMk/>
            <pc:sldMk cId="1734192532" sldId="2146845802"/>
            <ac:grpSpMk id="36" creationId="{81E0BD2A-60B7-6994-0199-4A55562B47D7}"/>
          </ac:grpSpMkLst>
        </pc:grpChg>
        <pc:picChg chg="mod">
          <ac:chgData name="Petur Þ. Sigurdsson" userId="b51620a9-a6bc-43cc-8d20-2596b195e64d" providerId="ADAL" clId="{72E2A20B-A09A-4707-B3B7-59948F75BB77}" dt="2023-04-29T13:07:50.804" v="629" actId="1076"/>
          <ac:picMkLst>
            <pc:docMk/>
            <pc:sldMk cId="1734192532" sldId="2146845802"/>
            <ac:picMk id="27" creationId="{2D246845-4D4C-0876-B74B-D12FBA498708}"/>
          </ac:picMkLst>
        </pc:picChg>
        <pc:picChg chg="mod">
          <ac:chgData name="Petur Þ. Sigurdsson" userId="b51620a9-a6bc-43cc-8d20-2596b195e64d" providerId="ADAL" clId="{72E2A20B-A09A-4707-B3B7-59948F75BB77}" dt="2023-04-29T13:07:50.804" v="629" actId="1076"/>
          <ac:picMkLst>
            <pc:docMk/>
            <pc:sldMk cId="1734192532" sldId="2146845802"/>
            <ac:picMk id="28" creationId="{5B607A3D-3537-13B2-33A3-198B0260965E}"/>
          </ac:picMkLst>
        </pc:picChg>
        <pc:picChg chg="mod">
          <ac:chgData name="Petur Þ. Sigurdsson" userId="b51620a9-a6bc-43cc-8d20-2596b195e64d" providerId="ADAL" clId="{72E2A20B-A09A-4707-B3B7-59948F75BB77}" dt="2023-04-29T13:06:30.610" v="623"/>
          <ac:picMkLst>
            <pc:docMk/>
            <pc:sldMk cId="1734192532" sldId="2146845802"/>
            <ac:picMk id="39" creationId="{2022D8C6-B1E4-8977-D84A-61771A714CBB}"/>
          </ac:picMkLst>
        </pc:picChg>
        <pc:cxnChg chg="mod">
          <ac:chgData name="Petur Þ. Sigurdsson" userId="b51620a9-a6bc-43cc-8d20-2596b195e64d" providerId="ADAL" clId="{72E2A20B-A09A-4707-B3B7-59948F75BB77}" dt="2023-04-29T13:06:53.099" v="625" actId="478"/>
          <ac:cxnSpMkLst>
            <pc:docMk/>
            <pc:sldMk cId="1734192532" sldId="2146845802"/>
            <ac:cxnSpMk id="9" creationId="{E3413541-A7A9-83AD-0250-747AF38DB84A}"/>
          </ac:cxnSpMkLst>
        </pc:cxnChg>
        <pc:cxnChg chg="mod">
          <ac:chgData name="Petur Þ. Sigurdsson" userId="b51620a9-a6bc-43cc-8d20-2596b195e64d" providerId="ADAL" clId="{72E2A20B-A09A-4707-B3B7-59948F75BB77}" dt="2023-04-29T13:10:46.651" v="667" actId="14100"/>
          <ac:cxnSpMkLst>
            <pc:docMk/>
            <pc:sldMk cId="1734192532" sldId="2146845802"/>
            <ac:cxnSpMk id="23" creationId="{FA86CFDE-40C9-F311-AA39-831F8AF4ECB6}"/>
          </ac:cxnSpMkLst>
        </pc:cxnChg>
        <pc:cxnChg chg="mod">
          <ac:chgData name="Petur Þ. Sigurdsson" userId="b51620a9-a6bc-43cc-8d20-2596b195e64d" providerId="ADAL" clId="{72E2A20B-A09A-4707-B3B7-59948F75BB77}" dt="2023-04-29T13:09:35.923" v="644" actId="14100"/>
          <ac:cxnSpMkLst>
            <pc:docMk/>
            <pc:sldMk cId="1734192532" sldId="2146845802"/>
            <ac:cxnSpMk id="24" creationId="{1C3C33F2-1693-04DE-9C04-DE51EC5481E5}"/>
          </ac:cxnSpMkLst>
        </pc:cxnChg>
        <pc:cxnChg chg="mod">
          <ac:chgData name="Petur Þ. Sigurdsson" userId="b51620a9-a6bc-43cc-8d20-2596b195e64d" providerId="ADAL" clId="{72E2A20B-A09A-4707-B3B7-59948F75BB77}" dt="2023-04-29T13:09:32.616" v="643" actId="14100"/>
          <ac:cxnSpMkLst>
            <pc:docMk/>
            <pc:sldMk cId="1734192532" sldId="2146845802"/>
            <ac:cxnSpMk id="25" creationId="{1F374B7D-4CFD-00F9-CFEA-ED44F77B696B}"/>
          </ac:cxnSpMkLst>
        </pc:cxnChg>
        <pc:cxnChg chg="mod">
          <ac:chgData name="Petur Þ. Sigurdsson" userId="b51620a9-a6bc-43cc-8d20-2596b195e64d" providerId="ADAL" clId="{72E2A20B-A09A-4707-B3B7-59948F75BB77}" dt="2023-04-29T13:10:37.231" v="666" actId="14100"/>
          <ac:cxnSpMkLst>
            <pc:docMk/>
            <pc:sldMk cId="1734192532" sldId="2146845802"/>
            <ac:cxnSpMk id="26" creationId="{4F5BA796-8E51-F5F3-6D62-A15B3AED664A}"/>
          </ac:cxnSpMkLst>
        </pc:cxnChg>
        <pc:cxnChg chg="mod">
          <ac:chgData name="Petur Þ. Sigurdsson" userId="b51620a9-a6bc-43cc-8d20-2596b195e64d" providerId="ADAL" clId="{72E2A20B-A09A-4707-B3B7-59948F75BB77}" dt="2023-04-29T13:09:26.512" v="642" actId="14100"/>
          <ac:cxnSpMkLst>
            <pc:docMk/>
            <pc:sldMk cId="1734192532" sldId="2146845802"/>
            <ac:cxnSpMk id="33" creationId="{C8B6F1E0-6EEB-379A-C8B1-62DDE9FA319E}"/>
          </ac:cxnSpMkLst>
        </pc:cxnChg>
        <pc:cxnChg chg="del mod">
          <ac:chgData name="Petur Þ. Sigurdsson" userId="b51620a9-a6bc-43cc-8d20-2596b195e64d" providerId="ADAL" clId="{72E2A20B-A09A-4707-B3B7-59948F75BB77}" dt="2023-04-29T13:08:19.031" v="632" actId="478"/>
          <ac:cxnSpMkLst>
            <pc:docMk/>
            <pc:sldMk cId="1734192532" sldId="2146845802"/>
            <ac:cxnSpMk id="34" creationId="{091AAF78-6CC8-76E3-CA5B-F2651AC398C5}"/>
          </ac:cxnSpMkLst>
        </pc:cxnChg>
      </pc:sldChg>
      <pc:sldChg chg="modSp del mod">
        <pc:chgData name="Petur Þ. Sigurdsson" userId="b51620a9-a6bc-43cc-8d20-2596b195e64d" providerId="ADAL" clId="{72E2A20B-A09A-4707-B3B7-59948F75BB77}" dt="2023-05-04T18:11:28.639" v="4906" actId="47"/>
        <pc:sldMkLst>
          <pc:docMk/>
          <pc:sldMk cId="1609685552" sldId="2146845813"/>
        </pc:sldMkLst>
        <pc:spChg chg="mod">
          <ac:chgData name="Petur Þ. Sigurdsson" userId="b51620a9-a6bc-43cc-8d20-2596b195e64d" providerId="ADAL" clId="{72E2A20B-A09A-4707-B3B7-59948F75BB77}" dt="2023-05-04T18:09:21.747" v="4826" actId="20577"/>
          <ac:spMkLst>
            <pc:docMk/>
            <pc:sldMk cId="1609685552" sldId="2146845813"/>
            <ac:spMk id="4" creationId="{07D5539A-53D3-E963-8A7B-BF3884B5B552}"/>
          </ac:spMkLst>
        </pc:spChg>
      </pc:sldChg>
      <pc:sldChg chg="modNotesTx">
        <pc:chgData name="Petur Þ. Sigurdsson" userId="b51620a9-a6bc-43cc-8d20-2596b195e64d" providerId="ADAL" clId="{72E2A20B-A09A-4707-B3B7-59948F75BB77}" dt="2023-04-29T12:32:53.584" v="443" actId="20577"/>
        <pc:sldMkLst>
          <pc:docMk/>
          <pc:sldMk cId="4064118037" sldId="2146845816"/>
        </pc:sldMkLst>
      </pc:sldChg>
      <pc:sldChg chg="modSp mod modNotesTx">
        <pc:chgData name="Petur Þ. Sigurdsson" userId="b51620a9-a6bc-43cc-8d20-2596b195e64d" providerId="ADAL" clId="{72E2A20B-A09A-4707-B3B7-59948F75BB77}" dt="2023-05-04T11:10:48.958" v="2457" actId="20577"/>
        <pc:sldMkLst>
          <pc:docMk/>
          <pc:sldMk cId="338356123" sldId="2146845817"/>
        </pc:sldMkLst>
        <pc:spChg chg="mod">
          <ac:chgData name="Petur Þ. Sigurdsson" userId="b51620a9-a6bc-43cc-8d20-2596b195e64d" providerId="ADAL" clId="{72E2A20B-A09A-4707-B3B7-59948F75BB77}" dt="2023-04-29T13:21:10.065" v="813" actId="20577"/>
          <ac:spMkLst>
            <pc:docMk/>
            <pc:sldMk cId="338356123" sldId="2146845817"/>
            <ac:spMk id="3" creationId="{C3FF4F23-0CDE-88F7-F0E6-C547B9BD66EB}"/>
          </ac:spMkLst>
        </pc:spChg>
      </pc:sldChg>
      <pc:sldChg chg="addSp delSp modSp mod modNotesTx">
        <pc:chgData name="Petur Þ. Sigurdsson" userId="b51620a9-a6bc-43cc-8d20-2596b195e64d" providerId="ADAL" clId="{72E2A20B-A09A-4707-B3B7-59948F75BB77}" dt="2023-05-04T17:34:44.547" v="4051" actId="20577"/>
        <pc:sldMkLst>
          <pc:docMk/>
          <pc:sldMk cId="665888509" sldId="2146845818"/>
        </pc:sldMkLst>
        <pc:spChg chg="mod">
          <ac:chgData name="Petur Þ. Sigurdsson" userId="b51620a9-a6bc-43cc-8d20-2596b195e64d" providerId="ADAL" clId="{72E2A20B-A09A-4707-B3B7-59948F75BB77}" dt="2023-05-04T17:34:44.547" v="4051" actId="20577"/>
          <ac:spMkLst>
            <pc:docMk/>
            <pc:sldMk cId="665888509" sldId="2146845818"/>
            <ac:spMk id="4" creationId="{06774E8C-35B8-768B-3999-623895BE2971}"/>
          </ac:spMkLst>
        </pc:spChg>
        <pc:spChg chg="del">
          <ac:chgData name="Petur Þ. Sigurdsson" userId="b51620a9-a6bc-43cc-8d20-2596b195e64d" providerId="ADAL" clId="{72E2A20B-A09A-4707-B3B7-59948F75BB77}" dt="2023-05-04T16:48:04.188" v="3734" actId="478"/>
          <ac:spMkLst>
            <pc:docMk/>
            <pc:sldMk cId="665888509" sldId="2146845818"/>
            <ac:spMk id="5" creationId="{0C97559B-536C-5DB0-10D6-17F7BF206206}"/>
          </ac:spMkLst>
        </pc:spChg>
        <pc:picChg chg="add mod">
          <ac:chgData name="Petur Þ. Sigurdsson" userId="b51620a9-a6bc-43cc-8d20-2596b195e64d" providerId="ADAL" clId="{72E2A20B-A09A-4707-B3B7-59948F75BB77}" dt="2023-05-04T17:04:33.425" v="3825" actId="1076"/>
          <ac:picMkLst>
            <pc:docMk/>
            <pc:sldMk cId="665888509" sldId="2146845818"/>
            <ac:picMk id="2" creationId="{BA2B7647-2CD0-C387-FBDC-AB8406BFE445}"/>
          </ac:picMkLst>
        </pc:picChg>
        <pc:picChg chg="del">
          <ac:chgData name="Petur Þ. Sigurdsson" userId="b51620a9-a6bc-43cc-8d20-2596b195e64d" providerId="ADAL" clId="{72E2A20B-A09A-4707-B3B7-59948F75BB77}" dt="2023-05-04T16:48:06.768" v="3735" actId="478"/>
          <ac:picMkLst>
            <pc:docMk/>
            <pc:sldMk cId="665888509" sldId="2146845818"/>
            <ac:picMk id="8" creationId="{D63D3828-B83B-5D71-7FA9-A44EC5DC9234}"/>
          </ac:picMkLst>
        </pc:picChg>
      </pc:sldChg>
      <pc:sldChg chg="addSp delSp modSp mod">
        <pc:chgData name="Petur Þ. Sigurdsson" userId="b51620a9-a6bc-43cc-8d20-2596b195e64d" providerId="ADAL" clId="{72E2A20B-A09A-4707-B3B7-59948F75BB77}" dt="2023-05-04T17:38:09.793" v="4200" actId="20577"/>
        <pc:sldMkLst>
          <pc:docMk/>
          <pc:sldMk cId="1991320044" sldId="2146845819"/>
        </pc:sldMkLst>
        <pc:spChg chg="mod">
          <ac:chgData name="Petur Þ. Sigurdsson" userId="b51620a9-a6bc-43cc-8d20-2596b195e64d" providerId="ADAL" clId="{72E2A20B-A09A-4707-B3B7-59948F75BB77}" dt="2023-05-04T17:38:09.793" v="4200" actId="20577"/>
          <ac:spMkLst>
            <pc:docMk/>
            <pc:sldMk cId="1991320044" sldId="2146845819"/>
            <ac:spMk id="4" creationId="{06774E8C-35B8-768B-3999-623895BE2971}"/>
          </ac:spMkLst>
        </pc:spChg>
        <pc:spChg chg="del">
          <ac:chgData name="Petur Þ. Sigurdsson" userId="b51620a9-a6bc-43cc-8d20-2596b195e64d" providerId="ADAL" clId="{72E2A20B-A09A-4707-B3B7-59948F75BB77}" dt="2023-05-04T16:43:51.190" v="3720" actId="478"/>
          <ac:spMkLst>
            <pc:docMk/>
            <pc:sldMk cId="1991320044" sldId="2146845819"/>
            <ac:spMk id="5" creationId="{0C97559B-536C-5DB0-10D6-17F7BF206206}"/>
          </ac:spMkLst>
        </pc:spChg>
        <pc:picChg chg="add del mod">
          <ac:chgData name="Petur Þ. Sigurdsson" userId="b51620a9-a6bc-43cc-8d20-2596b195e64d" providerId="ADAL" clId="{72E2A20B-A09A-4707-B3B7-59948F75BB77}" dt="2023-05-04T16:45:48.846" v="3726" actId="21"/>
          <ac:picMkLst>
            <pc:docMk/>
            <pc:sldMk cId="1991320044" sldId="2146845819"/>
            <ac:picMk id="6" creationId="{FD85BCB7-C9AC-E4C4-88C6-673E755D2C8E}"/>
          </ac:picMkLst>
        </pc:picChg>
        <pc:picChg chg="add del mod">
          <ac:chgData name="Petur Þ. Sigurdsson" userId="b51620a9-a6bc-43cc-8d20-2596b195e64d" providerId="ADAL" clId="{72E2A20B-A09A-4707-B3B7-59948F75BB77}" dt="2023-05-04T16:49:53.449" v="3738" actId="478"/>
          <ac:picMkLst>
            <pc:docMk/>
            <pc:sldMk cId="1991320044" sldId="2146845819"/>
            <ac:picMk id="8" creationId="{76E4FF30-782B-C70C-8FD4-5570B0F461F2}"/>
          </ac:picMkLst>
        </pc:picChg>
        <pc:picChg chg="add mod">
          <ac:chgData name="Petur Þ. Sigurdsson" userId="b51620a9-a6bc-43cc-8d20-2596b195e64d" providerId="ADAL" clId="{72E2A20B-A09A-4707-B3B7-59948F75BB77}" dt="2023-05-04T17:04:30.514" v="3824" actId="1076"/>
          <ac:picMkLst>
            <pc:docMk/>
            <pc:sldMk cId="1991320044" sldId="2146845819"/>
            <ac:picMk id="10" creationId="{ABBF1D46-F2C8-D58B-2346-5705705DD865}"/>
          </ac:picMkLst>
        </pc:picChg>
      </pc:sldChg>
      <pc:sldChg chg="modSp del mod modNotesTx">
        <pc:chgData name="Petur Þ. Sigurdsson" userId="b51620a9-a6bc-43cc-8d20-2596b195e64d" providerId="ADAL" clId="{72E2A20B-A09A-4707-B3B7-59948F75BB77}" dt="2023-05-03T11:23:08.652" v="1037" actId="47"/>
        <pc:sldMkLst>
          <pc:docMk/>
          <pc:sldMk cId="3774758506" sldId="2146845820"/>
        </pc:sldMkLst>
        <pc:spChg chg="mod">
          <ac:chgData name="Petur Þ. Sigurdsson" userId="b51620a9-a6bc-43cc-8d20-2596b195e64d" providerId="ADAL" clId="{72E2A20B-A09A-4707-B3B7-59948F75BB77}" dt="2023-04-29T12:36:07.827" v="458" actId="20577"/>
          <ac:spMkLst>
            <pc:docMk/>
            <pc:sldMk cId="3774758506" sldId="2146845820"/>
            <ac:spMk id="3" creationId="{FE8FB641-12DE-E0E1-1A37-8A940BDDFD2E}"/>
          </ac:spMkLst>
        </pc:spChg>
        <pc:spChg chg="mod">
          <ac:chgData name="Petur Þ. Sigurdsson" userId="b51620a9-a6bc-43cc-8d20-2596b195e64d" providerId="ADAL" clId="{72E2A20B-A09A-4707-B3B7-59948F75BB77}" dt="2023-04-29T13:13:17.622" v="691" actId="20577"/>
          <ac:spMkLst>
            <pc:docMk/>
            <pc:sldMk cId="3774758506" sldId="2146845820"/>
            <ac:spMk id="4" creationId="{06774E8C-35B8-768B-3999-623895BE2971}"/>
          </ac:spMkLst>
        </pc:spChg>
      </pc:sldChg>
      <pc:sldChg chg="modSp mod modAnim">
        <pc:chgData name="Petur Þ. Sigurdsson" userId="b51620a9-a6bc-43cc-8d20-2596b195e64d" providerId="ADAL" clId="{72E2A20B-A09A-4707-B3B7-59948F75BB77}" dt="2023-05-04T18:01:02.499" v="4764" actId="20577"/>
        <pc:sldMkLst>
          <pc:docMk/>
          <pc:sldMk cId="767817567" sldId="2146845821"/>
        </pc:sldMkLst>
        <pc:spChg chg="mod">
          <ac:chgData name="Petur Þ. Sigurdsson" userId="b51620a9-a6bc-43cc-8d20-2596b195e64d" providerId="ADAL" clId="{72E2A20B-A09A-4707-B3B7-59948F75BB77}" dt="2023-05-04T18:00:49.375" v="4744" actId="1076"/>
          <ac:spMkLst>
            <pc:docMk/>
            <pc:sldMk cId="767817567" sldId="2146845821"/>
            <ac:spMk id="25" creationId="{3857CC10-645A-DC38-FAD0-90E2BADCE40C}"/>
          </ac:spMkLst>
        </pc:spChg>
        <pc:spChg chg="mod">
          <ac:chgData name="Petur Þ. Sigurdsson" userId="b51620a9-a6bc-43cc-8d20-2596b195e64d" providerId="ADAL" clId="{72E2A20B-A09A-4707-B3B7-59948F75BB77}" dt="2023-05-04T18:00:54.777" v="4756" actId="20577"/>
          <ac:spMkLst>
            <pc:docMk/>
            <pc:sldMk cId="767817567" sldId="2146845821"/>
            <ac:spMk id="27" creationId="{8930075C-8745-692C-DC66-7DB8954769A1}"/>
          </ac:spMkLst>
        </pc:spChg>
        <pc:spChg chg="mod">
          <ac:chgData name="Petur Þ. Sigurdsson" userId="b51620a9-a6bc-43cc-8d20-2596b195e64d" providerId="ADAL" clId="{72E2A20B-A09A-4707-B3B7-59948F75BB77}" dt="2023-05-04T18:00:39.039" v="4729" actId="20577"/>
          <ac:spMkLst>
            <pc:docMk/>
            <pc:sldMk cId="767817567" sldId="2146845821"/>
            <ac:spMk id="32" creationId="{87A91D8A-3442-D14D-E4E9-1A792303A3B7}"/>
          </ac:spMkLst>
        </pc:spChg>
        <pc:spChg chg="mod">
          <ac:chgData name="Petur Þ. Sigurdsson" userId="b51620a9-a6bc-43cc-8d20-2596b195e64d" providerId="ADAL" clId="{72E2A20B-A09A-4707-B3B7-59948F75BB77}" dt="2023-05-04T18:01:02.499" v="4764" actId="20577"/>
          <ac:spMkLst>
            <pc:docMk/>
            <pc:sldMk cId="767817567" sldId="2146845821"/>
            <ac:spMk id="34" creationId="{F04B8A4B-0082-4A88-CB81-E8E4E7AFDB2E}"/>
          </ac:spMkLst>
        </pc:spChg>
      </pc:sldChg>
      <pc:sldChg chg="modNotesTx">
        <pc:chgData name="Petur Þ. Sigurdsson" userId="b51620a9-a6bc-43cc-8d20-2596b195e64d" providerId="ADAL" clId="{72E2A20B-A09A-4707-B3B7-59948F75BB77}" dt="2023-05-04T17:57:24.085" v="4636" actId="20577"/>
        <pc:sldMkLst>
          <pc:docMk/>
          <pc:sldMk cId="1453630636" sldId="2146845824"/>
        </pc:sldMkLst>
      </pc:sldChg>
      <pc:sldChg chg="addSp delSp modSp mod">
        <pc:chgData name="Petur Þ. Sigurdsson" userId="b51620a9-a6bc-43cc-8d20-2596b195e64d" providerId="ADAL" clId="{72E2A20B-A09A-4707-B3B7-59948F75BB77}" dt="2023-05-04T18:05:19.973" v="4789" actId="20577"/>
        <pc:sldMkLst>
          <pc:docMk/>
          <pc:sldMk cId="2207044302" sldId="2146845825"/>
        </pc:sldMkLst>
        <pc:spChg chg="mod">
          <ac:chgData name="Petur Þ. Sigurdsson" userId="b51620a9-a6bc-43cc-8d20-2596b195e64d" providerId="ADAL" clId="{72E2A20B-A09A-4707-B3B7-59948F75BB77}" dt="2023-05-04T18:05:19.973" v="4789" actId="20577"/>
          <ac:spMkLst>
            <pc:docMk/>
            <pc:sldMk cId="2207044302" sldId="2146845825"/>
            <ac:spMk id="4" creationId="{06774E8C-35B8-768B-3999-623895BE2971}"/>
          </ac:spMkLst>
        </pc:spChg>
        <pc:spChg chg="del">
          <ac:chgData name="Petur Þ. Sigurdsson" userId="b51620a9-a6bc-43cc-8d20-2596b195e64d" providerId="ADAL" clId="{72E2A20B-A09A-4707-B3B7-59948F75BB77}" dt="2023-05-04T16:52:30.530" v="3745" actId="478"/>
          <ac:spMkLst>
            <pc:docMk/>
            <pc:sldMk cId="2207044302" sldId="2146845825"/>
            <ac:spMk id="5" creationId="{0C97559B-536C-5DB0-10D6-17F7BF206206}"/>
          </ac:spMkLst>
        </pc:spChg>
        <pc:picChg chg="add mod">
          <ac:chgData name="Petur Þ. Sigurdsson" userId="b51620a9-a6bc-43cc-8d20-2596b195e64d" providerId="ADAL" clId="{72E2A20B-A09A-4707-B3B7-59948F75BB77}" dt="2023-05-04T17:04:26.056" v="3823" actId="1076"/>
          <ac:picMkLst>
            <pc:docMk/>
            <pc:sldMk cId="2207044302" sldId="2146845825"/>
            <ac:picMk id="6" creationId="{FC342FA4-EB51-4B7D-5AB1-6308C6175E10}"/>
          </ac:picMkLst>
        </pc:picChg>
      </pc:sldChg>
      <pc:sldChg chg="del">
        <pc:chgData name="Petur Þ. Sigurdsson" userId="b51620a9-a6bc-43cc-8d20-2596b195e64d" providerId="ADAL" clId="{72E2A20B-A09A-4707-B3B7-59948F75BB77}" dt="2023-05-04T17:06:21.651" v="3828" actId="47"/>
        <pc:sldMkLst>
          <pc:docMk/>
          <pc:sldMk cId="3533242809" sldId="2146845826"/>
        </pc:sldMkLst>
      </pc:sldChg>
      <pc:sldChg chg="modSp del mod">
        <pc:chgData name="Petur Þ. Sigurdsson" userId="b51620a9-a6bc-43cc-8d20-2596b195e64d" providerId="ADAL" clId="{72E2A20B-A09A-4707-B3B7-59948F75BB77}" dt="2023-05-04T15:56:08.556" v="3669" actId="47"/>
        <pc:sldMkLst>
          <pc:docMk/>
          <pc:sldMk cId="5985881" sldId="2146845827"/>
        </pc:sldMkLst>
        <pc:spChg chg="mod">
          <ac:chgData name="Petur Þ. Sigurdsson" userId="b51620a9-a6bc-43cc-8d20-2596b195e64d" providerId="ADAL" clId="{72E2A20B-A09A-4707-B3B7-59948F75BB77}" dt="2023-05-04T15:56:01.796" v="3667" actId="21"/>
          <ac:spMkLst>
            <pc:docMk/>
            <pc:sldMk cId="5985881" sldId="2146845827"/>
            <ac:spMk id="4" creationId="{06774E8C-35B8-768B-3999-623895BE2971}"/>
          </ac:spMkLst>
        </pc:spChg>
      </pc:sldChg>
      <pc:sldChg chg="modSp new mod modShow">
        <pc:chgData name="Petur Þ. Sigurdsson" userId="b51620a9-a6bc-43cc-8d20-2596b195e64d" providerId="ADAL" clId="{72E2A20B-A09A-4707-B3B7-59948F75BB77}" dt="2023-05-04T17:56:34.327" v="4598" actId="729"/>
        <pc:sldMkLst>
          <pc:docMk/>
          <pc:sldMk cId="1874117603" sldId="2146845828"/>
        </pc:sldMkLst>
        <pc:spChg chg="mod">
          <ac:chgData name="Petur Þ. Sigurdsson" userId="b51620a9-a6bc-43cc-8d20-2596b195e64d" providerId="ADAL" clId="{72E2A20B-A09A-4707-B3B7-59948F75BB77}" dt="2023-05-03T11:18:44.147" v="932" actId="20577"/>
          <ac:spMkLst>
            <pc:docMk/>
            <pc:sldMk cId="1874117603" sldId="2146845828"/>
            <ac:spMk id="2" creationId="{0F0A1FC9-13AC-4EA5-637A-A80EB3F79FE3}"/>
          </ac:spMkLst>
        </pc:spChg>
        <pc:spChg chg="mod">
          <ac:chgData name="Petur Þ. Sigurdsson" userId="b51620a9-a6bc-43cc-8d20-2596b195e64d" providerId="ADAL" clId="{72E2A20B-A09A-4707-B3B7-59948F75BB77}" dt="2023-05-03T11:19:08.304" v="1018" actId="5793"/>
          <ac:spMkLst>
            <pc:docMk/>
            <pc:sldMk cId="1874117603" sldId="2146845828"/>
            <ac:spMk id="3" creationId="{4FEEFD14-08BA-CB90-DE1B-FED4F3546F9A}"/>
          </ac:spMkLst>
        </pc:spChg>
      </pc:sldChg>
      <pc:sldChg chg="addSp delSp modSp mod modAnim modNotesTx">
        <pc:chgData name="Petur Þ. Sigurdsson" userId="b51620a9-a6bc-43cc-8d20-2596b195e64d" providerId="ADAL" clId="{72E2A20B-A09A-4707-B3B7-59948F75BB77}" dt="2023-05-04T11:16:47.836" v="2579" actId="20577"/>
        <pc:sldMkLst>
          <pc:docMk/>
          <pc:sldMk cId="3801815769" sldId="2146845829"/>
        </pc:sldMkLst>
        <pc:spChg chg="del">
          <ac:chgData name="Petur Þ. Sigurdsson" userId="b51620a9-a6bc-43cc-8d20-2596b195e64d" providerId="ADAL" clId="{72E2A20B-A09A-4707-B3B7-59948F75BB77}" dt="2023-05-03T11:21:02.466" v="1019" actId="478"/>
          <ac:spMkLst>
            <pc:docMk/>
            <pc:sldMk cId="3801815769" sldId="2146845829"/>
            <ac:spMk id="5" creationId="{2A3D25E3-B1D9-7775-BFAC-4D3BD31498F1}"/>
          </ac:spMkLst>
        </pc:spChg>
        <pc:picChg chg="add mod">
          <ac:chgData name="Petur Þ. Sigurdsson" userId="b51620a9-a6bc-43cc-8d20-2596b195e64d" providerId="ADAL" clId="{72E2A20B-A09A-4707-B3B7-59948F75BB77}" dt="2023-05-03T11:26:12.574" v="1047" actId="1076"/>
          <ac:picMkLst>
            <pc:docMk/>
            <pc:sldMk cId="3801815769" sldId="2146845829"/>
            <ac:picMk id="6" creationId="{06F47F85-0152-BF23-7EE9-A956DA08438D}"/>
          </ac:picMkLst>
        </pc:picChg>
        <pc:picChg chg="del">
          <ac:chgData name="Petur Þ. Sigurdsson" userId="b51620a9-a6bc-43cc-8d20-2596b195e64d" providerId="ADAL" clId="{72E2A20B-A09A-4707-B3B7-59948F75BB77}" dt="2023-05-03T11:21:03.589" v="1020" actId="478"/>
          <ac:picMkLst>
            <pc:docMk/>
            <pc:sldMk cId="3801815769" sldId="2146845829"/>
            <ac:picMk id="9" creationId="{22D02986-A97A-463C-6926-7708681D323D}"/>
          </ac:picMkLst>
        </pc:picChg>
        <pc:picChg chg="add del mod">
          <ac:chgData name="Petur Þ. Sigurdsson" userId="b51620a9-a6bc-43cc-8d20-2596b195e64d" providerId="ADAL" clId="{72E2A20B-A09A-4707-B3B7-59948F75BB77}" dt="2023-05-03T11:22:34.426" v="1031" actId="478"/>
          <ac:picMkLst>
            <pc:docMk/>
            <pc:sldMk cId="3801815769" sldId="2146845829"/>
            <ac:picMk id="1026" creationId="{1088CAE9-CB4B-C672-4775-C7722B6E2021}"/>
          </ac:picMkLst>
        </pc:picChg>
        <pc:picChg chg="add mod">
          <ac:chgData name="Petur Þ. Sigurdsson" userId="b51620a9-a6bc-43cc-8d20-2596b195e64d" providerId="ADAL" clId="{72E2A20B-A09A-4707-B3B7-59948F75BB77}" dt="2023-05-03T11:26:12.574" v="1047" actId="1076"/>
          <ac:picMkLst>
            <pc:docMk/>
            <pc:sldMk cId="3801815769" sldId="2146845829"/>
            <ac:picMk id="1028" creationId="{08CCAC96-B4C4-F617-DADB-62AF59E0DF58}"/>
          </ac:picMkLst>
        </pc:picChg>
      </pc:sldChg>
      <pc:sldChg chg="addSp delSp modSp del mod">
        <pc:chgData name="Petur Þ. Sigurdsson" userId="b51620a9-a6bc-43cc-8d20-2596b195e64d" providerId="ADAL" clId="{72E2A20B-A09A-4707-B3B7-59948F75BB77}" dt="2023-05-04T01:20:43.727" v="1140" actId="47"/>
        <pc:sldMkLst>
          <pc:docMk/>
          <pc:sldMk cId="1882139805" sldId="2146845830"/>
        </pc:sldMkLst>
        <pc:spChg chg="add del mod">
          <ac:chgData name="Petur Þ. Sigurdsson" userId="b51620a9-a6bc-43cc-8d20-2596b195e64d" providerId="ADAL" clId="{72E2A20B-A09A-4707-B3B7-59948F75BB77}" dt="2023-05-04T01:13:33.311" v="1051" actId="478"/>
          <ac:spMkLst>
            <pc:docMk/>
            <pc:sldMk cId="1882139805" sldId="2146845830"/>
            <ac:spMk id="5" creationId="{B8309A1D-BA36-D6BF-B6A4-9DB437146A3C}"/>
          </ac:spMkLst>
        </pc:spChg>
        <pc:picChg chg="add del">
          <ac:chgData name="Petur Þ. Sigurdsson" userId="b51620a9-a6bc-43cc-8d20-2596b195e64d" providerId="ADAL" clId="{72E2A20B-A09A-4707-B3B7-59948F75BB77}" dt="2023-05-04T01:13:33.311" v="1051" actId="478"/>
          <ac:picMkLst>
            <pc:docMk/>
            <pc:sldMk cId="1882139805" sldId="2146845830"/>
            <ac:picMk id="6" creationId="{D20B8A4A-4340-4850-61DA-847AC235CFF9}"/>
          </ac:picMkLst>
        </pc:picChg>
      </pc:sldChg>
      <pc:sldChg chg="addSp delSp modSp add mod">
        <pc:chgData name="Petur Þ. Sigurdsson" userId="b51620a9-a6bc-43cc-8d20-2596b195e64d" providerId="ADAL" clId="{72E2A20B-A09A-4707-B3B7-59948F75BB77}" dt="2023-05-04T18:07:37.046" v="4798" actId="20577"/>
        <pc:sldMkLst>
          <pc:docMk/>
          <pc:sldMk cId="4107752376" sldId="2146845831"/>
        </pc:sldMkLst>
        <pc:spChg chg="add del mod">
          <ac:chgData name="Petur Þ. Sigurdsson" userId="b51620a9-a6bc-43cc-8d20-2596b195e64d" providerId="ADAL" clId="{72E2A20B-A09A-4707-B3B7-59948F75BB77}" dt="2023-05-04T01:20:56.819" v="1142" actId="478"/>
          <ac:spMkLst>
            <pc:docMk/>
            <pc:sldMk cId="4107752376" sldId="2146845831"/>
            <ac:spMk id="2" creationId="{182026E8-3B6B-69FC-0044-0BFA87577836}"/>
          </ac:spMkLst>
        </pc:spChg>
        <pc:spChg chg="mod">
          <ac:chgData name="Petur Þ. Sigurdsson" userId="b51620a9-a6bc-43cc-8d20-2596b195e64d" providerId="ADAL" clId="{72E2A20B-A09A-4707-B3B7-59948F75BB77}" dt="2023-05-04T01:46:55.208" v="1841" actId="20577"/>
          <ac:spMkLst>
            <pc:docMk/>
            <pc:sldMk cId="4107752376" sldId="2146845831"/>
            <ac:spMk id="3" creationId="{FE8FB641-12DE-E0E1-1A37-8A940BDDFD2E}"/>
          </ac:spMkLst>
        </pc:spChg>
        <pc:spChg chg="mod">
          <ac:chgData name="Petur Þ. Sigurdsson" userId="b51620a9-a6bc-43cc-8d20-2596b195e64d" providerId="ADAL" clId="{72E2A20B-A09A-4707-B3B7-59948F75BB77}" dt="2023-05-04T18:07:37.046" v="4798" actId="20577"/>
          <ac:spMkLst>
            <pc:docMk/>
            <pc:sldMk cId="4107752376" sldId="2146845831"/>
            <ac:spMk id="4" creationId="{06774E8C-35B8-768B-3999-623895BE2971}"/>
          </ac:spMkLst>
        </pc:spChg>
        <pc:spChg chg="add del mod">
          <ac:chgData name="Petur Þ. Sigurdsson" userId="b51620a9-a6bc-43cc-8d20-2596b195e64d" providerId="ADAL" clId="{72E2A20B-A09A-4707-B3B7-59948F75BB77}" dt="2023-05-04T01:50:21.705" v="1919"/>
          <ac:spMkLst>
            <pc:docMk/>
            <pc:sldMk cId="4107752376" sldId="2146845831"/>
            <ac:spMk id="6" creationId="{975C0757-E2D3-0BF7-8CB7-81BA9A57D3C8}"/>
          </ac:spMkLst>
        </pc:spChg>
        <pc:picChg chg="del">
          <ac:chgData name="Petur Þ. Sigurdsson" userId="b51620a9-a6bc-43cc-8d20-2596b195e64d" providerId="ADAL" clId="{72E2A20B-A09A-4707-B3B7-59948F75BB77}" dt="2023-05-04T01:16:24.011" v="1111" actId="478"/>
          <ac:picMkLst>
            <pc:docMk/>
            <pc:sldMk cId="4107752376" sldId="2146845831"/>
            <ac:picMk id="2052" creationId="{1D3749A8-CE37-FBEF-4752-44907AB3C7A8}"/>
          </ac:picMkLst>
        </pc:picChg>
        <pc:picChg chg="add mod">
          <ac:chgData name="Petur Þ. Sigurdsson" userId="b51620a9-a6bc-43cc-8d20-2596b195e64d" providerId="ADAL" clId="{72E2A20B-A09A-4707-B3B7-59948F75BB77}" dt="2023-05-04T01:20:51.770" v="1141" actId="1076"/>
          <ac:picMkLst>
            <pc:docMk/>
            <pc:sldMk cId="4107752376" sldId="2146845831"/>
            <ac:picMk id="3074" creationId="{6BD298A3-18D1-9B74-A997-1223352A3801}"/>
          </ac:picMkLst>
        </pc:picChg>
      </pc:sldChg>
      <pc:sldChg chg="addSp delSp modSp add mod ord modShow">
        <pc:chgData name="Petur Þ. Sigurdsson" userId="b51620a9-a6bc-43cc-8d20-2596b195e64d" providerId="ADAL" clId="{72E2A20B-A09A-4707-B3B7-59948F75BB77}" dt="2023-05-04T17:57:49.268" v="4638"/>
        <pc:sldMkLst>
          <pc:docMk/>
          <pc:sldMk cId="3013150546" sldId="2146845832"/>
        </pc:sldMkLst>
        <pc:spChg chg="del">
          <ac:chgData name="Petur Þ. Sigurdsson" userId="b51620a9-a6bc-43cc-8d20-2596b195e64d" providerId="ADAL" clId="{72E2A20B-A09A-4707-B3B7-59948F75BB77}" dt="2023-05-04T01:19:17.541" v="1124"/>
          <ac:spMkLst>
            <pc:docMk/>
            <pc:sldMk cId="3013150546" sldId="2146845832"/>
            <ac:spMk id="2" creationId="{182026E8-3B6B-69FC-0044-0BFA87577836}"/>
          </ac:spMkLst>
        </pc:spChg>
        <pc:spChg chg="mod">
          <ac:chgData name="Petur Þ. Sigurdsson" userId="b51620a9-a6bc-43cc-8d20-2596b195e64d" providerId="ADAL" clId="{72E2A20B-A09A-4707-B3B7-59948F75BB77}" dt="2023-05-04T01:18:50.120" v="1122" actId="20577"/>
          <ac:spMkLst>
            <pc:docMk/>
            <pc:sldMk cId="3013150546" sldId="2146845832"/>
            <ac:spMk id="3" creationId="{FE8FB641-12DE-E0E1-1A37-8A940BDDFD2E}"/>
          </ac:spMkLst>
        </pc:spChg>
        <pc:spChg chg="mod">
          <ac:chgData name="Petur Þ. Sigurdsson" userId="b51620a9-a6bc-43cc-8d20-2596b195e64d" providerId="ADAL" clId="{72E2A20B-A09A-4707-B3B7-59948F75BB77}" dt="2023-05-04T01:28:17.176" v="1361" actId="20577"/>
          <ac:spMkLst>
            <pc:docMk/>
            <pc:sldMk cId="3013150546" sldId="2146845832"/>
            <ac:spMk id="4" creationId="{06774E8C-35B8-768B-3999-623895BE2971}"/>
          </ac:spMkLst>
        </pc:spChg>
        <pc:spChg chg="add del mod">
          <ac:chgData name="Petur Þ. Sigurdsson" userId="b51620a9-a6bc-43cc-8d20-2596b195e64d" providerId="ADAL" clId="{72E2A20B-A09A-4707-B3B7-59948F75BB77}" dt="2023-05-04T01:19:32.574" v="1126" actId="478"/>
          <ac:spMkLst>
            <pc:docMk/>
            <pc:sldMk cId="3013150546" sldId="2146845832"/>
            <ac:spMk id="5" creationId="{11A48BB3-394F-B1C3-600F-D83CA6AB2FD0}"/>
          </ac:spMkLst>
        </pc:spChg>
        <pc:picChg chg="del">
          <ac:chgData name="Petur Þ. Sigurdsson" userId="b51620a9-a6bc-43cc-8d20-2596b195e64d" providerId="ADAL" clId="{72E2A20B-A09A-4707-B3B7-59948F75BB77}" dt="2023-05-04T01:18:52.199" v="1123" actId="478"/>
          <ac:picMkLst>
            <pc:docMk/>
            <pc:sldMk cId="3013150546" sldId="2146845832"/>
            <ac:picMk id="3074" creationId="{6BD298A3-18D1-9B74-A997-1223352A3801}"/>
          </ac:picMkLst>
        </pc:picChg>
        <pc:picChg chg="add del mod">
          <ac:chgData name="Petur Þ. Sigurdsson" userId="b51620a9-a6bc-43cc-8d20-2596b195e64d" providerId="ADAL" clId="{72E2A20B-A09A-4707-B3B7-59948F75BB77}" dt="2023-05-04T01:19:27.345" v="1125" actId="478"/>
          <ac:picMkLst>
            <pc:docMk/>
            <pc:sldMk cId="3013150546" sldId="2146845832"/>
            <ac:picMk id="4098" creationId="{AB706E4C-27FB-6C60-267B-E436855056CE}"/>
          </ac:picMkLst>
        </pc:picChg>
        <pc:picChg chg="add mod">
          <ac:chgData name="Petur Þ. Sigurdsson" userId="b51620a9-a6bc-43cc-8d20-2596b195e64d" providerId="ADAL" clId="{72E2A20B-A09A-4707-B3B7-59948F75BB77}" dt="2023-05-04T01:19:48.294" v="1131" actId="1076"/>
          <ac:picMkLst>
            <pc:docMk/>
            <pc:sldMk cId="3013150546" sldId="2146845832"/>
            <ac:picMk id="4100" creationId="{AD76694F-7D55-7EB8-A4F2-D652C1D56193}"/>
          </ac:picMkLst>
        </pc:picChg>
      </pc:sldChg>
      <pc:sldChg chg="new del">
        <pc:chgData name="Petur Þ. Sigurdsson" userId="b51620a9-a6bc-43cc-8d20-2596b195e64d" providerId="ADAL" clId="{72E2A20B-A09A-4707-B3B7-59948F75BB77}" dt="2023-05-04T15:28:58.778" v="3466" actId="47"/>
        <pc:sldMkLst>
          <pc:docMk/>
          <pc:sldMk cId="2817749449" sldId="2146845833"/>
        </pc:sldMkLst>
      </pc:sldChg>
      <pc:sldChg chg="delSp modSp mod modAnim modNotesTx">
        <pc:chgData name="Petur Þ. Sigurdsson" userId="b51620a9-a6bc-43cc-8d20-2596b195e64d" providerId="ADAL" clId="{72E2A20B-A09A-4707-B3B7-59948F75BB77}" dt="2023-05-04T18:02:43.620" v="4770"/>
        <pc:sldMkLst>
          <pc:docMk/>
          <pc:sldMk cId="928311760" sldId="2146845834"/>
        </pc:sldMkLst>
        <pc:spChg chg="del">
          <ac:chgData name="Petur Þ. Sigurdsson" userId="b51620a9-a6bc-43cc-8d20-2596b195e64d" providerId="ADAL" clId="{72E2A20B-A09A-4707-B3B7-59948F75BB77}" dt="2023-05-04T11:22:32.647" v="2753" actId="478"/>
          <ac:spMkLst>
            <pc:docMk/>
            <pc:sldMk cId="928311760" sldId="2146845834"/>
            <ac:spMk id="2" creationId="{53E6700D-CAF1-23A3-CCCC-42EE25BB3E62}"/>
          </ac:spMkLst>
        </pc:spChg>
        <pc:spChg chg="del">
          <ac:chgData name="Petur Þ. Sigurdsson" userId="b51620a9-a6bc-43cc-8d20-2596b195e64d" providerId="ADAL" clId="{72E2A20B-A09A-4707-B3B7-59948F75BB77}" dt="2023-05-04T11:22:33.504" v="2754" actId="478"/>
          <ac:spMkLst>
            <pc:docMk/>
            <pc:sldMk cId="928311760" sldId="2146845834"/>
            <ac:spMk id="3" creationId="{7185FFCC-2984-0FAE-2D96-21EFCFB98CDB}"/>
          </ac:spMkLst>
        </pc:spChg>
        <pc:spChg chg="del">
          <ac:chgData name="Petur Þ. Sigurdsson" userId="b51620a9-a6bc-43cc-8d20-2596b195e64d" providerId="ADAL" clId="{72E2A20B-A09A-4707-B3B7-59948F75BB77}" dt="2023-05-04T11:22:29.157" v="2750" actId="478"/>
          <ac:spMkLst>
            <pc:docMk/>
            <pc:sldMk cId="928311760" sldId="2146845834"/>
            <ac:spMk id="11" creationId="{73EE703B-E4FE-701F-8FFD-D89914149D5D}"/>
          </ac:spMkLst>
        </pc:spChg>
        <pc:spChg chg="mod">
          <ac:chgData name="Petur Þ. Sigurdsson" userId="b51620a9-a6bc-43cc-8d20-2596b195e64d" providerId="ADAL" clId="{72E2A20B-A09A-4707-B3B7-59948F75BB77}" dt="2023-05-04T11:22:30.184" v="2751" actId="6549"/>
          <ac:spMkLst>
            <pc:docMk/>
            <pc:sldMk cId="928311760" sldId="2146845834"/>
            <ac:spMk id="12" creationId="{24967A91-D701-E4E1-115D-78E95D84A8DA}"/>
          </ac:spMkLst>
        </pc:spChg>
        <pc:spChg chg="del mod">
          <ac:chgData name="Petur Þ. Sigurdsson" userId="b51620a9-a6bc-43cc-8d20-2596b195e64d" providerId="ADAL" clId="{72E2A20B-A09A-4707-B3B7-59948F75BB77}" dt="2023-05-04T11:22:20.135" v="2740" actId="478"/>
          <ac:spMkLst>
            <pc:docMk/>
            <pc:sldMk cId="928311760" sldId="2146845834"/>
            <ac:spMk id="18" creationId="{D98F09B5-485A-5B96-ACD5-9BF4CAB6700E}"/>
          </ac:spMkLst>
        </pc:spChg>
        <pc:spChg chg="del">
          <ac:chgData name="Petur Þ. Sigurdsson" userId="b51620a9-a6bc-43cc-8d20-2596b195e64d" providerId="ADAL" clId="{72E2A20B-A09A-4707-B3B7-59948F75BB77}" dt="2023-05-04T11:22:37.562" v="2757" actId="478"/>
          <ac:spMkLst>
            <pc:docMk/>
            <pc:sldMk cId="928311760" sldId="2146845834"/>
            <ac:spMk id="20" creationId="{FEBC2915-B50E-0661-9552-23AF86A7B216}"/>
          </ac:spMkLst>
        </pc:spChg>
        <pc:spChg chg="del">
          <ac:chgData name="Petur Þ. Sigurdsson" userId="b51620a9-a6bc-43cc-8d20-2596b195e64d" providerId="ADAL" clId="{72E2A20B-A09A-4707-B3B7-59948F75BB77}" dt="2023-05-04T11:22:34.385" v="2755" actId="478"/>
          <ac:spMkLst>
            <pc:docMk/>
            <pc:sldMk cId="928311760" sldId="2146845834"/>
            <ac:spMk id="21" creationId="{8AD7DED9-0115-CE5C-50E2-A1A64ABE4103}"/>
          </ac:spMkLst>
        </pc:spChg>
        <pc:spChg chg="del">
          <ac:chgData name="Petur Þ. Sigurdsson" userId="b51620a9-a6bc-43cc-8d20-2596b195e64d" providerId="ADAL" clId="{72E2A20B-A09A-4707-B3B7-59948F75BB77}" dt="2023-05-04T11:22:37.562" v="2757" actId="478"/>
          <ac:spMkLst>
            <pc:docMk/>
            <pc:sldMk cId="928311760" sldId="2146845834"/>
            <ac:spMk id="22" creationId="{F55E3A8B-D904-B045-5518-8321FF2F0C06}"/>
          </ac:spMkLst>
        </pc:spChg>
        <pc:spChg chg="del mod">
          <ac:chgData name="Petur Þ. Sigurdsson" userId="b51620a9-a6bc-43cc-8d20-2596b195e64d" providerId="ADAL" clId="{72E2A20B-A09A-4707-B3B7-59948F75BB77}" dt="2023-05-04T11:22:37.562" v="2757" actId="478"/>
          <ac:spMkLst>
            <pc:docMk/>
            <pc:sldMk cId="928311760" sldId="2146845834"/>
            <ac:spMk id="29" creationId="{44301D6D-EC10-4880-F319-2ADEBB5D4CBE}"/>
          </ac:spMkLst>
        </pc:spChg>
        <pc:spChg chg="del">
          <ac:chgData name="Petur Þ. Sigurdsson" userId="b51620a9-a6bc-43cc-8d20-2596b195e64d" providerId="ADAL" clId="{72E2A20B-A09A-4707-B3B7-59948F75BB77}" dt="2023-05-04T11:22:37.562" v="2757" actId="478"/>
          <ac:spMkLst>
            <pc:docMk/>
            <pc:sldMk cId="928311760" sldId="2146845834"/>
            <ac:spMk id="30" creationId="{2827543F-F4A1-85D1-9FC0-3D3CBD51D2D1}"/>
          </ac:spMkLst>
        </pc:spChg>
        <pc:spChg chg="del">
          <ac:chgData name="Petur Þ. Sigurdsson" userId="b51620a9-a6bc-43cc-8d20-2596b195e64d" providerId="ADAL" clId="{72E2A20B-A09A-4707-B3B7-59948F75BB77}" dt="2023-05-04T11:22:37.562" v="2757" actId="478"/>
          <ac:spMkLst>
            <pc:docMk/>
            <pc:sldMk cId="928311760" sldId="2146845834"/>
            <ac:spMk id="42" creationId="{F97EBE35-6008-6073-458D-05CF190863DD}"/>
          </ac:spMkLst>
        </pc:spChg>
        <pc:grpChg chg="del">
          <ac:chgData name="Petur Þ. Sigurdsson" userId="b51620a9-a6bc-43cc-8d20-2596b195e64d" providerId="ADAL" clId="{72E2A20B-A09A-4707-B3B7-59948F75BB77}" dt="2023-05-04T11:22:31.685" v="2752" actId="478"/>
          <ac:grpSpMkLst>
            <pc:docMk/>
            <pc:sldMk cId="928311760" sldId="2146845834"/>
            <ac:grpSpMk id="10" creationId="{81A4F280-4682-2FEF-AD6F-5B37B055FCF4}"/>
          </ac:grpSpMkLst>
        </pc:grpChg>
        <pc:grpChg chg="del">
          <ac:chgData name="Petur Þ. Sigurdsson" userId="b51620a9-a6bc-43cc-8d20-2596b195e64d" providerId="ADAL" clId="{72E2A20B-A09A-4707-B3B7-59948F75BB77}" dt="2023-05-04T11:22:20.989" v="2741" actId="478"/>
          <ac:grpSpMkLst>
            <pc:docMk/>
            <pc:sldMk cId="928311760" sldId="2146845834"/>
            <ac:grpSpMk id="15" creationId="{547C20B6-A484-3C86-FD84-0132BAD5C5B5}"/>
          </ac:grpSpMkLst>
        </pc:grpChg>
        <pc:cxnChg chg="del mod">
          <ac:chgData name="Petur Þ. Sigurdsson" userId="b51620a9-a6bc-43cc-8d20-2596b195e64d" providerId="ADAL" clId="{72E2A20B-A09A-4707-B3B7-59948F75BB77}" dt="2023-05-04T11:22:22.263" v="2742" actId="478"/>
          <ac:cxnSpMkLst>
            <pc:docMk/>
            <pc:sldMk cId="928311760" sldId="2146845834"/>
            <ac:cxnSpMk id="23" creationId="{FA86CFDE-40C9-F311-AA39-831F8AF4ECB6}"/>
          </ac:cxnSpMkLst>
        </pc:cxnChg>
        <pc:cxnChg chg="del mod">
          <ac:chgData name="Petur Þ. Sigurdsson" userId="b51620a9-a6bc-43cc-8d20-2596b195e64d" providerId="ADAL" clId="{72E2A20B-A09A-4707-B3B7-59948F75BB77}" dt="2023-05-04T11:22:25.053" v="2745" actId="478"/>
          <ac:cxnSpMkLst>
            <pc:docMk/>
            <pc:sldMk cId="928311760" sldId="2146845834"/>
            <ac:cxnSpMk id="24" creationId="{1C3C33F2-1693-04DE-9C04-DE51EC5481E5}"/>
          </ac:cxnSpMkLst>
        </pc:cxnChg>
        <pc:cxnChg chg="del mod">
          <ac:chgData name="Petur Þ. Sigurdsson" userId="b51620a9-a6bc-43cc-8d20-2596b195e64d" providerId="ADAL" clId="{72E2A20B-A09A-4707-B3B7-59948F75BB77}" dt="2023-05-04T11:22:25.817" v="2746" actId="478"/>
          <ac:cxnSpMkLst>
            <pc:docMk/>
            <pc:sldMk cId="928311760" sldId="2146845834"/>
            <ac:cxnSpMk id="25" creationId="{1F374B7D-4CFD-00F9-CFEA-ED44F77B696B}"/>
          </ac:cxnSpMkLst>
        </pc:cxnChg>
        <pc:cxnChg chg="del mod">
          <ac:chgData name="Petur Þ. Sigurdsson" userId="b51620a9-a6bc-43cc-8d20-2596b195e64d" providerId="ADAL" clId="{72E2A20B-A09A-4707-B3B7-59948F75BB77}" dt="2023-05-04T11:22:23.480" v="2744" actId="478"/>
          <ac:cxnSpMkLst>
            <pc:docMk/>
            <pc:sldMk cId="928311760" sldId="2146845834"/>
            <ac:cxnSpMk id="26" creationId="{4F5BA796-8E51-F5F3-6D62-A15B3AED664A}"/>
          </ac:cxnSpMkLst>
        </pc:cxnChg>
        <pc:cxnChg chg="del mod">
          <ac:chgData name="Petur Þ. Sigurdsson" userId="b51620a9-a6bc-43cc-8d20-2596b195e64d" providerId="ADAL" clId="{72E2A20B-A09A-4707-B3B7-59948F75BB77}" dt="2023-05-04T11:22:22.955" v="2743" actId="478"/>
          <ac:cxnSpMkLst>
            <pc:docMk/>
            <pc:sldMk cId="928311760" sldId="2146845834"/>
            <ac:cxnSpMk id="33" creationId="{C8B6F1E0-6EEB-379A-C8B1-62DDE9FA319E}"/>
          </ac:cxnSpMkLst>
        </pc:cxnChg>
      </pc:sldChg>
      <pc:sldChg chg="add del">
        <pc:chgData name="Petur Þ. Sigurdsson" userId="b51620a9-a6bc-43cc-8d20-2596b195e64d" providerId="ADAL" clId="{72E2A20B-A09A-4707-B3B7-59948F75BB77}" dt="2023-05-04T11:22:01.979" v="2735" actId="47"/>
        <pc:sldMkLst>
          <pc:docMk/>
          <pc:sldMk cId="1903530832" sldId="2146845834"/>
        </pc:sldMkLst>
      </pc:sldChg>
      <pc:sldChg chg="new del">
        <pc:chgData name="Petur Þ. Sigurdsson" userId="b51620a9-a6bc-43cc-8d20-2596b195e64d" providerId="ADAL" clId="{72E2A20B-A09A-4707-B3B7-59948F75BB77}" dt="2023-05-04T15:29:02.408" v="3467" actId="47"/>
        <pc:sldMkLst>
          <pc:docMk/>
          <pc:sldMk cId="3372594067" sldId="2146845835"/>
        </pc:sldMkLst>
      </pc:sldChg>
      <pc:sldChg chg="delSp modSp mod modAnim modNotesTx">
        <pc:chgData name="Petur Þ. Sigurdsson" userId="b51620a9-a6bc-43cc-8d20-2596b195e64d" providerId="ADAL" clId="{72E2A20B-A09A-4707-B3B7-59948F75BB77}" dt="2023-05-04T11:25:00.328" v="3039"/>
        <pc:sldMkLst>
          <pc:docMk/>
          <pc:sldMk cId="3817518771" sldId="2146845836"/>
        </pc:sldMkLst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2" creationId="{53E6700D-CAF1-23A3-CCCC-42EE25BB3E62}"/>
          </ac:spMkLst>
        </pc:spChg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3" creationId="{7185FFCC-2984-0FAE-2D96-21EFCFB98CDB}"/>
          </ac:spMkLst>
        </pc:spChg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20" creationId="{FEBC2915-B50E-0661-9552-23AF86A7B216}"/>
          </ac:spMkLst>
        </pc:spChg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21" creationId="{8AD7DED9-0115-CE5C-50E2-A1A64ABE4103}"/>
          </ac:spMkLst>
        </pc:spChg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29" creationId="{44301D6D-EC10-4880-F319-2ADEBB5D4CBE}"/>
          </ac:spMkLst>
        </pc:spChg>
        <pc:spChg chg="del">
          <ac:chgData name="Petur Þ. Sigurdsson" userId="b51620a9-a6bc-43cc-8d20-2596b195e64d" providerId="ADAL" clId="{72E2A20B-A09A-4707-B3B7-59948F75BB77}" dt="2023-05-04T11:23:37.009" v="2957" actId="478"/>
          <ac:spMkLst>
            <pc:docMk/>
            <pc:sldMk cId="3817518771" sldId="2146845836"/>
            <ac:spMk id="30" creationId="{2827543F-F4A1-85D1-9FC0-3D3CBD51D2D1}"/>
          </ac:spMkLst>
        </pc:spChg>
        <pc:grpChg chg="del">
          <ac:chgData name="Petur Þ. Sigurdsson" userId="b51620a9-a6bc-43cc-8d20-2596b195e64d" providerId="ADAL" clId="{72E2A20B-A09A-4707-B3B7-59948F75BB77}" dt="2023-05-04T11:23:37.009" v="2957" actId="478"/>
          <ac:grpSpMkLst>
            <pc:docMk/>
            <pc:sldMk cId="3817518771" sldId="2146845836"/>
            <ac:grpSpMk id="10" creationId="{81A4F280-4682-2FEF-AD6F-5B37B055FCF4}"/>
          </ac:grpSpMkLst>
        </pc:grpChg>
        <pc:grpChg chg="del">
          <ac:chgData name="Petur Þ. Sigurdsson" userId="b51620a9-a6bc-43cc-8d20-2596b195e64d" providerId="ADAL" clId="{72E2A20B-A09A-4707-B3B7-59948F75BB77}" dt="2023-05-04T11:23:37.009" v="2957" actId="478"/>
          <ac:grpSpMkLst>
            <pc:docMk/>
            <pc:sldMk cId="3817518771" sldId="2146845836"/>
            <ac:grpSpMk id="15" creationId="{547C20B6-A484-3C86-FD84-0132BAD5C5B5}"/>
          </ac:grpSpMkLst>
        </pc:grpChg>
        <pc:cxnChg chg="del mod">
          <ac:chgData name="Petur Þ. Sigurdsson" userId="b51620a9-a6bc-43cc-8d20-2596b195e64d" providerId="ADAL" clId="{72E2A20B-A09A-4707-B3B7-59948F75BB77}" dt="2023-05-04T11:23:39.978" v="2958" actId="478"/>
          <ac:cxnSpMkLst>
            <pc:docMk/>
            <pc:sldMk cId="3817518771" sldId="2146845836"/>
            <ac:cxnSpMk id="23" creationId="{FA86CFDE-40C9-F311-AA39-831F8AF4ECB6}"/>
          </ac:cxnSpMkLst>
        </pc:cxnChg>
        <pc:cxnChg chg="del mod">
          <ac:chgData name="Petur Þ. Sigurdsson" userId="b51620a9-a6bc-43cc-8d20-2596b195e64d" providerId="ADAL" clId="{72E2A20B-A09A-4707-B3B7-59948F75BB77}" dt="2023-05-04T11:23:41.013" v="2959" actId="478"/>
          <ac:cxnSpMkLst>
            <pc:docMk/>
            <pc:sldMk cId="3817518771" sldId="2146845836"/>
            <ac:cxnSpMk id="24" creationId="{1C3C33F2-1693-04DE-9C04-DE51EC5481E5}"/>
          </ac:cxnSpMkLst>
        </pc:cxnChg>
        <pc:cxnChg chg="del mod">
          <ac:chgData name="Petur Þ. Sigurdsson" userId="b51620a9-a6bc-43cc-8d20-2596b195e64d" providerId="ADAL" clId="{72E2A20B-A09A-4707-B3B7-59948F75BB77}" dt="2023-05-04T11:23:41.973" v="2960" actId="478"/>
          <ac:cxnSpMkLst>
            <pc:docMk/>
            <pc:sldMk cId="3817518771" sldId="2146845836"/>
            <ac:cxnSpMk id="25" creationId="{1F374B7D-4CFD-00F9-CFEA-ED44F77B696B}"/>
          </ac:cxnSpMkLst>
        </pc:cxnChg>
      </pc:sldChg>
      <pc:sldChg chg="delSp modSp add mod modAnim modNotesTx">
        <pc:chgData name="Petur Þ. Sigurdsson" userId="b51620a9-a6bc-43cc-8d20-2596b195e64d" providerId="ADAL" clId="{72E2A20B-A09A-4707-B3B7-59948F75BB77}" dt="2023-05-04T18:03:04.876" v="4771"/>
        <pc:sldMkLst>
          <pc:docMk/>
          <pc:sldMk cId="823657577" sldId="2146845837"/>
        </pc:sldMkLst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2" creationId="{53E6700D-CAF1-23A3-CCCC-42EE25BB3E62}"/>
          </ac:spMkLst>
        </pc:spChg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3" creationId="{7185FFCC-2984-0FAE-2D96-21EFCFB98CDB}"/>
          </ac:spMkLst>
        </pc:spChg>
        <pc:spChg chg="del mod">
          <ac:chgData name="Petur Þ. Sigurdsson" userId="b51620a9-a6bc-43cc-8d20-2596b195e64d" providerId="ADAL" clId="{72E2A20B-A09A-4707-B3B7-59948F75BB77}" dt="2023-05-04T11:26:25.774" v="3126" actId="478"/>
          <ac:spMkLst>
            <pc:docMk/>
            <pc:sldMk cId="823657577" sldId="2146845837"/>
            <ac:spMk id="12" creationId="{24967A91-D701-E4E1-115D-78E95D84A8DA}"/>
          </ac:spMkLst>
        </pc:spChg>
        <pc:spChg chg="del">
          <ac:chgData name="Petur Þ. Sigurdsson" userId="b51620a9-a6bc-43cc-8d20-2596b195e64d" providerId="ADAL" clId="{72E2A20B-A09A-4707-B3B7-59948F75BB77}" dt="2023-05-04T11:26:30.033" v="3127" actId="478"/>
          <ac:spMkLst>
            <pc:docMk/>
            <pc:sldMk cId="823657577" sldId="2146845837"/>
            <ac:spMk id="18" creationId="{D98F09B5-485A-5B96-ACD5-9BF4CAB6700E}"/>
          </ac:spMkLst>
        </pc:spChg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20" creationId="{FEBC2915-B50E-0661-9552-23AF86A7B216}"/>
          </ac:spMkLst>
        </pc:spChg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21" creationId="{8AD7DED9-0115-CE5C-50E2-A1A64ABE4103}"/>
          </ac:spMkLst>
        </pc:spChg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29" creationId="{44301D6D-EC10-4880-F319-2ADEBB5D4CBE}"/>
          </ac:spMkLst>
        </pc:spChg>
        <pc:spChg chg="del">
          <ac:chgData name="Petur Þ. Sigurdsson" userId="b51620a9-a6bc-43cc-8d20-2596b195e64d" providerId="ADAL" clId="{72E2A20B-A09A-4707-B3B7-59948F75BB77}" dt="2023-05-04T11:26:04.534" v="3123" actId="478"/>
          <ac:spMkLst>
            <pc:docMk/>
            <pc:sldMk cId="823657577" sldId="2146845837"/>
            <ac:spMk id="30" creationId="{2827543F-F4A1-85D1-9FC0-3D3CBD51D2D1}"/>
          </ac:spMkLst>
        </pc:spChg>
        <pc:cxnChg chg="del mod">
          <ac:chgData name="Petur Þ. Sigurdsson" userId="b51620a9-a6bc-43cc-8d20-2596b195e64d" providerId="ADAL" clId="{72E2A20B-A09A-4707-B3B7-59948F75BB77}" dt="2023-05-04T11:26:36.244" v="3128" actId="478"/>
          <ac:cxnSpMkLst>
            <pc:docMk/>
            <pc:sldMk cId="823657577" sldId="2146845837"/>
            <ac:cxnSpMk id="23" creationId="{FA86CFDE-40C9-F311-AA39-831F8AF4ECB6}"/>
          </ac:cxnSpMkLst>
        </pc:cxnChg>
        <pc:cxnChg chg="del mod">
          <ac:chgData name="Petur Þ. Sigurdsson" userId="b51620a9-a6bc-43cc-8d20-2596b195e64d" providerId="ADAL" clId="{72E2A20B-A09A-4707-B3B7-59948F75BB77}" dt="2023-05-04T11:26:38.058" v="3129" actId="478"/>
          <ac:cxnSpMkLst>
            <pc:docMk/>
            <pc:sldMk cId="823657577" sldId="2146845837"/>
            <ac:cxnSpMk id="24" creationId="{1C3C33F2-1693-04DE-9C04-DE51EC5481E5}"/>
          </ac:cxnSpMkLst>
        </pc:cxnChg>
        <pc:cxnChg chg="del mod">
          <ac:chgData name="Petur Þ. Sigurdsson" userId="b51620a9-a6bc-43cc-8d20-2596b195e64d" providerId="ADAL" clId="{72E2A20B-A09A-4707-B3B7-59948F75BB77}" dt="2023-05-04T11:26:05.929" v="3124" actId="478"/>
          <ac:cxnSpMkLst>
            <pc:docMk/>
            <pc:sldMk cId="823657577" sldId="2146845837"/>
            <ac:cxnSpMk id="25" creationId="{1F374B7D-4CFD-00F9-CFEA-ED44F77B696B}"/>
          </ac:cxnSpMkLst>
        </pc:cxnChg>
      </pc:sldChg>
      <pc:sldChg chg="delSp modSp mod modAnim modNotesTx">
        <pc:chgData name="Petur Þ. Sigurdsson" userId="b51620a9-a6bc-43cc-8d20-2596b195e64d" providerId="ADAL" clId="{72E2A20B-A09A-4707-B3B7-59948F75BB77}" dt="2023-05-04T11:30:27.454" v="3448"/>
        <pc:sldMkLst>
          <pc:docMk/>
          <pc:sldMk cId="3941641600" sldId="2146845838"/>
        </pc:sldMkLst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2" creationId="{53E6700D-CAF1-23A3-CCCC-42EE25BB3E62}"/>
          </ac:spMkLst>
        </pc:spChg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3" creationId="{7185FFCC-2984-0FAE-2D96-21EFCFB98CDB}"/>
          </ac:spMkLst>
        </pc:spChg>
        <pc:spChg chg="mod topLvl">
          <ac:chgData name="Petur Þ. Sigurdsson" userId="b51620a9-a6bc-43cc-8d20-2596b195e64d" providerId="ADAL" clId="{72E2A20B-A09A-4707-B3B7-59948F75BB77}" dt="2023-05-04T11:28:37.917" v="3304" actId="165"/>
          <ac:spMkLst>
            <pc:docMk/>
            <pc:sldMk cId="3941641600" sldId="2146845838"/>
            <ac:spMk id="11" creationId="{73EE703B-E4FE-701F-8FFD-D89914149D5D}"/>
          </ac:spMkLst>
        </pc:spChg>
        <pc:spChg chg="mod topLvl">
          <ac:chgData name="Petur Þ. Sigurdsson" userId="b51620a9-a6bc-43cc-8d20-2596b195e64d" providerId="ADAL" clId="{72E2A20B-A09A-4707-B3B7-59948F75BB77}" dt="2023-05-04T11:28:37.917" v="3304" actId="165"/>
          <ac:spMkLst>
            <pc:docMk/>
            <pc:sldMk cId="3941641600" sldId="2146845838"/>
            <ac:spMk id="12" creationId="{24967A91-D701-E4E1-115D-78E95D84A8DA}"/>
          </ac:spMkLst>
        </pc:spChg>
        <pc:spChg chg="mod topLvl">
          <ac:chgData name="Petur Þ. Sigurdsson" userId="b51620a9-a6bc-43cc-8d20-2596b195e64d" providerId="ADAL" clId="{72E2A20B-A09A-4707-B3B7-59948F75BB77}" dt="2023-05-04T11:28:37.917" v="3304" actId="165"/>
          <ac:spMkLst>
            <pc:docMk/>
            <pc:sldMk cId="3941641600" sldId="2146845838"/>
            <ac:spMk id="13" creationId="{55702D93-7D52-584E-32E2-8B5D2865C4E3}"/>
          </ac:spMkLst>
        </pc:spChg>
        <pc:spChg chg="mod topLvl">
          <ac:chgData name="Petur Þ. Sigurdsson" userId="b51620a9-a6bc-43cc-8d20-2596b195e64d" providerId="ADAL" clId="{72E2A20B-A09A-4707-B3B7-59948F75BB77}" dt="2023-05-04T11:28:37.917" v="3304" actId="165"/>
          <ac:spMkLst>
            <pc:docMk/>
            <pc:sldMk cId="3941641600" sldId="2146845838"/>
            <ac:spMk id="14" creationId="{BC3A96C0-4B33-8ED1-E5E4-4B141A4E55E5}"/>
          </ac:spMkLst>
        </pc:spChg>
        <pc:spChg chg="mod topLvl">
          <ac:chgData name="Petur Þ. Sigurdsson" userId="b51620a9-a6bc-43cc-8d20-2596b195e64d" providerId="ADAL" clId="{72E2A20B-A09A-4707-B3B7-59948F75BB77}" dt="2023-05-04T11:29:37.945" v="3441" actId="165"/>
          <ac:spMkLst>
            <pc:docMk/>
            <pc:sldMk cId="3941641600" sldId="2146845838"/>
            <ac:spMk id="16" creationId="{09CA2211-BC64-3260-60A8-6DFBD4F73430}"/>
          </ac:spMkLst>
        </pc:spChg>
        <pc:spChg chg="mod topLvl">
          <ac:chgData name="Petur Þ. Sigurdsson" userId="b51620a9-a6bc-43cc-8d20-2596b195e64d" providerId="ADAL" clId="{72E2A20B-A09A-4707-B3B7-59948F75BB77}" dt="2023-05-04T11:29:37.945" v="3441" actId="165"/>
          <ac:spMkLst>
            <pc:docMk/>
            <pc:sldMk cId="3941641600" sldId="2146845838"/>
            <ac:spMk id="17" creationId="{F6B2CB6D-EE75-2BCD-CB2C-43F62AD6EDC1}"/>
          </ac:spMkLst>
        </pc:spChg>
        <pc:spChg chg="mod topLvl">
          <ac:chgData name="Petur Þ. Sigurdsson" userId="b51620a9-a6bc-43cc-8d20-2596b195e64d" providerId="ADAL" clId="{72E2A20B-A09A-4707-B3B7-59948F75BB77}" dt="2023-05-04T11:29:37.945" v="3441" actId="165"/>
          <ac:spMkLst>
            <pc:docMk/>
            <pc:sldMk cId="3941641600" sldId="2146845838"/>
            <ac:spMk id="18" creationId="{D98F09B5-485A-5B96-ACD5-9BF4CAB6700E}"/>
          </ac:spMkLst>
        </pc:spChg>
        <pc:spChg chg="mod topLvl">
          <ac:chgData name="Petur Þ. Sigurdsson" userId="b51620a9-a6bc-43cc-8d20-2596b195e64d" providerId="ADAL" clId="{72E2A20B-A09A-4707-B3B7-59948F75BB77}" dt="2023-05-04T11:29:37.945" v="3441" actId="165"/>
          <ac:spMkLst>
            <pc:docMk/>
            <pc:sldMk cId="3941641600" sldId="2146845838"/>
            <ac:spMk id="19" creationId="{82178C7F-464E-0A5B-14D6-55C02324497D}"/>
          </ac:spMkLst>
        </pc:spChg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20" creationId="{FEBC2915-B50E-0661-9552-23AF86A7B216}"/>
          </ac:spMkLst>
        </pc:spChg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21" creationId="{8AD7DED9-0115-CE5C-50E2-A1A64ABE4103}"/>
          </ac:spMkLst>
        </pc:spChg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29" creationId="{44301D6D-EC10-4880-F319-2ADEBB5D4CBE}"/>
          </ac:spMkLst>
        </pc:spChg>
        <pc:spChg chg="del">
          <ac:chgData name="Petur Þ. Sigurdsson" userId="b51620a9-a6bc-43cc-8d20-2596b195e64d" providerId="ADAL" clId="{72E2A20B-A09A-4707-B3B7-59948F75BB77}" dt="2023-05-04T11:28:06.785" v="3300" actId="478"/>
          <ac:spMkLst>
            <pc:docMk/>
            <pc:sldMk cId="3941641600" sldId="2146845838"/>
            <ac:spMk id="30" creationId="{2827543F-F4A1-85D1-9FC0-3D3CBD51D2D1}"/>
          </ac:spMkLst>
        </pc:spChg>
        <pc:grpChg chg="del">
          <ac:chgData name="Petur Þ. Sigurdsson" userId="b51620a9-a6bc-43cc-8d20-2596b195e64d" providerId="ADAL" clId="{72E2A20B-A09A-4707-B3B7-59948F75BB77}" dt="2023-05-04T11:28:37.917" v="3304" actId="165"/>
          <ac:grpSpMkLst>
            <pc:docMk/>
            <pc:sldMk cId="3941641600" sldId="2146845838"/>
            <ac:grpSpMk id="10" creationId="{81A4F280-4682-2FEF-AD6F-5B37B055FCF4}"/>
          </ac:grpSpMkLst>
        </pc:grpChg>
        <pc:grpChg chg="del">
          <ac:chgData name="Petur Þ. Sigurdsson" userId="b51620a9-a6bc-43cc-8d20-2596b195e64d" providerId="ADAL" clId="{72E2A20B-A09A-4707-B3B7-59948F75BB77}" dt="2023-05-04T11:29:37.945" v="3441" actId="165"/>
          <ac:grpSpMkLst>
            <pc:docMk/>
            <pc:sldMk cId="3941641600" sldId="2146845838"/>
            <ac:grpSpMk id="15" creationId="{547C20B6-A484-3C86-FD84-0132BAD5C5B5}"/>
          </ac:grpSpMkLst>
        </pc:grpChg>
        <pc:cxnChg chg="del mod">
          <ac:chgData name="Petur Þ. Sigurdsson" userId="b51620a9-a6bc-43cc-8d20-2596b195e64d" providerId="ADAL" clId="{72E2A20B-A09A-4707-B3B7-59948F75BB77}" dt="2023-05-04T11:28:10.025" v="3301" actId="478"/>
          <ac:cxnSpMkLst>
            <pc:docMk/>
            <pc:sldMk cId="3941641600" sldId="2146845838"/>
            <ac:cxnSpMk id="25" creationId="{1F374B7D-4CFD-00F9-CFEA-ED44F77B696B}"/>
          </ac:cxnSpMkLst>
        </pc:cxnChg>
      </pc:sldChg>
      <pc:sldChg chg="delSp mod modAnim modNotesTx">
        <pc:chgData name="Petur Þ. Sigurdsson" userId="b51620a9-a6bc-43cc-8d20-2596b195e64d" providerId="ADAL" clId="{72E2A20B-A09A-4707-B3B7-59948F75BB77}" dt="2023-05-04T18:03:40.215" v="4772"/>
        <pc:sldMkLst>
          <pc:docMk/>
          <pc:sldMk cId="2070812015" sldId="2146845839"/>
        </pc:sldMkLst>
        <pc:spChg chg="del">
          <ac:chgData name="Petur Þ. Sigurdsson" userId="b51620a9-a6bc-43cc-8d20-2596b195e64d" providerId="ADAL" clId="{72E2A20B-A09A-4707-B3B7-59948F75BB77}" dt="2023-05-04T15:25:33.916" v="3449" actId="478"/>
          <ac:spMkLst>
            <pc:docMk/>
            <pc:sldMk cId="2070812015" sldId="2146845839"/>
            <ac:spMk id="3" creationId="{7185FFCC-2984-0FAE-2D96-21EFCFB98CDB}"/>
          </ac:spMkLst>
        </pc:spChg>
        <pc:spChg chg="del">
          <ac:chgData name="Petur Þ. Sigurdsson" userId="b51620a9-a6bc-43cc-8d20-2596b195e64d" providerId="ADAL" clId="{72E2A20B-A09A-4707-B3B7-59948F75BB77}" dt="2023-05-04T15:25:41.595" v="3450" actId="478"/>
          <ac:spMkLst>
            <pc:docMk/>
            <pc:sldMk cId="2070812015" sldId="2146845839"/>
            <ac:spMk id="29" creationId="{44301D6D-EC10-4880-F319-2ADEBB5D4CBE}"/>
          </ac:spMkLst>
        </pc:spChg>
        <pc:spChg chg="del">
          <ac:chgData name="Petur Þ. Sigurdsson" userId="b51620a9-a6bc-43cc-8d20-2596b195e64d" providerId="ADAL" clId="{72E2A20B-A09A-4707-B3B7-59948F75BB77}" dt="2023-05-04T15:25:43.410" v="3451" actId="478"/>
          <ac:spMkLst>
            <pc:docMk/>
            <pc:sldMk cId="2070812015" sldId="2146845839"/>
            <ac:spMk id="30" creationId="{2827543F-F4A1-85D1-9FC0-3D3CBD51D2D1}"/>
          </ac:spMkLst>
        </pc:spChg>
      </pc:sldChg>
      <pc:sldChg chg="modAnim modNotesTx">
        <pc:chgData name="Petur Þ. Sigurdsson" userId="b51620a9-a6bc-43cc-8d20-2596b195e64d" providerId="ADAL" clId="{72E2A20B-A09A-4707-B3B7-59948F75BB77}" dt="2023-05-04T18:04:08.348" v="4773"/>
        <pc:sldMkLst>
          <pc:docMk/>
          <pc:sldMk cId="146843228" sldId="2146845840"/>
        </pc:sldMkLst>
      </pc:sldChg>
      <pc:sldChg chg="addSp delSp modSp new mod ord modAnim modShow modNotesTx">
        <pc:chgData name="Petur Þ. Sigurdsson" userId="b51620a9-a6bc-43cc-8d20-2596b195e64d" providerId="ADAL" clId="{72E2A20B-A09A-4707-B3B7-59948F75BB77}" dt="2023-05-04T17:14:54.073" v="3830"/>
        <pc:sldMkLst>
          <pc:docMk/>
          <pc:sldMk cId="311719629" sldId="2146845841"/>
        </pc:sldMkLst>
        <pc:spChg chg="mod">
          <ac:chgData name="Petur Þ. Sigurdsson" userId="b51620a9-a6bc-43cc-8d20-2596b195e64d" providerId="ADAL" clId="{72E2A20B-A09A-4707-B3B7-59948F75BB77}" dt="2023-05-04T15:52:36.124" v="3636" actId="20577"/>
          <ac:spMkLst>
            <pc:docMk/>
            <pc:sldMk cId="311719629" sldId="2146845841"/>
            <ac:spMk id="2" creationId="{E8608809-F738-9CAF-DF90-485B6042D62E}"/>
          </ac:spMkLst>
        </pc:spChg>
        <pc:spChg chg="del">
          <ac:chgData name="Petur Þ. Sigurdsson" userId="b51620a9-a6bc-43cc-8d20-2596b195e64d" providerId="ADAL" clId="{72E2A20B-A09A-4707-B3B7-59948F75BB77}" dt="2023-05-04T15:52:39.950" v="3637" actId="478"/>
          <ac:spMkLst>
            <pc:docMk/>
            <pc:sldMk cId="311719629" sldId="2146845841"/>
            <ac:spMk id="3" creationId="{97E9C77B-05A5-5CFB-1BB5-1225AC82F2A8}"/>
          </ac:spMkLst>
        </pc:spChg>
        <pc:spChg chg="add mod">
          <ac:chgData name="Petur Þ. Sigurdsson" userId="b51620a9-a6bc-43cc-8d20-2596b195e64d" providerId="ADAL" clId="{72E2A20B-A09A-4707-B3B7-59948F75BB77}" dt="2023-05-04T15:55:13.148" v="3660" actId="1076"/>
          <ac:spMkLst>
            <pc:docMk/>
            <pc:sldMk cId="311719629" sldId="2146845841"/>
            <ac:spMk id="4" creationId="{474C74E3-B2DC-5C59-A74B-1C034FF15DD6}"/>
          </ac:spMkLst>
        </pc:spChg>
        <pc:spChg chg="add mod">
          <ac:chgData name="Petur Þ. Sigurdsson" userId="b51620a9-a6bc-43cc-8d20-2596b195e64d" providerId="ADAL" clId="{72E2A20B-A09A-4707-B3B7-59948F75BB77}" dt="2023-05-04T15:54:11.798" v="3642" actId="1076"/>
          <ac:spMkLst>
            <pc:docMk/>
            <pc:sldMk cId="311719629" sldId="2146845841"/>
            <ac:spMk id="5" creationId="{628E5890-26BE-8136-26A8-4DB42D34AE18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6" creationId="{8F703BDF-70E6-C83B-FA1A-8B8CD1AC2BCF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7" creationId="{B1EF05BA-2CC5-AA9B-DC18-B8EDBDA793DB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8" creationId="{B30BC190-546E-ED82-8A16-E4AD6D48BEC4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9" creationId="{9F422B0D-E0DA-FCCF-5E87-8D02FF3A4B7C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10" creationId="{233E375D-4083-4D3B-8DE5-02263D5239FA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11" creationId="{179882D9-E58B-E59A-013A-AF5C67DB5EEE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12" creationId="{6776D66D-6191-483D-C9A1-A109EB8EC1C7}"/>
          </ac:spMkLst>
        </pc:spChg>
        <pc:spChg chg="add mod">
          <ac:chgData name="Petur Þ. Sigurdsson" userId="b51620a9-a6bc-43cc-8d20-2596b195e64d" providerId="ADAL" clId="{72E2A20B-A09A-4707-B3B7-59948F75BB77}" dt="2023-05-04T15:53:58.054" v="3641" actId="1076"/>
          <ac:spMkLst>
            <pc:docMk/>
            <pc:sldMk cId="311719629" sldId="2146845841"/>
            <ac:spMk id="13" creationId="{7CC399E3-2D34-3835-BE72-7A2CAA65E26E}"/>
          </ac:spMkLst>
        </pc:spChg>
        <pc:spChg chg="add mod">
          <ac:chgData name="Petur Þ. Sigurdsson" userId="b51620a9-a6bc-43cc-8d20-2596b195e64d" providerId="ADAL" clId="{72E2A20B-A09A-4707-B3B7-59948F75BB77}" dt="2023-05-04T15:52:58.954" v="3638"/>
          <ac:spMkLst>
            <pc:docMk/>
            <pc:sldMk cId="311719629" sldId="2146845841"/>
            <ac:spMk id="21" creationId="{4716B334-4474-1878-4164-BC1D74BCD4DE}"/>
          </ac:spMkLst>
        </pc:spChg>
        <pc:spChg chg="mod">
          <ac:chgData name="Petur Þ. Sigurdsson" userId="b51620a9-a6bc-43cc-8d20-2596b195e64d" providerId="ADAL" clId="{72E2A20B-A09A-4707-B3B7-59948F75BB77}" dt="2023-05-04T15:52:58.954" v="3638"/>
          <ac:spMkLst>
            <pc:docMk/>
            <pc:sldMk cId="311719629" sldId="2146845841"/>
            <ac:spMk id="24" creationId="{070E0E72-25F1-D467-EF31-EF004E780877}"/>
          </ac:spMkLst>
        </pc:spChg>
        <pc:spChg chg="add mod">
          <ac:chgData name="Petur Þ. Sigurdsson" userId="b51620a9-a6bc-43cc-8d20-2596b195e64d" providerId="ADAL" clId="{72E2A20B-A09A-4707-B3B7-59948F75BB77}" dt="2023-05-04T15:55:13.148" v="3660" actId="1076"/>
          <ac:spMkLst>
            <pc:docMk/>
            <pc:sldMk cId="311719629" sldId="2146845841"/>
            <ac:spMk id="25" creationId="{A09B09BE-775F-C10E-2355-5312875A4DCD}"/>
          </ac:spMkLst>
        </pc:spChg>
        <pc:grpChg chg="add mod">
          <ac:chgData name="Petur Þ. Sigurdsson" userId="b51620a9-a6bc-43cc-8d20-2596b195e64d" providerId="ADAL" clId="{72E2A20B-A09A-4707-B3B7-59948F75BB77}" dt="2023-05-04T15:54:11.798" v="3642" actId="1076"/>
          <ac:grpSpMkLst>
            <pc:docMk/>
            <pc:sldMk cId="311719629" sldId="2146845841"/>
            <ac:grpSpMk id="16" creationId="{26B8237D-F30B-D658-7128-0835BA950F4B}"/>
          </ac:grpSpMkLst>
        </pc:grpChg>
        <pc:grpChg chg="add mod">
          <ac:chgData name="Petur Þ. Sigurdsson" userId="b51620a9-a6bc-43cc-8d20-2596b195e64d" providerId="ADAL" clId="{72E2A20B-A09A-4707-B3B7-59948F75BB77}" dt="2023-05-04T15:53:47.807" v="3640" actId="1076"/>
          <ac:grpSpMkLst>
            <pc:docMk/>
            <pc:sldMk cId="311719629" sldId="2146845841"/>
            <ac:grpSpMk id="22" creationId="{4503B55A-A7D8-EBE0-A073-67AA3BC612E0}"/>
          </ac:grpSpMkLst>
        </pc:grpChg>
        <pc:picChg chg="mod">
          <ac:chgData name="Petur Þ. Sigurdsson" userId="b51620a9-a6bc-43cc-8d20-2596b195e64d" providerId="ADAL" clId="{72E2A20B-A09A-4707-B3B7-59948F75BB77}" dt="2023-05-04T15:52:58.954" v="3638"/>
          <ac:picMkLst>
            <pc:docMk/>
            <pc:sldMk cId="311719629" sldId="2146845841"/>
            <ac:picMk id="17" creationId="{E64AB2BE-0146-9C99-0E87-F8B57A1DEF24}"/>
          </ac:picMkLst>
        </pc:picChg>
        <pc:picChg chg="mod">
          <ac:chgData name="Petur Þ. Sigurdsson" userId="b51620a9-a6bc-43cc-8d20-2596b195e64d" providerId="ADAL" clId="{72E2A20B-A09A-4707-B3B7-59948F75BB77}" dt="2023-05-04T15:52:58.954" v="3638"/>
          <ac:picMkLst>
            <pc:docMk/>
            <pc:sldMk cId="311719629" sldId="2146845841"/>
            <ac:picMk id="18" creationId="{7D8D1CA2-2158-8C40-4FD6-23A48C1A53C3}"/>
          </ac:picMkLst>
        </pc:picChg>
        <pc:picChg chg="add mod">
          <ac:chgData name="Petur Þ. Sigurdsson" userId="b51620a9-a6bc-43cc-8d20-2596b195e64d" providerId="ADAL" clId="{72E2A20B-A09A-4707-B3B7-59948F75BB77}" dt="2023-05-04T15:53:58.054" v="3641" actId="1076"/>
          <ac:picMkLst>
            <pc:docMk/>
            <pc:sldMk cId="311719629" sldId="2146845841"/>
            <ac:picMk id="19" creationId="{2ACE0DAE-2DF7-BEB4-8C4F-23F45C5C0168}"/>
          </ac:picMkLst>
        </pc:picChg>
        <pc:picChg chg="add mod">
          <ac:chgData name="Petur Þ. Sigurdsson" userId="b51620a9-a6bc-43cc-8d20-2596b195e64d" providerId="ADAL" clId="{72E2A20B-A09A-4707-B3B7-59948F75BB77}" dt="2023-05-04T15:52:58.954" v="3638"/>
          <ac:picMkLst>
            <pc:docMk/>
            <pc:sldMk cId="311719629" sldId="2146845841"/>
            <ac:picMk id="20" creationId="{9D7A4095-2594-B785-73D3-EEA9DDCC5D38}"/>
          </ac:picMkLst>
        </pc:picChg>
        <pc:picChg chg="mod">
          <ac:chgData name="Petur Þ. Sigurdsson" userId="b51620a9-a6bc-43cc-8d20-2596b195e64d" providerId="ADAL" clId="{72E2A20B-A09A-4707-B3B7-59948F75BB77}" dt="2023-05-04T15:52:58.954" v="3638"/>
          <ac:picMkLst>
            <pc:docMk/>
            <pc:sldMk cId="311719629" sldId="2146845841"/>
            <ac:picMk id="23" creationId="{5ACD595B-A142-A673-0C20-404F0C8A1FF2}"/>
          </ac:picMkLst>
        </pc:picChg>
        <pc:cxnChg chg="add mod">
          <ac:chgData name="Petur Þ. Sigurdsson" userId="b51620a9-a6bc-43cc-8d20-2596b195e64d" providerId="ADAL" clId="{72E2A20B-A09A-4707-B3B7-59948F75BB77}" dt="2023-05-04T15:54:22.048" v="3645" actId="14100"/>
          <ac:cxnSpMkLst>
            <pc:docMk/>
            <pc:sldMk cId="311719629" sldId="2146845841"/>
            <ac:cxnSpMk id="14" creationId="{D4C24C09-729E-0230-DC8A-01D62183632B}"/>
          </ac:cxnSpMkLst>
        </pc:cxnChg>
        <pc:cxnChg chg="add del mod">
          <ac:chgData name="Petur Þ. Sigurdsson" userId="b51620a9-a6bc-43cc-8d20-2596b195e64d" providerId="ADAL" clId="{72E2A20B-A09A-4707-B3B7-59948F75BB77}" dt="2023-05-04T15:55:25.834" v="3662" actId="478"/>
          <ac:cxnSpMkLst>
            <pc:docMk/>
            <pc:sldMk cId="311719629" sldId="2146845841"/>
            <ac:cxnSpMk id="15" creationId="{BDB084AA-9744-E395-51CD-C06506190230}"/>
          </ac:cxnSpMkLst>
        </pc:cxnChg>
        <pc:cxnChg chg="add mod">
          <ac:chgData name="Petur Þ. Sigurdsson" userId="b51620a9-a6bc-43cc-8d20-2596b195e64d" providerId="ADAL" clId="{72E2A20B-A09A-4707-B3B7-59948F75BB77}" dt="2023-05-04T15:55:39.433" v="3666" actId="14100"/>
          <ac:cxnSpMkLst>
            <pc:docMk/>
            <pc:sldMk cId="311719629" sldId="2146845841"/>
            <ac:cxnSpMk id="34" creationId="{510C8978-3354-C6FA-E4BB-E4A07730A531}"/>
          </ac:cxnSpMkLst>
        </pc:cxnChg>
      </pc:sldChg>
      <pc:sldChg chg="addSp delSp modSp mod modAnim modNotesTx">
        <pc:chgData name="Petur Þ. Sigurdsson" userId="b51620a9-a6bc-43cc-8d20-2596b195e64d" providerId="ADAL" clId="{72E2A20B-A09A-4707-B3B7-59948F75BB77}" dt="2023-05-04T18:06:10.061" v="4792"/>
        <pc:sldMkLst>
          <pc:docMk/>
          <pc:sldMk cId="417677642" sldId="2146845842"/>
        </pc:sldMkLst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2" creationId="{5E990615-DC92-92DD-5882-E2B537A96343}"/>
          </ac:spMkLst>
        </pc:spChg>
        <pc:spChg chg="mod">
          <ac:chgData name="Petur Þ. Sigurdsson" userId="b51620a9-a6bc-43cc-8d20-2596b195e64d" providerId="ADAL" clId="{72E2A20B-A09A-4707-B3B7-59948F75BB77}" dt="2023-05-04T17:02:16.506" v="3816" actId="20577"/>
          <ac:spMkLst>
            <pc:docMk/>
            <pc:sldMk cId="417677642" sldId="2146845842"/>
            <ac:spMk id="3" creationId="{FE8FB641-12DE-E0E1-1A37-8A940BDDFD2E}"/>
          </ac:spMkLst>
        </pc:spChg>
        <pc:spChg chg="mod ord">
          <ac:chgData name="Petur Þ. Sigurdsson" userId="b51620a9-a6bc-43cc-8d20-2596b195e64d" providerId="ADAL" clId="{72E2A20B-A09A-4707-B3B7-59948F75BB77}" dt="2023-05-04T17:48:00.888" v="4372" actId="14100"/>
          <ac:spMkLst>
            <pc:docMk/>
            <pc:sldMk cId="417677642" sldId="2146845842"/>
            <ac:spMk id="4" creationId="{06774E8C-35B8-768B-3999-623895BE2971}"/>
          </ac:spMkLst>
        </pc:spChg>
        <pc:spChg chg="add del mod">
          <ac:chgData name="Petur Þ. Sigurdsson" userId="b51620a9-a6bc-43cc-8d20-2596b195e64d" providerId="ADAL" clId="{72E2A20B-A09A-4707-B3B7-59948F75BB77}" dt="2023-05-04T16:56:27.001" v="3760" actId="478"/>
          <ac:spMkLst>
            <pc:docMk/>
            <pc:sldMk cId="417677642" sldId="2146845842"/>
            <ac:spMk id="5" creationId="{374C65C2-25D5-0810-5BC4-8E9CBD670DE8}"/>
          </ac:spMkLst>
        </pc:spChg>
        <pc:spChg chg="add del mod">
          <ac:chgData name="Petur Þ. Sigurdsson" userId="b51620a9-a6bc-43cc-8d20-2596b195e64d" providerId="ADAL" clId="{72E2A20B-A09A-4707-B3B7-59948F75BB77}" dt="2023-05-04T16:57:34.819" v="3767" actId="478"/>
          <ac:spMkLst>
            <pc:docMk/>
            <pc:sldMk cId="417677642" sldId="2146845842"/>
            <ac:spMk id="7" creationId="{D7FC3253-A7D7-A0DC-7088-80387D483481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8" creationId="{7E210995-66AA-BA88-B22B-3126B9A35DC3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9" creationId="{4D62F39A-238B-7371-1A35-2AA44ED4F036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10" creationId="{B185A34E-95B1-7151-2454-537FC7846CEA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11" creationId="{9A96D850-F9BD-5F84-00FB-E30AEDB24817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12" creationId="{E125D598-AAA7-F10E-9D28-2F1F091FA065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13" creationId="{F7DA0B1F-8F16-D26B-8F97-0FE89B1F3231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14" creationId="{E1FCA209-522E-20F8-2AB4-396C6D759017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21" creationId="{13257291-FD03-1F46-ACAD-3FB5F6CAFBF9}"/>
          </ac:spMkLst>
        </pc:spChg>
        <pc:spChg chg="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24" creationId="{83DDABCA-481D-38AD-15C7-26A62805BFB3}"/>
          </ac:spMkLst>
        </pc:spChg>
        <pc:spChg chg="add mod">
          <ac:chgData name="Petur Þ. Sigurdsson" userId="b51620a9-a6bc-43cc-8d20-2596b195e64d" providerId="ADAL" clId="{72E2A20B-A09A-4707-B3B7-59948F75BB77}" dt="2023-05-04T17:05:02.264" v="3826" actId="1076"/>
          <ac:spMkLst>
            <pc:docMk/>
            <pc:sldMk cId="417677642" sldId="2146845842"/>
            <ac:spMk id="25" creationId="{1B3E5024-E174-7F8F-89AE-E9D619727D13}"/>
          </ac:spMkLst>
        </pc:spChg>
        <pc:grpChg chg="add del mod">
          <ac:chgData name="Petur Þ. Sigurdsson" userId="b51620a9-a6bc-43cc-8d20-2596b195e64d" providerId="ADAL" clId="{72E2A20B-A09A-4707-B3B7-59948F75BB77}" dt="2023-05-04T16:56:29.566" v="3761" actId="478"/>
          <ac:grpSpMkLst>
            <pc:docMk/>
            <pc:sldMk cId="417677642" sldId="2146845842"/>
            <ac:grpSpMk id="16" creationId="{04775C65-BAE4-D926-185A-C409EFBA7BA4}"/>
          </ac:grpSpMkLst>
        </pc:grpChg>
        <pc:grpChg chg="add mod">
          <ac:chgData name="Petur Þ. Sigurdsson" userId="b51620a9-a6bc-43cc-8d20-2596b195e64d" providerId="ADAL" clId="{72E2A20B-A09A-4707-B3B7-59948F75BB77}" dt="2023-05-04T17:05:02.264" v="3826" actId="1076"/>
          <ac:grpSpMkLst>
            <pc:docMk/>
            <pc:sldMk cId="417677642" sldId="2146845842"/>
            <ac:grpSpMk id="22" creationId="{F671E481-A96A-A837-5209-BA71C3F90D49}"/>
          </ac:grpSpMkLst>
        </pc:grpChg>
        <pc:picChg chg="del">
          <ac:chgData name="Petur Þ. Sigurdsson" userId="b51620a9-a6bc-43cc-8d20-2596b195e64d" providerId="ADAL" clId="{72E2A20B-A09A-4707-B3B7-59948F75BB77}" dt="2023-05-04T16:53:41.704" v="3750" actId="478"/>
          <ac:picMkLst>
            <pc:docMk/>
            <pc:sldMk cId="417677642" sldId="2146845842"/>
            <ac:picMk id="6" creationId="{FC342FA4-EB51-4B7D-5AB1-6308C6175E10}"/>
          </ac:picMkLst>
        </pc:picChg>
        <pc:picChg chg="mod">
          <ac:chgData name="Petur Þ. Sigurdsson" userId="b51620a9-a6bc-43cc-8d20-2596b195e64d" providerId="ADAL" clId="{72E2A20B-A09A-4707-B3B7-59948F75BB77}" dt="2023-05-04T16:55:28.297" v="3754"/>
          <ac:picMkLst>
            <pc:docMk/>
            <pc:sldMk cId="417677642" sldId="2146845842"/>
            <ac:picMk id="17" creationId="{5246B085-E455-3B36-52BA-E0A015072DA5}"/>
          </ac:picMkLst>
        </pc:picChg>
        <pc:picChg chg="mod">
          <ac:chgData name="Petur Þ. Sigurdsson" userId="b51620a9-a6bc-43cc-8d20-2596b195e64d" providerId="ADAL" clId="{72E2A20B-A09A-4707-B3B7-59948F75BB77}" dt="2023-05-04T16:55:28.297" v="3754"/>
          <ac:picMkLst>
            <pc:docMk/>
            <pc:sldMk cId="417677642" sldId="2146845842"/>
            <ac:picMk id="18" creationId="{9C8FCB1F-4664-E4F8-4346-39476C089214}"/>
          </ac:picMkLst>
        </pc:picChg>
        <pc:picChg chg="add del mod">
          <ac:chgData name="Petur Þ. Sigurdsson" userId="b51620a9-a6bc-43cc-8d20-2596b195e64d" providerId="ADAL" clId="{72E2A20B-A09A-4707-B3B7-59948F75BB77}" dt="2023-05-04T16:57:32.856" v="3766" actId="478"/>
          <ac:picMkLst>
            <pc:docMk/>
            <pc:sldMk cId="417677642" sldId="2146845842"/>
            <ac:picMk id="19" creationId="{DA691345-314B-7A10-E53D-3B0E25ACA019}"/>
          </ac:picMkLst>
        </pc:picChg>
        <pc:picChg chg="add mod">
          <ac:chgData name="Petur Þ. Sigurdsson" userId="b51620a9-a6bc-43cc-8d20-2596b195e64d" providerId="ADAL" clId="{72E2A20B-A09A-4707-B3B7-59948F75BB77}" dt="2023-05-04T17:05:02.264" v="3826" actId="1076"/>
          <ac:picMkLst>
            <pc:docMk/>
            <pc:sldMk cId="417677642" sldId="2146845842"/>
            <ac:picMk id="20" creationId="{324E3488-DF15-4655-0CDD-D06CA083F946}"/>
          </ac:picMkLst>
        </pc:picChg>
        <pc:picChg chg="mod">
          <ac:chgData name="Petur Þ. Sigurdsson" userId="b51620a9-a6bc-43cc-8d20-2596b195e64d" providerId="ADAL" clId="{72E2A20B-A09A-4707-B3B7-59948F75BB77}" dt="2023-05-04T17:05:02.264" v="3826" actId="1076"/>
          <ac:picMkLst>
            <pc:docMk/>
            <pc:sldMk cId="417677642" sldId="2146845842"/>
            <ac:picMk id="23" creationId="{2AABBFF5-7CB0-B045-9839-2AACD6E89A29}"/>
          </ac:picMkLst>
        </pc:picChg>
        <pc:cxnChg chg="add mod">
          <ac:chgData name="Petur Þ. Sigurdsson" userId="b51620a9-a6bc-43cc-8d20-2596b195e64d" providerId="ADAL" clId="{72E2A20B-A09A-4707-B3B7-59948F75BB77}" dt="2023-05-04T16:55:28.297" v="3754"/>
          <ac:cxnSpMkLst>
            <pc:docMk/>
            <pc:sldMk cId="417677642" sldId="2146845842"/>
            <ac:cxnSpMk id="15" creationId="{FCC88F9B-8A0C-7D46-2B43-519B50F4DD43}"/>
          </ac:cxnSpMkLst>
        </pc:cxnChg>
        <pc:cxnChg chg="add del mod">
          <ac:chgData name="Petur Þ. Sigurdsson" userId="b51620a9-a6bc-43cc-8d20-2596b195e64d" providerId="ADAL" clId="{72E2A20B-A09A-4707-B3B7-59948F75BB77}" dt="2023-05-04T16:59:04.262" v="3781" actId="478"/>
          <ac:cxnSpMkLst>
            <pc:docMk/>
            <pc:sldMk cId="417677642" sldId="2146845842"/>
            <ac:cxnSpMk id="26" creationId="{B3617B18-DCFC-B064-9F15-DBED483DB57C}"/>
          </ac:cxnSpMkLst>
        </pc:cxnChg>
        <pc:cxnChg chg="add mod">
          <ac:chgData name="Petur Þ. Sigurdsson" userId="b51620a9-a6bc-43cc-8d20-2596b195e64d" providerId="ADAL" clId="{72E2A20B-A09A-4707-B3B7-59948F75BB77}" dt="2023-05-04T17:05:02.264" v="3826" actId="1076"/>
          <ac:cxnSpMkLst>
            <pc:docMk/>
            <pc:sldMk cId="417677642" sldId="2146845842"/>
            <ac:cxnSpMk id="28" creationId="{9EE95D59-631C-3CA3-90AC-E8EDF1855018}"/>
          </ac:cxnSpMkLst>
        </pc:cxnChg>
        <pc:cxnChg chg="add mod">
          <ac:chgData name="Petur Þ. Sigurdsson" userId="b51620a9-a6bc-43cc-8d20-2596b195e64d" providerId="ADAL" clId="{72E2A20B-A09A-4707-B3B7-59948F75BB77}" dt="2023-05-04T17:05:02.264" v="3826" actId="1076"/>
          <ac:cxnSpMkLst>
            <pc:docMk/>
            <pc:sldMk cId="417677642" sldId="2146845842"/>
            <ac:cxnSpMk id="34" creationId="{5ABE723E-683D-2079-50D2-BC8A411C00FE}"/>
          </ac:cxnSpMkLst>
        </pc:cxnChg>
      </pc:sldChg>
      <pc:sldChg chg="modNotesTx">
        <pc:chgData name="Petur Þ. Sigurdsson" userId="b51620a9-a6bc-43cc-8d20-2596b195e64d" providerId="ADAL" clId="{72E2A20B-A09A-4707-B3B7-59948F75BB77}" dt="2023-05-04T17:54:15.970" v="4589" actId="5793"/>
        <pc:sldMkLst>
          <pc:docMk/>
          <pc:sldMk cId="2068221711" sldId="2146845843"/>
        </pc:sldMkLst>
      </pc:sldChg>
      <pc:sldChg chg="modSp del mod">
        <pc:chgData name="Petur Þ. Sigurdsson" userId="b51620a9-a6bc-43cc-8d20-2596b195e64d" providerId="ADAL" clId="{72E2A20B-A09A-4707-B3B7-59948F75BB77}" dt="2023-05-04T17:02:54.167" v="3819" actId="47"/>
        <pc:sldMkLst>
          <pc:docMk/>
          <pc:sldMk cId="2931690455" sldId="2146845843"/>
        </pc:sldMkLst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6" creationId="{8F703BDF-70E6-C83B-FA1A-8B8CD1AC2BCF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7" creationId="{B1EF05BA-2CC5-AA9B-DC18-B8EDBDA793DB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8" creationId="{B30BC190-546E-ED82-8A16-E4AD6D48BEC4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9" creationId="{9F422B0D-E0DA-FCCF-5E87-8D02FF3A4B7C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10" creationId="{233E375D-4083-4D3B-8DE5-02263D5239FA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11" creationId="{179882D9-E58B-E59A-013A-AF5C67DB5EEE}"/>
          </ac:spMkLst>
        </pc:spChg>
        <pc:spChg chg="mod">
          <ac:chgData name="Petur Þ. Sigurdsson" userId="b51620a9-a6bc-43cc-8d20-2596b195e64d" providerId="ADAL" clId="{72E2A20B-A09A-4707-B3B7-59948F75BB77}" dt="2023-05-04T16:54:54.595" v="3751" actId="207"/>
          <ac:spMkLst>
            <pc:docMk/>
            <pc:sldMk cId="2931690455" sldId="2146845843"/>
            <ac:spMk id="12" creationId="{6776D66D-6191-483D-C9A1-A109EB8EC1C7}"/>
          </ac:spMkLst>
        </pc:spChg>
        <pc:spChg chg="mod">
          <ac:chgData name="Petur Þ. Sigurdsson" userId="b51620a9-a6bc-43cc-8d20-2596b195e64d" providerId="ADAL" clId="{72E2A20B-A09A-4707-B3B7-59948F75BB77}" dt="2023-05-04T16:55:17.144" v="3753" actId="207"/>
          <ac:spMkLst>
            <pc:docMk/>
            <pc:sldMk cId="2931690455" sldId="2146845843"/>
            <ac:spMk id="13" creationId="{7CC399E3-2D34-3835-BE72-7A2CAA65E26E}"/>
          </ac:spMkLst>
        </pc:spChg>
        <pc:spChg chg="mod">
          <ac:chgData name="Petur Þ. Sigurdsson" userId="b51620a9-a6bc-43cc-8d20-2596b195e64d" providerId="ADAL" clId="{72E2A20B-A09A-4707-B3B7-59948F75BB77}" dt="2023-05-04T16:55:00.702" v="3752" actId="207"/>
          <ac:spMkLst>
            <pc:docMk/>
            <pc:sldMk cId="2931690455" sldId="2146845843"/>
            <ac:spMk id="24" creationId="{070E0E72-25F1-D467-EF31-EF004E780877}"/>
          </ac:spMkLst>
        </pc:spChg>
        <pc:grpChg chg="mod">
          <ac:chgData name="Petur Þ. Sigurdsson" userId="b51620a9-a6bc-43cc-8d20-2596b195e64d" providerId="ADAL" clId="{72E2A20B-A09A-4707-B3B7-59948F75BB77}" dt="2023-05-04T16:55:00.702" v="3752" actId="207"/>
          <ac:grpSpMkLst>
            <pc:docMk/>
            <pc:sldMk cId="2931690455" sldId="2146845843"/>
            <ac:grpSpMk id="22" creationId="{4503B55A-A7D8-EBE0-A073-67AA3BC612E0}"/>
          </ac:grpSpMkLst>
        </pc:grpChg>
        <pc:picChg chg="mod">
          <ac:chgData name="Petur Þ. Sigurdsson" userId="b51620a9-a6bc-43cc-8d20-2596b195e64d" providerId="ADAL" clId="{72E2A20B-A09A-4707-B3B7-59948F75BB77}" dt="2023-05-04T16:55:00.702" v="3752" actId="207"/>
          <ac:picMkLst>
            <pc:docMk/>
            <pc:sldMk cId="2931690455" sldId="2146845843"/>
            <ac:picMk id="23" creationId="{5ACD595B-A142-A673-0C20-404F0C8A1FF2}"/>
          </ac:picMkLst>
        </pc:picChg>
      </pc:sldChg>
      <pc:sldChg chg="addSp delSp modSp new mod">
        <pc:chgData name="Petur Þ. Sigurdsson" userId="b51620a9-a6bc-43cc-8d20-2596b195e64d" providerId="ADAL" clId="{72E2A20B-A09A-4707-B3B7-59948F75BB77}" dt="2023-05-04T18:11:16.905" v="4905" actId="1076"/>
        <pc:sldMkLst>
          <pc:docMk/>
          <pc:sldMk cId="2135198139" sldId="2146845844"/>
        </pc:sldMkLst>
        <pc:spChg chg="del">
          <ac:chgData name="Petur Þ. Sigurdsson" userId="b51620a9-a6bc-43cc-8d20-2596b195e64d" providerId="ADAL" clId="{72E2A20B-A09A-4707-B3B7-59948F75BB77}" dt="2023-05-04T18:10:30.008" v="4828" actId="931"/>
          <ac:spMkLst>
            <pc:docMk/>
            <pc:sldMk cId="2135198139" sldId="2146845844"/>
            <ac:spMk id="2" creationId="{8634D8F0-4B36-3C7A-6181-D85B31782F8F}"/>
          </ac:spMkLst>
        </pc:spChg>
        <pc:spChg chg="mod">
          <ac:chgData name="Petur Þ. Sigurdsson" userId="b51620a9-a6bc-43cc-8d20-2596b195e64d" providerId="ADAL" clId="{72E2A20B-A09A-4707-B3B7-59948F75BB77}" dt="2023-05-04T18:10:33.798" v="4836" actId="20577"/>
          <ac:spMkLst>
            <pc:docMk/>
            <pc:sldMk cId="2135198139" sldId="2146845844"/>
            <ac:spMk id="3" creationId="{1BA10A7E-2934-A7CA-77BD-27BEA021D8A5}"/>
          </ac:spMkLst>
        </pc:spChg>
        <pc:spChg chg="mod">
          <ac:chgData name="Petur Þ. Sigurdsson" userId="b51620a9-a6bc-43cc-8d20-2596b195e64d" providerId="ADAL" clId="{72E2A20B-A09A-4707-B3B7-59948F75BB77}" dt="2023-05-04T18:11:16.905" v="4905" actId="1076"/>
          <ac:spMkLst>
            <pc:docMk/>
            <pc:sldMk cId="2135198139" sldId="2146845844"/>
            <ac:spMk id="4" creationId="{D5D5FB39-9CC6-FABF-AC42-193BE6074677}"/>
          </ac:spMkLst>
        </pc:spChg>
        <pc:picChg chg="add mod">
          <ac:chgData name="Petur Þ. Sigurdsson" userId="b51620a9-a6bc-43cc-8d20-2596b195e64d" providerId="ADAL" clId="{72E2A20B-A09A-4707-B3B7-59948F75BB77}" dt="2023-05-04T18:10:37.043" v="4838" actId="27614"/>
          <ac:picMkLst>
            <pc:docMk/>
            <pc:sldMk cId="2135198139" sldId="2146845844"/>
            <ac:picMk id="6" creationId="{15AD82BB-99DB-47A8-1D01-1A7E5ADAF9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CF60B-874B-480A-B36E-73C5EC09DFC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92077-3169-4D2F-BC20-90C9F98FF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6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75513-C1C1-4BFE-A06B-B98163B05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3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077-3169-4D2F-BC20-90C9F98FFC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1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92077-3169-4D2F-BC20-90C9F98FF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45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92077-3169-4D2F-BC20-90C9F98FF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85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92077-3169-4D2F-BC20-90C9F98FF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077-3169-4D2F-BC20-90C9F98FFC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1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75513-C1C1-4BFE-A06B-B98163B05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783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077-3169-4D2F-BC20-90C9F98FFC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077-3169-4D2F-BC20-90C9F98FFC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0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04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0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75513-C1C1-4BFE-A06B-B98163B05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653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077-3169-4D2F-BC20-90C9F98FFC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8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9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75513-C1C1-4BFE-A06B-B98163B053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44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6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776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5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BEFA-9750-4801-A32A-FC58C6490F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1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92077-3169-4D2F-BC20-90C9F98FF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1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492077-3169-4D2F-BC20-90C9F98FF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8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sv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611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2916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40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64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42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74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858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07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985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4366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208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26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18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0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6806390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3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61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04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946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6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93354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857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61668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336508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101237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7510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42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8078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62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491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5247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887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7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700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218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752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893405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089654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758536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4775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551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712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3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5207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1960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38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805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217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8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99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31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54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631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22013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017705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064165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710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30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12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75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7376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163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7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99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821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5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53625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40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960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31698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062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82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0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54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9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63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43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1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3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2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85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33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029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40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72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70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68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6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20.sv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16.sv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  <p:sldLayoutId id="2147483722" r:id="rId22"/>
    <p:sldLayoutId id="214748372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9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2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tiff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5.tiff"/><Relationship Id="rId18" Type="http://schemas.openxmlformats.org/officeDocument/2006/relationships/image" Target="../media/image90.png"/><Relationship Id="rId3" Type="http://schemas.openxmlformats.org/officeDocument/2006/relationships/image" Target="../media/image73.png"/><Relationship Id="rId21" Type="http://schemas.openxmlformats.org/officeDocument/2006/relationships/image" Target="../media/image93.png"/><Relationship Id="rId7" Type="http://schemas.openxmlformats.org/officeDocument/2006/relationships/image" Target="../media/image74.tiff"/><Relationship Id="rId12" Type="http://schemas.openxmlformats.org/officeDocument/2006/relationships/image" Target="../media/image8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4.png"/><Relationship Id="rId11" Type="http://schemas.openxmlformats.org/officeDocument/2006/relationships/image" Target="../media/image79.png"/><Relationship Id="rId5" Type="http://schemas.openxmlformats.org/officeDocument/2006/relationships/image" Target="../media/image81.png"/><Relationship Id="rId15" Type="http://schemas.openxmlformats.org/officeDocument/2006/relationships/image" Target="../media/image87.png"/><Relationship Id="rId10" Type="http://schemas.openxmlformats.org/officeDocument/2006/relationships/image" Target="../media/image78.tiff"/><Relationship Id="rId19" Type="http://schemas.openxmlformats.org/officeDocument/2006/relationships/image" Target="../media/image91.png"/><Relationship Id="rId4" Type="http://schemas.openxmlformats.org/officeDocument/2006/relationships/image" Target="../media/image75.png"/><Relationship Id="rId9" Type="http://schemas.openxmlformats.org/officeDocument/2006/relationships/image" Target="../media/image77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1.png"/><Relationship Id="rId7" Type="http://schemas.openxmlformats.org/officeDocument/2006/relationships/image" Target="../media/image56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5.svg"/><Relationship Id="rId11" Type="http://schemas.openxmlformats.org/officeDocument/2006/relationships/image" Target="../media/image33.png"/><Relationship Id="rId5" Type="http://schemas.openxmlformats.org/officeDocument/2006/relationships/image" Target="../media/image54.png"/><Relationship Id="rId10" Type="http://schemas.openxmlformats.org/officeDocument/2006/relationships/image" Target="../media/image53.svg"/><Relationship Id="rId4" Type="http://schemas.openxmlformats.org/officeDocument/2006/relationships/image" Target="../media/image62.sv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56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55.svg"/><Relationship Id="rId11" Type="http://schemas.openxmlformats.org/officeDocument/2006/relationships/image" Target="../media/image33.png"/><Relationship Id="rId5" Type="http://schemas.openxmlformats.org/officeDocument/2006/relationships/image" Target="../media/image54.png"/><Relationship Id="rId10" Type="http://schemas.openxmlformats.org/officeDocument/2006/relationships/image" Target="../media/image53.svg"/><Relationship Id="rId4" Type="http://schemas.openxmlformats.org/officeDocument/2006/relationships/image" Target="../media/image62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4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3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55E3A8B-D904-B045-5518-8321FF2F0C06}"/>
              </a:ext>
            </a:extLst>
          </p:cNvPr>
          <p:cNvSpPr/>
          <p:nvPr/>
        </p:nvSpPr>
        <p:spPr>
          <a:xfrm>
            <a:off x="3869005" y="4328544"/>
            <a:ext cx="2310490" cy="14795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Applications (Kiosks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5BA796-8E51-F5F3-6D62-A15B3AED664A}"/>
              </a:ext>
            </a:extLst>
          </p:cNvPr>
          <p:cNvCxnSpPr>
            <a:cxnSpLocks/>
            <a:stCxn id="22" idx="0"/>
            <a:endCxn id="35" idx="0"/>
          </p:cNvCxnSpPr>
          <p:nvPr/>
        </p:nvCxnSpPr>
        <p:spPr>
          <a:xfrm rot="5400000" flipH="1" flipV="1">
            <a:off x="6937499" y="2408895"/>
            <a:ext cx="6400" cy="3832899"/>
          </a:xfrm>
          <a:prstGeom prst="bentConnector3">
            <a:avLst>
              <a:gd name="adj1" fmla="val 11768125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8B6F1E0-6EEB-379A-C8B1-62DDE9FA319E}"/>
              </a:ext>
            </a:extLst>
          </p:cNvPr>
          <p:cNvCxnSpPr>
            <a:cxnSpLocks/>
            <a:stCxn id="42" idx="0"/>
            <a:endCxn id="35" idx="0"/>
          </p:cNvCxnSpPr>
          <p:nvPr/>
        </p:nvCxnSpPr>
        <p:spPr>
          <a:xfrm rot="5400000" flipH="1" flipV="1">
            <a:off x="5450313" y="921709"/>
            <a:ext cx="6401" cy="6807272"/>
          </a:xfrm>
          <a:prstGeom prst="bentConnector3">
            <a:avLst>
              <a:gd name="adj1" fmla="val 1176627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EBE35-6008-6073-458D-05CF190863DD}"/>
              </a:ext>
            </a:extLst>
          </p:cNvPr>
          <p:cNvSpPr/>
          <p:nvPr/>
        </p:nvSpPr>
        <p:spPr>
          <a:xfrm>
            <a:off x="894632" y="4328545"/>
            <a:ext cx="2310490" cy="1479527"/>
          </a:xfrm>
          <a:prstGeom prst="rect">
            <a:avLst/>
          </a:prstGeom>
          <a:solidFill>
            <a:srgbClr val="F05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5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A4F280-4682-2FEF-AD6F-5B37B055FCF4}"/>
              </a:ext>
            </a:extLst>
          </p:cNvPr>
          <p:cNvGrpSpPr/>
          <p:nvPr/>
        </p:nvGrpSpPr>
        <p:grpSpPr>
          <a:xfrm>
            <a:off x="4495662" y="1164612"/>
            <a:ext cx="3102430" cy="1714729"/>
            <a:chOff x="3788228" y="919728"/>
            <a:chExt cx="3102430" cy="17147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E703B-E4FE-701F-8FFD-D89914149D5D}"/>
                </a:ext>
              </a:extLst>
            </p:cNvPr>
            <p:cNvSpPr/>
            <p:nvPr/>
          </p:nvSpPr>
          <p:spPr>
            <a:xfrm>
              <a:off x="3788228" y="919728"/>
              <a:ext cx="3102430" cy="1714729"/>
            </a:xfrm>
            <a:prstGeom prst="rect">
              <a:avLst/>
            </a:prstGeom>
            <a:solidFill>
              <a:srgbClr val="005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02D93-7D52-584E-32E2-8B5D2865C4E3}"/>
                </a:ext>
              </a:extLst>
            </p:cNvPr>
            <p:cNvSpPr/>
            <p:nvPr/>
          </p:nvSpPr>
          <p:spPr>
            <a:xfrm>
              <a:off x="3788228" y="941385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Central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3A96C0-4B33-8ED1-E5E4-4B141A4E55E5}"/>
                </a:ext>
              </a:extLst>
            </p:cNvPr>
            <p:cNvSpPr txBox="1"/>
            <p:nvPr/>
          </p:nvSpPr>
          <p:spPr>
            <a:xfrm>
              <a:off x="3863510" y="1374838"/>
              <a:ext cx="1436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 (Hotels)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Call Center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7C20B6-A484-3C86-FD84-0132BAD5C5B5}"/>
              </a:ext>
            </a:extLst>
          </p:cNvPr>
          <p:cNvGrpSpPr/>
          <p:nvPr/>
        </p:nvGrpSpPr>
        <p:grpSpPr>
          <a:xfrm>
            <a:off x="8096692" y="1156160"/>
            <a:ext cx="3102431" cy="1714729"/>
            <a:chOff x="7826827" y="941385"/>
            <a:chExt cx="3102431" cy="17147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CA2211-BC64-3260-60A8-6DFBD4F73430}"/>
                </a:ext>
              </a:extLst>
            </p:cNvPr>
            <p:cNvSpPr/>
            <p:nvPr/>
          </p:nvSpPr>
          <p:spPr>
            <a:xfrm>
              <a:off x="7826828" y="941385"/>
              <a:ext cx="3102430" cy="1714729"/>
            </a:xfrm>
            <a:prstGeom prst="rect">
              <a:avLst/>
            </a:prstGeom>
            <a:solidFill>
              <a:srgbClr val="E45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B2CB6D-EE75-2BCD-CB2C-43F62AD6EDC1}"/>
                </a:ext>
              </a:extLst>
            </p:cNvPr>
            <p:cNvSpPr/>
            <p:nvPr/>
          </p:nvSpPr>
          <p:spPr>
            <a:xfrm>
              <a:off x="7826827" y="946599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Express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178C7F-464E-0A5B-14D6-55C02324497D}"/>
                </a:ext>
              </a:extLst>
            </p:cNvPr>
            <p:cNvSpPr txBox="1"/>
            <p:nvPr/>
          </p:nvSpPr>
          <p:spPr>
            <a:xfrm>
              <a:off x="7826827" y="1613397"/>
              <a:ext cx="1436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E3A8B-D904-B045-5518-8321FF2F0C06}"/>
              </a:ext>
            </a:extLst>
          </p:cNvPr>
          <p:cNvSpPr/>
          <p:nvPr/>
        </p:nvSpPr>
        <p:spPr>
          <a:xfrm>
            <a:off x="3869005" y="4328544"/>
            <a:ext cx="2310490" cy="14795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Applications (Kiosks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5BA796-8E51-F5F3-6D62-A15B3AED664A}"/>
              </a:ext>
            </a:extLst>
          </p:cNvPr>
          <p:cNvCxnSpPr>
            <a:cxnSpLocks/>
            <a:stCxn id="22" idx="0"/>
            <a:endCxn id="35" idx="0"/>
          </p:cNvCxnSpPr>
          <p:nvPr/>
        </p:nvCxnSpPr>
        <p:spPr>
          <a:xfrm rot="5400000" flipH="1" flipV="1">
            <a:off x="6937499" y="2408895"/>
            <a:ext cx="6400" cy="3832899"/>
          </a:xfrm>
          <a:prstGeom prst="bentConnector3">
            <a:avLst>
              <a:gd name="adj1" fmla="val 11768125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8B6F1E0-6EEB-379A-C8B1-62DDE9FA319E}"/>
              </a:ext>
            </a:extLst>
          </p:cNvPr>
          <p:cNvCxnSpPr>
            <a:cxnSpLocks/>
            <a:stCxn id="42" idx="0"/>
            <a:endCxn id="35" idx="0"/>
          </p:cNvCxnSpPr>
          <p:nvPr/>
        </p:nvCxnSpPr>
        <p:spPr>
          <a:xfrm rot="5400000" flipH="1" flipV="1">
            <a:off x="5450313" y="921709"/>
            <a:ext cx="6401" cy="6807272"/>
          </a:xfrm>
          <a:prstGeom prst="bentConnector3">
            <a:avLst>
              <a:gd name="adj1" fmla="val 1176627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EBE35-6008-6073-458D-05CF190863DD}"/>
              </a:ext>
            </a:extLst>
          </p:cNvPr>
          <p:cNvSpPr/>
          <p:nvPr/>
        </p:nvSpPr>
        <p:spPr>
          <a:xfrm>
            <a:off x="894632" y="4328545"/>
            <a:ext cx="2310490" cy="1479527"/>
          </a:xfrm>
          <a:prstGeom prst="rect">
            <a:avLst/>
          </a:prstGeom>
          <a:solidFill>
            <a:srgbClr val="F05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6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E703B-E4FE-701F-8FFD-D89914149D5D}"/>
              </a:ext>
            </a:extLst>
          </p:cNvPr>
          <p:cNvSpPr/>
          <p:nvPr/>
        </p:nvSpPr>
        <p:spPr>
          <a:xfrm>
            <a:off x="4495662" y="1164612"/>
            <a:ext cx="3102430" cy="1714729"/>
          </a:xfrm>
          <a:prstGeom prst="rect">
            <a:avLst/>
          </a:prstGeom>
          <a:solidFill>
            <a:srgbClr val="005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67A91-D701-E4E1-115D-78E95D84A8DA}"/>
              </a:ext>
            </a:extLst>
          </p:cNvPr>
          <p:cNvSpPr/>
          <p:nvPr/>
        </p:nvSpPr>
        <p:spPr>
          <a:xfrm>
            <a:off x="6172061" y="1849551"/>
            <a:ext cx="1153886" cy="626528"/>
          </a:xfrm>
          <a:prstGeom prst="rect">
            <a:avLst/>
          </a:prstGeom>
          <a:solidFill>
            <a:srgbClr val="8EB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 Extension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02D93-7D52-584E-32E2-8B5D2865C4E3}"/>
              </a:ext>
            </a:extLst>
          </p:cNvPr>
          <p:cNvSpPr/>
          <p:nvPr/>
        </p:nvSpPr>
        <p:spPr>
          <a:xfrm>
            <a:off x="4495662" y="1186269"/>
            <a:ext cx="145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LS Central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A96C0-4B33-8ED1-E5E4-4B141A4E55E5}"/>
              </a:ext>
            </a:extLst>
          </p:cNvPr>
          <p:cNvSpPr txBox="1"/>
          <p:nvPr/>
        </p:nvSpPr>
        <p:spPr>
          <a:xfrm>
            <a:off x="4570944" y="1619722"/>
            <a:ext cx="1436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 (Hotels)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CA2211-BC64-3260-60A8-6DFBD4F73430}"/>
              </a:ext>
            </a:extLst>
          </p:cNvPr>
          <p:cNvSpPr/>
          <p:nvPr/>
        </p:nvSpPr>
        <p:spPr>
          <a:xfrm>
            <a:off x="8096693" y="1156160"/>
            <a:ext cx="3102430" cy="1714729"/>
          </a:xfrm>
          <a:prstGeom prst="rect">
            <a:avLst/>
          </a:prstGeom>
          <a:solidFill>
            <a:srgbClr val="E45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2CB6D-EE75-2BCD-CB2C-43F62AD6EDC1}"/>
              </a:ext>
            </a:extLst>
          </p:cNvPr>
          <p:cNvSpPr/>
          <p:nvPr/>
        </p:nvSpPr>
        <p:spPr>
          <a:xfrm>
            <a:off x="8096692" y="1161374"/>
            <a:ext cx="145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LS Express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F09B5-485A-5B96-ACD5-9BF4CAB6700E}"/>
              </a:ext>
            </a:extLst>
          </p:cNvPr>
          <p:cNvSpPr/>
          <p:nvPr/>
        </p:nvSpPr>
        <p:spPr>
          <a:xfrm>
            <a:off x="9695226" y="1844383"/>
            <a:ext cx="1153886" cy="626528"/>
          </a:xfrm>
          <a:prstGeom prst="rect">
            <a:avLst/>
          </a:prstGeom>
          <a:solidFill>
            <a:srgbClr val="8EB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78C7F-464E-0A5B-14D6-55C02324497D}"/>
              </a:ext>
            </a:extLst>
          </p:cNvPr>
          <p:cNvSpPr txBox="1"/>
          <p:nvPr/>
        </p:nvSpPr>
        <p:spPr>
          <a:xfrm>
            <a:off x="8096692" y="1828172"/>
            <a:ext cx="143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E3A8B-D904-B045-5518-8321FF2F0C06}"/>
              </a:ext>
            </a:extLst>
          </p:cNvPr>
          <p:cNvSpPr/>
          <p:nvPr/>
        </p:nvSpPr>
        <p:spPr>
          <a:xfrm>
            <a:off x="3869005" y="4328544"/>
            <a:ext cx="2310490" cy="14795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Applications (Kiosks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A86CFDE-40C9-F311-AA39-831F8AF4ECB6}"/>
              </a:ext>
            </a:extLst>
          </p:cNvPr>
          <p:cNvCxnSpPr>
            <a:cxnSpLocks/>
            <a:stCxn id="18" idx="2"/>
            <a:endCxn id="35" idx="0"/>
          </p:cNvCxnSpPr>
          <p:nvPr/>
        </p:nvCxnSpPr>
        <p:spPr>
          <a:xfrm rot="5400000">
            <a:off x="8639043" y="2689017"/>
            <a:ext cx="1851233" cy="1415020"/>
          </a:xfrm>
          <a:prstGeom prst="bentConnector3">
            <a:avLst>
              <a:gd name="adj1" fmla="val 59329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C3C33F2-1693-04DE-9C04-DE51EC5481E5}"/>
              </a:ext>
            </a:extLst>
          </p:cNvPr>
          <p:cNvCxnSpPr>
            <a:cxnSpLocks/>
            <a:stCxn id="12" idx="2"/>
            <a:endCxn id="35" idx="0"/>
          </p:cNvCxnSpPr>
          <p:nvPr/>
        </p:nvCxnSpPr>
        <p:spPr>
          <a:xfrm rot="16200000" flipH="1">
            <a:off x="6880044" y="2345038"/>
            <a:ext cx="1846065" cy="2108145"/>
          </a:xfrm>
          <a:prstGeom prst="bentConnector3">
            <a:avLst>
              <a:gd name="adj1" fmla="val 59356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5BA796-8E51-F5F3-6D62-A15B3AED664A}"/>
              </a:ext>
            </a:extLst>
          </p:cNvPr>
          <p:cNvCxnSpPr>
            <a:cxnSpLocks/>
            <a:stCxn id="22" idx="0"/>
            <a:endCxn id="35" idx="0"/>
          </p:cNvCxnSpPr>
          <p:nvPr/>
        </p:nvCxnSpPr>
        <p:spPr>
          <a:xfrm rot="5400000" flipH="1" flipV="1">
            <a:off x="6937499" y="2408895"/>
            <a:ext cx="6400" cy="3832899"/>
          </a:xfrm>
          <a:prstGeom prst="bentConnector3">
            <a:avLst>
              <a:gd name="adj1" fmla="val 11768125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8B6F1E0-6EEB-379A-C8B1-62DDE9FA319E}"/>
              </a:ext>
            </a:extLst>
          </p:cNvPr>
          <p:cNvCxnSpPr>
            <a:cxnSpLocks/>
            <a:stCxn id="42" idx="0"/>
            <a:endCxn id="35" idx="0"/>
          </p:cNvCxnSpPr>
          <p:nvPr/>
        </p:nvCxnSpPr>
        <p:spPr>
          <a:xfrm rot="5400000" flipH="1" flipV="1">
            <a:off x="5450313" y="921709"/>
            <a:ext cx="6401" cy="6807272"/>
          </a:xfrm>
          <a:prstGeom prst="bentConnector3">
            <a:avLst>
              <a:gd name="adj1" fmla="val 1176627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EBE35-6008-6073-458D-05CF190863DD}"/>
              </a:ext>
            </a:extLst>
          </p:cNvPr>
          <p:cNvSpPr/>
          <p:nvPr/>
        </p:nvSpPr>
        <p:spPr>
          <a:xfrm>
            <a:off x="894632" y="4328545"/>
            <a:ext cx="2310490" cy="1479527"/>
          </a:xfrm>
          <a:prstGeom prst="rect">
            <a:avLst/>
          </a:prstGeom>
          <a:solidFill>
            <a:srgbClr val="F05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16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6700D-CAF1-23A3-CCCC-42EE25BB3E62}"/>
              </a:ext>
            </a:extLst>
          </p:cNvPr>
          <p:cNvSpPr/>
          <p:nvPr/>
        </p:nvSpPr>
        <p:spPr>
          <a:xfrm>
            <a:off x="894632" y="1154897"/>
            <a:ext cx="3102430" cy="1714729"/>
          </a:xfrm>
          <a:prstGeom prst="rect">
            <a:avLst/>
          </a:prstGeom>
          <a:solidFill>
            <a:srgbClr val="489BA7"/>
          </a:solidFill>
          <a:ln>
            <a:solidFill>
              <a:srgbClr val="00C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A4F280-4682-2FEF-AD6F-5B37B055FCF4}"/>
              </a:ext>
            </a:extLst>
          </p:cNvPr>
          <p:cNvGrpSpPr/>
          <p:nvPr/>
        </p:nvGrpSpPr>
        <p:grpSpPr>
          <a:xfrm>
            <a:off x="4495662" y="1164612"/>
            <a:ext cx="3102430" cy="1714729"/>
            <a:chOff x="3788228" y="919728"/>
            <a:chExt cx="3102430" cy="17147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E703B-E4FE-701F-8FFD-D89914149D5D}"/>
                </a:ext>
              </a:extLst>
            </p:cNvPr>
            <p:cNvSpPr/>
            <p:nvPr/>
          </p:nvSpPr>
          <p:spPr>
            <a:xfrm>
              <a:off x="3788228" y="919728"/>
              <a:ext cx="3102430" cy="1714729"/>
            </a:xfrm>
            <a:prstGeom prst="rect">
              <a:avLst/>
            </a:prstGeom>
            <a:solidFill>
              <a:srgbClr val="005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967A91-D701-E4E1-115D-78E95D84A8DA}"/>
                </a:ext>
              </a:extLst>
            </p:cNvPr>
            <p:cNvSpPr/>
            <p:nvPr/>
          </p:nvSpPr>
          <p:spPr>
            <a:xfrm>
              <a:off x="5464627" y="1604667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02D93-7D52-584E-32E2-8B5D2865C4E3}"/>
                </a:ext>
              </a:extLst>
            </p:cNvPr>
            <p:cNvSpPr/>
            <p:nvPr/>
          </p:nvSpPr>
          <p:spPr>
            <a:xfrm>
              <a:off x="3788228" y="941385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Central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3A96C0-4B33-8ED1-E5E4-4B141A4E55E5}"/>
                </a:ext>
              </a:extLst>
            </p:cNvPr>
            <p:cNvSpPr txBox="1"/>
            <p:nvPr/>
          </p:nvSpPr>
          <p:spPr>
            <a:xfrm>
              <a:off x="3863510" y="1374838"/>
              <a:ext cx="1436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 (Hotels)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Call Center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7C20B6-A484-3C86-FD84-0132BAD5C5B5}"/>
              </a:ext>
            </a:extLst>
          </p:cNvPr>
          <p:cNvGrpSpPr/>
          <p:nvPr/>
        </p:nvGrpSpPr>
        <p:grpSpPr>
          <a:xfrm>
            <a:off x="8096692" y="1156160"/>
            <a:ext cx="3102431" cy="1714729"/>
            <a:chOff x="7826827" y="941385"/>
            <a:chExt cx="3102431" cy="17147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CA2211-BC64-3260-60A8-6DFBD4F73430}"/>
                </a:ext>
              </a:extLst>
            </p:cNvPr>
            <p:cNvSpPr/>
            <p:nvPr/>
          </p:nvSpPr>
          <p:spPr>
            <a:xfrm>
              <a:off x="7826828" y="941385"/>
              <a:ext cx="3102430" cy="1714729"/>
            </a:xfrm>
            <a:prstGeom prst="rect">
              <a:avLst/>
            </a:prstGeom>
            <a:solidFill>
              <a:srgbClr val="E45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B2CB6D-EE75-2BCD-CB2C-43F62AD6EDC1}"/>
                </a:ext>
              </a:extLst>
            </p:cNvPr>
            <p:cNvSpPr/>
            <p:nvPr/>
          </p:nvSpPr>
          <p:spPr>
            <a:xfrm>
              <a:off x="7826827" y="946599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Express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8F09B5-485A-5B96-ACD5-9BF4CAB6700E}"/>
                </a:ext>
              </a:extLst>
            </p:cNvPr>
            <p:cNvSpPr/>
            <p:nvPr/>
          </p:nvSpPr>
          <p:spPr>
            <a:xfrm>
              <a:off x="9425361" y="1629608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178C7F-464E-0A5B-14D6-55C02324497D}"/>
                </a:ext>
              </a:extLst>
            </p:cNvPr>
            <p:cNvSpPr txBox="1"/>
            <p:nvPr/>
          </p:nvSpPr>
          <p:spPr>
            <a:xfrm>
              <a:off x="7826827" y="1613397"/>
              <a:ext cx="1436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EBC2915-B50E-0661-9552-23AF86A7B216}"/>
              </a:ext>
            </a:extLst>
          </p:cNvPr>
          <p:cNvSpPr/>
          <p:nvPr/>
        </p:nvSpPr>
        <p:spPr>
          <a:xfrm>
            <a:off x="891402" y="1157171"/>
            <a:ext cx="2045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Business Central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D7DED9-0115-CE5C-50E2-A1A64ABE4103}"/>
              </a:ext>
            </a:extLst>
          </p:cNvPr>
          <p:cNvSpPr/>
          <p:nvPr/>
        </p:nvSpPr>
        <p:spPr>
          <a:xfrm>
            <a:off x="2414823" y="1851079"/>
            <a:ext cx="1153886" cy="626528"/>
          </a:xfrm>
          <a:prstGeom prst="rect">
            <a:avLst/>
          </a:prstGeom>
          <a:solidFill>
            <a:srgbClr val="8EB857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 Extension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E3A8B-D904-B045-5518-8321FF2F0C06}"/>
              </a:ext>
            </a:extLst>
          </p:cNvPr>
          <p:cNvSpPr/>
          <p:nvPr/>
        </p:nvSpPr>
        <p:spPr>
          <a:xfrm>
            <a:off x="3869005" y="4328544"/>
            <a:ext cx="2310490" cy="14795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Applications (Kiosks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A86CFDE-40C9-F311-AA39-831F8AF4ECB6}"/>
              </a:ext>
            </a:extLst>
          </p:cNvPr>
          <p:cNvCxnSpPr>
            <a:cxnSpLocks/>
            <a:stCxn id="18" idx="2"/>
            <a:endCxn id="35" idx="0"/>
          </p:cNvCxnSpPr>
          <p:nvPr/>
        </p:nvCxnSpPr>
        <p:spPr>
          <a:xfrm rot="5400000">
            <a:off x="8639043" y="2689017"/>
            <a:ext cx="1851233" cy="1415020"/>
          </a:xfrm>
          <a:prstGeom prst="bentConnector3">
            <a:avLst>
              <a:gd name="adj1" fmla="val 59329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C3C33F2-1693-04DE-9C04-DE51EC5481E5}"/>
              </a:ext>
            </a:extLst>
          </p:cNvPr>
          <p:cNvCxnSpPr>
            <a:cxnSpLocks/>
            <a:stCxn id="12" idx="2"/>
            <a:endCxn id="35" idx="0"/>
          </p:cNvCxnSpPr>
          <p:nvPr/>
        </p:nvCxnSpPr>
        <p:spPr>
          <a:xfrm rot="16200000" flipH="1">
            <a:off x="6880044" y="2345038"/>
            <a:ext cx="1846065" cy="2108145"/>
          </a:xfrm>
          <a:prstGeom prst="bentConnector3">
            <a:avLst>
              <a:gd name="adj1" fmla="val 59356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1F374B7D-4CFD-00F9-CFEA-ED44F77B696B}"/>
              </a:ext>
            </a:extLst>
          </p:cNvPr>
          <p:cNvCxnSpPr>
            <a:cxnSpLocks/>
            <a:stCxn id="21" idx="2"/>
            <a:endCxn id="35" idx="0"/>
          </p:cNvCxnSpPr>
          <p:nvPr/>
        </p:nvCxnSpPr>
        <p:spPr>
          <a:xfrm rot="16200000" flipH="1">
            <a:off x="5002189" y="467183"/>
            <a:ext cx="1844537" cy="5865383"/>
          </a:xfrm>
          <a:prstGeom prst="bentConnector3">
            <a:avLst>
              <a:gd name="adj1" fmla="val 58813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5BA796-8E51-F5F3-6D62-A15B3AED664A}"/>
              </a:ext>
            </a:extLst>
          </p:cNvPr>
          <p:cNvCxnSpPr>
            <a:cxnSpLocks/>
            <a:stCxn id="22" idx="0"/>
            <a:endCxn id="35" idx="0"/>
          </p:cNvCxnSpPr>
          <p:nvPr/>
        </p:nvCxnSpPr>
        <p:spPr>
          <a:xfrm rot="5400000" flipH="1" flipV="1">
            <a:off x="6937499" y="2408895"/>
            <a:ext cx="6400" cy="3832899"/>
          </a:xfrm>
          <a:prstGeom prst="bentConnector3">
            <a:avLst>
              <a:gd name="adj1" fmla="val 11768125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8B6F1E0-6EEB-379A-C8B1-62DDE9FA319E}"/>
              </a:ext>
            </a:extLst>
          </p:cNvPr>
          <p:cNvCxnSpPr>
            <a:cxnSpLocks/>
            <a:stCxn id="42" idx="0"/>
            <a:endCxn id="35" idx="0"/>
          </p:cNvCxnSpPr>
          <p:nvPr/>
        </p:nvCxnSpPr>
        <p:spPr>
          <a:xfrm rot="5400000" flipH="1" flipV="1">
            <a:off x="5450313" y="921709"/>
            <a:ext cx="6401" cy="6807272"/>
          </a:xfrm>
          <a:prstGeom prst="bentConnector3">
            <a:avLst>
              <a:gd name="adj1" fmla="val 1176627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EBE35-6008-6073-458D-05CF190863DD}"/>
              </a:ext>
            </a:extLst>
          </p:cNvPr>
          <p:cNvSpPr/>
          <p:nvPr/>
        </p:nvSpPr>
        <p:spPr>
          <a:xfrm>
            <a:off x="894632" y="4328545"/>
            <a:ext cx="2310490" cy="1479527"/>
          </a:xfrm>
          <a:prstGeom prst="rect">
            <a:avLst/>
          </a:prstGeom>
          <a:solidFill>
            <a:srgbClr val="F05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8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6700D-CAF1-23A3-CCCC-42EE25BB3E62}"/>
              </a:ext>
            </a:extLst>
          </p:cNvPr>
          <p:cNvSpPr/>
          <p:nvPr/>
        </p:nvSpPr>
        <p:spPr>
          <a:xfrm>
            <a:off x="894632" y="1154897"/>
            <a:ext cx="3102430" cy="1714729"/>
          </a:xfrm>
          <a:prstGeom prst="rect">
            <a:avLst/>
          </a:prstGeom>
          <a:solidFill>
            <a:srgbClr val="489BA7"/>
          </a:solidFill>
          <a:ln>
            <a:solidFill>
              <a:srgbClr val="00C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85FFCC-2984-0FAE-2D96-21EFCFB98CDB}"/>
              </a:ext>
            </a:extLst>
          </p:cNvPr>
          <p:cNvSpPr/>
          <p:nvPr/>
        </p:nvSpPr>
        <p:spPr>
          <a:xfrm>
            <a:off x="1151237" y="1619722"/>
            <a:ext cx="2612667" cy="1055615"/>
          </a:xfrm>
          <a:prstGeom prst="rect">
            <a:avLst/>
          </a:prstGeom>
          <a:solidFill>
            <a:srgbClr val="8EB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A4F280-4682-2FEF-AD6F-5B37B055FCF4}"/>
              </a:ext>
            </a:extLst>
          </p:cNvPr>
          <p:cNvGrpSpPr/>
          <p:nvPr/>
        </p:nvGrpSpPr>
        <p:grpSpPr>
          <a:xfrm>
            <a:off x="4495662" y="1164612"/>
            <a:ext cx="3102430" cy="1714729"/>
            <a:chOff x="3788228" y="919728"/>
            <a:chExt cx="3102430" cy="17147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E703B-E4FE-701F-8FFD-D89914149D5D}"/>
                </a:ext>
              </a:extLst>
            </p:cNvPr>
            <p:cNvSpPr/>
            <p:nvPr/>
          </p:nvSpPr>
          <p:spPr>
            <a:xfrm>
              <a:off x="3788228" y="919728"/>
              <a:ext cx="3102430" cy="1714729"/>
            </a:xfrm>
            <a:prstGeom prst="rect">
              <a:avLst/>
            </a:prstGeom>
            <a:solidFill>
              <a:srgbClr val="005C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967A91-D701-E4E1-115D-78E95D84A8DA}"/>
                </a:ext>
              </a:extLst>
            </p:cNvPr>
            <p:cNvSpPr/>
            <p:nvPr/>
          </p:nvSpPr>
          <p:spPr>
            <a:xfrm>
              <a:off x="5464627" y="1604667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 Extension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02D93-7D52-584E-32E2-8B5D2865C4E3}"/>
                </a:ext>
              </a:extLst>
            </p:cNvPr>
            <p:cNvSpPr/>
            <p:nvPr/>
          </p:nvSpPr>
          <p:spPr>
            <a:xfrm>
              <a:off x="3788228" y="941385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Central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3A96C0-4B33-8ED1-E5E4-4B141A4E55E5}"/>
                </a:ext>
              </a:extLst>
            </p:cNvPr>
            <p:cNvSpPr txBox="1"/>
            <p:nvPr/>
          </p:nvSpPr>
          <p:spPr>
            <a:xfrm>
              <a:off x="3863510" y="1374838"/>
              <a:ext cx="1436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 (Hotels)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Call Center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7C20B6-A484-3C86-FD84-0132BAD5C5B5}"/>
              </a:ext>
            </a:extLst>
          </p:cNvPr>
          <p:cNvGrpSpPr/>
          <p:nvPr/>
        </p:nvGrpSpPr>
        <p:grpSpPr>
          <a:xfrm>
            <a:off x="8096692" y="1156160"/>
            <a:ext cx="3102431" cy="1714729"/>
            <a:chOff x="7826827" y="941385"/>
            <a:chExt cx="3102431" cy="171472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CA2211-BC64-3260-60A8-6DFBD4F73430}"/>
                </a:ext>
              </a:extLst>
            </p:cNvPr>
            <p:cNvSpPr/>
            <p:nvPr/>
          </p:nvSpPr>
          <p:spPr>
            <a:xfrm>
              <a:off x="7826828" y="941385"/>
              <a:ext cx="3102430" cy="1714729"/>
            </a:xfrm>
            <a:prstGeom prst="rect">
              <a:avLst/>
            </a:prstGeom>
            <a:solidFill>
              <a:srgbClr val="E454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B2CB6D-EE75-2BCD-CB2C-43F62AD6EDC1}"/>
                </a:ext>
              </a:extLst>
            </p:cNvPr>
            <p:cNvSpPr/>
            <p:nvPr/>
          </p:nvSpPr>
          <p:spPr>
            <a:xfrm>
              <a:off x="7826827" y="946599"/>
              <a:ext cx="14539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Express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8F09B5-485A-5B96-ACD5-9BF4CAB6700E}"/>
                </a:ext>
              </a:extLst>
            </p:cNvPr>
            <p:cNvSpPr/>
            <p:nvPr/>
          </p:nvSpPr>
          <p:spPr>
            <a:xfrm>
              <a:off x="9425361" y="1629608"/>
              <a:ext cx="1153886" cy="626528"/>
            </a:xfrm>
            <a:prstGeom prst="rect">
              <a:avLst/>
            </a:prstGeom>
            <a:solidFill>
              <a:srgbClr val="8EB8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Extension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178C7F-464E-0A5B-14D6-55C02324497D}"/>
                </a:ext>
              </a:extLst>
            </p:cNvPr>
            <p:cNvSpPr txBox="1"/>
            <p:nvPr/>
          </p:nvSpPr>
          <p:spPr>
            <a:xfrm>
              <a:off x="7826827" y="1613397"/>
              <a:ext cx="1436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EBC2915-B50E-0661-9552-23AF86A7B216}"/>
              </a:ext>
            </a:extLst>
          </p:cNvPr>
          <p:cNvSpPr/>
          <p:nvPr/>
        </p:nvSpPr>
        <p:spPr>
          <a:xfrm>
            <a:off x="891402" y="1157171"/>
            <a:ext cx="2045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Business Central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D7DED9-0115-CE5C-50E2-A1A64ABE4103}"/>
              </a:ext>
            </a:extLst>
          </p:cNvPr>
          <p:cNvSpPr/>
          <p:nvPr/>
        </p:nvSpPr>
        <p:spPr>
          <a:xfrm>
            <a:off x="2414823" y="1851079"/>
            <a:ext cx="1153886" cy="626528"/>
          </a:xfrm>
          <a:prstGeom prst="rect">
            <a:avLst/>
          </a:prstGeom>
          <a:solidFill>
            <a:srgbClr val="8EB857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EFT Extension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5E3A8B-D904-B045-5518-8321FF2F0C06}"/>
              </a:ext>
            </a:extLst>
          </p:cNvPr>
          <p:cNvSpPr/>
          <p:nvPr/>
        </p:nvSpPr>
        <p:spPr>
          <a:xfrm>
            <a:off x="3869005" y="4328544"/>
            <a:ext cx="2310490" cy="14795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Applications (Kiosks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A86CFDE-40C9-F311-AA39-831F8AF4ECB6}"/>
              </a:ext>
            </a:extLst>
          </p:cNvPr>
          <p:cNvCxnSpPr>
            <a:cxnSpLocks/>
            <a:stCxn id="18" idx="2"/>
            <a:endCxn id="35" idx="0"/>
          </p:cNvCxnSpPr>
          <p:nvPr/>
        </p:nvCxnSpPr>
        <p:spPr>
          <a:xfrm rot="5400000">
            <a:off x="8639043" y="2689017"/>
            <a:ext cx="1851233" cy="1415020"/>
          </a:xfrm>
          <a:prstGeom prst="bentConnector3">
            <a:avLst>
              <a:gd name="adj1" fmla="val 59329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1C3C33F2-1693-04DE-9C04-DE51EC5481E5}"/>
              </a:ext>
            </a:extLst>
          </p:cNvPr>
          <p:cNvCxnSpPr>
            <a:cxnSpLocks/>
            <a:stCxn id="12" idx="2"/>
            <a:endCxn id="35" idx="0"/>
          </p:cNvCxnSpPr>
          <p:nvPr/>
        </p:nvCxnSpPr>
        <p:spPr>
          <a:xfrm rot="16200000" flipH="1">
            <a:off x="6880044" y="2345038"/>
            <a:ext cx="1846065" cy="2108145"/>
          </a:xfrm>
          <a:prstGeom prst="bentConnector3">
            <a:avLst>
              <a:gd name="adj1" fmla="val 59356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1F374B7D-4CFD-00F9-CFEA-ED44F77B696B}"/>
              </a:ext>
            </a:extLst>
          </p:cNvPr>
          <p:cNvCxnSpPr>
            <a:cxnSpLocks/>
            <a:stCxn id="21" idx="2"/>
            <a:endCxn id="35" idx="0"/>
          </p:cNvCxnSpPr>
          <p:nvPr/>
        </p:nvCxnSpPr>
        <p:spPr>
          <a:xfrm rot="16200000" flipH="1">
            <a:off x="5002189" y="467183"/>
            <a:ext cx="1844537" cy="5865383"/>
          </a:xfrm>
          <a:prstGeom prst="bentConnector3">
            <a:avLst>
              <a:gd name="adj1" fmla="val 58813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F5BA796-8E51-F5F3-6D62-A15B3AED664A}"/>
              </a:ext>
            </a:extLst>
          </p:cNvPr>
          <p:cNvCxnSpPr>
            <a:cxnSpLocks/>
            <a:stCxn id="22" idx="0"/>
            <a:endCxn id="35" idx="0"/>
          </p:cNvCxnSpPr>
          <p:nvPr/>
        </p:nvCxnSpPr>
        <p:spPr>
          <a:xfrm rot="5400000" flipH="1" flipV="1">
            <a:off x="6937499" y="2408895"/>
            <a:ext cx="6400" cy="3832899"/>
          </a:xfrm>
          <a:prstGeom prst="bentConnector3">
            <a:avLst>
              <a:gd name="adj1" fmla="val 11768125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2D246845-4D4C-0876-B74B-D12FBA498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1146" y="4984474"/>
            <a:ext cx="500118" cy="5001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607A3D-3537-13B2-33A3-198B02609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5769" y="5532732"/>
            <a:ext cx="570872" cy="5708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4301D6D-EC10-4880-F319-2ADEBB5D4CBE}"/>
              </a:ext>
            </a:extLst>
          </p:cNvPr>
          <p:cNvSpPr/>
          <p:nvPr/>
        </p:nvSpPr>
        <p:spPr>
          <a:xfrm>
            <a:off x="760087" y="1669352"/>
            <a:ext cx="2045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LS Pay App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27543F-F4A1-85D1-9FC0-3D3CBD51D2D1}"/>
              </a:ext>
            </a:extLst>
          </p:cNvPr>
          <p:cNvSpPr txBox="1"/>
          <p:nvPr/>
        </p:nvSpPr>
        <p:spPr>
          <a:xfrm>
            <a:off x="1123337" y="1965676"/>
            <a:ext cx="1351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 Documents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8B6F1E0-6EEB-379A-C8B1-62DDE9FA319E}"/>
              </a:ext>
            </a:extLst>
          </p:cNvPr>
          <p:cNvCxnSpPr>
            <a:cxnSpLocks/>
            <a:stCxn id="42" idx="0"/>
            <a:endCxn id="35" idx="0"/>
          </p:cNvCxnSpPr>
          <p:nvPr/>
        </p:nvCxnSpPr>
        <p:spPr>
          <a:xfrm rot="5400000" flipH="1" flipV="1">
            <a:off x="5450313" y="921709"/>
            <a:ext cx="6401" cy="6807272"/>
          </a:xfrm>
          <a:prstGeom prst="bentConnector3">
            <a:avLst>
              <a:gd name="adj1" fmla="val 1176627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EBE35-6008-6073-458D-05CF190863DD}"/>
              </a:ext>
            </a:extLst>
          </p:cNvPr>
          <p:cNvSpPr/>
          <p:nvPr/>
        </p:nvSpPr>
        <p:spPr>
          <a:xfrm>
            <a:off x="894632" y="4328545"/>
            <a:ext cx="2310490" cy="1479527"/>
          </a:xfrm>
          <a:prstGeom prst="rect">
            <a:avLst/>
          </a:prstGeom>
          <a:solidFill>
            <a:srgbClr val="F05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E215E-923F-D949-1FBE-21CCCE5542DD}"/>
              </a:ext>
            </a:extLst>
          </p:cNvPr>
          <p:cNvGrpSpPr/>
          <p:nvPr/>
        </p:nvGrpSpPr>
        <p:grpSpPr>
          <a:xfrm>
            <a:off x="7347282" y="4322144"/>
            <a:ext cx="3026074" cy="1781460"/>
            <a:chOff x="4642742" y="4587939"/>
            <a:chExt cx="3026074" cy="1781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5D74112-A293-8BC2-B932-7BC3A6E32091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1E0BD2A-60B7-6994-0199-4A55562B47D7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1D41F4-1B0F-0B23-844D-48A5F6394B63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2022D8C6-B1E4-8977-D84A-61771A714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3698CAF-27D5-1A74-1361-E49F0262C984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4AC86D5-3EB1-A334-582C-8098CF7BF998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8B41B7-C7F9-4886-50DB-346FE9F7FBA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70DDD-CE4E-9975-55F5-8D6C0FFBDEB2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C6D752D-8AB3-2562-8464-7EED456A35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67" r="1666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F4F23-0CDE-88F7-F0E6-C547B9BD6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Sales Documents</a:t>
            </a:r>
            <a:endParaRPr lang="en-IS" dirty="0"/>
          </a:p>
          <a:p>
            <a:r>
              <a:rPr lang="en-GB" sz="3200" b="0" dirty="0">
                <a:solidFill>
                  <a:srgbClr val="94B465"/>
                </a:solidFill>
              </a:rPr>
              <a:t>Payment Features</a:t>
            </a:r>
            <a:endParaRPr lang="en-IS" sz="3200" b="0" dirty="0">
              <a:solidFill>
                <a:srgbClr val="94B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Orders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6983378" cy="496116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Generic payment support</a:t>
            </a:r>
          </a:p>
          <a:p>
            <a:r>
              <a:rPr lang="en-GB" sz="2400" dirty="0"/>
              <a:t>Full payment/capture on placing orders</a:t>
            </a:r>
          </a:p>
          <a:p>
            <a:r>
              <a:rPr lang="en-GB" sz="2400" dirty="0"/>
              <a:t>Pre-authorization on placing orders and full capture on shipping </a:t>
            </a:r>
          </a:p>
          <a:p>
            <a:r>
              <a:rPr lang="en-GB" sz="2400" dirty="0"/>
              <a:t>Extending the time period of pre-authorizations</a:t>
            </a:r>
          </a:p>
          <a:p>
            <a:r>
              <a:rPr lang="en-GB" sz="2400" dirty="0"/>
              <a:t>Adjusting pre-authorization amounts catering for unknown shipping costs</a:t>
            </a:r>
          </a:p>
          <a:p>
            <a:r>
              <a:rPr lang="en-GB" sz="2400" dirty="0"/>
              <a:t>Support for “card on file”</a:t>
            </a:r>
          </a:p>
          <a:p>
            <a:r>
              <a:rPr lang="en-GB" sz="2400" dirty="0"/>
              <a:t>Card not present support</a:t>
            </a:r>
          </a:p>
          <a:p>
            <a:pPr lvl="1"/>
            <a:r>
              <a:rPr lang="en-GB" sz="2000" dirty="0"/>
              <a:t>Manual card number entry on PED</a:t>
            </a:r>
          </a:p>
          <a:p>
            <a:pPr lvl="1"/>
            <a:r>
              <a:rPr lang="en-GB" sz="2000" dirty="0"/>
              <a:t>Payment links by email and text messages</a:t>
            </a:r>
          </a:p>
          <a:p>
            <a:r>
              <a:rPr lang="en-GB" sz="2400" dirty="0"/>
              <a:t>Support for alternative payment methods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B7647-2CD0-C387-FBDC-AB8406BF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53" y="1352550"/>
            <a:ext cx="468578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88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Credit Memos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Generic return/cancel support</a:t>
            </a:r>
          </a:p>
          <a:p>
            <a:r>
              <a:rPr lang="en-GB" dirty="0"/>
              <a:t>Voiding completed payments</a:t>
            </a:r>
          </a:p>
          <a:p>
            <a:r>
              <a:rPr lang="en-GB" dirty="0"/>
              <a:t>Refunding completed payments</a:t>
            </a:r>
          </a:p>
          <a:p>
            <a:r>
              <a:rPr lang="en-GB" dirty="0"/>
              <a:t>Cancelling existing pre-authorizations</a:t>
            </a:r>
          </a:p>
          <a:p>
            <a:r>
              <a:rPr lang="en-GB" dirty="0"/>
              <a:t>Modifying existing pre-authorizations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F1D46-F2C8-D58B-2346-5705705D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630" y="1352550"/>
            <a:ext cx="4809080" cy="3272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32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accounts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Generic payment support for customer accounts</a:t>
            </a:r>
          </a:p>
          <a:p>
            <a:r>
              <a:rPr lang="en-GB" dirty="0"/>
              <a:t>Paying multiple invoices at once</a:t>
            </a:r>
          </a:p>
          <a:p>
            <a:r>
              <a:rPr lang="en-GB" dirty="0"/>
              <a:t>Card on file library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42FA4-EB51-4B7D-5AB1-6308C6175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303" y="1352550"/>
            <a:ext cx="4350407" cy="3051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04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66AA3-8A16-9069-9CE3-4DA08C44E452}"/>
              </a:ext>
            </a:extLst>
          </p:cNvPr>
          <p:cNvSpPr txBox="1"/>
          <p:nvPr/>
        </p:nvSpPr>
        <p:spPr>
          <a:xfrm>
            <a:off x="6868149" y="2825061"/>
            <a:ext cx="451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Pay for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Central</a:t>
            </a:r>
            <a:endParaRPr lang="en-I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AA6869-7852-C5C6-97CC-03BE920A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124" y="4370120"/>
            <a:ext cx="2743200" cy="14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7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71345" cy="496116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Generic 3</a:t>
            </a:r>
            <a:r>
              <a:rPr lang="en-GB" baseline="30000" dirty="0"/>
              <a:t>rd</a:t>
            </a:r>
            <a:r>
              <a:rPr lang="en-GB" dirty="0"/>
              <a:t> party eCommerce pre-authorizations</a:t>
            </a:r>
          </a:p>
          <a:p>
            <a:r>
              <a:rPr lang="en-GB" dirty="0"/>
              <a:t>Full capture</a:t>
            </a:r>
          </a:p>
          <a:p>
            <a:r>
              <a:rPr lang="en-GB" dirty="0"/>
              <a:t>Cancels </a:t>
            </a:r>
          </a:p>
          <a:p>
            <a:r>
              <a:rPr lang="en-GB" dirty="0"/>
              <a:t>Modifications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orders</a:t>
            </a:r>
            <a:endParaRPr lang="en-I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990615-DC92-92DD-5882-E2B537A96343}"/>
              </a:ext>
            </a:extLst>
          </p:cNvPr>
          <p:cNvSpPr/>
          <p:nvPr/>
        </p:nvSpPr>
        <p:spPr>
          <a:xfrm>
            <a:off x="7912149" y="4500927"/>
            <a:ext cx="3386270" cy="1596727"/>
          </a:xfrm>
          <a:prstGeom prst="rect">
            <a:avLst/>
          </a:prstGeom>
          <a:solidFill>
            <a:srgbClr val="48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210995-66AA-BA88-B22B-3126B9A35DC3}"/>
              </a:ext>
            </a:extLst>
          </p:cNvPr>
          <p:cNvSpPr/>
          <p:nvPr/>
        </p:nvSpPr>
        <p:spPr>
          <a:xfrm>
            <a:off x="9892421" y="2410173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62F39A-238B-7371-1A35-2AA44ED4F036}"/>
              </a:ext>
            </a:extLst>
          </p:cNvPr>
          <p:cNvSpPr/>
          <p:nvPr/>
        </p:nvSpPr>
        <p:spPr>
          <a:xfrm>
            <a:off x="9892421" y="1898631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85A34E-95B1-7151-2454-537FC7846CEA}"/>
              </a:ext>
            </a:extLst>
          </p:cNvPr>
          <p:cNvSpPr/>
          <p:nvPr/>
        </p:nvSpPr>
        <p:spPr>
          <a:xfrm>
            <a:off x="9125594" y="2410173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96D850-F9BD-5F84-00FB-E30AEDB24817}"/>
              </a:ext>
            </a:extLst>
          </p:cNvPr>
          <p:cNvSpPr/>
          <p:nvPr/>
        </p:nvSpPr>
        <p:spPr>
          <a:xfrm>
            <a:off x="8358553" y="2410173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25D598-AAA7-F10E-9D28-2F1F091FA065}"/>
              </a:ext>
            </a:extLst>
          </p:cNvPr>
          <p:cNvSpPr/>
          <p:nvPr/>
        </p:nvSpPr>
        <p:spPr>
          <a:xfrm>
            <a:off x="9125594" y="1904543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DA0B1F-8F16-D26B-8F97-0FE89B1F3231}"/>
              </a:ext>
            </a:extLst>
          </p:cNvPr>
          <p:cNvSpPr/>
          <p:nvPr/>
        </p:nvSpPr>
        <p:spPr>
          <a:xfrm>
            <a:off x="8358553" y="1898631"/>
            <a:ext cx="594825" cy="278559"/>
          </a:xfrm>
          <a:prstGeom prst="roundRect">
            <a:avLst/>
          </a:prstGeom>
          <a:solidFill>
            <a:schemeClr val="bg2">
              <a:lumMod val="75000"/>
              <a:alpha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FCA209-522E-20F8-2AB4-396C6D759017}"/>
              </a:ext>
            </a:extLst>
          </p:cNvPr>
          <p:cNvSpPr txBox="1"/>
          <p:nvPr/>
        </p:nvSpPr>
        <p:spPr>
          <a:xfrm>
            <a:off x="8368346" y="809493"/>
            <a:ext cx="210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 system: Available Payment Plugins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C88F9B-8A0C-7D46-2B43-519B50F4DD43}"/>
              </a:ext>
            </a:extLst>
          </p:cNvPr>
          <p:cNvCxnSpPr>
            <a:cxnSpLocks/>
          </p:cNvCxnSpPr>
          <p:nvPr/>
        </p:nvCxnSpPr>
        <p:spPr>
          <a:xfrm flipV="1">
            <a:off x="3854243" y="2675467"/>
            <a:ext cx="2301024" cy="990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Dynamics 365 Business Central in 2023 release wave 1">
            <a:extLst>
              <a:ext uri="{FF2B5EF4-FFF2-40B4-BE49-F238E27FC236}">
                <a16:creationId xmlns:a16="http://schemas.microsoft.com/office/drawing/2014/main" id="{324E3488-DF15-4655-0CDD-D06CA083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686" y="4632363"/>
            <a:ext cx="667006" cy="6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257291-FD03-1F46-ACAD-3FB5F6CAFBF9}"/>
              </a:ext>
            </a:extLst>
          </p:cNvPr>
          <p:cNvSpPr txBox="1"/>
          <p:nvPr/>
        </p:nvSpPr>
        <p:spPr>
          <a:xfrm>
            <a:off x="10069700" y="5300163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71E481-A96A-A837-5209-BA71C3F90D49}"/>
              </a:ext>
            </a:extLst>
          </p:cNvPr>
          <p:cNvGrpSpPr/>
          <p:nvPr/>
        </p:nvGrpSpPr>
        <p:grpSpPr>
          <a:xfrm>
            <a:off x="8487896" y="2976426"/>
            <a:ext cx="2085307" cy="923331"/>
            <a:chOff x="9739186" y="4501128"/>
            <a:chExt cx="2085307" cy="923330"/>
          </a:xfrm>
          <a:solidFill>
            <a:schemeClr val="bg2"/>
          </a:solidFill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AABBFF5-7CB0-B045-9839-2AACD6E8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39186" y="4619933"/>
              <a:ext cx="680563" cy="6805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DDABCA-481D-38AD-15C7-26A62805BFB3}"/>
                </a:ext>
              </a:extLst>
            </p:cNvPr>
            <p:cNvSpPr txBox="1"/>
            <p:nvPr/>
          </p:nvSpPr>
          <p:spPr>
            <a:xfrm>
              <a:off x="10419749" y="4501128"/>
              <a:ext cx="1404744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party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provider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B3E5024-E174-7F8F-89AE-E9D619727D13}"/>
              </a:ext>
            </a:extLst>
          </p:cNvPr>
          <p:cNvSpPr/>
          <p:nvPr/>
        </p:nvSpPr>
        <p:spPr>
          <a:xfrm>
            <a:off x="8389106" y="4867001"/>
            <a:ext cx="1330218" cy="824456"/>
          </a:xfrm>
          <a:prstGeom prst="rect">
            <a:avLst/>
          </a:prstGeom>
          <a:solidFill>
            <a:srgbClr val="8EB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Pay App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E95D59-631C-3CA3-90AC-E8EDF1855018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9054215" y="3983694"/>
            <a:ext cx="0" cy="883307"/>
          </a:xfrm>
          <a:prstGeom prst="line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E723E-683D-2079-50D2-BC8A411C00FE}"/>
              </a:ext>
            </a:extLst>
          </p:cNvPr>
          <p:cNvCxnSpPr>
            <a:cxnSpLocks/>
          </p:cNvCxnSpPr>
          <p:nvPr/>
        </p:nvCxnSpPr>
        <p:spPr>
          <a:xfrm>
            <a:off x="9892421" y="3983694"/>
            <a:ext cx="0" cy="517233"/>
          </a:xfrm>
          <a:prstGeom prst="line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3773-7017-84B3-8EA8-91F090E2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50+ Supported countries</a:t>
            </a:r>
          </a:p>
        </p:txBody>
      </p:sp>
      <p:sp>
        <p:nvSpPr>
          <p:cNvPr id="3" name="Austria" descr="© INSCALE GmbH, 05.05.2010&#10;http://www.presentationload.com/">
            <a:extLst>
              <a:ext uri="{FF2B5EF4-FFF2-40B4-BE49-F238E27FC236}">
                <a16:creationId xmlns:a16="http://schemas.microsoft.com/office/drawing/2014/main" id="{7E07666A-BAF4-17F9-9F8C-9B064F960054}"/>
              </a:ext>
            </a:extLst>
          </p:cNvPr>
          <p:cNvSpPr>
            <a:spLocks/>
          </p:cNvSpPr>
          <p:nvPr/>
        </p:nvSpPr>
        <p:spPr bwMode="gray">
          <a:xfrm>
            <a:off x="5924797" y="2527904"/>
            <a:ext cx="215756" cy="95891"/>
          </a:xfrm>
          <a:custGeom>
            <a:avLst/>
            <a:gdLst>
              <a:gd name="T0" fmla="*/ 2147483647 w 456"/>
              <a:gd name="T1" fmla="*/ 2147483647 h 204"/>
              <a:gd name="T2" fmla="*/ 2147483647 w 456"/>
              <a:gd name="T3" fmla="*/ 2147483647 h 204"/>
              <a:gd name="T4" fmla="*/ 2147483647 w 456"/>
              <a:gd name="T5" fmla="*/ 2147483647 h 204"/>
              <a:gd name="T6" fmla="*/ 2147483647 w 456"/>
              <a:gd name="T7" fmla="*/ 2147483647 h 204"/>
              <a:gd name="T8" fmla="*/ 2147483647 w 456"/>
              <a:gd name="T9" fmla="*/ 2147483647 h 204"/>
              <a:gd name="T10" fmla="*/ 2147483647 w 456"/>
              <a:gd name="T11" fmla="*/ 2147483647 h 204"/>
              <a:gd name="T12" fmla="*/ 2147483647 w 456"/>
              <a:gd name="T13" fmla="*/ 2147483647 h 204"/>
              <a:gd name="T14" fmla="*/ 2147483647 w 456"/>
              <a:gd name="T15" fmla="*/ 0 h 204"/>
              <a:gd name="T16" fmla="*/ 2147483647 w 456"/>
              <a:gd name="T17" fmla="*/ 2147483647 h 204"/>
              <a:gd name="T18" fmla="*/ 2147483647 w 456"/>
              <a:gd name="T19" fmla="*/ 2147483647 h 204"/>
              <a:gd name="T20" fmla="*/ 2147483647 w 456"/>
              <a:gd name="T21" fmla="*/ 2147483647 h 204"/>
              <a:gd name="T22" fmla="*/ 2147483647 w 456"/>
              <a:gd name="T23" fmla="*/ 2147483647 h 204"/>
              <a:gd name="T24" fmla="*/ 2147483647 w 456"/>
              <a:gd name="T25" fmla="*/ 2147483647 h 204"/>
              <a:gd name="T26" fmla="*/ 2147483647 w 456"/>
              <a:gd name="T27" fmla="*/ 2147483647 h 204"/>
              <a:gd name="T28" fmla="*/ 2147483647 w 456"/>
              <a:gd name="T29" fmla="*/ 2147483647 h 204"/>
              <a:gd name="T30" fmla="*/ 2147483647 w 456"/>
              <a:gd name="T31" fmla="*/ 2147483647 h 204"/>
              <a:gd name="T32" fmla="*/ 2147483647 w 456"/>
              <a:gd name="T33" fmla="*/ 2147483647 h 204"/>
              <a:gd name="T34" fmla="*/ 2147483647 w 456"/>
              <a:gd name="T35" fmla="*/ 2147483647 h 204"/>
              <a:gd name="T36" fmla="*/ 2147483647 w 456"/>
              <a:gd name="T37" fmla="*/ 2147483647 h 204"/>
              <a:gd name="T38" fmla="*/ 2147483647 w 456"/>
              <a:gd name="T39" fmla="*/ 2147483647 h 204"/>
              <a:gd name="T40" fmla="*/ 2147483647 w 456"/>
              <a:gd name="T41" fmla="*/ 2147483647 h 204"/>
              <a:gd name="T42" fmla="*/ 2147483647 w 456"/>
              <a:gd name="T43" fmla="*/ 2147483647 h 204"/>
              <a:gd name="T44" fmla="*/ 2147483647 w 456"/>
              <a:gd name="T45" fmla="*/ 2147483647 h 204"/>
              <a:gd name="T46" fmla="*/ 2147483647 w 456"/>
              <a:gd name="T47" fmla="*/ 2147483647 h 204"/>
              <a:gd name="T48" fmla="*/ 2147483647 w 456"/>
              <a:gd name="T49" fmla="*/ 2147483647 h 204"/>
              <a:gd name="T50" fmla="*/ 2147483647 w 456"/>
              <a:gd name="T51" fmla="*/ 2147483647 h 204"/>
              <a:gd name="T52" fmla="*/ 2147483647 w 456"/>
              <a:gd name="T53" fmla="*/ 2147483647 h 204"/>
              <a:gd name="T54" fmla="*/ 0 w 456"/>
              <a:gd name="T55" fmla="*/ 2147483647 h 204"/>
              <a:gd name="T56" fmla="*/ 2147483647 w 456"/>
              <a:gd name="T57" fmla="*/ 2147483647 h 204"/>
              <a:gd name="T58" fmla="*/ 2147483647 w 456"/>
              <a:gd name="T59" fmla="*/ 2147483647 h 204"/>
              <a:gd name="T60" fmla="*/ 2147483647 w 456"/>
              <a:gd name="T61" fmla="*/ 2147483647 h 204"/>
              <a:gd name="T62" fmla="*/ 2147483647 w 456"/>
              <a:gd name="T63" fmla="*/ 2147483647 h 204"/>
              <a:gd name="T64" fmla="*/ 2147483647 w 456"/>
              <a:gd name="T65" fmla="*/ 2147483647 h 204"/>
              <a:gd name="T66" fmla="*/ 2147483647 w 456"/>
              <a:gd name="T67" fmla="*/ 2147483647 h 204"/>
              <a:gd name="T68" fmla="*/ 2147483647 w 456"/>
              <a:gd name="T69" fmla="*/ 2147483647 h 204"/>
              <a:gd name="T70" fmla="*/ 2147483647 w 456"/>
              <a:gd name="T71" fmla="*/ 2147483647 h 204"/>
              <a:gd name="T72" fmla="*/ 2147483647 w 456"/>
              <a:gd name="T73" fmla="*/ 2147483647 h 204"/>
              <a:gd name="T74" fmla="*/ 2147483647 w 456"/>
              <a:gd name="T75" fmla="*/ 2147483647 h 204"/>
              <a:gd name="T76" fmla="*/ 2147483647 w 456"/>
              <a:gd name="T77" fmla="*/ 2147483647 h 204"/>
              <a:gd name="T78" fmla="*/ 2147483647 w 456"/>
              <a:gd name="T79" fmla="*/ 2147483647 h 204"/>
              <a:gd name="T80" fmla="*/ 2147483647 w 456"/>
              <a:gd name="T81" fmla="*/ 2147483647 h 204"/>
              <a:gd name="T82" fmla="*/ 2147483647 w 456"/>
              <a:gd name="T83" fmla="*/ 2147483647 h 204"/>
              <a:gd name="T84" fmla="*/ 2147483647 w 456"/>
              <a:gd name="T85" fmla="*/ 2147483647 h 204"/>
              <a:gd name="T86" fmla="*/ 2147483647 w 456"/>
              <a:gd name="T87" fmla="*/ 2147483647 h 204"/>
              <a:gd name="T88" fmla="*/ 2147483647 w 456"/>
              <a:gd name="T89" fmla="*/ 2147483647 h 204"/>
              <a:gd name="T90" fmla="*/ 2147483647 w 456"/>
              <a:gd name="T91" fmla="*/ 2147483647 h 20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56"/>
              <a:gd name="T139" fmla="*/ 0 h 204"/>
              <a:gd name="T140" fmla="*/ 456 w 456"/>
              <a:gd name="T141" fmla="*/ 204 h 20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56" h="204">
                <a:moveTo>
                  <a:pt x="456" y="102"/>
                </a:moveTo>
                <a:lnTo>
                  <a:pt x="456" y="60"/>
                </a:lnTo>
                <a:lnTo>
                  <a:pt x="450" y="60"/>
                </a:lnTo>
                <a:lnTo>
                  <a:pt x="450" y="48"/>
                </a:lnTo>
                <a:lnTo>
                  <a:pt x="456" y="24"/>
                </a:lnTo>
                <a:lnTo>
                  <a:pt x="444" y="18"/>
                </a:lnTo>
                <a:lnTo>
                  <a:pt x="438" y="18"/>
                </a:lnTo>
                <a:lnTo>
                  <a:pt x="432" y="12"/>
                </a:lnTo>
                <a:lnTo>
                  <a:pt x="420" y="12"/>
                </a:lnTo>
                <a:lnTo>
                  <a:pt x="414" y="18"/>
                </a:lnTo>
                <a:lnTo>
                  <a:pt x="402" y="24"/>
                </a:lnTo>
                <a:lnTo>
                  <a:pt x="390" y="12"/>
                </a:lnTo>
                <a:lnTo>
                  <a:pt x="378" y="18"/>
                </a:lnTo>
                <a:lnTo>
                  <a:pt x="366" y="6"/>
                </a:lnTo>
                <a:lnTo>
                  <a:pt x="354" y="0"/>
                </a:lnTo>
                <a:lnTo>
                  <a:pt x="336" y="0"/>
                </a:lnTo>
                <a:lnTo>
                  <a:pt x="330" y="6"/>
                </a:lnTo>
                <a:lnTo>
                  <a:pt x="324" y="18"/>
                </a:lnTo>
                <a:lnTo>
                  <a:pt x="318" y="18"/>
                </a:lnTo>
                <a:lnTo>
                  <a:pt x="318" y="36"/>
                </a:lnTo>
                <a:lnTo>
                  <a:pt x="306" y="30"/>
                </a:lnTo>
                <a:lnTo>
                  <a:pt x="300" y="30"/>
                </a:lnTo>
                <a:lnTo>
                  <a:pt x="288" y="36"/>
                </a:lnTo>
                <a:lnTo>
                  <a:pt x="276" y="36"/>
                </a:lnTo>
                <a:lnTo>
                  <a:pt x="258" y="18"/>
                </a:lnTo>
                <a:lnTo>
                  <a:pt x="252" y="36"/>
                </a:lnTo>
                <a:lnTo>
                  <a:pt x="234" y="36"/>
                </a:lnTo>
                <a:lnTo>
                  <a:pt x="240" y="48"/>
                </a:lnTo>
                <a:lnTo>
                  <a:pt x="240" y="66"/>
                </a:lnTo>
                <a:lnTo>
                  <a:pt x="234" y="66"/>
                </a:lnTo>
                <a:lnTo>
                  <a:pt x="228" y="60"/>
                </a:lnTo>
                <a:lnTo>
                  <a:pt x="210" y="60"/>
                </a:lnTo>
                <a:lnTo>
                  <a:pt x="204" y="66"/>
                </a:lnTo>
                <a:lnTo>
                  <a:pt x="204" y="72"/>
                </a:lnTo>
                <a:lnTo>
                  <a:pt x="198" y="78"/>
                </a:lnTo>
                <a:lnTo>
                  <a:pt x="198" y="84"/>
                </a:lnTo>
                <a:lnTo>
                  <a:pt x="210" y="84"/>
                </a:lnTo>
                <a:lnTo>
                  <a:pt x="210" y="126"/>
                </a:lnTo>
                <a:lnTo>
                  <a:pt x="204" y="126"/>
                </a:lnTo>
                <a:lnTo>
                  <a:pt x="192" y="114"/>
                </a:lnTo>
                <a:lnTo>
                  <a:pt x="174" y="108"/>
                </a:lnTo>
                <a:lnTo>
                  <a:pt x="162" y="102"/>
                </a:lnTo>
                <a:lnTo>
                  <a:pt x="144" y="114"/>
                </a:lnTo>
                <a:lnTo>
                  <a:pt x="126" y="114"/>
                </a:lnTo>
                <a:lnTo>
                  <a:pt x="108" y="126"/>
                </a:lnTo>
                <a:lnTo>
                  <a:pt x="102" y="132"/>
                </a:lnTo>
                <a:lnTo>
                  <a:pt x="84" y="132"/>
                </a:lnTo>
                <a:lnTo>
                  <a:pt x="66" y="114"/>
                </a:lnTo>
                <a:lnTo>
                  <a:pt x="48" y="114"/>
                </a:lnTo>
                <a:lnTo>
                  <a:pt x="48" y="126"/>
                </a:lnTo>
                <a:lnTo>
                  <a:pt x="42" y="132"/>
                </a:lnTo>
                <a:lnTo>
                  <a:pt x="30" y="132"/>
                </a:lnTo>
                <a:lnTo>
                  <a:pt x="30" y="126"/>
                </a:lnTo>
                <a:lnTo>
                  <a:pt x="24" y="120"/>
                </a:lnTo>
                <a:lnTo>
                  <a:pt x="0" y="120"/>
                </a:lnTo>
                <a:lnTo>
                  <a:pt x="0" y="156"/>
                </a:lnTo>
                <a:lnTo>
                  <a:pt x="18" y="156"/>
                </a:lnTo>
                <a:lnTo>
                  <a:pt x="18" y="174"/>
                </a:lnTo>
                <a:lnTo>
                  <a:pt x="24" y="174"/>
                </a:lnTo>
                <a:lnTo>
                  <a:pt x="42" y="156"/>
                </a:lnTo>
                <a:lnTo>
                  <a:pt x="48" y="156"/>
                </a:lnTo>
                <a:lnTo>
                  <a:pt x="60" y="168"/>
                </a:lnTo>
                <a:lnTo>
                  <a:pt x="60" y="174"/>
                </a:lnTo>
                <a:lnTo>
                  <a:pt x="72" y="174"/>
                </a:lnTo>
                <a:lnTo>
                  <a:pt x="84" y="180"/>
                </a:lnTo>
                <a:lnTo>
                  <a:pt x="96" y="162"/>
                </a:lnTo>
                <a:lnTo>
                  <a:pt x="138" y="162"/>
                </a:lnTo>
                <a:lnTo>
                  <a:pt x="138" y="156"/>
                </a:lnTo>
                <a:lnTo>
                  <a:pt x="144" y="150"/>
                </a:lnTo>
                <a:lnTo>
                  <a:pt x="162" y="150"/>
                </a:lnTo>
                <a:lnTo>
                  <a:pt x="168" y="156"/>
                </a:lnTo>
                <a:lnTo>
                  <a:pt x="168" y="174"/>
                </a:lnTo>
                <a:lnTo>
                  <a:pt x="180" y="174"/>
                </a:lnTo>
                <a:lnTo>
                  <a:pt x="186" y="192"/>
                </a:lnTo>
                <a:lnTo>
                  <a:pt x="240" y="192"/>
                </a:lnTo>
                <a:lnTo>
                  <a:pt x="240" y="204"/>
                </a:lnTo>
                <a:lnTo>
                  <a:pt x="258" y="204"/>
                </a:lnTo>
                <a:lnTo>
                  <a:pt x="264" y="198"/>
                </a:lnTo>
                <a:lnTo>
                  <a:pt x="282" y="198"/>
                </a:lnTo>
                <a:lnTo>
                  <a:pt x="288" y="204"/>
                </a:lnTo>
                <a:lnTo>
                  <a:pt x="318" y="204"/>
                </a:lnTo>
                <a:lnTo>
                  <a:pt x="318" y="192"/>
                </a:lnTo>
                <a:lnTo>
                  <a:pt x="366" y="192"/>
                </a:lnTo>
                <a:lnTo>
                  <a:pt x="378" y="186"/>
                </a:lnTo>
                <a:lnTo>
                  <a:pt x="402" y="192"/>
                </a:lnTo>
                <a:lnTo>
                  <a:pt x="414" y="156"/>
                </a:lnTo>
                <a:lnTo>
                  <a:pt x="432" y="156"/>
                </a:lnTo>
                <a:lnTo>
                  <a:pt x="432" y="132"/>
                </a:lnTo>
                <a:lnTo>
                  <a:pt x="444" y="114"/>
                </a:lnTo>
                <a:lnTo>
                  <a:pt x="432" y="114"/>
                </a:lnTo>
                <a:lnTo>
                  <a:pt x="438" y="102"/>
                </a:lnTo>
                <a:lnTo>
                  <a:pt x="456" y="10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taly" descr="© INSCALE GmbH, 05.05.2010&#10;http://www.presentationload.com/">
            <a:extLst>
              <a:ext uri="{FF2B5EF4-FFF2-40B4-BE49-F238E27FC236}">
                <a16:creationId xmlns:a16="http://schemas.microsoft.com/office/drawing/2014/main" id="{CE81BA4B-92B4-2C31-27D1-28F5F986DE75}"/>
              </a:ext>
            </a:extLst>
          </p:cNvPr>
          <p:cNvSpPr>
            <a:spLocks noEditPoints="1"/>
          </p:cNvSpPr>
          <p:nvPr/>
        </p:nvSpPr>
        <p:spPr bwMode="gray">
          <a:xfrm>
            <a:off x="5832591" y="2597979"/>
            <a:ext cx="366971" cy="390943"/>
          </a:xfrm>
          <a:custGeom>
            <a:avLst/>
            <a:gdLst>
              <a:gd name="T0" fmla="*/ 2147483647 w 780"/>
              <a:gd name="T1" fmla="*/ 2147483647 h 828"/>
              <a:gd name="T2" fmla="*/ 2147483647 w 780"/>
              <a:gd name="T3" fmla="*/ 2147483647 h 828"/>
              <a:gd name="T4" fmla="*/ 2147483647 w 780"/>
              <a:gd name="T5" fmla="*/ 2147483647 h 828"/>
              <a:gd name="T6" fmla="*/ 2147483647 w 780"/>
              <a:gd name="T7" fmla="*/ 2147483647 h 828"/>
              <a:gd name="T8" fmla="*/ 2147483647 w 780"/>
              <a:gd name="T9" fmla="*/ 2147483647 h 828"/>
              <a:gd name="T10" fmla="*/ 2147483647 w 780"/>
              <a:gd name="T11" fmla="*/ 2147483647 h 828"/>
              <a:gd name="T12" fmla="*/ 2147483647 w 780"/>
              <a:gd name="T13" fmla="*/ 2147483647 h 828"/>
              <a:gd name="T14" fmla="*/ 2147483647 w 780"/>
              <a:gd name="T15" fmla="*/ 2147483647 h 828"/>
              <a:gd name="T16" fmla="*/ 2147483647 w 780"/>
              <a:gd name="T17" fmla="*/ 2147483647 h 828"/>
              <a:gd name="T18" fmla="*/ 2147483647 w 780"/>
              <a:gd name="T19" fmla="*/ 2147483647 h 828"/>
              <a:gd name="T20" fmla="*/ 2147483647 w 780"/>
              <a:gd name="T21" fmla="*/ 2147483647 h 828"/>
              <a:gd name="T22" fmla="*/ 2147483647 w 780"/>
              <a:gd name="T23" fmla="*/ 2147483647 h 828"/>
              <a:gd name="T24" fmla="*/ 2147483647 w 780"/>
              <a:gd name="T25" fmla="*/ 2147483647 h 828"/>
              <a:gd name="T26" fmla="*/ 2147483647 w 780"/>
              <a:gd name="T27" fmla="*/ 2147483647 h 828"/>
              <a:gd name="T28" fmla="*/ 2147483647 w 780"/>
              <a:gd name="T29" fmla="*/ 2147483647 h 828"/>
              <a:gd name="T30" fmla="*/ 2147483647 w 780"/>
              <a:gd name="T31" fmla="*/ 2147483647 h 828"/>
              <a:gd name="T32" fmla="*/ 2147483647 w 780"/>
              <a:gd name="T33" fmla="*/ 2147483647 h 828"/>
              <a:gd name="T34" fmla="*/ 2147483647 w 780"/>
              <a:gd name="T35" fmla="*/ 2147483647 h 828"/>
              <a:gd name="T36" fmla="*/ 2147483647 w 780"/>
              <a:gd name="T37" fmla="*/ 2147483647 h 828"/>
              <a:gd name="T38" fmla="*/ 2147483647 w 780"/>
              <a:gd name="T39" fmla="*/ 2147483647 h 828"/>
              <a:gd name="T40" fmla="*/ 2147483647 w 780"/>
              <a:gd name="T41" fmla="*/ 2147483647 h 828"/>
              <a:gd name="T42" fmla="*/ 2147483647 w 780"/>
              <a:gd name="T43" fmla="*/ 2147483647 h 828"/>
              <a:gd name="T44" fmla="*/ 2147483647 w 780"/>
              <a:gd name="T45" fmla="*/ 2147483647 h 828"/>
              <a:gd name="T46" fmla="*/ 2147483647 w 780"/>
              <a:gd name="T47" fmla="*/ 2147483647 h 828"/>
              <a:gd name="T48" fmla="*/ 2147483647 w 780"/>
              <a:gd name="T49" fmla="*/ 2147483647 h 828"/>
              <a:gd name="T50" fmla="*/ 2147483647 w 780"/>
              <a:gd name="T51" fmla="*/ 2147483647 h 828"/>
              <a:gd name="T52" fmla="*/ 2147483647 w 780"/>
              <a:gd name="T53" fmla="*/ 2147483647 h 828"/>
              <a:gd name="T54" fmla="*/ 2147483647 w 780"/>
              <a:gd name="T55" fmla="*/ 2147483647 h 828"/>
              <a:gd name="T56" fmla="*/ 2147483647 w 780"/>
              <a:gd name="T57" fmla="*/ 2147483647 h 828"/>
              <a:gd name="T58" fmla="*/ 2147483647 w 780"/>
              <a:gd name="T59" fmla="*/ 2147483647 h 828"/>
              <a:gd name="T60" fmla="*/ 2147483647 w 780"/>
              <a:gd name="T61" fmla="*/ 2147483647 h 828"/>
              <a:gd name="T62" fmla="*/ 2147483647 w 780"/>
              <a:gd name="T63" fmla="*/ 2147483647 h 828"/>
              <a:gd name="T64" fmla="*/ 2147483647 w 780"/>
              <a:gd name="T65" fmla="*/ 2147483647 h 828"/>
              <a:gd name="T66" fmla="*/ 2147483647 w 780"/>
              <a:gd name="T67" fmla="*/ 2147483647 h 828"/>
              <a:gd name="T68" fmla="*/ 2147483647 w 780"/>
              <a:gd name="T69" fmla="*/ 2147483647 h 828"/>
              <a:gd name="T70" fmla="*/ 2147483647 w 780"/>
              <a:gd name="T71" fmla="*/ 2147483647 h 828"/>
              <a:gd name="T72" fmla="*/ 2147483647 w 780"/>
              <a:gd name="T73" fmla="*/ 2147483647 h 828"/>
              <a:gd name="T74" fmla="*/ 2147483647 w 780"/>
              <a:gd name="T75" fmla="*/ 2147483647 h 828"/>
              <a:gd name="T76" fmla="*/ 2147483647 w 780"/>
              <a:gd name="T77" fmla="*/ 2147483647 h 828"/>
              <a:gd name="T78" fmla="*/ 2147483647 w 780"/>
              <a:gd name="T79" fmla="*/ 2147483647 h 828"/>
              <a:gd name="T80" fmla="*/ 2147483647 w 780"/>
              <a:gd name="T81" fmla="*/ 2147483647 h 828"/>
              <a:gd name="T82" fmla="*/ 2147483647 w 780"/>
              <a:gd name="T83" fmla="*/ 2147483647 h 828"/>
              <a:gd name="T84" fmla="*/ 2147483647 w 780"/>
              <a:gd name="T85" fmla="*/ 2147483647 h 828"/>
              <a:gd name="T86" fmla="*/ 2147483647 w 780"/>
              <a:gd name="T87" fmla="*/ 2147483647 h 828"/>
              <a:gd name="T88" fmla="*/ 2147483647 w 780"/>
              <a:gd name="T89" fmla="*/ 2147483647 h 828"/>
              <a:gd name="T90" fmla="*/ 2147483647 w 780"/>
              <a:gd name="T91" fmla="*/ 2147483647 h 828"/>
              <a:gd name="T92" fmla="*/ 2147483647 w 780"/>
              <a:gd name="T93" fmla="*/ 2147483647 h 828"/>
              <a:gd name="T94" fmla="*/ 2147483647 w 780"/>
              <a:gd name="T95" fmla="*/ 2147483647 h 828"/>
              <a:gd name="T96" fmla="*/ 2147483647 w 780"/>
              <a:gd name="T97" fmla="*/ 2147483647 h 828"/>
              <a:gd name="T98" fmla="*/ 2147483647 w 780"/>
              <a:gd name="T99" fmla="*/ 2147483647 h 828"/>
              <a:gd name="T100" fmla="*/ 2147483647 w 780"/>
              <a:gd name="T101" fmla="*/ 2147483647 h 828"/>
              <a:gd name="T102" fmla="*/ 2147483647 w 780"/>
              <a:gd name="T103" fmla="*/ 2147483647 h 828"/>
              <a:gd name="T104" fmla="*/ 2147483647 w 780"/>
              <a:gd name="T105" fmla="*/ 2147483647 h 828"/>
              <a:gd name="T106" fmla="*/ 2147483647 w 780"/>
              <a:gd name="T107" fmla="*/ 2147483647 h 828"/>
              <a:gd name="T108" fmla="*/ 2147483647 w 780"/>
              <a:gd name="T109" fmla="*/ 2147483647 h 828"/>
              <a:gd name="T110" fmla="*/ 2147483647 w 780"/>
              <a:gd name="T111" fmla="*/ 2147483647 h 828"/>
              <a:gd name="T112" fmla="*/ 2147483647 w 780"/>
              <a:gd name="T113" fmla="*/ 2147483647 h 82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80"/>
              <a:gd name="T172" fmla="*/ 0 h 828"/>
              <a:gd name="T173" fmla="*/ 780 w 780"/>
              <a:gd name="T174" fmla="*/ 828 h 82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80" h="828">
                <a:moveTo>
                  <a:pt x="570" y="720"/>
                </a:moveTo>
                <a:lnTo>
                  <a:pt x="558" y="714"/>
                </a:lnTo>
                <a:lnTo>
                  <a:pt x="552" y="708"/>
                </a:lnTo>
                <a:lnTo>
                  <a:pt x="540" y="708"/>
                </a:lnTo>
                <a:lnTo>
                  <a:pt x="534" y="714"/>
                </a:lnTo>
                <a:lnTo>
                  <a:pt x="522" y="720"/>
                </a:lnTo>
                <a:lnTo>
                  <a:pt x="516" y="726"/>
                </a:lnTo>
                <a:lnTo>
                  <a:pt x="468" y="726"/>
                </a:lnTo>
                <a:lnTo>
                  <a:pt x="456" y="720"/>
                </a:lnTo>
                <a:lnTo>
                  <a:pt x="444" y="708"/>
                </a:lnTo>
                <a:lnTo>
                  <a:pt x="438" y="708"/>
                </a:lnTo>
                <a:lnTo>
                  <a:pt x="420" y="726"/>
                </a:lnTo>
                <a:lnTo>
                  <a:pt x="402" y="714"/>
                </a:lnTo>
                <a:lnTo>
                  <a:pt x="396" y="714"/>
                </a:lnTo>
                <a:lnTo>
                  <a:pt x="384" y="726"/>
                </a:lnTo>
                <a:lnTo>
                  <a:pt x="384" y="738"/>
                </a:lnTo>
                <a:lnTo>
                  <a:pt x="396" y="750"/>
                </a:lnTo>
                <a:lnTo>
                  <a:pt x="420" y="762"/>
                </a:lnTo>
                <a:lnTo>
                  <a:pt x="426" y="762"/>
                </a:lnTo>
                <a:lnTo>
                  <a:pt x="444" y="780"/>
                </a:lnTo>
                <a:lnTo>
                  <a:pt x="444" y="786"/>
                </a:lnTo>
                <a:lnTo>
                  <a:pt x="456" y="786"/>
                </a:lnTo>
                <a:lnTo>
                  <a:pt x="468" y="798"/>
                </a:lnTo>
                <a:lnTo>
                  <a:pt x="480" y="804"/>
                </a:lnTo>
                <a:lnTo>
                  <a:pt x="498" y="798"/>
                </a:lnTo>
                <a:lnTo>
                  <a:pt x="504" y="804"/>
                </a:lnTo>
                <a:lnTo>
                  <a:pt x="516" y="810"/>
                </a:lnTo>
                <a:lnTo>
                  <a:pt x="522" y="822"/>
                </a:lnTo>
                <a:lnTo>
                  <a:pt x="534" y="828"/>
                </a:lnTo>
                <a:lnTo>
                  <a:pt x="558" y="828"/>
                </a:lnTo>
                <a:lnTo>
                  <a:pt x="570" y="816"/>
                </a:lnTo>
                <a:lnTo>
                  <a:pt x="570" y="792"/>
                </a:lnTo>
                <a:lnTo>
                  <a:pt x="564" y="780"/>
                </a:lnTo>
                <a:lnTo>
                  <a:pt x="564" y="768"/>
                </a:lnTo>
                <a:lnTo>
                  <a:pt x="570" y="750"/>
                </a:lnTo>
                <a:lnTo>
                  <a:pt x="576" y="738"/>
                </a:lnTo>
                <a:lnTo>
                  <a:pt x="582" y="732"/>
                </a:lnTo>
                <a:lnTo>
                  <a:pt x="582" y="714"/>
                </a:lnTo>
                <a:lnTo>
                  <a:pt x="576" y="702"/>
                </a:lnTo>
                <a:lnTo>
                  <a:pt x="570" y="720"/>
                </a:lnTo>
                <a:close/>
                <a:moveTo>
                  <a:pt x="180" y="468"/>
                </a:moveTo>
                <a:lnTo>
                  <a:pt x="156" y="480"/>
                </a:lnTo>
                <a:lnTo>
                  <a:pt x="150" y="486"/>
                </a:lnTo>
                <a:lnTo>
                  <a:pt x="138" y="492"/>
                </a:lnTo>
                <a:lnTo>
                  <a:pt x="132" y="498"/>
                </a:lnTo>
                <a:lnTo>
                  <a:pt x="126" y="498"/>
                </a:lnTo>
                <a:lnTo>
                  <a:pt x="114" y="492"/>
                </a:lnTo>
                <a:lnTo>
                  <a:pt x="102" y="480"/>
                </a:lnTo>
                <a:lnTo>
                  <a:pt x="96" y="498"/>
                </a:lnTo>
                <a:lnTo>
                  <a:pt x="102" y="504"/>
                </a:lnTo>
                <a:lnTo>
                  <a:pt x="114" y="510"/>
                </a:lnTo>
                <a:lnTo>
                  <a:pt x="120" y="522"/>
                </a:lnTo>
                <a:lnTo>
                  <a:pt x="120" y="540"/>
                </a:lnTo>
                <a:lnTo>
                  <a:pt x="114" y="558"/>
                </a:lnTo>
                <a:lnTo>
                  <a:pt x="114" y="570"/>
                </a:lnTo>
                <a:lnTo>
                  <a:pt x="126" y="582"/>
                </a:lnTo>
                <a:lnTo>
                  <a:pt x="114" y="588"/>
                </a:lnTo>
                <a:lnTo>
                  <a:pt x="120" y="636"/>
                </a:lnTo>
                <a:lnTo>
                  <a:pt x="108" y="636"/>
                </a:lnTo>
                <a:lnTo>
                  <a:pt x="126" y="654"/>
                </a:lnTo>
                <a:lnTo>
                  <a:pt x="138" y="654"/>
                </a:lnTo>
                <a:lnTo>
                  <a:pt x="144" y="642"/>
                </a:lnTo>
                <a:lnTo>
                  <a:pt x="156" y="630"/>
                </a:lnTo>
                <a:lnTo>
                  <a:pt x="156" y="618"/>
                </a:lnTo>
                <a:lnTo>
                  <a:pt x="168" y="630"/>
                </a:lnTo>
                <a:lnTo>
                  <a:pt x="180" y="636"/>
                </a:lnTo>
                <a:lnTo>
                  <a:pt x="186" y="636"/>
                </a:lnTo>
                <a:lnTo>
                  <a:pt x="192" y="630"/>
                </a:lnTo>
                <a:lnTo>
                  <a:pt x="198" y="618"/>
                </a:lnTo>
                <a:lnTo>
                  <a:pt x="198" y="594"/>
                </a:lnTo>
                <a:lnTo>
                  <a:pt x="204" y="582"/>
                </a:lnTo>
                <a:lnTo>
                  <a:pt x="204" y="558"/>
                </a:lnTo>
                <a:lnTo>
                  <a:pt x="198" y="552"/>
                </a:lnTo>
                <a:lnTo>
                  <a:pt x="192" y="552"/>
                </a:lnTo>
                <a:lnTo>
                  <a:pt x="192" y="546"/>
                </a:lnTo>
                <a:lnTo>
                  <a:pt x="198" y="540"/>
                </a:lnTo>
                <a:lnTo>
                  <a:pt x="204" y="540"/>
                </a:lnTo>
                <a:lnTo>
                  <a:pt x="210" y="534"/>
                </a:lnTo>
                <a:lnTo>
                  <a:pt x="210" y="522"/>
                </a:lnTo>
                <a:lnTo>
                  <a:pt x="204" y="510"/>
                </a:lnTo>
                <a:lnTo>
                  <a:pt x="204" y="492"/>
                </a:lnTo>
                <a:lnTo>
                  <a:pt x="198" y="480"/>
                </a:lnTo>
                <a:lnTo>
                  <a:pt x="186" y="474"/>
                </a:lnTo>
                <a:lnTo>
                  <a:pt x="180" y="468"/>
                </a:lnTo>
                <a:close/>
                <a:moveTo>
                  <a:pt x="774" y="546"/>
                </a:moveTo>
                <a:lnTo>
                  <a:pt x="768" y="534"/>
                </a:lnTo>
                <a:lnTo>
                  <a:pt x="756" y="528"/>
                </a:lnTo>
                <a:lnTo>
                  <a:pt x="738" y="510"/>
                </a:lnTo>
                <a:lnTo>
                  <a:pt x="678" y="480"/>
                </a:lnTo>
                <a:lnTo>
                  <a:pt x="672" y="480"/>
                </a:lnTo>
                <a:lnTo>
                  <a:pt x="660" y="474"/>
                </a:lnTo>
                <a:lnTo>
                  <a:pt x="648" y="474"/>
                </a:lnTo>
                <a:lnTo>
                  <a:pt x="630" y="468"/>
                </a:lnTo>
                <a:lnTo>
                  <a:pt x="606" y="456"/>
                </a:lnTo>
                <a:lnTo>
                  <a:pt x="606" y="450"/>
                </a:lnTo>
                <a:lnTo>
                  <a:pt x="612" y="438"/>
                </a:lnTo>
                <a:lnTo>
                  <a:pt x="624" y="426"/>
                </a:lnTo>
                <a:lnTo>
                  <a:pt x="624" y="420"/>
                </a:lnTo>
                <a:lnTo>
                  <a:pt x="618" y="414"/>
                </a:lnTo>
                <a:lnTo>
                  <a:pt x="612" y="414"/>
                </a:lnTo>
                <a:lnTo>
                  <a:pt x="594" y="408"/>
                </a:lnTo>
                <a:lnTo>
                  <a:pt x="552" y="408"/>
                </a:lnTo>
                <a:lnTo>
                  <a:pt x="540" y="402"/>
                </a:lnTo>
                <a:lnTo>
                  <a:pt x="534" y="396"/>
                </a:lnTo>
                <a:lnTo>
                  <a:pt x="516" y="384"/>
                </a:lnTo>
                <a:lnTo>
                  <a:pt x="492" y="360"/>
                </a:lnTo>
                <a:lnTo>
                  <a:pt x="480" y="342"/>
                </a:lnTo>
                <a:lnTo>
                  <a:pt x="474" y="336"/>
                </a:lnTo>
                <a:lnTo>
                  <a:pt x="468" y="324"/>
                </a:lnTo>
                <a:lnTo>
                  <a:pt x="468" y="312"/>
                </a:lnTo>
                <a:lnTo>
                  <a:pt x="450" y="276"/>
                </a:lnTo>
                <a:lnTo>
                  <a:pt x="438" y="270"/>
                </a:lnTo>
                <a:lnTo>
                  <a:pt x="432" y="264"/>
                </a:lnTo>
                <a:lnTo>
                  <a:pt x="420" y="258"/>
                </a:lnTo>
                <a:lnTo>
                  <a:pt x="414" y="252"/>
                </a:lnTo>
                <a:lnTo>
                  <a:pt x="378" y="222"/>
                </a:lnTo>
                <a:lnTo>
                  <a:pt x="372" y="210"/>
                </a:lnTo>
                <a:lnTo>
                  <a:pt x="360" y="198"/>
                </a:lnTo>
                <a:lnTo>
                  <a:pt x="360" y="186"/>
                </a:lnTo>
                <a:lnTo>
                  <a:pt x="366" y="180"/>
                </a:lnTo>
                <a:lnTo>
                  <a:pt x="384" y="180"/>
                </a:lnTo>
                <a:lnTo>
                  <a:pt x="384" y="174"/>
                </a:lnTo>
                <a:lnTo>
                  <a:pt x="372" y="162"/>
                </a:lnTo>
                <a:lnTo>
                  <a:pt x="366" y="150"/>
                </a:lnTo>
                <a:lnTo>
                  <a:pt x="366" y="138"/>
                </a:lnTo>
                <a:lnTo>
                  <a:pt x="402" y="120"/>
                </a:lnTo>
                <a:lnTo>
                  <a:pt x="408" y="114"/>
                </a:lnTo>
                <a:lnTo>
                  <a:pt x="414" y="114"/>
                </a:lnTo>
                <a:lnTo>
                  <a:pt x="438" y="108"/>
                </a:lnTo>
                <a:lnTo>
                  <a:pt x="444" y="72"/>
                </a:lnTo>
                <a:lnTo>
                  <a:pt x="432" y="66"/>
                </a:lnTo>
                <a:lnTo>
                  <a:pt x="438" y="60"/>
                </a:lnTo>
                <a:lnTo>
                  <a:pt x="438" y="42"/>
                </a:lnTo>
                <a:lnTo>
                  <a:pt x="384" y="42"/>
                </a:lnTo>
                <a:lnTo>
                  <a:pt x="378" y="24"/>
                </a:lnTo>
                <a:lnTo>
                  <a:pt x="366" y="24"/>
                </a:lnTo>
                <a:lnTo>
                  <a:pt x="366" y="6"/>
                </a:lnTo>
                <a:lnTo>
                  <a:pt x="360" y="0"/>
                </a:lnTo>
                <a:lnTo>
                  <a:pt x="342" y="0"/>
                </a:lnTo>
                <a:lnTo>
                  <a:pt x="336" y="6"/>
                </a:lnTo>
                <a:lnTo>
                  <a:pt x="336" y="12"/>
                </a:lnTo>
                <a:lnTo>
                  <a:pt x="294" y="12"/>
                </a:lnTo>
                <a:lnTo>
                  <a:pt x="282" y="30"/>
                </a:lnTo>
                <a:lnTo>
                  <a:pt x="270" y="24"/>
                </a:lnTo>
                <a:lnTo>
                  <a:pt x="252" y="24"/>
                </a:lnTo>
                <a:lnTo>
                  <a:pt x="246" y="42"/>
                </a:lnTo>
                <a:lnTo>
                  <a:pt x="222" y="42"/>
                </a:lnTo>
                <a:lnTo>
                  <a:pt x="222" y="48"/>
                </a:lnTo>
                <a:lnTo>
                  <a:pt x="234" y="60"/>
                </a:lnTo>
                <a:lnTo>
                  <a:pt x="228" y="72"/>
                </a:lnTo>
                <a:lnTo>
                  <a:pt x="210" y="60"/>
                </a:lnTo>
                <a:lnTo>
                  <a:pt x="192" y="66"/>
                </a:lnTo>
                <a:lnTo>
                  <a:pt x="180" y="48"/>
                </a:lnTo>
                <a:lnTo>
                  <a:pt x="174" y="72"/>
                </a:lnTo>
                <a:lnTo>
                  <a:pt x="162" y="84"/>
                </a:lnTo>
                <a:lnTo>
                  <a:pt x="162" y="102"/>
                </a:lnTo>
                <a:lnTo>
                  <a:pt x="138" y="78"/>
                </a:lnTo>
                <a:lnTo>
                  <a:pt x="132" y="78"/>
                </a:lnTo>
                <a:lnTo>
                  <a:pt x="132" y="72"/>
                </a:lnTo>
                <a:lnTo>
                  <a:pt x="126" y="66"/>
                </a:lnTo>
                <a:lnTo>
                  <a:pt x="126" y="60"/>
                </a:lnTo>
                <a:lnTo>
                  <a:pt x="120" y="54"/>
                </a:lnTo>
                <a:lnTo>
                  <a:pt x="108" y="54"/>
                </a:lnTo>
                <a:lnTo>
                  <a:pt x="102" y="60"/>
                </a:lnTo>
                <a:lnTo>
                  <a:pt x="102" y="78"/>
                </a:lnTo>
                <a:lnTo>
                  <a:pt x="84" y="96"/>
                </a:lnTo>
                <a:lnTo>
                  <a:pt x="78" y="96"/>
                </a:lnTo>
                <a:lnTo>
                  <a:pt x="66" y="84"/>
                </a:lnTo>
                <a:lnTo>
                  <a:pt x="54" y="84"/>
                </a:lnTo>
                <a:lnTo>
                  <a:pt x="42" y="96"/>
                </a:lnTo>
                <a:lnTo>
                  <a:pt x="30" y="96"/>
                </a:lnTo>
                <a:lnTo>
                  <a:pt x="30" y="102"/>
                </a:lnTo>
                <a:lnTo>
                  <a:pt x="24" y="102"/>
                </a:lnTo>
                <a:lnTo>
                  <a:pt x="18" y="108"/>
                </a:lnTo>
                <a:lnTo>
                  <a:pt x="42" y="132"/>
                </a:lnTo>
                <a:lnTo>
                  <a:pt x="42" y="138"/>
                </a:lnTo>
                <a:lnTo>
                  <a:pt x="24" y="156"/>
                </a:lnTo>
                <a:lnTo>
                  <a:pt x="0" y="156"/>
                </a:lnTo>
                <a:lnTo>
                  <a:pt x="12" y="174"/>
                </a:lnTo>
                <a:lnTo>
                  <a:pt x="24" y="174"/>
                </a:lnTo>
                <a:lnTo>
                  <a:pt x="30" y="180"/>
                </a:lnTo>
                <a:lnTo>
                  <a:pt x="30" y="192"/>
                </a:lnTo>
                <a:lnTo>
                  <a:pt x="24" y="198"/>
                </a:lnTo>
                <a:lnTo>
                  <a:pt x="24" y="204"/>
                </a:lnTo>
                <a:lnTo>
                  <a:pt x="18" y="210"/>
                </a:lnTo>
                <a:lnTo>
                  <a:pt x="18" y="216"/>
                </a:lnTo>
                <a:lnTo>
                  <a:pt x="24" y="222"/>
                </a:lnTo>
                <a:lnTo>
                  <a:pt x="36" y="228"/>
                </a:lnTo>
                <a:lnTo>
                  <a:pt x="42" y="228"/>
                </a:lnTo>
                <a:lnTo>
                  <a:pt x="42" y="234"/>
                </a:lnTo>
                <a:lnTo>
                  <a:pt x="66" y="234"/>
                </a:lnTo>
                <a:lnTo>
                  <a:pt x="72" y="240"/>
                </a:lnTo>
                <a:lnTo>
                  <a:pt x="72" y="246"/>
                </a:lnTo>
                <a:lnTo>
                  <a:pt x="54" y="264"/>
                </a:lnTo>
                <a:lnTo>
                  <a:pt x="54" y="270"/>
                </a:lnTo>
                <a:lnTo>
                  <a:pt x="66" y="270"/>
                </a:lnTo>
                <a:lnTo>
                  <a:pt x="90" y="258"/>
                </a:lnTo>
                <a:lnTo>
                  <a:pt x="120" y="228"/>
                </a:lnTo>
                <a:lnTo>
                  <a:pt x="144" y="216"/>
                </a:lnTo>
                <a:lnTo>
                  <a:pt x="156" y="216"/>
                </a:lnTo>
                <a:lnTo>
                  <a:pt x="168" y="222"/>
                </a:lnTo>
                <a:lnTo>
                  <a:pt x="204" y="234"/>
                </a:lnTo>
                <a:lnTo>
                  <a:pt x="216" y="240"/>
                </a:lnTo>
                <a:lnTo>
                  <a:pt x="228" y="252"/>
                </a:lnTo>
                <a:lnTo>
                  <a:pt x="234" y="264"/>
                </a:lnTo>
                <a:lnTo>
                  <a:pt x="234" y="276"/>
                </a:lnTo>
                <a:lnTo>
                  <a:pt x="240" y="282"/>
                </a:lnTo>
                <a:lnTo>
                  <a:pt x="240" y="288"/>
                </a:lnTo>
                <a:lnTo>
                  <a:pt x="252" y="300"/>
                </a:lnTo>
                <a:lnTo>
                  <a:pt x="252" y="306"/>
                </a:lnTo>
                <a:lnTo>
                  <a:pt x="246" y="318"/>
                </a:lnTo>
                <a:lnTo>
                  <a:pt x="246" y="324"/>
                </a:lnTo>
                <a:lnTo>
                  <a:pt x="258" y="336"/>
                </a:lnTo>
                <a:lnTo>
                  <a:pt x="282" y="348"/>
                </a:lnTo>
                <a:lnTo>
                  <a:pt x="288" y="354"/>
                </a:lnTo>
                <a:lnTo>
                  <a:pt x="294" y="354"/>
                </a:lnTo>
                <a:lnTo>
                  <a:pt x="300" y="372"/>
                </a:lnTo>
                <a:lnTo>
                  <a:pt x="330" y="372"/>
                </a:lnTo>
                <a:lnTo>
                  <a:pt x="348" y="390"/>
                </a:lnTo>
                <a:lnTo>
                  <a:pt x="354" y="402"/>
                </a:lnTo>
                <a:lnTo>
                  <a:pt x="366" y="414"/>
                </a:lnTo>
                <a:lnTo>
                  <a:pt x="378" y="420"/>
                </a:lnTo>
                <a:lnTo>
                  <a:pt x="384" y="432"/>
                </a:lnTo>
                <a:lnTo>
                  <a:pt x="420" y="468"/>
                </a:lnTo>
                <a:lnTo>
                  <a:pt x="456" y="468"/>
                </a:lnTo>
                <a:lnTo>
                  <a:pt x="462" y="474"/>
                </a:lnTo>
                <a:lnTo>
                  <a:pt x="468" y="486"/>
                </a:lnTo>
                <a:lnTo>
                  <a:pt x="492" y="498"/>
                </a:lnTo>
                <a:lnTo>
                  <a:pt x="510" y="504"/>
                </a:lnTo>
                <a:lnTo>
                  <a:pt x="528" y="504"/>
                </a:lnTo>
                <a:lnTo>
                  <a:pt x="540" y="510"/>
                </a:lnTo>
                <a:lnTo>
                  <a:pt x="546" y="510"/>
                </a:lnTo>
                <a:lnTo>
                  <a:pt x="552" y="522"/>
                </a:lnTo>
                <a:lnTo>
                  <a:pt x="552" y="534"/>
                </a:lnTo>
                <a:lnTo>
                  <a:pt x="564" y="558"/>
                </a:lnTo>
                <a:lnTo>
                  <a:pt x="570" y="564"/>
                </a:lnTo>
                <a:lnTo>
                  <a:pt x="582" y="564"/>
                </a:lnTo>
                <a:lnTo>
                  <a:pt x="594" y="558"/>
                </a:lnTo>
                <a:lnTo>
                  <a:pt x="600" y="558"/>
                </a:lnTo>
                <a:lnTo>
                  <a:pt x="600" y="570"/>
                </a:lnTo>
                <a:lnTo>
                  <a:pt x="606" y="582"/>
                </a:lnTo>
                <a:lnTo>
                  <a:pt x="606" y="606"/>
                </a:lnTo>
                <a:lnTo>
                  <a:pt x="612" y="618"/>
                </a:lnTo>
                <a:lnTo>
                  <a:pt x="630" y="636"/>
                </a:lnTo>
                <a:lnTo>
                  <a:pt x="630" y="666"/>
                </a:lnTo>
                <a:lnTo>
                  <a:pt x="612" y="666"/>
                </a:lnTo>
                <a:lnTo>
                  <a:pt x="612" y="690"/>
                </a:lnTo>
                <a:lnTo>
                  <a:pt x="606" y="696"/>
                </a:lnTo>
                <a:lnTo>
                  <a:pt x="600" y="708"/>
                </a:lnTo>
                <a:lnTo>
                  <a:pt x="594" y="714"/>
                </a:lnTo>
                <a:lnTo>
                  <a:pt x="594" y="732"/>
                </a:lnTo>
                <a:lnTo>
                  <a:pt x="606" y="732"/>
                </a:lnTo>
                <a:lnTo>
                  <a:pt x="618" y="726"/>
                </a:lnTo>
                <a:lnTo>
                  <a:pt x="624" y="726"/>
                </a:lnTo>
                <a:lnTo>
                  <a:pt x="636" y="702"/>
                </a:lnTo>
                <a:lnTo>
                  <a:pt x="654" y="696"/>
                </a:lnTo>
                <a:lnTo>
                  <a:pt x="654" y="666"/>
                </a:lnTo>
                <a:lnTo>
                  <a:pt x="666" y="654"/>
                </a:lnTo>
                <a:lnTo>
                  <a:pt x="678" y="654"/>
                </a:lnTo>
                <a:lnTo>
                  <a:pt x="684" y="648"/>
                </a:lnTo>
                <a:lnTo>
                  <a:pt x="696" y="648"/>
                </a:lnTo>
                <a:lnTo>
                  <a:pt x="696" y="636"/>
                </a:lnTo>
                <a:lnTo>
                  <a:pt x="690" y="630"/>
                </a:lnTo>
                <a:lnTo>
                  <a:pt x="690" y="618"/>
                </a:lnTo>
                <a:lnTo>
                  <a:pt x="678" y="606"/>
                </a:lnTo>
                <a:lnTo>
                  <a:pt x="666" y="606"/>
                </a:lnTo>
                <a:lnTo>
                  <a:pt x="648" y="588"/>
                </a:lnTo>
                <a:lnTo>
                  <a:pt x="654" y="582"/>
                </a:lnTo>
                <a:lnTo>
                  <a:pt x="660" y="570"/>
                </a:lnTo>
                <a:lnTo>
                  <a:pt x="666" y="552"/>
                </a:lnTo>
                <a:lnTo>
                  <a:pt x="672" y="540"/>
                </a:lnTo>
                <a:lnTo>
                  <a:pt x="684" y="528"/>
                </a:lnTo>
                <a:lnTo>
                  <a:pt x="690" y="534"/>
                </a:lnTo>
                <a:lnTo>
                  <a:pt x="702" y="534"/>
                </a:lnTo>
                <a:lnTo>
                  <a:pt x="708" y="540"/>
                </a:lnTo>
                <a:lnTo>
                  <a:pt x="738" y="540"/>
                </a:lnTo>
                <a:lnTo>
                  <a:pt x="738" y="552"/>
                </a:lnTo>
                <a:lnTo>
                  <a:pt x="744" y="558"/>
                </a:lnTo>
                <a:lnTo>
                  <a:pt x="744" y="564"/>
                </a:lnTo>
                <a:lnTo>
                  <a:pt x="750" y="576"/>
                </a:lnTo>
                <a:lnTo>
                  <a:pt x="762" y="576"/>
                </a:lnTo>
                <a:lnTo>
                  <a:pt x="774" y="570"/>
                </a:lnTo>
                <a:lnTo>
                  <a:pt x="780" y="564"/>
                </a:lnTo>
                <a:lnTo>
                  <a:pt x="780" y="558"/>
                </a:lnTo>
                <a:lnTo>
                  <a:pt x="774" y="54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roatia" descr="© INSCALE GmbH, 05.05.2010&#10;http://www.presentationload.com/">
            <a:extLst>
              <a:ext uri="{FF2B5EF4-FFF2-40B4-BE49-F238E27FC236}">
                <a16:creationId xmlns:a16="http://schemas.microsoft.com/office/drawing/2014/main" id="{2048CF31-0E52-2784-3D70-1149616F9551}"/>
              </a:ext>
            </a:extLst>
          </p:cNvPr>
          <p:cNvSpPr>
            <a:spLocks/>
          </p:cNvSpPr>
          <p:nvPr/>
        </p:nvSpPr>
        <p:spPr bwMode="gray">
          <a:xfrm>
            <a:off x="6046505" y="2621952"/>
            <a:ext cx="173343" cy="129085"/>
          </a:xfrm>
          <a:custGeom>
            <a:avLst/>
            <a:gdLst>
              <a:gd name="T0" fmla="*/ 2147483647 w 366"/>
              <a:gd name="T1" fmla="*/ 2147483647 h 276"/>
              <a:gd name="T2" fmla="*/ 2147483647 w 366"/>
              <a:gd name="T3" fmla="*/ 2147483647 h 276"/>
              <a:gd name="T4" fmla="*/ 2147483647 w 366"/>
              <a:gd name="T5" fmla="*/ 2147483647 h 276"/>
              <a:gd name="T6" fmla="*/ 2147483647 w 366"/>
              <a:gd name="T7" fmla="*/ 2147483647 h 276"/>
              <a:gd name="T8" fmla="*/ 2147483647 w 366"/>
              <a:gd name="T9" fmla="*/ 2147483647 h 276"/>
              <a:gd name="T10" fmla="*/ 2147483647 w 366"/>
              <a:gd name="T11" fmla="*/ 2147483647 h 276"/>
              <a:gd name="T12" fmla="*/ 2147483647 w 366"/>
              <a:gd name="T13" fmla="*/ 2147483647 h 276"/>
              <a:gd name="T14" fmla="*/ 2147483647 w 366"/>
              <a:gd name="T15" fmla="*/ 2147483647 h 276"/>
              <a:gd name="T16" fmla="*/ 2147483647 w 366"/>
              <a:gd name="T17" fmla="*/ 2147483647 h 276"/>
              <a:gd name="T18" fmla="*/ 2147483647 w 366"/>
              <a:gd name="T19" fmla="*/ 2147483647 h 276"/>
              <a:gd name="T20" fmla="*/ 2147483647 w 366"/>
              <a:gd name="T21" fmla="*/ 2147483647 h 276"/>
              <a:gd name="T22" fmla="*/ 2147483647 w 366"/>
              <a:gd name="T23" fmla="*/ 0 h 276"/>
              <a:gd name="T24" fmla="*/ 2147483647 w 366"/>
              <a:gd name="T25" fmla="*/ 2147483647 h 276"/>
              <a:gd name="T26" fmla="*/ 2147483647 w 366"/>
              <a:gd name="T27" fmla="*/ 2147483647 h 276"/>
              <a:gd name="T28" fmla="*/ 2147483647 w 366"/>
              <a:gd name="T29" fmla="*/ 2147483647 h 276"/>
              <a:gd name="T30" fmla="*/ 2147483647 w 366"/>
              <a:gd name="T31" fmla="*/ 2147483647 h 276"/>
              <a:gd name="T32" fmla="*/ 2147483647 w 366"/>
              <a:gd name="T33" fmla="*/ 2147483647 h 276"/>
              <a:gd name="T34" fmla="*/ 2147483647 w 366"/>
              <a:gd name="T35" fmla="*/ 2147483647 h 276"/>
              <a:gd name="T36" fmla="*/ 2147483647 w 366"/>
              <a:gd name="T37" fmla="*/ 2147483647 h 276"/>
              <a:gd name="T38" fmla="*/ 2147483647 w 366"/>
              <a:gd name="T39" fmla="*/ 2147483647 h 276"/>
              <a:gd name="T40" fmla="*/ 0 w 366"/>
              <a:gd name="T41" fmla="*/ 2147483647 h 276"/>
              <a:gd name="T42" fmla="*/ 2147483647 w 366"/>
              <a:gd name="T43" fmla="*/ 2147483647 h 276"/>
              <a:gd name="T44" fmla="*/ 2147483647 w 366"/>
              <a:gd name="T45" fmla="*/ 2147483647 h 276"/>
              <a:gd name="T46" fmla="*/ 2147483647 w 366"/>
              <a:gd name="T47" fmla="*/ 2147483647 h 276"/>
              <a:gd name="T48" fmla="*/ 2147483647 w 366"/>
              <a:gd name="T49" fmla="*/ 2147483647 h 276"/>
              <a:gd name="T50" fmla="*/ 2147483647 w 366"/>
              <a:gd name="T51" fmla="*/ 2147483647 h 276"/>
              <a:gd name="T52" fmla="*/ 2147483647 w 366"/>
              <a:gd name="T53" fmla="*/ 2147483647 h 276"/>
              <a:gd name="T54" fmla="*/ 2147483647 w 366"/>
              <a:gd name="T55" fmla="*/ 2147483647 h 276"/>
              <a:gd name="T56" fmla="*/ 2147483647 w 366"/>
              <a:gd name="T57" fmla="*/ 2147483647 h 276"/>
              <a:gd name="T58" fmla="*/ 2147483647 w 366"/>
              <a:gd name="T59" fmla="*/ 2147483647 h 276"/>
              <a:gd name="T60" fmla="*/ 2147483647 w 366"/>
              <a:gd name="T61" fmla="*/ 2147483647 h 276"/>
              <a:gd name="T62" fmla="*/ 2147483647 w 366"/>
              <a:gd name="T63" fmla="*/ 2147483647 h 276"/>
              <a:gd name="T64" fmla="*/ 2147483647 w 366"/>
              <a:gd name="T65" fmla="*/ 2147483647 h 276"/>
              <a:gd name="T66" fmla="*/ 2147483647 w 366"/>
              <a:gd name="T67" fmla="*/ 2147483647 h 276"/>
              <a:gd name="T68" fmla="*/ 2147483647 w 366"/>
              <a:gd name="T69" fmla="*/ 2147483647 h 276"/>
              <a:gd name="T70" fmla="*/ 2147483647 w 366"/>
              <a:gd name="T71" fmla="*/ 2147483647 h 276"/>
              <a:gd name="T72" fmla="*/ 2147483647 w 366"/>
              <a:gd name="T73" fmla="*/ 2147483647 h 276"/>
              <a:gd name="T74" fmla="*/ 2147483647 w 366"/>
              <a:gd name="T75" fmla="*/ 2147483647 h 276"/>
              <a:gd name="T76" fmla="*/ 2147483647 w 366"/>
              <a:gd name="T77" fmla="*/ 2147483647 h 276"/>
              <a:gd name="T78" fmla="*/ 2147483647 w 366"/>
              <a:gd name="T79" fmla="*/ 2147483647 h 276"/>
              <a:gd name="T80" fmla="*/ 2147483647 w 366"/>
              <a:gd name="T81" fmla="*/ 2147483647 h 276"/>
              <a:gd name="T82" fmla="*/ 2147483647 w 366"/>
              <a:gd name="T83" fmla="*/ 2147483647 h 276"/>
              <a:gd name="T84" fmla="*/ 2147483647 w 366"/>
              <a:gd name="T85" fmla="*/ 2147483647 h 276"/>
              <a:gd name="T86" fmla="*/ 2147483647 w 366"/>
              <a:gd name="T87" fmla="*/ 2147483647 h 276"/>
              <a:gd name="T88" fmla="*/ 2147483647 w 366"/>
              <a:gd name="T89" fmla="*/ 2147483647 h 276"/>
              <a:gd name="T90" fmla="*/ 2147483647 w 366"/>
              <a:gd name="T91" fmla="*/ 2147483647 h 27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66"/>
              <a:gd name="T139" fmla="*/ 0 h 276"/>
              <a:gd name="T140" fmla="*/ 366 w 366"/>
              <a:gd name="T141" fmla="*/ 276 h 27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66" h="276">
                <a:moveTo>
                  <a:pt x="342" y="126"/>
                </a:moveTo>
                <a:lnTo>
                  <a:pt x="342" y="114"/>
                </a:lnTo>
                <a:lnTo>
                  <a:pt x="348" y="114"/>
                </a:lnTo>
                <a:lnTo>
                  <a:pt x="354" y="108"/>
                </a:lnTo>
                <a:lnTo>
                  <a:pt x="360" y="108"/>
                </a:lnTo>
                <a:lnTo>
                  <a:pt x="366" y="102"/>
                </a:lnTo>
                <a:lnTo>
                  <a:pt x="360" y="102"/>
                </a:lnTo>
                <a:lnTo>
                  <a:pt x="348" y="96"/>
                </a:lnTo>
                <a:lnTo>
                  <a:pt x="336" y="96"/>
                </a:lnTo>
                <a:lnTo>
                  <a:pt x="342" y="78"/>
                </a:lnTo>
                <a:lnTo>
                  <a:pt x="336" y="78"/>
                </a:lnTo>
                <a:lnTo>
                  <a:pt x="330" y="48"/>
                </a:lnTo>
                <a:lnTo>
                  <a:pt x="324" y="48"/>
                </a:lnTo>
                <a:lnTo>
                  <a:pt x="312" y="54"/>
                </a:lnTo>
                <a:lnTo>
                  <a:pt x="270" y="60"/>
                </a:lnTo>
                <a:lnTo>
                  <a:pt x="264" y="48"/>
                </a:lnTo>
                <a:lnTo>
                  <a:pt x="246" y="48"/>
                </a:lnTo>
                <a:lnTo>
                  <a:pt x="234" y="42"/>
                </a:lnTo>
                <a:lnTo>
                  <a:pt x="228" y="36"/>
                </a:lnTo>
                <a:lnTo>
                  <a:pt x="216" y="30"/>
                </a:lnTo>
                <a:lnTo>
                  <a:pt x="204" y="18"/>
                </a:lnTo>
                <a:lnTo>
                  <a:pt x="204" y="12"/>
                </a:lnTo>
                <a:lnTo>
                  <a:pt x="198" y="6"/>
                </a:lnTo>
                <a:lnTo>
                  <a:pt x="186" y="0"/>
                </a:lnTo>
                <a:lnTo>
                  <a:pt x="162" y="0"/>
                </a:lnTo>
                <a:lnTo>
                  <a:pt x="162" y="12"/>
                </a:lnTo>
                <a:lnTo>
                  <a:pt x="150" y="18"/>
                </a:lnTo>
                <a:lnTo>
                  <a:pt x="120" y="18"/>
                </a:lnTo>
                <a:lnTo>
                  <a:pt x="120" y="30"/>
                </a:lnTo>
                <a:lnTo>
                  <a:pt x="126" y="36"/>
                </a:lnTo>
                <a:lnTo>
                  <a:pt x="126" y="42"/>
                </a:lnTo>
                <a:lnTo>
                  <a:pt x="114" y="54"/>
                </a:lnTo>
                <a:lnTo>
                  <a:pt x="102" y="60"/>
                </a:lnTo>
                <a:lnTo>
                  <a:pt x="102" y="78"/>
                </a:lnTo>
                <a:lnTo>
                  <a:pt x="60" y="78"/>
                </a:lnTo>
                <a:lnTo>
                  <a:pt x="54" y="72"/>
                </a:lnTo>
                <a:lnTo>
                  <a:pt x="54" y="66"/>
                </a:lnTo>
                <a:lnTo>
                  <a:pt x="48" y="78"/>
                </a:lnTo>
                <a:lnTo>
                  <a:pt x="30" y="78"/>
                </a:lnTo>
                <a:lnTo>
                  <a:pt x="18" y="72"/>
                </a:lnTo>
                <a:lnTo>
                  <a:pt x="18" y="84"/>
                </a:lnTo>
                <a:lnTo>
                  <a:pt x="0" y="84"/>
                </a:lnTo>
                <a:lnTo>
                  <a:pt x="0" y="132"/>
                </a:lnTo>
                <a:lnTo>
                  <a:pt x="6" y="132"/>
                </a:lnTo>
                <a:lnTo>
                  <a:pt x="12" y="120"/>
                </a:lnTo>
                <a:lnTo>
                  <a:pt x="24" y="114"/>
                </a:lnTo>
                <a:lnTo>
                  <a:pt x="30" y="102"/>
                </a:lnTo>
                <a:lnTo>
                  <a:pt x="42" y="102"/>
                </a:lnTo>
                <a:lnTo>
                  <a:pt x="48" y="114"/>
                </a:lnTo>
                <a:lnTo>
                  <a:pt x="48" y="132"/>
                </a:lnTo>
                <a:lnTo>
                  <a:pt x="78" y="126"/>
                </a:lnTo>
                <a:lnTo>
                  <a:pt x="78" y="132"/>
                </a:lnTo>
                <a:lnTo>
                  <a:pt x="72" y="144"/>
                </a:lnTo>
                <a:lnTo>
                  <a:pt x="72" y="150"/>
                </a:lnTo>
                <a:lnTo>
                  <a:pt x="84" y="162"/>
                </a:lnTo>
                <a:lnTo>
                  <a:pt x="96" y="168"/>
                </a:lnTo>
                <a:lnTo>
                  <a:pt x="96" y="180"/>
                </a:lnTo>
                <a:lnTo>
                  <a:pt x="144" y="216"/>
                </a:lnTo>
                <a:lnTo>
                  <a:pt x="144" y="240"/>
                </a:lnTo>
                <a:lnTo>
                  <a:pt x="198" y="240"/>
                </a:lnTo>
                <a:lnTo>
                  <a:pt x="210" y="246"/>
                </a:lnTo>
                <a:lnTo>
                  <a:pt x="216" y="252"/>
                </a:lnTo>
                <a:lnTo>
                  <a:pt x="216" y="276"/>
                </a:lnTo>
                <a:lnTo>
                  <a:pt x="246" y="276"/>
                </a:lnTo>
                <a:lnTo>
                  <a:pt x="252" y="270"/>
                </a:lnTo>
                <a:lnTo>
                  <a:pt x="252" y="264"/>
                </a:lnTo>
                <a:lnTo>
                  <a:pt x="246" y="252"/>
                </a:lnTo>
                <a:lnTo>
                  <a:pt x="234" y="246"/>
                </a:lnTo>
                <a:lnTo>
                  <a:pt x="216" y="234"/>
                </a:lnTo>
                <a:lnTo>
                  <a:pt x="204" y="228"/>
                </a:lnTo>
                <a:lnTo>
                  <a:pt x="192" y="216"/>
                </a:lnTo>
                <a:lnTo>
                  <a:pt x="180" y="186"/>
                </a:lnTo>
                <a:lnTo>
                  <a:pt x="162" y="180"/>
                </a:lnTo>
                <a:lnTo>
                  <a:pt x="162" y="162"/>
                </a:lnTo>
                <a:lnTo>
                  <a:pt x="156" y="156"/>
                </a:lnTo>
                <a:lnTo>
                  <a:pt x="150" y="156"/>
                </a:lnTo>
                <a:lnTo>
                  <a:pt x="150" y="144"/>
                </a:lnTo>
                <a:lnTo>
                  <a:pt x="132" y="138"/>
                </a:lnTo>
                <a:lnTo>
                  <a:pt x="120" y="126"/>
                </a:lnTo>
                <a:lnTo>
                  <a:pt x="138" y="120"/>
                </a:lnTo>
                <a:lnTo>
                  <a:pt x="138" y="96"/>
                </a:lnTo>
                <a:lnTo>
                  <a:pt x="144" y="96"/>
                </a:lnTo>
                <a:lnTo>
                  <a:pt x="150" y="102"/>
                </a:lnTo>
                <a:lnTo>
                  <a:pt x="162" y="108"/>
                </a:lnTo>
                <a:lnTo>
                  <a:pt x="186" y="102"/>
                </a:lnTo>
                <a:lnTo>
                  <a:pt x="210" y="102"/>
                </a:lnTo>
                <a:lnTo>
                  <a:pt x="228" y="108"/>
                </a:lnTo>
                <a:lnTo>
                  <a:pt x="240" y="102"/>
                </a:lnTo>
                <a:lnTo>
                  <a:pt x="252" y="102"/>
                </a:lnTo>
                <a:lnTo>
                  <a:pt x="258" y="108"/>
                </a:lnTo>
                <a:lnTo>
                  <a:pt x="312" y="108"/>
                </a:lnTo>
                <a:lnTo>
                  <a:pt x="324" y="126"/>
                </a:lnTo>
                <a:lnTo>
                  <a:pt x="342" y="12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imbabwe" descr="© INSCALE GmbH, 05.05.2010&#10;http://www.presentationload.com/">
            <a:extLst>
              <a:ext uri="{FF2B5EF4-FFF2-40B4-BE49-F238E27FC236}">
                <a16:creationId xmlns:a16="http://schemas.microsoft.com/office/drawing/2014/main" id="{EC0F1860-0A74-F67B-5C84-D369A29B2C66}"/>
              </a:ext>
            </a:extLst>
          </p:cNvPr>
          <p:cNvSpPr>
            <a:spLocks/>
          </p:cNvSpPr>
          <p:nvPr/>
        </p:nvSpPr>
        <p:spPr bwMode="gray">
          <a:xfrm>
            <a:off x="6441152" y="4978678"/>
            <a:ext cx="260015" cy="260015"/>
          </a:xfrm>
          <a:custGeom>
            <a:avLst/>
            <a:gdLst>
              <a:gd name="T0" fmla="*/ 2147483647 w 552"/>
              <a:gd name="T1" fmla="*/ 2147483647 h 552"/>
              <a:gd name="T2" fmla="*/ 2147483647 w 552"/>
              <a:gd name="T3" fmla="*/ 2147483647 h 552"/>
              <a:gd name="T4" fmla="*/ 2147483647 w 552"/>
              <a:gd name="T5" fmla="*/ 2147483647 h 552"/>
              <a:gd name="T6" fmla="*/ 2147483647 w 552"/>
              <a:gd name="T7" fmla="*/ 2147483647 h 552"/>
              <a:gd name="T8" fmla="*/ 2147483647 w 552"/>
              <a:gd name="T9" fmla="*/ 2147483647 h 552"/>
              <a:gd name="T10" fmla="*/ 2147483647 w 552"/>
              <a:gd name="T11" fmla="*/ 2147483647 h 552"/>
              <a:gd name="T12" fmla="*/ 2147483647 w 552"/>
              <a:gd name="T13" fmla="*/ 2147483647 h 552"/>
              <a:gd name="T14" fmla="*/ 2147483647 w 552"/>
              <a:gd name="T15" fmla="*/ 2147483647 h 552"/>
              <a:gd name="T16" fmla="*/ 2147483647 w 552"/>
              <a:gd name="T17" fmla="*/ 2147483647 h 552"/>
              <a:gd name="T18" fmla="*/ 2147483647 w 552"/>
              <a:gd name="T19" fmla="*/ 2147483647 h 552"/>
              <a:gd name="T20" fmla="*/ 2147483647 w 552"/>
              <a:gd name="T21" fmla="*/ 2147483647 h 552"/>
              <a:gd name="T22" fmla="*/ 2147483647 w 552"/>
              <a:gd name="T23" fmla="*/ 2147483647 h 552"/>
              <a:gd name="T24" fmla="*/ 2147483647 w 552"/>
              <a:gd name="T25" fmla="*/ 2147483647 h 552"/>
              <a:gd name="T26" fmla="*/ 2147483647 w 552"/>
              <a:gd name="T27" fmla="*/ 2147483647 h 552"/>
              <a:gd name="T28" fmla="*/ 2147483647 w 552"/>
              <a:gd name="T29" fmla="*/ 2147483647 h 552"/>
              <a:gd name="T30" fmla="*/ 2147483647 w 552"/>
              <a:gd name="T31" fmla="*/ 2147483647 h 552"/>
              <a:gd name="T32" fmla="*/ 2147483647 w 552"/>
              <a:gd name="T33" fmla="*/ 2147483647 h 552"/>
              <a:gd name="T34" fmla="*/ 2147483647 w 552"/>
              <a:gd name="T35" fmla="*/ 2147483647 h 552"/>
              <a:gd name="T36" fmla="*/ 2147483647 w 552"/>
              <a:gd name="T37" fmla="*/ 2147483647 h 552"/>
              <a:gd name="T38" fmla="*/ 2147483647 w 552"/>
              <a:gd name="T39" fmla="*/ 2147483647 h 552"/>
              <a:gd name="T40" fmla="*/ 2147483647 w 552"/>
              <a:gd name="T41" fmla="*/ 2147483647 h 552"/>
              <a:gd name="T42" fmla="*/ 2147483647 w 552"/>
              <a:gd name="T43" fmla="*/ 2147483647 h 552"/>
              <a:gd name="T44" fmla="*/ 2147483647 w 552"/>
              <a:gd name="T45" fmla="*/ 2147483647 h 552"/>
              <a:gd name="T46" fmla="*/ 2147483647 w 552"/>
              <a:gd name="T47" fmla="*/ 2147483647 h 552"/>
              <a:gd name="T48" fmla="*/ 2147483647 w 552"/>
              <a:gd name="T49" fmla="*/ 2147483647 h 552"/>
              <a:gd name="T50" fmla="*/ 2147483647 w 552"/>
              <a:gd name="T51" fmla="*/ 2147483647 h 552"/>
              <a:gd name="T52" fmla="*/ 2147483647 w 552"/>
              <a:gd name="T53" fmla="*/ 2147483647 h 552"/>
              <a:gd name="T54" fmla="*/ 2147483647 w 552"/>
              <a:gd name="T55" fmla="*/ 2147483647 h 552"/>
              <a:gd name="T56" fmla="*/ 2147483647 w 552"/>
              <a:gd name="T57" fmla="*/ 2147483647 h 552"/>
              <a:gd name="T58" fmla="*/ 2147483647 w 552"/>
              <a:gd name="T59" fmla="*/ 2147483647 h 552"/>
              <a:gd name="T60" fmla="*/ 2147483647 w 552"/>
              <a:gd name="T61" fmla="*/ 2147483647 h 552"/>
              <a:gd name="T62" fmla="*/ 2147483647 w 552"/>
              <a:gd name="T63" fmla="*/ 2147483647 h 552"/>
              <a:gd name="T64" fmla="*/ 2147483647 w 552"/>
              <a:gd name="T65" fmla="*/ 2147483647 h 552"/>
              <a:gd name="T66" fmla="*/ 2147483647 w 552"/>
              <a:gd name="T67" fmla="*/ 2147483647 h 552"/>
              <a:gd name="T68" fmla="*/ 2147483647 w 552"/>
              <a:gd name="T69" fmla="*/ 2147483647 h 552"/>
              <a:gd name="T70" fmla="*/ 2147483647 w 552"/>
              <a:gd name="T71" fmla="*/ 2147483647 h 552"/>
              <a:gd name="T72" fmla="*/ 2147483647 w 552"/>
              <a:gd name="T73" fmla="*/ 2147483647 h 552"/>
              <a:gd name="T74" fmla="*/ 2147483647 w 552"/>
              <a:gd name="T75" fmla="*/ 0 h 552"/>
              <a:gd name="T76" fmla="*/ 2147483647 w 552"/>
              <a:gd name="T77" fmla="*/ 2147483647 h 552"/>
              <a:gd name="T78" fmla="*/ 2147483647 w 552"/>
              <a:gd name="T79" fmla="*/ 2147483647 h 552"/>
              <a:gd name="T80" fmla="*/ 2147483647 w 552"/>
              <a:gd name="T81" fmla="*/ 2147483647 h 552"/>
              <a:gd name="T82" fmla="*/ 2147483647 w 552"/>
              <a:gd name="T83" fmla="*/ 2147483647 h 552"/>
              <a:gd name="T84" fmla="*/ 2147483647 w 552"/>
              <a:gd name="T85" fmla="*/ 2147483647 h 552"/>
              <a:gd name="T86" fmla="*/ 2147483647 w 552"/>
              <a:gd name="T87" fmla="*/ 2147483647 h 552"/>
              <a:gd name="T88" fmla="*/ 2147483647 w 552"/>
              <a:gd name="T89" fmla="*/ 2147483647 h 552"/>
              <a:gd name="T90" fmla="*/ 2147483647 w 552"/>
              <a:gd name="T91" fmla="*/ 2147483647 h 552"/>
              <a:gd name="T92" fmla="*/ 2147483647 w 552"/>
              <a:gd name="T93" fmla="*/ 2147483647 h 552"/>
              <a:gd name="T94" fmla="*/ 2147483647 w 552"/>
              <a:gd name="T95" fmla="*/ 2147483647 h 552"/>
              <a:gd name="T96" fmla="*/ 2147483647 w 552"/>
              <a:gd name="T97" fmla="*/ 2147483647 h 552"/>
              <a:gd name="T98" fmla="*/ 2147483647 w 552"/>
              <a:gd name="T99" fmla="*/ 2147483647 h 552"/>
              <a:gd name="T100" fmla="*/ 2147483647 w 552"/>
              <a:gd name="T101" fmla="*/ 2147483647 h 552"/>
              <a:gd name="T102" fmla="*/ 2147483647 w 552"/>
              <a:gd name="T103" fmla="*/ 2147483647 h 5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52"/>
              <a:gd name="T157" fmla="*/ 0 h 552"/>
              <a:gd name="T158" fmla="*/ 552 w 552"/>
              <a:gd name="T159" fmla="*/ 552 h 5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52" h="552">
                <a:moveTo>
                  <a:pt x="18" y="204"/>
                </a:moveTo>
                <a:lnTo>
                  <a:pt x="18" y="234"/>
                </a:lnTo>
                <a:lnTo>
                  <a:pt x="30" y="234"/>
                </a:lnTo>
                <a:lnTo>
                  <a:pt x="36" y="240"/>
                </a:lnTo>
                <a:lnTo>
                  <a:pt x="48" y="264"/>
                </a:lnTo>
                <a:lnTo>
                  <a:pt x="54" y="270"/>
                </a:lnTo>
                <a:lnTo>
                  <a:pt x="54" y="294"/>
                </a:lnTo>
                <a:lnTo>
                  <a:pt x="72" y="330"/>
                </a:lnTo>
                <a:lnTo>
                  <a:pt x="84" y="336"/>
                </a:lnTo>
                <a:lnTo>
                  <a:pt x="102" y="354"/>
                </a:lnTo>
                <a:lnTo>
                  <a:pt x="132" y="354"/>
                </a:lnTo>
                <a:lnTo>
                  <a:pt x="138" y="360"/>
                </a:lnTo>
                <a:lnTo>
                  <a:pt x="138" y="390"/>
                </a:lnTo>
                <a:lnTo>
                  <a:pt x="168" y="390"/>
                </a:lnTo>
                <a:lnTo>
                  <a:pt x="174" y="414"/>
                </a:lnTo>
                <a:lnTo>
                  <a:pt x="168" y="420"/>
                </a:lnTo>
                <a:lnTo>
                  <a:pt x="168" y="450"/>
                </a:lnTo>
                <a:lnTo>
                  <a:pt x="186" y="450"/>
                </a:lnTo>
                <a:lnTo>
                  <a:pt x="186" y="480"/>
                </a:lnTo>
                <a:lnTo>
                  <a:pt x="198" y="480"/>
                </a:lnTo>
                <a:lnTo>
                  <a:pt x="216" y="486"/>
                </a:lnTo>
                <a:lnTo>
                  <a:pt x="228" y="486"/>
                </a:lnTo>
                <a:lnTo>
                  <a:pt x="246" y="492"/>
                </a:lnTo>
                <a:lnTo>
                  <a:pt x="264" y="510"/>
                </a:lnTo>
                <a:lnTo>
                  <a:pt x="270" y="522"/>
                </a:lnTo>
                <a:lnTo>
                  <a:pt x="270" y="528"/>
                </a:lnTo>
                <a:lnTo>
                  <a:pt x="252" y="528"/>
                </a:lnTo>
                <a:lnTo>
                  <a:pt x="312" y="528"/>
                </a:lnTo>
                <a:lnTo>
                  <a:pt x="324" y="534"/>
                </a:lnTo>
                <a:lnTo>
                  <a:pt x="330" y="534"/>
                </a:lnTo>
                <a:lnTo>
                  <a:pt x="342" y="540"/>
                </a:lnTo>
                <a:lnTo>
                  <a:pt x="402" y="540"/>
                </a:lnTo>
                <a:lnTo>
                  <a:pt x="420" y="552"/>
                </a:lnTo>
                <a:lnTo>
                  <a:pt x="486" y="468"/>
                </a:lnTo>
                <a:lnTo>
                  <a:pt x="504" y="462"/>
                </a:lnTo>
                <a:lnTo>
                  <a:pt x="492" y="444"/>
                </a:lnTo>
                <a:lnTo>
                  <a:pt x="504" y="432"/>
                </a:lnTo>
                <a:lnTo>
                  <a:pt x="504" y="402"/>
                </a:lnTo>
                <a:lnTo>
                  <a:pt x="516" y="396"/>
                </a:lnTo>
                <a:lnTo>
                  <a:pt x="528" y="384"/>
                </a:lnTo>
                <a:lnTo>
                  <a:pt x="528" y="372"/>
                </a:lnTo>
                <a:lnTo>
                  <a:pt x="540" y="360"/>
                </a:lnTo>
                <a:lnTo>
                  <a:pt x="546" y="348"/>
                </a:lnTo>
                <a:lnTo>
                  <a:pt x="546" y="342"/>
                </a:lnTo>
                <a:lnTo>
                  <a:pt x="522" y="318"/>
                </a:lnTo>
                <a:lnTo>
                  <a:pt x="522" y="306"/>
                </a:lnTo>
                <a:lnTo>
                  <a:pt x="540" y="288"/>
                </a:lnTo>
                <a:lnTo>
                  <a:pt x="522" y="264"/>
                </a:lnTo>
                <a:lnTo>
                  <a:pt x="540" y="252"/>
                </a:lnTo>
                <a:lnTo>
                  <a:pt x="540" y="240"/>
                </a:lnTo>
                <a:lnTo>
                  <a:pt x="546" y="240"/>
                </a:lnTo>
                <a:lnTo>
                  <a:pt x="546" y="234"/>
                </a:lnTo>
                <a:lnTo>
                  <a:pt x="552" y="228"/>
                </a:lnTo>
                <a:lnTo>
                  <a:pt x="552" y="216"/>
                </a:lnTo>
                <a:lnTo>
                  <a:pt x="540" y="192"/>
                </a:lnTo>
                <a:lnTo>
                  <a:pt x="540" y="180"/>
                </a:lnTo>
                <a:lnTo>
                  <a:pt x="546" y="174"/>
                </a:lnTo>
                <a:lnTo>
                  <a:pt x="546" y="168"/>
                </a:lnTo>
                <a:lnTo>
                  <a:pt x="552" y="162"/>
                </a:lnTo>
                <a:lnTo>
                  <a:pt x="540" y="150"/>
                </a:lnTo>
                <a:lnTo>
                  <a:pt x="552" y="138"/>
                </a:lnTo>
                <a:lnTo>
                  <a:pt x="540" y="120"/>
                </a:lnTo>
                <a:lnTo>
                  <a:pt x="546" y="114"/>
                </a:lnTo>
                <a:lnTo>
                  <a:pt x="552" y="102"/>
                </a:lnTo>
                <a:lnTo>
                  <a:pt x="552" y="96"/>
                </a:lnTo>
                <a:lnTo>
                  <a:pt x="540" y="84"/>
                </a:lnTo>
                <a:lnTo>
                  <a:pt x="528" y="84"/>
                </a:lnTo>
                <a:lnTo>
                  <a:pt x="510" y="66"/>
                </a:lnTo>
                <a:lnTo>
                  <a:pt x="498" y="66"/>
                </a:lnTo>
                <a:lnTo>
                  <a:pt x="486" y="72"/>
                </a:lnTo>
                <a:lnTo>
                  <a:pt x="480" y="72"/>
                </a:lnTo>
                <a:lnTo>
                  <a:pt x="462" y="48"/>
                </a:lnTo>
                <a:lnTo>
                  <a:pt x="444" y="48"/>
                </a:lnTo>
                <a:lnTo>
                  <a:pt x="432" y="30"/>
                </a:lnTo>
                <a:lnTo>
                  <a:pt x="372" y="30"/>
                </a:lnTo>
                <a:lnTo>
                  <a:pt x="366" y="0"/>
                </a:lnTo>
                <a:lnTo>
                  <a:pt x="330" y="0"/>
                </a:lnTo>
                <a:lnTo>
                  <a:pt x="294" y="12"/>
                </a:lnTo>
                <a:lnTo>
                  <a:pt x="282" y="24"/>
                </a:lnTo>
                <a:lnTo>
                  <a:pt x="258" y="36"/>
                </a:lnTo>
                <a:lnTo>
                  <a:pt x="258" y="72"/>
                </a:lnTo>
                <a:lnTo>
                  <a:pt x="252" y="78"/>
                </a:lnTo>
                <a:lnTo>
                  <a:pt x="240" y="78"/>
                </a:lnTo>
                <a:lnTo>
                  <a:pt x="228" y="84"/>
                </a:lnTo>
                <a:lnTo>
                  <a:pt x="210" y="90"/>
                </a:lnTo>
                <a:lnTo>
                  <a:pt x="198" y="96"/>
                </a:lnTo>
                <a:lnTo>
                  <a:pt x="192" y="102"/>
                </a:lnTo>
                <a:lnTo>
                  <a:pt x="180" y="126"/>
                </a:lnTo>
                <a:lnTo>
                  <a:pt x="174" y="132"/>
                </a:lnTo>
                <a:lnTo>
                  <a:pt x="174" y="138"/>
                </a:lnTo>
                <a:lnTo>
                  <a:pt x="168" y="144"/>
                </a:lnTo>
                <a:lnTo>
                  <a:pt x="162" y="156"/>
                </a:lnTo>
                <a:lnTo>
                  <a:pt x="132" y="186"/>
                </a:lnTo>
                <a:lnTo>
                  <a:pt x="108" y="198"/>
                </a:lnTo>
                <a:lnTo>
                  <a:pt x="90" y="198"/>
                </a:lnTo>
                <a:lnTo>
                  <a:pt x="90" y="192"/>
                </a:lnTo>
                <a:lnTo>
                  <a:pt x="78" y="180"/>
                </a:lnTo>
                <a:lnTo>
                  <a:pt x="66" y="180"/>
                </a:lnTo>
                <a:lnTo>
                  <a:pt x="66" y="192"/>
                </a:lnTo>
                <a:lnTo>
                  <a:pt x="54" y="192"/>
                </a:lnTo>
                <a:lnTo>
                  <a:pt x="42" y="180"/>
                </a:lnTo>
                <a:lnTo>
                  <a:pt x="42" y="174"/>
                </a:lnTo>
                <a:lnTo>
                  <a:pt x="0" y="174"/>
                </a:lnTo>
                <a:lnTo>
                  <a:pt x="6" y="192"/>
                </a:lnTo>
                <a:lnTo>
                  <a:pt x="18" y="20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ambia" descr="© INSCALE GmbH, 05.05.2010&#10;http://www.presentationload.com/">
            <a:extLst>
              <a:ext uri="{FF2B5EF4-FFF2-40B4-BE49-F238E27FC236}">
                <a16:creationId xmlns:a16="http://schemas.microsoft.com/office/drawing/2014/main" id="{BBA385DA-DF26-CA8E-DED9-71A778D4719B}"/>
              </a:ext>
            </a:extLst>
          </p:cNvPr>
          <p:cNvSpPr>
            <a:spLocks/>
          </p:cNvSpPr>
          <p:nvPr/>
        </p:nvSpPr>
        <p:spPr bwMode="gray">
          <a:xfrm>
            <a:off x="6336032" y="4694691"/>
            <a:ext cx="392789" cy="376191"/>
          </a:xfrm>
          <a:custGeom>
            <a:avLst/>
            <a:gdLst>
              <a:gd name="T0" fmla="*/ 2147483647 w 834"/>
              <a:gd name="T1" fmla="*/ 2147483647 h 798"/>
              <a:gd name="T2" fmla="*/ 2147483647 w 834"/>
              <a:gd name="T3" fmla="*/ 2147483647 h 798"/>
              <a:gd name="T4" fmla="*/ 2147483647 w 834"/>
              <a:gd name="T5" fmla="*/ 2147483647 h 798"/>
              <a:gd name="T6" fmla="*/ 2147483647 w 834"/>
              <a:gd name="T7" fmla="*/ 2147483647 h 798"/>
              <a:gd name="T8" fmla="*/ 2147483647 w 834"/>
              <a:gd name="T9" fmla="*/ 2147483647 h 798"/>
              <a:gd name="T10" fmla="*/ 2147483647 w 834"/>
              <a:gd name="T11" fmla="*/ 2147483647 h 798"/>
              <a:gd name="T12" fmla="*/ 2147483647 w 834"/>
              <a:gd name="T13" fmla="*/ 2147483647 h 798"/>
              <a:gd name="T14" fmla="*/ 2147483647 w 834"/>
              <a:gd name="T15" fmla="*/ 2147483647 h 798"/>
              <a:gd name="T16" fmla="*/ 2147483647 w 834"/>
              <a:gd name="T17" fmla="*/ 2147483647 h 798"/>
              <a:gd name="T18" fmla="*/ 2147483647 w 834"/>
              <a:gd name="T19" fmla="*/ 2147483647 h 798"/>
              <a:gd name="T20" fmla="*/ 2147483647 w 834"/>
              <a:gd name="T21" fmla="*/ 2147483647 h 798"/>
              <a:gd name="T22" fmla="*/ 2147483647 w 834"/>
              <a:gd name="T23" fmla="*/ 2147483647 h 798"/>
              <a:gd name="T24" fmla="*/ 2147483647 w 834"/>
              <a:gd name="T25" fmla="*/ 2147483647 h 798"/>
              <a:gd name="T26" fmla="*/ 2147483647 w 834"/>
              <a:gd name="T27" fmla="*/ 2147483647 h 798"/>
              <a:gd name="T28" fmla="*/ 2147483647 w 834"/>
              <a:gd name="T29" fmla="*/ 2147483647 h 798"/>
              <a:gd name="T30" fmla="*/ 2147483647 w 834"/>
              <a:gd name="T31" fmla="*/ 2147483647 h 798"/>
              <a:gd name="T32" fmla="*/ 2147483647 w 834"/>
              <a:gd name="T33" fmla="*/ 2147483647 h 798"/>
              <a:gd name="T34" fmla="*/ 2147483647 w 834"/>
              <a:gd name="T35" fmla="*/ 2147483647 h 798"/>
              <a:gd name="T36" fmla="*/ 2147483647 w 834"/>
              <a:gd name="T37" fmla="*/ 2147483647 h 798"/>
              <a:gd name="T38" fmla="*/ 2147483647 w 834"/>
              <a:gd name="T39" fmla="*/ 2147483647 h 798"/>
              <a:gd name="T40" fmla="*/ 2147483647 w 834"/>
              <a:gd name="T41" fmla="*/ 2147483647 h 798"/>
              <a:gd name="T42" fmla="*/ 2147483647 w 834"/>
              <a:gd name="T43" fmla="*/ 2147483647 h 798"/>
              <a:gd name="T44" fmla="*/ 2147483647 w 834"/>
              <a:gd name="T45" fmla="*/ 2147483647 h 798"/>
              <a:gd name="T46" fmla="*/ 2147483647 w 834"/>
              <a:gd name="T47" fmla="*/ 2147483647 h 798"/>
              <a:gd name="T48" fmla="*/ 2147483647 w 834"/>
              <a:gd name="T49" fmla="*/ 2147483647 h 798"/>
              <a:gd name="T50" fmla="*/ 2147483647 w 834"/>
              <a:gd name="T51" fmla="*/ 2147483647 h 798"/>
              <a:gd name="T52" fmla="*/ 2147483647 w 834"/>
              <a:gd name="T53" fmla="*/ 2147483647 h 798"/>
              <a:gd name="T54" fmla="*/ 2147483647 w 834"/>
              <a:gd name="T55" fmla="*/ 2147483647 h 798"/>
              <a:gd name="T56" fmla="*/ 2147483647 w 834"/>
              <a:gd name="T57" fmla="*/ 2147483647 h 798"/>
              <a:gd name="T58" fmla="*/ 2147483647 w 834"/>
              <a:gd name="T59" fmla="*/ 2147483647 h 798"/>
              <a:gd name="T60" fmla="*/ 2147483647 w 834"/>
              <a:gd name="T61" fmla="*/ 2147483647 h 798"/>
              <a:gd name="T62" fmla="*/ 2147483647 w 834"/>
              <a:gd name="T63" fmla="*/ 2147483647 h 798"/>
              <a:gd name="T64" fmla="*/ 2147483647 w 834"/>
              <a:gd name="T65" fmla="*/ 2147483647 h 798"/>
              <a:gd name="T66" fmla="*/ 2147483647 w 834"/>
              <a:gd name="T67" fmla="*/ 2147483647 h 798"/>
              <a:gd name="T68" fmla="*/ 2147483647 w 834"/>
              <a:gd name="T69" fmla="*/ 2147483647 h 798"/>
              <a:gd name="T70" fmla="*/ 2147483647 w 834"/>
              <a:gd name="T71" fmla="*/ 2147483647 h 798"/>
              <a:gd name="T72" fmla="*/ 2147483647 w 834"/>
              <a:gd name="T73" fmla="*/ 2147483647 h 798"/>
              <a:gd name="T74" fmla="*/ 2147483647 w 834"/>
              <a:gd name="T75" fmla="*/ 2147483647 h 798"/>
              <a:gd name="T76" fmla="*/ 2147483647 w 834"/>
              <a:gd name="T77" fmla="*/ 2147483647 h 798"/>
              <a:gd name="T78" fmla="*/ 2147483647 w 834"/>
              <a:gd name="T79" fmla="*/ 2147483647 h 798"/>
              <a:gd name="T80" fmla="*/ 2147483647 w 834"/>
              <a:gd name="T81" fmla="*/ 2147483647 h 798"/>
              <a:gd name="T82" fmla="*/ 2147483647 w 834"/>
              <a:gd name="T83" fmla="*/ 2147483647 h 798"/>
              <a:gd name="T84" fmla="*/ 2147483647 w 834"/>
              <a:gd name="T85" fmla="*/ 2147483647 h 798"/>
              <a:gd name="T86" fmla="*/ 2147483647 w 834"/>
              <a:gd name="T87" fmla="*/ 2147483647 h 798"/>
              <a:gd name="T88" fmla="*/ 2147483647 w 834"/>
              <a:gd name="T89" fmla="*/ 2147483647 h 798"/>
              <a:gd name="T90" fmla="*/ 2147483647 w 834"/>
              <a:gd name="T91" fmla="*/ 2147483647 h 798"/>
              <a:gd name="T92" fmla="*/ 2147483647 w 834"/>
              <a:gd name="T93" fmla="*/ 2147483647 h 798"/>
              <a:gd name="T94" fmla="*/ 2147483647 w 834"/>
              <a:gd name="T95" fmla="*/ 2147483647 h 798"/>
              <a:gd name="T96" fmla="*/ 2147483647 w 834"/>
              <a:gd name="T97" fmla="*/ 2147483647 h 798"/>
              <a:gd name="T98" fmla="*/ 2147483647 w 834"/>
              <a:gd name="T99" fmla="*/ 2147483647 h 798"/>
              <a:gd name="T100" fmla="*/ 2147483647 w 834"/>
              <a:gd name="T101" fmla="*/ 2147483647 h 798"/>
              <a:gd name="T102" fmla="*/ 2147483647 w 834"/>
              <a:gd name="T103" fmla="*/ 2147483647 h 7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34"/>
              <a:gd name="T157" fmla="*/ 0 h 798"/>
              <a:gd name="T158" fmla="*/ 834 w 834"/>
              <a:gd name="T159" fmla="*/ 798 h 7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34" h="798">
                <a:moveTo>
                  <a:pt x="822" y="186"/>
                </a:moveTo>
                <a:lnTo>
                  <a:pt x="822" y="162"/>
                </a:lnTo>
                <a:lnTo>
                  <a:pt x="816" y="168"/>
                </a:lnTo>
                <a:lnTo>
                  <a:pt x="810" y="168"/>
                </a:lnTo>
                <a:lnTo>
                  <a:pt x="810" y="126"/>
                </a:lnTo>
                <a:lnTo>
                  <a:pt x="798" y="114"/>
                </a:lnTo>
                <a:lnTo>
                  <a:pt x="786" y="114"/>
                </a:lnTo>
                <a:lnTo>
                  <a:pt x="786" y="102"/>
                </a:lnTo>
                <a:lnTo>
                  <a:pt x="768" y="90"/>
                </a:lnTo>
                <a:lnTo>
                  <a:pt x="750" y="90"/>
                </a:lnTo>
                <a:lnTo>
                  <a:pt x="750" y="72"/>
                </a:lnTo>
                <a:lnTo>
                  <a:pt x="738" y="78"/>
                </a:lnTo>
                <a:lnTo>
                  <a:pt x="726" y="78"/>
                </a:lnTo>
                <a:lnTo>
                  <a:pt x="708" y="60"/>
                </a:lnTo>
                <a:lnTo>
                  <a:pt x="690" y="60"/>
                </a:lnTo>
                <a:lnTo>
                  <a:pt x="684" y="54"/>
                </a:lnTo>
                <a:lnTo>
                  <a:pt x="684" y="36"/>
                </a:lnTo>
                <a:lnTo>
                  <a:pt x="672" y="42"/>
                </a:lnTo>
                <a:lnTo>
                  <a:pt x="654" y="42"/>
                </a:lnTo>
                <a:lnTo>
                  <a:pt x="648" y="54"/>
                </a:lnTo>
                <a:lnTo>
                  <a:pt x="642" y="60"/>
                </a:lnTo>
                <a:lnTo>
                  <a:pt x="636" y="60"/>
                </a:lnTo>
                <a:lnTo>
                  <a:pt x="624" y="48"/>
                </a:lnTo>
                <a:lnTo>
                  <a:pt x="624" y="36"/>
                </a:lnTo>
                <a:lnTo>
                  <a:pt x="618" y="30"/>
                </a:lnTo>
                <a:lnTo>
                  <a:pt x="606" y="30"/>
                </a:lnTo>
                <a:lnTo>
                  <a:pt x="600" y="24"/>
                </a:lnTo>
                <a:lnTo>
                  <a:pt x="594" y="24"/>
                </a:lnTo>
                <a:lnTo>
                  <a:pt x="594" y="6"/>
                </a:lnTo>
                <a:lnTo>
                  <a:pt x="600" y="0"/>
                </a:lnTo>
                <a:lnTo>
                  <a:pt x="576" y="12"/>
                </a:lnTo>
                <a:lnTo>
                  <a:pt x="558" y="12"/>
                </a:lnTo>
                <a:lnTo>
                  <a:pt x="546" y="18"/>
                </a:lnTo>
                <a:lnTo>
                  <a:pt x="528" y="18"/>
                </a:lnTo>
                <a:lnTo>
                  <a:pt x="510" y="24"/>
                </a:lnTo>
                <a:lnTo>
                  <a:pt x="498" y="24"/>
                </a:lnTo>
                <a:lnTo>
                  <a:pt x="498" y="54"/>
                </a:lnTo>
                <a:lnTo>
                  <a:pt x="480" y="72"/>
                </a:lnTo>
                <a:lnTo>
                  <a:pt x="468" y="78"/>
                </a:lnTo>
                <a:lnTo>
                  <a:pt x="462" y="84"/>
                </a:lnTo>
                <a:lnTo>
                  <a:pt x="456" y="84"/>
                </a:lnTo>
                <a:lnTo>
                  <a:pt x="468" y="96"/>
                </a:lnTo>
                <a:lnTo>
                  <a:pt x="468" y="102"/>
                </a:lnTo>
                <a:lnTo>
                  <a:pt x="474" y="108"/>
                </a:lnTo>
                <a:lnTo>
                  <a:pt x="474" y="114"/>
                </a:lnTo>
                <a:lnTo>
                  <a:pt x="480" y="120"/>
                </a:lnTo>
                <a:lnTo>
                  <a:pt x="480" y="144"/>
                </a:lnTo>
                <a:lnTo>
                  <a:pt x="486" y="162"/>
                </a:lnTo>
                <a:lnTo>
                  <a:pt x="486" y="216"/>
                </a:lnTo>
                <a:lnTo>
                  <a:pt x="474" y="228"/>
                </a:lnTo>
                <a:lnTo>
                  <a:pt x="468" y="240"/>
                </a:lnTo>
                <a:lnTo>
                  <a:pt x="462" y="258"/>
                </a:lnTo>
                <a:lnTo>
                  <a:pt x="456" y="270"/>
                </a:lnTo>
                <a:lnTo>
                  <a:pt x="456" y="294"/>
                </a:lnTo>
                <a:lnTo>
                  <a:pt x="468" y="306"/>
                </a:lnTo>
                <a:lnTo>
                  <a:pt x="474" y="306"/>
                </a:lnTo>
                <a:lnTo>
                  <a:pt x="474" y="312"/>
                </a:lnTo>
                <a:lnTo>
                  <a:pt x="480" y="312"/>
                </a:lnTo>
                <a:lnTo>
                  <a:pt x="510" y="342"/>
                </a:lnTo>
                <a:lnTo>
                  <a:pt x="522" y="348"/>
                </a:lnTo>
                <a:lnTo>
                  <a:pt x="528" y="348"/>
                </a:lnTo>
                <a:lnTo>
                  <a:pt x="534" y="342"/>
                </a:lnTo>
                <a:lnTo>
                  <a:pt x="534" y="324"/>
                </a:lnTo>
                <a:lnTo>
                  <a:pt x="558" y="324"/>
                </a:lnTo>
                <a:lnTo>
                  <a:pt x="558" y="372"/>
                </a:lnTo>
                <a:lnTo>
                  <a:pt x="552" y="408"/>
                </a:lnTo>
                <a:lnTo>
                  <a:pt x="546" y="426"/>
                </a:lnTo>
                <a:lnTo>
                  <a:pt x="540" y="426"/>
                </a:lnTo>
                <a:lnTo>
                  <a:pt x="540" y="420"/>
                </a:lnTo>
                <a:lnTo>
                  <a:pt x="534" y="408"/>
                </a:lnTo>
                <a:lnTo>
                  <a:pt x="516" y="420"/>
                </a:lnTo>
                <a:lnTo>
                  <a:pt x="498" y="420"/>
                </a:lnTo>
                <a:lnTo>
                  <a:pt x="498" y="408"/>
                </a:lnTo>
                <a:lnTo>
                  <a:pt x="492" y="396"/>
                </a:lnTo>
                <a:lnTo>
                  <a:pt x="492" y="384"/>
                </a:lnTo>
                <a:lnTo>
                  <a:pt x="480" y="372"/>
                </a:lnTo>
                <a:lnTo>
                  <a:pt x="468" y="372"/>
                </a:lnTo>
                <a:lnTo>
                  <a:pt x="462" y="360"/>
                </a:lnTo>
                <a:lnTo>
                  <a:pt x="462" y="354"/>
                </a:lnTo>
                <a:lnTo>
                  <a:pt x="456" y="342"/>
                </a:lnTo>
                <a:lnTo>
                  <a:pt x="450" y="336"/>
                </a:lnTo>
                <a:lnTo>
                  <a:pt x="444" y="336"/>
                </a:lnTo>
                <a:lnTo>
                  <a:pt x="438" y="342"/>
                </a:lnTo>
                <a:lnTo>
                  <a:pt x="426" y="342"/>
                </a:lnTo>
                <a:lnTo>
                  <a:pt x="426" y="330"/>
                </a:lnTo>
                <a:lnTo>
                  <a:pt x="420" y="324"/>
                </a:lnTo>
                <a:lnTo>
                  <a:pt x="390" y="324"/>
                </a:lnTo>
                <a:lnTo>
                  <a:pt x="390" y="312"/>
                </a:lnTo>
                <a:lnTo>
                  <a:pt x="396" y="312"/>
                </a:lnTo>
                <a:lnTo>
                  <a:pt x="396" y="300"/>
                </a:lnTo>
                <a:lnTo>
                  <a:pt x="384" y="300"/>
                </a:lnTo>
                <a:lnTo>
                  <a:pt x="378" y="294"/>
                </a:lnTo>
                <a:lnTo>
                  <a:pt x="378" y="282"/>
                </a:lnTo>
                <a:lnTo>
                  <a:pt x="366" y="270"/>
                </a:lnTo>
                <a:lnTo>
                  <a:pt x="360" y="270"/>
                </a:lnTo>
                <a:lnTo>
                  <a:pt x="354" y="276"/>
                </a:lnTo>
                <a:lnTo>
                  <a:pt x="354" y="294"/>
                </a:lnTo>
                <a:lnTo>
                  <a:pt x="348" y="300"/>
                </a:lnTo>
                <a:lnTo>
                  <a:pt x="348" y="306"/>
                </a:lnTo>
                <a:lnTo>
                  <a:pt x="330" y="306"/>
                </a:lnTo>
                <a:lnTo>
                  <a:pt x="300" y="300"/>
                </a:lnTo>
                <a:lnTo>
                  <a:pt x="264" y="294"/>
                </a:lnTo>
                <a:lnTo>
                  <a:pt x="246" y="282"/>
                </a:lnTo>
                <a:lnTo>
                  <a:pt x="240" y="276"/>
                </a:lnTo>
                <a:lnTo>
                  <a:pt x="234" y="264"/>
                </a:lnTo>
                <a:lnTo>
                  <a:pt x="234" y="246"/>
                </a:lnTo>
                <a:lnTo>
                  <a:pt x="192" y="252"/>
                </a:lnTo>
                <a:lnTo>
                  <a:pt x="198" y="258"/>
                </a:lnTo>
                <a:lnTo>
                  <a:pt x="198" y="264"/>
                </a:lnTo>
                <a:lnTo>
                  <a:pt x="180" y="264"/>
                </a:lnTo>
                <a:lnTo>
                  <a:pt x="174" y="258"/>
                </a:lnTo>
                <a:lnTo>
                  <a:pt x="174" y="228"/>
                </a:lnTo>
                <a:lnTo>
                  <a:pt x="156" y="228"/>
                </a:lnTo>
                <a:lnTo>
                  <a:pt x="150" y="216"/>
                </a:lnTo>
                <a:lnTo>
                  <a:pt x="144" y="234"/>
                </a:lnTo>
                <a:lnTo>
                  <a:pt x="144" y="240"/>
                </a:lnTo>
                <a:lnTo>
                  <a:pt x="156" y="252"/>
                </a:lnTo>
                <a:lnTo>
                  <a:pt x="156" y="270"/>
                </a:lnTo>
                <a:lnTo>
                  <a:pt x="150" y="276"/>
                </a:lnTo>
                <a:lnTo>
                  <a:pt x="144" y="276"/>
                </a:lnTo>
                <a:lnTo>
                  <a:pt x="144" y="330"/>
                </a:lnTo>
                <a:lnTo>
                  <a:pt x="156" y="342"/>
                </a:lnTo>
                <a:lnTo>
                  <a:pt x="138" y="348"/>
                </a:lnTo>
                <a:lnTo>
                  <a:pt x="138" y="354"/>
                </a:lnTo>
                <a:lnTo>
                  <a:pt x="144" y="360"/>
                </a:lnTo>
                <a:lnTo>
                  <a:pt x="144" y="384"/>
                </a:lnTo>
                <a:lnTo>
                  <a:pt x="132" y="396"/>
                </a:lnTo>
                <a:lnTo>
                  <a:pt x="126" y="396"/>
                </a:lnTo>
                <a:lnTo>
                  <a:pt x="0" y="390"/>
                </a:lnTo>
                <a:lnTo>
                  <a:pt x="0" y="642"/>
                </a:lnTo>
                <a:lnTo>
                  <a:pt x="6" y="654"/>
                </a:lnTo>
                <a:lnTo>
                  <a:pt x="6" y="672"/>
                </a:lnTo>
                <a:lnTo>
                  <a:pt x="96" y="762"/>
                </a:lnTo>
                <a:lnTo>
                  <a:pt x="114" y="768"/>
                </a:lnTo>
                <a:lnTo>
                  <a:pt x="138" y="756"/>
                </a:lnTo>
                <a:lnTo>
                  <a:pt x="144" y="756"/>
                </a:lnTo>
                <a:lnTo>
                  <a:pt x="150" y="750"/>
                </a:lnTo>
                <a:lnTo>
                  <a:pt x="168" y="750"/>
                </a:lnTo>
                <a:lnTo>
                  <a:pt x="174" y="756"/>
                </a:lnTo>
                <a:lnTo>
                  <a:pt x="174" y="762"/>
                </a:lnTo>
                <a:lnTo>
                  <a:pt x="204" y="756"/>
                </a:lnTo>
                <a:lnTo>
                  <a:pt x="222" y="774"/>
                </a:lnTo>
                <a:lnTo>
                  <a:pt x="264" y="774"/>
                </a:lnTo>
                <a:lnTo>
                  <a:pt x="264" y="780"/>
                </a:lnTo>
                <a:lnTo>
                  <a:pt x="276" y="792"/>
                </a:lnTo>
                <a:lnTo>
                  <a:pt x="288" y="792"/>
                </a:lnTo>
                <a:lnTo>
                  <a:pt x="288" y="780"/>
                </a:lnTo>
                <a:lnTo>
                  <a:pt x="300" y="780"/>
                </a:lnTo>
                <a:lnTo>
                  <a:pt x="312" y="792"/>
                </a:lnTo>
                <a:lnTo>
                  <a:pt x="312" y="798"/>
                </a:lnTo>
                <a:lnTo>
                  <a:pt x="330" y="798"/>
                </a:lnTo>
                <a:lnTo>
                  <a:pt x="354" y="786"/>
                </a:lnTo>
                <a:lnTo>
                  <a:pt x="384" y="756"/>
                </a:lnTo>
                <a:lnTo>
                  <a:pt x="390" y="744"/>
                </a:lnTo>
                <a:lnTo>
                  <a:pt x="396" y="738"/>
                </a:lnTo>
                <a:lnTo>
                  <a:pt x="396" y="732"/>
                </a:lnTo>
                <a:lnTo>
                  <a:pt x="402" y="726"/>
                </a:lnTo>
                <a:lnTo>
                  <a:pt x="414" y="702"/>
                </a:lnTo>
                <a:lnTo>
                  <a:pt x="420" y="696"/>
                </a:lnTo>
                <a:lnTo>
                  <a:pt x="432" y="690"/>
                </a:lnTo>
                <a:lnTo>
                  <a:pt x="450" y="684"/>
                </a:lnTo>
                <a:lnTo>
                  <a:pt x="462" y="678"/>
                </a:lnTo>
                <a:lnTo>
                  <a:pt x="474" y="678"/>
                </a:lnTo>
                <a:lnTo>
                  <a:pt x="480" y="672"/>
                </a:lnTo>
                <a:lnTo>
                  <a:pt x="480" y="636"/>
                </a:lnTo>
                <a:lnTo>
                  <a:pt x="504" y="624"/>
                </a:lnTo>
                <a:lnTo>
                  <a:pt x="516" y="612"/>
                </a:lnTo>
                <a:lnTo>
                  <a:pt x="552" y="600"/>
                </a:lnTo>
                <a:lnTo>
                  <a:pt x="588" y="600"/>
                </a:lnTo>
                <a:lnTo>
                  <a:pt x="588" y="576"/>
                </a:lnTo>
                <a:lnTo>
                  <a:pt x="570" y="558"/>
                </a:lnTo>
                <a:lnTo>
                  <a:pt x="582" y="546"/>
                </a:lnTo>
                <a:lnTo>
                  <a:pt x="612" y="546"/>
                </a:lnTo>
                <a:lnTo>
                  <a:pt x="630" y="528"/>
                </a:lnTo>
                <a:lnTo>
                  <a:pt x="642" y="528"/>
                </a:lnTo>
                <a:lnTo>
                  <a:pt x="654" y="522"/>
                </a:lnTo>
                <a:lnTo>
                  <a:pt x="672" y="522"/>
                </a:lnTo>
                <a:lnTo>
                  <a:pt x="690" y="516"/>
                </a:lnTo>
                <a:lnTo>
                  <a:pt x="702" y="510"/>
                </a:lnTo>
                <a:lnTo>
                  <a:pt x="708" y="510"/>
                </a:lnTo>
                <a:lnTo>
                  <a:pt x="732" y="498"/>
                </a:lnTo>
                <a:lnTo>
                  <a:pt x="750" y="486"/>
                </a:lnTo>
                <a:lnTo>
                  <a:pt x="762" y="480"/>
                </a:lnTo>
                <a:lnTo>
                  <a:pt x="780" y="474"/>
                </a:lnTo>
                <a:lnTo>
                  <a:pt x="786" y="468"/>
                </a:lnTo>
                <a:lnTo>
                  <a:pt x="792" y="468"/>
                </a:lnTo>
                <a:lnTo>
                  <a:pt x="780" y="462"/>
                </a:lnTo>
                <a:lnTo>
                  <a:pt x="768" y="450"/>
                </a:lnTo>
                <a:lnTo>
                  <a:pt x="756" y="444"/>
                </a:lnTo>
                <a:lnTo>
                  <a:pt x="756" y="438"/>
                </a:lnTo>
                <a:lnTo>
                  <a:pt x="762" y="432"/>
                </a:lnTo>
                <a:lnTo>
                  <a:pt x="768" y="420"/>
                </a:lnTo>
                <a:lnTo>
                  <a:pt x="774" y="414"/>
                </a:lnTo>
                <a:lnTo>
                  <a:pt x="780" y="402"/>
                </a:lnTo>
                <a:lnTo>
                  <a:pt x="774" y="366"/>
                </a:lnTo>
                <a:lnTo>
                  <a:pt x="780" y="366"/>
                </a:lnTo>
                <a:lnTo>
                  <a:pt x="786" y="360"/>
                </a:lnTo>
                <a:lnTo>
                  <a:pt x="798" y="354"/>
                </a:lnTo>
                <a:lnTo>
                  <a:pt x="816" y="336"/>
                </a:lnTo>
                <a:lnTo>
                  <a:pt x="816" y="330"/>
                </a:lnTo>
                <a:lnTo>
                  <a:pt x="804" y="330"/>
                </a:lnTo>
                <a:lnTo>
                  <a:pt x="804" y="258"/>
                </a:lnTo>
                <a:lnTo>
                  <a:pt x="810" y="240"/>
                </a:lnTo>
                <a:lnTo>
                  <a:pt x="798" y="234"/>
                </a:lnTo>
                <a:lnTo>
                  <a:pt x="798" y="216"/>
                </a:lnTo>
                <a:lnTo>
                  <a:pt x="804" y="216"/>
                </a:lnTo>
                <a:lnTo>
                  <a:pt x="810" y="210"/>
                </a:lnTo>
                <a:lnTo>
                  <a:pt x="834" y="198"/>
                </a:lnTo>
                <a:lnTo>
                  <a:pt x="834" y="186"/>
                </a:lnTo>
                <a:lnTo>
                  <a:pt x="822" y="18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Yemen" descr="© INSCALE GmbH, 05.05.2010&#10;http://www.presentationload.com/">
            <a:extLst>
              <a:ext uri="{FF2B5EF4-FFF2-40B4-BE49-F238E27FC236}">
                <a16:creationId xmlns:a16="http://schemas.microsoft.com/office/drawing/2014/main" id="{9CC37636-8AE5-F027-69A5-4880FE7D40E3}"/>
              </a:ext>
            </a:extLst>
          </p:cNvPr>
          <p:cNvSpPr>
            <a:spLocks/>
          </p:cNvSpPr>
          <p:nvPr/>
        </p:nvSpPr>
        <p:spPr bwMode="gray">
          <a:xfrm>
            <a:off x="7020176" y="3662008"/>
            <a:ext cx="344842" cy="236041"/>
          </a:xfrm>
          <a:custGeom>
            <a:avLst/>
            <a:gdLst>
              <a:gd name="T0" fmla="*/ 2147483647 w 732"/>
              <a:gd name="T1" fmla="*/ 2147483647 h 498"/>
              <a:gd name="T2" fmla="*/ 2147483647 w 732"/>
              <a:gd name="T3" fmla="*/ 2147483647 h 498"/>
              <a:gd name="T4" fmla="*/ 2147483647 w 732"/>
              <a:gd name="T5" fmla="*/ 2147483647 h 498"/>
              <a:gd name="T6" fmla="*/ 2147483647 w 732"/>
              <a:gd name="T7" fmla="*/ 2147483647 h 498"/>
              <a:gd name="T8" fmla="*/ 2147483647 w 732"/>
              <a:gd name="T9" fmla="*/ 2147483647 h 498"/>
              <a:gd name="T10" fmla="*/ 2147483647 w 732"/>
              <a:gd name="T11" fmla="*/ 2147483647 h 498"/>
              <a:gd name="T12" fmla="*/ 2147483647 w 732"/>
              <a:gd name="T13" fmla="*/ 2147483647 h 498"/>
              <a:gd name="T14" fmla="*/ 2147483647 w 732"/>
              <a:gd name="T15" fmla="*/ 2147483647 h 498"/>
              <a:gd name="T16" fmla="*/ 2147483647 w 732"/>
              <a:gd name="T17" fmla="*/ 2147483647 h 498"/>
              <a:gd name="T18" fmla="*/ 2147483647 w 732"/>
              <a:gd name="T19" fmla="*/ 2147483647 h 498"/>
              <a:gd name="T20" fmla="*/ 2147483647 w 732"/>
              <a:gd name="T21" fmla="*/ 2147483647 h 498"/>
              <a:gd name="T22" fmla="*/ 2147483647 w 732"/>
              <a:gd name="T23" fmla="*/ 2147483647 h 498"/>
              <a:gd name="T24" fmla="*/ 2147483647 w 732"/>
              <a:gd name="T25" fmla="*/ 2147483647 h 498"/>
              <a:gd name="T26" fmla="*/ 2147483647 w 732"/>
              <a:gd name="T27" fmla="*/ 2147483647 h 498"/>
              <a:gd name="T28" fmla="*/ 2147483647 w 732"/>
              <a:gd name="T29" fmla="*/ 2147483647 h 498"/>
              <a:gd name="T30" fmla="*/ 0 w 732"/>
              <a:gd name="T31" fmla="*/ 2147483647 h 498"/>
              <a:gd name="T32" fmla="*/ 2147483647 w 732"/>
              <a:gd name="T33" fmla="*/ 2147483647 h 498"/>
              <a:gd name="T34" fmla="*/ 2147483647 w 732"/>
              <a:gd name="T35" fmla="*/ 2147483647 h 498"/>
              <a:gd name="T36" fmla="*/ 2147483647 w 732"/>
              <a:gd name="T37" fmla="*/ 2147483647 h 498"/>
              <a:gd name="T38" fmla="*/ 2147483647 w 732"/>
              <a:gd name="T39" fmla="*/ 2147483647 h 498"/>
              <a:gd name="T40" fmla="*/ 2147483647 w 732"/>
              <a:gd name="T41" fmla="*/ 2147483647 h 498"/>
              <a:gd name="T42" fmla="*/ 2147483647 w 732"/>
              <a:gd name="T43" fmla="*/ 2147483647 h 498"/>
              <a:gd name="T44" fmla="*/ 2147483647 w 732"/>
              <a:gd name="T45" fmla="*/ 2147483647 h 498"/>
              <a:gd name="T46" fmla="*/ 2147483647 w 732"/>
              <a:gd name="T47" fmla="*/ 2147483647 h 498"/>
              <a:gd name="T48" fmla="*/ 2147483647 w 732"/>
              <a:gd name="T49" fmla="*/ 2147483647 h 498"/>
              <a:gd name="T50" fmla="*/ 2147483647 w 732"/>
              <a:gd name="T51" fmla="*/ 2147483647 h 498"/>
              <a:gd name="T52" fmla="*/ 2147483647 w 732"/>
              <a:gd name="T53" fmla="*/ 2147483647 h 498"/>
              <a:gd name="T54" fmla="*/ 2147483647 w 732"/>
              <a:gd name="T55" fmla="*/ 2147483647 h 498"/>
              <a:gd name="T56" fmla="*/ 2147483647 w 732"/>
              <a:gd name="T57" fmla="*/ 2147483647 h 498"/>
              <a:gd name="T58" fmla="*/ 2147483647 w 732"/>
              <a:gd name="T59" fmla="*/ 2147483647 h 498"/>
              <a:gd name="T60" fmla="*/ 2147483647 w 732"/>
              <a:gd name="T61" fmla="*/ 2147483647 h 498"/>
              <a:gd name="T62" fmla="*/ 2147483647 w 732"/>
              <a:gd name="T63" fmla="*/ 2147483647 h 498"/>
              <a:gd name="T64" fmla="*/ 2147483647 w 732"/>
              <a:gd name="T65" fmla="*/ 2147483647 h 498"/>
              <a:gd name="T66" fmla="*/ 2147483647 w 732"/>
              <a:gd name="T67" fmla="*/ 2147483647 h 498"/>
              <a:gd name="T68" fmla="*/ 2147483647 w 732"/>
              <a:gd name="T69" fmla="*/ 2147483647 h 498"/>
              <a:gd name="T70" fmla="*/ 2147483647 w 732"/>
              <a:gd name="T71" fmla="*/ 2147483647 h 498"/>
              <a:gd name="T72" fmla="*/ 2147483647 w 732"/>
              <a:gd name="T73" fmla="*/ 2147483647 h 498"/>
              <a:gd name="T74" fmla="*/ 2147483647 w 732"/>
              <a:gd name="T75" fmla="*/ 2147483647 h 498"/>
              <a:gd name="T76" fmla="*/ 2147483647 w 732"/>
              <a:gd name="T77" fmla="*/ 0 h 498"/>
              <a:gd name="T78" fmla="*/ 2147483647 w 732"/>
              <a:gd name="T79" fmla="*/ 2147483647 h 498"/>
              <a:gd name="T80" fmla="*/ 2147483647 w 732"/>
              <a:gd name="T81" fmla="*/ 2147483647 h 4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32"/>
              <a:gd name="T124" fmla="*/ 0 h 498"/>
              <a:gd name="T125" fmla="*/ 732 w 732"/>
              <a:gd name="T126" fmla="*/ 498 h 4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32" h="498">
                <a:moveTo>
                  <a:pt x="468" y="24"/>
                </a:moveTo>
                <a:lnTo>
                  <a:pt x="450" y="30"/>
                </a:lnTo>
                <a:lnTo>
                  <a:pt x="420" y="36"/>
                </a:lnTo>
                <a:lnTo>
                  <a:pt x="390" y="54"/>
                </a:lnTo>
                <a:lnTo>
                  <a:pt x="372" y="72"/>
                </a:lnTo>
                <a:lnTo>
                  <a:pt x="366" y="84"/>
                </a:lnTo>
                <a:lnTo>
                  <a:pt x="354" y="96"/>
                </a:lnTo>
                <a:lnTo>
                  <a:pt x="348" y="108"/>
                </a:lnTo>
                <a:lnTo>
                  <a:pt x="342" y="114"/>
                </a:lnTo>
                <a:lnTo>
                  <a:pt x="336" y="126"/>
                </a:lnTo>
                <a:lnTo>
                  <a:pt x="336" y="144"/>
                </a:lnTo>
                <a:lnTo>
                  <a:pt x="330" y="150"/>
                </a:lnTo>
                <a:lnTo>
                  <a:pt x="324" y="162"/>
                </a:lnTo>
                <a:lnTo>
                  <a:pt x="312" y="162"/>
                </a:lnTo>
                <a:lnTo>
                  <a:pt x="300" y="156"/>
                </a:lnTo>
                <a:lnTo>
                  <a:pt x="294" y="144"/>
                </a:lnTo>
                <a:lnTo>
                  <a:pt x="288" y="138"/>
                </a:lnTo>
                <a:lnTo>
                  <a:pt x="210" y="138"/>
                </a:lnTo>
                <a:lnTo>
                  <a:pt x="204" y="132"/>
                </a:lnTo>
                <a:lnTo>
                  <a:pt x="192" y="126"/>
                </a:lnTo>
                <a:lnTo>
                  <a:pt x="102" y="126"/>
                </a:lnTo>
                <a:lnTo>
                  <a:pt x="96" y="132"/>
                </a:lnTo>
                <a:lnTo>
                  <a:pt x="72" y="138"/>
                </a:lnTo>
                <a:lnTo>
                  <a:pt x="54" y="120"/>
                </a:lnTo>
                <a:lnTo>
                  <a:pt x="48" y="120"/>
                </a:lnTo>
                <a:lnTo>
                  <a:pt x="42" y="126"/>
                </a:lnTo>
                <a:lnTo>
                  <a:pt x="36" y="138"/>
                </a:lnTo>
                <a:lnTo>
                  <a:pt x="36" y="186"/>
                </a:lnTo>
                <a:lnTo>
                  <a:pt x="30" y="192"/>
                </a:lnTo>
                <a:lnTo>
                  <a:pt x="24" y="204"/>
                </a:lnTo>
                <a:lnTo>
                  <a:pt x="12" y="216"/>
                </a:lnTo>
                <a:lnTo>
                  <a:pt x="0" y="252"/>
                </a:lnTo>
                <a:lnTo>
                  <a:pt x="0" y="258"/>
                </a:lnTo>
                <a:lnTo>
                  <a:pt x="18" y="276"/>
                </a:lnTo>
                <a:lnTo>
                  <a:pt x="24" y="288"/>
                </a:lnTo>
                <a:lnTo>
                  <a:pt x="36" y="294"/>
                </a:lnTo>
                <a:lnTo>
                  <a:pt x="24" y="408"/>
                </a:lnTo>
                <a:lnTo>
                  <a:pt x="54" y="444"/>
                </a:lnTo>
                <a:lnTo>
                  <a:pt x="54" y="456"/>
                </a:lnTo>
                <a:lnTo>
                  <a:pt x="60" y="468"/>
                </a:lnTo>
                <a:lnTo>
                  <a:pt x="78" y="486"/>
                </a:lnTo>
                <a:lnTo>
                  <a:pt x="90" y="492"/>
                </a:lnTo>
                <a:lnTo>
                  <a:pt x="114" y="498"/>
                </a:lnTo>
                <a:lnTo>
                  <a:pt x="132" y="498"/>
                </a:lnTo>
                <a:lnTo>
                  <a:pt x="150" y="492"/>
                </a:lnTo>
                <a:lnTo>
                  <a:pt x="162" y="486"/>
                </a:lnTo>
                <a:lnTo>
                  <a:pt x="168" y="480"/>
                </a:lnTo>
                <a:lnTo>
                  <a:pt x="186" y="444"/>
                </a:lnTo>
                <a:lnTo>
                  <a:pt x="198" y="432"/>
                </a:lnTo>
                <a:lnTo>
                  <a:pt x="210" y="432"/>
                </a:lnTo>
                <a:lnTo>
                  <a:pt x="228" y="438"/>
                </a:lnTo>
                <a:lnTo>
                  <a:pt x="270" y="438"/>
                </a:lnTo>
                <a:lnTo>
                  <a:pt x="324" y="432"/>
                </a:lnTo>
                <a:lnTo>
                  <a:pt x="366" y="426"/>
                </a:lnTo>
                <a:lnTo>
                  <a:pt x="390" y="414"/>
                </a:lnTo>
                <a:lnTo>
                  <a:pt x="402" y="402"/>
                </a:lnTo>
                <a:lnTo>
                  <a:pt x="414" y="384"/>
                </a:lnTo>
                <a:lnTo>
                  <a:pt x="426" y="372"/>
                </a:lnTo>
                <a:lnTo>
                  <a:pt x="450" y="360"/>
                </a:lnTo>
                <a:lnTo>
                  <a:pt x="462" y="348"/>
                </a:lnTo>
                <a:lnTo>
                  <a:pt x="474" y="342"/>
                </a:lnTo>
                <a:lnTo>
                  <a:pt x="486" y="330"/>
                </a:lnTo>
                <a:lnTo>
                  <a:pt x="504" y="324"/>
                </a:lnTo>
                <a:lnTo>
                  <a:pt x="528" y="312"/>
                </a:lnTo>
                <a:lnTo>
                  <a:pt x="546" y="306"/>
                </a:lnTo>
                <a:lnTo>
                  <a:pt x="558" y="294"/>
                </a:lnTo>
                <a:lnTo>
                  <a:pt x="594" y="276"/>
                </a:lnTo>
                <a:lnTo>
                  <a:pt x="666" y="276"/>
                </a:lnTo>
                <a:lnTo>
                  <a:pt x="666" y="270"/>
                </a:lnTo>
                <a:lnTo>
                  <a:pt x="672" y="264"/>
                </a:lnTo>
                <a:lnTo>
                  <a:pt x="684" y="240"/>
                </a:lnTo>
                <a:lnTo>
                  <a:pt x="690" y="222"/>
                </a:lnTo>
                <a:lnTo>
                  <a:pt x="702" y="210"/>
                </a:lnTo>
                <a:lnTo>
                  <a:pt x="708" y="198"/>
                </a:lnTo>
                <a:lnTo>
                  <a:pt x="720" y="192"/>
                </a:lnTo>
                <a:lnTo>
                  <a:pt x="720" y="186"/>
                </a:lnTo>
                <a:lnTo>
                  <a:pt x="732" y="186"/>
                </a:lnTo>
                <a:lnTo>
                  <a:pt x="648" y="0"/>
                </a:lnTo>
                <a:lnTo>
                  <a:pt x="630" y="0"/>
                </a:lnTo>
                <a:lnTo>
                  <a:pt x="588" y="6"/>
                </a:lnTo>
                <a:lnTo>
                  <a:pt x="540" y="18"/>
                </a:lnTo>
                <a:lnTo>
                  <a:pt x="492" y="24"/>
                </a:lnTo>
                <a:lnTo>
                  <a:pt x="468" y="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estern Sahara" descr="© INSCALE GmbH, 05.05.2010&#10;http://www.presentationload.com/">
            <a:extLst>
              <a:ext uri="{FF2B5EF4-FFF2-40B4-BE49-F238E27FC236}">
                <a16:creationId xmlns:a16="http://schemas.microsoft.com/office/drawing/2014/main" id="{6CBF925F-D4C5-BD37-177F-9AFD42DB834F}"/>
              </a:ext>
            </a:extLst>
          </p:cNvPr>
          <p:cNvSpPr>
            <a:spLocks/>
          </p:cNvSpPr>
          <p:nvPr/>
        </p:nvSpPr>
        <p:spPr bwMode="gray">
          <a:xfrm>
            <a:off x="5048859" y="3333764"/>
            <a:ext cx="282143" cy="241574"/>
          </a:xfrm>
          <a:custGeom>
            <a:avLst/>
            <a:gdLst>
              <a:gd name="T0" fmla="*/ 2147483647 w 600"/>
              <a:gd name="T1" fmla="*/ 0 h 510"/>
              <a:gd name="T2" fmla="*/ 2147483647 w 600"/>
              <a:gd name="T3" fmla="*/ 0 h 510"/>
              <a:gd name="T4" fmla="*/ 2147483647 w 600"/>
              <a:gd name="T5" fmla="*/ 2147483647 h 510"/>
              <a:gd name="T6" fmla="*/ 2147483647 w 600"/>
              <a:gd name="T7" fmla="*/ 2147483647 h 510"/>
              <a:gd name="T8" fmla="*/ 2147483647 w 600"/>
              <a:gd name="T9" fmla="*/ 2147483647 h 510"/>
              <a:gd name="T10" fmla="*/ 2147483647 w 600"/>
              <a:gd name="T11" fmla="*/ 2147483647 h 510"/>
              <a:gd name="T12" fmla="*/ 2147483647 w 600"/>
              <a:gd name="T13" fmla="*/ 2147483647 h 510"/>
              <a:gd name="T14" fmla="*/ 2147483647 w 600"/>
              <a:gd name="T15" fmla="*/ 2147483647 h 510"/>
              <a:gd name="T16" fmla="*/ 2147483647 w 600"/>
              <a:gd name="T17" fmla="*/ 2147483647 h 510"/>
              <a:gd name="T18" fmla="*/ 2147483647 w 600"/>
              <a:gd name="T19" fmla="*/ 2147483647 h 510"/>
              <a:gd name="T20" fmla="*/ 2147483647 w 600"/>
              <a:gd name="T21" fmla="*/ 2147483647 h 510"/>
              <a:gd name="T22" fmla="*/ 2147483647 w 600"/>
              <a:gd name="T23" fmla="*/ 2147483647 h 510"/>
              <a:gd name="T24" fmla="*/ 2147483647 w 600"/>
              <a:gd name="T25" fmla="*/ 2147483647 h 510"/>
              <a:gd name="T26" fmla="*/ 2147483647 w 600"/>
              <a:gd name="T27" fmla="*/ 2147483647 h 510"/>
              <a:gd name="T28" fmla="*/ 2147483647 w 600"/>
              <a:gd name="T29" fmla="*/ 2147483647 h 510"/>
              <a:gd name="T30" fmla="*/ 2147483647 w 600"/>
              <a:gd name="T31" fmla="*/ 2147483647 h 510"/>
              <a:gd name="T32" fmla="*/ 2147483647 w 600"/>
              <a:gd name="T33" fmla="*/ 2147483647 h 510"/>
              <a:gd name="T34" fmla="*/ 2147483647 w 600"/>
              <a:gd name="T35" fmla="*/ 2147483647 h 510"/>
              <a:gd name="T36" fmla="*/ 2147483647 w 600"/>
              <a:gd name="T37" fmla="*/ 2147483647 h 510"/>
              <a:gd name="T38" fmla="*/ 2147483647 w 600"/>
              <a:gd name="T39" fmla="*/ 2147483647 h 510"/>
              <a:gd name="T40" fmla="*/ 2147483647 w 600"/>
              <a:gd name="T41" fmla="*/ 2147483647 h 510"/>
              <a:gd name="T42" fmla="*/ 2147483647 w 600"/>
              <a:gd name="T43" fmla="*/ 2147483647 h 510"/>
              <a:gd name="T44" fmla="*/ 2147483647 w 600"/>
              <a:gd name="T45" fmla="*/ 2147483647 h 510"/>
              <a:gd name="T46" fmla="*/ 2147483647 w 600"/>
              <a:gd name="T47" fmla="*/ 2147483647 h 510"/>
              <a:gd name="T48" fmla="*/ 2147483647 w 600"/>
              <a:gd name="T49" fmla="*/ 2147483647 h 510"/>
              <a:gd name="T50" fmla="*/ 2147483647 w 600"/>
              <a:gd name="T51" fmla="*/ 2147483647 h 510"/>
              <a:gd name="T52" fmla="*/ 2147483647 w 600"/>
              <a:gd name="T53" fmla="*/ 2147483647 h 510"/>
              <a:gd name="T54" fmla="*/ 2147483647 w 600"/>
              <a:gd name="T55" fmla="*/ 2147483647 h 510"/>
              <a:gd name="T56" fmla="*/ 2147483647 w 600"/>
              <a:gd name="T57" fmla="*/ 2147483647 h 510"/>
              <a:gd name="T58" fmla="*/ 2147483647 w 600"/>
              <a:gd name="T59" fmla="*/ 2147483647 h 510"/>
              <a:gd name="T60" fmla="*/ 2147483647 w 600"/>
              <a:gd name="T61" fmla="*/ 2147483647 h 510"/>
              <a:gd name="T62" fmla="*/ 2147483647 w 600"/>
              <a:gd name="T63" fmla="*/ 2147483647 h 510"/>
              <a:gd name="T64" fmla="*/ 2147483647 w 600"/>
              <a:gd name="T65" fmla="*/ 2147483647 h 510"/>
              <a:gd name="T66" fmla="*/ 2147483647 w 600"/>
              <a:gd name="T67" fmla="*/ 2147483647 h 510"/>
              <a:gd name="T68" fmla="*/ 2147483647 w 600"/>
              <a:gd name="T69" fmla="*/ 2147483647 h 510"/>
              <a:gd name="T70" fmla="*/ 2147483647 w 600"/>
              <a:gd name="T71" fmla="*/ 2147483647 h 510"/>
              <a:gd name="T72" fmla="*/ 2147483647 w 600"/>
              <a:gd name="T73" fmla="*/ 2147483647 h 510"/>
              <a:gd name="T74" fmla="*/ 2147483647 w 600"/>
              <a:gd name="T75" fmla="*/ 2147483647 h 510"/>
              <a:gd name="T76" fmla="*/ 2147483647 w 600"/>
              <a:gd name="T77" fmla="*/ 2147483647 h 510"/>
              <a:gd name="T78" fmla="*/ 0 w 600"/>
              <a:gd name="T79" fmla="*/ 2147483647 h 510"/>
              <a:gd name="T80" fmla="*/ 0 w 600"/>
              <a:gd name="T81" fmla="*/ 2147483647 h 510"/>
              <a:gd name="T82" fmla="*/ 2147483647 w 600"/>
              <a:gd name="T83" fmla="*/ 2147483647 h 510"/>
              <a:gd name="T84" fmla="*/ 2147483647 w 600"/>
              <a:gd name="T85" fmla="*/ 2147483647 h 510"/>
              <a:gd name="T86" fmla="*/ 2147483647 w 600"/>
              <a:gd name="T87" fmla="*/ 2147483647 h 510"/>
              <a:gd name="T88" fmla="*/ 2147483647 w 600"/>
              <a:gd name="T89" fmla="*/ 2147483647 h 510"/>
              <a:gd name="T90" fmla="*/ 2147483647 w 600"/>
              <a:gd name="T91" fmla="*/ 2147483647 h 510"/>
              <a:gd name="T92" fmla="*/ 2147483647 w 600"/>
              <a:gd name="T93" fmla="*/ 2147483647 h 510"/>
              <a:gd name="T94" fmla="*/ 2147483647 w 600"/>
              <a:gd name="T95" fmla="*/ 2147483647 h 510"/>
              <a:gd name="T96" fmla="*/ 2147483647 w 600"/>
              <a:gd name="T97" fmla="*/ 2147483647 h 510"/>
              <a:gd name="T98" fmla="*/ 2147483647 w 600"/>
              <a:gd name="T99" fmla="*/ 2147483647 h 510"/>
              <a:gd name="T100" fmla="*/ 2147483647 w 600"/>
              <a:gd name="T101" fmla="*/ 2147483647 h 510"/>
              <a:gd name="T102" fmla="*/ 2147483647 w 600"/>
              <a:gd name="T103" fmla="*/ 2147483647 h 510"/>
              <a:gd name="T104" fmla="*/ 2147483647 w 600"/>
              <a:gd name="T105" fmla="*/ 2147483647 h 510"/>
              <a:gd name="T106" fmla="*/ 2147483647 w 600"/>
              <a:gd name="T107" fmla="*/ 2147483647 h 510"/>
              <a:gd name="T108" fmla="*/ 2147483647 w 600"/>
              <a:gd name="T109" fmla="*/ 2147483647 h 510"/>
              <a:gd name="T110" fmla="*/ 2147483647 w 600"/>
              <a:gd name="T111" fmla="*/ 2147483647 h 510"/>
              <a:gd name="T112" fmla="*/ 2147483647 w 600"/>
              <a:gd name="T113" fmla="*/ 0 h 510"/>
              <a:gd name="T114" fmla="*/ 2147483647 w 600"/>
              <a:gd name="T115" fmla="*/ 0 h 51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00"/>
              <a:gd name="T175" fmla="*/ 0 h 510"/>
              <a:gd name="T176" fmla="*/ 600 w 600"/>
              <a:gd name="T177" fmla="*/ 510 h 51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00" h="510">
                <a:moveTo>
                  <a:pt x="546" y="0"/>
                </a:moveTo>
                <a:lnTo>
                  <a:pt x="288" y="0"/>
                </a:lnTo>
                <a:lnTo>
                  <a:pt x="282" y="6"/>
                </a:lnTo>
                <a:lnTo>
                  <a:pt x="270" y="30"/>
                </a:lnTo>
                <a:lnTo>
                  <a:pt x="270" y="42"/>
                </a:lnTo>
                <a:lnTo>
                  <a:pt x="264" y="54"/>
                </a:lnTo>
                <a:lnTo>
                  <a:pt x="264" y="66"/>
                </a:lnTo>
                <a:lnTo>
                  <a:pt x="234" y="96"/>
                </a:lnTo>
                <a:lnTo>
                  <a:pt x="198" y="96"/>
                </a:lnTo>
                <a:lnTo>
                  <a:pt x="186" y="108"/>
                </a:lnTo>
                <a:lnTo>
                  <a:pt x="186" y="144"/>
                </a:lnTo>
                <a:lnTo>
                  <a:pt x="156" y="174"/>
                </a:lnTo>
                <a:lnTo>
                  <a:pt x="156" y="186"/>
                </a:lnTo>
                <a:lnTo>
                  <a:pt x="168" y="210"/>
                </a:lnTo>
                <a:lnTo>
                  <a:pt x="168" y="222"/>
                </a:lnTo>
                <a:lnTo>
                  <a:pt x="156" y="246"/>
                </a:lnTo>
                <a:lnTo>
                  <a:pt x="144" y="252"/>
                </a:lnTo>
                <a:lnTo>
                  <a:pt x="138" y="252"/>
                </a:lnTo>
                <a:lnTo>
                  <a:pt x="132" y="258"/>
                </a:lnTo>
                <a:lnTo>
                  <a:pt x="126" y="270"/>
                </a:lnTo>
                <a:lnTo>
                  <a:pt x="114" y="282"/>
                </a:lnTo>
                <a:lnTo>
                  <a:pt x="102" y="288"/>
                </a:lnTo>
                <a:lnTo>
                  <a:pt x="96" y="294"/>
                </a:lnTo>
                <a:lnTo>
                  <a:pt x="84" y="300"/>
                </a:lnTo>
                <a:lnTo>
                  <a:pt x="78" y="306"/>
                </a:lnTo>
                <a:lnTo>
                  <a:pt x="78" y="318"/>
                </a:lnTo>
                <a:lnTo>
                  <a:pt x="90" y="324"/>
                </a:lnTo>
                <a:lnTo>
                  <a:pt x="78" y="330"/>
                </a:lnTo>
                <a:lnTo>
                  <a:pt x="60" y="366"/>
                </a:lnTo>
                <a:lnTo>
                  <a:pt x="60" y="384"/>
                </a:lnTo>
                <a:lnTo>
                  <a:pt x="48" y="384"/>
                </a:lnTo>
                <a:lnTo>
                  <a:pt x="48" y="390"/>
                </a:lnTo>
                <a:lnTo>
                  <a:pt x="54" y="396"/>
                </a:lnTo>
                <a:lnTo>
                  <a:pt x="54" y="408"/>
                </a:lnTo>
                <a:lnTo>
                  <a:pt x="48" y="420"/>
                </a:lnTo>
                <a:lnTo>
                  <a:pt x="36" y="426"/>
                </a:lnTo>
                <a:lnTo>
                  <a:pt x="24" y="426"/>
                </a:lnTo>
                <a:lnTo>
                  <a:pt x="18" y="432"/>
                </a:lnTo>
                <a:lnTo>
                  <a:pt x="6" y="456"/>
                </a:lnTo>
                <a:lnTo>
                  <a:pt x="0" y="462"/>
                </a:lnTo>
                <a:lnTo>
                  <a:pt x="0" y="510"/>
                </a:lnTo>
                <a:lnTo>
                  <a:pt x="276" y="510"/>
                </a:lnTo>
                <a:lnTo>
                  <a:pt x="282" y="408"/>
                </a:lnTo>
                <a:lnTo>
                  <a:pt x="276" y="396"/>
                </a:lnTo>
                <a:lnTo>
                  <a:pt x="276" y="378"/>
                </a:lnTo>
                <a:lnTo>
                  <a:pt x="282" y="366"/>
                </a:lnTo>
                <a:lnTo>
                  <a:pt x="306" y="354"/>
                </a:lnTo>
                <a:lnTo>
                  <a:pt x="336" y="354"/>
                </a:lnTo>
                <a:lnTo>
                  <a:pt x="348" y="348"/>
                </a:lnTo>
                <a:lnTo>
                  <a:pt x="354" y="342"/>
                </a:lnTo>
                <a:lnTo>
                  <a:pt x="354" y="150"/>
                </a:lnTo>
                <a:lnTo>
                  <a:pt x="366" y="144"/>
                </a:lnTo>
                <a:lnTo>
                  <a:pt x="366" y="132"/>
                </a:lnTo>
                <a:lnTo>
                  <a:pt x="588" y="126"/>
                </a:lnTo>
                <a:lnTo>
                  <a:pt x="588" y="90"/>
                </a:lnTo>
                <a:lnTo>
                  <a:pt x="594" y="84"/>
                </a:lnTo>
                <a:lnTo>
                  <a:pt x="600" y="0"/>
                </a:lnTo>
                <a:lnTo>
                  <a:pt x="546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est Bank" descr="© INSCALE GmbH, 05.05.2010&#10;http://www.presentationload.com/">
            <a:extLst>
              <a:ext uri="{FF2B5EF4-FFF2-40B4-BE49-F238E27FC236}">
                <a16:creationId xmlns:a16="http://schemas.microsoft.com/office/drawing/2014/main" id="{2DDA6614-8589-970D-B9A8-F3B5F8DF8F82}"/>
              </a:ext>
            </a:extLst>
          </p:cNvPr>
          <p:cNvSpPr>
            <a:spLocks/>
          </p:cNvSpPr>
          <p:nvPr/>
        </p:nvSpPr>
        <p:spPr bwMode="gray">
          <a:xfrm>
            <a:off x="6738030" y="3151200"/>
            <a:ext cx="20286" cy="44258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2147483647 h 96"/>
              <a:gd name="T4" fmla="*/ 2147483647 w 42"/>
              <a:gd name="T5" fmla="*/ 2147483647 h 96"/>
              <a:gd name="T6" fmla="*/ 2147483647 w 42"/>
              <a:gd name="T7" fmla="*/ 0 h 96"/>
              <a:gd name="T8" fmla="*/ 2147483647 w 42"/>
              <a:gd name="T9" fmla="*/ 0 h 96"/>
              <a:gd name="T10" fmla="*/ 0 w 42"/>
              <a:gd name="T11" fmla="*/ 2147483647 h 96"/>
              <a:gd name="T12" fmla="*/ 0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2147483647 w 42"/>
              <a:gd name="T21" fmla="*/ 2147483647 h 96"/>
              <a:gd name="T22" fmla="*/ 2147483647 w 42"/>
              <a:gd name="T23" fmla="*/ 2147483647 h 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"/>
              <a:gd name="T37" fmla="*/ 0 h 96"/>
              <a:gd name="T38" fmla="*/ 42 w 42"/>
              <a:gd name="T39" fmla="*/ 96 h 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" h="96">
                <a:moveTo>
                  <a:pt x="24" y="78"/>
                </a:moveTo>
                <a:lnTo>
                  <a:pt x="30" y="84"/>
                </a:lnTo>
                <a:lnTo>
                  <a:pt x="42" y="72"/>
                </a:lnTo>
                <a:lnTo>
                  <a:pt x="36" y="0"/>
                </a:lnTo>
                <a:lnTo>
                  <a:pt x="18" y="0"/>
                </a:lnTo>
                <a:lnTo>
                  <a:pt x="0" y="18"/>
                </a:lnTo>
                <a:lnTo>
                  <a:pt x="0" y="90"/>
                </a:lnTo>
                <a:lnTo>
                  <a:pt x="6" y="96"/>
                </a:lnTo>
                <a:lnTo>
                  <a:pt x="12" y="90"/>
                </a:lnTo>
                <a:lnTo>
                  <a:pt x="18" y="90"/>
                </a:lnTo>
                <a:lnTo>
                  <a:pt x="18" y="84"/>
                </a:lnTo>
                <a:lnTo>
                  <a:pt x="24" y="7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Uzbekistan" descr="© INSCALE GmbH, 05.05.2010&#10;http://www.presentationload.com/">
            <a:extLst>
              <a:ext uri="{FF2B5EF4-FFF2-40B4-BE49-F238E27FC236}">
                <a16:creationId xmlns:a16="http://schemas.microsoft.com/office/drawing/2014/main" id="{E586D010-0042-BE1F-C2FE-BF68238BF483}"/>
              </a:ext>
            </a:extLst>
          </p:cNvPr>
          <p:cNvSpPr>
            <a:spLocks/>
          </p:cNvSpPr>
          <p:nvPr/>
        </p:nvSpPr>
        <p:spPr bwMode="gray">
          <a:xfrm>
            <a:off x="7322602" y="2658834"/>
            <a:ext cx="558755" cy="313492"/>
          </a:xfrm>
          <a:custGeom>
            <a:avLst/>
            <a:gdLst>
              <a:gd name="T0" fmla="*/ 2147483647 w 1182"/>
              <a:gd name="T1" fmla="*/ 2147483647 h 666"/>
              <a:gd name="T2" fmla="*/ 2147483647 w 1182"/>
              <a:gd name="T3" fmla="*/ 2147483647 h 666"/>
              <a:gd name="T4" fmla="*/ 2147483647 w 1182"/>
              <a:gd name="T5" fmla="*/ 2147483647 h 666"/>
              <a:gd name="T6" fmla="*/ 2147483647 w 1182"/>
              <a:gd name="T7" fmla="*/ 2147483647 h 666"/>
              <a:gd name="T8" fmla="*/ 2147483647 w 1182"/>
              <a:gd name="T9" fmla="*/ 2147483647 h 666"/>
              <a:gd name="T10" fmla="*/ 2147483647 w 1182"/>
              <a:gd name="T11" fmla="*/ 2147483647 h 666"/>
              <a:gd name="T12" fmla="*/ 2147483647 w 1182"/>
              <a:gd name="T13" fmla="*/ 2147483647 h 666"/>
              <a:gd name="T14" fmla="*/ 2147483647 w 1182"/>
              <a:gd name="T15" fmla="*/ 2147483647 h 666"/>
              <a:gd name="T16" fmla="*/ 2147483647 w 1182"/>
              <a:gd name="T17" fmla="*/ 2147483647 h 666"/>
              <a:gd name="T18" fmla="*/ 2147483647 w 1182"/>
              <a:gd name="T19" fmla="*/ 2147483647 h 666"/>
              <a:gd name="T20" fmla="*/ 2147483647 w 1182"/>
              <a:gd name="T21" fmla="*/ 2147483647 h 666"/>
              <a:gd name="T22" fmla="*/ 2147483647 w 1182"/>
              <a:gd name="T23" fmla="*/ 2147483647 h 666"/>
              <a:gd name="T24" fmla="*/ 2147483647 w 1182"/>
              <a:gd name="T25" fmla="*/ 2147483647 h 666"/>
              <a:gd name="T26" fmla="*/ 2147483647 w 1182"/>
              <a:gd name="T27" fmla="*/ 2147483647 h 666"/>
              <a:gd name="T28" fmla="*/ 2147483647 w 1182"/>
              <a:gd name="T29" fmla="*/ 2147483647 h 666"/>
              <a:gd name="T30" fmla="*/ 2147483647 w 1182"/>
              <a:gd name="T31" fmla="*/ 2147483647 h 666"/>
              <a:gd name="T32" fmla="*/ 2147483647 w 1182"/>
              <a:gd name="T33" fmla="*/ 2147483647 h 666"/>
              <a:gd name="T34" fmla="*/ 2147483647 w 1182"/>
              <a:gd name="T35" fmla="*/ 2147483647 h 666"/>
              <a:gd name="T36" fmla="*/ 2147483647 w 1182"/>
              <a:gd name="T37" fmla="*/ 2147483647 h 666"/>
              <a:gd name="T38" fmla="*/ 2147483647 w 1182"/>
              <a:gd name="T39" fmla="*/ 2147483647 h 666"/>
              <a:gd name="T40" fmla="*/ 2147483647 w 1182"/>
              <a:gd name="T41" fmla="*/ 2147483647 h 666"/>
              <a:gd name="T42" fmla="*/ 2147483647 w 1182"/>
              <a:gd name="T43" fmla="*/ 2147483647 h 666"/>
              <a:gd name="T44" fmla="*/ 2147483647 w 1182"/>
              <a:gd name="T45" fmla="*/ 2147483647 h 666"/>
              <a:gd name="T46" fmla="*/ 2147483647 w 1182"/>
              <a:gd name="T47" fmla="*/ 2147483647 h 666"/>
              <a:gd name="T48" fmla="*/ 2147483647 w 1182"/>
              <a:gd name="T49" fmla="*/ 2147483647 h 666"/>
              <a:gd name="T50" fmla="*/ 2147483647 w 1182"/>
              <a:gd name="T51" fmla="*/ 2147483647 h 666"/>
              <a:gd name="T52" fmla="*/ 2147483647 w 1182"/>
              <a:gd name="T53" fmla="*/ 2147483647 h 666"/>
              <a:gd name="T54" fmla="*/ 2147483647 w 1182"/>
              <a:gd name="T55" fmla="*/ 2147483647 h 666"/>
              <a:gd name="T56" fmla="*/ 2147483647 w 1182"/>
              <a:gd name="T57" fmla="*/ 2147483647 h 666"/>
              <a:gd name="T58" fmla="*/ 2147483647 w 1182"/>
              <a:gd name="T59" fmla="*/ 2147483647 h 666"/>
              <a:gd name="T60" fmla="*/ 2147483647 w 1182"/>
              <a:gd name="T61" fmla="*/ 2147483647 h 666"/>
              <a:gd name="T62" fmla="*/ 2147483647 w 1182"/>
              <a:gd name="T63" fmla="*/ 2147483647 h 666"/>
              <a:gd name="T64" fmla="*/ 2147483647 w 1182"/>
              <a:gd name="T65" fmla="*/ 2147483647 h 666"/>
              <a:gd name="T66" fmla="*/ 2147483647 w 1182"/>
              <a:gd name="T67" fmla="*/ 2147483647 h 666"/>
              <a:gd name="T68" fmla="*/ 2147483647 w 1182"/>
              <a:gd name="T69" fmla="*/ 2147483647 h 666"/>
              <a:gd name="T70" fmla="*/ 2147483647 w 1182"/>
              <a:gd name="T71" fmla="*/ 2147483647 h 666"/>
              <a:gd name="T72" fmla="*/ 2147483647 w 1182"/>
              <a:gd name="T73" fmla="*/ 2147483647 h 666"/>
              <a:gd name="T74" fmla="*/ 2147483647 w 1182"/>
              <a:gd name="T75" fmla="*/ 2147483647 h 666"/>
              <a:gd name="T76" fmla="*/ 2147483647 w 1182"/>
              <a:gd name="T77" fmla="*/ 2147483647 h 666"/>
              <a:gd name="T78" fmla="*/ 2147483647 w 1182"/>
              <a:gd name="T79" fmla="*/ 2147483647 h 666"/>
              <a:gd name="T80" fmla="*/ 2147483647 w 1182"/>
              <a:gd name="T81" fmla="*/ 2147483647 h 666"/>
              <a:gd name="T82" fmla="*/ 2147483647 w 1182"/>
              <a:gd name="T83" fmla="*/ 2147483647 h 666"/>
              <a:gd name="T84" fmla="*/ 2147483647 w 1182"/>
              <a:gd name="T85" fmla="*/ 2147483647 h 666"/>
              <a:gd name="T86" fmla="*/ 2147483647 w 1182"/>
              <a:gd name="T87" fmla="*/ 2147483647 h 666"/>
              <a:gd name="T88" fmla="*/ 2147483647 w 1182"/>
              <a:gd name="T89" fmla="*/ 2147483647 h 666"/>
              <a:gd name="T90" fmla="*/ 2147483647 w 1182"/>
              <a:gd name="T91" fmla="*/ 2147483647 h 666"/>
              <a:gd name="T92" fmla="*/ 2147483647 w 1182"/>
              <a:gd name="T93" fmla="*/ 2147483647 h 666"/>
              <a:gd name="T94" fmla="*/ 2147483647 w 1182"/>
              <a:gd name="T95" fmla="*/ 2147483647 h 666"/>
              <a:gd name="T96" fmla="*/ 2147483647 w 1182"/>
              <a:gd name="T97" fmla="*/ 2147483647 h 666"/>
              <a:gd name="T98" fmla="*/ 2147483647 w 1182"/>
              <a:gd name="T99" fmla="*/ 2147483647 h 666"/>
              <a:gd name="T100" fmla="*/ 2147483647 w 1182"/>
              <a:gd name="T101" fmla="*/ 2147483647 h 666"/>
              <a:gd name="T102" fmla="*/ 2147483647 w 1182"/>
              <a:gd name="T103" fmla="*/ 2147483647 h 666"/>
              <a:gd name="T104" fmla="*/ 2147483647 w 1182"/>
              <a:gd name="T105" fmla="*/ 2147483647 h 666"/>
              <a:gd name="T106" fmla="*/ 2147483647 w 1182"/>
              <a:gd name="T107" fmla="*/ 2147483647 h 666"/>
              <a:gd name="T108" fmla="*/ 2147483647 w 1182"/>
              <a:gd name="T109" fmla="*/ 2147483647 h 666"/>
              <a:gd name="T110" fmla="*/ 2147483647 w 1182"/>
              <a:gd name="T111" fmla="*/ 2147483647 h 666"/>
              <a:gd name="T112" fmla="*/ 2147483647 w 1182"/>
              <a:gd name="T113" fmla="*/ 2147483647 h 666"/>
              <a:gd name="T114" fmla="*/ 2147483647 w 1182"/>
              <a:gd name="T115" fmla="*/ 2147483647 h 66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82"/>
              <a:gd name="T175" fmla="*/ 0 h 666"/>
              <a:gd name="T176" fmla="*/ 1182 w 1182"/>
              <a:gd name="T177" fmla="*/ 666 h 66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82" h="666">
                <a:moveTo>
                  <a:pt x="1152" y="372"/>
                </a:moveTo>
                <a:lnTo>
                  <a:pt x="1146" y="360"/>
                </a:lnTo>
                <a:lnTo>
                  <a:pt x="1122" y="360"/>
                </a:lnTo>
                <a:lnTo>
                  <a:pt x="1116" y="342"/>
                </a:lnTo>
                <a:lnTo>
                  <a:pt x="1098" y="342"/>
                </a:lnTo>
                <a:lnTo>
                  <a:pt x="1080" y="318"/>
                </a:lnTo>
                <a:lnTo>
                  <a:pt x="1080" y="330"/>
                </a:lnTo>
                <a:lnTo>
                  <a:pt x="1068" y="330"/>
                </a:lnTo>
                <a:lnTo>
                  <a:pt x="1068" y="342"/>
                </a:lnTo>
                <a:lnTo>
                  <a:pt x="1032" y="342"/>
                </a:lnTo>
                <a:lnTo>
                  <a:pt x="1020" y="330"/>
                </a:lnTo>
                <a:lnTo>
                  <a:pt x="990" y="318"/>
                </a:lnTo>
                <a:lnTo>
                  <a:pt x="1038" y="270"/>
                </a:lnTo>
                <a:lnTo>
                  <a:pt x="1038" y="264"/>
                </a:lnTo>
                <a:lnTo>
                  <a:pt x="1032" y="264"/>
                </a:lnTo>
                <a:lnTo>
                  <a:pt x="1032" y="258"/>
                </a:lnTo>
                <a:lnTo>
                  <a:pt x="1002" y="276"/>
                </a:lnTo>
                <a:lnTo>
                  <a:pt x="978" y="276"/>
                </a:lnTo>
                <a:lnTo>
                  <a:pt x="966" y="300"/>
                </a:lnTo>
                <a:lnTo>
                  <a:pt x="960" y="300"/>
                </a:lnTo>
                <a:lnTo>
                  <a:pt x="954" y="306"/>
                </a:lnTo>
                <a:lnTo>
                  <a:pt x="942" y="306"/>
                </a:lnTo>
                <a:lnTo>
                  <a:pt x="930" y="312"/>
                </a:lnTo>
                <a:lnTo>
                  <a:pt x="918" y="324"/>
                </a:lnTo>
                <a:lnTo>
                  <a:pt x="918" y="342"/>
                </a:lnTo>
                <a:lnTo>
                  <a:pt x="912" y="342"/>
                </a:lnTo>
                <a:lnTo>
                  <a:pt x="906" y="348"/>
                </a:lnTo>
                <a:lnTo>
                  <a:pt x="894" y="354"/>
                </a:lnTo>
                <a:lnTo>
                  <a:pt x="882" y="366"/>
                </a:lnTo>
                <a:lnTo>
                  <a:pt x="882" y="378"/>
                </a:lnTo>
                <a:lnTo>
                  <a:pt x="888" y="384"/>
                </a:lnTo>
                <a:lnTo>
                  <a:pt x="888" y="396"/>
                </a:lnTo>
                <a:lnTo>
                  <a:pt x="882" y="390"/>
                </a:lnTo>
                <a:lnTo>
                  <a:pt x="870" y="390"/>
                </a:lnTo>
                <a:lnTo>
                  <a:pt x="858" y="384"/>
                </a:lnTo>
                <a:lnTo>
                  <a:pt x="852" y="384"/>
                </a:lnTo>
                <a:lnTo>
                  <a:pt x="852" y="372"/>
                </a:lnTo>
                <a:lnTo>
                  <a:pt x="858" y="366"/>
                </a:lnTo>
                <a:lnTo>
                  <a:pt x="858" y="348"/>
                </a:lnTo>
                <a:lnTo>
                  <a:pt x="840" y="342"/>
                </a:lnTo>
                <a:lnTo>
                  <a:pt x="762" y="342"/>
                </a:lnTo>
                <a:lnTo>
                  <a:pt x="732" y="282"/>
                </a:lnTo>
                <a:lnTo>
                  <a:pt x="726" y="276"/>
                </a:lnTo>
                <a:lnTo>
                  <a:pt x="714" y="276"/>
                </a:lnTo>
                <a:lnTo>
                  <a:pt x="708" y="282"/>
                </a:lnTo>
                <a:lnTo>
                  <a:pt x="702" y="282"/>
                </a:lnTo>
                <a:lnTo>
                  <a:pt x="696" y="276"/>
                </a:lnTo>
                <a:lnTo>
                  <a:pt x="696" y="234"/>
                </a:lnTo>
                <a:lnTo>
                  <a:pt x="690" y="216"/>
                </a:lnTo>
                <a:lnTo>
                  <a:pt x="690" y="204"/>
                </a:lnTo>
                <a:lnTo>
                  <a:pt x="660" y="204"/>
                </a:lnTo>
                <a:lnTo>
                  <a:pt x="654" y="192"/>
                </a:lnTo>
                <a:lnTo>
                  <a:pt x="642" y="186"/>
                </a:lnTo>
                <a:lnTo>
                  <a:pt x="636" y="168"/>
                </a:lnTo>
                <a:lnTo>
                  <a:pt x="618" y="150"/>
                </a:lnTo>
                <a:lnTo>
                  <a:pt x="612" y="138"/>
                </a:lnTo>
                <a:lnTo>
                  <a:pt x="600" y="138"/>
                </a:lnTo>
                <a:lnTo>
                  <a:pt x="576" y="150"/>
                </a:lnTo>
                <a:lnTo>
                  <a:pt x="570" y="156"/>
                </a:lnTo>
                <a:lnTo>
                  <a:pt x="552" y="156"/>
                </a:lnTo>
                <a:lnTo>
                  <a:pt x="534" y="150"/>
                </a:lnTo>
                <a:lnTo>
                  <a:pt x="474" y="150"/>
                </a:lnTo>
                <a:lnTo>
                  <a:pt x="456" y="156"/>
                </a:lnTo>
                <a:lnTo>
                  <a:pt x="420" y="156"/>
                </a:lnTo>
                <a:lnTo>
                  <a:pt x="414" y="162"/>
                </a:lnTo>
                <a:lnTo>
                  <a:pt x="408" y="162"/>
                </a:lnTo>
                <a:lnTo>
                  <a:pt x="330" y="90"/>
                </a:lnTo>
                <a:lnTo>
                  <a:pt x="264" y="54"/>
                </a:lnTo>
                <a:lnTo>
                  <a:pt x="270" y="66"/>
                </a:lnTo>
                <a:lnTo>
                  <a:pt x="270" y="90"/>
                </a:lnTo>
                <a:lnTo>
                  <a:pt x="264" y="102"/>
                </a:lnTo>
                <a:lnTo>
                  <a:pt x="258" y="108"/>
                </a:lnTo>
                <a:lnTo>
                  <a:pt x="240" y="108"/>
                </a:lnTo>
                <a:lnTo>
                  <a:pt x="228" y="102"/>
                </a:lnTo>
                <a:lnTo>
                  <a:pt x="222" y="96"/>
                </a:lnTo>
                <a:lnTo>
                  <a:pt x="222" y="78"/>
                </a:lnTo>
                <a:lnTo>
                  <a:pt x="210" y="54"/>
                </a:lnTo>
                <a:lnTo>
                  <a:pt x="216" y="36"/>
                </a:lnTo>
                <a:lnTo>
                  <a:pt x="162" y="12"/>
                </a:lnTo>
                <a:lnTo>
                  <a:pt x="156" y="30"/>
                </a:lnTo>
                <a:lnTo>
                  <a:pt x="168" y="36"/>
                </a:lnTo>
                <a:lnTo>
                  <a:pt x="174" y="48"/>
                </a:lnTo>
                <a:lnTo>
                  <a:pt x="174" y="72"/>
                </a:lnTo>
                <a:lnTo>
                  <a:pt x="168" y="78"/>
                </a:lnTo>
                <a:lnTo>
                  <a:pt x="156" y="84"/>
                </a:lnTo>
                <a:lnTo>
                  <a:pt x="150" y="84"/>
                </a:lnTo>
                <a:lnTo>
                  <a:pt x="144" y="78"/>
                </a:lnTo>
                <a:lnTo>
                  <a:pt x="144" y="60"/>
                </a:lnTo>
                <a:lnTo>
                  <a:pt x="132" y="48"/>
                </a:lnTo>
                <a:lnTo>
                  <a:pt x="132" y="42"/>
                </a:lnTo>
                <a:lnTo>
                  <a:pt x="144" y="30"/>
                </a:lnTo>
                <a:lnTo>
                  <a:pt x="150" y="6"/>
                </a:lnTo>
                <a:lnTo>
                  <a:pt x="144" y="0"/>
                </a:lnTo>
                <a:lnTo>
                  <a:pt x="0" y="42"/>
                </a:lnTo>
                <a:lnTo>
                  <a:pt x="48" y="324"/>
                </a:lnTo>
                <a:lnTo>
                  <a:pt x="60" y="324"/>
                </a:lnTo>
                <a:lnTo>
                  <a:pt x="72" y="336"/>
                </a:lnTo>
                <a:lnTo>
                  <a:pt x="138" y="336"/>
                </a:lnTo>
                <a:lnTo>
                  <a:pt x="132" y="324"/>
                </a:lnTo>
                <a:lnTo>
                  <a:pt x="120" y="318"/>
                </a:lnTo>
                <a:lnTo>
                  <a:pt x="114" y="300"/>
                </a:lnTo>
                <a:lnTo>
                  <a:pt x="114" y="288"/>
                </a:lnTo>
                <a:lnTo>
                  <a:pt x="132" y="270"/>
                </a:lnTo>
                <a:lnTo>
                  <a:pt x="144" y="264"/>
                </a:lnTo>
                <a:lnTo>
                  <a:pt x="156" y="264"/>
                </a:lnTo>
                <a:lnTo>
                  <a:pt x="162" y="258"/>
                </a:lnTo>
                <a:lnTo>
                  <a:pt x="168" y="258"/>
                </a:lnTo>
                <a:lnTo>
                  <a:pt x="168" y="246"/>
                </a:lnTo>
                <a:lnTo>
                  <a:pt x="174" y="240"/>
                </a:lnTo>
                <a:lnTo>
                  <a:pt x="180" y="240"/>
                </a:lnTo>
                <a:lnTo>
                  <a:pt x="186" y="246"/>
                </a:lnTo>
                <a:lnTo>
                  <a:pt x="198" y="246"/>
                </a:lnTo>
                <a:lnTo>
                  <a:pt x="204" y="252"/>
                </a:lnTo>
                <a:lnTo>
                  <a:pt x="174" y="222"/>
                </a:lnTo>
                <a:lnTo>
                  <a:pt x="204" y="228"/>
                </a:lnTo>
                <a:lnTo>
                  <a:pt x="210" y="216"/>
                </a:lnTo>
                <a:lnTo>
                  <a:pt x="228" y="240"/>
                </a:lnTo>
                <a:lnTo>
                  <a:pt x="252" y="240"/>
                </a:lnTo>
                <a:lnTo>
                  <a:pt x="252" y="252"/>
                </a:lnTo>
                <a:lnTo>
                  <a:pt x="264" y="258"/>
                </a:lnTo>
                <a:lnTo>
                  <a:pt x="300" y="258"/>
                </a:lnTo>
                <a:lnTo>
                  <a:pt x="306" y="264"/>
                </a:lnTo>
                <a:lnTo>
                  <a:pt x="312" y="276"/>
                </a:lnTo>
                <a:lnTo>
                  <a:pt x="312" y="288"/>
                </a:lnTo>
                <a:lnTo>
                  <a:pt x="324" y="294"/>
                </a:lnTo>
                <a:lnTo>
                  <a:pt x="312" y="306"/>
                </a:lnTo>
                <a:lnTo>
                  <a:pt x="312" y="318"/>
                </a:lnTo>
                <a:lnTo>
                  <a:pt x="330" y="336"/>
                </a:lnTo>
                <a:lnTo>
                  <a:pt x="360" y="336"/>
                </a:lnTo>
                <a:lnTo>
                  <a:pt x="414" y="342"/>
                </a:lnTo>
                <a:lnTo>
                  <a:pt x="414" y="336"/>
                </a:lnTo>
                <a:lnTo>
                  <a:pt x="450" y="354"/>
                </a:lnTo>
                <a:lnTo>
                  <a:pt x="468" y="384"/>
                </a:lnTo>
                <a:lnTo>
                  <a:pt x="486" y="402"/>
                </a:lnTo>
                <a:lnTo>
                  <a:pt x="486" y="408"/>
                </a:lnTo>
                <a:lnTo>
                  <a:pt x="492" y="414"/>
                </a:lnTo>
                <a:lnTo>
                  <a:pt x="510" y="450"/>
                </a:lnTo>
                <a:lnTo>
                  <a:pt x="522" y="462"/>
                </a:lnTo>
                <a:lnTo>
                  <a:pt x="534" y="468"/>
                </a:lnTo>
                <a:lnTo>
                  <a:pt x="552" y="468"/>
                </a:lnTo>
                <a:lnTo>
                  <a:pt x="564" y="474"/>
                </a:lnTo>
                <a:lnTo>
                  <a:pt x="570" y="474"/>
                </a:lnTo>
                <a:lnTo>
                  <a:pt x="582" y="486"/>
                </a:lnTo>
                <a:lnTo>
                  <a:pt x="588" y="498"/>
                </a:lnTo>
                <a:lnTo>
                  <a:pt x="594" y="504"/>
                </a:lnTo>
                <a:lnTo>
                  <a:pt x="624" y="522"/>
                </a:lnTo>
                <a:lnTo>
                  <a:pt x="648" y="522"/>
                </a:lnTo>
                <a:lnTo>
                  <a:pt x="666" y="534"/>
                </a:lnTo>
                <a:lnTo>
                  <a:pt x="690" y="546"/>
                </a:lnTo>
                <a:lnTo>
                  <a:pt x="696" y="552"/>
                </a:lnTo>
                <a:lnTo>
                  <a:pt x="708" y="558"/>
                </a:lnTo>
                <a:lnTo>
                  <a:pt x="720" y="570"/>
                </a:lnTo>
                <a:lnTo>
                  <a:pt x="732" y="570"/>
                </a:lnTo>
                <a:lnTo>
                  <a:pt x="744" y="582"/>
                </a:lnTo>
                <a:lnTo>
                  <a:pt x="750" y="582"/>
                </a:lnTo>
                <a:lnTo>
                  <a:pt x="774" y="576"/>
                </a:lnTo>
                <a:lnTo>
                  <a:pt x="822" y="606"/>
                </a:lnTo>
                <a:lnTo>
                  <a:pt x="816" y="612"/>
                </a:lnTo>
                <a:lnTo>
                  <a:pt x="816" y="630"/>
                </a:lnTo>
                <a:lnTo>
                  <a:pt x="828" y="642"/>
                </a:lnTo>
                <a:lnTo>
                  <a:pt x="828" y="654"/>
                </a:lnTo>
                <a:lnTo>
                  <a:pt x="840" y="654"/>
                </a:lnTo>
                <a:lnTo>
                  <a:pt x="852" y="642"/>
                </a:lnTo>
                <a:lnTo>
                  <a:pt x="870" y="666"/>
                </a:lnTo>
                <a:lnTo>
                  <a:pt x="882" y="660"/>
                </a:lnTo>
                <a:lnTo>
                  <a:pt x="894" y="660"/>
                </a:lnTo>
                <a:lnTo>
                  <a:pt x="900" y="666"/>
                </a:lnTo>
                <a:lnTo>
                  <a:pt x="906" y="666"/>
                </a:lnTo>
                <a:lnTo>
                  <a:pt x="900" y="666"/>
                </a:lnTo>
                <a:lnTo>
                  <a:pt x="900" y="642"/>
                </a:lnTo>
                <a:lnTo>
                  <a:pt x="906" y="636"/>
                </a:lnTo>
                <a:lnTo>
                  <a:pt x="912" y="624"/>
                </a:lnTo>
                <a:lnTo>
                  <a:pt x="924" y="618"/>
                </a:lnTo>
                <a:lnTo>
                  <a:pt x="930" y="606"/>
                </a:lnTo>
                <a:lnTo>
                  <a:pt x="930" y="588"/>
                </a:lnTo>
                <a:lnTo>
                  <a:pt x="918" y="576"/>
                </a:lnTo>
                <a:lnTo>
                  <a:pt x="906" y="570"/>
                </a:lnTo>
                <a:lnTo>
                  <a:pt x="900" y="564"/>
                </a:lnTo>
                <a:lnTo>
                  <a:pt x="900" y="546"/>
                </a:lnTo>
                <a:lnTo>
                  <a:pt x="906" y="540"/>
                </a:lnTo>
                <a:lnTo>
                  <a:pt x="906" y="534"/>
                </a:lnTo>
                <a:lnTo>
                  <a:pt x="894" y="522"/>
                </a:lnTo>
                <a:lnTo>
                  <a:pt x="882" y="522"/>
                </a:lnTo>
                <a:lnTo>
                  <a:pt x="876" y="516"/>
                </a:lnTo>
                <a:lnTo>
                  <a:pt x="870" y="516"/>
                </a:lnTo>
                <a:lnTo>
                  <a:pt x="858" y="504"/>
                </a:lnTo>
                <a:lnTo>
                  <a:pt x="840" y="504"/>
                </a:lnTo>
                <a:lnTo>
                  <a:pt x="840" y="486"/>
                </a:lnTo>
                <a:lnTo>
                  <a:pt x="846" y="480"/>
                </a:lnTo>
                <a:lnTo>
                  <a:pt x="894" y="480"/>
                </a:lnTo>
                <a:lnTo>
                  <a:pt x="918" y="468"/>
                </a:lnTo>
                <a:lnTo>
                  <a:pt x="918" y="456"/>
                </a:lnTo>
                <a:lnTo>
                  <a:pt x="912" y="456"/>
                </a:lnTo>
                <a:lnTo>
                  <a:pt x="930" y="444"/>
                </a:lnTo>
                <a:lnTo>
                  <a:pt x="906" y="420"/>
                </a:lnTo>
                <a:lnTo>
                  <a:pt x="948" y="420"/>
                </a:lnTo>
                <a:lnTo>
                  <a:pt x="948" y="414"/>
                </a:lnTo>
                <a:lnTo>
                  <a:pt x="936" y="402"/>
                </a:lnTo>
                <a:lnTo>
                  <a:pt x="936" y="390"/>
                </a:lnTo>
                <a:lnTo>
                  <a:pt x="942" y="384"/>
                </a:lnTo>
                <a:lnTo>
                  <a:pt x="942" y="372"/>
                </a:lnTo>
                <a:lnTo>
                  <a:pt x="954" y="372"/>
                </a:lnTo>
                <a:lnTo>
                  <a:pt x="972" y="390"/>
                </a:lnTo>
                <a:lnTo>
                  <a:pt x="978" y="390"/>
                </a:lnTo>
                <a:lnTo>
                  <a:pt x="984" y="378"/>
                </a:lnTo>
                <a:lnTo>
                  <a:pt x="996" y="372"/>
                </a:lnTo>
                <a:lnTo>
                  <a:pt x="1002" y="360"/>
                </a:lnTo>
                <a:lnTo>
                  <a:pt x="1020" y="360"/>
                </a:lnTo>
                <a:lnTo>
                  <a:pt x="1032" y="366"/>
                </a:lnTo>
                <a:lnTo>
                  <a:pt x="1038" y="372"/>
                </a:lnTo>
                <a:lnTo>
                  <a:pt x="1014" y="408"/>
                </a:lnTo>
                <a:lnTo>
                  <a:pt x="1026" y="408"/>
                </a:lnTo>
                <a:lnTo>
                  <a:pt x="1032" y="414"/>
                </a:lnTo>
                <a:lnTo>
                  <a:pt x="1044" y="414"/>
                </a:lnTo>
                <a:lnTo>
                  <a:pt x="1050" y="420"/>
                </a:lnTo>
                <a:lnTo>
                  <a:pt x="1056" y="420"/>
                </a:lnTo>
                <a:lnTo>
                  <a:pt x="1068" y="414"/>
                </a:lnTo>
                <a:lnTo>
                  <a:pt x="1086" y="414"/>
                </a:lnTo>
                <a:lnTo>
                  <a:pt x="1092" y="420"/>
                </a:lnTo>
                <a:lnTo>
                  <a:pt x="1098" y="420"/>
                </a:lnTo>
                <a:lnTo>
                  <a:pt x="1104" y="426"/>
                </a:lnTo>
                <a:lnTo>
                  <a:pt x="1110" y="426"/>
                </a:lnTo>
                <a:lnTo>
                  <a:pt x="1128" y="408"/>
                </a:lnTo>
                <a:lnTo>
                  <a:pt x="1146" y="402"/>
                </a:lnTo>
                <a:lnTo>
                  <a:pt x="1146" y="396"/>
                </a:lnTo>
                <a:lnTo>
                  <a:pt x="1158" y="396"/>
                </a:lnTo>
                <a:lnTo>
                  <a:pt x="1170" y="390"/>
                </a:lnTo>
                <a:lnTo>
                  <a:pt x="1182" y="378"/>
                </a:lnTo>
                <a:lnTo>
                  <a:pt x="1182" y="366"/>
                </a:lnTo>
                <a:lnTo>
                  <a:pt x="1170" y="366"/>
                </a:lnTo>
                <a:lnTo>
                  <a:pt x="1158" y="372"/>
                </a:lnTo>
                <a:lnTo>
                  <a:pt x="1152" y="37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Vietnam" descr="© INSCALE GmbH, 05.05.2010&#10;http://www.presentationload.com/">
            <a:extLst>
              <a:ext uri="{FF2B5EF4-FFF2-40B4-BE49-F238E27FC236}">
                <a16:creationId xmlns:a16="http://schemas.microsoft.com/office/drawing/2014/main" id="{F5C61AB3-A156-966B-4025-069090DFB570}"/>
              </a:ext>
            </a:extLst>
          </p:cNvPr>
          <p:cNvSpPr>
            <a:spLocks/>
          </p:cNvSpPr>
          <p:nvPr/>
        </p:nvSpPr>
        <p:spPr bwMode="gray">
          <a:xfrm>
            <a:off x="8967514" y="3496043"/>
            <a:ext cx="285830" cy="562443"/>
          </a:xfrm>
          <a:custGeom>
            <a:avLst/>
            <a:gdLst>
              <a:gd name="T0" fmla="*/ 2147483647 w 606"/>
              <a:gd name="T1" fmla="*/ 2147483647 h 1194"/>
              <a:gd name="T2" fmla="*/ 2147483647 w 606"/>
              <a:gd name="T3" fmla="*/ 2147483647 h 1194"/>
              <a:gd name="T4" fmla="*/ 2147483647 w 606"/>
              <a:gd name="T5" fmla="*/ 2147483647 h 1194"/>
              <a:gd name="T6" fmla="*/ 2147483647 w 606"/>
              <a:gd name="T7" fmla="*/ 2147483647 h 1194"/>
              <a:gd name="T8" fmla="*/ 2147483647 w 606"/>
              <a:gd name="T9" fmla="*/ 2147483647 h 1194"/>
              <a:gd name="T10" fmla="*/ 2147483647 w 606"/>
              <a:gd name="T11" fmla="*/ 2147483647 h 1194"/>
              <a:gd name="T12" fmla="*/ 2147483647 w 606"/>
              <a:gd name="T13" fmla="*/ 2147483647 h 1194"/>
              <a:gd name="T14" fmla="*/ 2147483647 w 606"/>
              <a:gd name="T15" fmla="*/ 2147483647 h 1194"/>
              <a:gd name="T16" fmla="*/ 2147483647 w 606"/>
              <a:gd name="T17" fmla="*/ 2147483647 h 1194"/>
              <a:gd name="T18" fmla="*/ 2147483647 w 606"/>
              <a:gd name="T19" fmla="*/ 2147483647 h 1194"/>
              <a:gd name="T20" fmla="*/ 2147483647 w 606"/>
              <a:gd name="T21" fmla="*/ 2147483647 h 1194"/>
              <a:gd name="T22" fmla="*/ 2147483647 w 606"/>
              <a:gd name="T23" fmla="*/ 2147483647 h 1194"/>
              <a:gd name="T24" fmla="*/ 2147483647 w 606"/>
              <a:gd name="T25" fmla="*/ 2147483647 h 1194"/>
              <a:gd name="T26" fmla="*/ 2147483647 w 606"/>
              <a:gd name="T27" fmla="*/ 2147483647 h 1194"/>
              <a:gd name="T28" fmla="*/ 2147483647 w 606"/>
              <a:gd name="T29" fmla="*/ 2147483647 h 1194"/>
              <a:gd name="T30" fmla="*/ 2147483647 w 606"/>
              <a:gd name="T31" fmla="*/ 2147483647 h 1194"/>
              <a:gd name="T32" fmla="*/ 2147483647 w 606"/>
              <a:gd name="T33" fmla="*/ 2147483647 h 1194"/>
              <a:gd name="T34" fmla="*/ 2147483647 w 606"/>
              <a:gd name="T35" fmla="*/ 2147483647 h 1194"/>
              <a:gd name="T36" fmla="*/ 2147483647 w 606"/>
              <a:gd name="T37" fmla="*/ 2147483647 h 1194"/>
              <a:gd name="T38" fmla="*/ 2147483647 w 606"/>
              <a:gd name="T39" fmla="*/ 2147483647 h 1194"/>
              <a:gd name="T40" fmla="*/ 2147483647 w 606"/>
              <a:gd name="T41" fmla="*/ 2147483647 h 1194"/>
              <a:gd name="T42" fmla="*/ 2147483647 w 606"/>
              <a:gd name="T43" fmla="*/ 2147483647 h 1194"/>
              <a:gd name="T44" fmla="*/ 2147483647 w 606"/>
              <a:gd name="T45" fmla="*/ 2147483647 h 1194"/>
              <a:gd name="T46" fmla="*/ 2147483647 w 606"/>
              <a:gd name="T47" fmla="*/ 2147483647 h 1194"/>
              <a:gd name="T48" fmla="*/ 2147483647 w 606"/>
              <a:gd name="T49" fmla="*/ 2147483647 h 1194"/>
              <a:gd name="T50" fmla="*/ 2147483647 w 606"/>
              <a:gd name="T51" fmla="*/ 2147483647 h 1194"/>
              <a:gd name="T52" fmla="*/ 2147483647 w 606"/>
              <a:gd name="T53" fmla="*/ 2147483647 h 1194"/>
              <a:gd name="T54" fmla="*/ 2147483647 w 606"/>
              <a:gd name="T55" fmla="*/ 2147483647 h 1194"/>
              <a:gd name="T56" fmla="*/ 2147483647 w 606"/>
              <a:gd name="T57" fmla="*/ 2147483647 h 1194"/>
              <a:gd name="T58" fmla="*/ 2147483647 w 606"/>
              <a:gd name="T59" fmla="*/ 2147483647 h 1194"/>
              <a:gd name="T60" fmla="*/ 2147483647 w 606"/>
              <a:gd name="T61" fmla="*/ 2147483647 h 1194"/>
              <a:gd name="T62" fmla="*/ 2147483647 w 606"/>
              <a:gd name="T63" fmla="*/ 2147483647 h 1194"/>
              <a:gd name="T64" fmla="*/ 2147483647 w 606"/>
              <a:gd name="T65" fmla="*/ 2147483647 h 1194"/>
              <a:gd name="T66" fmla="*/ 2147483647 w 606"/>
              <a:gd name="T67" fmla="*/ 2147483647 h 1194"/>
              <a:gd name="T68" fmla="*/ 2147483647 w 606"/>
              <a:gd name="T69" fmla="*/ 2147483647 h 1194"/>
              <a:gd name="T70" fmla="*/ 2147483647 w 606"/>
              <a:gd name="T71" fmla="*/ 2147483647 h 1194"/>
              <a:gd name="T72" fmla="*/ 2147483647 w 606"/>
              <a:gd name="T73" fmla="*/ 2147483647 h 1194"/>
              <a:gd name="T74" fmla="*/ 2147483647 w 606"/>
              <a:gd name="T75" fmla="*/ 2147483647 h 1194"/>
              <a:gd name="T76" fmla="*/ 2147483647 w 606"/>
              <a:gd name="T77" fmla="*/ 2147483647 h 1194"/>
              <a:gd name="T78" fmla="*/ 2147483647 w 606"/>
              <a:gd name="T79" fmla="*/ 2147483647 h 1194"/>
              <a:gd name="T80" fmla="*/ 2147483647 w 606"/>
              <a:gd name="T81" fmla="*/ 2147483647 h 1194"/>
              <a:gd name="T82" fmla="*/ 2147483647 w 606"/>
              <a:gd name="T83" fmla="*/ 2147483647 h 1194"/>
              <a:gd name="T84" fmla="*/ 2147483647 w 606"/>
              <a:gd name="T85" fmla="*/ 2147483647 h 1194"/>
              <a:gd name="T86" fmla="*/ 2147483647 w 606"/>
              <a:gd name="T87" fmla="*/ 2147483647 h 1194"/>
              <a:gd name="T88" fmla="*/ 2147483647 w 606"/>
              <a:gd name="T89" fmla="*/ 2147483647 h 1194"/>
              <a:gd name="T90" fmla="*/ 2147483647 w 606"/>
              <a:gd name="T91" fmla="*/ 2147483647 h 1194"/>
              <a:gd name="T92" fmla="*/ 2147483647 w 606"/>
              <a:gd name="T93" fmla="*/ 2147483647 h 1194"/>
              <a:gd name="T94" fmla="*/ 2147483647 w 606"/>
              <a:gd name="T95" fmla="*/ 2147483647 h 1194"/>
              <a:gd name="T96" fmla="*/ 2147483647 w 606"/>
              <a:gd name="T97" fmla="*/ 2147483647 h 1194"/>
              <a:gd name="T98" fmla="*/ 2147483647 w 606"/>
              <a:gd name="T99" fmla="*/ 2147483647 h 1194"/>
              <a:gd name="T100" fmla="*/ 2147483647 w 606"/>
              <a:gd name="T101" fmla="*/ 2147483647 h 1194"/>
              <a:gd name="T102" fmla="*/ 2147483647 w 606"/>
              <a:gd name="T103" fmla="*/ 2147483647 h 1194"/>
              <a:gd name="T104" fmla="*/ 2147483647 w 606"/>
              <a:gd name="T105" fmla="*/ 2147483647 h 1194"/>
              <a:gd name="T106" fmla="*/ 2147483647 w 606"/>
              <a:gd name="T107" fmla="*/ 2147483647 h 1194"/>
              <a:gd name="T108" fmla="*/ 2147483647 w 606"/>
              <a:gd name="T109" fmla="*/ 2147483647 h 1194"/>
              <a:gd name="T110" fmla="*/ 2147483647 w 606"/>
              <a:gd name="T111" fmla="*/ 2147483647 h 1194"/>
              <a:gd name="T112" fmla="*/ 2147483647 w 606"/>
              <a:gd name="T113" fmla="*/ 2147483647 h 1194"/>
              <a:gd name="T114" fmla="*/ 2147483647 w 606"/>
              <a:gd name="T115" fmla="*/ 2147483647 h 1194"/>
              <a:gd name="T116" fmla="*/ 2147483647 w 606"/>
              <a:gd name="T117" fmla="*/ 2147483647 h 1194"/>
              <a:gd name="T118" fmla="*/ 2147483647 w 606"/>
              <a:gd name="T119" fmla="*/ 2147483647 h 1194"/>
              <a:gd name="T120" fmla="*/ 2147483647 w 606"/>
              <a:gd name="T121" fmla="*/ 2147483647 h 1194"/>
              <a:gd name="T122" fmla="*/ 2147483647 w 606"/>
              <a:gd name="T123" fmla="*/ 2147483647 h 119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06"/>
              <a:gd name="T187" fmla="*/ 0 h 1194"/>
              <a:gd name="T188" fmla="*/ 606 w 606"/>
              <a:gd name="T189" fmla="*/ 1194 h 119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06" h="1194">
                <a:moveTo>
                  <a:pt x="6" y="48"/>
                </a:moveTo>
                <a:lnTo>
                  <a:pt x="0" y="60"/>
                </a:lnTo>
                <a:lnTo>
                  <a:pt x="0" y="72"/>
                </a:lnTo>
                <a:lnTo>
                  <a:pt x="12" y="96"/>
                </a:lnTo>
                <a:lnTo>
                  <a:pt x="18" y="102"/>
                </a:lnTo>
                <a:lnTo>
                  <a:pt x="24" y="114"/>
                </a:lnTo>
                <a:lnTo>
                  <a:pt x="36" y="120"/>
                </a:lnTo>
                <a:lnTo>
                  <a:pt x="42" y="132"/>
                </a:lnTo>
                <a:lnTo>
                  <a:pt x="48" y="126"/>
                </a:lnTo>
                <a:lnTo>
                  <a:pt x="54" y="126"/>
                </a:lnTo>
                <a:lnTo>
                  <a:pt x="54" y="156"/>
                </a:lnTo>
                <a:lnTo>
                  <a:pt x="66" y="180"/>
                </a:lnTo>
                <a:lnTo>
                  <a:pt x="84" y="198"/>
                </a:lnTo>
                <a:lnTo>
                  <a:pt x="90" y="210"/>
                </a:lnTo>
                <a:lnTo>
                  <a:pt x="108" y="210"/>
                </a:lnTo>
                <a:lnTo>
                  <a:pt x="108" y="216"/>
                </a:lnTo>
                <a:lnTo>
                  <a:pt x="120" y="228"/>
                </a:lnTo>
                <a:lnTo>
                  <a:pt x="126" y="222"/>
                </a:lnTo>
                <a:lnTo>
                  <a:pt x="132" y="210"/>
                </a:lnTo>
                <a:lnTo>
                  <a:pt x="132" y="204"/>
                </a:lnTo>
                <a:lnTo>
                  <a:pt x="138" y="192"/>
                </a:lnTo>
                <a:lnTo>
                  <a:pt x="150" y="192"/>
                </a:lnTo>
                <a:lnTo>
                  <a:pt x="162" y="198"/>
                </a:lnTo>
                <a:lnTo>
                  <a:pt x="186" y="222"/>
                </a:lnTo>
                <a:lnTo>
                  <a:pt x="180" y="222"/>
                </a:lnTo>
                <a:lnTo>
                  <a:pt x="174" y="228"/>
                </a:lnTo>
                <a:lnTo>
                  <a:pt x="174" y="234"/>
                </a:lnTo>
                <a:lnTo>
                  <a:pt x="198" y="246"/>
                </a:lnTo>
                <a:lnTo>
                  <a:pt x="216" y="252"/>
                </a:lnTo>
                <a:lnTo>
                  <a:pt x="228" y="258"/>
                </a:lnTo>
                <a:lnTo>
                  <a:pt x="228" y="270"/>
                </a:lnTo>
                <a:lnTo>
                  <a:pt x="222" y="282"/>
                </a:lnTo>
                <a:lnTo>
                  <a:pt x="210" y="288"/>
                </a:lnTo>
                <a:lnTo>
                  <a:pt x="204" y="300"/>
                </a:lnTo>
                <a:lnTo>
                  <a:pt x="198" y="306"/>
                </a:lnTo>
                <a:lnTo>
                  <a:pt x="180" y="306"/>
                </a:lnTo>
                <a:lnTo>
                  <a:pt x="174" y="300"/>
                </a:lnTo>
                <a:lnTo>
                  <a:pt x="150" y="300"/>
                </a:lnTo>
                <a:lnTo>
                  <a:pt x="156" y="306"/>
                </a:lnTo>
                <a:lnTo>
                  <a:pt x="156" y="324"/>
                </a:lnTo>
                <a:lnTo>
                  <a:pt x="168" y="330"/>
                </a:lnTo>
                <a:lnTo>
                  <a:pt x="174" y="336"/>
                </a:lnTo>
                <a:lnTo>
                  <a:pt x="210" y="354"/>
                </a:lnTo>
                <a:lnTo>
                  <a:pt x="222" y="366"/>
                </a:lnTo>
                <a:lnTo>
                  <a:pt x="234" y="372"/>
                </a:lnTo>
                <a:lnTo>
                  <a:pt x="240" y="378"/>
                </a:lnTo>
                <a:lnTo>
                  <a:pt x="252" y="378"/>
                </a:lnTo>
                <a:lnTo>
                  <a:pt x="252" y="408"/>
                </a:lnTo>
                <a:lnTo>
                  <a:pt x="258" y="414"/>
                </a:lnTo>
                <a:lnTo>
                  <a:pt x="270" y="414"/>
                </a:lnTo>
                <a:lnTo>
                  <a:pt x="282" y="420"/>
                </a:lnTo>
                <a:lnTo>
                  <a:pt x="288" y="426"/>
                </a:lnTo>
                <a:lnTo>
                  <a:pt x="294" y="426"/>
                </a:lnTo>
                <a:lnTo>
                  <a:pt x="294" y="450"/>
                </a:lnTo>
                <a:lnTo>
                  <a:pt x="306" y="474"/>
                </a:lnTo>
                <a:lnTo>
                  <a:pt x="324" y="486"/>
                </a:lnTo>
                <a:lnTo>
                  <a:pt x="342" y="504"/>
                </a:lnTo>
                <a:lnTo>
                  <a:pt x="348" y="522"/>
                </a:lnTo>
                <a:lnTo>
                  <a:pt x="366" y="522"/>
                </a:lnTo>
                <a:lnTo>
                  <a:pt x="366" y="528"/>
                </a:lnTo>
                <a:lnTo>
                  <a:pt x="372" y="534"/>
                </a:lnTo>
                <a:lnTo>
                  <a:pt x="384" y="558"/>
                </a:lnTo>
                <a:lnTo>
                  <a:pt x="396" y="570"/>
                </a:lnTo>
                <a:lnTo>
                  <a:pt x="408" y="570"/>
                </a:lnTo>
                <a:lnTo>
                  <a:pt x="414" y="576"/>
                </a:lnTo>
                <a:lnTo>
                  <a:pt x="426" y="582"/>
                </a:lnTo>
                <a:lnTo>
                  <a:pt x="432" y="588"/>
                </a:lnTo>
                <a:lnTo>
                  <a:pt x="432" y="600"/>
                </a:lnTo>
                <a:lnTo>
                  <a:pt x="426" y="606"/>
                </a:lnTo>
                <a:lnTo>
                  <a:pt x="420" y="606"/>
                </a:lnTo>
                <a:lnTo>
                  <a:pt x="414" y="612"/>
                </a:lnTo>
                <a:lnTo>
                  <a:pt x="408" y="612"/>
                </a:lnTo>
                <a:lnTo>
                  <a:pt x="432" y="636"/>
                </a:lnTo>
                <a:lnTo>
                  <a:pt x="456" y="648"/>
                </a:lnTo>
                <a:lnTo>
                  <a:pt x="462" y="654"/>
                </a:lnTo>
                <a:lnTo>
                  <a:pt x="468" y="654"/>
                </a:lnTo>
                <a:lnTo>
                  <a:pt x="450" y="690"/>
                </a:lnTo>
                <a:lnTo>
                  <a:pt x="456" y="690"/>
                </a:lnTo>
                <a:lnTo>
                  <a:pt x="468" y="702"/>
                </a:lnTo>
                <a:lnTo>
                  <a:pt x="468" y="708"/>
                </a:lnTo>
                <a:lnTo>
                  <a:pt x="456" y="720"/>
                </a:lnTo>
                <a:lnTo>
                  <a:pt x="450" y="720"/>
                </a:lnTo>
                <a:lnTo>
                  <a:pt x="450" y="762"/>
                </a:lnTo>
                <a:lnTo>
                  <a:pt x="456" y="762"/>
                </a:lnTo>
                <a:lnTo>
                  <a:pt x="468" y="774"/>
                </a:lnTo>
                <a:lnTo>
                  <a:pt x="480" y="798"/>
                </a:lnTo>
                <a:lnTo>
                  <a:pt x="480" y="804"/>
                </a:lnTo>
                <a:lnTo>
                  <a:pt x="468" y="816"/>
                </a:lnTo>
                <a:lnTo>
                  <a:pt x="462" y="816"/>
                </a:lnTo>
                <a:lnTo>
                  <a:pt x="462" y="828"/>
                </a:lnTo>
                <a:lnTo>
                  <a:pt x="468" y="834"/>
                </a:lnTo>
                <a:lnTo>
                  <a:pt x="468" y="864"/>
                </a:lnTo>
                <a:lnTo>
                  <a:pt x="474" y="870"/>
                </a:lnTo>
                <a:lnTo>
                  <a:pt x="474" y="900"/>
                </a:lnTo>
                <a:lnTo>
                  <a:pt x="462" y="894"/>
                </a:lnTo>
                <a:lnTo>
                  <a:pt x="444" y="894"/>
                </a:lnTo>
                <a:lnTo>
                  <a:pt x="438" y="900"/>
                </a:lnTo>
                <a:lnTo>
                  <a:pt x="438" y="918"/>
                </a:lnTo>
                <a:lnTo>
                  <a:pt x="408" y="918"/>
                </a:lnTo>
                <a:lnTo>
                  <a:pt x="408" y="942"/>
                </a:lnTo>
                <a:lnTo>
                  <a:pt x="366" y="942"/>
                </a:lnTo>
                <a:lnTo>
                  <a:pt x="366" y="966"/>
                </a:lnTo>
                <a:lnTo>
                  <a:pt x="378" y="990"/>
                </a:lnTo>
                <a:lnTo>
                  <a:pt x="396" y="1008"/>
                </a:lnTo>
                <a:lnTo>
                  <a:pt x="396" y="1020"/>
                </a:lnTo>
                <a:lnTo>
                  <a:pt x="390" y="1014"/>
                </a:lnTo>
                <a:lnTo>
                  <a:pt x="378" y="1008"/>
                </a:lnTo>
                <a:lnTo>
                  <a:pt x="372" y="1002"/>
                </a:lnTo>
                <a:lnTo>
                  <a:pt x="360" y="996"/>
                </a:lnTo>
                <a:lnTo>
                  <a:pt x="348" y="996"/>
                </a:lnTo>
                <a:lnTo>
                  <a:pt x="342" y="1002"/>
                </a:lnTo>
                <a:lnTo>
                  <a:pt x="342" y="1008"/>
                </a:lnTo>
                <a:lnTo>
                  <a:pt x="306" y="1008"/>
                </a:lnTo>
                <a:lnTo>
                  <a:pt x="312" y="1014"/>
                </a:lnTo>
                <a:lnTo>
                  <a:pt x="318" y="1014"/>
                </a:lnTo>
                <a:lnTo>
                  <a:pt x="324" y="1020"/>
                </a:lnTo>
                <a:lnTo>
                  <a:pt x="324" y="1026"/>
                </a:lnTo>
                <a:lnTo>
                  <a:pt x="312" y="1032"/>
                </a:lnTo>
                <a:lnTo>
                  <a:pt x="294" y="1032"/>
                </a:lnTo>
                <a:lnTo>
                  <a:pt x="276" y="1038"/>
                </a:lnTo>
                <a:lnTo>
                  <a:pt x="270" y="1050"/>
                </a:lnTo>
                <a:lnTo>
                  <a:pt x="270" y="1056"/>
                </a:lnTo>
                <a:lnTo>
                  <a:pt x="288" y="1074"/>
                </a:lnTo>
                <a:lnTo>
                  <a:pt x="300" y="1080"/>
                </a:lnTo>
                <a:lnTo>
                  <a:pt x="306" y="1086"/>
                </a:lnTo>
                <a:lnTo>
                  <a:pt x="312" y="1086"/>
                </a:lnTo>
                <a:lnTo>
                  <a:pt x="294" y="1104"/>
                </a:lnTo>
                <a:lnTo>
                  <a:pt x="294" y="1110"/>
                </a:lnTo>
                <a:lnTo>
                  <a:pt x="300" y="1116"/>
                </a:lnTo>
                <a:lnTo>
                  <a:pt x="300" y="1128"/>
                </a:lnTo>
                <a:lnTo>
                  <a:pt x="306" y="1140"/>
                </a:lnTo>
                <a:lnTo>
                  <a:pt x="306" y="1152"/>
                </a:lnTo>
                <a:lnTo>
                  <a:pt x="312" y="1158"/>
                </a:lnTo>
                <a:lnTo>
                  <a:pt x="294" y="1176"/>
                </a:lnTo>
                <a:lnTo>
                  <a:pt x="294" y="1188"/>
                </a:lnTo>
                <a:lnTo>
                  <a:pt x="306" y="1194"/>
                </a:lnTo>
                <a:lnTo>
                  <a:pt x="318" y="1194"/>
                </a:lnTo>
                <a:lnTo>
                  <a:pt x="330" y="1188"/>
                </a:lnTo>
                <a:lnTo>
                  <a:pt x="354" y="1164"/>
                </a:lnTo>
                <a:lnTo>
                  <a:pt x="366" y="1158"/>
                </a:lnTo>
                <a:lnTo>
                  <a:pt x="378" y="1158"/>
                </a:lnTo>
                <a:lnTo>
                  <a:pt x="384" y="1134"/>
                </a:lnTo>
                <a:lnTo>
                  <a:pt x="384" y="1110"/>
                </a:lnTo>
                <a:lnTo>
                  <a:pt x="396" y="1110"/>
                </a:lnTo>
                <a:lnTo>
                  <a:pt x="402" y="1116"/>
                </a:lnTo>
                <a:lnTo>
                  <a:pt x="414" y="1116"/>
                </a:lnTo>
                <a:lnTo>
                  <a:pt x="426" y="1104"/>
                </a:lnTo>
                <a:lnTo>
                  <a:pt x="426" y="1092"/>
                </a:lnTo>
                <a:lnTo>
                  <a:pt x="420" y="1086"/>
                </a:lnTo>
                <a:lnTo>
                  <a:pt x="414" y="1074"/>
                </a:lnTo>
                <a:lnTo>
                  <a:pt x="408" y="1068"/>
                </a:lnTo>
                <a:lnTo>
                  <a:pt x="408" y="1062"/>
                </a:lnTo>
                <a:lnTo>
                  <a:pt x="414" y="1056"/>
                </a:lnTo>
                <a:lnTo>
                  <a:pt x="426" y="1056"/>
                </a:lnTo>
                <a:lnTo>
                  <a:pt x="438" y="1050"/>
                </a:lnTo>
                <a:lnTo>
                  <a:pt x="444" y="1044"/>
                </a:lnTo>
                <a:lnTo>
                  <a:pt x="450" y="1044"/>
                </a:lnTo>
                <a:lnTo>
                  <a:pt x="456" y="1050"/>
                </a:lnTo>
                <a:lnTo>
                  <a:pt x="468" y="1050"/>
                </a:lnTo>
                <a:lnTo>
                  <a:pt x="480" y="1044"/>
                </a:lnTo>
                <a:lnTo>
                  <a:pt x="498" y="1038"/>
                </a:lnTo>
                <a:lnTo>
                  <a:pt x="546" y="1014"/>
                </a:lnTo>
                <a:lnTo>
                  <a:pt x="582" y="978"/>
                </a:lnTo>
                <a:lnTo>
                  <a:pt x="588" y="960"/>
                </a:lnTo>
                <a:lnTo>
                  <a:pt x="594" y="936"/>
                </a:lnTo>
                <a:lnTo>
                  <a:pt x="606" y="876"/>
                </a:lnTo>
                <a:lnTo>
                  <a:pt x="606" y="846"/>
                </a:lnTo>
                <a:lnTo>
                  <a:pt x="600" y="834"/>
                </a:lnTo>
                <a:lnTo>
                  <a:pt x="576" y="810"/>
                </a:lnTo>
                <a:lnTo>
                  <a:pt x="594" y="804"/>
                </a:lnTo>
                <a:lnTo>
                  <a:pt x="594" y="774"/>
                </a:lnTo>
                <a:lnTo>
                  <a:pt x="588" y="756"/>
                </a:lnTo>
                <a:lnTo>
                  <a:pt x="588" y="744"/>
                </a:lnTo>
                <a:lnTo>
                  <a:pt x="570" y="708"/>
                </a:lnTo>
                <a:lnTo>
                  <a:pt x="564" y="690"/>
                </a:lnTo>
                <a:lnTo>
                  <a:pt x="558" y="684"/>
                </a:lnTo>
                <a:lnTo>
                  <a:pt x="552" y="672"/>
                </a:lnTo>
                <a:lnTo>
                  <a:pt x="558" y="666"/>
                </a:lnTo>
                <a:lnTo>
                  <a:pt x="558" y="642"/>
                </a:lnTo>
                <a:lnTo>
                  <a:pt x="522" y="606"/>
                </a:lnTo>
                <a:lnTo>
                  <a:pt x="486" y="576"/>
                </a:lnTo>
                <a:lnTo>
                  <a:pt x="456" y="552"/>
                </a:lnTo>
                <a:lnTo>
                  <a:pt x="432" y="534"/>
                </a:lnTo>
                <a:lnTo>
                  <a:pt x="420" y="528"/>
                </a:lnTo>
                <a:lnTo>
                  <a:pt x="402" y="516"/>
                </a:lnTo>
                <a:lnTo>
                  <a:pt x="390" y="510"/>
                </a:lnTo>
                <a:lnTo>
                  <a:pt x="384" y="504"/>
                </a:lnTo>
                <a:lnTo>
                  <a:pt x="384" y="468"/>
                </a:lnTo>
                <a:lnTo>
                  <a:pt x="336" y="420"/>
                </a:lnTo>
                <a:lnTo>
                  <a:pt x="306" y="384"/>
                </a:lnTo>
                <a:lnTo>
                  <a:pt x="288" y="354"/>
                </a:lnTo>
                <a:lnTo>
                  <a:pt x="282" y="336"/>
                </a:lnTo>
                <a:lnTo>
                  <a:pt x="282" y="318"/>
                </a:lnTo>
                <a:lnTo>
                  <a:pt x="276" y="306"/>
                </a:lnTo>
                <a:lnTo>
                  <a:pt x="276" y="282"/>
                </a:lnTo>
                <a:lnTo>
                  <a:pt x="282" y="276"/>
                </a:lnTo>
                <a:lnTo>
                  <a:pt x="294" y="252"/>
                </a:lnTo>
                <a:lnTo>
                  <a:pt x="294" y="240"/>
                </a:lnTo>
                <a:lnTo>
                  <a:pt x="300" y="240"/>
                </a:lnTo>
                <a:lnTo>
                  <a:pt x="312" y="228"/>
                </a:lnTo>
                <a:lnTo>
                  <a:pt x="324" y="222"/>
                </a:lnTo>
                <a:lnTo>
                  <a:pt x="336" y="210"/>
                </a:lnTo>
                <a:lnTo>
                  <a:pt x="336" y="204"/>
                </a:lnTo>
                <a:lnTo>
                  <a:pt x="342" y="198"/>
                </a:lnTo>
                <a:lnTo>
                  <a:pt x="372" y="198"/>
                </a:lnTo>
                <a:lnTo>
                  <a:pt x="384" y="186"/>
                </a:lnTo>
                <a:lnTo>
                  <a:pt x="390" y="174"/>
                </a:lnTo>
                <a:lnTo>
                  <a:pt x="390" y="156"/>
                </a:lnTo>
                <a:lnTo>
                  <a:pt x="396" y="144"/>
                </a:lnTo>
                <a:lnTo>
                  <a:pt x="390" y="144"/>
                </a:lnTo>
                <a:lnTo>
                  <a:pt x="384" y="138"/>
                </a:lnTo>
                <a:lnTo>
                  <a:pt x="354" y="138"/>
                </a:lnTo>
                <a:lnTo>
                  <a:pt x="342" y="132"/>
                </a:lnTo>
                <a:lnTo>
                  <a:pt x="336" y="120"/>
                </a:lnTo>
                <a:lnTo>
                  <a:pt x="330" y="114"/>
                </a:lnTo>
                <a:lnTo>
                  <a:pt x="312" y="114"/>
                </a:lnTo>
                <a:lnTo>
                  <a:pt x="312" y="96"/>
                </a:lnTo>
                <a:lnTo>
                  <a:pt x="300" y="90"/>
                </a:lnTo>
                <a:lnTo>
                  <a:pt x="294" y="72"/>
                </a:lnTo>
                <a:lnTo>
                  <a:pt x="312" y="54"/>
                </a:lnTo>
                <a:lnTo>
                  <a:pt x="312" y="48"/>
                </a:lnTo>
                <a:lnTo>
                  <a:pt x="306" y="42"/>
                </a:lnTo>
                <a:lnTo>
                  <a:pt x="276" y="42"/>
                </a:lnTo>
                <a:lnTo>
                  <a:pt x="264" y="30"/>
                </a:lnTo>
                <a:lnTo>
                  <a:pt x="234" y="36"/>
                </a:lnTo>
                <a:lnTo>
                  <a:pt x="204" y="0"/>
                </a:lnTo>
                <a:lnTo>
                  <a:pt x="198" y="0"/>
                </a:lnTo>
                <a:lnTo>
                  <a:pt x="192" y="6"/>
                </a:lnTo>
                <a:lnTo>
                  <a:pt x="180" y="12"/>
                </a:lnTo>
                <a:lnTo>
                  <a:pt x="174" y="18"/>
                </a:lnTo>
                <a:lnTo>
                  <a:pt x="174" y="30"/>
                </a:lnTo>
                <a:lnTo>
                  <a:pt x="168" y="42"/>
                </a:lnTo>
                <a:lnTo>
                  <a:pt x="168" y="48"/>
                </a:lnTo>
                <a:lnTo>
                  <a:pt x="150" y="48"/>
                </a:lnTo>
                <a:lnTo>
                  <a:pt x="144" y="54"/>
                </a:lnTo>
                <a:lnTo>
                  <a:pt x="138" y="48"/>
                </a:lnTo>
                <a:lnTo>
                  <a:pt x="120" y="48"/>
                </a:lnTo>
                <a:lnTo>
                  <a:pt x="132" y="60"/>
                </a:lnTo>
                <a:lnTo>
                  <a:pt x="132" y="72"/>
                </a:lnTo>
                <a:lnTo>
                  <a:pt x="114" y="72"/>
                </a:lnTo>
                <a:lnTo>
                  <a:pt x="108" y="66"/>
                </a:lnTo>
                <a:lnTo>
                  <a:pt x="96" y="48"/>
                </a:lnTo>
                <a:lnTo>
                  <a:pt x="90" y="48"/>
                </a:lnTo>
                <a:lnTo>
                  <a:pt x="90" y="66"/>
                </a:lnTo>
                <a:lnTo>
                  <a:pt x="72" y="48"/>
                </a:lnTo>
                <a:lnTo>
                  <a:pt x="66" y="54"/>
                </a:lnTo>
                <a:lnTo>
                  <a:pt x="60" y="66"/>
                </a:lnTo>
                <a:lnTo>
                  <a:pt x="54" y="72"/>
                </a:lnTo>
                <a:lnTo>
                  <a:pt x="42" y="72"/>
                </a:lnTo>
                <a:lnTo>
                  <a:pt x="18" y="48"/>
                </a:lnTo>
                <a:lnTo>
                  <a:pt x="6" y="4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nezuela" descr="© INSCALE GmbH, 05.05.2010&#10;http://www.presentationload.com/">
            <a:extLst>
              <a:ext uri="{FF2B5EF4-FFF2-40B4-BE49-F238E27FC236}">
                <a16:creationId xmlns:a16="http://schemas.microsoft.com/office/drawing/2014/main" id="{24488F87-7E97-AEFF-5507-3808D706D6B2}"/>
              </a:ext>
            </a:extLst>
          </p:cNvPr>
          <p:cNvSpPr>
            <a:spLocks noEditPoints="1"/>
          </p:cNvSpPr>
          <p:nvPr/>
        </p:nvSpPr>
        <p:spPr bwMode="gray">
          <a:xfrm>
            <a:off x="3149466" y="3922025"/>
            <a:ext cx="449952" cy="438889"/>
          </a:xfrm>
          <a:custGeom>
            <a:avLst/>
            <a:gdLst>
              <a:gd name="T0" fmla="*/ 2147483647 w 954"/>
              <a:gd name="T1" fmla="*/ 2147483647 h 930"/>
              <a:gd name="T2" fmla="*/ 2147483647 w 954"/>
              <a:gd name="T3" fmla="*/ 2147483647 h 930"/>
              <a:gd name="T4" fmla="*/ 2147483647 w 954"/>
              <a:gd name="T5" fmla="*/ 2147483647 h 930"/>
              <a:gd name="T6" fmla="*/ 2147483647 w 954"/>
              <a:gd name="T7" fmla="*/ 2147483647 h 930"/>
              <a:gd name="T8" fmla="*/ 2147483647 w 954"/>
              <a:gd name="T9" fmla="*/ 2147483647 h 930"/>
              <a:gd name="T10" fmla="*/ 2147483647 w 954"/>
              <a:gd name="T11" fmla="*/ 2147483647 h 930"/>
              <a:gd name="T12" fmla="*/ 2147483647 w 954"/>
              <a:gd name="T13" fmla="*/ 2147483647 h 930"/>
              <a:gd name="T14" fmla="*/ 2147483647 w 954"/>
              <a:gd name="T15" fmla="*/ 2147483647 h 930"/>
              <a:gd name="T16" fmla="*/ 2147483647 w 954"/>
              <a:gd name="T17" fmla="*/ 2147483647 h 930"/>
              <a:gd name="T18" fmla="*/ 2147483647 w 954"/>
              <a:gd name="T19" fmla="*/ 2147483647 h 930"/>
              <a:gd name="T20" fmla="*/ 2147483647 w 954"/>
              <a:gd name="T21" fmla="*/ 2147483647 h 930"/>
              <a:gd name="T22" fmla="*/ 2147483647 w 954"/>
              <a:gd name="T23" fmla="*/ 2147483647 h 930"/>
              <a:gd name="T24" fmla="*/ 2147483647 w 954"/>
              <a:gd name="T25" fmla="*/ 2147483647 h 930"/>
              <a:gd name="T26" fmla="*/ 2147483647 w 954"/>
              <a:gd name="T27" fmla="*/ 2147483647 h 930"/>
              <a:gd name="T28" fmla="*/ 2147483647 w 954"/>
              <a:gd name="T29" fmla="*/ 2147483647 h 930"/>
              <a:gd name="T30" fmla="*/ 2147483647 w 954"/>
              <a:gd name="T31" fmla="*/ 2147483647 h 930"/>
              <a:gd name="T32" fmla="*/ 2147483647 w 954"/>
              <a:gd name="T33" fmla="*/ 2147483647 h 930"/>
              <a:gd name="T34" fmla="*/ 2147483647 w 954"/>
              <a:gd name="T35" fmla="*/ 2147483647 h 930"/>
              <a:gd name="T36" fmla="*/ 2147483647 w 954"/>
              <a:gd name="T37" fmla="*/ 2147483647 h 930"/>
              <a:gd name="T38" fmla="*/ 2147483647 w 954"/>
              <a:gd name="T39" fmla="*/ 2147483647 h 930"/>
              <a:gd name="T40" fmla="*/ 2147483647 w 954"/>
              <a:gd name="T41" fmla="*/ 2147483647 h 930"/>
              <a:gd name="T42" fmla="*/ 2147483647 w 954"/>
              <a:gd name="T43" fmla="*/ 2147483647 h 930"/>
              <a:gd name="T44" fmla="*/ 2147483647 w 954"/>
              <a:gd name="T45" fmla="*/ 2147483647 h 930"/>
              <a:gd name="T46" fmla="*/ 2147483647 w 954"/>
              <a:gd name="T47" fmla="*/ 2147483647 h 930"/>
              <a:gd name="T48" fmla="*/ 2147483647 w 954"/>
              <a:gd name="T49" fmla="*/ 2147483647 h 930"/>
              <a:gd name="T50" fmla="*/ 0 w 954"/>
              <a:gd name="T51" fmla="*/ 2147483647 h 930"/>
              <a:gd name="T52" fmla="*/ 2147483647 w 954"/>
              <a:gd name="T53" fmla="*/ 2147483647 h 930"/>
              <a:gd name="T54" fmla="*/ 2147483647 w 954"/>
              <a:gd name="T55" fmla="*/ 2147483647 h 930"/>
              <a:gd name="T56" fmla="*/ 2147483647 w 954"/>
              <a:gd name="T57" fmla="*/ 2147483647 h 930"/>
              <a:gd name="T58" fmla="*/ 2147483647 w 954"/>
              <a:gd name="T59" fmla="*/ 2147483647 h 930"/>
              <a:gd name="T60" fmla="*/ 2147483647 w 954"/>
              <a:gd name="T61" fmla="*/ 2147483647 h 930"/>
              <a:gd name="T62" fmla="*/ 2147483647 w 954"/>
              <a:gd name="T63" fmla="*/ 2147483647 h 930"/>
              <a:gd name="T64" fmla="*/ 2147483647 w 954"/>
              <a:gd name="T65" fmla="*/ 2147483647 h 930"/>
              <a:gd name="T66" fmla="*/ 2147483647 w 954"/>
              <a:gd name="T67" fmla="*/ 2147483647 h 930"/>
              <a:gd name="T68" fmla="*/ 2147483647 w 954"/>
              <a:gd name="T69" fmla="*/ 2147483647 h 930"/>
              <a:gd name="T70" fmla="*/ 2147483647 w 954"/>
              <a:gd name="T71" fmla="*/ 2147483647 h 930"/>
              <a:gd name="T72" fmla="*/ 2147483647 w 954"/>
              <a:gd name="T73" fmla="*/ 2147483647 h 930"/>
              <a:gd name="T74" fmla="*/ 2147483647 w 954"/>
              <a:gd name="T75" fmla="*/ 2147483647 h 930"/>
              <a:gd name="T76" fmla="*/ 2147483647 w 954"/>
              <a:gd name="T77" fmla="*/ 2147483647 h 930"/>
              <a:gd name="T78" fmla="*/ 2147483647 w 954"/>
              <a:gd name="T79" fmla="*/ 2147483647 h 930"/>
              <a:gd name="T80" fmla="*/ 2147483647 w 954"/>
              <a:gd name="T81" fmla="*/ 2147483647 h 930"/>
              <a:gd name="T82" fmla="*/ 2147483647 w 954"/>
              <a:gd name="T83" fmla="*/ 2147483647 h 930"/>
              <a:gd name="T84" fmla="*/ 2147483647 w 954"/>
              <a:gd name="T85" fmla="*/ 2147483647 h 930"/>
              <a:gd name="T86" fmla="*/ 2147483647 w 954"/>
              <a:gd name="T87" fmla="*/ 2147483647 h 930"/>
              <a:gd name="T88" fmla="*/ 2147483647 w 954"/>
              <a:gd name="T89" fmla="*/ 2147483647 h 930"/>
              <a:gd name="T90" fmla="*/ 2147483647 w 954"/>
              <a:gd name="T91" fmla="*/ 2147483647 h 930"/>
              <a:gd name="T92" fmla="*/ 2147483647 w 954"/>
              <a:gd name="T93" fmla="*/ 2147483647 h 930"/>
              <a:gd name="T94" fmla="*/ 2147483647 w 954"/>
              <a:gd name="T95" fmla="*/ 2147483647 h 930"/>
              <a:gd name="T96" fmla="*/ 2147483647 w 954"/>
              <a:gd name="T97" fmla="*/ 2147483647 h 930"/>
              <a:gd name="T98" fmla="*/ 2147483647 w 954"/>
              <a:gd name="T99" fmla="*/ 2147483647 h 930"/>
              <a:gd name="T100" fmla="*/ 2147483647 w 954"/>
              <a:gd name="T101" fmla="*/ 2147483647 h 930"/>
              <a:gd name="T102" fmla="*/ 2147483647 w 954"/>
              <a:gd name="T103" fmla="*/ 2147483647 h 930"/>
              <a:gd name="T104" fmla="*/ 2147483647 w 954"/>
              <a:gd name="T105" fmla="*/ 2147483647 h 930"/>
              <a:gd name="T106" fmla="*/ 2147483647 w 954"/>
              <a:gd name="T107" fmla="*/ 2147483647 h 930"/>
              <a:gd name="T108" fmla="*/ 2147483647 w 954"/>
              <a:gd name="T109" fmla="*/ 2147483647 h 930"/>
              <a:gd name="T110" fmla="*/ 2147483647 w 954"/>
              <a:gd name="T111" fmla="*/ 2147483647 h 930"/>
              <a:gd name="T112" fmla="*/ 2147483647 w 954"/>
              <a:gd name="T113" fmla="*/ 2147483647 h 930"/>
              <a:gd name="T114" fmla="*/ 2147483647 w 954"/>
              <a:gd name="T115" fmla="*/ 2147483647 h 930"/>
              <a:gd name="T116" fmla="*/ 2147483647 w 954"/>
              <a:gd name="T117" fmla="*/ 2147483647 h 930"/>
              <a:gd name="T118" fmla="*/ 2147483647 w 954"/>
              <a:gd name="T119" fmla="*/ 2147483647 h 93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4"/>
              <a:gd name="T181" fmla="*/ 0 h 930"/>
              <a:gd name="T182" fmla="*/ 954 w 954"/>
              <a:gd name="T183" fmla="*/ 930 h 93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4" h="930">
                <a:moveTo>
                  <a:pt x="264" y="42"/>
                </a:moveTo>
                <a:lnTo>
                  <a:pt x="264" y="12"/>
                </a:lnTo>
                <a:lnTo>
                  <a:pt x="252" y="0"/>
                </a:lnTo>
                <a:lnTo>
                  <a:pt x="234" y="0"/>
                </a:lnTo>
                <a:lnTo>
                  <a:pt x="228" y="6"/>
                </a:lnTo>
                <a:lnTo>
                  <a:pt x="228" y="18"/>
                </a:lnTo>
                <a:lnTo>
                  <a:pt x="234" y="24"/>
                </a:lnTo>
                <a:lnTo>
                  <a:pt x="234" y="36"/>
                </a:lnTo>
                <a:lnTo>
                  <a:pt x="240" y="42"/>
                </a:lnTo>
                <a:lnTo>
                  <a:pt x="264" y="42"/>
                </a:lnTo>
                <a:close/>
                <a:moveTo>
                  <a:pt x="936" y="276"/>
                </a:moveTo>
                <a:lnTo>
                  <a:pt x="930" y="276"/>
                </a:lnTo>
                <a:lnTo>
                  <a:pt x="924" y="282"/>
                </a:lnTo>
                <a:lnTo>
                  <a:pt x="912" y="288"/>
                </a:lnTo>
                <a:lnTo>
                  <a:pt x="906" y="294"/>
                </a:lnTo>
                <a:lnTo>
                  <a:pt x="900" y="288"/>
                </a:lnTo>
                <a:lnTo>
                  <a:pt x="888" y="288"/>
                </a:lnTo>
                <a:lnTo>
                  <a:pt x="882" y="282"/>
                </a:lnTo>
                <a:lnTo>
                  <a:pt x="876" y="282"/>
                </a:lnTo>
                <a:lnTo>
                  <a:pt x="852" y="306"/>
                </a:lnTo>
                <a:lnTo>
                  <a:pt x="822" y="282"/>
                </a:lnTo>
                <a:lnTo>
                  <a:pt x="846" y="282"/>
                </a:lnTo>
                <a:lnTo>
                  <a:pt x="858" y="276"/>
                </a:lnTo>
                <a:lnTo>
                  <a:pt x="864" y="276"/>
                </a:lnTo>
                <a:lnTo>
                  <a:pt x="870" y="264"/>
                </a:lnTo>
                <a:lnTo>
                  <a:pt x="870" y="246"/>
                </a:lnTo>
                <a:lnTo>
                  <a:pt x="882" y="234"/>
                </a:lnTo>
                <a:lnTo>
                  <a:pt x="888" y="222"/>
                </a:lnTo>
                <a:lnTo>
                  <a:pt x="876" y="210"/>
                </a:lnTo>
                <a:lnTo>
                  <a:pt x="846" y="210"/>
                </a:lnTo>
                <a:lnTo>
                  <a:pt x="846" y="204"/>
                </a:lnTo>
                <a:lnTo>
                  <a:pt x="840" y="198"/>
                </a:lnTo>
                <a:lnTo>
                  <a:pt x="840" y="192"/>
                </a:lnTo>
                <a:lnTo>
                  <a:pt x="834" y="186"/>
                </a:lnTo>
                <a:lnTo>
                  <a:pt x="828" y="186"/>
                </a:lnTo>
                <a:lnTo>
                  <a:pt x="822" y="192"/>
                </a:lnTo>
                <a:lnTo>
                  <a:pt x="822" y="210"/>
                </a:lnTo>
                <a:lnTo>
                  <a:pt x="816" y="198"/>
                </a:lnTo>
                <a:lnTo>
                  <a:pt x="816" y="180"/>
                </a:lnTo>
                <a:lnTo>
                  <a:pt x="792" y="180"/>
                </a:lnTo>
                <a:lnTo>
                  <a:pt x="786" y="210"/>
                </a:lnTo>
                <a:lnTo>
                  <a:pt x="780" y="204"/>
                </a:lnTo>
                <a:lnTo>
                  <a:pt x="774" y="192"/>
                </a:lnTo>
                <a:lnTo>
                  <a:pt x="774" y="186"/>
                </a:lnTo>
                <a:lnTo>
                  <a:pt x="768" y="180"/>
                </a:lnTo>
                <a:lnTo>
                  <a:pt x="768" y="156"/>
                </a:lnTo>
                <a:lnTo>
                  <a:pt x="738" y="168"/>
                </a:lnTo>
                <a:lnTo>
                  <a:pt x="744" y="162"/>
                </a:lnTo>
                <a:lnTo>
                  <a:pt x="756" y="156"/>
                </a:lnTo>
                <a:lnTo>
                  <a:pt x="762" y="156"/>
                </a:lnTo>
                <a:lnTo>
                  <a:pt x="762" y="144"/>
                </a:lnTo>
                <a:lnTo>
                  <a:pt x="750" y="138"/>
                </a:lnTo>
                <a:lnTo>
                  <a:pt x="744" y="138"/>
                </a:lnTo>
                <a:lnTo>
                  <a:pt x="744" y="132"/>
                </a:lnTo>
                <a:lnTo>
                  <a:pt x="750" y="132"/>
                </a:lnTo>
                <a:lnTo>
                  <a:pt x="762" y="126"/>
                </a:lnTo>
                <a:lnTo>
                  <a:pt x="774" y="126"/>
                </a:lnTo>
                <a:lnTo>
                  <a:pt x="792" y="120"/>
                </a:lnTo>
                <a:lnTo>
                  <a:pt x="804" y="120"/>
                </a:lnTo>
                <a:lnTo>
                  <a:pt x="810" y="114"/>
                </a:lnTo>
                <a:lnTo>
                  <a:pt x="726" y="114"/>
                </a:lnTo>
                <a:lnTo>
                  <a:pt x="690" y="120"/>
                </a:lnTo>
                <a:lnTo>
                  <a:pt x="678" y="120"/>
                </a:lnTo>
                <a:lnTo>
                  <a:pt x="690" y="132"/>
                </a:lnTo>
                <a:lnTo>
                  <a:pt x="678" y="132"/>
                </a:lnTo>
                <a:lnTo>
                  <a:pt x="666" y="138"/>
                </a:lnTo>
                <a:lnTo>
                  <a:pt x="654" y="138"/>
                </a:lnTo>
                <a:lnTo>
                  <a:pt x="642" y="144"/>
                </a:lnTo>
                <a:lnTo>
                  <a:pt x="636" y="144"/>
                </a:lnTo>
                <a:lnTo>
                  <a:pt x="624" y="150"/>
                </a:lnTo>
                <a:lnTo>
                  <a:pt x="606" y="168"/>
                </a:lnTo>
                <a:lnTo>
                  <a:pt x="594" y="174"/>
                </a:lnTo>
                <a:lnTo>
                  <a:pt x="576" y="174"/>
                </a:lnTo>
                <a:lnTo>
                  <a:pt x="564" y="162"/>
                </a:lnTo>
                <a:lnTo>
                  <a:pt x="546" y="156"/>
                </a:lnTo>
                <a:lnTo>
                  <a:pt x="534" y="144"/>
                </a:lnTo>
                <a:lnTo>
                  <a:pt x="522" y="138"/>
                </a:lnTo>
                <a:lnTo>
                  <a:pt x="510" y="126"/>
                </a:lnTo>
                <a:lnTo>
                  <a:pt x="492" y="126"/>
                </a:lnTo>
                <a:lnTo>
                  <a:pt x="450" y="132"/>
                </a:lnTo>
                <a:lnTo>
                  <a:pt x="372" y="132"/>
                </a:lnTo>
                <a:lnTo>
                  <a:pt x="360" y="120"/>
                </a:lnTo>
                <a:lnTo>
                  <a:pt x="354" y="108"/>
                </a:lnTo>
                <a:lnTo>
                  <a:pt x="354" y="84"/>
                </a:lnTo>
                <a:lnTo>
                  <a:pt x="348" y="72"/>
                </a:lnTo>
                <a:lnTo>
                  <a:pt x="336" y="60"/>
                </a:lnTo>
                <a:lnTo>
                  <a:pt x="324" y="54"/>
                </a:lnTo>
                <a:lnTo>
                  <a:pt x="276" y="54"/>
                </a:lnTo>
                <a:lnTo>
                  <a:pt x="240" y="60"/>
                </a:lnTo>
                <a:lnTo>
                  <a:pt x="222" y="72"/>
                </a:lnTo>
                <a:lnTo>
                  <a:pt x="210" y="78"/>
                </a:lnTo>
                <a:lnTo>
                  <a:pt x="204" y="78"/>
                </a:lnTo>
                <a:lnTo>
                  <a:pt x="180" y="90"/>
                </a:lnTo>
                <a:lnTo>
                  <a:pt x="162" y="96"/>
                </a:lnTo>
                <a:lnTo>
                  <a:pt x="144" y="108"/>
                </a:lnTo>
                <a:lnTo>
                  <a:pt x="138" y="120"/>
                </a:lnTo>
                <a:lnTo>
                  <a:pt x="138" y="144"/>
                </a:lnTo>
                <a:lnTo>
                  <a:pt x="150" y="168"/>
                </a:lnTo>
                <a:lnTo>
                  <a:pt x="156" y="186"/>
                </a:lnTo>
                <a:lnTo>
                  <a:pt x="162" y="198"/>
                </a:lnTo>
                <a:lnTo>
                  <a:pt x="156" y="210"/>
                </a:lnTo>
                <a:lnTo>
                  <a:pt x="150" y="228"/>
                </a:lnTo>
                <a:lnTo>
                  <a:pt x="138" y="234"/>
                </a:lnTo>
                <a:lnTo>
                  <a:pt x="132" y="246"/>
                </a:lnTo>
                <a:lnTo>
                  <a:pt x="126" y="252"/>
                </a:lnTo>
                <a:lnTo>
                  <a:pt x="120" y="252"/>
                </a:lnTo>
                <a:lnTo>
                  <a:pt x="126" y="222"/>
                </a:lnTo>
                <a:lnTo>
                  <a:pt x="114" y="222"/>
                </a:lnTo>
                <a:lnTo>
                  <a:pt x="108" y="216"/>
                </a:lnTo>
                <a:lnTo>
                  <a:pt x="96" y="210"/>
                </a:lnTo>
                <a:lnTo>
                  <a:pt x="90" y="204"/>
                </a:lnTo>
                <a:lnTo>
                  <a:pt x="84" y="192"/>
                </a:lnTo>
                <a:lnTo>
                  <a:pt x="96" y="168"/>
                </a:lnTo>
                <a:lnTo>
                  <a:pt x="108" y="156"/>
                </a:lnTo>
                <a:lnTo>
                  <a:pt x="120" y="132"/>
                </a:lnTo>
                <a:lnTo>
                  <a:pt x="120" y="78"/>
                </a:lnTo>
                <a:lnTo>
                  <a:pt x="114" y="66"/>
                </a:lnTo>
                <a:lnTo>
                  <a:pt x="114" y="54"/>
                </a:lnTo>
                <a:lnTo>
                  <a:pt x="108" y="48"/>
                </a:lnTo>
                <a:lnTo>
                  <a:pt x="108" y="54"/>
                </a:lnTo>
                <a:lnTo>
                  <a:pt x="102" y="66"/>
                </a:lnTo>
                <a:lnTo>
                  <a:pt x="90" y="78"/>
                </a:lnTo>
                <a:lnTo>
                  <a:pt x="72" y="84"/>
                </a:lnTo>
                <a:lnTo>
                  <a:pt x="48" y="108"/>
                </a:lnTo>
                <a:lnTo>
                  <a:pt x="36" y="144"/>
                </a:lnTo>
                <a:lnTo>
                  <a:pt x="36" y="162"/>
                </a:lnTo>
                <a:lnTo>
                  <a:pt x="30" y="168"/>
                </a:lnTo>
                <a:lnTo>
                  <a:pt x="30" y="192"/>
                </a:lnTo>
                <a:lnTo>
                  <a:pt x="6" y="216"/>
                </a:lnTo>
                <a:lnTo>
                  <a:pt x="0" y="228"/>
                </a:lnTo>
                <a:lnTo>
                  <a:pt x="0" y="240"/>
                </a:lnTo>
                <a:lnTo>
                  <a:pt x="6" y="246"/>
                </a:lnTo>
                <a:lnTo>
                  <a:pt x="6" y="240"/>
                </a:lnTo>
                <a:lnTo>
                  <a:pt x="18" y="228"/>
                </a:lnTo>
                <a:lnTo>
                  <a:pt x="24" y="228"/>
                </a:lnTo>
                <a:lnTo>
                  <a:pt x="36" y="240"/>
                </a:lnTo>
                <a:lnTo>
                  <a:pt x="42" y="252"/>
                </a:lnTo>
                <a:lnTo>
                  <a:pt x="42" y="288"/>
                </a:lnTo>
                <a:lnTo>
                  <a:pt x="48" y="294"/>
                </a:lnTo>
                <a:lnTo>
                  <a:pt x="60" y="300"/>
                </a:lnTo>
                <a:lnTo>
                  <a:pt x="66" y="306"/>
                </a:lnTo>
                <a:lnTo>
                  <a:pt x="66" y="318"/>
                </a:lnTo>
                <a:lnTo>
                  <a:pt x="54" y="342"/>
                </a:lnTo>
                <a:lnTo>
                  <a:pt x="54" y="384"/>
                </a:lnTo>
                <a:lnTo>
                  <a:pt x="66" y="384"/>
                </a:lnTo>
                <a:lnTo>
                  <a:pt x="66" y="396"/>
                </a:lnTo>
                <a:lnTo>
                  <a:pt x="72" y="408"/>
                </a:lnTo>
                <a:lnTo>
                  <a:pt x="78" y="414"/>
                </a:lnTo>
                <a:lnTo>
                  <a:pt x="102" y="414"/>
                </a:lnTo>
                <a:lnTo>
                  <a:pt x="108" y="408"/>
                </a:lnTo>
                <a:lnTo>
                  <a:pt x="120" y="408"/>
                </a:lnTo>
                <a:lnTo>
                  <a:pt x="132" y="414"/>
                </a:lnTo>
                <a:lnTo>
                  <a:pt x="138" y="414"/>
                </a:lnTo>
                <a:lnTo>
                  <a:pt x="150" y="420"/>
                </a:lnTo>
                <a:lnTo>
                  <a:pt x="162" y="420"/>
                </a:lnTo>
                <a:lnTo>
                  <a:pt x="168" y="414"/>
                </a:lnTo>
                <a:lnTo>
                  <a:pt x="168" y="408"/>
                </a:lnTo>
                <a:lnTo>
                  <a:pt x="180" y="408"/>
                </a:lnTo>
                <a:lnTo>
                  <a:pt x="186" y="414"/>
                </a:lnTo>
                <a:lnTo>
                  <a:pt x="198" y="420"/>
                </a:lnTo>
                <a:lnTo>
                  <a:pt x="222" y="420"/>
                </a:lnTo>
                <a:lnTo>
                  <a:pt x="222" y="426"/>
                </a:lnTo>
                <a:lnTo>
                  <a:pt x="228" y="432"/>
                </a:lnTo>
                <a:lnTo>
                  <a:pt x="234" y="444"/>
                </a:lnTo>
                <a:lnTo>
                  <a:pt x="240" y="462"/>
                </a:lnTo>
                <a:lnTo>
                  <a:pt x="264" y="486"/>
                </a:lnTo>
                <a:lnTo>
                  <a:pt x="288" y="486"/>
                </a:lnTo>
                <a:lnTo>
                  <a:pt x="288" y="480"/>
                </a:lnTo>
                <a:lnTo>
                  <a:pt x="306" y="480"/>
                </a:lnTo>
                <a:lnTo>
                  <a:pt x="312" y="486"/>
                </a:lnTo>
                <a:lnTo>
                  <a:pt x="336" y="486"/>
                </a:lnTo>
                <a:lnTo>
                  <a:pt x="342" y="480"/>
                </a:lnTo>
                <a:lnTo>
                  <a:pt x="366" y="486"/>
                </a:lnTo>
                <a:lnTo>
                  <a:pt x="372" y="480"/>
                </a:lnTo>
                <a:lnTo>
                  <a:pt x="384" y="474"/>
                </a:lnTo>
                <a:lnTo>
                  <a:pt x="402" y="474"/>
                </a:lnTo>
                <a:lnTo>
                  <a:pt x="408" y="480"/>
                </a:lnTo>
                <a:lnTo>
                  <a:pt x="408" y="492"/>
                </a:lnTo>
                <a:lnTo>
                  <a:pt x="390" y="510"/>
                </a:lnTo>
                <a:lnTo>
                  <a:pt x="390" y="534"/>
                </a:lnTo>
                <a:lnTo>
                  <a:pt x="384" y="540"/>
                </a:lnTo>
                <a:lnTo>
                  <a:pt x="378" y="540"/>
                </a:lnTo>
                <a:lnTo>
                  <a:pt x="366" y="552"/>
                </a:lnTo>
                <a:lnTo>
                  <a:pt x="366" y="576"/>
                </a:lnTo>
                <a:lnTo>
                  <a:pt x="372" y="588"/>
                </a:lnTo>
                <a:lnTo>
                  <a:pt x="372" y="618"/>
                </a:lnTo>
                <a:lnTo>
                  <a:pt x="366" y="630"/>
                </a:lnTo>
                <a:lnTo>
                  <a:pt x="366" y="642"/>
                </a:lnTo>
                <a:lnTo>
                  <a:pt x="372" y="648"/>
                </a:lnTo>
                <a:lnTo>
                  <a:pt x="384" y="648"/>
                </a:lnTo>
                <a:lnTo>
                  <a:pt x="384" y="672"/>
                </a:lnTo>
                <a:lnTo>
                  <a:pt x="390" y="684"/>
                </a:lnTo>
                <a:lnTo>
                  <a:pt x="402" y="690"/>
                </a:lnTo>
                <a:lnTo>
                  <a:pt x="408" y="702"/>
                </a:lnTo>
                <a:lnTo>
                  <a:pt x="408" y="708"/>
                </a:lnTo>
                <a:lnTo>
                  <a:pt x="402" y="720"/>
                </a:lnTo>
                <a:lnTo>
                  <a:pt x="372" y="750"/>
                </a:lnTo>
                <a:lnTo>
                  <a:pt x="366" y="750"/>
                </a:lnTo>
                <a:lnTo>
                  <a:pt x="390" y="762"/>
                </a:lnTo>
                <a:lnTo>
                  <a:pt x="402" y="774"/>
                </a:lnTo>
                <a:lnTo>
                  <a:pt x="414" y="774"/>
                </a:lnTo>
                <a:lnTo>
                  <a:pt x="414" y="798"/>
                </a:lnTo>
                <a:lnTo>
                  <a:pt x="420" y="804"/>
                </a:lnTo>
                <a:lnTo>
                  <a:pt x="420" y="822"/>
                </a:lnTo>
                <a:lnTo>
                  <a:pt x="426" y="828"/>
                </a:lnTo>
                <a:lnTo>
                  <a:pt x="426" y="846"/>
                </a:lnTo>
                <a:lnTo>
                  <a:pt x="432" y="858"/>
                </a:lnTo>
                <a:lnTo>
                  <a:pt x="432" y="876"/>
                </a:lnTo>
                <a:lnTo>
                  <a:pt x="444" y="888"/>
                </a:lnTo>
                <a:lnTo>
                  <a:pt x="450" y="900"/>
                </a:lnTo>
                <a:lnTo>
                  <a:pt x="450" y="906"/>
                </a:lnTo>
                <a:lnTo>
                  <a:pt x="462" y="918"/>
                </a:lnTo>
                <a:lnTo>
                  <a:pt x="468" y="918"/>
                </a:lnTo>
                <a:lnTo>
                  <a:pt x="480" y="924"/>
                </a:lnTo>
                <a:lnTo>
                  <a:pt x="486" y="924"/>
                </a:lnTo>
                <a:lnTo>
                  <a:pt x="498" y="918"/>
                </a:lnTo>
                <a:lnTo>
                  <a:pt x="504" y="912"/>
                </a:lnTo>
                <a:lnTo>
                  <a:pt x="516" y="906"/>
                </a:lnTo>
                <a:lnTo>
                  <a:pt x="522" y="900"/>
                </a:lnTo>
                <a:lnTo>
                  <a:pt x="528" y="906"/>
                </a:lnTo>
                <a:lnTo>
                  <a:pt x="528" y="930"/>
                </a:lnTo>
                <a:lnTo>
                  <a:pt x="534" y="930"/>
                </a:lnTo>
                <a:lnTo>
                  <a:pt x="546" y="918"/>
                </a:lnTo>
                <a:lnTo>
                  <a:pt x="558" y="894"/>
                </a:lnTo>
                <a:lnTo>
                  <a:pt x="570" y="882"/>
                </a:lnTo>
                <a:lnTo>
                  <a:pt x="588" y="882"/>
                </a:lnTo>
                <a:lnTo>
                  <a:pt x="594" y="876"/>
                </a:lnTo>
                <a:lnTo>
                  <a:pt x="630" y="858"/>
                </a:lnTo>
                <a:lnTo>
                  <a:pt x="636" y="846"/>
                </a:lnTo>
                <a:lnTo>
                  <a:pt x="636" y="816"/>
                </a:lnTo>
                <a:lnTo>
                  <a:pt x="678" y="816"/>
                </a:lnTo>
                <a:lnTo>
                  <a:pt x="684" y="810"/>
                </a:lnTo>
                <a:lnTo>
                  <a:pt x="690" y="798"/>
                </a:lnTo>
                <a:lnTo>
                  <a:pt x="690" y="792"/>
                </a:lnTo>
                <a:lnTo>
                  <a:pt x="684" y="786"/>
                </a:lnTo>
                <a:lnTo>
                  <a:pt x="636" y="780"/>
                </a:lnTo>
                <a:lnTo>
                  <a:pt x="636" y="750"/>
                </a:lnTo>
                <a:lnTo>
                  <a:pt x="630" y="738"/>
                </a:lnTo>
                <a:lnTo>
                  <a:pt x="618" y="726"/>
                </a:lnTo>
                <a:lnTo>
                  <a:pt x="624" y="720"/>
                </a:lnTo>
                <a:lnTo>
                  <a:pt x="624" y="690"/>
                </a:lnTo>
                <a:lnTo>
                  <a:pt x="618" y="684"/>
                </a:lnTo>
                <a:lnTo>
                  <a:pt x="606" y="678"/>
                </a:lnTo>
                <a:lnTo>
                  <a:pt x="588" y="660"/>
                </a:lnTo>
                <a:lnTo>
                  <a:pt x="588" y="630"/>
                </a:lnTo>
                <a:lnTo>
                  <a:pt x="594" y="636"/>
                </a:lnTo>
                <a:lnTo>
                  <a:pt x="594" y="642"/>
                </a:lnTo>
                <a:lnTo>
                  <a:pt x="636" y="642"/>
                </a:lnTo>
                <a:lnTo>
                  <a:pt x="642" y="648"/>
                </a:lnTo>
                <a:lnTo>
                  <a:pt x="642" y="666"/>
                </a:lnTo>
                <a:lnTo>
                  <a:pt x="654" y="666"/>
                </a:lnTo>
                <a:lnTo>
                  <a:pt x="666" y="660"/>
                </a:lnTo>
                <a:lnTo>
                  <a:pt x="678" y="666"/>
                </a:lnTo>
                <a:lnTo>
                  <a:pt x="684" y="660"/>
                </a:lnTo>
                <a:lnTo>
                  <a:pt x="696" y="660"/>
                </a:lnTo>
                <a:lnTo>
                  <a:pt x="702" y="666"/>
                </a:lnTo>
                <a:lnTo>
                  <a:pt x="708" y="678"/>
                </a:lnTo>
                <a:lnTo>
                  <a:pt x="720" y="690"/>
                </a:lnTo>
                <a:lnTo>
                  <a:pt x="732" y="696"/>
                </a:lnTo>
                <a:lnTo>
                  <a:pt x="738" y="690"/>
                </a:lnTo>
                <a:lnTo>
                  <a:pt x="738" y="672"/>
                </a:lnTo>
                <a:lnTo>
                  <a:pt x="744" y="660"/>
                </a:lnTo>
                <a:lnTo>
                  <a:pt x="744" y="648"/>
                </a:lnTo>
                <a:lnTo>
                  <a:pt x="750" y="642"/>
                </a:lnTo>
                <a:lnTo>
                  <a:pt x="768" y="642"/>
                </a:lnTo>
                <a:lnTo>
                  <a:pt x="774" y="648"/>
                </a:lnTo>
                <a:lnTo>
                  <a:pt x="792" y="648"/>
                </a:lnTo>
                <a:lnTo>
                  <a:pt x="804" y="642"/>
                </a:lnTo>
                <a:lnTo>
                  <a:pt x="828" y="618"/>
                </a:lnTo>
                <a:lnTo>
                  <a:pt x="840" y="612"/>
                </a:lnTo>
                <a:lnTo>
                  <a:pt x="864" y="612"/>
                </a:lnTo>
                <a:lnTo>
                  <a:pt x="864" y="600"/>
                </a:lnTo>
                <a:lnTo>
                  <a:pt x="876" y="600"/>
                </a:lnTo>
                <a:lnTo>
                  <a:pt x="882" y="594"/>
                </a:lnTo>
                <a:lnTo>
                  <a:pt x="882" y="558"/>
                </a:lnTo>
                <a:lnTo>
                  <a:pt x="846" y="522"/>
                </a:lnTo>
                <a:lnTo>
                  <a:pt x="840" y="510"/>
                </a:lnTo>
                <a:lnTo>
                  <a:pt x="834" y="504"/>
                </a:lnTo>
                <a:lnTo>
                  <a:pt x="834" y="492"/>
                </a:lnTo>
                <a:lnTo>
                  <a:pt x="846" y="486"/>
                </a:lnTo>
                <a:lnTo>
                  <a:pt x="852" y="486"/>
                </a:lnTo>
                <a:lnTo>
                  <a:pt x="864" y="480"/>
                </a:lnTo>
                <a:lnTo>
                  <a:pt x="864" y="462"/>
                </a:lnTo>
                <a:lnTo>
                  <a:pt x="846" y="444"/>
                </a:lnTo>
                <a:lnTo>
                  <a:pt x="846" y="438"/>
                </a:lnTo>
                <a:lnTo>
                  <a:pt x="876" y="438"/>
                </a:lnTo>
                <a:lnTo>
                  <a:pt x="888" y="432"/>
                </a:lnTo>
                <a:lnTo>
                  <a:pt x="900" y="432"/>
                </a:lnTo>
                <a:lnTo>
                  <a:pt x="912" y="426"/>
                </a:lnTo>
                <a:lnTo>
                  <a:pt x="918" y="420"/>
                </a:lnTo>
                <a:lnTo>
                  <a:pt x="918" y="402"/>
                </a:lnTo>
                <a:lnTo>
                  <a:pt x="894" y="402"/>
                </a:lnTo>
                <a:lnTo>
                  <a:pt x="894" y="360"/>
                </a:lnTo>
                <a:lnTo>
                  <a:pt x="906" y="348"/>
                </a:lnTo>
                <a:lnTo>
                  <a:pt x="918" y="348"/>
                </a:lnTo>
                <a:lnTo>
                  <a:pt x="924" y="342"/>
                </a:lnTo>
                <a:lnTo>
                  <a:pt x="930" y="342"/>
                </a:lnTo>
                <a:lnTo>
                  <a:pt x="936" y="336"/>
                </a:lnTo>
                <a:lnTo>
                  <a:pt x="954" y="300"/>
                </a:lnTo>
                <a:lnTo>
                  <a:pt x="948" y="294"/>
                </a:lnTo>
                <a:lnTo>
                  <a:pt x="942" y="282"/>
                </a:lnTo>
                <a:lnTo>
                  <a:pt x="936" y="27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USA (Alaska)" descr="© INSCALE GmbH, 05.05.2010&#10;http://www.presentationload.com/">
            <a:extLst>
              <a:ext uri="{FF2B5EF4-FFF2-40B4-BE49-F238E27FC236}">
                <a16:creationId xmlns:a16="http://schemas.microsoft.com/office/drawing/2014/main" id="{2655A437-2A13-834B-FDEF-02E28029821D}"/>
              </a:ext>
            </a:extLst>
          </p:cNvPr>
          <p:cNvSpPr>
            <a:spLocks noEditPoints="1"/>
          </p:cNvSpPr>
          <p:nvPr/>
        </p:nvSpPr>
        <p:spPr bwMode="gray">
          <a:xfrm>
            <a:off x="829624" y="1758928"/>
            <a:ext cx="1449440" cy="626985"/>
          </a:xfrm>
          <a:custGeom>
            <a:avLst/>
            <a:gdLst>
              <a:gd name="T0" fmla="*/ 2147483647 w 3072"/>
              <a:gd name="T1" fmla="*/ 2147483647 h 1332"/>
              <a:gd name="T2" fmla="*/ 2147483647 w 3072"/>
              <a:gd name="T3" fmla="*/ 2147483647 h 1332"/>
              <a:gd name="T4" fmla="*/ 2147483647 w 3072"/>
              <a:gd name="T5" fmla="*/ 2147483647 h 1332"/>
              <a:gd name="T6" fmla="*/ 2147483647 w 3072"/>
              <a:gd name="T7" fmla="*/ 2147483647 h 1332"/>
              <a:gd name="T8" fmla="*/ 2147483647 w 3072"/>
              <a:gd name="T9" fmla="*/ 2147483647 h 1332"/>
              <a:gd name="T10" fmla="*/ 2147483647 w 3072"/>
              <a:gd name="T11" fmla="*/ 2147483647 h 1332"/>
              <a:gd name="T12" fmla="*/ 2147483647 w 3072"/>
              <a:gd name="T13" fmla="*/ 2147483647 h 1332"/>
              <a:gd name="T14" fmla="*/ 2147483647 w 3072"/>
              <a:gd name="T15" fmla="*/ 2147483647 h 1332"/>
              <a:gd name="T16" fmla="*/ 2147483647 w 3072"/>
              <a:gd name="T17" fmla="*/ 2147483647 h 1332"/>
              <a:gd name="T18" fmla="*/ 2147483647 w 3072"/>
              <a:gd name="T19" fmla="*/ 2147483647 h 1332"/>
              <a:gd name="T20" fmla="*/ 2147483647 w 3072"/>
              <a:gd name="T21" fmla="*/ 2147483647 h 1332"/>
              <a:gd name="T22" fmla="*/ 2147483647 w 3072"/>
              <a:gd name="T23" fmla="*/ 0 h 1332"/>
              <a:gd name="T24" fmla="*/ 2147483647 w 3072"/>
              <a:gd name="T25" fmla="*/ 2147483647 h 1332"/>
              <a:gd name="T26" fmla="*/ 2147483647 w 3072"/>
              <a:gd name="T27" fmla="*/ 2147483647 h 1332"/>
              <a:gd name="T28" fmla="*/ 2147483647 w 3072"/>
              <a:gd name="T29" fmla="*/ 2147483647 h 1332"/>
              <a:gd name="T30" fmla="*/ 2147483647 w 3072"/>
              <a:gd name="T31" fmla="*/ 2147483647 h 1332"/>
              <a:gd name="T32" fmla="*/ 2147483647 w 3072"/>
              <a:gd name="T33" fmla="*/ 2147483647 h 1332"/>
              <a:gd name="T34" fmla="*/ 2147483647 w 3072"/>
              <a:gd name="T35" fmla="*/ 2147483647 h 1332"/>
              <a:gd name="T36" fmla="*/ 2147483647 w 3072"/>
              <a:gd name="T37" fmla="*/ 2147483647 h 1332"/>
              <a:gd name="T38" fmla="*/ 2147483647 w 3072"/>
              <a:gd name="T39" fmla="*/ 2147483647 h 1332"/>
              <a:gd name="T40" fmla="*/ 2147483647 w 3072"/>
              <a:gd name="T41" fmla="*/ 2147483647 h 1332"/>
              <a:gd name="T42" fmla="*/ 2147483647 w 3072"/>
              <a:gd name="T43" fmla="*/ 2147483647 h 1332"/>
              <a:gd name="T44" fmla="*/ 2147483647 w 3072"/>
              <a:gd name="T45" fmla="*/ 2147483647 h 1332"/>
              <a:gd name="T46" fmla="*/ 2147483647 w 3072"/>
              <a:gd name="T47" fmla="*/ 2147483647 h 1332"/>
              <a:gd name="T48" fmla="*/ 2147483647 w 3072"/>
              <a:gd name="T49" fmla="*/ 2147483647 h 1332"/>
              <a:gd name="T50" fmla="*/ 2147483647 w 3072"/>
              <a:gd name="T51" fmla="*/ 2147483647 h 1332"/>
              <a:gd name="T52" fmla="*/ 2147483647 w 3072"/>
              <a:gd name="T53" fmla="*/ 2147483647 h 1332"/>
              <a:gd name="T54" fmla="*/ 2147483647 w 3072"/>
              <a:gd name="T55" fmla="*/ 2147483647 h 1332"/>
              <a:gd name="T56" fmla="*/ 2147483647 w 3072"/>
              <a:gd name="T57" fmla="*/ 2147483647 h 1332"/>
              <a:gd name="T58" fmla="*/ 2147483647 w 3072"/>
              <a:gd name="T59" fmla="*/ 2147483647 h 1332"/>
              <a:gd name="T60" fmla="*/ 2147483647 w 3072"/>
              <a:gd name="T61" fmla="*/ 2147483647 h 1332"/>
              <a:gd name="T62" fmla="*/ 2147483647 w 3072"/>
              <a:gd name="T63" fmla="*/ 2147483647 h 1332"/>
              <a:gd name="T64" fmla="*/ 2147483647 w 3072"/>
              <a:gd name="T65" fmla="*/ 2147483647 h 1332"/>
              <a:gd name="T66" fmla="*/ 2147483647 w 3072"/>
              <a:gd name="T67" fmla="*/ 2147483647 h 1332"/>
              <a:gd name="T68" fmla="*/ 2147483647 w 3072"/>
              <a:gd name="T69" fmla="*/ 2147483647 h 1332"/>
              <a:gd name="T70" fmla="*/ 2147483647 w 3072"/>
              <a:gd name="T71" fmla="*/ 2147483647 h 1332"/>
              <a:gd name="T72" fmla="*/ 2147483647 w 3072"/>
              <a:gd name="T73" fmla="*/ 2147483647 h 1332"/>
              <a:gd name="T74" fmla="*/ 2147483647 w 3072"/>
              <a:gd name="T75" fmla="*/ 2147483647 h 1332"/>
              <a:gd name="T76" fmla="*/ 2147483647 w 3072"/>
              <a:gd name="T77" fmla="*/ 2147483647 h 1332"/>
              <a:gd name="T78" fmla="*/ 2147483647 w 3072"/>
              <a:gd name="T79" fmla="*/ 2147483647 h 1332"/>
              <a:gd name="T80" fmla="*/ 2147483647 w 3072"/>
              <a:gd name="T81" fmla="*/ 2147483647 h 1332"/>
              <a:gd name="T82" fmla="*/ 2147483647 w 3072"/>
              <a:gd name="T83" fmla="*/ 2147483647 h 1332"/>
              <a:gd name="T84" fmla="*/ 2147483647 w 3072"/>
              <a:gd name="T85" fmla="*/ 2147483647 h 1332"/>
              <a:gd name="T86" fmla="*/ 2147483647 w 3072"/>
              <a:gd name="T87" fmla="*/ 2147483647 h 1332"/>
              <a:gd name="T88" fmla="*/ 2147483647 w 3072"/>
              <a:gd name="T89" fmla="*/ 2147483647 h 1332"/>
              <a:gd name="T90" fmla="*/ 2147483647 w 3072"/>
              <a:gd name="T91" fmla="*/ 2147483647 h 1332"/>
              <a:gd name="T92" fmla="*/ 2147483647 w 3072"/>
              <a:gd name="T93" fmla="*/ 2147483647 h 1332"/>
              <a:gd name="T94" fmla="*/ 2147483647 w 3072"/>
              <a:gd name="T95" fmla="*/ 2147483647 h 1332"/>
              <a:gd name="T96" fmla="*/ 2147483647 w 3072"/>
              <a:gd name="T97" fmla="*/ 2147483647 h 1332"/>
              <a:gd name="T98" fmla="*/ 2147483647 w 3072"/>
              <a:gd name="T99" fmla="*/ 2147483647 h 1332"/>
              <a:gd name="T100" fmla="*/ 2147483647 w 3072"/>
              <a:gd name="T101" fmla="*/ 2147483647 h 1332"/>
              <a:gd name="T102" fmla="*/ 2147483647 w 3072"/>
              <a:gd name="T103" fmla="*/ 2147483647 h 1332"/>
              <a:gd name="T104" fmla="*/ 2147483647 w 3072"/>
              <a:gd name="T105" fmla="*/ 2147483647 h 1332"/>
              <a:gd name="T106" fmla="*/ 2147483647 w 3072"/>
              <a:gd name="T107" fmla="*/ 2147483647 h 1332"/>
              <a:gd name="T108" fmla="*/ 2147483647 w 3072"/>
              <a:gd name="T109" fmla="*/ 2147483647 h 1332"/>
              <a:gd name="T110" fmla="*/ 2147483647 w 3072"/>
              <a:gd name="T111" fmla="*/ 2147483647 h 1332"/>
              <a:gd name="T112" fmla="*/ 2147483647 w 3072"/>
              <a:gd name="T113" fmla="*/ 2147483647 h 1332"/>
              <a:gd name="T114" fmla="*/ 2147483647 w 3072"/>
              <a:gd name="T115" fmla="*/ 2147483647 h 1332"/>
              <a:gd name="T116" fmla="*/ 2147483647 w 3072"/>
              <a:gd name="T117" fmla="*/ 2147483647 h 1332"/>
              <a:gd name="T118" fmla="*/ 2147483647 w 3072"/>
              <a:gd name="T119" fmla="*/ 2147483647 h 1332"/>
              <a:gd name="T120" fmla="*/ 2147483647 w 3072"/>
              <a:gd name="T121" fmla="*/ 2147483647 h 133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72"/>
              <a:gd name="T184" fmla="*/ 0 h 1332"/>
              <a:gd name="T185" fmla="*/ 3072 w 3072"/>
              <a:gd name="T186" fmla="*/ 1332 h 133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72" h="1332">
                <a:moveTo>
                  <a:pt x="2454" y="930"/>
                </a:moveTo>
                <a:lnTo>
                  <a:pt x="2418" y="966"/>
                </a:lnTo>
                <a:lnTo>
                  <a:pt x="2400" y="1002"/>
                </a:lnTo>
                <a:lnTo>
                  <a:pt x="2412" y="1002"/>
                </a:lnTo>
                <a:lnTo>
                  <a:pt x="2448" y="984"/>
                </a:lnTo>
                <a:lnTo>
                  <a:pt x="2460" y="972"/>
                </a:lnTo>
                <a:lnTo>
                  <a:pt x="2460" y="954"/>
                </a:lnTo>
                <a:lnTo>
                  <a:pt x="2472" y="942"/>
                </a:lnTo>
                <a:lnTo>
                  <a:pt x="2460" y="930"/>
                </a:lnTo>
                <a:lnTo>
                  <a:pt x="2454" y="930"/>
                </a:lnTo>
                <a:close/>
                <a:moveTo>
                  <a:pt x="2400" y="930"/>
                </a:moveTo>
                <a:lnTo>
                  <a:pt x="2388" y="930"/>
                </a:lnTo>
                <a:lnTo>
                  <a:pt x="2376" y="936"/>
                </a:lnTo>
                <a:lnTo>
                  <a:pt x="2364" y="948"/>
                </a:lnTo>
                <a:lnTo>
                  <a:pt x="2364" y="954"/>
                </a:lnTo>
                <a:lnTo>
                  <a:pt x="2370" y="966"/>
                </a:lnTo>
                <a:lnTo>
                  <a:pt x="2376" y="972"/>
                </a:lnTo>
                <a:lnTo>
                  <a:pt x="2406" y="972"/>
                </a:lnTo>
                <a:lnTo>
                  <a:pt x="2412" y="960"/>
                </a:lnTo>
                <a:lnTo>
                  <a:pt x="2418" y="954"/>
                </a:lnTo>
                <a:lnTo>
                  <a:pt x="2418" y="942"/>
                </a:lnTo>
                <a:lnTo>
                  <a:pt x="2406" y="936"/>
                </a:lnTo>
                <a:lnTo>
                  <a:pt x="2400" y="930"/>
                </a:lnTo>
                <a:close/>
                <a:moveTo>
                  <a:pt x="2316" y="1188"/>
                </a:moveTo>
                <a:lnTo>
                  <a:pt x="2328" y="1188"/>
                </a:lnTo>
                <a:lnTo>
                  <a:pt x="2340" y="1152"/>
                </a:lnTo>
                <a:lnTo>
                  <a:pt x="2322" y="1158"/>
                </a:lnTo>
                <a:lnTo>
                  <a:pt x="2316" y="1188"/>
                </a:lnTo>
                <a:close/>
                <a:moveTo>
                  <a:pt x="2388" y="1074"/>
                </a:moveTo>
                <a:lnTo>
                  <a:pt x="2370" y="1086"/>
                </a:lnTo>
                <a:lnTo>
                  <a:pt x="2382" y="1098"/>
                </a:lnTo>
                <a:lnTo>
                  <a:pt x="2388" y="1098"/>
                </a:lnTo>
                <a:lnTo>
                  <a:pt x="2382" y="1104"/>
                </a:lnTo>
                <a:lnTo>
                  <a:pt x="2376" y="1104"/>
                </a:lnTo>
                <a:lnTo>
                  <a:pt x="2364" y="1116"/>
                </a:lnTo>
                <a:lnTo>
                  <a:pt x="2358" y="1116"/>
                </a:lnTo>
                <a:lnTo>
                  <a:pt x="2352" y="1122"/>
                </a:lnTo>
                <a:lnTo>
                  <a:pt x="2352" y="1152"/>
                </a:lnTo>
                <a:lnTo>
                  <a:pt x="2358" y="1164"/>
                </a:lnTo>
                <a:lnTo>
                  <a:pt x="2358" y="1188"/>
                </a:lnTo>
                <a:lnTo>
                  <a:pt x="2370" y="1182"/>
                </a:lnTo>
                <a:lnTo>
                  <a:pt x="2376" y="1170"/>
                </a:lnTo>
                <a:lnTo>
                  <a:pt x="2388" y="1164"/>
                </a:lnTo>
                <a:lnTo>
                  <a:pt x="2394" y="1158"/>
                </a:lnTo>
                <a:lnTo>
                  <a:pt x="2394" y="1146"/>
                </a:lnTo>
                <a:lnTo>
                  <a:pt x="2382" y="1134"/>
                </a:lnTo>
                <a:lnTo>
                  <a:pt x="2394" y="1134"/>
                </a:lnTo>
                <a:lnTo>
                  <a:pt x="2412" y="1116"/>
                </a:lnTo>
                <a:lnTo>
                  <a:pt x="2412" y="1098"/>
                </a:lnTo>
                <a:lnTo>
                  <a:pt x="2388" y="1074"/>
                </a:lnTo>
                <a:close/>
                <a:moveTo>
                  <a:pt x="2562" y="1080"/>
                </a:moveTo>
                <a:lnTo>
                  <a:pt x="2550" y="1080"/>
                </a:lnTo>
                <a:lnTo>
                  <a:pt x="2550" y="1074"/>
                </a:lnTo>
                <a:lnTo>
                  <a:pt x="2544" y="1068"/>
                </a:lnTo>
                <a:lnTo>
                  <a:pt x="2538" y="1068"/>
                </a:lnTo>
                <a:lnTo>
                  <a:pt x="2532" y="1062"/>
                </a:lnTo>
                <a:lnTo>
                  <a:pt x="2520" y="1056"/>
                </a:lnTo>
                <a:lnTo>
                  <a:pt x="2514" y="1050"/>
                </a:lnTo>
                <a:lnTo>
                  <a:pt x="2514" y="1044"/>
                </a:lnTo>
                <a:lnTo>
                  <a:pt x="2520" y="1032"/>
                </a:lnTo>
                <a:lnTo>
                  <a:pt x="2520" y="1020"/>
                </a:lnTo>
                <a:lnTo>
                  <a:pt x="2526" y="1008"/>
                </a:lnTo>
                <a:lnTo>
                  <a:pt x="2532" y="1002"/>
                </a:lnTo>
                <a:lnTo>
                  <a:pt x="2532" y="960"/>
                </a:lnTo>
                <a:lnTo>
                  <a:pt x="2550" y="924"/>
                </a:lnTo>
                <a:lnTo>
                  <a:pt x="2550" y="906"/>
                </a:lnTo>
                <a:lnTo>
                  <a:pt x="2544" y="894"/>
                </a:lnTo>
                <a:lnTo>
                  <a:pt x="2526" y="876"/>
                </a:lnTo>
                <a:lnTo>
                  <a:pt x="2538" y="864"/>
                </a:lnTo>
                <a:lnTo>
                  <a:pt x="2538" y="834"/>
                </a:lnTo>
                <a:lnTo>
                  <a:pt x="2544" y="828"/>
                </a:lnTo>
                <a:lnTo>
                  <a:pt x="2550" y="828"/>
                </a:lnTo>
                <a:lnTo>
                  <a:pt x="2556" y="822"/>
                </a:lnTo>
                <a:lnTo>
                  <a:pt x="2550" y="816"/>
                </a:lnTo>
                <a:lnTo>
                  <a:pt x="2532" y="810"/>
                </a:lnTo>
                <a:lnTo>
                  <a:pt x="2520" y="810"/>
                </a:lnTo>
                <a:lnTo>
                  <a:pt x="2502" y="816"/>
                </a:lnTo>
                <a:lnTo>
                  <a:pt x="2490" y="816"/>
                </a:lnTo>
                <a:lnTo>
                  <a:pt x="2484" y="822"/>
                </a:lnTo>
                <a:lnTo>
                  <a:pt x="2478" y="822"/>
                </a:lnTo>
                <a:lnTo>
                  <a:pt x="2478" y="834"/>
                </a:lnTo>
                <a:lnTo>
                  <a:pt x="2460" y="834"/>
                </a:lnTo>
                <a:lnTo>
                  <a:pt x="2454" y="840"/>
                </a:lnTo>
                <a:lnTo>
                  <a:pt x="2442" y="846"/>
                </a:lnTo>
                <a:lnTo>
                  <a:pt x="2430" y="846"/>
                </a:lnTo>
                <a:lnTo>
                  <a:pt x="2418" y="852"/>
                </a:lnTo>
                <a:lnTo>
                  <a:pt x="2406" y="852"/>
                </a:lnTo>
                <a:lnTo>
                  <a:pt x="2400" y="858"/>
                </a:lnTo>
                <a:lnTo>
                  <a:pt x="2394" y="858"/>
                </a:lnTo>
                <a:lnTo>
                  <a:pt x="2388" y="864"/>
                </a:lnTo>
                <a:lnTo>
                  <a:pt x="2376" y="870"/>
                </a:lnTo>
                <a:lnTo>
                  <a:pt x="2370" y="876"/>
                </a:lnTo>
                <a:lnTo>
                  <a:pt x="2364" y="876"/>
                </a:lnTo>
                <a:lnTo>
                  <a:pt x="2364" y="864"/>
                </a:lnTo>
                <a:lnTo>
                  <a:pt x="2382" y="846"/>
                </a:lnTo>
                <a:lnTo>
                  <a:pt x="2376" y="840"/>
                </a:lnTo>
                <a:lnTo>
                  <a:pt x="2364" y="834"/>
                </a:lnTo>
                <a:lnTo>
                  <a:pt x="2358" y="828"/>
                </a:lnTo>
                <a:lnTo>
                  <a:pt x="2358" y="810"/>
                </a:lnTo>
                <a:lnTo>
                  <a:pt x="2352" y="798"/>
                </a:lnTo>
                <a:lnTo>
                  <a:pt x="2352" y="792"/>
                </a:lnTo>
                <a:lnTo>
                  <a:pt x="2376" y="768"/>
                </a:lnTo>
                <a:lnTo>
                  <a:pt x="2340" y="768"/>
                </a:lnTo>
                <a:lnTo>
                  <a:pt x="2328" y="780"/>
                </a:lnTo>
                <a:lnTo>
                  <a:pt x="2274" y="780"/>
                </a:lnTo>
                <a:lnTo>
                  <a:pt x="2274" y="768"/>
                </a:lnTo>
                <a:lnTo>
                  <a:pt x="2280" y="756"/>
                </a:lnTo>
                <a:lnTo>
                  <a:pt x="2292" y="750"/>
                </a:lnTo>
                <a:lnTo>
                  <a:pt x="2298" y="744"/>
                </a:lnTo>
                <a:lnTo>
                  <a:pt x="3072" y="108"/>
                </a:lnTo>
                <a:lnTo>
                  <a:pt x="3054" y="108"/>
                </a:lnTo>
                <a:lnTo>
                  <a:pt x="3054" y="102"/>
                </a:lnTo>
                <a:lnTo>
                  <a:pt x="3048" y="90"/>
                </a:lnTo>
                <a:lnTo>
                  <a:pt x="3036" y="84"/>
                </a:lnTo>
                <a:lnTo>
                  <a:pt x="3030" y="78"/>
                </a:lnTo>
                <a:lnTo>
                  <a:pt x="3012" y="78"/>
                </a:lnTo>
                <a:lnTo>
                  <a:pt x="2988" y="84"/>
                </a:lnTo>
                <a:lnTo>
                  <a:pt x="2964" y="84"/>
                </a:lnTo>
                <a:lnTo>
                  <a:pt x="2928" y="96"/>
                </a:lnTo>
                <a:lnTo>
                  <a:pt x="2916" y="96"/>
                </a:lnTo>
                <a:lnTo>
                  <a:pt x="2892" y="84"/>
                </a:lnTo>
                <a:lnTo>
                  <a:pt x="2886" y="78"/>
                </a:lnTo>
                <a:lnTo>
                  <a:pt x="2874" y="72"/>
                </a:lnTo>
                <a:lnTo>
                  <a:pt x="2784" y="72"/>
                </a:lnTo>
                <a:lnTo>
                  <a:pt x="2772" y="66"/>
                </a:lnTo>
                <a:lnTo>
                  <a:pt x="2766" y="60"/>
                </a:lnTo>
                <a:lnTo>
                  <a:pt x="2748" y="60"/>
                </a:lnTo>
                <a:lnTo>
                  <a:pt x="2736" y="54"/>
                </a:lnTo>
                <a:lnTo>
                  <a:pt x="2598" y="54"/>
                </a:lnTo>
                <a:lnTo>
                  <a:pt x="2598" y="42"/>
                </a:lnTo>
                <a:lnTo>
                  <a:pt x="2604" y="36"/>
                </a:lnTo>
                <a:lnTo>
                  <a:pt x="2592" y="36"/>
                </a:lnTo>
                <a:lnTo>
                  <a:pt x="2574" y="30"/>
                </a:lnTo>
                <a:lnTo>
                  <a:pt x="2562" y="30"/>
                </a:lnTo>
                <a:lnTo>
                  <a:pt x="2550" y="24"/>
                </a:lnTo>
                <a:lnTo>
                  <a:pt x="2532" y="24"/>
                </a:lnTo>
                <a:lnTo>
                  <a:pt x="2520" y="30"/>
                </a:lnTo>
                <a:lnTo>
                  <a:pt x="2496" y="30"/>
                </a:lnTo>
                <a:lnTo>
                  <a:pt x="2490" y="36"/>
                </a:lnTo>
                <a:lnTo>
                  <a:pt x="2484" y="36"/>
                </a:lnTo>
                <a:lnTo>
                  <a:pt x="2514" y="0"/>
                </a:lnTo>
                <a:lnTo>
                  <a:pt x="2430" y="36"/>
                </a:lnTo>
                <a:lnTo>
                  <a:pt x="2460" y="0"/>
                </a:lnTo>
                <a:lnTo>
                  <a:pt x="2430" y="0"/>
                </a:lnTo>
                <a:lnTo>
                  <a:pt x="2418" y="6"/>
                </a:lnTo>
                <a:lnTo>
                  <a:pt x="2412" y="12"/>
                </a:lnTo>
                <a:lnTo>
                  <a:pt x="2358" y="30"/>
                </a:lnTo>
                <a:lnTo>
                  <a:pt x="2232" y="30"/>
                </a:lnTo>
                <a:lnTo>
                  <a:pt x="2214" y="36"/>
                </a:lnTo>
                <a:lnTo>
                  <a:pt x="2208" y="42"/>
                </a:lnTo>
                <a:lnTo>
                  <a:pt x="2184" y="54"/>
                </a:lnTo>
                <a:lnTo>
                  <a:pt x="2172" y="54"/>
                </a:lnTo>
                <a:lnTo>
                  <a:pt x="2166" y="60"/>
                </a:lnTo>
                <a:lnTo>
                  <a:pt x="2046" y="60"/>
                </a:lnTo>
                <a:lnTo>
                  <a:pt x="2004" y="72"/>
                </a:lnTo>
                <a:lnTo>
                  <a:pt x="1956" y="102"/>
                </a:lnTo>
                <a:lnTo>
                  <a:pt x="1902" y="132"/>
                </a:lnTo>
                <a:lnTo>
                  <a:pt x="1854" y="144"/>
                </a:lnTo>
                <a:lnTo>
                  <a:pt x="1758" y="156"/>
                </a:lnTo>
                <a:lnTo>
                  <a:pt x="1722" y="162"/>
                </a:lnTo>
                <a:lnTo>
                  <a:pt x="1704" y="162"/>
                </a:lnTo>
                <a:lnTo>
                  <a:pt x="1698" y="168"/>
                </a:lnTo>
                <a:lnTo>
                  <a:pt x="1644" y="186"/>
                </a:lnTo>
                <a:lnTo>
                  <a:pt x="1632" y="192"/>
                </a:lnTo>
                <a:lnTo>
                  <a:pt x="1620" y="192"/>
                </a:lnTo>
                <a:lnTo>
                  <a:pt x="1620" y="198"/>
                </a:lnTo>
                <a:lnTo>
                  <a:pt x="1626" y="204"/>
                </a:lnTo>
                <a:lnTo>
                  <a:pt x="1638" y="210"/>
                </a:lnTo>
                <a:lnTo>
                  <a:pt x="1650" y="222"/>
                </a:lnTo>
                <a:lnTo>
                  <a:pt x="1656" y="222"/>
                </a:lnTo>
                <a:lnTo>
                  <a:pt x="1662" y="234"/>
                </a:lnTo>
                <a:lnTo>
                  <a:pt x="1662" y="240"/>
                </a:lnTo>
                <a:lnTo>
                  <a:pt x="1668" y="252"/>
                </a:lnTo>
                <a:lnTo>
                  <a:pt x="1668" y="264"/>
                </a:lnTo>
                <a:lnTo>
                  <a:pt x="1662" y="264"/>
                </a:lnTo>
                <a:lnTo>
                  <a:pt x="1650" y="270"/>
                </a:lnTo>
                <a:lnTo>
                  <a:pt x="1644" y="282"/>
                </a:lnTo>
                <a:lnTo>
                  <a:pt x="1734" y="282"/>
                </a:lnTo>
                <a:lnTo>
                  <a:pt x="1704" y="318"/>
                </a:lnTo>
                <a:lnTo>
                  <a:pt x="1770" y="318"/>
                </a:lnTo>
                <a:lnTo>
                  <a:pt x="1764" y="336"/>
                </a:lnTo>
                <a:lnTo>
                  <a:pt x="1710" y="336"/>
                </a:lnTo>
                <a:lnTo>
                  <a:pt x="1698" y="348"/>
                </a:lnTo>
                <a:lnTo>
                  <a:pt x="1632" y="348"/>
                </a:lnTo>
                <a:lnTo>
                  <a:pt x="1614" y="354"/>
                </a:lnTo>
                <a:lnTo>
                  <a:pt x="1560" y="354"/>
                </a:lnTo>
                <a:lnTo>
                  <a:pt x="1554" y="348"/>
                </a:lnTo>
                <a:lnTo>
                  <a:pt x="1548" y="348"/>
                </a:lnTo>
                <a:lnTo>
                  <a:pt x="1554" y="342"/>
                </a:lnTo>
                <a:lnTo>
                  <a:pt x="1560" y="342"/>
                </a:lnTo>
                <a:lnTo>
                  <a:pt x="1572" y="330"/>
                </a:lnTo>
                <a:lnTo>
                  <a:pt x="1566" y="324"/>
                </a:lnTo>
                <a:lnTo>
                  <a:pt x="1458" y="324"/>
                </a:lnTo>
                <a:lnTo>
                  <a:pt x="1452" y="330"/>
                </a:lnTo>
                <a:lnTo>
                  <a:pt x="1452" y="348"/>
                </a:lnTo>
                <a:lnTo>
                  <a:pt x="1434" y="348"/>
                </a:lnTo>
                <a:lnTo>
                  <a:pt x="1422" y="354"/>
                </a:lnTo>
                <a:lnTo>
                  <a:pt x="1404" y="354"/>
                </a:lnTo>
                <a:lnTo>
                  <a:pt x="1386" y="360"/>
                </a:lnTo>
                <a:lnTo>
                  <a:pt x="1338" y="360"/>
                </a:lnTo>
                <a:lnTo>
                  <a:pt x="1308" y="366"/>
                </a:lnTo>
                <a:lnTo>
                  <a:pt x="1254" y="384"/>
                </a:lnTo>
                <a:lnTo>
                  <a:pt x="1254" y="390"/>
                </a:lnTo>
                <a:lnTo>
                  <a:pt x="1272" y="396"/>
                </a:lnTo>
                <a:lnTo>
                  <a:pt x="1284" y="402"/>
                </a:lnTo>
                <a:lnTo>
                  <a:pt x="1314" y="402"/>
                </a:lnTo>
                <a:lnTo>
                  <a:pt x="1272" y="420"/>
                </a:lnTo>
                <a:lnTo>
                  <a:pt x="1260" y="462"/>
                </a:lnTo>
                <a:lnTo>
                  <a:pt x="1272" y="462"/>
                </a:lnTo>
                <a:lnTo>
                  <a:pt x="1290" y="468"/>
                </a:lnTo>
                <a:lnTo>
                  <a:pt x="1338" y="468"/>
                </a:lnTo>
                <a:lnTo>
                  <a:pt x="1350" y="462"/>
                </a:lnTo>
                <a:lnTo>
                  <a:pt x="1362" y="462"/>
                </a:lnTo>
                <a:lnTo>
                  <a:pt x="1410" y="474"/>
                </a:lnTo>
                <a:lnTo>
                  <a:pt x="1422" y="456"/>
                </a:lnTo>
                <a:lnTo>
                  <a:pt x="1434" y="474"/>
                </a:lnTo>
                <a:lnTo>
                  <a:pt x="1446" y="468"/>
                </a:lnTo>
                <a:lnTo>
                  <a:pt x="1452" y="462"/>
                </a:lnTo>
                <a:lnTo>
                  <a:pt x="1476" y="450"/>
                </a:lnTo>
                <a:lnTo>
                  <a:pt x="1482" y="444"/>
                </a:lnTo>
                <a:lnTo>
                  <a:pt x="1494" y="444"/>
                </a:lnTo>
                <a:lnTo>
                  <a:pt x="1506" y="450"/>
                </a:lnTo>
                <a:lnTo>
                  <a:pt x="1524" y="450"/>
                </a:lnTo>
                <a:lnTo>
                  <a:pt x="1536" y="444"/>
                </a:lnTo>
                <a:lnTo>
                  <a:pt x="1542" y="438"/>
                </a:lnTo>
                <a:lnTo>
                  <a:pt x="1554" y="432"/>
                </a:lnTo>
                <a:lnTo>
                  <a:pt x="1560" y="432"/>
                </a:lnTo>
                <a:lnTo>
                  <a:pt x="1566" y="426"/>
                </a:lnTo>
                <a:lnTo>
                  <a:pt x="1566" y="450"/>
                </a:lnTo>
                <a:lnTo>
                  <a:pt x="1560" y="462"/>
                </a:lnTo>
                <a:lnTo>
                  <a:pt x="1554" y="468"/>
                </a:lnTo>
                <a:lnTo>
                  <a:pt x="1500" y="468"/>
                </a:lnTo>
                <a:lnTo>
                  <a:pt x="1506" y="498"/>
                </a:lnTo>
                <a:lnTo>
                  <a:pt x="1494" y="504"/>
                </a:lnTo>
                <a:lnTo>
                  <a:pt x="1488" y="516"/>
                </a:lnTo>
                <a:lnTo>
                  <a:pt x="1476" y="522"/>
                </a:lnTo>
                <a:lnTo>
                  <a:pt x="1464" y="534"/>
                </a:lnTo>
                <a:lnTo>
                  <a:pt x="1446" y="540"/>
                </a:lnTo>
                <a:lnTo>
                  <a:pt x="1380" y="540"/>
                </a:lnTo>
                <a:lnTo>
                  <a:pt x="1362" y="522"/>
                </a:lnTo>
                <a:lnTo>
                  <a:pt x="1344" y="534"/>
                </a:lnTo>
                <a:lnTo>
                  <a:pt x="1344" y="546"/>
                </a:lnTo>
                <a:lnTo>
                  <a:pt x="1338" y="546"/>
                </a:lnTo>
                <a:lnTo>
                  <a:pt x="1332" y="552"/>
                </a:lnTo>
                <a:lnTo>
                  <a:pt x="1320" y="558"/>
                </a:lnTo>
                <a:lnTo>
                  <a:pt x="1302" y="564"/>
                </a:lnTo>
                <a:lnTo>
                  <a:pt x="1290" y="570"/>
                </a:lnTo>
                <a:lnTo>
                  <a:pt x="1266" y="570"/>
                </a:lnTo>
                <a:lnTo>
                  <a:pt x="1242" y="558"/>
                </a:lnTo>
                <a:lnTo>
                  <a:pt x="1236" y="558"/>
                </a:lnTo>
                <a:lnTo>
                  <a:pt x="1140" y="606"/>
                </a:lnTo>
                <a:lnTo>
                  <a:pt x="1122" y="624"/>
                </a:lnTo>
                <a:lnTo>
                  <a:pt x="1116" y="606"/>
                </a:lnTo>
                <a:lnTo>
                  <a:pt x="1080" y="624"/>
                </a:lnTo>
                <a:lnTo>
                  <a:pt x="1068" y="624"/>
                </a:lnTo>
                <a:lnTo>
                  <a:pt x="1044" y="636"/>
                </a:lnTo>
                <a:lnTo>
                  <a:pt x="1020" y="660"/>
                </a:lnTo>
                <a:lnTo>
                  <a:pt x="990" y="648"/>
                </a:lnTo>
                <a:lnTo>
                  <a:pt x="990" y="672"/>
                </a:lnTo>
                <a:lnTo>
                  <a:pt x="984" y="666"/>
                </a:lnTo>
                <a:lnTo>
                  <a:pt x="972" y="666"/>
                </a:lnTo>
                <a:lnTo>
                  <a:pt x="966" y="672"/>
                </a:lnTo>
                <a:lnTo>
                  <a:pt x="966" y="690"/>
                </a:lnTo>
                <a:lnTo>
                  <a:pt x="954" y="708"/>
                </a:lnTo>
                <a:lnTo>
                  <a:pt x="1014" y="684"/>
                </a:lnTo>
                <a:lnTo>
                  <a:pt x="990" y="702"/>
                </a:lnTo>
                <a:lnTo>
                  <a:pt x="990" y="714"/>
                </a:lnTo>
                <a:lnTo>
                  <a:pt x="972" y="726"/>
                </a:lnTo>
                <a:lnTo>
                  <a:pt x="1026" y="726"/>
                </a:lnTo>
                <a:lnTo>
                  <a:pt x="1032" y="732"/>
                </a:lnTo>
                <a:lnTo>
                  <a:pt x="1032" y="738"/>
                </a:lnTo>
                <a:lnTo>
                  <a:pt x="1020" y="744"/>
                </a:lnTo>
                <a:lnTo>
                  <a:pt x="984" y="744"/>
                </a:lnTo>
                <a:lnTo>
                  <a:pt x="960" y="750"/>
                </a:lnTo>
                <a:lnTo>
                  <a:pt x="972" y="738"/>
                </a:lnTo>
                <a:lnTo>
                  <a:pt x="960" y="732"/>
                </a:lnTo>
                <a:lnTo>
                  <a:pt x="954" y="732"/>
                </a:lnTo>
                <a:lnTo>
                  <a:pt x="948" y="738"/>
                </a:lnTo>
                <a:lnTo>
                  <a:pt x="936" y="744"/>
                </a:lnTo>
                <a:lnTo>
                  <a:pt x="930" y="750"/>
                </a:lnTo>
                <a:lnTo>
                  <a:pt x="924" y="750"/>
                </a:lnTo>
                <a:lnTo>
                  <a:pt x="918" y="756"/>
                </a:lnTo>
                <a:lnTo>
                  <a:pt x="924" y="756"/>
                </a:lnTo>
                <a:lnTo>
                  <a:pt x="930" y="762"/>
                </a:lnTo>
                <a:lnTo>
                  <a:pt x="930" y="768"/>
                </a:lnTo>
                <a:lnTo>
                  <a:pt x="924" y="774"/>
                </a:lnTo>
                <a:lnTo>
                  <a:pt x="924" y="780"/>
                </a:lnTo>
                <a:lnTo>
                  <a:pt x="918" y="792"/>
                </a:lnTo>
                <a:lnTo>
                  <a:pt x="918" y="804"/>
                </a:lnTo>
                <a:lnTo>
                  <a:pt x="990" y="804"/>
                </a:lnTo>
                <a:lnTo>
                  <a:pt x="1038" y="774"/>
                </a:lnTo>
                <a:lnTo>
                  <a:pt x="1104" y="750"/>
                </a:lnTo>
                <a:lnTo>
                  <a:pt x="1098" y="750"/>
                </a:lnTo>
                <a:lnTo>
                  <a:pt x="1092" y="756"/>
                </a:lnTo>
                <a:lnTo>
                  <a:pt x="1080" y="762"/>
                </a:lnTo>
                <a:lnTo>
                  <a:pt x="1062" y="768"/>
                </a:lnTo>
                <a:lnTo>
                  <a:pt x="1050" y="780"/>
                </a:lnTo>
                <a:lnTo>
                  <a:pt x="1038" y="786"/>
                </a:lnTo>
                <a:lnTo>
                  <a:pt x="1026" y="798"/>
                </a:lnTo>
                <a:lnTo>
                  <a:pt x="1026" y="816"/>
                </a:lnTo>
                <a:lnTo>
                  <a:pt x="1020" y="828"/>
                </a:lnTo>
                <a:lnTo>
                  <a:pt x="990" y="828"/>
                </a:lnTo>
                <a:lnTo>
                  <a:pt x="978" y="834"/>
                </a:lnTo>
                <a:lnTo>
                  <a:pt x="972" y="852"/>
                </a:lnTo>
                <a:lnTo>
                  <a:pt x="966" y="864"/>
                </a:lnTo>
                <a:lnTo>
                  <a:pt x="954" y="870"/>
                </a:lnTo>
                <a:lnTo>
                  <a:pt x="942" y="882"/>
                </a:lnTo>
                <a:lnTo>
                  <a:pt x="930" y="888"/>
                </a:lnTo>
                <a:lnTo>
                  <a:pt x="924" y="894"/>
                </a:lnTo>
                <a:lnTo>
                  <a:pt x="978" y="888"/>
                </a:lnTo>
                <a:lnTo>
                  <a:pt x="972" y="906"/>
                </a:lnTo>
                <a:lnTo>
                  <a:pt x="978" y="894"/>
                </a:lnTo>
                <a:lnTo>
                  <a:pt x="990" y="888"/>
                </a:lnTo>
                <a:lnTo>
                  <a:pt x="1002" y="876"/>
                </a:lnTo>
                <a:lnTo>
                  <a:pt x="1026" y="864"/>
                </a:lnTo>
                <a:lnTo>
                  <a:pt x="1038" y="864"/>
                </a:lnTo>
                <a:lnTo>
                  <a:pt x="1050" y="870"/>
                </a:lnTo>
                <a:lnTo>
                  <a:pt x="1056" y="870"/>
                </a:lnTo>
                <a:lnTo>
                  <a:pt x="1056" y="876"/>
                </a:lnTo>
                <a:lnTo>
                  <a:pt x="1050" y="876"/>
                </a:lnTo>
                <a:lnTo>
                  <a:pt x="1074" y="870"/>
                </a:lnTo>
                <a:lnTo>
                  <a:pt x="1068" y="876"/>
                </a:lnTo>
                <a:lnTo>
                  <a:pt x="1068" y="906"/>
                </a:lnTo>
                <a:lnTo>
                  <a:pt x="1074" y="912"/>
                </a:lnTo>
                <a:lnTo>
                  <a:pt x="1092" y="912"/>
                </a:lnTo>
                <a:lnTo>
                  <a:pt x="1098" y="900"/>
                </a:lnTo>
                <a:lnTo>
                  <a:pt x="1110" y="894"/>
                </a:lnTo>
                <a:lnTo>
                  <a:pt x="1116" y="888"/>
                </a:lnTo>
                <a:lnTo>
                  <a:pt x="1122" y="876"/>
                </a:lnTo>
                <a:lnTo>
                  <a:pt x="1164" y="858"/>
                </a:lnTo>
                <a:lnTo>
                  <a:pt x="1176" y="870"/>
                </a:lnTo>
                <a:lnTo>
                  <a:pt x="1146" y="870"/>
                </a:lnTo>
                <a:lnTo>
                  <a:pt x="1140" y="876"/>
                </a:lnTo>
                <a:lnTo>
                  <a:pt x="1140" y="882"/>
                </a:lnTo>
                <a:lnTo>
                  <a:pt x="1134" y="888"/>
                </a:lnTo>
                <a:lnTo>
                  <a:pt x="1134" y="894"/>
                </a:lnTo>
                <a:lnTo>
                  <a:pt x="1152" y="894"/>
                </a:lnTo>
                <a:lnTo>
                  <a:pt x="1164" y="888"/>
                </a:lnTo>
                <a:lnTo>
                  <a:pt x="1182" y="888"/>
                </a:lnTo>
                <a:lnTo>
                  <a:pt x="1200" y="882"/>
                </a:lnTo>
                <a:lnTo>
                  <a:pt x="1218" y="882"/>
                </a:lnTo>
                <a:lnTo>
                  <a:pt x="1224" y="876"/>
                </a:lnTo>
                <a:lnTo>
                  <a:pt x="1230" y="876"/>
                </a:lnTo>
                <a:lnTo>
                  <a:pt x="1272" y="858"/>
                </a:lnTo>
                <a:lnTo>
                  <a:pt x="1224" y="882"/>
                </a:lnTo>
                <a:lnTo>
                  <a:pt x="1224" y="894"/>
                </a:lnTo>
                <a:lnTo>
                  <a:pt x="1212" y="894"/>
                </a:lnTo>
                <a:lnTo>
                  <a:pt x="1200" y="900"/>
                </a:lnTo>
                <a:lnTo>
                  <a:pt x="1188" y="900"/>
                </a:lnTo>
                <a:lnTo>
                  <a:pt x="1176" y="906"/>
                </a:lnTo>
                <a:lnTo>
                  <a:pt x="1170" y="912"/>
                </a:lnTo>
                <a:lnTo>
                  <a:pt x="1158" y="918"/>
                </a:lnTo>
                <a:lnTo>
                  <a:pt x="1152" y="930"/>
                </a:lnTo>
                <a:lnTo>
                  <a:pt x="1122" y="930"/>
                </a:lnTo>
                <a:lnTo>
                  <a:pt x="1086" y="960"/>
                </a:lnTo>
                <a:lnTo>
                  <a:pt x="1086" y="978"/>
                </a:lnTo>
                <a:lnTo>
                  <a:pt x="1038" y="978"/>
                </a:lnTo>
                <a:lnTo>
                  <a:pt x="1032" y="984"/>
                </a:lnTo>
                <a:lnTo>
                  <a:pt x="1020" y="984"/>
                </a:lnTo>
                <a:lnTo>
                  <a:pt x="1002" y="990"/>
                </a:lnTo>
                <a:lnTo>
                  <a:pt x="990" y="996"/>
                </a:lnTo>
                <a:lnTo>
                  <a:pt x="978" y="996"/>
                </a:lnTo>
                <a:lnTo>
                  <a:pt x="966" y="1008"/>
                </a:lnTo>
                <a:lnTo>
                  <a:pt x="966" y="1020"/>
                </a:lnTo>
                <a:lnTo>
                  <a:pt x="960" y="1026"/>
                </a:lnTo>
                <a:lnTo>
                  <a:pt x="960" y="1038"/>
                </a:lnTo>
                <a:lnTo>
                  <a:pt x="876" y="1038"/>
                </a:lnTo>
                <a:lnTo>
                  <a:pt x="858" y="1044"/>
                </a:lnTo>
                <a:lnTo>
                  <a:pt x="828" y="1062"/>
                </a:lnTo>
                <a:lnTo>
                  <a:pt x="804" y="1080"/>
                </a:lnTo>
                <a:lnTo>
                  <a:pt x="780" y="1092"/>
                </a:lnTo>
                <a:lnTo>
                  <a:pt x="774" y="1098"/>
                </a:lnTo>
                <a:lnTo>
                  <a:pt x="750" y="1104"/>
                </a:lnTo>
                <a:lnTo>
                  <a:pt x="738" y="1122"/>
                </a:lnTo>
                <a:lnTo>
                  <a:pt x="732" y="1104"/>
                </a:lnTo>
                <a:lnTo>
                  <a:pt x="672" y="1104"/>
                </a:lnTo>
                <a:lnTo>
                  <a:pt x="648" y="1116"/>
                </a:lnTo>
                <a:lnTo>
                  <a:pt x="630" y="1122"/>
                </a:lnTo>
                <a:lnTo>
                  <a:pt x="624" y="1128"/>
                </a:lnTo>
                <a:lnTo>
                  <a:pt x="606" y="1128"/>
                </a:lnTo>
                <a:lnTo>
                  <a:pt x="606" y="1140"/>
                </a:lnTo>
                <a:lnTo>
                  <a:pt x="576" y="1146"/>
                </a:lnTo>
                <a:lnTo>
                  <a:pt x="564" y="1152"/>
                </a:lnTo>
                <a:lnTo>
                  <a:pt x="540" y="1152"/>
                </a:lnTo>
                <a:lnTo>
                  <a:pt x="516" y="1170"/>
                </a:lnTo>
                <a:lnTo>
                  <a:pt x="522" y="1182"/>
                </a:lnTo>
                <a:lnTo>
                  <a:pt x="540" y="1164"/>
                </a:lnTo>
                <a:lnTo>
                  <a:pt x="558" y="1176"/>
                </a:lnTo>
                <a:lnTo>
                  <a:pt x="582" y="1158"/>
                </a:lnTo>
                <a:lnTo>
                  <a:pt x="582" y="1170"/>
                </a:lnTo>
                <a:lnTo>
                  <a:pt x="594" y="1170"/>
                </a:lnTo>
                <a:lnTo>
                  <a:pt x="606" y="1164"/>
                </a:lnTo>
                <a:lnTo>
                  <a:pt x="618" y="1164"/>
                </a:lnTo>
                <a:lnTo>
                  <a:pt x="642" y="1140"/>
                </a:lnTo>
                <a:lnTo>
                  <a:pt x="654" y="1134"/>
                </a:lnTo>
                <a:lnTo>
                  <a:pt x="666" y="1122"/>
                </a:lnTo>
                <a:lnTo>
                  <a:pt x="684" y="1122"/>
                </a:lnTo>
                <a:lnTo>
                  <a:pt x="684" y="1134"/>
                </a:lnTo>
                <a:lnTo>
                  <a:pt x="690" y="1140"/>
                </a:lnTo>
                <a:lnTo>
                  <a:pt x="708" y="1140"/>
                </a:lnTo>
                <a:lnTo>
                  <a:pt x="732" y="1128"/>
                </a:lnTo>
                <a:lnTo>
                  <a:pt x="744" y="1128"/>
                </a:lnTo>
                <a:lnTo>
                  <a:pt x="756" y="1122"/>
                </a:lnTo>
                <a:lnTo>
                  <a:pt x="762" y="1116"/>
                </a:lnTo>
                <a:lnTo>
                  <a:pt x="768" y="1116"/>
                </a:lnTo>
                <a:lnTo>
                  <a:pt x="804" y="1128"/>
                </a:lnTo>
                <a:lnTo>
                  <a:pt x="822" y="1110"/>
                </a:lnTo>
                <a:lnTo>
                  <a:pt x="834" y="1110"/>
                </a:lnTo>
                <a:lnTo>
                  <a:pt x="852" y="1104"/>
                </a:lnTo>
                <a:lnTo>
                  <a:pt x="870" y="1104"/>
                </a:lnTo>
                <a:lnTo>
                  <a:pt x="894" y="1092"/>
                </a:lnTo>
                <a:lnTo>
                  <a:pt x="918" y="1068"/>
                </a:lnTo>
                <a:lnTo>
                  <a:pt x="942" y="1056"/>
                </a:lnTo>
                <a:lnTo>
                  <a:pt x="972" y="1056"/>
                </a:lnTo>
                <a:lnTo>
                  <a:pt x="978" y="1044"/>
                </a:lnTo>
                <a:lnTo>
                  <a:pt x="1014" y="1044"/>
                </a:lnTo>
                <a:lnTo>
                  <a:pt x="1026" y="1038"/>
                </a:lnTo>
                <a:lnTo>
                  <a:pt x="1032" y="1038"/>
                </a:lnTo>
                <a:lnTo>
                  <a:pt x="1038" y="1032"/>
                </a:lnTo>
                <a:lnTo>
                  <a:pt x="1050" y="1032"/>
                </a:lnTo>
                <a:lnTo>
                  <a:pt x="1086" y="1020"/>
                </a:lnTo>
                <a:lnTo>
                  <a:pt x="1110" y="1008"/>
                </a:lnTo>
                <a:lnTo>
                  <a:pt x="1122" y="996"/>
                </a:lnTo>
                <a:lnTo>
                  <a:pt x="1134" y="990"/>
                </a:lnTo>
                <a:lnTo>
                  <a:pt x="1140" y="984"/>
                </a:lnTo>
                <a:lnTo>
                  <a:pt x="1206" y="972"/>
                </a:lnTo>
                <a:lnTo>
                  <a:pt x="1260" y="942"/>
                </a:lnTo>
                <a:lnTo>
                  <a:pt x="1296" y="942"/>
                </a:lnTo>
                <a:lnTo>
                  <a:pt x="1314" y="936"/>
                </a:lnTo>
                <a:lnTo>
                  <a:pt x="1326" y="936"/>
                </a:lnTo>
                <a:lnTo>
                  <a:pt x="1338" y="930"/>
                </a:lnTo>
                <a:lnTo>
                  <a:pt x="1368" y="900"/>
                </a:lnTo>
                <a:lnTo>
                  <a:pt x="1380" y="900"/>
                </a:lnTo>
                <a:lnTo>
                  <a:pt x="1404" y="888"/>
                </a:lnTo>
                <a:lnTo>
                  <a:pt x="1416" y="888"/>
                </a:lnTo>
                <a:lnTo>
                  <a:pt x="1428" y="882"/>
                </a:lnTo>
                <a:lnTo>
                  <a:pt x="1434" y="876"/>
                </a:lnTo>
                <a:lnTo>
                  <a:pt x="1434" y="864"/>
                </a:lnTo>
                <a:lnTo>
                  <a:pt x="1422" y="864"/>
                </a:lnTo>
                <a:lnTo>
                  <a:pt x="1428" y="858"/>
                </a:lnTo>
                <a:lnTo>
                  <a:pt x="1452" y="846"/>
                </a:lnTo>
                <a:lnTo>
                  <a:pt x="1458" y="840"/>
                </a:lnTo>
                <a:lnTo>
                  <a:pt x="1470" y="834"/>
                </a:lnTo>
                <a:lnTo>
                  <a:pt x="1476" y="828"/>
                </a:lnTo>
                <a:lnTo>
                  <a:pt x="1488" y="828"/>
                </a:lnTo>
                <a:lnTo>
                  <a:pt x="1500" y="822"/>
                </a:lnTo>
                <a:lnTo>
                  <a:pt x="1512" y="822"/>
                </a:lnTo>
                <a:lnTo>
                  <a:pt x="1518" y="816"/>
                </a:lnTo>
                <a:lnTo>
                  <a:pt x="1524" y="816"/>
                </a:lnTo>
                <a:lnTo>
                  <a:pt x="1596" y="786"/>
                </a:lnTo>
                <a:lnTo>
                  <a:pt x="1590" y="768"/>
                </a:lnTo>
                <a:lnTo>
                  <a:pt x="1602" y="768"/>
                </a:lnTo>
                <a:lnTo>
                  <a:pt x="1608" y="774"/>
                </a:lnTo>
                <a:lnTo>
                  <a:pt x="1626" y="774"/>
                </a:lnTo>
                <a:lnTo>
                  <a:pt x="1638" y="762"/>
                </a:lnTo>
                <a:lnTo>
                  <a:pt x="1650" y="762"/>
                </a:lnTo>
                <a:lnTo>
                  <a:pt x="1674" y="750"/>
                </a:lnTo>
                <a:lnTo>
                  <a:pt x="1680" y="744"/>
                </a:lnTo>
                <a:lnTo>
                  <a:pt x="1704" y="732"/>
                </a:lnTo>
                <a:lnTo>
                  <a:pt x="1740" y="720"/>
                </a:lnTo>
                <a:lnTo>
                  <a:pt x="1770" y="708"/>
                </a:lnTo>
                <a:lnTo>
                  <a:pt x="1794" y="702"/>
                </a:lnTo>
                <a:lnTo>
                  <a:pt x="1812" y="702"/>
                </a:lnTo>
                <a:lnTo>
                  <a:pt x="1818" y="708"/>
                </a:lnTo>
                <a:lnTo>
                  <a:pt x="1842" y="720"/>
                </a:lnTo>
                <a:lnTo>
                  <a:pt x="1848" y="726"/>
                </a:lnTo>
                <a:lnTo>
                  <a:pt x="1812" y="726"/>
                </a:lnTo>
                <a:lnTo>
                  <a:pt x="1794" y="714"/>
                </a:lnTo>
                <a:lnTo>
                  <a:pt x="1758" y="738"/>
                </a:lnTo>
                <a:lnTo>
                  <a:pt x="1728" y="738"/>
                </a:lnTo>
                <a:lnTo>
                  <a:pt x="1722" y="744"/>
                </a:lnTo>
                <a:lnTo>
                  <a:pt x="1710" y="750"/>
                </a:lnTo>
                <a:lnTo>
                  <a:pt x="1704" y="762"/>
                </a:lnTo>
                <a:lnTo>
                  <a:pt x="1692" y="768"/>
                </a:lnTo>
                <a:lnTo>
                  <a:pt x="1686" y="774"/>
                </a:lnTo>
                <a:lnTo>
                  <a:pt x="1680" y="774"/>
                </a:lnTo>
                <a:lnTo>
                  <a:pt x="1668" y="780"/>
                </a:lnTo>
                <a:lnTo>
                  <a:pt x="1656" y="780"/>
                </a:lnTo>
                <a:lnTo>
                  <a:pt x="1638" y="786"/>
                </a:lnTo>
                <a:lnTo>
                  <a:pt x="1614" y="798"/>
                </a:lnTo>
                <a:lnTo>
                  <a:pt x="1614" y="804"/>
                </a:lnTo>
                <a:lnTo>
                  <a:pt x="1620" y="810"/>
                </a:lnTo>
                <a:lnTo>
                  <a:pt x="1632" y="816"/>
                </a:lnTo>
                <a:lnTo>
                  <a:pt x="1650" y="816"/>
                </a:lnTo>
                <a:lnTo>
                  <a:pt x="1644" y="816"/>
                </a:lnTo>
                <a:lnTo>
                  <a:pt x="1638" y="822"/>
                </a:lnTo>
                <a:lnTo>
                  <a:pt x="1632" y="822"/>
                </a:lnTo>
                <a:lnTo>
                  <a:pt x="1620" y="828"/>
                </a:lnTo>
                <a:lnTo>
                  <a:pt x="1572" y="828"/>
                </a:lnTo>
                <a:lnTo>
                  <a:pt x="1566" y="834"/>
                </a:lnTo>
                <a:lnTo>
                  <a:pt x="1560" y="834"/>
                </a:lnTo>
                <a:lnTo>
                  <a:pt x="1560" y="846"/>
                </a:lnTo>
                <a:lnTo>
                  <a:pt x="1572" y="858"/>
                </a:lnTo>
                <a:lnTo>
                  <a:pt x="1584" y="858"/>
                </a:lnTo>
                <a:lnTo>
                  <a:pt x="1596" y="852"/>
                </a:lnTo>
                <a:lnTo>
                  <a:pt x="1638" y="834"/>
                </a:lnTo>
                <a:lnTo>
                  <a:pt x="1680" y="810"/>
                </a:lnTo>
                <a:lnTo>
                  <a:pt x="1722" y="798"/>
                </a:lnTo>
                <a:lnTo>
                  <a:pt x="1788" y="798"/>
                </a:lnTo>
                <a:lnTo>
                  <a:pt x="1818" y="792"/>
                </a:lnTo>
                <a:lnTo>
                  <a:pt x="1824" y="786"/>
                </a:lnTo>
                <a:lnTo>
                  <a:pt x="1848" y="774"/>
                </a:lnTo>
                <a:lnTo>
                  <a:pt x="1854" y="762"/>
                </a:lnTo>
                <a:lnTo>
                  <a:pt x="1866" y="756"/>
                </a:lnTo>
                <a:lnTo>
                  <a:pt x="1872" y="750"/>
                </a:lnTo>
                <a:lnTo>
                  <a:pt x="1866" y="738"/>
                </a:lnTo>
                <a:lnTo>
                  <a:pt x="1878" y="732"/>
                </a:lnTo>
                <a:lnTo>
                  <a:pt x="1908" y="720"/>
                </a:lnTo>
                <a:lnTo>
                  <a:pt x="1944" y="714"/>
                </a:lnTo>
                <a:lnTo>
                  <a:pt x="1962" y="708"/>
                </a:lnTo>
                <a:lnTo>
                  <a:pt x="1968" y="708"/>
                </a:lnTo>
                <a:lnTo>
                  <a:pt x="1980" y="720"/>
                </a:lnTo>
                <a:lnTo>
                  <a:pt x="1980" y="726"/>
                </a:lnTo>
                <a:lnTo>
                  <a:pt x="2046" y="702"/>
                </a:lnTo>
                <a:lnTo>
                  <a:pt x="2004" y="738"/>
                </a:lnTo>
                <a:lnTo>
                  <a:pt x="2022" y="744"/>
                </a:lnTo>
                <a:lnTo>
                  <a:pt x="2022" y="762"/>
                </a:lnTo>
                <a:lnTo>
                  <a:pt x="2028" y="762"/>
                </a:lnTo>
                <a:lnTo>
                  <a:pt x="2034" y="756"/>
                </a:lnTo>
                <a:lnTo>
                  <a:pt x="2094" y="726"/>
                </a:lnTo>
                <a:lnTo>
                  <a:pt x="2082" y="732"/>
                </a:lnTo>
                <a:lnTo>
                  <a:pt x="2076" y="744"/>
                </a:lnTo>
                <a:lnTo>
                  <a:pt x="2064" y="750"/>
                </a:lnTo>
                <a:lnTo>
                  <a:pt x="2058" y="762"/>
                </a:lnTo>
                <a:lnTo>
                  <a:pt x="2046" y="774"/>
                </a:lnTo>
                <a:lnTo>
                  <a:pt x="2052" y="780"/>
                </a:lnTo>
                <a:lnTo>
                  <a:pt x="2064" y="780"/>
                </a:lnTo>
                <a:lnTo>
                  <a:pt x="2076" y="786"/>
                </a:lnTo>
                <a:lnTo>
                  <a:pt x="2106" y="786"/>
                </a:lnTo>
                <a:lnTo>
                  <a:pt x="2208" y="798"/>
                </a:lnTo>
                <a:lnTo>
                  <a:pt x="2238" y="780"/>
                </a:lnTo>
                <a:lnTo>
                  <a:pt x="2232" y="786"/>
                </a:lnTo>
                <a:lnTo>
                  <a:pt x="2232" y="810"/>
                </a:lnTo>
                <a:lnTo>
                  <a:pt x="2298" y="810"/>
                </a:lnTo>
                <a:lnTo>
                  <a:pt x="2334" y="804"/>
                </a:lnTo>
                <a:lnTo>
                  <a:pt x="2328" y="804"/>
                </a:lnTo>
                <a:lnTo>
                  <a:pt x="2322" y="810"/>
                </a:lnTo>
                <a:lnTo>
                  <a:pt x="2310" y="810"/>
                </a:lnTo>
                <a:lnTo>
                  <a:pt x="2286" y="822"/>
                </a:lnTo>
                <a:lnTo>
                  <a:pt x="2280" y="828"/>
                </a:lnTo>
                <a:lnTo>
                  <a:pt x="2280" y="834"/>
                </a:lnTo>
                <a:lnTo>
                  <a:pt x="2292" y="846"/>
                </a:lnTo>
                <a:lnTo>
                  <a:pt x="2304" y="852"/>
                </a:lnTo>
                <a:lnTo>
                  <a:pt x="2310" y="858"/>
                </a:lnTo>
                <a:lnTo>
                  <a:pt x="2310" y="882"/>
                </a:lnTo>
                <a:lnTo>
                  <a:pt x="2316" y="888"/>
                </a:lnTo>
                <a:lnTo>
                  <a:pt x="2316" y="900"/>
                </a:lnTo>
                <a:lnTo>
                  <a:pt x="2322" y="912"/>
                </a:lnTo>
                <a:lnTo>
                  <a:pt x="2358" y="912"/>
                </a:lnTo>
                <a:lnTo>
                  <a:pt x="2370" y="906"/>
                </a:lnTo>
                <a:lnTo>
                  <a:pt x="2388" y="906"/>
                </a:lnTo>
                <a:lnTo>
                  <a:pt x="2382" y="876"/>
                </a:lnTo>
                <a:lnTo>
                  <a:pt x="2400" y="870"/>
                </a:lnTo>
                <a:lnTo>
                  <a:pt x="2412" y="888"/>
                </a:lnTo>
                <a:lnTo>
                  <a:pt x="2442" y="876"/>
                </a:lnTo>
                <a:lnTo>
                  <a:pt x="2430" y="888"/>
                </a:lnTo>
                <a:lnTo>
                  <a:pt x="2430" y="900"/>
                </a:lnTo>
                <a:lnTo>
                  <a:pt x="2424" y="906"/>
                </a:lnTo>
                <a:lnTo>
                  <a:pt x="2424" y="912"/>
                </a:lnTo>
                <a:lnTo>
                  <a:pt x="2430" y="918"/>
                </a:lnTo>
                <a:lnTo>
                  <a:pt x="2436" y="918"/>
                </a:lnTo>
                <a:lnTo>
                  <a:pt x="2448" y="912"/>
                </a:lnTo>
                <a:lnTo>
                  <a:pt x="2454" y="906"/>
                </a:lnTo>
                <a:lnTo>
                  <a:pt x="2460" y="894"/>
                </a:lnTo>
                <a:lnTo>
                  <a:pt x="2466" y="888"/>
                </a:lnTo>
                <a:lnTo>
                  <a:pt x="2472" y="876"/>
                </a:lnTo>
                <a:lnTo>
                  <a:pt x="2502" y="834"/>
                </a:lnTo>
                <a:lnTo>
                  <a:pt x="2478" y="900"/>
                </a:lnTo>
                <a:lnTo>
                  <a:pt x="2484" y="924"/>
                </a:lnTo>
                <a:lnTo>
                  <a:pt x="2520" y="912"/>
                </a:lnTo>
                <a:lnTo>
                  <a:pt x="2496" y="936"/>
                </a:lnTo>
                <a:lnTo>
                  <a:pt x="2520" y="954"/>
                </a:lnTo>
                <a:lnTo>
                  <a:pt x="2502" y="954"/>
                </a:lnTo>
                <a:lnTo>
                  <a:pt x="2502" y="972"/>
                </a:lnTo>
                <a:lnTo>
                  <a:pt x="2472" y="990"/>
                </a:lnTo>
                <a:lnTo>
                  <a:pt x="2454" y="1002"/>
                </a:lnTo>
                <a:lnTo>
                  <a:pt x="2484" y="1020"/>
                </a:lnTo>
                <a:lnTo>
                  <a:pt x="2478" y="1050"/>
                </a:lnTo>
                <a:lnTo>
                  <a:pt x="2460" y="1068"/>
                </a:lnTo>
                <a:lnTo>
                  <a:pt x="2478" y="1080"/>
                </a:lnTo>
                <a:lnTo>
                  <a:pt x="2460" y="1098"/>
                </a:lnTo>
                <a:lnTo>
                  <a:pt x="2490" y="1098"/>
                </a:lnTo>
                <a:lnTo>
                  <a:pt x="2526" y="1086"/>
                </a:lnTo>
                <a:lnTo>
                  <a:pt x="2496" y="1122"/>
                </a:lnTo>
                <a:lnTo>
                  <a:pt x="2478" y="1140"/>
                </a:lnTo>
                <a:lnTo>
                  <a:pt x="2502" y="1146"/>
                </a:lnTo>
                <a:lnTo>
                  <a:pt x="2454" y="1164"/>
                </a:lnTo>
                <a:lnTo>
                  <a:pt x="2436" y="1176"/>
                </a:lnTo>
                <a:lnTo>
                  <a:pt x="2454" y="1188"/>
                </a:lnTo>
                <a:lnTo>
                  <a:pt x="2454" y="1200"/>
                </a:lnTo>
                <a:lnTo>
                  <a:pt x="2472" y="1188"/>
                </a:lnTo>
                <a:lnTo>
                  <a:pt x="2490" y="1182"/>
                </a:lnTo>
                <a:lnTo>
                  <a:pt x="2502" y="1170"/>
                </a:lnTo>
                <a:lnTo>
                  <a:pt x="2514" y="1164"/>
                </a:lnTo>
                <a:lnTo>
                  <a:pt x="2532" y="1146"/>
                </a:lnTo>
                <a:lnTo>
                  <a:pt x="2538" y="1134"/>
                </a:lnTo>
                <a:lnTo>
                  <a:pt x="2538" y="1122"/>
                </a:lnTo>
                <a:lnTo>
                  <a:pt x="2550" y="1116"/>
                </a:lnTo>
                <a:lnTo>
                  <a:pt x="2562" y="1104"/>
                </a:lnTo>
                <a:lnTo>
                  <a:pt x="2574" y="1098"/>
                </a:lnTo>
                <a:lnTo>
                  <a:pt x="2574" y="1086"/>
                </a:lnTo>
                <a:lnTo>
                  <a:pt x="2568" y="1080"/>
                </a:lnTo>
                <a:lnTo>
                  <a:pt x="2562" y="1080"/>
                </a:lnTo>
                <a:close/>
                <a:moveTo>
                  <a:pt x="2394" y="1056"/>
                </a:moveTo>
                <a:lnTo>
                  <a:pt x="2400" y="1062"/>
                </a:lnTo>
                <a:lnTo>
                  <a:pt x="2418" y="1062"/>
                </a:lnTo>
                <a:lnTo>
                  <a:pt x="2436" y="1044"/>
                </a:lnTo>
                <a:lnTo>
                  <a:pt x="2460" y="1038"/>
                </a:lnTo>
                <a:lnTo>
                  <a:pt x="2454" y="1020"/>
                </a:lnTo>
                <a:lnTo>
                  <a:pt x="2430" y="1020"/>
                </a:lnTo>
                <a:lnTo>
                  <a:pt x="2418" y="1026"/>
                </a:lnTo>
                <a:lnTo>
                  <a:pt x="2412" y="1032"/>
                </a:lnTo>
                <a:lnTo>
                  <a:pt x="2406" y="1044"/>
                </a:lnTo>
                <a:lnTo>
                  <a:pt x="2394" y="1050"/>
                </a:lnTo>
                <a:lnTo>
                  <a:pt x="2394" y="1056"/>
                </a:lnTo>
                <a:close/>
                <a:moveTo>
                  <a:pt x="2376" y="984"/>
                </a:moveTo>
                <a:lnTo>
                  <a:pt x="2358" y="984"/>
                </a:lnTo>
                <a:lnTo>
                  <a:pt x="2346" y="990"/>
                </a:lnTo>
                <a:lnTo>
                  <a:pt x="2334" y="1002"/>
                </a:lnTo>
                <a:lnTo>
                  <a:pt x="2334" y="1014"/>
                </a:lnTo>
                <a:lnTo>
                  <a:pt x="2322" y="1026"/>
                </a:lnTo>
                <a:lnTo>
                  <a:pt x="2322" y="1044"/>
                </a:lnTo>
                <a:lnTo>
                  <a:pt x="2310" y="1056"/>
                </a:lnTo>
                <a:lnTo>
                  <a:pt x="2310" y="1074"/>
                </a:lnTo>
                <a:lnTo>
                  <a:pt x="2316" y="1080"/>
                </a:lnTo>
                <a:lnTo>
                  <a:pt x="2322" y="1074"/>
                </a:lnTo>
                <a:lnTo>
                  <a:pt x="2328" y="1062"/>
                </a:lnTo>
                <a:lnTo>
                  <a:pt x="2340" y="1050"/>
                </a:lnTo>
                <a:lnTo>
                  <a:pt x="2352" y="1044"/>
                </a:lnTo>
                <a:lnTo>
                  <a:pt x="2376" y="1020"/>
                </a:lnTo>
                <a:lnTo>
                  <a:pt x="2382" y="1008"/>
                </a:lnTo>
                <a:lnTo>
                  <a:pt x="2382" y="990"/>
                </a:lnTo>
                <a:lnTo>
                  <a:pt x="2376" y="984"/>
                </a:lnTo>
                <a:close/>
                <a:moveTo>
                  <a:pt x="786" y="810"/>
                </a:moveTo>
                <a:lnTo>
                  <a:pt x="798" y="810"/>
                </a:lnTo>
                <a:lnTo>
                  <a:pt x="834" y="798"/>
                </a:lnTo>
                <a:lnTo>
                  <a:pt x="858" y="786"/>
                </a:lnTo>
                <a:lnTo>
                  <a:pt x="864" y="780"/>
                </a:lnTo>
                <a:lnTo>
                  <a:pt x="870" y="780"/>
                </a:lnTo>
                <a:lnTo>
                  <a:pt x="864" y="774"/>
                </a:lnTo>
                <a:lnTo>
                  <a:pt x="828" y="762"/>
                </a:lnTo>
                <a:lnTo>
                  <a:pt x="810" y="762"/>
                </a:lnTo>
                <a:lnTo>
                  <a:pt x="798" y="768"/>
                </a:lnTo>
                <a:lnTo>
                  <a:pt x="792" y="774"/>
                </a:lnTo>
                <a:lnTo>
                  <a:pt x="786" y="768"/>
                </a:lnTo>
                <a:lnTo>
                  <a:pt x="774" y="768"/>
                </a:lnTo>
                <a:lnTo>
                  <a:pt x="768" y="774"/>
                </a:lnTo>
                <a:lnTo>
                  <a:pt x="768" y="804"/>
                </a:lnTo>
                <a:lnTo>
                  <a:pt x="774" y="810"/>
                </a:lnTo>
                <a:lnTo>
                  <a:pt x="786" y="810"/>
                </a:lnTo>
                <a:close/>
                <a:moveTo>
                  <a:pt x="0" y="1332"/>
                </a:moveTo>
                <a:lnTo>
                  <a:pt x="60" y="1320"/>
                </a:lnTo>
                <a:lnTo>
                  <a:pt x="72" y="1302"/>
                </a:lnTo>
                <a:lnTo>
                  <a:pt x="132" y="1296"/>
                </a:lnTo>
                <a:lnTo>
                  <a:pt x="114" y="1272"/>
                </a:lnTo>
                <a:lnTo>
                  <a:pt x="0" y="1332"/>
                </a:lnTo>
                <a:close/>
                <a:moveTo>
                  <a:pt x="1362" y="954"/>
                </a:moveTo>
                <a:lnTo>
                  <a:pt x="1350" y="954"/>
                </a:lnTo>
                <a:lnTo>
                  <a:pt x="1338" y="960"/>
                </a:lnTo>
                <a:lnTo>
                  <a:pt x="1332" y="954"/>
                </a:lnTo>
                <a:lnTo>
                  <a:pt x="1314" y="954"/>
                </a:lnTo>
                <a:lnTo>
                  <a:pt x="1314" y="978"/>
                </a:lnTo>
                <a:lnTo>
                  <a:pt x="1290" y="996"/>
                </a:lnTo>
                <a:lnTo>
                  <a:pt x="1290" y="972"/>
                </a:lnTo>
                <a:lnTo>
                  <a:pt x="1278" y="966"/>
                </a:lnTo>
                <a:lnTo>
                  <a:pt x="1272" y="966"/>
                </a:lnTo>
                <a:lnTo>
                  <a:pt x="1248" y="978"/>
                </a:lnTo>
                <a:lnTo>
                  <a:pt x="1242" y="978"/>
                </a:lnTo>
                <a:lnTo>
                  <a:pt x="1230" y="990"/>
                </a:lnTo>
                <a:lnTo>
                  <a:pt x="1224" y="1002"/>
                </a:lnTo>
                <a:lnTo>
                  <a:pt x="1218" y="1008"/>
                </a:lnTo>
                <a:lnTo>
                  <a:pt x="1218" y="1014"/>
                </a:lnTo>
                <a:lnTo>
                  <a:pt x="1224" y="1014"/>
                </a:lnTo>
                <a:lnTo>
                  <a:pt x="1230" y="1020"/>
                </a:lnTo>
                <a:lnTo>
                  <a:pt x="1278" y="1020"/>
                </a:lnTo>
                <a:lnTo>
                  <a:pt x="1296" y="1014"/>
                </a:lnTo>
                <a:lnTo>
                  <a:pt x="1308" y="1014"/>
                </a:lnTo>
                <a:lnTo>
                  <a:pt x="1320" y="1008"/>
                </a:lnTo>
                <a:lnTo>
                  <a:pt x="1320" y="996"/>
                </a:lnTo>
                <a:lnTo>
                  <a:pt x="1350" y="990"/>
                </a:lnTo>
                <a:lnTo>
                  <a:pt x="1350" y="984"/>
                </a:lnTo>
                <a:lnTo>
                  <a:pt x="1386" y="978"/>
                </a:lnTo>
                <a:lnTo>
                  <a:pt x="1398" y="954"/>
                </a:lnTo>
                <a:lnTo>
                  <a:pt x="1380" y="960"/>
                </a:lnTo>
                <a:lnTo>
                  <a:pt x="1374" y="954"/>
                </a:lnTo>
                <a:lnTo>
                  <a:pt x="1362" y="954"/>
                </a:lnTo>
                <a:close/>
                <a:moveTo>
                  <a:pt x="162" y="1290"/>
                </a:moveTo>
                <a:lnTo>
                  <a:pt x="204" y="1290"/>
                </a:lnTo>
                <a:lnTo>
                  <a:pt x="240" y="1260"/>
                </a:lnTo>
                <a:lnTo>
                  <a:pt x="228" y="1242"/>
                </a:lnTo>
                <a:lnTo>
                  <a:pt x="162" y="1290"/>
                </a:lnTo>
                <a:close/>
                <a:moveTo>
                  <a:pt x="2466" y="1140"/>
                </a:moveTo>
                <a:lnTo>
                  <a:pt x="2472" y="1128"/>
                </a:lnTo>
                <a:lnTo>
                  <a:pt x="2454" y="1110"/>
                </a:lnTo>
                <a:lnTo>
                  <a:pt x="2448" y="1110"/>
                </a:lnTo>
                <a:lnTo>
                  <a:pt x="2436" y="1122"/>
                </a:lnTo>
                <a:lnTo>
                  <a:pt x="2430" y="1134"/>
                </a:lnTo>
                <a:lnTo>
                  <a:pt x="2424" y="1152"/>
                </a:lnTo>
                <a:lnTo>
                  <a:pt x="2418" y="1164"/>
                </a:lnTo>
                <a:lnTo>
                  <a:pt x="2418" y="1176"/>
                </a:lnTo>
                <a:lnTo>
                  <a:pt x="2436" y="1158"/>
                </a:lnTo>
                <a:lnTo>
                  <a:pt x="2454" y="1158"/>
                </a:lnTo>
                <a:lnTo>
                  <a:pt x="2460" y="1152"/>
                </a:lnTo>
                <a:lnTo>
                  <a:pt x="2466" y="1140"/>
                </a:lnTo>
                <a:close/>
                <a:moveTo>
                  <a:pt x="1428" y="912"/>
                </a:moveTo>
                <a:lnTo>
                  <a:pt x="1404" y="924"/>
                </a:lnTo>
                <a:lnTo>
                  <a:pt x="1386" y="942"/>
                </a:lnTo>
                <a:lnTo>
                  <a:pt x="1386" y="948"/>
                </a:lnTo>
                <a:lnTo>
                  <a:pt x="1398" y="954"/>
                </a:lnTo>
                <a:lnTo>
                  <a:pt x="1410" y="954"/>
                </a:lnTo>
                <a:lnTo>
                  <a:pt x="1422" y="948"/>
                </a:lnTo>
                <a:lnTo>
                  <a:pt x="1428" y="948"/>
                </a:lnTo>
                <a:lnTo>
                  <a:pt x="1440" y="942"/>
                </a:lnTo>
                <a:lnTo>
                  <a:pt x="1446" y="930"/>
                </a:lnTo>
                <a:lnTo>
                  <a:pt x="1470" y="930"/>
                </a:lnTo>
                <a:lnTo>
                  <a:pt x="1470" y="924"/>
                </a:lnTo>
                <a:lnTo>
                  <a:pt x="1458" y="912"/>
                </a:lnTo>
                <a:lnTo>
                  <a:pt x="1452" y="912"/>
                </a:lnTo>
                <a:lnTo>
                  <a:pt x="1440" y="906"/>
                </a:lnTo>
                <a:lnTo>
                  <a:pt x="1428" y="912"/>
                </a:lnTo>
                <a:close/>
                <a:moveTo>
                  <a:pt x="498" y="1164"/>
                </a:moveTo>
                <a:lnTo>
                  <a:pt x="486" y="1164"/>
                </a:lnTo>
                <a:lnTo>
                  <a:pt x="474" y="1170"/>
                </a:lnTo>
                <a:lnTo>
                  <a:pt x="462" y="1170"/>
                </a:lnTo>
                <a:lnTo>
                  <a:pt x="450" y="1176"/>
                </a:lnTo>
                <a:lnTo>
                  <a:pt x="444" y="1182"/>
                </a:lnTo>
                <a:lnTo>
                  <a:pt x="432" y="1182"/>
                </a:lnTo>
                <a:lnTo>
                  <a:pt x="426" y="1188"/>
                </a:lnTo>
                <a:lnTo>
                  <a:pt x="414" y="1188"/>
                </a:lnTo>
                <a:lnTo>
                  <a:pt x="390" y="1200"/>
                </a:lnTo>
                <a:lnTo>
                  <a:pt x="384" y="1206"/>
                </a:lnTo>
                <a:lnTo>
                  <a:pt x="384" y="1218"/>
                </a:lnTo>
                <a:lnTo>
                  <a:pt x="402" y="1218"/>
                </a:lnTo>
                <a:lnTo>
                  <a:pt x="420" y="1212"/>
                </a:lnTo>
                <a:lnTo>
                  <a:pt x="432" y="1206"/>
                </a:lnTo>
                <a:lnTo>
                  <a:pt x="504" y="1206"/>
                </a:lnTo>
                <a:lnTo>
                  <a:pt x="510" y="1200"/>
                </a:lnTo>
                <a:lnTo>
                  <a:pt x="510" y="1176"/>
                </a:lnTo>
                <a:lnTo>
                  <a:pt x="498" y="1164"/>
                </a:lnTo>
                <a:close/>
                <a:moveTo>
                  <a:pt x="330" y="1242"/>
                </a:moveTo>
                <a:lnTo>
                  <a:pt x="330" y="1224"/>
                </a:lnTo>
                <a:lnTo>
                  <a:pt x="276" y="1242"/>
                </a:lnTo>
                <a:lnTo>
                  <a:pt x="330" y="124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USA" descr="© INSCALE GmbH, 05.05.2010&#10;http://www.presentationload.com/">
            <a:extLst>
              <a:ext uri="{FF2B5EF4-FFF2-40B4-BE49-F238E27FC236}">
                <a16:creationId xmlns:a16="http://schemas.microsoft.com/office/drawing/2014/main" id="{8EF33037-9C44-A943-067C-CDC99DF51309}"/>
              </a:ext>
            </a:extLst>
          </p:cNvPr>
          <p:cNvSpPr>
            <a:spLocks noEditPoints="1"/>
          </p:cNvSpPr>
          <p:nvPr/>
        </p:nvSpPr>
        <p:spPr bwMode="gray">
          <a:xfrm>
            <a:off x="1777476" y="2513153"/>
            <a:ext cx="1847760" cy="916505"/>
          </a:xfrm>
          <a:custGeom>
            <a:avLst/>
            <a:gdLst>
              <a:gd name="T0" fmla="*/ 2147483647 w 3918"/>
              <a:gd name="T1" fmla="*/ 2147483647 h 1944"/>
              <a:gd name="T2" fmla="*/ 2147483647 w 3918"/>
              <a:gd name="T3" fmla="*/ 2147483647 h 1944"/>
              <a:gd name="T4" fmla="*/ 2147483647 w 3918"/>
              <a:gd name="T5" fmla="*/ 2147483647 h 1944"/>
              <a:gd name="T6" fmla="*/ 2147483647 w 3918"/>
              <a:gd name="T7" fmla="*/ 2147483647 h 1944"/>
              <a:gd name="T8" fmla="*/ 2147483647 w 3918"/>
              <a:gd name="T9" fmla="*/ 2147483647 h 1944"/>
              <a:gd name="T10" fmla="*/ 2147483647 w 3918"/>
              <a:gd name="T11" fmla="*/ 2147483647 h 1944"/>
              <a:gd name="T12" fmla="*/ 2147483647 w 3918"/>
              <a:gd name="T13" fmla="*/ 2147483647 h 1944"/>
              <a:gd name="T14" fmla="*/ 2147483647 w 3918"/>
              <a:gd name="T15" fmla="*/ 2147483647 h 1944"/>
              <a:gd name="T16" fmla="*/ 2147483647 w 3918"/>
              <a:gd name="T17" fmla="*/ 2147483647 h 1944"/>
              <a:gd name="T18" fmla="*/ 2147483647 w 3918"/>
              <a:gd name="T19" fmla="*/ 2147483647 h 1944"/>
              <a:gd name="T20" fmla="*/ 2147483647 w 3918"/>
              <a:gd name="T21" fmla="*/ 2147483647 h 1944"/>
              <a:gd name="T22" fmla="*/ 2147483647 w 3918"/>
              <a:gd name="T23" fmla="*/ 2147483647 h 1944"/>
              <a:gd name="T24" fmla="*/ 2147483647 w 3918"/>
              <a:gd name="T25" fmla="*/ 2147483647 h 1944"/>
              <a:gd name="T26" fmla="*/ 2147483647 w 3918"/>
              <a:gd name="T27" fmla="*/ 2147483647 h 1944"/>
              <a:gd name="T28" fmla="*/ 2147483647 w 3918"/>
              <a:gd name="T29" fmla="*/ 2147483647 h 1944"/>
              <a:gd name="T30" fmla="*/ 2147483647 w 3918"/>
              <a:gd name="T31" fmla="*/ 2147483647 h 1944"/>
              <a:gd name="T32" fmla="*/ 2147483647 w 3918"/>
              <a:gd name="T33" fmla="*/ 2147483647 h 1944"/>
              <a:gd name="T34" fmla="*/ 2147483647 w 3918"/>
              <a:gd name="T35" fmla="*/ 2147483647 h 1944"/>
              <a:gd name="T36" fmla="*/ 2147483647 w 3918"/>
              <a:gd name="T37" fmla="*/ 2147483647 h 1944"/>
              <a:gd name="T38" fmla="*/ 2147483647 w 3918"/>
              <a:gd name="T39" fmla="*/ 2147483647 h 1944"/>
              <a:gd name="T40" fmla="*/ 2147483647 w 3918"/>
              <a:gd name="T41" fmla="*/ 2147483647 h 1944"/>
              <a:gd name="T42" fmla="*/ 2147483647 w 3918"/>
              <a:gd name="T43" fmla="*/ 2147483647 h 1944"/>
              <a:gd name="T44" fmla="*/ 2147483647 w 3918"/>
              <a:gd name="T45" fmla="*/ 2147483647 h 1944"/>
              <a:gd name="T46" fmla="*/ 2147483647 w 3918"/>
              <a:gd name="T47" fmla="*/ 2147483647 h 1944"/>
              <a:gd name="T48" fmla="*/ 2147483647 w 3918"/>
              <a:gd name="T49" fmla="*/ 2147483647 h 1944"/>
              <a:gd name="T50" fmla="*/ 2147483647 w 3918"/>
              <a:gd name="T51" fmla="*/ 2147483647 h 1944"/>
              <a:gd name="T52" fmla="*/ 2147483647 w 3918"/>
              <a:gd name="T53" fmla="*/ 2147483647 h 1944"/>
              <a:gd name="T54" fmla="*/ 2147483647 w 3918"/>
              <a:gd name="T55" fmla="*/ 2147483647 h 1944"/>
              <a:gd name="T56" fmla="*/ 2147483647 w 3918"/>
              <a:gd name="T57" fmla="*/ 2147483647 h 1944"/>
              <a:gd name="T58" fmla="*/ 2147483647 w 3918"/>
              <a:gd name="T59" fmla="*/ 2147483647 h 1944"/>
              <a:gd name="T60" fmla="*/ 2147483647 w 3918"/>
              <a:gd name="T61" fmla="*/ 2147483647 h 1944"/>
              <a:gd name="T62" fmla="*/ 2147483647 w 3918"/>
              <a:gd name="T63" fmla="*/ 2147483647 h 1944"/>
              <a:gd name="T64" fmla="*/ 2147483647 w 3918"/>
              <a:gd name="T65" fmla="*/ 2147483647 h 1944"/>
              <a:gd name="T66" fmla="*/ 2147483647 w 3918"/>
              <a:gd name="T67" fmla="*/ 2147483647 h 1944"/>
              <a:gd name="T68" fmla="*/ 2147483647 w 3918"/>
              <a:gd name="T69" fmla="*/ 2147483647 h 1944"/>
              <a:gd name="T70" fmla="*/ 2147483647 w 3918"/>
              <a:gd name="T71" fmla="*/ 2147483647 h 1944"/>
              <a:gd name="T72" fmla="*/ 2147483647 w 3918"/>
              <a:gd name="T73" fmla="*/ 2147483647 h 1944"/>
              <a:gd name="T74" fmla="*/ 2147483647 w 3918"/>
              <a:gd name="T75" fmla="*/ 2147483647 h 1944"/>
              <a:gd name="T76" fmla="*/ 2147483647 w 3918"/>
              <a:gd name="T77" fmla="*/ 2147483647 h 1944"/>
              <a:gd name="T78" fmla="*/ 2147483647 w 3918"/>
              <a:gd name="T79" fmla="*/ 2147483647 h 1944"/>
              <a:gd name="T80" fmla="*/ 2147483647 w 3918"/>
              <a:gd name="T81" fmla="*/ 2147483647 h 1944"/>
              <a:gd name="T82" fmla="*/ 2147483647 w 3918"/>
              <a:gd name="T83" fmla="*/ 2147483647 h 1944"/>
              <a:gd name="T84" fmla="*/ 2147483647 w 3918"/>
              <a:gd name="T85" fmla="*/ 2147483647 h 1944"/>
              <a:gd name="T86" fmla="*/ 2147483647 w 3918"/>
              <a:gd name="T87" fmla="*/ 2147483647 h 1944"/>
              <a:gd name="T88" fmla="*/ 2147483647 w 3918"/>
              <a:gd name="T89" fmla="*/ 2147483647 h 1944"/>
              <a:gd name="T90" fmla="*/ 2147483647 w 3918"/>
              <a:gd name="T91" fmla="*/ 2147483647 h 1944"/>
              <a:gd name="T92" fmla="*/ 2147483647 w 3918"/>
              <a:gd name="T93" fmla="*/ 2147483647 h 1944"/>
              <a:gd name="T94" fmla="*/ 2147483647 w 3918"/>
              <a:gd name="T95" fmla="*/ 2147483647 h 1944"/>
              <a:gd name="T96" fmla="*/ 2147483647 w 3918"/>
              <a:gd name="T97" fmla="*/ 2147483647 h 1944"/>
              <a:gd name="T98" fmla="*/ 2147483647 w 3918"/>
              <a:gd name="T99" fmla="*/ 2147483647 h 1944"/>
              <a:gd name="T100" fmla="*/ 2147483647 w 3918"/>
              <a:gd name="T101" fmla="*/ 2147483647 h 1944"/>
              <a:gd name="T102" fmla="*/ 2147483647 w 3918"/>
              <a:gd name="T103" fmla="*/ 2147483647 h 1944"/>
              <a:gd name="T104" fmla="*/ 2147483647 w 3918"/>
              <a:gd name="T105" fmla="*/ 2147483647 h 1944"/>
              <a:gd name="T106" fmla="*/ 2147483647 w 3918"/>
              <a:gd name="T107" fmla="*/ 2147483647 h 1944"/>
              <a:gd name="T108" fmla="*/ 2147483647 w 3918"/>
              <a:gd name="T109" fmla="*/ 2147483647 h 1944"/>
              <a:gd name="T110" fmla="*/ 2147483647 w 3918"/>
              <a:gd name="T111" fmla="*/ 2147483647 h 1944"/>
              <a:gd name="T112" fmla="*/ 2147483647 w 3918"/>
              <a:gd name="T113" fmla="*/ 2147483647 h 1944"/>
              <a:gd name="T114" fmla="*/ 2147483647 w 3918"/>
              <a:gd name="T115" fmla="*/ 2147483647 h 1944"/>
              <a:gd name="T116" fmla="*/ 2147483647 w 3918"/>
              <a:gd name="T117" fmla="*/ 2147483647 h 1944"/>
              <a:gd name="T118" fmla="*/ 2147483647 w 3918"/>
              <a:gd name="T119" fmla="*/ 2147483647 h 1944"/>
              <a:gd name="T120" fmla="*/ 2147483647 w 3918"/>
              <a:gd name="T121" fmla="*/ 2147483647 h 1944"/>
              <a:gd name="T122" fmla="*/ 2147483647 w 3918"/>
              <a:gd name="T123" fmla="*/ 2147483647 h 1944"/>
              <a:gd name="T124" fmla="*/ 2147483647 w 3918"/>
              <a:gd name="T125" fmla="*/ 2147483647 h 194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918"/>
              <a:gd name="T190" fmla="*/ 0 h 1944"/>
              <a:gd name="T191" fmla="*/ 3918 w 3918"/>
              <a:gd name="T192" fmla="*/ 1944 h 194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918" h="1944">
                <a:moveTo>
                  <a:pt x="3858" y="168"/>
                </a:moveTo>
                <a:lnTo>
                  <a:pt x="3852" y="168"/>
                </a:lnTo>
                <a:lnTo>
                  <a:pt x="3846" y="162"/>
                </a:lnTo>
                <a:lnTo>
                  <a:pt x="3846" y="156"/>
                </a:lnTo>
                <a:lnTo>
                  <a:pt x="3840" y="150"/>
                </a:lnTo>
                <a:lnTo>
                  <a:pt x="3828" y="150"/>
                </a:lnTo>
                <a:lnTo>
                  <a:pt x="3804" y="174"/>
                </a:lnTo>
                <a:lnTo>
                  <a:pt x="3798" y="186"/>
                </a:lnTo>
                <a:lnTo>
                  <a:pt x="3756" y="210"/>
                </a:lnTo>
                <a:lnTo>
                  <a:pt x="3756" y="234"/>
                </a:lnTo>
                <a:lnTo>
                  <a:pt x="3744" y="246"/>
                </a:lnTo>
                <a:lnTo>
                  <a:pt x="3738" y="246"/>
                </a:lnTo>
                <a:lnTo>
                  <a:pt x="3726" y="258"/>
                </a:lnTo>
                <a:lnTo>
                  <a:pt x="3720" y="270"/>
                </a:lnTo>
                <a:lnTo>
                  <a:pt x="3720" y="294"/>
                </a:lnTo>
                <a:lnTo>
                  <a:pt x="3714" y="294"/>
                </a:lnTo>
                <a:lnTo>
                  <a:pt x="3708" y="288"/>
                </a:lnTo>
                <a:lnTo>
                  <a:pt x="3696" y="288"/>
                </a:lnTo>
                <a:lnTo>
                  <a:pt x="3690" y="294"/>
                </a:lnTo>
                <a:lnTo>
                  <a:pt x="3678" y="300"/>
                </a:lnTo>
                <a:lnTo>
                  <a:pt x="3666" y="312"/>
                </a:lnTo>
                <a:lnTo>
                  <a:pt x="3666" y="318"/>
                </a:lnTo>
                <a:lnTo>
                  <a:pt x="3660" y="318"/>
                </a:lnTo>
                <a:lnTo>
                  <a:pt x="3648" y="324"/>
                </a:lnTo>
                <a:lnTo>
                  <a:pt x="3630" y="324"/>
                </a:lnTo>
                <a:lnTo>
                  <a:pt x="3618" y="336"/>
                </a:lnTo>
                <a:lnTo>
                  <a:pt x="3618" y="342"/>
                </a:lnTo>
                <a:lnTo>
                  <a:pt x="3384" y="342"/>
                </a:lnTo>
                <a:lnTo>
                  <a:pt x="3372" y="354"/>
                </a:lnTo>
                <a:lnTo>
                  <a:pt x="3360" y="360"/>
                </a:lnTo>
                <a:lnTo>
                  <a:pt x="3336" y="384"/>
                </a:lnTo>
                <a:lnTo>
                  <a:pt x="3324" y="390"/>
                </a:lnTo>
                <a:lnTo>
                  <a:pt x="3312" y="402"/>
                </a:lnTo>
                <a:lnTo>
                  <a:pt x="3282" y="402"/>
                </a:lnTo>
                <a:lnTo>
                  <a:pt x="3282" y="408"/>
                </a:lnTo>
                <a:lnTo>
                  <a:pt x="3276" y="408"/>
                </a:lnTo>
                <a:lnTo>
                  <a:pt x="3282" y="414"/>
                </a:lnTo>
                <a:lnTo>
                  <a:pt x="3282" y="420"/>
                </a:lnTo>
                <a:lnTo>
                  <a:pt x="3288" y="426"/>
                </a:lnTo>
                <a:lnTo>
                  <a:pt x="3282" y="432"/>
                </a:lnTo>
                <a:lnTo>
                  <a:pt x="3282" y="438"/>
                </a:lnTo>
                <a:lnTo>
                  <a:pt x="3276" y="444"/>
                </a:lnTo>
                <a:lnTo>
                  <a:pt x="3270" y="456"/>
                </a:lnTo>
                <a:lnTo>
                  <a:pt x="3264" y="462"/>
                </a:lnTo>
                <a:lnTo>
                  <a:pt x="3264" y="468"/>
                </a:lnTo>
                <a:lnTo>
                  <a:pt x="3246" y="468"/>
                </a:lnTo>
                <a:lnTo>
                  <a:pt x="3246" y="474"/>
                </a:lnTo>
                <a:lnTo>
                  <a:pt x="3240" y="474"/>
                </a:lnTo>
                <a:lnTo>
                  <a:pt x="3228" y="480"/>
                </a:lnTo>
                <a:lnTo>
                  <a:pt x="3204" y="480"/>
                </a:lnTo>
                <a:lnTo>
                  <a:pt x="3198" y="474"/>
                </a:lnTo>
                <a:lnTo>
                  <a:pt x="3186" y="486"/>
                </a:lnTo>
                <a:lnTo>
                  <a:pt x="3162" y="486"/>
                </a:lnTo>
                <a:lnTo>
                  <a:pt x="3150" y="480"/>
                </a:lnTo>
                <a:lnTo>
                  <a:pt x="3144" y="474"/>
                </a:lnTo>
                <a:lnTo>
                  <a:pt x="3114" y="474"/>
                </a:lnTo>
                <a:lnTo>
                  <a:pt x="3096" y="486"/>
                </a:lnTo>
                <a:lnTo>
                  <a:pt x="3078" y="492"/>
                </a:lnTo>
                <a:lnTo>
                  <a:pt x="3072" y="492"/>
                </a:lnTo>
                <a:lnTo>
                  <a:pt x="3072" y="516"/>
                </a:lnTo>
                <a:lnTo>
                  <a:pt x="3066" y="522"/>
                </a:lnTo>
                <a:lnTo>
                  <a:pt x="3078" y="522"/>
                </a:lnTo>
                <a:lnTo>
                  <a:pt x="3066" y="528"/>
                </a:lnTo>
                <a:lnTo>
                  <a:pt x="3036" y="546"/>
                </a:lnTo>
                <a:lnTo>
                  <a:pt x="3000" y="564"/>
                </a:lnTo>
                <a:lnTo>
                  <a:pt x="2964" y="576"/>
                </a:lnTo>
                <a:lnTo>
                  <a:pt x="2946" y="588"/>
                </a:lnTo>
                <a:lnTo>
                  <a:pt x="2934" y="594"/>
                </a:lnTo>
                <a:lnTo>
                  <a:pt x="2928" y="594"/>
                </a:lnTo>
                <a:lnTo>
                  <a:pt x="2856" y="618"/>
                </a:lnTo>
                <a:lnTo>
                  <a:pt x="2850" y="624"/>
                </a:lnTo>
                <a:lnTo>
                  <a:pt x="2838" y="624"/>
                </a:lnTo>
                <a:lnTo>
                  <a:pt x="2826" y="630"/>
                </a:lnTo>
                <a:lnTo>
                  <a:pt x="2808" y="630"/>
                </a:lnTo>
                <a:lnTo>
                  <a:pt x="2802" y="636"/>
                </a:lnTo>
                <a:lnTo>
                  <a:pt x="2778" y="636"/>
                </a:lnTo>
                <a:lnTo>
                  <a:pt x="2772" y="630"/>
                </a:lnTo>
                <a:lnTo>
                  <a:pt x="2772" y="624"/>
                </a:lnTo>
                <a:lnTo>
                  <a:pt x="2760" y="624"/>
                </a:lnTo>
                <a:lnTo>
                  <a:pt x="2748" y="618"/>
                </a:lnTo>
                <a:lnTo>
                  <a:pt x="2736" y="606"/>
                </a:lnTo>
                <a:lnTo>
                  <a:pt x="2742" y="606"/>
                </a:lnTo>
                <a:lnTo>
                  <a:pt x="2748" y="600"/>
                </a:lnTo>
                <a:lnTo>
                  <a:pt x="2772" y="588"/>
                </a:lnTo>
                <a:lnTo>
                  <a:pt x="2772" y="582"/>
                </a:lnTo>
                <a:lnTo>
                  <a:pt x="2796" y="558"/>
                </a:lnTo>
                <a:lnTo>
                  <a:pt x="2832" y="540"/>
                </a:lnTo>
                <a:lnTo>
                  <a:pt x="2838" y="540"/>
                </a:lnTo>
                <a:lnTo>
                  <a:pt x="2844" y="534"/>
                </a:lnTo>
                <a:lnTo>
                  <a:pt x="2844" y="510"/>
                </a:lnTo>
                <a:lnTo>
                  <a:pt x="2850" y="504"/>
                </a:lnTo>
                <a:lnTo>
                  <a:pt x="2856" y="492"/>
                </a:lnTo>
                <a:lnTo>
                  <a:pt x="2850" y="486"/>
                </a:lnTo>
                <a:lnTo>
                  <a:pt x="2850" y="480"/>
                </a:lnTo>
                <a:lnTo>
                  <a:pt x="2856" y="468"/>
                </a:lnTo>
                <a:lnTo>
                  <a:pt x="2856" y="444"/>
                </a:lnTo>
                <a:lnTo>
                  <a:pt x="2862" y="432"/>
                </a:lnTo>
                <a:lnTo>
                  <a:pt x="2862" y="426"/>
                </a:lnTo>
                <a:lnTo>
                  <a:pt x="2856" y="420"/>
                </a:lnTo>
                <a:lnTo>
                  <a:pt x="2850" y="420"/>
                </a:lnTo>
                <a:lnTo>
                  <a:pt x="2844" y="426"/>
                </a:lnTo>
                <a:lnTo>
                  <a:pt x="2832" y="426"/>
                </a:lnTo>
                <a:lnTo>
                  <a:pt x="2814" y="444"/>
                </a:lnTo>
                <a:lnTo>
                  <a:pt x="2802" y="450"/>
                </a:lnTo>
                <a:lnTo>
                  <a:pt x="2796" y="456"/>
                </a:lnTo>
                <a:lnTo>
                  <a:pt x="2778" y="456"/>
                </a:lnTo>
                <a:lnTo>
                  <a:pt x="2772" y="450"/>
                </a:lnTo>
                <a:lnTo>
                  <a:pt x="2778" y="444"/>
                </a:lnTo>
                <a:lnTo>
                  <a:pt x="2784" y="432"/>
                </a:lnTo>
                <a:lnTo>
                  <a:pt x="2808" y="420"/>
                </a:lnTo>
                <a:lnTo>
                  <a:pt x="2826" y="402"/>
                </a:lnTo>
                <a:lnTo>
                  <a:pt x="2850" y="390"/>
                </a:lnTo>
                <a:lnTo>
                  <a:pt x="2856" y="384"/>
                </a:lnTo>
                <a:lnTo>
                  <a:pt x="2856" y="366"/>
                </a:lnTo>
                <a:lnTo>
                  <a:pt x="2850" y="360"/>
                </a:lnTo>
                <a:lnTo>
                  <a:pt x="2850" y="348"/>
                </a:lnTo>
                <a:lnTo>
                  <a:pt x="2856" y="348"/>
                </a:lnTo>
                <a:lnTo>
                  <a:pt x="2862" y="342"/>
                </a:lnTo>
                <a:lnTo>
                  <a:pt x="2868" y="330"/>
                </a:lnTo>
                <a:lnTo>
                  <a:pt x="2868" y="318"/>
                </a:lnTo>
                <a:lnTo>
                  <a:pt x="2862" y="312"/>
                </a:lnTo>
                <a:lnTo>
                  <a:pt x="2850" y="312"/>
                </a:lnTo>
                <a:lnTo>
                  <a:pt x="2838" y="306"/>
                </a:lnTo>
                <a:lnTo>
                  <a:pt x="2832" y="306"/>
                </a:lnTo>
                <a:lnTo>
                  <a:pt x="2826" y="294"/>
                </a:lnTo>
                <a:lnTo>
                  <a:pt x="2820" y="288"/>
                </a:lnTo>
                <a:lnTo>
                  <a:pt x="2820" y="282"/>
                </a:lnTo>
                <a:lnTo>
                  <a:pt x="2814" y="288"/>
                </a:lnTo>
                <a:lnTo>
                  <a:pt x="2808" y="288"/>
                </a:lnTo>
                <a:lnTo>
                  <a:pt x="2808" y="264"/>
                </a:lnTo>
                <a:lnTo>
                  <a:pt x="2844" y="270"/>
                </a:lnTo>
                <a:lnTo>
                  <a:pt x="2850" y="264"/>
                </a:lnTo>
                <a:lnTo>
                  <a:pt x="2850" y="246"/>
                </a:lnTo>
                <a:lnTo>
                  <a:pt x="2862" y="246"/>
                </a:lnTo>
                <a:lnTo>
                  <a:pt x="2868" y="228"/>
                </a:lnTo>
                <a:lnTo>
                  <a:pt x="2850" y="228"/>
                </a:lnTo>
                <a:lnTo>
                  <a:pt x="2844" y="240"/>
                </a:lnTo>
                <a:lnTo>
                  <a:pt x="2820" y="228"/>
                </a:lnTo>
                <a:lnTo>
                  <a:pt x="2820" y="210"/>
                </a:lnTo>
                <a:lnTo>
                  <a:pt x="2802" y="210"/>
                </a:lnTo>
                <a:lnTo>
                  <a:pt x="2790" y="216"/>
                </a:lnTo>
                <a:lnTo>
                  <a:pt x="2736" y="216"/>
                </a:lnTo>
                <a:lnTo>
                  <a:pt x="2724" y="222"/>
                </a:lnTo>
                <a:lnTo>
                  <a:pt x="2712" y="222"/>
                </a:lnTo>
                <a:lnTo>
                  <a:pt x="2700" y="228"/>
                </a:lnTo>
                <a:lnTo>
                  <a:pt x="2682" y="228"/>
                </a:lnTo>
                <a:lnTo>
                  <a:pt x="2658" y="216"/>
                </a:lnTo>
                <a:lnTo>
                  <a:pt x="2658" y="210"/>
                </a:lnTo>
                <a:lnTo>
                  <a:pt x="2652" y="204"/>
                </a:lnTo>
                <a:lnTo>
                  <a:pt x="2652" y="198"/>
                </a:lnTo>
                <a:lnTo>
                  <a:pt x="2646" y="192"/>
                </a:lnTo>
                <a:lnTo>
                  <a:pt x="2628" y="192"/>
                </a:lnTo>
                <a:lnTo>
                  <a:pt x="2622" y="198"/>
                </a:lnTo>
                <a:lnTo>
                  <a:pt x="2616" y="198"/>
                </a:lnTo>
                <a:lnTo>
                  <a:pt x="2610" y="192"/>
                </a:lnTo>
                <a:lnTo>
                  <a:pt x="2670" y="162"/>
                </a:lnTo>
                <a:lnTo>
                  <a:pt x="2658" y="150"/>
                </a:lnTo>
                <a:lnTo>
                  <a:pt x="2640" y="150"/>
                </a:lnTo>
                <a:lnTo>
                  <a:pt x="2628" y="162"/>
                </a:lnTo>
                <a:lnTo>
                  <a:pt x="2616" y="168"/>
                </a:lnTo>
                <a:lnTo>
                  <a:pt x="2610" y="174"/>
                </a:lnTo>
                <a:lnTo>
                  <a:pt x="2604" y="174"/>
                </a:lnTo>
                <a:lnTo>
                  <a:pt x="2580" y="186"/>
                </a:lnTo>
                <a:lnTo>
                  <a:pt x="2562" y="192"/>
                </a:lnTo>
                <a:lnTo>
                  <a:pt x="2538" y="204"/>
                </a:lnTo>
                <a:lnTo>
                  <a:pt x="2508" y="204"/>
                </a:lnTo>
                <a:lnTo>
                  <a:pt x="2496" y="216"/>
                </a:lnTo>
                <a:lnTo>
                  <a:pt x="2448" y="216"/>
                </a:lnTo>
                <a:lnTo>
                  <a:pt x="2448" y="210"/>
                </a:lnTo>
                <a:lnTo>
                  <a:pt x="2454" y="204"/>
                </a:lnTo>
                <a:lnTo>
                  <a:pt x="2460" y="204"/>
                </a:lnTo>
                <a:lnTo>
                  <a:pt x="2472" y="192"/>
                </a:lnTo>
                <a:lnTo>
                  <a:pt x="2460" y="192"/>
                </a:lnTo>
                <a:lnTo>
                  <a:pt x="2448" y="198"/>
                </a:lnTo>
                <a:lnTo>
                  <a:pt x="2412" y="198"/>
                </a:lnTo>
                <a:lnTo>
                  <a:pt x="2400" y="204"/>
                </a:lnTo>
                <a:lnTo>
                  <a:pt x="2394" y="210"/>
                </a:lnTo>
                <a:lnTo>
                  <a:pt x="2370" y="210"/>
                </a:lnTo>
                <a:lnTo>
                  <a:pt x="2370" y="198"/>
                </a:lnTo>
                <a:lnTo>
                  <a:pt x="2400" y="180"/>
                </a:lnTo>
                <a:lnTo>
                  <a:pt x="2442" y="168"/>
                </a:lnTo>
                <a:lnTo>
                  <a:pt x="2502" y="138"/>
                </a:lnTo>
                <a:lnTo>
                  <a:pt x="2520" y="126"/>
                </a:lnTo>
                <a:lnTo>
                  <a:pt x="2544" y="120"/>
                </a:lnTo>
                <a:lnTo>
                  <a:pt x="2574" y="114"/>
                </a:lnTo>
                <a:lnTo>
                  <a:pt x="2580" y="114"/>
                </a:lnTo>
                <a:lnTo>
                  <a:pt x="2592" y="108"/>
                </a:lnTo>
                <a:lnTo>
                  <a:pt x="2574" y="108"/>
                </a:lnTo>
                <a:lnTo>
                  <a:pt x="2562" y="102"/>
                </a:lnTo>
                <a:lnTo>
                  <a:pt x="2556" y="102"/>
                </a:lnTo>
                <a:lnTo>
                  <a:pt x="2556" y="96"/>
                </a:lnTo>
                <a:lnTo>
                  <a:pt x="2508" y="102"/>
                </a:lnTo>
                <a:lnTo>
                  <a:pt x="2508" y="84"/>
                </a:lnTo>
                <a:lnTo>
                  <a:pt x="2502" y="90"/>
                </a:lnTo>
                <a:lnTo>
                  <a:pt x="2490" y="96"/>
                </a:lnTo>
                <a:lnTo>
                  <a:pt x="2478" y="108"/>
                </a:lnTo>
                <a:lnTo>
                  <a:pt x="2466" y="108"/>
                </a:lnTo>
                <a:lnTo>
                  <a:pt x="2448" y="90"/>
                </a:lnTo>
                <a:lnTo>
                  <a:pt x="2418" y="90"/>
                </a:lnTo>
                <a:lnTo>
                  <a:pt x="2412" y="84"/>
                </a:lnTo>
                <a:lnTo>
                  <a:pt x="2412" y="78"/>
                </a:lnTo>
                <a:lnTo>
                  <a:pt x="2400" y="66"/>
                </a:lnTo>
                <a:lnTo>
                  <a:pt x="2388" y="60"/>
                </a:lnTo>
                <a:lnTo>
                  <a:pt x="2376" y="60"/>
                </a:lnTo>
                <a:lnTo>
                  <a:pt x="2364" y="72"/>
                </a:lnTo>
                <a:lnTo>
                  <a:pt x="2364" y="78"/>
                </a:lnTo>
                <a:lnTo>
                  <a:pt x="2352" y="78"/>
                </a:lnTo>
                <a:lnTo>
                  <a:pt x="2334" y="60"/>
                </a:lnTo>
                <a:lnTo>
                  <a:pt x="2322" y="60"/>
                </a:lnTo>
                <a:lnTo>
                  <a:pt x="2304" y="54"/>
                </a:lnTo>
                <a:lnTo>
                  <a:pt x="2292" y="48"/>
                </a:lnTo>
                <a:lnTo>
                  <a:pt x="2292" y="36"/>
                </a:lnTo>
                <a:lnTo>
                  <a:pt x="2298" y="24"/>
                </a:lnTo>
                <a:lnTo>
                  <a:pt x="2310" y="12"/>
                </a:lnTo>
                <a:lnTo>
                  <a:pt x="2298" y="0"/>
                </a:lnTo>
                <a:lnTo>
                  <a:pt x="2286" y="6"/>
                </a:lnTo>
                <a:lnTo>
                  <a:pt x="2280" y="12"/>
                </a:lnTo>
                <a:lnTo>
                  <a:pt x="2274" y="24"/>
                </a:lnTo>
                <a:lnTo>
                  <a:pt x="2274" y="30"/>
                </a:lnTo>
                <a:lnTo>
                  <a:pt x="2268" y="42"/>
                </a:lnTo>
                <a:lnTo>
                  <a:pt x="558" y="42"/>
                </a:lnTo>
                <a:lnTo>
                  <a:pt x="552" y="54"/>
                </a:lnTo>
                <a:lnTo>
                  <a:pt x="552" y="60"/>
                </a:lnTo>
                <a:lnTo>
                  <a:pt x="546" y="60"/>
                </a:lnTo>
                <a:lnTo>
                  <a:pt x="546" y="72"/>
                </a:lnTo>
                <a:lnTo>
                  <a:pt x="540" y="84"/>
                </a:lnTo>
                <a:lnTo>
                  <a:pt x="540" y="108"/>
                </a:lnTo>
                <a:lnTo>
                  <a:pt x="510" y="126"/>
                </a:lnTo>
                <a:lnTo>
                  <a:pt x="504" y="144"/>
                </a:lnTo>
                <a:lnTo>
                  <a:pt x="486" y="168"/>
                </a:lnTo>
                <a:lnTo>
                  <a:pt x="438" y="180"/>
                </a:lnTo>
                <a:lnTo>
                  <a:pt x="474" y="162"/>
                </a:lnTo>
                <a:lnTo>
                  <a:pt x="450" y="162"/>
                </a:lnTo>
                <a:lnTo>
                  <a:pt x="456" y="156"/>
                </a:lnTo>
                <a:lnTo>
                  <a:pt x="462" y="144"/>
                </a:lnTo>
                <a:lnTo>
                  <a:pt x="486" y="120"/>
                </a:lnTo>
                <a:lnTo>
                  <a:pt x="492" y="120"/>
                </a:lnTo>
                <a:lnTo>
                  <a:pt x="504" y="108"/>
                </a:lnTo>
                <a:lnTo>
                  <a:pt x="504" y="102"/>
                </a:lnTo>
                <a:lnTo>
                  <a:pt x="456" y="102"/>
                </a:lnTo>
                <a:lnTo>
                  <a:pt x="450" y="96"/>
                </a:lnTo>
                <a:lnTo>
                  <a:pt x="438" y="90"/>
                </a:lnTo>
                <a:lnTo>
                  <a:pt x="432" y="84"/>
                </a:lnTo>
                <a:lnTo>
                  <a:pt x="420" y="78"/>
                </a:lnTo>
                <a:lnTo>
                  <a:pt x="402" y="78"/>
                </a:lnTo>
                <a:lnTo>
                  <a:pt x="390" y="90"/>
                </a:lnTo>
                <a:lnTo>
                  <a:pt x="384" y="102"/>
                </a:lnTo>
                <a:lnTo>
                  <a:pt x="384" y="150"/>
                </a:lnTo>
                <a:lnTo>
                  <a:pt x="378" y="156"/>
                </a:lnTo>
                <a:lnTo>
                  <a:pt x="378" y="162"/>
                </a:lnTo>
                <a:lnTo>
                  <a:pt x="360" y="180"/>
                </a:lnTo>
                <a:lnTo>
                  <a:pt x="390" y="186"/>
                </a:lnTo>
                <a:lnTo>
                  <a:pt x="360" y="192"/>
                </a:lnTo>
                <a:lnTo>
                  <a:pt x="366" y="210"/>
                </a:lnTo>
                <a:lnTo>
                  <a:pt x="348" y="234"/>
                </a:lnTo>
                <a:lnTo>
                  <a:pt x="354" y="234"/>
                </a:lnTo>
                <a:lnTo>
                  <a:pt x="366" y="246"/>
                </a:lnTo>
                <a:lnTo>
                  <a:pt x="372" y="246"/>
                </a:lnTo>
                <a:lnTo>
                  <a:pt x="378" y="252"/>
                </a:lnTo>
                <a:lnTo>
                  <a:pt x="330" y="252"/>
                </a:lnTo>
                <a:lnTo>
                  <a:pt x="324" y="264"/>
                </a:lnTo>
                <a:lnTo>
                  <a:pt x="306" y="282"/>
                </a:lnTo>
                <a:lnTo>
                  <a:pt x="270" y="342"/>
                </a:lnTo>
                <a:lnTo>
                  <a:pt x="258" y="360"/>
                </a:lnTo>
                <a:lnTo>
                  <a:pt x="216" y="402"/>
                </a:lnTo>
                <a:lnTo>
                  <a:pt x="192" y="432"/>
                </a:lnTo>
                <a:lnTo>
                  <a:pt x="174" y="456"/>
                </a:lnTo>
                <a:lnTo>
                  <a:pt x="168" y="462"/>
                </a:lnTo>
                <a:lnTo>
                  <a:pt x="174" y="480"/>
                </a:lnTo>
                <a:lnTo>
                  <a:pt x="168" y="480"/>
                </a:lnTo>
                <a:lnTo>
                  <a:pt x="162" y="486"/>
                </a:lnTo>
                <a:lnTo>
                  <a:pt x="150" y="492"/>
                </a:lnTo>
                <a:lnTo>
                  <a:pt x="126" y="516"/>
                </a:lnTo>
                <a:lnTo>
                  <a:pt x="120" y="534"/>
                </a:lnTo>
                <a:lnTo>
                  <a:pt x="120" y="546"/>
                </a:lnTo>
                <a:lnTo>
                  <a:pt x="102" y="570"/>
                </a:lnTo>
                <a:lnTo>
                  <a:pt x="96" y="618"/>
                </a:lnTo>
                <a:lnTo>
                  <a:pt x="90" y="630"/>
                </a:lnTo>
                <a:lnTo>
                  <a:pt x="72" y="648"/>
                </a:lnTo>
                <a:lnTo>
                  <a:pt x="60" y="672"/>
                </a:lnTo>
                <a:lnTo>
                  <a:pt x="54" y="678"/>
                </a:lnTo>
                <a:lnTo>
                  <a:pt x="42" y="684"/>
                </a:lnTo>
                <a:lnTo>
                  <a:pt x="18" y="708"/>
                </a:lnTo>
                <a:lnTo>
                  <a:pt x="12" y="720"/>
                </a:lnTo>
                <a:lnTo>
                  <a:pt x="18" y="732"/>
                </a:lnTo>
                <a:lnTo>
                  <a:pt x="36" y="750"/>
                </a:lnTo>
                <a:lnTo>
                  <a:pt x="36" y="762"/>
                </a:lnTo>
                <a:lnTo>
                  <a:pt x="30" y="774"/>
                </a:lnTo>
                <a:lnTo>
                  <a:pt x="18" y="786"/>
                </a:lnTo>
                <a:lnTo>
                  <a:pt x="12" y="798"/>
                </a:lnTo>
                <a:lnTo>
                  <a:pt x="6" y="816"/>
                </a:lnTo>
                <a:lnTo>
                  <a:pt x="0" y="828"/>
                </a:lnTo>
                <a:lnTo>
                  <a:pt x="0" y="840"/>
                </a:lnTo>
                <a:lnTo>
                  <a:pt x="6" y="852"/>
                </a:lnTo>
                <a:lnTo>
                  <a:pt x="12" y="870"/>
                </a:lnTo>
                <a:lnTo>
                  <a:pt x="12" y="882"/>
                </a:lnTo>
                <a:lnTo>
                  <a:pt x="18" y="900"/>
                </a:lnTo>
                <a:lnTo>
                  <a:pt x="24" y="906"/>
                </a:lnTo>
                <a:lnTo>
                  <a:pt x="24" y="912"/>
                </a:lnTo>
                <a:lnTo>
                  <a:pt x="48" y="894"/>
                </a:lnTo>
                <a:lnTo>
                  <a:pt x="114" y="900"/>
                </a:lnTo>
                <a:lnTo>
                  <a:pt x="78" y="900"/>
                </a:lnTo>
                <a:lnTo>
                  <a:pt x="66" y="906"/>
                </a:lnTo>
                <a:lnTo>
                  <a:pt x="60" y="906"/>
                </a:lnTo>
                <a:lnTo>
                  <a:pt x="48" y="918"/>
                </a:lnTo>
                <a:lnTo>
                  <a:pt x="48" y="942"/>
                </a:lnTo>
                <a:lnTo>
                  <a:pt x="30" y="924"/>
                </a:lnTo>
                <a:lnTo>
                  <a:pt x="24" y="924"/>
                </a:lnTo>
                <a:lnTo>
                  <a:pt x="18" y="936"/>
                </a:lnTo>
                <a:lnTo>
                  <a:pt x="18" y="942"/>
                </a:lnTo>
                <a:lnTo>
                  <a:pt x="12" y="960"/>
                </a:lnTo>
                <a:lnTo>
                  <a:pt x="12" y="978"/>
                </a:lnTo>
                <a:lnTo>
                  <a:pt x="18" y="984"/>
                </a:lnTo>
                <a:lnTo>
                  <a:pt x="30" y="990"/>
                </a:lnTo>
                <a:lnTo>
                  <a:pt x="42" y="990"/>
                </a:lnTo>
                <a:lnTo>
                  <a:pt x="42" y="1002"/>
                </a:lnTo>
                <a:lnTo>
                  <a:pt x="36" y="1008"/>
                </a:lnTo>
                <a:lnTo>
                  <a:pt x="36" y="1014"/>
                </a:lnTo>
                <a:lnTo>
                  <a:pt x="18" y="1032"/>
                </a:lnTo>
                <a:lnTo>
                  <a:pt x="12" y="1044"/>
                </a:lnTo>
                <a:lnTo>
                  <a:pt x="12" y="1056"/>
                </a:lnTo>
                <a:lnTo>
                  <a:pt x="18" y="1068"/>
                </a:lnTo>
                <a:lnTo>
                  <a:pt x="24" y="1074"/>
                </a:lnTo>
                <a:lnTo>
                  <a:pt x="36" y="1098"/>
                </a:lnTo>
                <a:lnTo>
                  <a:pt x="42" y="1104"/>
                </a:lnTo>
                <a:lnTo>
                  <a:pt x="54" y="1128"/>
                </a:lnTo>
                <a:lnTo>
                  <a:pt x="60" y="1134"/>
                </a:lnTo>
                <a:lnTo>
                  <a:pt x="60" y="1146"/>
                </a:lnTo>
                <a:lnTo>
                  <a:pt x="54" y="1152"/>
                </a:lnTo>
                <a:lnTo>
                  <a:pt x="42" y="1176"/>
                </a:lnTo>
                <a:lnTo>
                  <a:pt x="36" y="1182"/>
                </a:lnTo>
                <a:lnTo>
                  <a:pt x="36" y="1188"/>
                </a:lnTo>
                <a:lnTo>
                  <a:pt x="42" y="1194"/>
                </a:lnTo>
                <a:lnTo>
                  <a:pt x="54" y="1194"/>
                </a:lnTo>
                <a:lnTo>
                  <a:pt x="72" y="1200"/>
                </a:lnTo>
                <a:lnTo>
                  <a:pt x="102" y="1200"/>
                </a:lnTo>
                <a:lnTo>
                  <a:pt x="102" y="1212"/>
                </a:lnTo>
                <a:lnTo>
                  <a:pt x="120" y="1230"/>
                </a:lnTo>
                <a:lnTo>
                  <a:pt x="132" y="1230"/>
                </a:lnTo>
                <a:lnTo>
                  <a:pt x="144" y="1224"/>
                </a:lnTo>
                <a:lnTo>
                  <a:pt x="150" y="1224"/>
                </a:lnTo>
                <a:lnTo>
                  <a:pt x="162" y="1218"/>
                </a:lnTo>
                <a:lnTo>
                  <a:pt x="168" y="1248"/>
                </a:lnTo>
                <a:lnTo>
                  <a:pt x="174" y="1248"/>
                </a:lnTo>
                <a:lnTo>
                  <a:pt x="180" y="1254"/>
                </a:lnTo>
                <a:lnTo>
                  <a:pt x="204" y="1266"/>
                </a:lnTo>
                <a:lnTo>
                  <a:pt x="216" y="1290"/>
                </a:lnTo>
                <a:lnTo>
                  <a:pt x="216" y="1314"/>
                </a:lnTo>
                <a:lnTo>
                  <a:pt x="210" y="1338"/>
                </a:lnTo>
                <a:lnTo>
                  <a:pt x="216" y="1344"/>
                </a:lnTo>
                <a:lnTo>
                  <a:pt x="360" y="1338"/>
                </a:lnTo>
                <a:lnTo>
                  <a:pt x="354" y="1344"/>
                </a:lnTo>
                <a:lnTo>
                  <a:pt x="354" y="1350"/>
                </a:lnTo>
                <a:lnTo>
                  <a:pt x="360" y="1350"/>
                </a:lnTo>
                <a:lnTo>
                  <a:pt x="570" y="1446"/>
                </a:lnTo>
                <a:lnTo>
                  <a:pt x="774" y="1446"/>
                </a:lnTo>
                <a:lnTo>
                  <a:pt x="774" y="1440"/>
                </a:lnTo>
                <a:lnTo>
                  <a:pt x="780" y="1428"/>
                </a:lnTo>
                <a:lnTo>
                  <a:pt x="780" y="1410"/>
                </a:lnTo>
                <a:lnTo>
                  <a:pt x="786" y="1404"/>
                </a:lnTo>
                <a:lnTo>
                  <a:pt x="900" y="1404"/>
                </a:lnTo>
                <a:lnTo>
                  <a:pt x="912" y="1416"/>
                </a:lnTo>
                <a:lnTo>
                  <a:pt x="912" y="1440"/>
                </a:lnTo>
                <a:lnTo>
                  <a:pt x="942" y="1452"/>
                </a:lnTo>
                <a:lnTo>
                  <a:pt x="948" y="1482"/>
                </a:lnTo>
                <a:lnTo>
                  <a:pt x="960" y="1482"/>
                </a:lnTo>
                <a:lnTo>
                  <a:pt x="972" y="1488"/>
                </a:lnTo>
                <a:lnTo>
                  <a:pt x="984" y="1500"/>
                </a:lnTo>
                <a:lnTo>
                  <a:pt x="990" y="1512"/>
                </a:lnTo>
                <a:lnTo>
                  <a:pt x="990" y="1554"/>
                </a:lnTo>
                <a:lnTo>
                  <a:pt x="984" y="1566"/>
                </a:lnTo>
                <a:lnTo>
                  <a:pt x="984" y="1578"/>
                </a:lnTo>
                <a:lnTo>
                  <a:pt x="1014" y="1608"/>
                </a:lnTo>
                <a:lnTo>
                  <a:pt x="1026" y="1614"/>
                </a:lnTo>
                <a:lnTo>
                  <a:pt x="1044" y="1626"/>
                </a:lnTo>
                <a:lnTo>
                  <a:pt x="1056" y="1626"/>
                </a:lnTo>
                <a:lnTo>
                  <a:pt x="1080" y="1614"/>
                </a:lnTo>
                <a:lnTo>
                  <a:pt x="1092" y="1602"/>
                </a:lnTo>
                <a:lnTo>
                  <a:pt x="1104" y="1578"/>
                </a:lnTo>
                <a:lnTo>
                  <a:pt x="1116" y="1566"/>
                </a:lnTo>
                <a:lnTo>
                  <a:pt x="1134" y="1566"/>
                </a:lnTo>
                <a:lnTo>
                  <a:pt x="1134" y="1560"/>
                </a:lnTo>
                <a:lnTo>
                  <a:pt x="1152" y="1566"/>
                </a:lnTo>
                <a:lnTo>
                  <a:pt x="1194" y="1566"/>
                </a:lnTo>
                <a:lnTo>
                  <a:pt x="1200" y="1578"/>
                </a:lnTo>
                <a:lnTo>
                  <a:pt x="1206" y="1584"/>
                </a:lnTo>
                <a:lnTo>
                  <a:pt x="1212" y="1596"/>
                </a:lnTo>
                <a:lnTo>
                  <a:pt x="1224" y="1608"/>
                </a:lnTo>
                <a:lnTo>
                  <a:pt x="1230" y="1620"/>
                </a:lnTo>
                <a:lnTo>
                  <a:pt x="1242" y="1632"/>
                </a:lnTo>
                <a:lnTo>
                  <a:pt x="1242" y="1656"/>
                </a:lnTo>
                <a:lnTo>
                  <a:pt x="1236" y="1668"/>
                </a:lnTo>
                <a:lnTo>
                  <a:pt x="1236" y="1680"/>
                </a:lnTo>
                <a:lnTo>
                  <a:pt x="1242" y="1692"/>
                </a:lnTo>
                <a:lnTo>
                  <a:pt x="1254" y="1698"/>
                </a:lnTo>
                <a:lnTo>
                  <a:pt x="1254" y="1722"/>
                </a:lnTo>
                <a:lnTo>
                  <a:pt x="1260" y="1728"/>
                </a:lnTo>
                <a:lnTo>
                  <a:pt x="1272" y="1734"/>
                </a:lnTo>
                <a:lnTo>
                  <a:pt x="1284" y="1746"/>
                </a:lnTo>
                <a:lnTo>
                  <a:pt x="1284" y="1752"/>
                </a:lnTo>
                <a:lnTo>
                  <a:pt x="1278" y="1758"/>
                </a:lnTo>
                <a:lnTo>
                  <a:pt x="1272" y="1758"/>
                </a:lnTo>
                <a:lnTo>
                  <a:pt x="1272" y="1794"/>
                </a:lnTo>
                <a:lnTo>
                  <a:pt x="1284" y="1806"/>
                </a:lnTo>
                <a:lnTo>
                  <a:pt x="1284" y="1836"/>
                </a:lnTo>
                <a:lnTo>
                  <a:pt x="1296" y="1848"/>
                </a:lnTo>
                <a:lnTo>
                  <a:pt x="1314" y="1854"/>
                </a:lnTo>
                <a:lnTo>
                  <a:pt x="1326" y="1854"/>
                </a:lnTo>
                <a:lnTo>
                  <a:pt x="1338" y="1866"/>
                </a:lnTo>
                <a:lnTo>
                  <a:pt x="1380" y="1866"/>
                </a:lnTo>
                <a:lnTo>
                  <a:pt x="1380" y="1872"/>
                </a:lnTo>
                <a:lnTo>
                  <a:pt x="1386" y="1884"/>
                </a:lnTo>
                <a:lnTo>
                  <a:pt x="1410" y="1884"/>
                </a:lnTo>
                <a:lnTo>
                  <a:pt x="1410" y="1878"/>
                </a:lnTo>
                <a:lnTo>
                  <a:pt x="1398" y="1806"/>
                </a:lnTo>
                <a:lnTo>
                  <a:pt x="1416" y="1788"/>
                </a:lnTo>
                <a:lnTo>
                  <a:pt x="1398" y="1776"/>
                </a:lnTo>
                <a:lnTo>
                  <a:pt x="1398" y="1758"/>
                </a:lnTo>
                <a:lnTo>
                  <a:pt x="1404" y="1764"/>
                </a:lnTo>
                <a:lnTo>
                  <a:pt x="1422" y="1764"/>
                </a:lnTo>
                <a:lnTo>
                  <a:pt x="1428" y="1758"/>
                </a:lnTo>
                <a:lnTo>
                  <a:pt x="1428" y="1728"/>
                </a:lnTo>
                <a:lnTo>
                  <a:pt x="1452" y="1722"/>
                </a:lnTo>
                <a:lnTo>
                  <a:pt x="1458" y="1698"/>
                </a:lnTo>
                <a:lnTo>
                  <a:pt x="1476" y="1704"/>
                </a:lnTo>
                <a:lnTo>
                  <a:pt x="1494" y="1692"/>
                </a:lnTo>
                <a:lnTo>
                  <a:pt x="1488" y="1668"/>
                </a:lnTo>
                <a:lnTo>
                  <a:pt x="1500" y="1680"/>
                </a:lnTo>
                <a:lnTo>
                  <a:pt x="1500" y="1668"/>
                </a:lnTo>
                <a:lnTo>
                  <a:pt x="1506" y="1656"/>
                </a:lnTo>
                <a:lnTo>
                  <a:pt x="1512" y="1650"/>
                </a:lnTo>
                <a:lnTo>
                  <a:pt x="1518" y="1650"/>
                </a:lnTo>
                <a:lnTo>
                  <a:pt x="1524" y="1656"/>
                </a:lnTo>
                <a:lnTo>
                  <a:pt x="1524" y="1668"/>
                </a:lnTo>
                <a:lnTo>
                  <a:pt x="1542" y="1668"/>
                </a:lnTo>
                <a:lnTo>
                  <a:pt x="1554" y="1662"/>
                </a:lnTo>
                <a:lnTo>
                  <a:pt x="1572" y="1656"/>
                </a:lnTo>
                <a:lnTo>
                  <a:pt x="1596" y="1644"/>
                </a:lnTo>
                <a:lnTo>
                  <a:pt x="1602" y="1638"/>
                </a:lnTo>
                <a:lnTo>
                  <a:pt x="1608" y="1626"/>
                </a:lnTo>
                <a:lnTo>
                  <a:pt x="1620" y="1620"/>
                </a:lnTo>
                <a:lnTo>
                  <a:pt x="1626" y="1608"/>
                </a:lnTo>
                <a:lnTo>
                  <a:pt x="1632" y="1602"/>
                </a:lnTo>
                <a:lnTo>
                  <a:pt x="1632" y="1590"/>
                </a:lnTo>
                <a:lnTo>
                  <a:pt x="1626" y="1584"/>
                </a:lnTo>
                <a:lnTo>
                  <a:pt x="1626" y="1566"/>
                </a:lnTo>
                <a:lnTo>
                  <a:pt x="1632" y="1566"/>
                </a:lnTo>
                <a:lnTo>
                  <a:pt x="1656" y="1578"/>
                </a:lnTo>
                <a:lnTo>
                  <a:pt x="1662" y="1584"/>
                </a:lnTo>
                <a:lnTo>
                  <a:pt x="1674" y="1590"/>
                </a:lnTo>
                <a:lnTo>
                  <a:pt x="1686" y="1590"/>
                </a:lnTo>
                <a:lnTo>
                  <a:pt x="1692" y="1584"/>
                </a:lnTo>
                <a:lnTo>
                  <a:pt x="1710" y="1548"/>
                </a:lnTo>
                <a:lnTo>
                  <a:pt x="1716" y="1548"/>
                </a:lnTo>
                <a:lnTo>
                  <a:pt x="1734" y="1566"/>
                </a:lnTo>
                <a:lnTo>
                  <a:pt x="1746" y="1566"/>
                </a:lnTo>
                <a:lnTo>
                  <a:pt x="1752" y="1560"/>
                </a:lnTo>
                <a:lnTo>
                  <a:pt x="1758" y="1548"/>
                </a:lnTo>
                <a:lnTo>
                  <a:pt x="1764" y="1542"/>
                </a:lnTo>
                <a:lnTo>
                  <a:pt x="1770" y="1554"/>
                </a:lnTo>
                <a:lnTo>
                  <a:pt x="1776" y="1560"/>
                </a:lnTo>
                <a:lnTo>
                  <a:pt x="1782" y="1572"/>
                </a:lnTo>
                <a:lnTo>
                  <a:pt x="1794" y="1578"/>
                </a:lnTo>
                <a:lnTo>
                  <a:pt x="1800" y="1584"/>
                </a:lnTo>
                <a:lnTo>
                  <a:pt x="1818" y="1584"/>
                </a:lnTo>
                <a:lnTo>
                  <a:pt x="1824" y="1578"/>
                </a:lnTo>
                <a:lnTo>
                  <a:pt x="1830" y="1566"/>
                </a:lnTo>
                <a:lnTo>
                  <a:pt x="1842" y="1554"/>
                </a:lnTo>
                <a:lnTo>
                  <a:pt x="1848" y="1554"/>
                </a:lnTo>
                <a:lnTo>
                  <a:pt x="1860" y="1560"/>
                </a:lnTo>
                <a:lnTo>
                  <a:pt x="1872" y="1572"/>
                </a:lnTo>
                <a:lnTo>
                  <a:pt x="1872" y="1584"/>
                </a:lnTo>
                <a:lnTo>
                  <a:pt x="1878" y="1596"/>
                </a:lnTo>
                <a:lnTo>
                  <a:pt x="1878" y="1614"/>
                </a:lnTo>
                <a:lnTo>
                  <a:pt x="1914" y="1614"/>
                </a:lnTo>
                <a:lnTo>
                  <a:pt x="1920" y="1620"/>
                </a:lnTo>
                <a:lnTo>
                  <a:pt x="1926" y="1620"/>
                </a:lnTo>
                <a:lnTo>
                  <a:pt x="1926" y="1608"/>
                </a:lnTo>
                <a:lnTo>
                  <a:pt x="1932" y="1602"/>
                </a:lnTo>
                <a:lnTo>
                  <a:pt x="1932" y="1608"/>
                </a:lnTo>
                <a:lnTo>
                  <a:pt x="1956" y="1632"/>
                </a:lnTo>
                <a:lnTo>
                  <a:pt x="1962" y="1626"/>
                </a:lnTo>
                <a:lnTo>
                  <a:pt x="1968" y="1614"/>
                </a:lnTo>
                <a:lnTo>
                  <a:pt x="1968" y="1596"/>
                </a:lnTo>
                <a:lnTo>
                  <a:pt x="1962" y="1584"/>
                </a:lnTo>
                <a:lnTo>
                  <a:pt x="1980" y="1590"/>
                </a:lnTo>
                <a:lnTo>
                  <a:pt x="1992" y="1608"/>
                </a:lnTo>
                <a:lnTo>
                  <a:pt x="2004" y="1614"/>
                </a:lnTo>
                <a:lnTo>
                  <a:pt x="2004" y="1626"/>
                </a:lnTo>
                <a:lnTo>
                  <a:pt x="2010" y="1626"/>
                </a:lnTo>
                <a:lnTo>
                  <a:pt x="2016" y="1632"/>
                </a:lnTo>
                <a:lnTo>
                  <a:pt x="2028" y="1632"/>
                </a:lnTo>
                <a:lnTo>
                  <a:pt x="2034" y="1626"/>
                </a:lnTo>
                <a:lnTo>
                  <a:pt x="2034" y="1620"/>
                </a:lnTo>
                <a:lnTo>
                  <a:pt x="2028" y="1608"/>
                </a:lnTo>
                <a:lnTo>
                  <a:pt x="2022" y="1602"/>
                </a:lnTo>
                <a:lnTo>
                  <a:pt x="2010" y="1596"/>
                </a:lnTo>
                <a:lnTo>
                  <a:pt x="2004" y="1590"/>
                </a:lnTo>
                <a:lnTo>
                  <a:pt x="1998" y="1578"/>
                </a:lnTo>
                <a:lnTo>
                  <a:pt x="2010" y="1578"/>
                </a:lnTo>
                <a:lnTo>
                  <a:pt x="2022" y="1566"/>
                </a:lnTo>
                <a:lnTo>
                  <a:pt x="2022" y="1554"/>
                </a:lnTo>
                <a:lnTo>
                  <a:pt x="2016" y="1548"/>
                </a:lnTo>
                <a:lnTo>
                  <a:pt x="1968" y="1548"/>
                </a:lnTo>
                <a:lnTo>
                  <a:pt x="1962" y="1542"/>
                </a:lnTo>
                <a:lnTo>
                  <a:pt x="1962" y="1530"/>
                </a:lnTo>
                <a:lnTo>
                  <a:pt x="1968" y="1524"/>
                </a:lnTo>
                <a:lnTo>
                  <a:pt x="1986" y="1524"/>
                </a:lnTo>
                <a:lnTo>
                  <a:pt x="1998" y="1530"/>
                </a:lnTo>
                <a:lnTo>
                  <a:pt x="2004" y="1530"/>
                </a:lnTo>
                <a:lnTo>
                  <a:pt x="2016" y="1536"/>
                </a:lnTo>
                <a:lnTo>
                  <a:pt x="2028" y="1536"/>
                </a:lnTo>
                <a:lnTo>
                  <a:pt x="2064" y="1518"/>
                </a:lnTo>
                <a:lnTo>
                  <a:pt x="2070" y="1512"/>
                </a:lnTo>
                <a:lnTo>
                  <a:pt x="2082" y="1512"/>
                </a:lnTo>
                <a:lnTo>
                  <a:pt x="2082" y="1518"/>
                </a:lnTo>
                <a:lnTo>
                  <a:pt x="2106" y="1518"/>
                </a:lnTo>
                <a:lnTo>
                  <a:pt x="2118" y="1512"/>
                </a:lnTo>
                <a:lnTo>
                  <a:pt x="2124" y="1512"/>
                </a:lnTo>
                <a:lnTo>
                  <a:pt x="2130" y="1506"/>
                </a:lnTo>
                <a:lnTo>
                  <a:pt x="2130" y="1500"/>
                </a:lnTo>
                <a:lnTo>
                  <a:pt x="2136" y="1488"/>
                </a:lnTo>
                <a:lnTo>
                  <a:pt x="2136" y="1482"/>
                </a:lnTo>
                <a:lnTo>
                  <a:pt x="2142" y="1482"/>
                </a:lnTo>
                <a:lnTo>
                  <a:pt x="2142" y="1488"/>
                </a:lnTo>
                <a:lnTo>
                  <a:pt x="2148" y="1500"/>
                </a:lnTo>
                <a:lnTo>
                  <a:pt x="2148" y="1524"/>
                </a:lnTo>
                <a:lnTo>
                  <a:pt x="2154" y="1524"/>
                </a:lnTo>
                <a:lnTo>
                  <a:pt x="2160" y="1518"/>
                </a:lnTo>
                <a:lnTo>
                  <a:pt x="2172" y="1512"/>
                </a:lnTo>
                <a:lnTo>
                  <a:pt x="2190" y="1512"/>
                </a:lnTo>
                <a:lnTo>
                  <a:pt x="2202" y="1506"/>
                </a:lnTo>
                <a:lnTo>
                  <a:pt x="2214" y="1506"/>
                </a:lnTo>
                <a:lnTo>
                  <a:pt x="2226" y="1512"/>
                </a:lnTo>
                <a:lnTo>
                  <a:pt x="2232" y="1524"/>
                </a:lnTo>
                <a:lnTo>
                  <a:pt x="2232" y="1506"/>
                </a:lnTo>
                <a:lnTo>
                  <a:pt x="2244" y="1506"/>
                </a:lnTo>
                <a:lnTo>
                  <a:pt x="2256" y="1518"/>
                </a:lnTo>
                <a:lnTo>
                  <a:pt x="2256" y="1530"/>
                </a:lnTo>
                <a:lnTo>
                  <a:pt x="2286" y="1524"/>
                </a:lnTo>
                <a:lnTo>
                  <a:pt x="2280" y="1536"/>
                </a:lnTo>
                <a:lnTo>
                  <a:pt x="2280" y="1548"/>
                </a:lnTo>
                <a:lnTo>
                  <a:pt x="2286" y="1554"/>
                </a:lnTo>
                <a:lnTo>
                  <a:pt x="2286" y="1566"/>
                </a:lnTo>
                <a:lnTo>
                  <a:pt x="2298" y="1578"/>
                </a:lnTo>
                <a:lnTo>
                  <a:pt x="2310" y="1578"/>
                </a:lnTo>
                <a:lnTo>
                  <a:pt x="2328" y="1572"/>
                </a:lnTo>
                <a:lnTo>
                  <a:pt x="2352" y="1548"/>
                </a:lnTo>
                <a:lnTo>
                  <a:pt x="2370" y="1542"/>
                </a:lnTo>
                <a:lnTo>
                  <a:pt x="2382" y="1542"/>
                </a:lnTo>
                <a:lnTo>
                  <a:pt x="2394" y="1548"/>
                </a:lnTo>
                <a:lnTo>
                  <a:pt x="2400" y="1554"/>
                </a:lnTo>
                <a:lnTo>
                  <a:pt x="2418" y="1590"/>
                </a:lnTo>
                <a:lnTo>
                  <a:pt x="2418" y="1602"/>
                </a:lnTo>
                <a:lnTo>
                  <a:pt x="2424" y="1608"/>
                </a:lnTo>
                <a:lnTo>
                  <a:pt x="2436" y="1614"/>
                </a:lnTo>
                <a:lnTo>
                  <a:pt x="2466" y="1614"/>
                </a:lnTo>
                <a:lnTo>
                  <a:pt x="2460" y="1656"/>
                </a:lnTo>
                <a:lnTo>
                  <a:pt x="2460" y="1662"/>
                </a:lnTo>
                <a:lnTo>
                  <a:pt x="2454" y="1668"/>
                </a:lnTo>
                <a:lnTo>
                  <a:pt x="2436" y="1704"/>
                </a:lnTo>
                <a:lnTo>
                  <a:pt x="2436" y="1710"/>
                </a:lnTo>
                <a:lnTo>
                  <a:pt x="2448" y="1722"/>
                </a:lnTo>
                <a:lnTo>
                  <a:pt x="2454" y="1722"/>
                </a:lnTo>
                <a:lnTo>
                  <a:pt x="2460" y="1734"/>
                </a:lnTo>
                <a:lnTo>
                  <a:pt x="2436" y="1758"/>
                </a:lnTo>
                <a:lnTo>
                  <a:pt x="2454" y="1806"/>
                </a:lnTo>
                <a:lnTo>
                  <a:pt x="2472" y="1788"/>
                </a:lnTo>
                <a:lnTo>
                  <a:pt x="2478" y="1788"/>
                </a:lnTo>
                <a:lnTo>
                  <a:pt x="2478" y="1794"/>
                </a:lnTo>
                <a:lnTo>
                  <a:pt x="2472" y="1800"/>
                </a:lnTo>
                <a:lnTo>
                  <a:pt x="2466" y="1812"/>
                </a:lnTo>
                <a:lnTo>
                  <a:pt x="2466" y="1818"/>
                </a:lnTo>
                <a:lnTo>
                  <a:pt x="2460" y="1830"/>
                </a:lnTo>
                <a:lnTo>
                  <a:pt x="2478" y="1830"/>
                </a:lnTo>
                <a:lnTo>
                  <a:pt x="2478" y="1878"/>
                </a:lnTo>
                <a:lnTo>
                  <a:pt x="2496" y="1878"/>
                </a:lnTo>
                <a:lnTo>
                  <a:pt x="2502" y="1884"/>
                </a:lnTo>
                <a:lnTo>
                  <a:pt x="2508" y="1884"/>
                </a:lnTo>
                <a:lnTo>
                  <a:pt x="2508" y="1896"/>
                </a:lnTo>
                <a:lnTo>
                  <a:pt x="2502" y="1908"/>
                </a:lnTo>
                <a:lnTo>
                  <a:pt x="2502" y="1920"/>
                </a:lnTo>
                <a:lnTo>
                  <a:pt x="2526" y="1944"/>
                </a:lnTo>
                <a:lnTo>
                  <a:pt x="2532" y="1944"/>
                </a:lnTo>
                <a:lnTo>
                  <a:pt x="2538" y="1938"/>
                </a:lnTo>
                <a:lnTo>
                  <a:pt x="2550" y="1932"/>
                </a:lnTo>
                <a:lnTo>
                  <a:pt x="2556" y="1932"/>
                </a:lnTo>
                <a:lnTo>
                  <a:pt x="2562" y="1926"/>
                </a:lnTo>
                <a:lnTo>
                  <a:pt x="2568" y="1914"/>
                </a:lnTo>
                <a:lnTo>
                  <a:pt x="2568" y="1896"/>
                </a:lnTo>
                <a:lnTo>
                  <a:pt x="2586" y="1896"/>
                </a:lnTo>
                <a:lnTo>
                  <a:pt x="2586" y="1872"/>
                </a:lnTo>
                <a:lnTo>
                  <a:pt x="2604" y="1836"/>
                </a:lnTo>
                <a:lnTo>
                  <a:pt x="2604" y="1818"/>
                </a:lnTo>
                <a:lnTo>
                  <a:pt x="2610" y="1806"/>
                </a:lnTo>
                <a:lnTo>
                  <a:pt x="2610" y="1794"/>
                </a:lnTo>
                <a:lnTo>
                  <a:pt x="2604" y="1782"/>
                </a:lnTo>
                <a:lnTo>
                  <a:pt x="2604" y="1770"/>
                </a:lnTo>
                <a:lnTo>
                  <a:pt x="2598" y="1752"/>
                </a:lnTo>
                <a:lnTo>
                  <a:pt x="2592" y="1740"/>
                </a:lnTo>
                <a:lnTo>
                  <a:pt x="2586" y="1722"/>
                </a:lnTo>
                <a:lnTo>
                  <a:pt x="2586" y="1704"/>
                </a:lnTo>
                <a:lnTo>
                  <a:pt x="2592" y="1686"/>
                </a:lnTo>
                <a:lnTo>
                  <a:pt x="2598" y="1674"/>
                </a:lnTo>
                <a:lnTo>
                  <a:pt x="2598" y="1644"/>
                </a:lnTo>
                <a:lnTo>
                  <a:pt x="2592" y="1626"/>
                </a:lnTo>
                <a:lnTo>
                  <a:pt x="2586" y="1614"/>
                </a:lnTo>
                <a:lnTo>
                  <a:pt x="2580" y="1596"/>
                </a:lnTo>
                <a:lnTo>
                  <a:pt x="2574" y="1584"/>
                </a:lnTo>
                <a:lnTo>
                  <a:pt x="2574" y="1518"/>
                </a:lnTo>
                <a:lnTo>
                  <a:pt x="2580" y="1488"/>
                </a:lnTo>
                <a:lnTo>
                  <a:pt x="2586" y="1470"/>
                </a:lnTo>
                <a:lnTo>
                  <a:pt x="2598" y="1452"/>
                </a:lnTo>
                <a:lnTo>
                  <a:pt x="2604" y="1440"/>
                </a:lnTo>
                <a:lnTo>
                  <a:pt x="2610" y="1422"/>
                </a:lnTo>
                <a:lnTo>
                  <a:pt x="2616" y="1416"/>
                </a:lnTo>
                <a:lnTo>
                  <a:pt x="2616" y="1410"/>
                </a:lnTo>
                <a:lnTo>
                  <a:pt x="2628" y="1398"/>
                </a:lnTo>
                <a:lnTo>
                  <a:pt x="2652" y="1380"/>
                </a:lnTo>
                <a:lnTo>
                  <a:pt x="2658" y="1356"/>
                </a:lnTo>
                <a:lnTo>
                  <a:pt x="2670" y="1368"/>
                </a:lnTo>
                <a:lnTo>
                  <a:pt x="2676" y="1344"/>
                </a:lnTo>
                <a:lnTo>
                  <a:pt x="2730" y="1344"/>
                </a:lnTo>
                <a:lnTo>
                  <a:pt x="2730" y="1314"/>
                </a:lnTo>
                <a:lnTo>
                  <a:pt x="2748" y="1320"/>
                </a:lnTo>
                <a:lnTo>
                  <a:pt x="2754" y="1308"/>
                </a:lnTo>
                <a:lnTo>
                  <a:pt x="2772" y="1308"/>
                </a:lnTo>
                <a:lnTo>
                  <a:pt x="2796" y="1278"/>
                </a:lnTo>
                <a:lnTo>
                  <a:pt x="2796" y="1272"/>
                </a:lnTo>
                <a:lnTo>
                  <a:pt x="2802" y="1266"/>
                </a:lnTo>
                <a:lnTo>
                  <a:pt x="2814" y="1242"/>
                </a:lnTo>
                <a:lnTo>
                  <a:pt x="2832" y="1236"/>
                </a:lnTo>
                <a:lnTo>
                  <a:pt x="2862" y="1236"/>
                </a:lnTo>
                <a:lnTo>
                  <a:pt x="2874" y="1242"/>
                </a:lnTo>
                <a:lnTo>
                  <a:pt x="2886" y="1242"/>
                </a:lnTo>
                <a:lnTo>
                  <a:pt x="2892" y="1236"/>
                </a:lnTo>
                <a:lnTo>
                  <a:pt x="2904" y="1212"/>
                </a:lnTo>
                <a:lnTo>
                  <a:pt x="2910" y="1206"/>
                </a:lnTo>
                <a:lnTo>
                  <a:pt x="2916" y="1194"/>
                </a:lnTo>
                <a:lnTo>
                  <a:pt x="2928" y="1200"/>
                </a:lnTo>
                <a:lnTo>
                  <a:pt x="2934" y="1176"/>
                </a:lnTo>
                <a:lnTo>
                  <a:pt x="3018" y="1170"/>
                </a:lnTo>
                <a:lnTo>
                  <a:pt x="3024" y="1146"/>
                </a:lnTo>
                <a:lnTo>
                  <a:pt x="2982" y="1152"/>
                </a:lnTo>
                <a:lnTo>
                  <a:pt x="2988" y="1146"/>
                </a:lnTo>
                <a:lnTo>
                  <a:pt x="3000" y="1140"/>
                </a:lnTo>
                <a:lnTo>
                  <a:pt x="3006" y="1140"/>
                </a:lnTo>
                <a:lnTo>
                  <a:pt x="3006" y="1134"/>
                </a:lnTo>
                <a:lnTo>
                  <a:pt x="3000" y="1128"/>
                </a:lnTo>
                <a:lnTo>
                  <a:pt x="2994" y="1116"/>
                </a:lnTo>
                <a:lnTo>
                  <a:pt x="2988" y="1110"/>
                </a:lnTo>
                <a:lnTo>
                  <a:pt x="3024" y="1104"/>
                </a:lnTo>
                <a:lnTo>
                  <a:pt x="3048" y="1116"/>
                </a:lnTo>
                <a:lnTo>
                  <a:pt x="3078" y="1080"/>
                </a:lnTo>
                <a:lnTo>
                  <a:pt x="3024" y="1074"/>
                </a:lnTo>
                <a:lnTo>
                  <a:pt x="3024" y="1050"/>
                </a:lnTo>
                <a:lnTo>
                  <a:pt x="3036" y="1062"/>
                </a:lnTo>
                <a:lnTo>
                  <a:pt x="3078" y="1050"/>
                </a:lnTo>
                <a:lnTo>
                  <a:pt x="3084" y="990"/>
                </a:lnTo>
                <a:lnTo>
                  <a:pt x="3054" y="1002"/>
                </a:lnTo>
                <a:lnTo>
                  <a:pt x="3048" y="972"/>
                </a:lnTo>
                <a:lnTo>
                  <a:pt x="3024" y="960"/>
                </a:lnTo>
                <a:lnTo>
                  <a:pt x="3072" y="978"/>
                </a:lnTo>
                <a:lnTo>
                  <a:pt x="3078" y="972"/>
                </a:lnTo>
                <a:lnTo>
                  <a:pt x="3060" y="954"/>
                </a:lnTo>
                <a:lnTo>
                  <a:pt x="3090" y="954"/>
                </a:lnTo>
                <a:lnTo>
                  <a:pt x="3084" y="948"/>
                </a:lnTo>
                <a:lnTo>
                  <a:pt x="3078" y="936"/>
                </a:lnTo>
                <a:lnTo>
                  <a:pt x="3060" y="918"/>
                </a:lnTo>
                <a:lnTo>
                  <a:pt x="3054" y="906"/>
                </a:lnTo>
                <a:lnTo>
                  <a:pt x="3054" y="894"/>
                </a:lnTo>
                <a:lnTo>
                  <a:pt x="3060" y="888"/>
                </a:lnTo>
                <a:lnTo>
                  <a:pt x="3042" y="870"/>
                </a:lnTo>
                <a:lnTo>
                  <a:pt x="3042" y="864"/>
                </a:lnTo>
                <a:lnTo>
                  <a:pt x="3048" y="864"/>
                </a:lnTo>
                <a:lnTo>
                  <a:pt x="3066" y="846"/>
                </a:lnTo>
                <a:lnTo>
                  <a:pt x="3072" y="846"/>
                </a:lnTo>
                <a:lnTo>
                  <a:pt x="3066" y="870"/>
                </a:lnTo>
                <a:lnTo>
                  <a:pt x="3096" y="894"/>
                </a:lnTo>
                <a:lnTo>
                  <a:pt x="3096" y="888"/>
                </a:lnTo>
                <a:lnTo>
                  <a:pt x="3102" y="882"/>
                </a:lnTo>
                <a:lnTo>
                  <a:pt x="3102" y="864"/>
                </a:lnTo>
                <a:lnTo>
                  <a:pt x="3108" y="852"/>
                </a:lnTo>
                <a:lnTo>
                  <a:pt x="3108" y="834"/>
                </a:lnTo>
                <a:lnTo>
                  <a:pt x="3114" y="822"/>
                </a:lnTo>
                <a:lnTo>
                  <a:pt x="3144" y="792"/>
                </a:lnTo>
                <a:lnTo>
                  <a:pt x="3156" y="786"/>
                </a:lnTo>
                <a:lnTo>
                  <a:pt x="3162" y="786"/>
                </a:lnTo>
                <a:lnTo>
                  <a:pt x="3162" y="792"/>
                </a:lnTo>
                <a:lnTo>
                  <a:pt x="3150" y="816"/>
                </a:lnTo>
                <a:lnTo>
                  <a:pt x="3132" y="834"/>
                </a:lnTo>
                <a:lnTo>
                  <a:pt x="3126" y="846"/>
                </a:lnTo>
                <a:lnTo>
                  <a:pt x="3120" y="882"/>
                </a:lnTo>
                <a:lnTo>
                  <a:pt x="3138" y="882"/>
                </a:lnTo>
                <a:lnTo>
                  <a:pt x="3138" y="894"/>
                </a:lnTo>
                <a:lnTo>
                  <a:pt x="3132" y="906"/>
                </a:lnTo>
                <a:lnTo>
                  <a:pt x="3132" y="918"/>
                </a:lnTo>
                <a:lnTo>
                  <a:pt x="3114" y="936"/>
                </a:lnTo>
                <a:lnTo>
                  <a:pt x="3102" y="960"/>
                </a:lnTo>
                <a:lnTo>
                  <a:pt x="3102" y="978"/>
                </a:lnTo>
                <a:lnTo>
                  <a:pt x="3126" y="954"/>
                </a:lnTo>
                <a:lnTo>
                  <a:pt x="3132" y="942"/>
                </a:lnTo>
                <a:lnTo>
                  <a:pt x="3144" y="930"/>
                </a:lnTo>
                <a:lnTo>
                  <a:pt x="3168" y="918"/>
                </a:lnTo>
                <a:lnTo>
                  <a:pt x="3180" y="906"/>
                </a:lnTo>
                <a:lnTo>
                  <a:pt x="3192" y="882"/>
                </a:lnTo>
                <a:lnTo>
                  <a:pt x="3192" y="798"/>
                </a:lnTo>
                <a:lnTo>
                  <a:pt x="3198" y="780"/>
                </a:lnTo>
                <a:lnTo>
                  <a:pt x="3198" y="768"/>
                </a:lnTo>
                <a:lnTo>
                  <a:pt x="3204" y="756"/>
                </a:lnTo>
                <a:lnTo>
                  <a:pt x="3210" y="756"/>
                </a:lnTo>
                <a:lnTo>
                  <a:pt x="3210" y="768"/>
                </a:lnTo>
                <a:lnTo>
                  <a:pt x="3204" y="780"/>
                </a:lnTo>
                <a:lnTo>
                  <a:pt x="3204" y="798"/>
                </a:lnTo>
                <a:lnTo>
                  <a:pt x="3210" y="798"/>
                </a:lnTo>
                <a:lnTo>
                  <a:pt x="3216" y="804"/>
                </a:lnTo>
                <a:lnTo>
                  <a:pt x="3216" y="840"/>
                </a:lnTo>
                <a:lnTo>
                  <a:pt x="3234" y="822"/>
                </a:lnTo>
                <a:lnTo>
                  <a:pt x="3240" y="810"/>
                </a:lnTo>
                <a:lnTo>
                  <a:pt x="3288" y="762"/>
                </a:lnTo>
                <a:lnTo>
                  <a:pt x="3300" y="756"/>
                </a:lnTo>
                <a:lnTo>
                  <a:pt x="3324" y="732"/>
                </a:lnTo>
                <a:lnTo>
                  <a:pt x="3324" y="726"/>
                </a:lnTo>
                <a:lnTo>
                  <a:pt x="3318" y="720"/>
                </a:lnTo>
                <a:lnTo>
                  <a:pt x="3312" y="720"/>
                </a:lnTo>
                <a:lnTo>
                  <a:pt x="3306" y="714"/>
                </a:lnTo>
                <a:lnTo>
                  <a:pt x="3306" y="702"/>
                </a:lnTo>
                <a:lnTo>
                  <a:pt x="3312" y="696"/>
                </a:lnTo>
                <a:lnTo>
                  <a:pt x="3324" y="696"/>
                </a:lnTo>
                <a:lnTo>
                  <a:pt x="3330" y="702"/>
                </a:lnTo>
                <a:lnTo>
                  <a:pt x="3360" y="702"/>
                </a:lnTo>
                <a:lnTo>
                  <a:pt x="3390" y="696"/>
                </a:lnTo>
                <a:lnTo>
                  <a:pt x="3450" y="672"/>
                </a:lnTo>
                <a:lnTo>
                  <a:pt x="3462" y="666"/>
                </a:lnTo>
                <a:lnTo>
                  <a:pt x="3444" y="660"/>
                </a:lnTo>
                <a:lnTo>
                  <a:pt x="3438" y="660"/>
                </a:lnTo>
                <a:lnTo>
                  <a:pt x="3432" y="666"/>
                </a:lnTo>
                <a:lnTo>
                  <a:pt x="3414" y="672"/>
                </a:lnTo>
                <a:lnTo>
                  <a:pt x="3402" y="672"/>
                </a:lnTo>
                <a:lnTo>
                  <a:pt x="3390" y="678"/>
                </a:lnTo>
                <a:lnTo>
                  <a:pt x="3372" y="678"/>
                </a:lnTo>
                <a:lnTo>
                  <a:pt x="3360" y="684"/>
                </a:lnTo>
                <a:lnTo>
                  <a:pt x="3348" y="684"/>
                </a:lnTo>
                <a:lnTo>
                  <a:pt x="3342" y="678"/>
                </a:lnTo>
                <a:lnTo>
                  <a:pt x="3342" y="672"/>
                </a:lnTo>
                <a:lnTo>
                  <a:pt x="3348" y="666"/>
                </a:lnTo>
                <a:lnTo>
                  <a:pt x="3354" y="654"/>
                </a:lnTo>
                <a:lnTo>
                  <a:pt x="3366" y="654"/>
                </a:lnTo>
                <a:lnTo>
                  <a:pt x="3378" y="648"/>
                </a:lnTo>
                <a:lnTo>
                  <a:pt x="3402" y="648"/>
                </a:lnTo>
                <a:lnTo>
                  <a:pt x="3492" y="642"/>
                </a:lnTo>
                <a:lnTo>
                  <a:pt x="3534" y="606"/>
                </a:lnTo>
                <a:lnTo>
                  <a:pt x="3546" y="618"/>
                </a:lnTo>
                <a:lnTo>
                  <a:pt x="3570" y="606"/>
                </a:lnTo>
                <a:lnTo>
                  <a:pt x="3570" y="642"/>
                </a:lnTo>
                <a:lnTo>
                  <a:pt x="3600" y="618"/>
                </a:lnTo>
                <a:lnTo>
                  <a:pt x="3624" y="612"/>
                </a:lnTo>
                <a:lnTo>
                  <a:pt x="3630" y="582"/>
                </a:lnTo>
                <a:lnTo>
                  <a:pt x="3618" y="570"/>
                </a:lnTo>
                <a:lnTo>
                  <a:pt x="3612" y="600"/>
                </a:lnTo>
                <a:lnTo>
                  <a:pt x="3588" y="600"/>
                </a:lnTo>
                <a:lnTo>
                  <a:pt x="3588" y="576"/>
                </a:lnTo>
                <a:lnTo>
                  <a:pt x="3570" y="552"/>
                </a:lnTo>
                <a:lnTo>
                  <a:pt x="3594" y="540"/>
                </a:lnTo>
                <a:lnTo>
                  <a:pt x="3600" y="504"/>
                </a:lnTo>
                <a:lnTo>
                  <a:pt x="3612" y="498"/>
                </a:lnTo>
                <a:lnTo>
                  <a:pt x="3618" y="486"/>
                </a:lnTo>
                <a:lnTo>
                  <a:pt x="3630" y="480"/>
                </a:lnTo>
                <a:lnTo>
                  <a:pt x="3636" y="474"/>
                </a:lnTo>
                <a:lnTo>
                  <a:pt x="3648" y="468"/>
                </a:lnTo>
                <a:lnTo>
                  <a:pt x="3654" y="456"/>
                </a:lnTo>
                <a:lnTo>
                  <a:pt x="3654" y="450"/>
                </a:lnTo>
                <a:lnTo>
                  <a:pt x="3660" y="444"/>
                </a:lnTo>
                <a:lnTo>
                  <a:pt x="3660" y="438"/>
                </a:lnTo>
                <a:lnTo>
                  <a:pt x="3690" y="444"/>
                </a:lnTo>
                <a:lnTo>
                  <a:pt x="3702" y="426"/>
                </a:lnTo>
                <a:lnTo>
                  <a:pt x="3708" y="432"/>
                </a:lnTo>
                <a:lnTo>
                  <a:pt x="3720" y="432"/>
                </a:lnTo>
                <a:lnTo>
                  <a:pt x="3726" y="426"/>
                </a:lnTo>
                <a:lnTo>
                  <a:pt x="3738" y="420"/>
                </a:lnTo>
                <a:lnTo>
                  <a:pt x="3744" y="408"/>
                </a:lnTo>
                <a:lnTo>
                  <a:pt x="3756" y="402"/>
                </a:lnTo>
                <a:lnTo>
                  <a:pt x="3774" y="384"/>
                </a:lnTo>
                <a:lnTo>
                  <a:pt x="3774" y="414"/>
                </a:lnTo>
                <a:lnTo>
                  <a:pt x="3786" y="408"/>
                </a:lnTo>
                <a:lnTo>
                  <a:pt x="3792" y="402"/>
                </a:lnTo>
                <a:lnTo>
                  <a:pt x="3828" y="384"/>
                </a:lnTo>
                <a:lnTo>
                  <a:pt x="3834" y="378"/>
                </a:lnTo>
                <a:lnTo>
                  <a:pt x="3846" y="378"/>
                </a:lnTo>
                <a:lnTo>
                  <a:pt x="3858" y="372"/>
                </a:lnTo>
                <a:lnTo>
                  <a:pt x="3876" y="372"/>
                </a:lnTo>
                <a:lnTo>
                  <a:pt x="3888" y="366"/>
                </a:lnTo>
                <a:lnTo>
                  <a:pt x="3900" y="366"/>
                </a:lnTo>
                <a:lnTo>
                  <a:pt x="3900" y="330"/>
                </a:lnTo>
                <a:lnTo>
                  <a:pt x="3876" y="330"/>
                </a:lnTo>
                <a:lnTo>
                  <a:pt x="3876" y="324"/>
                </a:lnTo>
                <a:lnTo>
                  <a:pt x="3882" y="312"/>
                </a:lnTo>
                <a:lnTo>
                  <a:pt x="3894" y="300"/>
                </a:lnTo>
                <a:lnTo>
                  <a:pt x="3888" y="294"/>
                </a:lnTo>
                <a:lnTo>
                  <a:pt x="3882" y="294"/>
                </a:lnTo>
                <a:lnTo>
                  <a:pt x="3876" y="288"/>
                </a:lnTo>
                <a:lnTo>
                  <a:pt x="3876" y="276"/>
                </a:lnTo>
                <a:lnTo>
                  <a:pt x="3888" y="252"/>
                </a:lnTo>
                <a:lnTo>
                  <a:pt x="3900" y="222"/>
                </a:lnTo>
                <a:lnTo>
                  <a:pt x="3912" y="198"/>
                </a:lnTo>
                <a:lnTo>
                  <a:pt x="3918" y="174"/>
                </a:lnTo>
                <a:lnTo>
                  <a:pt x="3918" y="168"/>
                </a:lnTo>
                <a:lnTo>
                  <a:pt x="3912" y="162"/>
                </a:lnTo>
                <a:lnTo>
                  <a:pt x="3876" y="162"/>
                </a:lnTo>
                <a:lnTo>
                  <a:pt x="3864" y="168"/>
                </a:lnTo>
                <a:lnTo>
                  <a:pt x="3858" y="168"/>
                </a:lnTo>
                <a:close/>
                <a:moveTo>
                  <a:pt x="2718" y="366"/>
                </a:moveTo>
                <a:lnTo>
                  <a:pt x="2712" y="366"/>
                </a:lnTo>
                <a:lnTo>
                  <a:pt x="2712" y="354"/>
                </a:lnTo>
                <a:lnTo>
                  <a:pt x="2718" y="348"/>
                </a:lnTo>
                <a:lnTo>
                  <a:pt x="2718" y="336"/>
                </a:lnTo>
                <a:lnTo>
                  <a:pt x="2712" y="336"/>
                </a:lnTo>
                <a:lnTo>
                  <a:pt x="2700" y="342"/>
                </a:lnTo>
                <a:lnTo>
                  <a:pt x="2694" y="348"/>
                </a:lnTo>
                <a:lnTo>
                  <a:pt x="2682" y="354"/>
                </a:lnTo>
                <a:lnTo>
                  <a:pt x="2676" y="372"/>
                </a:lnTo>
                <a:lnTo>
                  <a:pt x="2664" y="366"/>
                </a:lnTo>
                <a:lnTo>
                  <a:pt x="2664" y="378"/>
                </a:lnTo>
                <a:lnTo>
                  <a:pt x="2652" y="402"/>
                </a:lnTo>
                <a:lnTo>
                  <a:pt x="2628" y="414"/>
                </a:lnTo>
                <a:lnTo>
                  <a:pt x="2628" y="426"/>
                </a:lnTo>
                <a:lnTo>
                  <a:pt x="2634" y="432"/>
                </a:lnTo>
                <a:lnTo>
                  <a:pt x="2628" y="432"/>
                </a:lnTo>
                <a:lnTo>
                  <a:pt x="2598" y="462"/>
                </a:lnTo>
                <a:lnTo>
                  <a:pt x="2598" y="468"/>
                </a:lnTo>
                <a:lnTo>
                  <a:pt x="2604" y="474"/>
                </a:lnTo>
                <a:lnTo>
                  <a:pt x="2610" y="474"/>
                </a:lnTo>
                <a:lnTo>
                  <a:pt x="2616" y="480"/>
                </a:lnTo>
                <a:lnTo>
                  <a:pt x="2616" y="492"/>
                </a:lnTo>
                <a:lnTo>
                  <a:pt x="2610" y="498"/>
                </a:lnTo>
                <a:lnTo>
                  <a:pt x="2604" y="498"/>
                </a:lnTo>
                <a:lnTo>
                  <a:pt x="2604" y="510"/>
                </a:lnTo>
                <a:lnTo>
                  <a:pt x="2592" y="534"/>
                </a:lnTo>
                <a:lnTo>
                  <a:pt x="2580" y="552"/>
                </a:lnTo>
                <a:lnTo>
                  <a:pt x="2550" y="582"/>
                </a:lnTo>
                <a:lnTo>
                  <a:pt x="2478" y="618"/>
                </a:lnTo>
                <a:lnTo>
                  <a:pt x="2484" y="588"/>
                </a:lnTo>
                <a:lnTo>
                  <a:pt x="2478" y="582"/>
                </a:lnTo>
                <a:lnTo>
                  <a:pt x="2478" y="576"/>
                </a:lnTo>
                <a:lnTo>
                  <a:pt x="2472" y="570"/>
                </a:lnTo>
                <a:lnTo>
                  <a:pt x="2472" y="564"/>
                </a:lnTo>
                <a:lnTo>
                  <a:pt x="2478" y="552"/>
                </a:lnTo>
                <a:lnTo>
                  <a:pt x="2496" y="534"/>
                </a:lnTo>
                <a:lnTo>
                  <a:pt x="2502" y="522"/>
                </a:lnTo>
                <a:lnTo>
                  <a:pt x="2502" y="516"/>
                </a:lnTo>
                <a:lnTo>
                  <a:pt x="2496" y="510"/>
                </a:lnTo>
                <a:lnTo>
                  <a:pt x="2496" y="492"/>
                </a:lnTo>
                <a:lnTo>
                  <a:pt x="2502" y="480"/>
                </a:lnTo>
                <a:lnTo>
                  <a:pt x="2508" y="474"/>
                </a:lnTo>
                <a:lnTo>
                  <a:pt x="2514" y="462"/>
                </a:lnTo>
                <a:lnTo>
                  <a:pt x="2526" y="456"/>
                </a:lnTo>
                <a:lnTo>
                  <a:pt x="2532" y="450"/>
                </a:lnTo>
                <a:lnTo>
                  <a:pt x="2532" y="432"/>
                </a:lnTo>
                <a:lnTo>
                  <a:pt x="2538" y="432"/>
                </a:lnTo>
                <a:lnTo>
                  <a:pt x="2622" y="348"/>
                </a:lnTo>
                <a:lnTo>
                  <a:pt x="2592" y="354"/>
                </a:lnTo>
                <a:lnTo>
                  <a:pt x="2580" y="360"/>
                </a:lnTo>
                <a:lnTo>
                  <a:pt x="2574" y="366"/>
                </a:lnTo>
                <a:lnTo>
                  <a:pt x="2562" y="372"/>
                </a:lnTo>
                <a:lnTo>
                  <a:pt x="2556" y="378"/>
                </a:lnTo>
                <a:lnTo>
                  <a:pt x="2550" y="378"/>
                </a:lnTo>
                <a:lnTo>
                  <a:pt x="2550" y="372"/>
                </a:lnTo>
                <a:lnTo>
                  <a:pt x="2556" y="366"/>
                </a:lnTo>
                <a:lnTo>
                  <a:pt x="2568" y="360"/>
                </a:lnTo>
                <a:lnTo>
                  <a:pt x="2592" y="336"/>
                </a:lnTo>
                <a:lnTo>
                  <a:pt x="2604" y="330"/>
                </a:lnTo>
                <a:lnTo>
                  <a:pt x="2658" y="276"/>
                </a:lnTo>
                <a:lnTo>
                  <a:pt x="2670" y="288"/>
                </a:lnTo>
                <a:lnTo>
                  <a:pt x="2682" y="276"/>
                </a:lnTo>
                <a:lnTo>
                  <a:pt x="2682" y="288"/>
                </a:lnTo>
                <a:lnTo>
                  <a:pt x="2694" y="288"/>
                </a:lnTo>
                <a:lnTo>
                  <a:pt x="2700" y="282"/>
                </a:lnTo>
                <a:lnTo>
                  <a:pt x="2700" y="270"/>
                </a:lnTo>
                <a:lnTo>
                  <a:pt x="2724" y="276"/>
                </a:lnTo>
                <a:lnTo>
                  <a:pt x="2736" y="270"/>
                </a:lnTo>
                <a:lnTo>
                  <a:pt x="2742" y="270"/>
                </a:lnTo>
                <a:lnTo>
                  <a:pt x="2754" y="264"/>
                </a:lnTo>
                <a:lnTo>
                  <a:pt x="2772" y="264"/>
                </a:lnTo>
                <a:lnTo>
                  <a:pt x="2784" y="270"/>
                </a:lnTo>
                <a:lnTo>
                  <a:pt x="2790" y="276"/>
                </a:lnTo>
                <a:lnTo>
                  <a:pt x="2796" y="288"/>
                </a:lnTo>
                <a:lnTo>
                  <a:pt x="2772" y="294"/>
                </a:lnTo>
                <a:lnTo>
                  <a:pt x="2772" y="318"/>
                </a:lnTo>
                <a:lnTo>
                  <a:pt x="2742" y="318"/>
                </a:lnTo>
                <a:lnTo>
                  <a:pt x="2736" y="324"/>
                </a:lnTo>
                <a:lnTo>
                  <a:pt x="2736" y="360"/>
                </a:lnTo>
                <a:lnTo>
                  <a:pt x="2730" y="366"/>
                </a:lnTo>
                <a:lnTo>
                  <a:pt x="2718" y="36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ruguay" descr="© INSCALE GmbH, 05.05.2010&#10;http://www.presentationload.com/">
            <a:extLst>
              <a:ext uri="{FF2B5EF4-FFF2-40B4-BE49-F238E27FC236}">
                <a16:creationId xmlns:a16="http://schemas.microsoft.com/office/drawing/2014/main" id="{D8F3E8D3-E5D2-A3A4-3F7C-77E87B6F0901}"/>
              </a:ext>
            </a:extLst>
          </p:cNvPr>
          <p:cNvSpPr>
            <a:spLocks/>
          </p:cNvSpPr>
          <p:nvPr/>
        </p:nvSpPr>
        <p:spPr bwMode="gray">
          <a:xfrm>
            <a:off x="3748789" y="5530054"/>
            <a:ext cx="173343" cy="180719"/>
          </a:xfrm>
          <a:custGeom>
            <a:avLst/>
            <a:gdLst>
              <a:gd name="T0" fmla="*/ 2147483647 w 366"/>
              <a:gd name="T1" fmla="*/ 2147483647 h 384"/>
              <a:gd name="T2" fmla="*/ 2147483647 w 366"/>
              <a:gd name="T3" fmla="*/ 2147483647 h 384"/>
              <a:gd name="T4" fmla="*/ 2147483647 w 366"/>
              <a:gd name="T5" fmla="*/ 2147483647 h 384"/>
              <a:gd name="T6" fmla="*/ 2147483647 w 366"/>
              <a:gd name="T7" fmla="*/ 2147483647 h 384"/>
              <a:gd name="T8" fmla="*/ 2147483647 w 366"/>
              <a:gd name="T9" fmla="*/ 2147483647 h 384"/>
              <a:gd name="T10" fmla="*/ 2147483647 w 366"/>
              <a:gd name="T11" fmla="*/ 2147483647 h 384"/>
              <a:gd name="T12" fmla="*/ 2147483647 w 366"/>
              <a:gd name="T13" fmla="*/ 2147483647 h 384"/>
              <a:gd name="T14" fmla="*/ 2147483647 w 366"/>
              <a:gd name="T15" fmla="*/ 2147483647 h 384"/>
              <a:gd name="T16" fmla="*/ 2147483647 w 366"/>
              <a:gd name="T17" fmla="*/ 2147483647 h 384"/>
              <a:gd name="T18" fmla="*/ 2147483647 w 366"/>
              <a:gd name="T19" fmla="*/ 2147483647 h 384"/>
              <a:gd name="T20" fmla="*/ 2147483647 w 366"/>
              <a:gd name="T21" fmla="*/ 2147483647 h 384"/>
              <a:gd name="T22" fmla="*/ 2147483647 w 366"/>
              <a:gd name="T23" fmla="*/ 2147483647 h 384"/>
              <a:gd name="T24" fmla="*/ 2147483647 w 366"/>
              <a:gd name="T25" fmla="*/ 2147483647 h 384"/>
              <a:gd name="T26" fmla="*/ 2147483647 w 366"/>
              <a:gd name="T27" fmla="*/ 2147483647 h 384"/>
              <a:gd name="T28" fmla="*/ 2147483647 w 366"/>
              <a:gd name="T29" fmla="*/ 2147483647 h 384"/>
              <a:gd name="T30" fmla="*/ 2147483647 w 366"/>
              <a:gd name="T31" fmla="*/ 2147483647 h 384"/>
              <a:gd name="T32" fmla="*/ 2147483647 w 366"/>
              <a:gd name="T33" fmla="*/ 2147483647 h 384"/>
              <a:gd name="T34" fmla="*/ 2147483647 w 366"/>
              <a:gd name="T35" fmla="*/ 2147483647 h 384"/>
              <a:gd name="T36" fmla="*/ 2147483647 w 366"/>
              <a:gd name="T37" fmla="*/ 2147483647 h 384"/>
              <a:gd name="T38" fmla="*/ 2147483647 w 366"/>
              <a:gd name="T39" fmla="*/ 2147483647 h 384"/>
              <a:gd name="T40" fmla="*/ 2147483647 w 366"/>
              <a:gd name="T41" fmla="*/ 2147483647 h 384"/>
              <a:gd name="T42" fmla="*/ 2147483647 w 366"/>
              <a:gd name="T43" fmla="*/ 2147483647 h 384"/>
              <a:gd name="T44" fmla="*/ 2147483647 w 366"/>
              <a:gd name="T45" fmla="*/ 0 h 384"/>
              <a:gd name="T46" fmla="*/ 2147483647 w 366"/>
              <a:gd name="T47" fmla="*/ 2147483647 h 384"/>
              <a:gd name="T48" fmla="*/ 2147483647 w 366"/>
              <a:gd name="T49" fmla="*/ 2147483647 h 384"/>
              <a:gd name="T50" fmla="*/ 0 w 366"/>
              <a:gd name="T51" fmla="*/ 2147483647 h 384"/>
              <a:gd name="T52" fmla="*/ 2147483647 w 366"/>
              <a:gd name="T53" fmla="*/ 2147483647 h 384"/>
              <a:gd name="T54" fmla="*/ 2147483647 w 366"/>
              <a:gd name="T55" fmla="*/ 2147483647 h 384"/>
              <a:gd name="T56" fmla="*/ 2147483647 w 366"/>
              <a:gd name="T57" fmla="*/ 2147483647 h 384"/>
              <a:gd name="T58" fmla="*/ 2147483647 w 366"/>
              <a:gd name="T59" fmla="*/ 2147483647 h 384"/>
              <a:gd name="T60" fmla="*/ 2147483647 w 366"/>
              <a:gd name="T61" fmla="*/ 2147483647 h 384"/>
              <a:gd name="T62" fmla="*/ 2147483647 w 366"/>
              <a:gd name="T63" fmla="*/ 2147483647 h 384"/>
              <a:gd name="T64" fmla="*/ 2147483647 w 366"/>
              <a:gd name="T65" fmla="*/ 2147483647 h 384"/>
              <a:gd name="T66" fmla="*/ 2147483647 w 366"/>
              <a:gd name="T67" fmla="*/ 2147483647 h 384"/>
              <a:gd name="T68" fmla="*/ 2147483647 w 366"/>
              <a:gd name="T69" fmla="*/ 2147483647 h 384"/>
              <a:gd name="T70" fmla="*/ 2147483647 w 366"/>
              <a:gd name="T71" fmla="*/ 2147483647 h 384"/>
              <a:gd name="T72" fmla="*/ 2147483647 w 366"/>
              <a:gd name="T73" fmla="*/ 2147483647 h 384"/>
              <a:gd name="T74" fmla="*/ 2147483647 w 366"/>
              <a:gd name="T75" fmla="*/ 2147483647 h 384"/>
              <a:gd name="T76" fmla="*/ 2147483647 w 366"/>
              <a:gd name="T77" fmla="*/ 2147483647 h 38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66"/>
              <a:gd name="T118" fmla="*/ 0 h 384"/>
              <a:gd name="T119" fmla="*/ 366 w 366"/>
              <a:gd name="T120" fmla="*/ 384 h 38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66" h="384">
                <a:moveTo>
                  <a:pt x="138" y="372"/>
                </a:moveTo>
                <a:lnTo>
                  <a:pt x="174" y="372"/>
                </a:lnTo>
                <a:lnTo>
                  <a:pt x="198" y="378"/>
                </a:lnTo>
                <a:lnTo>
                  <a:pt x="228" y="378"/>
                </a:lnTo>
                <a:lnTo>
                  <a:pt x="288" y="384"/>
                </a:lnTo>
                <a:lnTo>
                  <a:pt x="330" y="366"/>
                </a:lnTo>
                <a:lnTo>
                  <a:pt x="342" y="354"/>
                </a:lnTo>
                <a:lnTo>
                  <a:pt x="360" y="300"/>
                </a:lnTo>
                <a:lnTo>
                  <a:pt x="366" y="294"/>
                </a:lnTo>
                <a:lnTo>
                  <a:pt x="348" y="294"/>
                </a:lnTo>
                <a:lnTo>
                  <a:pt x="348" y="264"/>
                </a:lnTo>
                <a:lnTo>
                  <a:pt x="342" y="264"/>
                </a:lnTo>
                <a:lnTo>
                  <a:pt x="342" y="240"/>
                </a:lnTo>
                <a:lnTo>
                  <a:pt x="348" y="234"/>
                </a:lnTo>
                <a:lnTo>
                  <a:pt x="360" y="210"/>
                </a:lnTo>
                <a:lnTo>
                  <a:pt x="360" y="198"/>
                </a:lnTo>
                <a:lnTo>
                  <a:pt x="354" y="198"/>
                </a:lnTo>
                <a:lnTo>
                  <a:pt x="342" y="192"/>
                </a:lnTo>
                <a:lnTo>
                  <a:pt x="336" y="192"/>
                </a:lnTo>
                <a:lnTo>
                  <a:pt x="318" y="174"/>
                </a:lnTo>
                <a:lnTo>
                  <a:pt x="312" y="162"/>
                </a:lnTo>
                <a:lnTo>
                  <a:pt x="306" y="156"/>
                </a:lnTo>
                <a:lnTo>
                  <a:pt x="300" y="144"/>
                </a:lnTo>
                <a:lnTo>
                  <a:pt x="288" y="144"/>
                </a:lnTo>
                <a:lnTo>
                  <a:pt x="270" y="138"/>
                </a:lnTo>
                <a:lnTo>
                  <a:pt x="258" y="132"/>
                </a:lnTo>
                <a:lnTo>
                  <a:pt x="252" y="126"/>
                </a:lnTo>
                <a:lnTo>
                  <a:pt x="252" y="114"/>
                </a:lnTo>
                <a:lnTo>
                  <a:pt x="246" y="114"/>
                </a:lnTo>
                <a:lnTo>
                  <a:pt x="228" y="96"/>
                </a:lnTo>
                <a:lnTo>
                  <a:pt x="210" y="96"/>
                </a:lnTo>
                <a:lnTo>
                  <a:pt x="192" y="78"/>
                </a:lnTo>
                <a:lnTo>
                  <a:pt x="186" y="66"/>
                </a:lnTo>
                <a:lnTo>
                  <a:pt x="174" y="60"/>
                </a:lnTo>
                <a:lnTo>
                  <a:pt x="168" y="60"/>
                </a:lnTo>
                <a:lnTo>
                  <a:pt x="156" y="72"/>
                </a:lnTo>
                <a:lnTo>
                  <a:pt x="156" y="78"/>
                </a:lnTo>
                <a:lnTo>
                  <a:pt x="144" y="78"/>
                </a:lnTo>
                <a:lnTo>
                  <a:pt x="144" y="66"/>
                </a:lnTo>
                <a:lnTo>
                  <a:pt x="132" y="54"/>
                </a:lnTo>
                <a:lnTo>
                  <a:pt x="126" y="42"/>
                </a:lnTo>
                <a:lnTo>
                  <a:pt x="120" y="36"/>
                </a:lnTo>
                <a:lnTo>
                  <a:pt x="108" y="30"/>
                </a:lnTo>
                <a:lnTo>
                  <a:pt x="102" y="18"/>
                </a:lnTo>
                <a:lnTo>
                  <a:pt x="78" y="6"/>
                </a:lnTo>
                <a:lnTo>
                  <a:pt x="72" y="0"/>
                </a:lnTo>
                <a:lnTo>
                  <a:pt x="60" y="0"/>
                </a:lnTo>
                <a:lnTo>
                  <a:pt x="48" y="6"/>
                </a:lnTo>
                <a:lnTo>
                  <a:pt x="42" y="12"/>
                </a:lnTo>
                <a:lnTo>
                  <a:pt x="18" y="12"/>
                </a:lnTo>
                <a:lnTo>
                  <a:pt x="0" y="30"/>
                </a:lnTo>
                <a:lnTo>
                  <a:pt x="0" y="36"/>
                </a:lnTo>
                <a:lnTo>
                  <a:pt x="24" y="60"/>
                </a:lnTo>
                <a:lnTo>
                  <a:pt x="30" y="60"/>
                </a:lnTo>
                <a:lnTo>
                  <a:pt x="6" y="72"/>
                </a:lnTo>
                <a:lnTo>
                  <a:pt x="6" y="108"/>
                </a:lnTo>
                <a:lnTo>
                  <a:pt x="30" y="126"/>
                </a:lnTo>
                <a:lnTo>
                  <a:pt x="12" y="126"/>
                </a:lnTo>
                <a:lnTo>
                  <a:pt x="0" y="138"/>
                </a:lnTo>
                <a:lnTo>
                  <a:pt x="6" y="144"/>
                </a:lnTo>
                <a:lnTo>
                  <a:pt x="12" y="156"/>
                </a:lnTo>
                <a:lnTo>
                  <a:pt x="24" y="168"/>
                </a:lnTo>
                <a:lnTo>
                  <a:pt x="12" y="186"/>
                </a:lnTo>
                <a:lnTo>
                  <a:pt x="18" y="192"/>
                </a:lnTo>
                <a:lnTo>
                  <a:pt x="24" y="204"/>
                </a:lnTo>
                <a:lnTo>
                  <a:pt x="36" y="210"/>
                </a:lnTo>
                <a:lnTo>
                  <a:pt x="42" y="222"/>
                </a:lnTo>
                <a:lnTo>
                  <a:pt x="42" y="228"/>
                </a:lnTo>
                <a:lnTo>
                  <a:pt x="36" y="228"/>
                </a:lnTo>
                <a:lnTo>
                  <a:pt x="30" y="234"/>
                </a:lnTo>
                <a:lnTo>
                  <a:pt x="6" y="234"/>
                </a:lnTo>
                <a:lnTo>
                  <a:pt x="6" y="282"/>
                </a:lnTo>
                <a:lnTo>
                  <a:pt x="36" y="318"/>
                </a:lnTo>
                <a:lnTo>
                  <a:pt x="42" y="318"/>
                </a:lnTo>
                <a:lnTo>
                  <a:pt x="54" y="324"/>
                </a:lnTo>
                <a:lnTo>
                  <a:pt x="78" y="348"/>
                </a:lnTo>
                <a:lnTo>
                  <a:pt x="90" y="354"/>
                </a:lnTo>
                <a:lnTo>
                  <a:pt x="126" y="354"/>
                </a:lnTo>
                <a:lnTo>
                  <a:pt x="138" y="37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United Kingdom" descr="© INSCALE GmbH, 05.05.2010&#10;http://www.presentationload.com/">
            <a:extLst>
              <a:ext uri="{FF2B5EF4-FFF2-40B4-BE49-F238E27FC236}">
                <a16:creationId xmlns:a16="http://schemas.microsoft.com/office/drawing/2014/main" id="{EDF9CB96-D174-A8C7-52F2-13DA97D390F4}"/>
              </a:ext>
            </a:extLst>
          </p:cNvPr>
          <p:cNvSpPr>
            <a:spLocks noEditPoints="1"/>
          </p:cNvSpPr>
          <p:nvPr/>
        </p:nvSpPr>
        <p:spPr bwMode="gray">
          <a:xfrm>
            <a:off x="5426896" y="2105611"/>
            <a:ext cx="272922" cy="389101"/>
          </a:xfrm>
          <a:custGeom>
            <a:avLst/>
            <a:gdLst>
              <a:gd name="T0" fmla="*/ 2147483647 w 576"/>
              <a:gd name="T1" fmla="*/ 2147483647 h 822"/>
              <a:gd name="T2" fmla="*/ 2147483647 w 576"/>
              <a:gd name="T3" fmla="*/ 2147483647 h 822"/>
              <a:gd name="T4" fmla="*/ 2147483647 w 576"/>
              <a:gd name="T5" fmla="*/ 2147483647 h 822"/>
              <a:gd name="T6" fmla="*/ 2147483647 w 576"/>
              <a:gd name="T7" fmla="*/ 2147483647 h 822"/>
              <a:gd name="T8" fmla="*/ 2147483647 w 576"/>
              <a:gd name="T9" fmla="*/ 2147483647 h 822"/>
              <a:gd name="T10" fmla="*/ 2147483647 w 576"/>
              <a:gd name="T11" fmla="*/ 2147483647 h 822"/>
              <a:gd name="T12" fmla="*/ 2147483647 w 576"/>
              <a:gd name="T13" fmla="*/ 2147483647 h 822"/>
              <a:gd name="T14" fmla="*/ 2147483647 w 576"/>
              <a:gd name="T15" fmla="*/ 0 h 822"/>
              <a:gd name="T16" fmla="*/ 2147483647 w 576"/>
              <a:gd name="T17" fmla="*/ 0 h 822"/>
              <a:gd name="T18" fmla="*/ 2147483647 w 576"/>
              <a:gd name="T19" fmla="*/ 2147483647 h 822"/>
              <a:gd name="T20" fmla="*/ 2147483647 w 576"/>
              <a:gd name="T21" fmla="*/ 2147483647 h 822"/>
              <a:gd name="T22" fmla="*/ 2147483647 w 576"/>
              <a:gd name="T23" fmla="*/ 2147483647 h 822"/>
              <a:gd name="T24" fmla="*/ 2147483647 w 576"/>
              <a:gd name="T25" fmla="*/ 2147483647 h 822"/>
              <a:gd name="T26" fmla="*/ 2147483647 w 576"/>
              <a:gd name="T27" fmla="*/ 2147483647 h 822"/>
              <a:gd name="T28" fmla="*/ 2147483647 w 576"/>
              <a:gd name="T29" fmla="*/ 2147483647 h 822"/>
              <a:gd name="T30" fmla="*/ 2147483647 w 576"/>
              <a:gd name="T31" fmla="*/ 2147483647 h 822"/>
              <a:gd name="T32" fmla="*/ 2147483647 w 576"/>
              <a:gd name="T33" fmla="*/ 2147483647 h 822"/>
              <a:gd name="T34" fmla="*/ 2147483647 w 576"/>
              <a:gd name="T35" fmla="*/ 2147483647 h 822"/>
              <a:gd name="T36" fmla="*/ 2147483647 w 576"/>
              <a:gd name="T37" fmla="*/ 2147483647 h 822"/>
              <a:gd name="T38" fmla="*/ 2147483647 w 576"/>
              <a:gd name="T39" fmla="*/ 2147483647 h 822"/>
              <a:gd name="T40" fmla="*/ 2147483647 w 576"/>
              <a:gd name="T41" fmla="*/ 2147483647 h 822"/>
              <a:gd name="T42" fmla="*/ 2147483647 w 576"/>
              <a:gd name="T43" fmla="*/ 2147483647 h 822"/>
              <a:gd name="T44" fmla="*/ 2147483647 w 576"/>
              <a:gd name="T45" fmla="*/ 2147483647 h 822"/>
              <a:gd name="T46" fmla="*/ 2147483647 w 576"/>
              <a:gd name="T47" fmla="*/ 2147483647 h 822"/>
              <a:gd name="T48" fmla="*/ 2147483647 w 576"/>
              <a:gd name="T49" fmla="*/ 2147483647 h 822"/>
              <a:gd name="T50" fmla="*/ 2147483647 w 576"/>
              <a:gd name="T51" fmla="*/ 2147483647 h 822"/>
              <a:gd name="T52" fmla="*/ 2147483647 w 576"/>
              <a:gd name="T53" fmla="*/ 2147483647 h 822"/>
              <a:gd name="T54" fmla="*/ 2147483647 w 576"/>
              <a:gd name="T55" fmla="*/ 2147483647 h 822"/>
              <a:gd name="T56" fmla="*/ 2147483647 w 576"/>
              <a:gd name="T57" fmla="*/ 2147483647 h 822"/>
              <a:gd name="T58" fmla="*/ 2147483647 w 576"/>
              <a:gd name="T59" fmla="*/ 2147483647 h 822"/>
              <a:gd name="T60" fmla="*/ 2147483647 w 576"/>
              <a:gd name="T61" fmla="*/ 2147483647 h 822"/>
              <a:gd name="T62" fmla="*/ 2147483647 w 576"/>
              <a:gd name="T63" fmla="*/ 2147483647 h 822"/>
              <a:gd name="T64" fmla="*/ 2147483647 w 576"/>
              <a:gd name="T65" fmla="*/ 2147483647 h 822"/>
              <a:gd name="T66" fmla="*/ 2147483647 w 576"/>
              <a:gd name="T67" fmla="*/ 2147483647 h 822"/>
              <a:gd name="T68" fmla="*/ 2147483647 w 576"/>
              <a:gd name="T69" fmla="*/ 2147483647 h 822"/>
              <a:gd name="T70" fmla="*/ 2147483647 w 576"/>
              <a:gd name="T71" fmla="*/ 2147483647 h 822"/>
              <a:gd name="T72" fmla="*/ 2147483647 w 576"/>
              <a:gd name="T73" fmla="*/ 2147483647 h 822"/>
              <a:gd name="T74" fmla="*/ 2147483647 w 576"/>
              <a:gd name="T75" fmla="*/ 2147483647 h 822"/>
              <a:gd name="T76" fmla="*/ 2147483647 w 576"/>
              <a:gd name="T77" fmla="*/ 2147483647 h 822"/>
              <a:gd name="T78" fmla="*/ 2147483647 w 576"/>
              <a:gd name="T79" fmla="*/ 2147483647 h 822"/>
              <a:gd name="T80" fmla="*/ 2147483647 w 576"/>
              <a:gd name="T81" fmla="*/ 2147483647 h 822"/>
              <a:gd name="T82" fmla="*/ 2147483647 w 576"/>
              <a:gd name="T83" fmla="*/ 2147483647 h 822"/>
              <a:gd name="T84" fmla="*/ 2147483647 w 576"/>
              <a:gd name="T85" fmla="*/ 2147483647 h 822"/>
              <a:gd name="T86" fmla="*/ 2147483647 w 576"/>
              <a:gd name="T87" fmla="*/ 2147483647 h 822"/>
              <a:gd name="T88" fmla="*/ 2147483647 w 576"/>
              <a:gd name="T89" fmla="*/ 2147483647 h 822"/>
              <a:gd name="T90" fmla="*/ 2147483647 w 576"/>
              <a:gd name="T91" fmla="*/ 2147483647 h 822"/>
              <a:gd name="T92" fmla="*/ 2147483647 w 576"/>
              <a:gd name="T93" fmla="*/ 2147483647 h 822"/>
              <a:gd name="T94" fmla="*/ 2147483647 w 576"/>
              <a:gd name="T95" fmla="*/ 2147483647 h 822"/>
              <a:gd name="T96" fmla="*/ 2147483647 w 576"/>
              <a:gd name="T97" fmla="*/ 2147483647 h 822"/>
              <a:gd name="T98" fmla="*/ 2147483647 w 576"/>
              <a:gd name="T99" fmla="*/ 2147483647 h 822"/>
              <a:gd name="T100" fmla="*/ 2147483647 w 576"/>
              <a:gd name="T101" fmla="*/ 2147483647 h 822"/>
              <a:gd name="T102" fmla="*/ 2147483647 w 576"/>
              <a:gd name="T103" fmla="*/ 2147483647 h 822"/>
              <a:gd name="T104" fmla="*/ 2147483647 w 576"/>
              <a:gd name="T105" fmla="*/ 2147483647 h 822"/>
              <a:gd name="T106" fmla="*/ 2147483647 w 576"/>
              <a:gd name="T107" fmla="*/ 2147483647 h 822"/>
              <a:gd name="T108" fmla="*/ 2147483647 w 576"/>
              <a:gd name="T109" fmla="*/ 2147483647 h 822"/>
              <a:gd name="T110" fmla="*/ 2147483647 w 576"/>
              <a:gd name="T111" fmla="*/ 2147483647 h 822"/>
              <a:gd name="T112" fmla="*/ 2147483647 w 576"/>
              <a:gd name="T113" fmla="*/ 2147483647 h 822"/>
              <a:gd name="T114" fmla="*/ 2147483647 w 576"/>
              <a:gd name="T115" fmla="*/ 2147483647 h 822"/>
              <a:gd name="T116" fmla="*/ 2147483647 w 576"/>
              <a:gd name="T117" fmla="*/ 2147483647 h 822"/>
              <a:gd name="T118" fmla="*/ 2147483647 w 576"/>
              <a:gd name="T119" fmla="*/ 2147483647 h 822"/>
              <a:gd name="T120" fmla="*/ 2147483647 w 576"/>
              <a:gd name="T121" fmla="*/ 2147483647 h 822"/>
              <a:gd name="T122" fmla="*/ 2147483647 w 576"/>
              <a:gd name="T123" fmla="*/ 2147483647 h 8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76"/>
              <a:gd name="T187" fmla="*/ 0 h 822"/>
              <a:gd name="T188" fmla="*/ 576 w 576"/>
              <a:gd name="T189" fmla="*/ 822 h 82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76" h="822">
                <a:moveTo>
                  <a:pt x="162" y="378"/>
                </a:moveTo>
                <a:lnTo>
                  <a:pt x="156" y="378"/>
                </a:lnTo>
                <a:lnTo>
                  <a:pt x="150" y="384"/>
                </a:lnTo>
                <a:lnTo>
                  <a:pt x="150" y="396"/>
                </a:lnTo>
                <a:lnTo>
                  <a:pt x="144" y="414"/>
                </a:lnTo>
                <a:lnTo>
                  <a:pt x="156" y="402"/>
                </a:lnTo>
                <a:lnTo>
                  <a:pt x="162" y="390"/>
                </a:lnTo>
                <a:lnTo>
                  <a:pt x="162" y="378"/>
                </a:lnTo>
                <a:close/>
                <a:moveTo>
                  <a:pt x="132" y="312"/>
                </a:moveTo>
                <a:lnTo>
                  <a:pt x="126" y="312"/>
                </a:lnTo>
                <a:lnTo>
                  <a:pt x="126" y="336"/>
                </a:lnTo>
                <a:lnTo>
                  <a:pt x="132" y="336"/>
                </a:lnTo>
                <a:lnTo>
                  <a:pt x="138" y="330"/>
                </a:lnTo>
                <a:lnTo>
                  <a:pt x="150" y="330"/>
                </a:lnTo>
                <a:lnTo>
                  <a:pt x="144" y="318"/>
                </a:lnTo>
                <a:lnTo>
                  <a:pt x="138" y="312"/>
                </a:lnTo>
                <a:lnTo>
                  <a:pt x="132" y="312"/>
                </a:lnTo>
                <a:close/>
                <a:moveTo>
                  <a:pt x="114" y="390"/>
                </a:moveTo>
                <a:lnTo>
                  <a:pt x="126" y="390"/>
                </a:lnTo>
                <a:lnTo>
                  <a:pt x="138" y="384"/>
                </a:lnTo>
                <a:lnTo>
                  <a:pt x="138" y="372"/>
                </a:lnTo>
                <a:lnTo>
                  <a:pt x="132" y="366"/>
                </a:lnTo>
                <a:lnTo>
                  <a:pt x="120" y="366"/>
                </a:lnTo>
                <a:lnTo>
                  <a:pt x="114" y="372"/>
                </a:lnTo>
                <a:lnTo>
                  <a:pt x="108" y="384"/>
                </a:lnTo>
                <a:lnTo>
                  <a:pt x="108" y="390"/>
                </a:lnTo>
                <a:lnTo>
                  <a:pt x="114" y="390"/>
                </a:lnTo>
                <a:close/>
                <a:moveTo>
                  <a:pt x="330" y="120"/>
                </a:moveTo>
                <a:lnTo>
                  <a:pt x="324" y="120"/>
                </a:lnTo>
                <a:lnTo>
                  <a:pt x="318" y="126"/>
                </a:lnTo>
                <a:lnTo>
                  <a:pt x="318" y="138"/>
                </a:lnTo>
                <a:lnTo>
                  <a:pt x="330" y="138"/>
                </a:lnTo>
                <a:lnTo>
                  <a:pt x="336" y="126"/>
                </a:lnTo>
                <a:lnTo>
                  <a:pt x="330" y="120"/>
                </a:lnTo>
                <a:close/>
                <a:moveTo>
                  <a:pt x="138" y="258"/>
                </a:moveTo>
                <a:lnTo>
                  <a:pt x="138" y="234"/>
                </a:lnTo>
                <a:lnTo>
                  <a:pt x="126" y="234"/>
                </a:lnTo>
                <a:lnTo>
                  <a:pt x="120" y="240"/>
                </a:lnTo>
                <a:lnTo>
                  <a:pt x="120" y="246"/>
                </a:lnTo>
                <a:lnTo>
                  <a:pt x="126" y="252"/>
                </a:lnTo>
                <a:lnTo>
                  <a:pt x="108" y="252"/>
                </a:lnTo>
                <a:lnTo>
                  <a:pt x="108" y="258"/>
                </a:lnTo>
                <a:lnTo>
                  <a:pt x="114" y="264"/>
                </a:lnTo>
                <a:lnTo>
                  <a:pt x="120" y="264"/>
                </a:lnTo>
                <a:lnTo>
                  <a:pt x="126" y="270"/>
                </a:lnTo>
                <a:lnTo>
                  <a:pt x="150" y="270"/>
                </a:lnTo>
                <a:lnTo>
                  <a:pt x="138" y="258"/>
                </a:lnTo>
                <a:close/>
                <a:moveTo>
                  <a:pt x="474" y="0"/>
                </a:moveTo>
                <a:lnTo>
                  <a:pt x="468" y="0"/>
                </a:lnTo>
                <a:lnTo>
                  <a:pt x="456" y="12"/>
                </a:lnTo>
                <a:lnTo>
                  <a:pt x="474" y="12"/>
                </a:lnTo>
                <a:lnTo>
                  <a:pt x="474" y="6"/>
                </a:lnTo>
                <a:lnTo>
                  <a:pt x="480" y="0"/>
                </a:lnTo>
                <a:lnTo>
                  <a:pt x="474" y="0"/>
                </a:lnTo>
                <a:close/>
                <a:moveTo>
                  <a:pt x="432" y="48"/>
                </a:moveTo>
                <a:lnTo>
                  <a:pt x="432" y="66"/>
                </a:lnTo>
                <a:lnTo>
                  <a:pt x="438" y="66"/>
                </a:lnTo>
                <a:lnTo>
                  <a:pt x="444" y="60"/>
                </a:lnTo>
                <a:lnTo>
                  <a:pt x="450" y="48"/>
                </a:lnTo>
                <a:lnTo>
                  <a:pt x="450" y="24"/>
                </a:lnTo>
                <a:lnTo>
                  <a:pt x="438" y="12"/>
                </a:lnTo>
                <a:lnTo>
                  <a:pt x="432" y="24"/>
                </a:lnTo>
                <a:lnTo>
                  <a:pt x="426" y="30"/>
                </a:lnTo>
                <a:lnTo>
                  <a:pt x="420" y="30"/>
                </a:lnTo>
                <a:lnTo>
                  <a:pt x="420" y="42"/>
                </a:lnTo>
                <a:lnTo>
                  <a:pt x="426" y="42"/>
                </a:lnTo>
                <a:lnTo>
                  <a:pt x="432" y="48"/>
                </a:lnTo>
                <a:close/>
                <a:moveTo>
                  <a:pt x="342" y="138"/>
                </a:moveTo>
                <a:lnTo>
                  <a:pt x="342" y="150"/>
                </a:lnTo>
                <a:lnTo>
                  <a:pt x="354" y="138"/>
                </a:lnTo>
                <a:lnTo>
                  <a:pt x="342" y="138"/>
                </a:lnTo>
                <a:close/>
                <a:moveTo>
                  <a:pt x="192" y="402"/>
                </a:moveTo>
                <a:lnTo>
                  <a:pt x="192" y="390"/>
                </a:lnTo>
                <a:lnTo>
                  <a:pt x="186" y="384"/>
                </a:lnTo>
                <a:lnTo>
                  <a:pt x="186" y="378"/>
                </a:lnTo>
                <a:lnTo>
                  <a:pt x="174" y="390"/>
                </a:lnTo>
                <a:lnTo>
                  <a:pt x="174" y="396"/>
                </a:lnTo>
                <a:lnTo>
                  <a:pt x="180" y="402"/>
                </a:lnTo>
                <a:lnTo>
                  <a:pt x="192" y="402"/>
                </a:lnTo>
                <a:close/>
                <a:moveTo>
                  <a:pt x="504" y="588"/>
                </a:moveTo>
                <a:lnTo>
                  <a:pt x="498" y="594"/>
                </a:lnTo>
                <a:lnTo>
                  <a:pt x="498" y="600"/>
                </a:lnTo>
                <a:lnTo>
                  <a:pt x="480" y="600"/>
                </a:lnTo>
                <a:lnTo>
                  <a:pt x="480" y="588"/>
                </a:lnTo>
                <a:lnTo>
                  <a:pt x="486" y="576"/>
                </a:lnTo>
                <a:lnTo>
                  <a:pt x="498" y="564"/>
                </a:lnTo>
                <a:lnTo>
                  <a:pt x="492" y="558"/>
                </a:lnTo>
                <a:lnTo>
                  <a:pt x="456" y="540"/>
                </a:lnTo>
                <a:lnTo>
                  <a:pt x="450" y="540"/>
                </a:lnTo>
                <a:lnTo>
                  <a:pt x="444" y="534"/>
                </a:lnTo>
                <a:lnTo>
                  <a:pt x="450" y="534"/>
                </a:lnTo>
                <a:lnTo>
                  <a:pt x="456" y="528"/>
                </a:lnTo>
                <a:lnTo>
                  <a:pt x="480" y="528"/>
                </a:lnTo>
                <a:lnTo>
                  <a:pt x="468" y="516"/>
                </a:lnTo>
                <a:lnTo>
                  <a:pt x="468" y="510"/>
                </a:lnTo>
                <a:lnTo>
                  <a:pt x="456" y="498"/>
                </a:lnTo>
                <a:lnTo>
                  <a:pt x="450" y="486"/>
                </a:lnTo>
                <a:lnTo>
                  <a:pt x="432" y="468"/>
                </a:lnTo>
                <a:lnTo>
                  <a:pt x="420" y="468"/>
                </a:lnTo>
                <a:lnTo>
                  <a:pt x="414" y="456"/>
                </a:lnTo>
                <a:lnTo>
                  <a:pt x="402" y="450"/>
                </a:lnTo>
                <a:lnTo>
                  <a:pt x="390" y="438"/>
                </a:lnTo>
                <a:lnTo>
                  <a:pt x="390" y="414"/>
                </a:lnTo>
                <a:lnTo>
                  <a:pt x="396" y="402"/>
                </a:lnTo>
                <a:lnTo>
                  <a:pt x="396" y="390"/>
                </a:lnTo>
                <a:lnTo>
                  <a:pt x="384" y="390"/>
                </a:lnTo>
                <a:lnTo>
                  <a:pt x="378" y="384"/>
                </a:lnTo>
                <a:lnTo>
                  <a:pt x="372" y="372"/>
                </a:lnTo>
                <a:lnTo>
                  <a:pt x="360" y="360"/>
                </a:lnTo>
                <a:lnTo>
                  <a:pt x="342" y="354"/>
                </a:lnTo>
                <a:lnTo>
                  <a:pt x="324" y="354"/>
                </a:lnTo>
                <a:lnTo>
                  <a:pt x="306" y="360"/>
                </a:lnTo>
                <a:lnTo>
                  <a:pt x="294" y="366"/>
                </a:lnTo>
                <a:lnTo>
                  <a:pt x="288" y="366"/>
                </a:lnTo>
                <a:lnTo>
                  <a:pt x="270" y="348"/>
                </a:lnTo>
                <a:lnTo>
                  <a:pt x="282" y="348"/>
                </a:lnTo>
                <a:lnTo>
                  <a:pt x="294" y="354"/>
                </a:lnTo>
                <a:lnTo>
                  <a:pt x="306" y="354"/>
                </a:lnTo>
                <a:lnTo>
                  <a:pt x="330" y="342"/>
                </a:lnTo>
                <a:lnTo>
                  <a:pt x="336" y="336"/>
                </a:lnTo>
                <a:lnTo>
                  <a:pt x="330" y="336"/>
                </a:lnTo>
                <a:lnTo>
                  <a:pt x="324" y="330"/>
                </a:lnTo>
                <a:lnTo>
                  <a:pt x="306" y="330"/>
                </a:lnTo>
                <a:lnTo>
                  <a:pt x="330" y="324"/>
                </a:lnTo>
                <a:lnTo>
                  <a:pt x="336" y="318"/>
                </a:lnTo>
                <a:lnTo>
                  <a:pt x="348" y="312"/>
                </a:lnTo>
                <a:lnTo>
                  <a:pt x="360" y="300"/>
                </a:lnTo>
                <a:lnTo>
                  <a:pt x="360" y="288"/>
                </a:lnTo>
                <a:lnTo>
                  <a:pt x="366" y="276"/>
                </a:lnTo>
                <a:lnTo>
                  <a:pt x="372" y="270"/>
                </a:lnTo>
                <a:lnTo>
                  <a:pt x="378" y="258"/>
                </a:lnTo>
                <a:lnTo>
                  <a:pt x="384" y="252"/>
                </a:lnTo>
                <a:lnTo>
                  <a:pt x="396" y="246"/>
                </a:lnTo>
                <a:lnTo>
                  <a:pt x="402" y="246"/>
                </a:lnTo>
                <a:lnTo>
                  <a:pt x="402" y="240"/>
                </a:lnTo>
                <a:lnTo>
                  <a:pt x="396" y="234"/>
                </a:lnTo>
                <a:lnTo>
                  <a:pt x="318" y="234"/>
                </a:lnTo>
                <a:lnTo>
                  <a:pt x="318" y="228"/>
                </a:lnTo>
                <a:lnTo>
                  <a:pt x="288" y="228"/>
                </a:lnTo>
                <a:lnTo>
                  <a:pt x="276" y="234"/>
                </a:lnTo>
                <a:lnTo>
                  <a:pt x="264" y="234"/>
                </a:lnTo>
                <a:lnTo>
                  <a:pt x="258" y="240"/>
                </a:lnTo>
                <a:lnTo>
                  <a:pt x="252" y="240"/>
                </a:lnTo>
                <a:lnTo>
                  <a:pt x="264" y="228"/>
                </a:lnTo>
                <a:lnTo>
                  <a:pt x="252" y="216"/>
                </a:lnTo>
                <a:lnTo>
                  <a:pt x="270" y="210"/>
                </a:lnTo>
                <a:lnTo>
                  <a:pt x="300" y="192"/>
                </a:lnTo>
                <a:lnTo>
                  <a:pt x="312" y="186"/>
                </a:lnTo>
                <a:lnTo>
                  <a:pt x="324" y="162"/>
                </a:lnTo>
                <a:lnTo>
                  <a:pt x="318" y="156"/>
                </a:lnTo>
                <a:lnTo>
                  <a:pt x="288" y="156"/>
                </a:lnTo>
                <a:lnTo>
                  <a:pt x="276" y="162"/>
                </a:lnTo>
                <a:lnTo>
                  <a:pt x="258" y="168"/>
                </a:lnTo>
                <a:lnTo>
                  <a:pt x="240" y="168"/>
                </a:lnTo>
                <a:lnTo>
                  <a:pt x="228" y="162"/>
                </a:lnTo>
                <a:lnTo>
                  <a:pt x="216" y="162"/>
                </a:lnTo>
                <a:lnTo>
                  <a:pt x="210" y="168"/>
                </a:lnTo>
                <a:lnTo>
                  <a:pt x="210" y="174"/>
                </a:lnTo>
                <a:lnTo>
                  <a:pt x="216" y="180"/>
                </a:lnTo>
                <a:lnTo>
                  <a:pt x="204" y="180"/>
                </a:lnTo>
                <a:lnTo>
                  <a:pt x="192" y="192"/>
                </a:lnTo>
                <a:lnTo>
                  <a:pt x="192" y="210"/>
                </a:lnTo>
                <a:lnTo>
                  <a:pt x="198" y="216"/>
                </a:lnTo>
                <a:lnTo>
                  <a:pt x="156" y="222"/>
                </a:lnTo>
                <a:lnTo>
                  <a:pt x="156" y="234"/>
                </a:lnTo>
                <a:lnTo>
                  <a:pt x="168" y="240"/>
                </a:lnTo>
                <a:lnTo>
                  <a:pt x="180" y="264"/>
                </a:lnTo>
                <a:lnTo>
                  <a:pt x="162" y="282"/>
                </a:lnTo>
                <a:lnTo>
                  <a:pt x="162" y="294"/>
                </a:lnTo>
                <a:lnTo>
                  <a:pt x="144" y="300"/>
                </a:lnTo>
                <a:lnTo>
                  <a:pt x="156" y="312"/>
                </a:lnTo>
                <a:lnTo>
                  <a:pt x="168" y="312"/>
                </a:lnTo>
                <a:lnTo>
                  <a:pt x="180" y="306"/>
                </a:lnTo>
                <a:lnTo>
                  <a:pt x="186" y="300"/>
                </a:lnTo>
                <a:lnTo>
                  <a:pt x="186" y="318"/>
                </a:lnTo>
                <a:lnTo>
                  <a:pt x="180" y="318"/>
                </a:lnTo>
                <a:lnTo>
                  <a:pt x="168" y="330"/>
                </a:lnTo>
                <a:lnTo>
                  <a:pt x="156" y="336"/>
                </a:lnTo>
                <a:lnTo>
                  <a:pt x="156" y="360"/>
                </a:lnTo>
                <a:lnTo>
                  <a:pt x="162" y="372"/>
                </a:lnTo>
                <a:lnTo>
                  <a:pt x="168" y="366"/>
                </a:lnTo>
                <a:lnTo>
                  <a:pt x="198" y="366"/>
                </a:lnTo>
                <a:lnTo>
                  <a:pt x="210" y="360"/>
                </a:lnTo>
                <a:lnTo>
                  <a:pt x="216" y="354"/>
                </a:lnTo>
                <a:lnTo>
                  <a:pt x="198" y="372"/>
                </a:lnTo>
                <a:lnTo>
                  <a:pt x="210" y="402"/>
                </a:lnTo>
                <a:lnTo>
                  <a:pt x="204" y="408"/>
                </a:lnTo>
                <a:lnTo>
                  <a:pt x="198" y="420"/>
                </a:lnTo>
                <a:lnTo>
                  <a:pt x="186" y="426"/>
                </a:lnTo>
                <a:lnTo>
                  <a:pt x="180" y="438"/>
                </a:lnTo>
                <a:lnTo>
                  <a:pt x="180" y="450"/>
                </a:lnTo>
                <a:lnTo>
                  <a:pt x="186" y="456"/>
                </a:lnTo>
                <a:lnTo>
                  <a:pt x="204" y="456"/>
                </a:lnTo>
                <a:lnTo>
                  <a:pt x="216" y="450"/>
                </a:lnTo>
                <a:lnTo>
                  <a:pt x="240" y="450"/>
                </a:lnTo>
                <a:lnTo>
                  <a:pt x="252" y="444"/>
                </a:lnTo>
                <a:lnTo>
                  <a:pt x="258" y="438"/>
                </a:lnTo>
                <a:lnTo>
                  <a:pt x="270" y="432"/>
                </a:lnTo>
                <a:lnTo>
                  <a:pt x="300" y="438"/>
                </a:lnTo>
                <a:lnTo>
                  <a:pt x="288" y="444"/>
                </a:lnTo>
                <a:lnTo>
                  <a:pt x="264" y="468"/>
                </a:lnTo>
                <a:lnTo>
                  <a:pt x="264" y="474"/>
                </a:lnTo>
                <a:lnTo>
                  <a:pt x="282" y="492"/>
                </a:lnTo>
                <a:lnTo>
                  <a:pt x="294" y="492"/>
                </a:lnTo>
                <a:lnTo>
                  <a:pt x="300" y="498"/>
                </a:lnTo>
                <a:lnTo>
                  <a:pt x="306" y="498"/>
                </a:lnTo>
                <a:lnTo>
                  <a:pt x="312" y="516"/>
                </a:lnTo>
                <a:lnTo>
                  <a:pt x="294" y="534"/>
                </a:lnTo>
                <a:lnTo>
                  <a:pt x="294" y="564"/>
                </a:lnTo>
                <a:lnTo>
                  <a:pt x="222" y="564"/>
                </a:lnTo>
                <a:lnTo>
                  <a:pt x="216" y="558"/>
                </a:lnTo>
                <a:lnTo>
                  <a:pt x="198" y="558"/>
                </a:lnTo>
                <a:lnTo>
                  <a:pt x="192" y="564"/>
                </a:lnTo>
                <a:lnTo>
                  <a:pt x="210" y="582"/>
                </a:lnTo>
                <a:lnTo>
                  <a:pt x="186" y="600"/>
                </a:lnTo>
                <a:lnTo>
                  <a:pt x="228" y="594"/>
                </a:lnTo>
                <a:lnTo>
                  <a:pt x="228" y="618"/>
                </a:lnTo>
                <a:lnTo>
                  <a:pt x="216" y="642"/>
                </a:lnTo>
                <a:lnTo>
                  <a:pt x="210" y="648"/>
                </a:lnTo>
                <a:lnTo>
                  <a:pt x="198" y="654"/>
                </a:lnTo>
                <a:lnTo>
                  <a:pt x="180" y="660"/>
                </a:lnTo>
                <a:lnTo>
                  <a:pt x="168" y="666"/>
                </a:lnTo>
                <a:lnTo>
                  <a:pt x="162" y="666"/>
                </a:lnTo>
                <a:lnTo>
                  <a:pt x="162" y="690"/>
                </a:lnTo>
                <a:lnTo>
                  <a:pt x="168" y="696"/>
                </a:lnTo>
                <a:lnTo>
                  <a:pt x="174" y="696"/>
                </a:lnTo>
                <a:lnTo>
                  <a:pt x="180" y="690"/>
                </a:lnTo>
                <a:lnTo>
                  <a:pt x="192" y="684"/>
                </a:lnTo>
                <a:lnTo>
                  <a:pt x="198" y="678"/>
                </a:lnTo>
                <a:lnTo>
                  <a:pt x="204" y="684"/>
                </a:lnTo>
                <a:lnTo>
                  <a:pt x="204" y="690"/>
                </a:lnTo>
                <a:lnTo>
                  <a:pt x="210" y="696"/>
                </a:lnTo>
                <a:lnTo>
                  <a:pt x="234" y="696"/>
                </a:lnTo>
                <a:lnTo>
                  <a:pt x="240" y="702"/>
                </a:lnTo>
                <a:lnTo>
                  <a:pt x="252" y="708"/>
                </a:lnTo>
                <a:lnTo>
                  <a:pt x="258" y="708"/>
                </a:lnTo>
                <a:lnTo>
                  <a:pt x="276" y="702"/>
                </a:lnTo>
                <a:lnTo>
                  <a:pt x="288" y="696"/>
                </a:lnTo>
                <a:lnTo>
                  <a:pt x="294" y="690"/>
                </a:lnTo>
                <a:lnTo>
                  <a:pt x="318" y="690"/>
                </a:lnTo>
                <a:lnTo>
                  <a:pt x="312" y="696"/>
                </a:lnTo>
                <a:lnTo>
                  <a:pt x="300" y="702"/>
                </a:lnTo>
                <a:lnTo>
                  <a:pt x="294" y="714"/>
                </a:lnTo>
                <a:lnTo>
                  <a:pt x="282" y="720"/>
                </a:lnTo>
                <a:lnTo>
                  <a:pt x="276" y="726"/>
                </a:lnTo>
                <a:lnTo>
                  <a:pt x="210" y="726"/>
                </a:lnTo>
                <a:lnTo>
                  <a:pt x="210" y="738"/>
                </a:lnTo>
                <a:lnTo>
                  <a:pt x="198" y="738"/>
                </a:lnTo>
                <a:lnTo>
                  <a:pt x="186" y="744"/>
                </a:lnTo>
                <a:lnTo>
                  <a:pt x="180" y="750"/>
                </a:lnTo>
                <a:lnTo>
                  <a:pt x="180" y="768"/>
                </a:lnTo>
                <a:lnTo>
                  <a:pt x="174" y="774"/>
                </a:lnTo>
                <a:lnTo>
                  <a:pt x="144" y="774"/>
                </a:lnTo>
                <a:lnTo>
                  <a:pt x="144" y="780"/>
                </a:lnTo>
                <a:lnTo>
                  <a:pt x="138" y="786"/>
                </a:lnTo>
                <a:lnTo>
                  <a:pt x="138" y="792"/>
                </a:lnTo>
                <a:lnTo>
                  <a:pt x="126" y="804"/>
                </a:lnTo>
                <a:lnTo>
                  <a:pt x="114" y="810"/>
                </a:lnTo>
                <a:lnTo>
                  <a:pt x="108" y="810"/>
                </a:lnTo>
                <a:lnTo>
                  <a:pt x="108" y="816"/>
                </a:lnTo>
                <a:lnTo>
                  <a:pt x="114" y="816"/>
                </a:lnTo>
                <a:lnTo>
                  <a:pt x="120" y="822"/>
                </a:lnTo>
                <a:lnTo>
                  <a:pt x="150" y="822"/>
                </a:lnTo>
                <a:lnTo>
                  <a:pt x="156" y="810"/>
                </a:lnTo>
                <a:lnTo>
                  <a:pt x="174" y="792"/>
                </a:lnTo>
                <a:lnTo>
                  <a:pt x="210" y="792"/>
                </a:lnTo>
                <a:lnTo>
                  <a:pt x="216" y="798"/>
                </a:lnTo>
                <a:lnTo>
                  <a:pt x="228" y="804"/>
                </a:lnTo>
                <a:lnTo>
                  <a:pt x="240" y="804"/>
                </a:lnTo>
                <a:lnTo>
                  <a:pt x="246" y="792"/>
                </a:lnTo>
                <a:lnTo>
                  <a:pt x="252" y="786"/>
                </a:lnTo>
                <a:lnTo>
                  <a:pt x="258" y="774"/>
                </a:lnTo>
                <a:lnTo>
                  <a:pt x="270" y="762"/>
                </a:lnTo>
                <a:lnTo>
                  <a:pt x="288" y="762"/>
                </a:lnTo>
                <a:lnTo>
                  <a:pt x="300" y="774"/>
                </a:lnTo>
                <a:lnTo>
                  <a:pt x="330" y="774"/>
                </a:lnTo>
                <a:lnTo>
                  <a:pt x="354" y="762"/>
                </a:lnTo>
                <a:lnTo>
                  <a:pt x="360" y="762"/>
                </a:lnTo>
                <a:lnTo>
                  <a:pt x="366" y="768"/>
                </a:lnTo>
                <a:lnTo>
                  <a:pt x="378" y="768"/>
                </a:lnTo>
                <a:lnTo>
                  <a:pt x="390" y="774"/>
                </a:lnTo>
                <a:lnTo>
                  <a:pt x="396" y="774"/>
                </a:lnTo>
                <a:lnTo>
                  <a:pt x="396" y="768"/>
                </a:lnTo>
                <a:lnTo>
                  <a:pt x="390" y="762"/>
                </a:lnTo>
                <a:lnTo>
                  <a:pt x="390" y="750"/>
                </a:lnTo>
                <a:lnTo>
                  <a:pt x="396" y="750"/>
                </a:lnTo>
                <a:lnTo>
                  <a:pt x="408" y="756"/>
                </a:lnTo>
                <a:lnTo>
                  <a:pt x="414" y="762"/>
                </a:lnTo>
                <a:lnTo>
                  <a:pt x="426" y="756"/>
                </a:lnTo>
                <a:lnTo>
                  <a:pt x="498" y="756"/>
                </a:lnTo>
                <a:lnTo>
                  <a:pt x="522" y="750"/>
                </a:lnTo>
                <a:lnTo>
                  <a:pt x="534" y="744"/>
                </a:lnTo>
                <a:lnTo>
                  <a:pt x="540" y="732"/>
                </a:lnTo>
                <a:lnTo>
                  <a:pt x="546" y="726"/>
                </a:lnTo>
                <a:lnTo>
                  <a:pt x="552" y="714"/>
                </a:lnTo>
                <a:lnTo>
                  <a:pt x="498" y="708"/>
                </a:lnTo>
                <a:lnTo>
                  <a:pt x="522" y="702"/>
                </a:lnTo>
                <a:lnTo>
                  <a:pt x="516" y="684"/>
                </a:lnTo>
                <a:lnTo>
                  <a:pt x="528" y="672"/>
                </a:lnTo>
                <a:lnTo>
                  <a:pt x="540" y="666"/>
                </a:lnTo>
                <a:lnTo>
                  <a:pt x="546" y="666"/>
                </a:lnTo>
                <a:lnTo>
                  <a:pt x="558" y="660"/>
                </a:lnTo>
                <a:lnTo>
                  <a:pt x="564" y="654"/>
                </a:lnTo>
                <a:lnTo>
                  <a:pt x="576" y="618"/>
                </a:lnTo>
                <a:lnTo>
                  <a:pt x="570" y="606"/>
                </a:lnTo>
                <a:lnTo>
                  <a:pt x="564" y="600"/>
                </a:lnTo>
                <a:lnTo>
                  <a:pt x="552" y="594"/>
                </a:lnTo>
                <a:lnTo>
                  <a:pt x="540" y="594"/>
                </a:lnTo>
                <a:lnTo>
                  <a:pt x="528" y="588"/>
                </a:lnTo>
                <a:lnTo>
                  <a:pt x="504" y="588"/>
                </a:lnTo>
                <a:close/>
                <a:moveTo>
                  <a:pt x="222" y="486"/>
                </a:moveTo>
                <a:lnTo>
                  <a:pt x="216" y="480"/>
                </a:lnTo>
                <a:lnTo>
                  <a:pt x="204" y="480"/>
                </a:lnTo>
                <a:lnTo>
                  <a:pt x="204" y="486"/>
                </a:lnTo>
                <a:lnTo>
                  <a:pt x="198" y="498"/>
                </a:lnTo>
                <a:lnTo>
                  <a:pt x="192" y="504"/>
                </a:lnTo>
                <a:lnTo>
                  <a:pt x="210" y="504"/>
                </a:lnTo>
                <a:lnTo>
                  <a:pt x="222" y="492"/>
                </a:lnTo>
                <a:lnTo>
                  <a:pt x="222" y="486"/>
                </a:lnTo>
                <a:close/>
                <a:moveTo>
                  <a:pt x="126" y="504"/>
                </a:moveTo>
                <a:lnTo>
                  <a:pt x="132" y="498"/>
                </a:lnTo>
                <a:lnTo>
                  <a:pt x="132" y="492"/>
                </a:lnTo>
                <a:lnTo>
                  <a:pt x="144" y="492"/>
                </a:lnTo>
                <a:lnTo>
                  <a:pt x="150" y="480"/>
                </a:lnTo>
                <a:lnTo>
                  <a:pt x="156" y="474"/>
                </a:lnTo>
                <a:lnTo>
                  <a:pt x="156" y="462"/>
                </a:lnTo>
                <a:lnTo>
                  <a:pt x="138" y="444"/>
                </a:lnTo>
                <a:lnTo>
                  <a:pt x="138" y="432"/>
                </a:lnTo>
                <a:lnTo>
                  <a:pt x="132" y="438"/>
                </a:lnTo>
                <a:lnTo>
                  <a:pt x="126" y="426"/>
                </a:lnTo>
                <a:lnTo>
                  <a:pt x="120" y="420"/>
                </a:lnTo>
                <a:lnTo>
                  <a:pt x="78" y="420"/>
                </a:lnTo>
                <a:lnTo>
                  <a:pt x="72" y="426"/>
                </a:lnTo>
                <a:lnTo>
                  <a:pt x="30" y="450"/>
                </a:lnTo>
                <a:lnTo>
                  <a:pt x="30" y="462"/>
                </a:lnTo>
                <a:lnTo>
                  <a:pt x="24" y="462"/>
                </a:lnTo>
                <a:lnTo>
                  <a:pt x="18" y="468"/>
                </a:lnTo>
                <a:lnTo>
                  <a:pt x="12" y="468"/>
                </a:lnTo>
                <a:lnTo>
                  <a:pt x="0" y="480"/>
                </a:lnTo>
                <a:lnTo>
                  <a:pt x="6" y="486"/>
                </a:lnTo>
                <a:lnTo>
                  <a:pt x="30" y="498"/>
                </a:lnTo>
                <a:lnTo>
                  <a:pt x="42" y="498"/>
                </a:lnTo>
                <a:lnTo>
                  <a:pt x="66" y="474"/>
                </a:lnTo>
                <a:lnTo>
                  <a:pt x="84" y="498"/>
                </a:lnTo>
                <a:lnTo>
                  <a:pt x="120" y="504"/>
                </a:lnTo>
                <a:lnTo>
                  <a:pt x="126" y="504"/>
                </a:lnTo>
                <a:close/>
                <a:moveTo>
                  <a:pt x="78" y="228"/>
                </a:moveTo>
                <a:lnTo>
                  <a:pt x="72" y="228"/>
                </a:lnTo>
                <a:lnTo>
                  <a:pt x="66" y="234"/>
                </a:lnTo>
                <a:lnTo>
                  <a:pt x="66" y="240"/>
                </a:lnTo>
                <a:lnTo>
                  <a:pt x="84" y="240"/>
                </a:lnTo>
                <a:lnTo>
                  <a:pt x="84" y="228"/>
                </a:lnTo>
                <a:lnTo>
                  <a:pt x="78" y="228"/>
                </a:lnTo>
                <a:close/>
                <a:moveTo>
                  <a:pt x="108" y="210"/>
                </a:moveTo>
                <a:lnTo>
                  <a:pt x="126" y="210"/>
                </a:lnTo>
                <a:lnTo>
                  <a:pt x="132" y="204"/>
                </a:lnTo>
                <a:lnTo>
                  <a:pt x="132" y="198"/>
                </a:lnTo>
                <a:lnTo>
                  <a:pt x="138" y="186"/>
                </a:lnTo>
                <a:lnTo>
                  <a:pt x="150" y="174"/>
                </a:lnTo>
                <a:lnTo>
                  <a:pt x="150" y="168"/>
                </a:lnTo>
                <a:lnTo>
                  <a:pt x="138" y="174"/>
                </a:lnTo>
                <a:lnTo>
                  <a:pt x="132" y="174"/>
                </a:lnTo>
                <a:lnTo>
                  <a:pt x="114" y="192"/>
                </a:lnTo>
                <a:lnTo>
                  <a:pt x="108" y="186"/>
                </a:lnTo>
                <a:lnTo>
                  <a:pt x="96" y="186"/>
                </a:lnTo>
                <a:lnTo>
                  <a:pt x="90" y="192"/>
                </a:lnTo>
                <a:lnTo>
                  <a:pt x="90" y="210"/>
                </a:lnTo>
                <a:lnTo>
                  <a:pt x="96" y="216"/>
                </a:lnTo>
                <a:lnTo>
                  <a:pt x="96" y="228"/>
                </a:lnTo>
                <a:lnTo>
                  <a:pt x="108" y="210"/>
                </a:lnTo>
                <a:close/>
                <a:moveTo>
                  <a:pt x="72" y="252"/>
                </a:moveTo>
                <a:lnTo>
                  <a:pt x="60" y="282"/>
                </a:lnTo>
                <a:lnTo>
                  <a:pt x="78" y="258"/>
                </a:lnTo>
                <a:lnTo>
                  <a:pt x="72" y="25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United Arab Emirates" descr="© INSCALE GmbH, 05.05.2010&#10;http://www.presentationload.com/">
            <a:extLst>
              <a:ext uri="{FF2B5EF4-FFF2-40B4-BE49-F238E27FC236}">
                <a16:creationId xmlns:a16="http://schemas.microsoft.com/office/drawing/2014/main" id="{CC6EF45B-A6ED-5030-9A93-162D6C30B9E4}"/>
              </a:ext>
            </a:extLst>
          </p:cNvPr>
          <p:cNvSpPr>
            <a:spLocks/>
          </p:cNvSpPr>
          <p:nvPr/>
        </p:nvSpPr>
        <p:spPr bwMode="gray">
          <a:xfrm>
            <a:off x="7298629" y="3376178"/>
            <a:ext cx="158591" cy="151215"/>
          </a:xfrm>
          <a:custGeom>
            <a:avLst/>
            <a:gdLst>
              <a:gd name="T0" fmla="*/ 2147483647 w 336"/>
              <a:gd name="T1" fmla="*/ 2147483647 h 318"/>
              <a:gd name="T2" fmla="*/ 2147483647 w 336"/>
              <a:gd name="T3" fmla="*/ 2147483647 h 318"/>
              <a:gd name="T4" fmla="*/ 2147483647 w 336"/>
              <a:gd name="T5" fmla="*/ 2147483647 h 318"/>
              <a:gd name="T6" fmla="*/ 2147483647 w 336"/>
              <a:gd name="T7" fmla="*/ 2147483647 h 318"/>
              <a:gd name="T8" fmla="*/ 2147483647 w 336"/>
              <a:gd name="T9" fmla="*/ 2147483647 h 318"/>
              <a:gd name="T10" fmla="*/ 2147483647 w 336"/>
              <a:gd name="T11" fmla="*/ 0 h 318"/>
              <a:gd name="T12" fmla="*/ 2147483647 w 336"/>
              <a:gd name="T13" fmla="*/ 2147483647 h 318"/>
              <a:gd name="T14" fmla="*/ 2147483647 w 336"/>
              <a:gd name="T15" fmla="*/ 2147483647 h 318"/>
              <a:gd name="T16" fmla="*/ 2147483647 w 336"/>
              <a:gd name="T17" fmla="*/ 2147483647 h 318"/>
              <a:gd name="T18" fmla="*/ 2147483647 w 336"/>
              <a:gd name="T19" fmla="*/ 2147483647 h 318"/>
              <a:gd name="T20" fmla="*/ 2147483647 w 336"/>
              <a:gd name="T21" fmla="*/ 2147483647 h 318"/>
              <a:gd name="T22" fmla="*/ 2147483647 w 336"/>
              <a:gd name="T23" fmla="*/ 2147483647 h 318"/>
              <a:gd name="T24" fmla="*/ 2147483647 w 336"/>
              <a:gd name="T25" fmla="*/ 2147483647 h 318"/>
              <a:gd name="T26" fmla="*/ 2147483647 w 336"/>
              <a:gd name="T27" fmla="*/ 2147483647 h 318"/>
              <a:gd name="T28" fmla="*/ 2147483647 w 336"/>
              <a:gd name="T29" fmla="*/ 2147483647 h 318"/>
              <a:gd name="T30" fmla="*/ 2147483647 w 336"/>
              <a:gd name="T31" fmla="*/ 2147483647 h 318"/>
              <a:gd name="T32" fmla="*/ 2147483647 w 336"/>
              <a:gd name="T33" fmla="*/ 2147483647 h 318"/>
              <a:gd name="T34" fmla="*/ 2147483647 w 336"/>
              <a:gd name="T35" fmla="*/ 2147483647 h 318"/>
              <a:gd name="T36" fmla="*/ 0 w 336"/>
              <a:gd name="T37" fmla="*/ 2147483647 h 318"/>
              <a:gd name="T38" fmla="*/ 2147483647 w 336"/>
              <a:gd name="T39" fmla="*/ 2147483647 h 318"/>
              <a:gd name="T40" fmla="*/ 2147483647 w 336"/>
              <a:gd name="T41" fmla="*/ 2147483647 h 318"/>
              <a:gd name="T42" fmla="*/ 2147483647 w 336"/>
              <a:gd name="T43" fmla="*/ 2147483647 h 318"/>
              <a:gd name="T44" fmla="*/ 2147483647 w 336"/>
              <a:gd name="T45" fmla="*/ 2147483647 h 318"/>
              <a:gd name="T46" fmla="*/ 2147483647 w 336"/>
              <a:gd name="T47" fmla="*/ 2147483647 h 318"/>
              <a:gd name="T48" fmla="*/ 2147483647 w 336"/>
              <a:gd name="T49" fmla="*/ 2147483647 h 318"/>
              <a:gd name="T50" fmla="*/ 2147483647 w 336"/>
              <a:gd name="T51" fmla="*/ 2147483647 h 318"/>
              <a:gd name="T52" fmla="*/ 2147483647 w 336"/>
              <a:gd name="T53" fmla="*/ 2147483647 h 318"/>
              <a:gd name="T54" fmla="*/ 2147483647 w 336"/>
              <a:gd name="T55" fmla="*/ 2147483647 h 318"/>
              <a:gd name="T56" fmla="*/ 2147483647 w 336"/>
              <a:gd name="T57" fmla="*/ 2147483647 h 318"/>
              <a:gd name="T58" fmla="*/ 2147483647 w 336"/>
              <a:gd name="T59" fmla="*/ 2147483647 h 318"/>
              <a:gd name="T60" fmla="*/ 2147483647 w 336"/>
              <a:gd name="T61" fmla="*/ 2147483647 h 318"/>
              <a:gd name="T62" fmla="*/ 2147483647 w 336"/>
              <a:gd name="T63" fmla="*/ 2147483647 h 318"/>
              <a:gd name="T64" fmla="*/ 2147483647 w 336"/>
              <a:gd name="T65" fmla="*/ 2147483647 h 318"/>
              <a:gd name="T66" fmla="*/ 2147483647 w 336"/>
              <a:gd name="T67" fmla="*/ 2147483647 h 318"/>
              <a:gd name="T68" fmla="*/ 2147483647 w 336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36"/>
              <a:gd name="T106" fmla="*/ 0 h 318"/>
              <a:gd name="T107" fmla="*/ 336 w 336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36" h="318">
                <a:moveTo>
                  <a:pt x="300" y="120"/>
                </a:moveTo>
                <a:lnTo>
                  <a:pt x="306" y="120"/>
                </a:lnTo>
                <a:lnTo>
                  <a:pt x="306" y="126"/>
                </a:lnTo>
                <a:lnTo>
                  <a:pt x="312" y="138"/>
                </a:lnTo>
                <a:lnTo>
                  <a:pt x="336" y="132"/>
                </a:lnTo>
                <a:lnTo>
                  <a:pt x="330" y="120"/>
                </a:lnTo>
                <a:lnTo>
                  <a:pt x="324" y="102"/>
                </a:lnTo>
                <a:lnTo>
                  <a:pt x="324" y="60"/>
                </a:lnTo>
                <a:lnTo>
                  <a:pt x="330" y="42"/>
                </a:lnTo>
                <a:lnTo>
                  <a:pt x="330" y="6"/>
                </a:lnTo>
                <a:lnTo>
                  <a:pt x="324" y="0"/>
                </a:lnTo>
                <a:lnTo>
                  <a:pt x="318" y="0"/>
                </a:lnTo>
                <a:lnTo>
                  <a:pt x="312" y="6"/>
                </a:lnTo>
                <a:lnTo>
                  <a:pt x="306" y="18"/>
                </a:lnTo>
                <a:lnTo>
                  <a:pt x="300" y="36"/>
                </a:lnTo>
                <a:lnTo>
                  <a:pt x="288" y="60"/>
                </a:lnTo>
                <a:lnTo>
                  <a:pt x="282" y="66"/>
                </a:lnTo>
                <a:lnTo>
                  <a:pt x="282" y="72"/>
                </a:lnTo>
                <a:lnTo>
                  <a:pt x="276" y="72"/>
                </a:lnTo>
                <a:lnTo>
                  <a:pt x="264" y="78"/>
                </a:lnTo>
                <a:lnTo>
                  <a:pt x="234" y="108"/>
                </a:lnTo>
                <a:lnTo>
                  <a:pt x="228" y="120"/>
                </a:lnTo>
                <a:lnTo>
                  <a:pt x="216" y="132"/>
                </a:lnTo>
                <a:lnTo>
                  <a:pt x="204" y="138"/>
                </a:lnTo>
                <a:lnTo>
                  <a:pt x="198" y="150"/>
                </a:lnTo>
                <a:lnTo>
                  <a:pt x="198" y="168"/>
                </a:lnTo>
                <a:lnTo>
                  <a:pt x="192" y="180"/>
                </a:lnTo>
                <a:lnTo>
                  <a:pt x="192" y="186"/>
                </a:lnTo>
                <a:lnTo>
                  <a:pt x="186" y="192"/>
                </a:lnTo>
                <a:lnTo>
                  <a:pt x="150" y="192"/>
                </a:lnTo>
                <a:lnTo>
                  <a:pt x="132" y="186"/>
                </a:lnTo>
                <a:lnTo>
                  <a:pt x="90" y="186"/>
                </a:lnTo>
                <a:lnTo>
                  <a:pt x="72" y="192"/>
                </a:lnTo>
                <a:lnTo>
                  <a:pt x="48" y="204"/>
                </a:lnTo>
                <a:lnTo>
                  <a:pt x="24" y="204"/>
                </a:lnTo>
                <a:lnTo>
                  <a:pt x="12" y="192"/>
                </a:lnTo>
                <a:lnTo>
                  <a:pt x="0" y="186"/>
                </a:lnTo>
                <a:lnTo>
                  <a:pt x="0" y="198"/>
                </a:lnTo>
                <a:lnTo>
                  <a:pt x="18" y="216"/>
                </a:lnTo>
                <a:lnTo>
                  <a:pt x="30" y="240"/>
                </a:lnTo>
                <a:lnTo>
                  <a:pt x="54" y="264"/>
                </a:lnTo>
                <a:lnTo>
                  <a:pt x="60" y="276"/>
                </a:lnTo>
                <a:lnTo>
                  <a:pt x="72" y="282"/>
                </a:lnTo>
                <a:lnTo>
                  <a:pt x="78" y="294"/>
                </a:lnTo>
                <a:lnTo>
                  <a:pt x="96" y="294"/>
                </a:lnTo>
                <a:lnTo>
                  <a:pt x="132" y="300"/>
                </a:lnTo>
                <a:lnTo>
                  <a:pt x="228" y="312"/>
                </a:lnTo>
                <a:lnTo>
                  <a:pt x="270" y="318"/>
                </a:lnTo>
                <a:lnTo>
                  <a:pt x="264" y="306"/>
                </a:lnTo>
                <a:lnTo>
                  <a:pt x="258" y="300"/>
                </a:lnTo>
                <a:lnTo>
                  <a:pt x="252" y="288"/>
                </a:lnTo>
                <a:lnTo>
                  <a:pt x="252" y="276"/>
                </a:lnTo>
                <a:lnTo>
                  <a:pt x="258" y="270"/>
                </a:lnTo>
                <a:lnTo>
                  <a:pt x="264" y="258"/>
                </a:lnTo>
                <a:lnTo>
                  <a:pt x="270" y="252"/>
                </a:lnTo>
                <a:lnTo>
                  <a:pt x="276" y="240"/>
                </a:lnTo>
                <a:lnTo>
                  <a:pt x="276" y="228"/>
                </a:lnTo>
                <a:lnTo>
                  <a:pt x="282" y="216"/>
                </a:lnTo>
                <a:lnTo>
                  <a:pt x="282" y="204"/>
                </a:lnTo>
                <a:lnTo>
                  <a:pt x="288" y="198"/>
                </a:lnTo>
                <a:lnTo>
                  <a:pt x="288" y="192"/>
                </a:lnTo>
                <a:lnTo>
                  <a:pt x="300" y="192"/>
                </a:lnTo>
                <a:lnTo>
                  <a:pt x="300" y="198"/>
                </a:lnTo>
                <a:lnTo>
                  <a:pt x="306" y="198"/>
                </a:lnTo>
                <a:lnTo>
                  <a:pt x="306" y="192"/>
                </a:lnTo>
                <a:lnTo>
                  <a:pt x="288" y="174"/>
                </a:lnTo>
                <a:lnTo>
                  <a:pt x="288" y="144"/>
                </a:lnTo>
                <a:lnTo>
                  <a:pt x="294" y="132"/>
                </a:lnTo>
                <a:lnTo>
                  <a:pt x="294" y="126"/>
                </a:lnTo>
                <a:lnTo>
                  <a:pt x="300" y="12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Ukraine" descr="© INSCALE GmbH, 05.05.2010&#10;http://www.presentationload.com/">
            <a:extLst>
              <a:ext uri="{FF2B5EF4-FFF2-40B4-BE49-F238E27FC236}">
                <a16:creationId xmlns:a16="http://schemas.microsoft.com/office/drawing/2014/main" id="{8C13C0B7-AB4E-A148-5B05-C8DC81EE13AD}"/>
              </a:ext>
            </a:extLst>
          </p:cNvPr>
          <p:cNvSpPr>
            <a:spLocks/>
          </p:cNvSpPr>
          <p:nvPr/>
        </p:nvSpPr>
        <p:spPr bwMode="gray">
          <a:xfrm>
            <a:off x="6295453" y="2406196"/>
            <a:ext cx="527405" cy="295052"/>
          </a:xfrm>
          <a:custGeom>
            <a:avLst/>
            <a:gdLst>
              <a:gd name="T0" fmla="*/ 2147483647 w 1116"/>
              <a:gd name="T1" fmla="*/ 2147483647 h 624"/>
              <a:gd name="T2" fmla="*/ 2147483647 w 1116"/>
              <a:gd name="T3" fmla="*/ 2147483647 h 624"/>
              <a:gd name="T4" fmla="*/ 2147483647 w 1116"/>
              <a:gd name="T5" fmla="*/ 2147483647 h 624"/>
              <a:gd name="T6" fmla="*/ 2147483647 w 1116"/>
              <a:gd name="T7" fmla="*/ 2147483647 h 624"/>
              <a:gd name="T8" fmla="*/ 2147483647 w 1116"/>
              <a:gd name="T9" fmla="*/ 2147483647 h 624"/>
              <a:gd name="T10" fmla="*/ 2147483647 w 1116"/>
              <a:gd name="T11" fmla="*/ 2147483647 h 624"/>
              <a:gd name="T12" fmla="*/ 2147483647 w 1116"/>
              <a:gd name="T13" fmla="*/ 2147483647 h 624"/>
              <a:gd name="T14" fmla="*/ 2147483647 w 1116"/>
              <a:gd name="T15" fmla="*/ 2147483647 h 624"/>
              <a:gd name="T16" fmla="*/ 2147483647 w 1116"/>
              <a:gd name="T17" fmla="*/ 2147483647 h 624"/>
              <a:gd name="T18" fmla="*/ 2147483647 w 1116"/>
              <a:gd name="T19" fmla="*/ 2147483647 h 624"/>
              <a:gd name="T20" fmla="*/ 2147483647 w 1116"/>
              <a:gd name="T21" fmla="*/ 2147483647 h 624"/>
              <a:gd name="T22" fmla="*/ 2147483647 w 1116"/>
              <a:gd name="T23" fmla="*/ 2147483647 h 624"/>
              <a:gd name="T24" fmla="*/ 2147483647 w 1116"/>
              <a:gd name="T25" fmla="*/ 2147483647 h 624"/>
              <a:gd name="T26" fmla="*/ 2147483647 w 1116"/>
              <a:gd name="T27" fmla="*/ 2147483647 h 624"/>
              <a:gd name="T28" fmla="*/ 2147483647 w 1116"/>
              <a:gd name="T29" fmla="*/ 2147483647 h 624"/>
              <a:gd name="T30" fmla="*/ 2147483647 w 1116"/>
              <a:gd name="T31" fmla="*/ 2147483647 h 624"/>
              <a:gd name="T32" fmla="*/ 2147483647 w 1116"/>
              <a:gd name="T33" fmla="*/ 2147483647 h 624"/>
              <a:gd name="T34" fmla="*/ 2147483647 w 1116"/>
              <a:gd name="T35" fmla="*/ 2147483647 h 624"/>
              <a:gd name="T36" fmla="*/ 2147483647 w 1116"/>
              <a:gd name="T37" fmla="*/ 2147483647 h 624"/>
              <a:gd name="T38" fmla="*/ 2147483647 w 1116"/>
              <a:gd name="T39" fmla="*/ 2147483647 h 624"/>
              <a:gd name="T40" fmla="*/ 2147483647 w 1116"/>
              <a:gd name="T41" fmla="*/ 2147483647 h 624"/>
              <a:gd name="T42" fmla="*/ 2147483647 w 1116"/>
              <a:gd name="T43" fmla="*/ 2147483647 h 624"/>
              <a:gd name="T44" fmla="*/ 2147483647 w 1116"/>
              <a:gd name="T45" fmla="*/ 2147483647 h 624"/>
              <a:gd name="T46" fmla="*/ 2147483647 w 1116"/>
              <a:gd name="T47" fmla="*/ 2147483647 h 624"/>
              <a:gd name="T48" fmla="*/ 2147483647 w 1116"/>
              <a:gd name="T49" fmla="*/ 2147483647 h 624"/>
              <a:gd name="T50" fmla="*/ 2147483647 w 1116"/>
              <a:gd name="T51" fmla="*/ 2147483647 h 624"/>
              <a:gd name="T52" fmla="*/ 2147483647 w 1116"/>
              <a:gd name="T53" fmla="*/ 2147483647 h 624"/>
              <a:gd name="T54" fmla="*/ 2147483647 w 1116"/>
              <a:gd name="T55" fmla="*/ 2147483647 h 624"/>
              <a:gd name="T56" fmla="*/ 2147483647 w 1116"/>
              <a:gd name="T57" fmla="*/ 2147483647 h 624"/>
              <a:gd name="T58" fmla="*/ 2147483647 w 1116"/>
              <a:gd name="T59" fmla="*/ 2147483647 h 624"/>
              <a:gd name="T60" fmla="*/ 2147483647 w 1116"/>
              <a:gd name="T61" fmla="*/ 2147483647 h 624"/>
              <a:gd name="T62" fmla="*/ 2147483647 w 1116"/>
              <a:gd name="T63" fmla="*/ 2147483647 h 624"/>
              <a:gd name="T64" fmla="*/ 2147483647 w 1116"/>
              <a:gd name="T65" fmla="*/ 2147483647 h 624"/>
              <a:gd name="T66" fmla="*/ 2147483647 w 1116"/>
              <a:gd name="T67" fmla="*/ 2147483647 h 624"/>
              <a:gd name="T68" fmla="*/ 2147483647 w 1116"/>
              <a:gd name="T69" fmla="*/ 2147483647 h 624"/>
              <a:gd name="T70" fmla="*/ 2147483647 w 1116"/>
              <a:gd name="T71" fmla="*/ 2147483647 h 624"/>
              <a:gd name="T72" fmla="*/ 2147483647 w 1116"/>
              <a:gd name="T73" fmla="*/ 2147483647 h 624"/>
              <a:gd name="T74" fmla="*/ 2147483647 w 1116"/>
              <a:gd name="T75" fmla="*/ 2147483647 h 624"/>
              <a:gd name="T76" fmla="*/ 2147483647 w 1116"/>
              <a:gd name="T77" fmla="*/ 2147483647 h 624"/>
              <a:gd name="T78" fmla="*/ 2147483647 w 1116"/>
              <a:gd name="T79" fmla="*/ 2147483647 h 624"/>
              <a:gd name="T80" fmla="*/ 2147483647 w 1116"/>
              <a:gd name="T81" fmla="*/ 2147483647 h 624"/>
              <a:gd name="T82" fmla="*/ 2147483647 w 1116"/>
              <a:gd name="T83" fmla="*/ 2147483647 h 624"/>
              <a:gd name="T84" fmla="*/ 2147483647 w 1116"/>
              <a:gd name="T85" fmla="*/ 2147483647 h 624"/>
              <a:gd name="T86" fmla="*/ 2147483647 w 1116"/>
              <a:gd name="T87" fmla="*/ 2147483647 h 624"/>
              <a:gd name="T88" fmla="*/ 2147483647 w 1116"/>
              <a:gd name="T89" fmla="*/ 0 h 624"/>
              <a:gd name="T90" fmla="*/ 2147483647 w 1116"/>
              <a:gd name="T91" fmla="*/ 2147483647 h 624"/>
              <a:gd name="T92" fmla="*/ 2147483647 w 1116"/>
              <a:gd name="T93" fmla="*/ 2147483647 h 624"/>
              <a:gd name="T94" fmla="*/ 2147483647 w 1116"/>
              <a:gd name="T95" fmla="*/ 2147483647 h 624"/>
              <a:gd name="T96" fmla="*/ 2147483647 w 1116"/>
              <a:gd name="T97" fmla="*/ 2147483647 h 624"/>
              <a:gd name="T98" fmla="*/ 2147483647 w 1116"/>
              <a:gd name="T99" fmla="*/ 2147483647 h 624"/>
              <a:gd name="T100" fmla="*/ 2147483647 w 1116"/>
              <a:gd name="T101" fmla="*/ 2147483647 h 624"/>
              <a:gd name="T102" fmla="*/ 2147483647 w 1116"/>
              <a:gd name="T103" fmla="*/ 2147483647 h 624"/>
              <a:gd name="T104" fmla="*/ 2147483647 w 1116"/>
              <a:gd name="T105" fmla="*/ 2147483647 h 624"/>
              <a:gd name="T106" fmla="*/ 2147483647 w 1116"/>
              <a:gd name="T107" fmla="*/ 2147483647 h 624"/>
              <a:gd name="T108" fmla="*/ 2147483647 w 1116"/>
              <a:gd name="T109" fmla="*/ 2147483647 h 624"/>
              <a:gd name="T110" fmla="*/ 2147483647 w 1116"/>
              <a:gd name="T111" fmla="*/ 2147483647 h 624"/>
              <a:gd name="T112" fmla="*/ 2147483647 w 1116"/>
              <a:gd name="T113" fmla="*/ 2147483647 h 624"/>
              <a:gd name="T114" fmla="*/ 2147483647 w 1116"/>
              <a:gd name="T115" fmla="*/ 2147483647 h 624"/>
              <a:gd name="T116" fmla="*/ 2147483647 w 1116"/>
              <a:gd name="T117" fmla="*/ 2147483647 h 6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16"/>
              <a:gd name="T178" fmla="*/ 0 h 624"/>
              <a:gd name="T179" fmla="*/ 1116 w 1116"/>
              <a:gd name="T180" fmla="*/ 624 h 62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16" h="624">
                <a:moveTo>
                  <a:pt x="24" y="324"/>
                </a:moveTo>
                <a:lnTo>
                  <a:pt x="30" y="324"/>
                </a:lnTo>
                <a:lnTo>
                  <a:pt x="36" y="330"/>
                </a:lnTo>
                <a:lnTo>
                  <a:pt x="48" y="330"/>
                </a:lnTo>
                <a:lnTo>
                  <a:pt x="54" y="336"/>
                </a:lnTo>
                <a:lnTo>
                  <a:pt x="78" y="336"/>
                </a:lnTo>
                <a:lnTo>
                  <a:pt x="84" y="342"/>
                </a:lnTo>
                <a:lnTo>
                  <a:pt x="108" y="342"/>
                </a:lnTo>
                <a:lnTo>
                  <a:pt x="114" y="348"/>
                </a:lnTo>
                <a:lnTo>
                  <a:pt x="126" y="342"/>
                </a:lnTo>
                <a:lnTo>
                  <a:pt x="132" y="342"/>
                </a:lnTo>
                <a:lnTo>
                  <a:pt x="144" y="336"/>
                </a:lnTo>
                <a:lnTo>
                  <a:pt x="150" y="336"/>
                </a:lnTo>
                <a:lnTo>
                  <a:pt x="174" y="360"/>
                </a:lnTo>
                <a:lnTo>
                  <a:pt x="186" y="360"/>
                </a:lnTo>
                <a:lnTo>
                  <a:pt x="198" y="348"/>
                </a:lnTo>
                <a:lnTo>
                  <a:pt x="198" y="342"/>
                </a:lnTo>
                <a:lnTo>
                  <a:pt x="222" y="348"/>
                </a:lnTo>
                <a:lnTo>
                  <a:pt x="228" y="336"/>
                </a:lnTo>
                <a:lnTo>
                  <a:pt x="234" y="342"/>
                </a:lnTo>
                <a:lnTo>
                  <a:pt x="252" y="342"/>
                </a:lnTo>
                <a:lnTo>
                  <a:pt x="258" y="336"/>
                </a:lnTo>
                <a:lnTo>
                  <a:pt x="258" y="330"/>
                </a:lnTo>
                <a:lnTo>
                  <a:pt x="270" y="318"/>
                </a:lnTo>
                <a:lnTo>
                  <a:pt x="282" y="318"/>
                </a:lnTo>
                <a:lnTo>
                  <a:pt x="288" y="306"/>
                </a:lnTo>
                <a:lnTo>
                  <a:pt x="294" y="306"/>
                </a:lnTo>
                <a:lnTo>
                  <a:pt x="306" y="312"/>
                </a:lnTo>
                <a:lnTo>
                  <a:pt x="318" y="312"/>
                </a:lnTo>
                <a:lnTo>
                  <a:pt x="318" y="306"/>
                </a:lnTo>
                <a:lnTo>
                  <a:pt x="324" y="306"/>
                </a:lnTo>
                <a:lnTo>
                  <a:pt x="336" y="300"/>
                </a:lnTo>
                <a:lnTo>
                  <a:pt x="342" y="300"/>
                </a:lnTo>
                <a:lnTo>
                  <a:pt x="354" y="312"/>
                </a:lnTo>
                <a:lnTo>
                  <a:pt x="360" y="312"/>
                </a:lnTo>
                <a:lnTo>
                  <a:pt x="360" y="318"/>
                </a:lnTo>
                <a:lnTo>
                  <a:pt x="402" y="318"/>
                </a:lnTo>
                <a:lnTo>
                  <a:pt x="408" y="324"/>
                </a:lnTo>
                <a:lnTo>
                  <a:pt x="408" y="336"/>
                </a:lnTo>
                <a:lnTo>
                  <a:pt x="426" y="336"/>
                </a:lnTo>
                <a:lnTo>
                  <a:pt x="438" y="342"/>
                </a:lnTo>
                <a:lnTo>
                  <a:pt x="444" y="348"/>
                </a:lnTo>
                <a:lnTo>
                  <a:pt x="450" y="360"/>
                </a:lnTo>
                <a:lnTo>
                  <a:pt x="444" y="366"/>
                </a:lnTo>
                <a:lnTo>
                  <a:pt x="444" y="390"/>
                </a:lnTo>
                <a:lnTo>
                  <a:pt x="456" y="384"/>
                </a:lnTo>
                <a:lnTo>
                  <a:pt x="462" y="384"/>
                </a:lnTo>
                <a:lnTo>
                  <a:pt x="468" y="390"/>
                </a:lnTo>
                <a:lnTo>
                  <a:pt x="462" y="396"/>
                </a:lnTo>
                <a:lnTo>
                  <a:pt x="462" y="414"/>
                </a:lnTo>
                <a:lnTo>
                  <a:pt x="474" y="414"/>
                </a:lnTo>
                <a:lnTo>
                  <a:pt x="480" y="420"/>
                </a:lnTo>
                <a:lnTo>
                  <a:pt x="492" y="420"/>
                </a:lnTo>
                <a:lnTo>
                  <a:pt x="498" y="426"/>
                </a:lnTo>
                <a:lnTo>
                  <a:pt x="498" y="456"/>
                </a:lnTo>
                <a:lnTo>
                  <a:pt x="492" y="456"/>
                </a:lnTo>
                <a:lnTo>
                  <a:pt x="480" y="462"/>
                </a:lnTo>
                <a:lnTo>
                  <a:pt x="462" y="462"/>
                </a:lnTo>
                <a:lnTo>
                  <a:pt x="456" y="456"/>
                </a:lnTo>
                <a:lnTo>
                  <a:pt x="438" y="456"/>
                </a:lnTo>
                <a:lnTo>
                  <a:pt x="432" y="462"/>
                </a:lnTo>
                <a:lnTo>
                  <a:pt x="432" y="468"/>
                </a:lnTo>
                <a:lnTo>
                  <a:pt x="438" y="468"/>
                </a:lnTo>
                <a:lnTo>
                  <a:pt x="450" y="474"/>
                </a:lnTo>
                <a:lnTo>
                  <a:pt x="456" y="480"/>
                </a:lnTo>
                <a:lnTo>
                  <a:pt x="438" y="492"/>
                </a:lnTo>
                <a:lnTo>
                  <a:pt x="432" y="498"/>
                </a:lnTo>
                <a:lnTo>
                  <a:pt x="420" y="504"/>
                </a:lnTo>
                <a:lnTo>
                  <a:pt x="414" y="504"/>
                </a:lnTo>
                <a:lnTo>
                  <a:pt x="414" y="516"/>
                </a:lnTo>
                <a:lnTo>
                  <a:pt x="420" y="522"/>
                </a:lnTo>
                <a:lnTo>
                  <a:pt x="420" y="534"/>
                </a:lnTo>
                <a:lnTo>
                  <a:pt x="396" y="540"/>
                </a:lnTo>
                <a:lnTo>
                  <a:pt x="390" y="528"/>
                </a:lnTo>
                <a:lnTo>
                  <a:pt x="390" y="516"/>
                </a:lnTo>
                <a:lnTo>
                  <a:pt x="390" y="528"/>
                </a:lnTo>
                <a:lnTo>
                  <a:pt x="396" y="540"/>
                </a:lnTo>
                <a:lnTo>
                  <a:pt x="396" y="546"/>
                </a:lnTo>
                <a:lnTo>
                  <a:pt x="408" y="552"/>
                </a:lnTo>
                <a:lnTo>
                  <a:pt x="438" y="552"/>
                </a:lnTo>
                <a:lnTo>
                  <a:pt x="444" y="546"/>
                </a:lnTo>
                <a:lnTo>
                  <a:pt x="450" y="546"/>
                </a:lnTo>
                <a:lnTo>
                  <a:pt x="456" y="540"/>
                </a:lnTo>
                <a:lnTo>
                  <a:pt x="474" y="540"/>
                </a:lnTo>
                <a:lnTo>
                  <a:pt x="480" y="534"/>
                </a:lnTo>
                <a:lnTo>
                  <a:pt x="486" y="534"/>
                </a:lnTo>
                <a:lnTo>
                  <a:pt x="480" y="528"/>
                </a:lnTo>
                <a:lnTo>
                  <a:pt x="486" y="528"/>
                </a:lnTo>
                <a:lnTo>
                  <a:pt x="492" y="522"/>
                </a:lnTo>
                <a:lnTo>
                  <a:pt x="510" y="516"/>
                </a:lnTo>
                <a:lnTo>
                  <a:pt x="522" y="510"/>
                </a:lnTo>
                <a:lnTo>
                  <a:pt x="528" y="504"/>
                </a:lnTo>
                <a:lnTo>
                  <a:pt x="534" y="492"/>
                </a:lnTo>
                <a:lnTo>
                  <a:pt x="540" y="486"/>
                </a:lnTo>
                <a:lnTo>
                  <a:pt x="546" y="474"/>
                </a:lnTo>
                <a:lnTo>
                  <a:pt x="552" y="468"/>
                </a:lnTo>
                <a:lnTo>
                  <a:pt x="552" y="462"/>
                </a:lnTo>
                <a:lnTo>
                  <a:pt x="582" y="450"/>
                </a:lnTo>
                <a:lnTo>
                  <a:pt x="600" y="438"/>
                </a:lnTo>
                <a:lnTo>
                  <a:pt x="612" y="444"/>
                </a:lnTo>
                <a:lnTo>
                  <a:pt x="624" y="444"/>
                </a:lnTo>
                <a:lnTo>
                  <a:pt x="636" y="450"/>
                </a:lnTo>
                <a:lnTo>
                  <a:pt x="654" y="450"/>
                </a:lnTo>
                <a:lnTo>
                  <a:pt x="666" y="438"/>
                </a:lnTo>
                <a:lnTo>
                  <a:pt x="648" y="462"/>
                </a:lnTo>
                <a:lnTo>
                  <a:pt x="624" y="462"/>
                </a:lnTo>
                <a:lnTo>
                  <a:pt x="630" y="468"/>
                </a:lnTo>
                <a:lnTo>
                  <a:pt x="642" y="474"/>
                </a:lnTo>
                <a:lnTo>
                  <a:pt x="654" y="486"/>
                </a:lnTo>
                <a:lnTo>
                  <a:pt x="726" y="486"/>
                </a:lnTo>
                <a:lnTo>
                  <a:pt x="738" y="504"/>
                </a:lnTo>
                <a:lnTo>
                  <a:pt x="726" y="510"/>
                </a:lnTo>
                <a:lnTo>
                  <a:pt x="720" y="516"/>
                </a:lnTo>
                <a:lnTo>
                  <a:pt x="684" y="534"/>
                </a:lnTo>
                <a:lnTo>
                  <a:pt x="678" y="540"/>
                </a:lnTo>
                <a:lnTo>
                  <a:pt x="678" y="546"/>
                </a:lnTo>
                <a:lnTo>
                  <a:pt x="684" y="546"/>
                </a:lnTo>
                <a:lnTo>
                  <a:pt x="690" y="552"/>
                </a:lnTo>
                <a:lnTo>
                  <a:pt x="720" y="552"/>
                </a:lnTo>
                <a:lnTo>
                  <a:pt x="732" y="558"/>
                </a:lnTo>
                <a:lnTo>
                  <a:pt x="744" y="570"/>
                </a:lnTo>
                <a:lnTo>
                  <a:pt x="744" y="594"/>
                </a:lnTo>
                <a:lnTo>
                  <a:pt x="738" y="606"/>
                </a:lnTo>
                <a:lnTo>
                  <a:pt x="738" y="618"/>
                </a:lnTo>
                <a:lnTo>
                  <a:pt x="756" y="618"/>
                </a:lnTo>
                <a:lnTo>
                  <a:pt x="768" y="624"/>
                </a:lnTo>
                <a:lnTo>
                  <a:pt x="780" y="624"/>
                </a:lnTo>
                <a:lnTo>
                  <a:pt x="780" y="618"/>
                </a:lnTo>
                <a:lnTo>
                  <a:pt x="792" y="606"/>
                </a:lnTo>
                <a:lnTo>
                  <a:pt x="804" y="600"/>
                </a:lnTo>
                <a:lnTo>
                  <a:pt x="810" y="594"/>
                </a:lnTo>
                <a:lnTo>
                  <a:pt x="840" y="594"/>
                </a:lnTo>
                <a:lnTo>
                  <a:pt x="858" y="576"/>
                </a:lnTo>
                <a:lnTo>
                  <a:pt x="858" y="570"/>
                </a:lnTo>
                <a:lnTo>
                  <a:pt x="864" y="564"/>
                </a:lnTo>
                <a:lnTo>
                  <a:pt x="870" y="564"/>
                </a:lnTo>
                <a:lnTo>
                  <a:pt x="882" y="576"/>
                </a:lnTo>
                <a:lnTo>
                  <a:pt x="918" y="570"/>
                </a:lnTo>
                <a:lnTo>
                  <a:pt x="918" y="552"/>
                </a:lnTo>
                <a:lnTo>
                  <a:pt x="930" y="540"/>
                </a:lnTo>
                <a:lnTo>
                  <a:pt x="900" y="540"/>
                </a:lnTo>
                <a:lnTo>
                  <a:pt x="894" y="546"/>
                </a:lnTo>
                <a:lnTo>
                  <a:pt x="882" y="552"/>
                </a:lnTo>
                <a:lnTo>
                  <a:pt x="852" y="552"/>
                </a:lnTo>
                <a:lnTo>
                  <a:pt x="846" y="546"/>
                </a:lnTo>
                <a:lnTo>
                  <a:pt x="834" y="540"/>
                </a:lnTo>
                <a:lnTo>
                  <a:pt x="828" y="534"/>
                </a:lnTo>
                <a:lnTo>
                  <a:pt x="828" y="522"/>
                </a:lnTo>
                <a:lnTo>
                  <a:pt x="822" y="516"/>
                </a:lnTo>
                <a:lnTo>
                  <a:pt x="810" y="516"/>
                </a:lnTo>
                <a:lnTo>
                  <a:pt x="786" y="498"/>
                </a:lnTo>
                <a:lnTo>
                  <a:pt x="750" y="492"/>
                </a:lnTo>
                <a:lnTo>
                  <a:pt x="744" y="480"/>
                </a:lnTo>
                <a:lnTo>
                  <a:pt x="810" y="480"/>
                </a:lnTo>
                <a:lnTo>
                  <a:pt x="822" y="474"/>
                </a:lnTo>
                <a:lnTo>
                  <a:pt x="834" y="462"/>
                </a:lnTo>
                <a:lnTo>
                  <a:pt x="846" y="468"/>
                </a:lnTo>
                <a:lnTo>
                  <a:pt x="852" y="462"/>
                </a:lnTo>
                <a:lnTo>
                  <a:pt x="864" y="456"/>
                </a:lnTo>
                <a:lnTo>
                  <a:pt x="870" y="450"/>
                </a:lnTo>
                <a:lnTo>
                  <a:pt x="882" y="444"/>
                </a:lnTo>
                <a:lnTo>
                  <a:pt x="906" y="444"/>
                </a:lnTo>
                <a:lnTo>
                  <a:pt x="918" y="438"/>
                </a:lnTo>
                <a:lnTo>
                  <a:pt x="930" y="438"/>
                </a:lnTo>
                <a:lnTo>
                  <a:pt x="978" y="408"/>
                </a:lnTo>
                <a:lnTo>
                  <a:pt x="1014" y="408"/>
                </a:lnTo>
                <a:lnTo>
                  <a:pt x="1014" y="372"/>
                </a:lnTo>
                <a:lnTo>
                  <a:pt x="1032" y="372"/>
                </a:lnTo>
                <a:lnTo>
                  <a:pt x="1038" y="366"/>
                </a:lnTo>
                <a:lnTo>
                  <a:pt x="1038" y="360"/>
                </a:lnTo>
                <a:lnTo>
                  <a:pt x="1050" y="348"/>
                </a:lnTo>
                <a:lnTo>
                  <a:pt x="1080" y="348"/>
                </a:lnTo>
                <a:lnTo>
                  <a:pt x="1092" y="342"/>
                </a:lnTo>
                <a:lnTo>
                  <a:pt x="1104" y="342"/>
                </a:lnTo>
                <a:lnTo>
                  <a:pt x="1116" y="330"/>
                </a:lnTo>
                <a:lnTo>
                  <a:pt x="1116" y="324"/>
                </a:lnTo>
                <a:lnTo>
                  <a:pt x="1110" y="312"/>
                </a:lnTo>
                <a:lnTo>
                  <a:pt x="1110" y="300"/>
                </a:lnTo>
                <a:lnTo>
                  <a:pt x="1098" y="294"/>
                </a:lnTo>
                <a:lnTo>
                  <a:pt x="1086" y="282"/>
                </a:lnTo>
                <a:lnTo>
                  <a:pt x="1092" y="276"/>
                </a:lnTo>
                <a:lnTo>
                  <a:pt x="1110" y="276"/>
                </a:lnTo>
                <a:lnTo>
                  <a:pt x="1116" y="270"/>
                </a:lnTo>
                <a:lnTo>
                  <a:pt x="1110" y="264"/>
                </a:lnTo>
                <a:lnTo>
                  <a:pt x="1104" y="264"/>
                </a:lnTo>
                <a:lnTo>
                  <a:pt x="1098" y="258"/>
                </a:lnTo>
                <a:lnTo>
                  <a:pt x="1092" y="258"/>
                </a:lnTo>
                <a:lnTo>
                  <a:pt x="1110" y="246"/>
                </a:lnTo>
                <a:lnTo>
                  <a:pt x="1110" y="222"/>
                </a:lnTo>
                <a:lnTo>
                  <a:pt x="1104" y="216"/>
                </a:lnTo>
                <a:lnTo>
                  <a:pt x="1080" y="216"/>
                </a:lnTo>
                <a:lnTo>
                  <a:pt x="1062" y="204"/>
                </a:lnTo>
                <a:lnTo>
                  <a:pt x="1056" y="198"/>
                </a:lnTo>
                <a:lnTo>
                  <a:pt x="1056" y="192"/>
                </a:lnTo>
                <a:lnTo>
                  <a:pt x="1014" y="192"/>
                </a:lnTo>
                <a:lnTo>
                  <a:pt x="1002" y="186"/>
                </a:lnTo>
                <a:lnTo>
                  <a:pt x="996" y="180"/>
                </a:lnTo>
                <a:lnTo>
                  <a:pt x="978" y="180"/>
                </a:lnTo>
                <a:lnTo>
                  <a:pt x="966" y="186"/>
                </a:lnTo>
                <a:lnTo>
                  <a:pt x="942" y="162"/>
                </a:lnTo>
                <a:lnTo>
                  <a:pt x="936" y="150"/>
                </a:lnTo>
                <a:lnTo>
                  <a:pt x="924" y="150"/>
                </a:lnTo>
                <a:lnTo>
                  <a:pt x="918" y="156"/>
                </a:lnTo>
                <a:lnTo>
                  <a:pt x="918" y="162"/>
                </a:lnTo>
                <a:lnTo>
                  <a:pt x="912" y="156"/>
                </a:lnTo>
                <a:lnTo>
                  <a:pt x="864" y="156"/>
                </a:lnTo>
                <a:lnTo>
                  <a:pt x="858" y="150"/>
                </a:lnTo>
                <a:lnTo>
                  <a:pt x="846" y="150"/>
                </a:lnTo>
                <a:lnTo>
                  <a:pt x="840" y="144"/>
                </a:lnTo>
                <a:lnTo>
                  <a:pt x="816" y="150"/>
                </a:lnTo>
                <a:lnTo>
                  <a:pt x="810" y="150"/>
                </a:lnTo>
                <a:lnTo>
                  <a:pt x="798" y="102"/>
                </a:lnTo>
                <a:lnTo>
                  <a:pt x="756" y="84"/>
                </a:lnTo>
                <a:lnTo>
                  <a:pt x="720" y="84"/>
                </a:lnTo>
                <a:lnTo>
                  <a:pt x="720" y="66"/>
                </a:lnTo>
                <a:lnTo>
                  <a:pt x="714" y="48"/>
                </a:lnTo>
                <a:lnTo>
                  <a:pt x="720" y="48"/>
                </a:lnTo>
                <a:lnTo>
                  <a:pt x="726" y="42"/>
                </a:lnTo>
                <a:lnTo>
                  <a:pt x="726" y="30"/>
                </a:lnTo>
                <a:lnTo>
                  <a:pt x="720" y="30"/>
                </a:lnTo>
                <a:lnTo>
                  <a:pt x="708" y="24"/>
                </a:lnTo>
                <a:lnTo>
                  <a:pt x="702" y="18"/>
                </a:lnTo>
                <a:lnTo>
                  <a:pt x="696" y="18"/>
                </a:lnTo>
                <a:lnTo>
                  <a:pt x="690" y="0"/>
                </a:lnTo>
                <a:lnTo>
                  <a:pt x="642" y="0"/>
                </a:lnTo>
                <a:lnTo>
                  <a:pt x="630" y="6"/>
                </a:lnTo>
                <a:lnTo>
                  <a:pt x="600" y="6"/>
                </a:lnTo>
                <a:lnTo>
                  <a:pt x="600" y="18"/>
                </a:lnTo>
                <a:lnTo>
                  <a:pt x="594" y="24"/>
                </a:lnTo>
                <a:lnTo>
                  <a:pt x="558" y="24"/>
                </a:lnTo>
                <a:lnTo>
                  <a:pt x="546" y="18"/>
                </a:lnTo>
                <a:lnTo>
                  <a:pt x="516" y="18"/>
                </a:lnTo>
                <a:lnTo>
                  <a:pt x="510" y="30"/>
                </a:lnTo>
                <a:lnTo>
                  <a:pt x="498" y="36"/>
                </a:lnTo>
                <a:lnTo>
                  <a:pt x="492" y="42"/>
                </a:lnTo>
                <a:lnTo>
                  <a:pt x="486" y="54"/>
                </a:lnTo>
                <a:lnTo>
                  <a:pt x="492" y="60"/>
                </a:lnTo>
                <a:lnTo>
                  <a:pt x="492" y="72"/>
                </a:lnTo>
                <a:lnTo>
                  <a:pt x="486" y="78"/>
                </a:lnTo>
                <a:lnTo>
                  <a:pt x="468" y="78"/>
                </a:lnTo>
                <a:lnTo>
                  <a:pt x="462" y="72"/>
                </a:lnTo>
                <a:lnTo>
                  <a:pt x="438" y="72"/>
                </a:lnTo>
                <a:lnTo>
                  <a:pt x="426" y="78"/>
                </a:lnTo>
                <a:lnTo>
                  <a:pt x="420" y="78"/>
                </a:lnTo>
                <a:lnTo>
                  <a:pt x="420" y="66"/>
                </a:lnTo>
                <a:lnTo>
                  <a:pt x="414" y="60"/>
                </a:lnTo>
                <a:lnTo>
                  <a:pt x="396" y="60"/>
                </a:lnTo>
                <a:lnTo>
                  <a:pt x="390" y="66"/>
                </a:lnTo>
                <a:lnTo>
                  <a:pt x="390" y="72"/>
                </a:lnTo>
                <a:lnTo>
                  <a:pt x="378" y="60"/>
                </a:lnTo>
                <a:lnTo>
                  <a:pt x="366" y="66"/>
                </a:lnTo>
                <a:lnTo>
                  <a:pt x="360" y="60"/>
                </a:lnTo>
                <a:lnTo>
                  <a:pt x="342" y="66"/>
                </a:lnTo>
                <a:lnTo>
                  <a:pt x="336" y="54"/>
                </a:lnTo>
                <a:lnTo>
                  <a:pt x="324" y="66"/>
                </a:lnTo>
                <a:lnTo>
                  <a:pt x="306" y="54"/>
                </a:lnTo>
                <a:lnTo>
                  <a:pt x="300" y="60"/>
                </a:lnTo>
                <a:lnTo>
                  <a:pt x="282" y="48"/>
                </a:lnTo>
                <a:lnTo>
                  <a:pt x="258" y="42"/>
                </a:lnTo>
                <a:lnTo>
                  <a:pt x="222" y="42"/>
                </a:lnTo>
                <a:lnTo>
                  <a:pt x="216" y="36"/>
                </a:lnTo>
                <a:lnTo>
                  <a:pt x="216" y="30"/>
                </a:lnTo>
                <a:lnTo>
                  <a:pt x="168" y="30"/>
                </a:lnTo>
                <a:lnTo>
                  <a:pt x="162" y="36"/>
                </a:lnTo>
                <a:lnTo>
                  <a:pt x="150" y="42"/>
                </a:lnTo>
                <a:lnTo>
                  <a:pt x="114" y="42"/>
                </a:lnTo>
                <a:lnTo>
                  <a:pt x="114" y="48"/>
                </a:lnTo>
                <a:lnTo>
                  <a:pt x="96" y="66"/>
                </a:lnTo>
                <a:lnTo>
                  <a:pt x="78" y="66"/>
                </a:lnTo>
                <a:lnTo>
                  <a:pt x="66" y="60"/>
                </a:lnTo>
                <a:lnTo>
                  <a:pt x="72" y="78"/>
                </a:lnTo>
                <a:lnTo>
                  <a:pt x="90" y="96"/>
                </a:lnTo>
                <a:lnTo>
                  <a:pt x="90" y="102"/>
                </a:lnTo>
                <a:lnTo>
                  <a:pt x="102" y="108"/>
                </a:lnTo>
                <a:lnTo>
                  <a:pt x="108" y="114"/>
                </a:lnTo>
                <a:lnTo>
                  <a:pt x="102" y="126"/>
                </a:lnTo>
                <a:lnTo>
                  <a:pt x="108" y="132"/>
                </a:lnTo>
                <a:lnTo>
                  <a:pt x="108" y="138"/>
                </a:lnTo>
                <a:lnTo>
                  <a:pt x="114" y="144"/>
                </a:lnTo>
                <a:lnTo>
                  <a:pt x="108" y="150"/>
                </a:lnTo>
                <a:lnTo>
                  <a:pt x="102" y="150"/>
                </a:lnTo>
                <a:lnTo>
                  <a:pt x="96" y="156"/>
                </a:lnTo>
                <a:lnTo>
                  <a:pt x="84" y="156"/>
                </a:lnTo>
                <a:lnTo>
                  <a:pt x="30" y="204"/>
                </a:lnTo>
                <a:lnTo>
                  <a:pt x="30" y="246"/>
                </a:lnTo>
                <a:lnTo>
                  <a:pt x="42" y="258"/>
                </a:lnTo>
                <a:lnTo>
                  <a:pt x="18" y="258"/>
                </a:lnTo>
                <a:lnTo>
                  <a:pt x="18" y="270"/>
                </a:lnTo>
                <a:lnTo>
                  <a:pt x="12" y="276"/>
                </a:lnTo>
                <a:lnTo>
                  <a:pt x="12" y="282"/>
                </a:lnTo>
                <a:lnTo>
                  <a:pt x="6" y="288"/>
                </a:lnTo>
                <a:lnTo>
                  <a:pt x="0" y="288"/>
                </a:lnTo>
                <a:lnTo>
                  <a:pt x="0" y="306"/>
                </a:lnTo>
                <a:lnTo>
                  <a:pt x="6" y="306"/>
                </a:lnTo>
                <a:lnTo>
                  <a:pt x="24" y="3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Uganda" descr="© INSCALE GmbH, 05.05.2010&#10;http://www.presentationload.com/">
            <a:extLst>
              <a:ext uri="{FF2B5EF4-FFF2-40B4-BE49-F238E27FC236}">
                <a16:creationId xmlns:a16="http://schemas.microsoft.com/office/drawing/2014/main" id="{97B0D8EE-8A33-521B-6CD2-059C602C6AA8}"/>
              </a:ext>
            </a:extLst>
          </p:cNvPr>
          <p:cNvSpPr>
            <a:spLocks noEditPoints="1"/>
          </p:cNvSpPr>
          <p:nvPr/>
        </p:nvSpPr>
        <p:spPr bwMode="gray">
          <a:xfrm>
            <a:off x="6596036" y="4226294"/>
            <a:ext cx="184406" cy="217600"/>
          </a:xfrm>
          <a:custGeom>
            <a:avLst/>
            <a:gdLst>
              <a:gd name="T0" fmla="*/ 2147483647 w 390"/>
              <a:gd name="T1" fmla="*/ 2147483647 h 462"/>
              <a:gd name="T2" fmla="*/ 2147483647 w 390"/>
              <a:gd name="T3" fmla="*/ 2147483647 h 462"/>
              <a:gd name="T4" fmla="*/ 2147483647 w 390"/>
              <a:gd name="T5" fmla="*/ 2147483647 h 462"/>
              <a:gd name="T6" fmla="*/ 2147483647 w 390"/>
              <a:gd name="T7" fmla="*/ 2147483647 h 462"/>
              <a:gd name="T8" fmla="*/ 2147483647 w 390"/>
              <a:gd name="T9" fmla="*/ 2147483647 h 462"/>
              <a:gd name="T10" fmla="*/ 2147483647 w 390"/>
              <a:gd name="T11" fmla="*/ 2147483647 h 462"/>
              <a:gd name="T12" fmla="*/ 2147483647 w 390"/>
              <a:gd name="T13" fmla="*/ 2147483647 h 462"/>
              <a:gd name="T14" fmla="*/ 2147483647 w 390"/>
              <a:gd name="T15" fmla="*/ 2147483647 h 462"/>
              <a:gd name="T16" fmla="*/ 2147483647 w 390"/>
              <a:gd name="T17" fmla="*/ 2147483647 h 462"/>
              <a:gd name="T18" fmla="*/ 2147483647 w 390"/>
              <a:gd name="T19" fmla="*/ 2147483647 h 462"/>
              <a:gd name="T20" fmla="*/ 2147483647 w 390"/>
              <a:gd name="T21" fmla="*/ 2147483647 h 462"/>
              <a:gd name="T22" fmla="*/ 2147483647 w 390"/>
              <a:gd name="T23" fmla="*/ 2147483647 h 462"/>
              <a:gd name="T24" fmla="*/ 2147483647 w 390"/>
              <a:gd name="T25" fmla="*/ 0 h 462"/>
              <a:gd name="T26" fmla="*/ 2147483647 w 390"/>
              <a:gd name="T27" fmla="*/ 2147483647 h 462"/>
              <a:gd name="T28" fmla="*/ 2147483647 w 390"/>
              <a:gd name="T29" fmla="*/ 2147483647 h 462"/>
              <a:gd name="T30" fmla="*/ 2147483647 w 390"/>
              <a:gd name="T31" fmla="*/ 2147483647 h 462"/>
              <a:gd name="T32" fmla="*/ 2147483647 w 390"/>
              <a:gd name="T33" fmla="*/ 2147483647 h 462"/>
              <a:gd name="T34" fmla="*/ 2147483647 w 390"/>
              <a:gd name="T35" fmla="*/ 2147483647 h 462"/>
              <a:gd name="T36" fmla="*/ 2147483647 w 390"/>
              <a:gd name="T37" fmla="*/ 2147483647 h 462"/>
              <a:gd name="T38" fmla="*/ 2147483647 w 390"/>
              <a:gd name="T39" fmla="*/ 2147483647 h 462"/>
              <a:gd name="T40" fmla="*/ 2147483647 w 390"/>
              <a:gd name="T41" fmla="*/ 2147483647 h 462"/>
              <a:gd name="T42" fmla="*/ 2147483647 w 390"/>
              <a:gd name="T43" fmla="*/ 2147483647 h 462"/>
              <a:gd name="T44" fmla="*/ 2147483647 w 390"/>
              <a:gd name="T45" fmla="*/ 2147483647 h 462"/>
              <a:gd name="T46" fmla="*/ 2147483647 w 390"/>
              <a:gd name="T47" fmla="*/ 2147483647 h 462"/>
              <a:gd name="T48" fmla="*/ 2147483647 w 390"/>
              <a:gd name="T49" fmla="*/ 2147483647 h 462"/>
              <a:gd name="T50" fmla="*/ 2147483647 w 390"/>
              <a:gd name="T51" fmla="*/ 2147483647 h 462"/>
              <a:gd name="T52" fmla="*/ 2147483647 w 390"/>
              <a:gd name="T53" fmla="*/ 2147483647 h 462"/>
              <a:gd name="T54" fmla="*/ 2147483647 w 390"/>
              <a:gd name="T55" fmla="*/ 2147483647 h 462"/>
              <a:gd name="T56" fmla="*/ 2147483647 w 390"/>
              <a:gd name="T57" fmla="*/ 2147483647 h 462"/>
              <a:gd name="T58" fmla="*/ 2147483647 w 390"/>
              <a:gd name="T59" fmla="*/ 2147483647 h 462"/>
              <a:gd name="T60" fmla="*/ 2147483647 w 390"/>
              <a:gd name="T61" fmla="*/ 2147483647 h 462"/>
              <a:gd name="T62" fmla="*/ 2147483647 w 390"/>
              <a:gd name="T63" fmla="*/ 2147483647 h 462"/>
              <a:gd name="T64" fmla="*/ 2147483647 w 390"/>
              <a:gd name="T65" fmla="*/ 2147483647 h 462"/>
              <a:gd name="T66" fmla="*/ 2147483647 w 390"/>
              <a:gd name="T67" fmla="*/ 2147483647 h 462"/>
              <a:gd name="T68" fmla="*/ 2147483647 w 390"/>
              <a:gd name="T69" fmla="*/ 2147483647 h 462"/>
              <a:gd name="T70" fmla="*/ 2147483647 w 390"/>
              <a:gd name="T71" fmla="*/ 2147483647 h 462"/>
              <a:gd name="T72" fmla="*/ 2147483647 w 390"/>
              <a:gd name="T73" fmla="*/ 2147483647 h 462"/>
              <a:gd name="T74" fmla="*/ 2147483647 w 390"/>
              <a:gd name="T75" fmla="*/ 2147483647 h 462"/>
              <a:gd name="T76" fmla="*/ 2147483647 w 390"/>
              <a:gd name="T77" fmla="*/ 2147483647 h 462"/>
              <a:gd name="T78" fmla="*/ 2147483647 w 390"/>
              <a:gd name="T79" fmla="*/ 2147483647 h 462"/>
              <a:gd name="T80" fmla="*/ 2147483647 w 390"/>
              <a:gd name="T81" fmla="*/ 2147483647 h 462"/>
              <a:gd name="T82" fmla="*/ 2147483647 w 390"/>
              <a:gd name="T83" fmla="*/ 2147483647 h 462"/>
              <a:gd name="T84" fmla="*/ 2147483647 w 390"/>
              <a:gd name="T85" fmla="*/ 2147483647 h 462"/>
              <a:gd name="T86" fmla="*/ 2147483647 w 390"/>
              <a:gd name="T87" fmla="*/ 2147483647 h 462"/>
              <a:gd name="T88" fmla="*/ 2147483647 w 390"/>
              <a:gd name="T89" fmla="*/ 2147483647 h 462"/>
              <a:gd name="T90" fmla="*/ 2147483647 w 390"/>
              <a:gd name="T91" fmla="*/ 2147483647 h 462"/>
              <a:gd name="T92" fmla="*/ 2147483647 w 390"/>
              <a:gd name="T93" fmla="*/ 2147483647 h 462"/>
              <a:gd name="T94" fmla="*/ 2147483647 w 390"/>
              <a:gd name="T95" fmla="*/ 2147483647 h 462"/>
              <a:gd name="T96" fmla="*/ 2147483647 w 390"/>
              <a:gd name="T97" fmla="*/ 2147483647 h 462"/>
              <a:gd name="T98" fmla="*/ 2147483647 w 390"/>
              <a:gd name="T99" fmla="*/ 2147483647 h 462"/>
              <a:gd name="T100" fmla="*/ 2147483647 w 390"/>
              <a:gd name="T101" fmla="*/ 2147483647 h 462"/>
              <a:gd name="T102" fmla="*/ 2147483647 w 390"/>
              <a:gd name="T103" fmla="*/ 2147483647 h 462"/>
              <a:gd name="T104" fmla="*/ 2147483647 w 390"/>
              <a:gd name="T105" fmla="*/ 2147483647 h 462"/>
              <a:gd name="T106" fmla="*/ 2147483647 w 390"/>
              <a:gd name="T107" fmla="*/ 2147483647 h 46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90"/>
              <a:gd name="T163" fmla="*/ 0 h 462"/>
              <a:gd name="T164" fmla="*/ 390 w 390"/>
              <a:gd name="T165" fmla="*/ 462 h 46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90" h="462">
                <a:moveTo>
                  <a:pt x="306" y="426"/>
                </a:moveTo>
                <a:lnTo>
                  <a:pt x="318" y="426"/>
                </a:lnTo>
                <a:lnTo>
                  <a:pt x="318" y="420"/>
                </a:lnTo>
                <a:lnTo>
                  <a:pt x="306" y="420"/>
                </a:lnTo>
                <a:lnTo>
                  <a:pt x="306" y="426"/>
                </a:lnTo>
                <a:close/>
                <a:moveTo>
                  <a:pt x="390" y="192"/>
                </a:moveTo>
                <a:lnTo>
                  <a:pt x="384" y="180"/>
                </a:lnTo>
                <a:lnTo>
                  <a:pt x="378" y="174"/>
                </a:lnTo>
                <a:lnTo>
                  <a:pt x="366" y="150"/>
                </a:lnTo>
                <a:lnTo>
                  <a:pt x="366" y="144"/>
                </a:lnTo>
                <a:lnTo>
                  <a:pt x="372" y="138"/>
                </a:lnTo>
                <a:lnTo>
                  <a:pt x="378" y="138"/>
                </a:lnTo>
                <a:lnTo>
                  <a:pt x="384" y="132"/>
                </a:lnTo>
                <a:lnTo>
                  <a:pt x="348" y="90"/>
                </a:lnTo>
                <a:lnTo>
                  <a:pt x="354" y="84"/>
                </a:lnTo>
                <a:lnTo>
                  <a:pt x="336" y="66"/>
                </a:lnTo>
                <a:lnTo>
                  <a:pt x="336" y="60"/>
                </a:lnTo>
                <a:lnTo>
                  <a:pt x="342" y="54"/>
                </a:lnTo>
                <a:lnTo>
                  <a:pt x="342" y="42"/>
                </a:lnTo>
                <a:lnTo>
                  <a:pt x="336" y="42"/>
                </a:lnTo>
                <a:lnTo>
                  <a:pt x="336" y="48"/>
                </a:lnTo>
                <a:lnTo>
                  <a:pt x="330" y="42"/>
                </a:lnTo>
                <a:lnTo>
                  <a:pt x="324" y="42"/>
                </a:lnTo>
                <a:lnTo>
                  <a:pt x="324" y="18"/>
                </a:lnTo>
                <a:lnTo>
                  <a:pt x="318" y="6"/>
                </a:lnTo>
                <a:lnTo>
                  <a:pt x="312" y="0"/>
                </a:lnTo>
                <a:lnTo>
                  <a:pt x="300" y="0"/>
                </a:lnTo>
                <a:lnTo>
                  <a:pt x="300" y="6"/>
                </a:lnTo>
                <a:lnTo>
                  <a:pt x="294" y="12"/>
                </a:lnTo>
                <a:lnTo>
                  <a:pt x="294" y="18"/>
                </a:lnTo>
                <a:lnTo>
                  <a:pt x="276" y="36"/>
                </a:lnTo>
                <a:lnTo>
                  <a:pt x="252" y="36"/>
                </a:lnTo>
                <a:lnTo>
                  <a:pt x="246" y="30"/>
                </a:lnTo>
                <a:lnTo>
                  <a:pt x="246" y="24"/>
                </a:lnTo>
                <a:lnTo>
                  <a:pt x="234" y="24"/>
                </a:lnTo>
                <a:lnTo>
                  <a:pt x="222" y="36"/>
                </a:lnTo>
                <a:lnTo>
                  <a:pt x="198" y="36"/>
                </a:lnTo>
                <a:lnTo>
                  <a:pt x="180" y="60"/>
                </a:lnTo>
                <a:lnTo>
                  <a:pt x="156" y="30"/>
                </a:lnTo>
                <a:lnTo>
                  <a:pt x="150" y="30"/>
                </a:lnTo>
                <a:lnTo>
                  <a:pt x="144" y="36"/>
                </a:lnTo>
                <a:lnTo>
                  <a:pt x="144" y="42"/>
                </a:lnTo>
                <a:lnTo>
                  <a:pt x="132" y="42"/>
                </a:lnTo>
                <a:lnTo>
                  <a:pt x="120" y="36"/>
                </a:lnTo>
                <a:lnTo>
                  <a:pt x="114" y="30"/>
                </a:lnTo>
                <a:lnTo>
                  <a:pt x="102" y="30"/>
                </a:lnTo>
                <a:lnTo>
                  <a:pt x="84" y="48"/>
                </a:lnTo>
                <a:lnTo>
                  <a:pt x="90" y="72"/>
                </a:lnTo>
                <a:lnTo>
                  <a:pt x="72" y="90"/>
                </a:lnTo>
                <a:lnTo>
                  <a:pt x="84" y="96"/>
                </a:lnTo>
                <a:lnTo>
                  <a:pt x="90" y="102"/>
                </a:lnTo>
                <a:lnTo>
                  <a:pt x="90" y="108"/>
                </a:lnTo>
                <a:lnTo>
                  <a:pt x="84" y="114"/>
                </a:lnTo>
                <a:lnTo>
                  <a:pt x="78" y="126"/>
                </a:lnTo>
                <a:lnTo>
                  <a:pt x="78" y="138"/>
                </a:lnTo>
                <a:lnTo>
                  <a:pt x="84" y="144"/>
                </a:lnTo>
                <a:lnTo>
                  <a:pt x="96" y="144"/>
                </a:lnTo>
                <a:lnTo>
                  <a:pt x="108" y="150"/>
                </a:lnTo>
                <a:lnTo>
                  <a:pt x="114" y="156"/>
                </a:lnTo>
                <a:lnTo>
                  <a:pt x="114" y="168"/>
                </a:lnTo>
                <a:lnTo>
                  <a:pt x="108" y="180"/>
                </a:lnTo>
                <a:lnTo>
                  <a:pt x="96" y="192"/>
                </a:lnTo>
                <a:lnTo>
                  <a:pt x="84" y="216"/>
                </a:lnTo>
                <a:lnTo>
                  <a:pt x="72" y="222"/>
                </a:lnTo>
                <a:lnTo>
                  <a:pt x="66" y="234"/>
                </a:lnTo>
                <a:lnTo>
                  <a:pt x="42" y="246"/>
                </a:lnTo>
                <a:lnTo>
                  <a:pt x="42" y="258"/>
                </a:lnTo>
                <a:lnTo>
                  <a:pt x="24" y="270"/>
                </a:lnTo>
                <a:lnTo>
                  <a:pt x="6" y="342"/>
                </a:lnTo>
                <a:lnTo>
                  <a:pt x="6" y="372"/>
                </a:lnTo>
                <a:lnTo>
                  <a:pt x="0" y="450"/>
                </a:lnTo>
                <a:lnTo>
                  <a:pt x="12" y="450"/>
                </a:lnTo>
                <a:lnTo>
                  <a:pt x="24" y="462"/>
                </a:lnTo>
                <a:lnTo>
                  <a:pt x="30" y="462"/>
                </a:lnTo>
                <a:lnTo>
                  <a:pt x="42" y="438"/>
                </a:lnTo>
                <a:lnTo>
                  <a:pt x="48" y="432"/>
                </a:lnTo>
                <a:lnTo>
                  <a:pt x="48" y="426"/>
                </a:lnTo>
                <a:lnTo>
                  <a:pt x="72" y="420"/>
                </a:lnTo>
                <a:lnTo>
                  <a:pt x="162" y="426"/>
                </a:lnTo>
                <a:lnTo>
                  <a:pt x="162" y="414"/>
                </a:lnTo>
                <a:lnTo>
                  <a:pt x="156" y="408"/>
                </a:lnTo>
                <a:lnTo>
                  <a:pt x="150" y="396"/>
                </a:lnTo>
                <a:lnTo>
                  <a:pt x="162" y="372"/>
                </a:lnTo>
                <a:lnTo>
                  <a:pt x="168" y="366"/>
                </a:lnTo>
                <a:lnTo>
                  <a:pt x="168" y="342"/>
                </a:lnTo>
                <a:lnTo>
                  <a:pt x="174" y="336"/>
                </a:lnTo>
                <a:lnTo>
                  <a:pt x="186" y="330"/>
                </a:lnTo>
                <a:lnTo>
                  <a:pt x="204" y="324"/>
                </a:lnTo>
                <a:lnTo>
                  <a:pt x="240" y="324"/>
                </a:lnTo>
                <a:lnTo>
                  <a:pt x="252" y="312"/>
                </a:lnTo>
                <a:lnTo>
                  <a:pt x="258" y="300"/>
                </a:lnTo>
                <a:lnTo>
                  <a:pt x="264" y="300"/>
                </a:lnTo>
                <a:lnTo>
                  <a:pt x="264" y="306"/>
                </a:lnTo>
                <a:lnTo>
                  <a:pt x="270" y="312"/>
                </a:lnTo>
                <a:lnTo>
                  <a:pt x="270" y="330"/>
                </a:lnTo>
                <a:lnTo>
                  <a:pt x="276" y="324"/>
                </a:lnTo>
                <a:lnTo>
                  <a:pt x="312" y="324"/>
                </a:lnTo>
                <a:lnTo>
                  <a:pt x="312" y="330"/>
                </a:lnTo>
                <a:lnTo>
                  <a:pt x="312" y="318"/>
                </a:lnTo>
                <a:lnTo>
                  <a:pt x="318" y="306"/>
                </a:lnTo>
                <a:lnTo>
                  <a:pt x="324" y="300"/>
                </a:lnTo>
                <a:lnTo>
                  <a:pt x="330" y="282"/>
                </a:lnTo>
                <a:lnTo>
                  <a:pt x="348" y="270"/>
                </a:lnTo>
                <a:lnTo>
                  <a:pt x="348" y="246"/>
                </a:lnTo>
                <a:lnTo>
                  <a:pt x="354" y="240"/>
                </a:lnTo>
                <a:lnTo>
                  <a:pt x="372" y="240"/>
                </a:lnTo>
                <a:lnTo>
                  <a:pt x="378" y="216"/>
                </a:lnTo>
                <a:lnTo>
                  <a:pt x="390" y="204"/>
                </a:lnTo>
                <a:lnTo>
                  <a:pt x="390" y="19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urkmenistan" descr="© INSCALE GmbH, 05.05.2010&#10;http://www.presentationload.com/">
            <a:extLst>
              <a:ext uri="{FF2B5EF4-FFF2-40B4-BE49-F238E27FC236}">
                <a16:creationId xmlns:a16="http://schemas.microsoft.com/office/drawing/2014/main" id="{17F9CF5E-6593-E62B-5C55-624E035878CD}"/>
              </a:ext>
            </a:extLst>
          </p:cNvPr>
          <p:cNvSpPr>
            <a:spLocks/>
          </p:cNvSpPr>
          <p:nvPr/>
        </p:nvSpPr>
        <p:spPr bwMode="gray">
          <a:xfrm>
            <a:off x="7237774" y="2760259"/>
            <a:ext cx="475770" cy="285833"/>
          </a:xfrm>
          <a:custGeom>
            <a:avLst/>
            <a:gdLst>
              <a:gd name="T0" fmla="*/ 2147483647 w 1008"/>
              <a:gd name="T1" fmla="*/ 2147483647 h 606"/>
              <a:gd name="T2" fmla="*/ 2147483647 w 1008"/>
              <a:gd name="T3" fmla="*/ 2147483647 h 606"/>
              <a:gd name="T4" fmla="*/ 2147483647 w 1008"/>
              <a:gd name="T5" fmla="*/ 2147483647 h 606"/>
              <a:gd name="T6" fmla="*/ 2147483647 w 1008"/>
              <a:gd name="T7" fmla="*/ 2147483647 h 606"/>
              <a:gd name="T8" fmla="*/ 2147483647 w 1008"/>
              <a:gd name="T9" fmla="*/ 2147483647 h 606"/>
              <a:gd name="T10" fmla="*/ 2147483647 w 1008"/>
              <a:gd name="T11" fmla="*/ 2147483647 h 606"/>
              <a:gd name="T12" fmla="*/ 2147483647 w 1008"/>
              <a:gd name="T13" fmla="*/ 2147483647 h 606"/>
              <a:gd name="T14" fmla="*/ 2147483647 w 1008"/>
              <a:gd name="T15" fmla="*/ 2147483647 h 606"/>
              <a:gd name="T16" fmla="*/ 2147483647 w 1008"/>
              <a:gd name="T17" fmla="*/ 2147483647 h 606"/>
              <a:gd name="T18" fmla="*/ 2147483647 w 1008"/>
              <a:gd name="T19" fmla="*/ 2147483647 h 606"/>
              <a:gd name="T20" fmla="*/ 2147483647 w 1008"/>
              <a:gd name="T21" fmla="*/ 2147483647 h 606"/>
              <a:gd name="T22" fmla="*/ 2147483647 w 1008"/>
              <a:gd name="T23" fmla="*/ 2147483647 h 606"/>
              <a:gd name="T24" fmla="*/ 2147483647 w 1008"/>
              <a:gd name="T25" fmla="*/ 2147483647 h 606"/>
              <a:gd name="T26" fmla="*/ 2147483647 w 1008"/>
              <a:gd name="T27" fmla="*/ 2147483647 h 606"/>
              <a:gd name="T28" fmla="*/ 2147483647 w 1008"/>
              <a:gd name="T29" fmla="*/ 2147483647 h 606"/>
              <a:gd name="T30" fmla="*/ 2147483647 w 1008"/>
              <a:gd name="T31" fmla="*/ 2147483647 h 606"/>
              <a:gd name="T32" fmla="*/ 2147483647 w 1008"/>
              <a:gd name="T33" fmla="*/ 2147483647 h 606"/>
              <a:gd name="T34" fmla="*/ 2147483647 w 1008"/>
              <a:gd name="T35" fmla="*/ 2147483647 h 606"/>
              <a:gd name="T36" fmla="*/ 2147483647 w 1008"/>
              <a:gd name="T37" fmla="*/ 2147483647 h 606"/>
              <a:gd name="T38" fmla="*/ 2147483647 w 1008"/>
              <a:gd name="T39" fmla="*/ 2147483647 h 606"/>
              <a:gd name="T40" fmla="*/ 2147483647 w 1008"/>
              <a:gd name="T41" fmla="*/ 2147483647 h 606"/>
              <a:gd name="T42" fmla="*/ 2147483647 w 1008"/>
              <a:gd name="T43" fmla="*/ 2147483647 h 606"/>
              <a:gd name="T44" fmla="*/ 2147483647 w 1008"/>
              <a:gd name="T45" fmla="*/ 2147483647 h 606"/>
              <a:gd name="T46" fmla="*/ 2147483647 w 1008"/>
              <a:gd name="T47" fmla="*/ 2147483647 h 606"/>
              <a:gd name="T48" fmla="*/ 2147483647 w 1008"/>
              <a:gd name="T49" fmla="*/ 2147483647 h 606"/>
              <a:gd name="T50" fmla="*/ 2147483647 w 1008"/>
              <a:gd name="T51" fmla="*/ 2147483647 h 606"/>
              <a:gd name="T52" fmla="*/ 2147483647 w 1008"/>
              <a:gd name="T53" fmla="*/ 2147483647 h 606"/>
              <a:gd name="T54" fmla="*/ 2147483647 w 1008"/>
              <a:gd name="T55" fmla="*/ 2147483647 h 606"/>
              <a:gd name="T56" fmla="*/ 2147483647 w 1008"/>
              <a:gd name="T57" fmla="*/ 2147483647 h 606"/>
              <a:gd name="T58" fmla="*/ 2147483647 w 1008"/>
              <a:gd name="T59" fmla="*/ 2147483647 h 606"/>
              <a:gd name="T60" fmla="*/ 2147483647 w 1008"/>
              <a:gd name="T61" fmla="*/ 2147483647 h 606"/>
              <a:gd name="T62" fmla="*/ 2147483647 w 1008"/>
              <a:gd name="T63" fmla="*/ 2147483647 h 606"/>
              <a:gd name="T64" fmla="*/ 2147483647 w 1008"/>
              <a:gd name="T65" fmla="*/ 2147483647 h 606"/>
              <a:gd name="T66" fmla="*/ 2147483647 w 1008"/>
              <a:gd name="T67" fmla="*/ 2147483647 h 606"/>
              <a:gd name="T68" fmla="*/ 2147483647 w 1008"/>
              <a:gd name="T69" fmla="*/ 2147483647 h 606"/>
              <a:gd name="T70" fmla="*/ 2147483647 w 1008"/>
              <a:gd name="T71" fmla="*/ 2147483647 h 606"/>
              <a:gd name="T72" fmla="*/ 2147483647 w 1008"/>
              <a:gd name="T73" fmla="*/ 2147483647 h 606"/>
              <a:gd name="T74" fmla="*/ 2147483647 w 1008"/>
              <a:gd name="T75" fmla="*/ 2147483647 h 606"/>
              <a:gd name="T76" fmla="*/ 2147483647 w 1008"/>
              <a:gd name="T77" fmla="*/ 2147483647 h 606"/>
              <a:gd name="T78" fmla="*/ 2147483647 w 1008"/>
              <a:gd name="T79" fmla="*/ 2147483647 h 606"/>
              <a:gd name="T80" fmla="*/ 2147483647 w 1008"/>
              <a:gd name="T81" fmla="*/ 2147483647 h 606"/>
              <a:gd name="T82" fmla="*/ 2147483647 w 1008"/>
              <a:gd name="T83" fmla="*/ 2147483647 h 606"/>
              <a:gd name="T84" fmla="*/ 2147483647 w 1008"/>
              <a:gd name="T85" fmla="*/ 2147483647 h 606"/>
              <a:gd name="T86" fmla="*/ 2147483647 w 1008"/>
              <a:gd name="T87" fmla="*/ 2147483647 h 606"/>
              <a:gd name="T88" fmla="*/ 2147483647 w 1008"/>
              <a:gd name="T89" fmla="*/ 2147483647 h 606"/>
              <a:gd name="T90" fmla="*/ 2147483647 w 1008"/>
              <a:gd name="T91" fmla="*/ 2147483647 h 606"/>
              <a:gd name="T92" fmla="*/ 2147483647 w 1008"/>
              <a:gd name="T93" fmla="*/ 2147483647 h 606"/>
              <a:gd name="T94" fmla="*/ 2147483647 w 1008"/>
              <a:gd name="T95" fmla="*/ 2147483647 h 606"/>
              <a:gd name="T96" fmla="*/ 2147483647 w 1008"/>
              <a:gd name="T97" fmla="*/ 2147483647 h 606"/>
              <a:gd name="T98" fmla="*/ 2147483647 w 1008"/>
              <a:gd name="T99" fmla="*/ 2147483647 h 606"/>
              <a:gd name="T100" fmla="*/ 2147483647 w 1008"/>
              <a:gd name="T101" fmla="*/ 2147483647 h 606"/>
              <a:gd name="T102" fmla="*/ 2147483647 w 1008"/>
              <a:gd name="T103" fmla="*/ 2147483647 h 606"/>
              <a:gd name="T104" fmla="*/ 0 w 1008"/>
              <a:gd name="T105" fmla="*/ 2147483647 h 606"/>
              <a:gd name="T106" fmla="*/ 2147483647 w 1008"/>
              <a:gd name="T107" fmla="*/ 2147483647 h 606"/>
              <a:gd name="T108" fmla="*/ 2147483647 w 1008"/>
              <a:gd name="T109" fmla="*/ 2147483647 h 6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08"/>
              <a:gd name="T166" fmla="*/ 0 h 606"/>
              <a:gd name="T167" fmla="*/ 1008 w 1008"/>
              <a:gd name="T168" fmla="*/ 606 h 6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08" h="606">
                <a:moveTo>
                  <a:pt x="48" y="150"/>
                </a:moveTo>
                <a:lnTo>
                  <a:pt x="48" y="156"/>
                </a:lnTo>
                <a:lnTo>
                  <a:pt x="42" y="162"/>
                </a:lnTo>
                <a:lnTo>
                  <a:pt x="36" y="174"/>
                </a:lnTo>
                <a:lnTo>
                  <a:pt x="36" y="186"/>
                </a:lnTo>
                <a:lnTo>
                  <a:pt x="42" y="198"/>
                </a:lnTo>
                <a:lnTo>
                  <a:pt x="48" y="204"/>
                </a:lnTo>
                <a:lnTo>
                  <a:pt x="54" y="216"/>
                </a:lnTo>
                <a:lnTo>
                  <a:pt x="60" y="222"/>
                </a:lnTo>
                <a:lnTo>
                  <a:pt x="60" y="228"/>
                </a:lnTo>
                <a:lnTo>
                  <a:pt x="90" y="222"/>
                </a:lnTo>
                <a:lnTo>
                  <a:pt x="90" y="246"/>
                </a:lnTo>
                <a:lnTo>
                  <a:pt x="114" y="258"/>
                </a:lnTo>
                <a:lnTo>
                  <a:pt x="90" y="258"/>
                </a:lnTo>
                <a:lnTo>
                  <a:pt x="78" y="264"/>
                </a:lnTo>
                <a:lnTo>
                  <a:pt x="72" y="264"/>
                </a:lnTo>
                <a:lnTo>
                  <a:pt x="72" y="270"/>
                </a:lnTo>
                <a:lnTo>
                  <a:pt x="78" y="276"/>
                </a:lnTo>
                <a:lnTo>
                  <a:pt x="90" y="276"/>
                </a:lnTo>
                <a:lnTo>
                  <a:pt x="96" y="282"/>
                </a:lnTo>
                <a:lnTo>
                  <a:pt x="114" y="282"/>
                </a:lnTo>
                <a:lnTo>
                  <a:pt x="120" y="288"/>
                </a:lnTo>
                <a:lnTo>
                  <a:pt x="126" y="300"/>
                </a:lnTo>
                <a:lnTo>
                  <a:pt x="132" y="306"/>
                </a:lnTo>
                <a:lnTo>
                  <a:pt x="138" y="354"/>
                </a:lnTo>
                <a:lnTo>
                  <a:pt x="150" y="360"/>
                </a:lnTo>
                <a:lnTo>
                  <a:pt x="150" y="372"/>
                </a:lnTo>
                <a:lnTo>
                  <a:pt x="144" y="378"/>
                </a:lnTo>
                <a:lnTo>
                  <a:pt x="144" y="402"/>
                </a:lnTo>
                <a:lnTo>
                  <a:pt x="150" y="414"/>
                </a:lnTo>
                <a:lnTo>
                  <a:pt x="150" y="426"/>
                </a:lnTo>
                <a:lnTo>
                  <a:pt x="156" y="432"/>
                </a:lnTo>
                <a:lnTo>
                  <a:pt x="156" y="438"/>
                </a:lnTo>
                <a:lnTo>
                  <a:pt x="186" y="438"/>
                </a:lnTo>
                <a:lnTo>
                  <a:pt x="198" y="426"/>
                </a:lnTo>
                <a:lnTo>
                  <a:pt x="210" y="420"/>
                </a:lnTo>
                <a:lnTo>
                  <a:pt x="210" y="408"/>
                </a:lnTo>
                <a:lnTo>
                  <a:pt x="216" y="402"/>
                </a:lnTo>
                <a:lnTo>
                  <a:pt x="228" y="396"/>
                </a:lnTo>
                <a:lnTo>
                  <a:pt x="246" y="378"/>
                </a:lnTo>
                <a:lnTo>
                  <a:pt x="258" y="372"/>
                </a:lnTo>
                <a:lnTo>
                  <a:pt x="294" y="372"/>
                </a:lnTo>
                <a:lnTo>
                  <a:pt x="306" y="378"/>
                </a:lnTo>
                <a:lnTo>
                  <a:pt x="312" y="372"/>
                </a:lnTo>
                <a:lnTo>
                  <a:pt x="312" y="366"/>
                </a:lnTo>
                <a:lnTo>
                  <a:pt x="372" y="366"/>
                </a:lnTo>
                <a:lnTo>
                  <a:pt x="384" y="378"/>
                </a:lnTo>
                <a:lnTo>
                  <a:pt x="384" y="390"/>
                </a:lnTo>
                <a:lnTo>
                  <a:pt x="414" y="390"/>
                </a:lnTo>
                <a:lnTo>
                  <a:pt x="420" y="396"/>
                </a:lnTo>
                <a:lnTo>
                  <a:pt x="432" y="402"/>
                </a:lnTo>
                <a:lnTo>
                  <a:pt x="438" y="408"/>
                </a:lnTo>
                <a:lnTo>
                  <a:pt x="450" y="414"/>
                </a:lnTo>
                <a:lnTo>
                  <a:pt x="450" y="408"/>
                </a:lnTo>
                <a:lnTo>
                  <a:pt x="468" y="408"/>
                </a:lnTo>
                <a:lnTo>
                  <a:pt x="480" y="414"/>
                </a:lnTo>
                <a:lnTo>
                  <a:pt x="498" y="414"/>
                </a:lnTo>
                <a:lnTo>
                  <a:pt x="510" y="420"/>
                </a:lnTo>
                <a:lnTo>
                  <a:pt x="516" y="420"/>
                </a:lnTo>
                <a:lnTo>
                  <a:pt x="522" y="426"/>
                </a:lnTo>
                <a:lnTo>
                  <a:pt x="522" y="432"/>
                </a:lnTo>
                <a:lnTo>
                  <a:pt x="528" y="444"/>
                </a:lnTo>
                <a:lnTo>
                  <a:pt x="534" y="450"/>
                </a:lnTo>
                <a:lnTo>
                  <a:pt x="540" y="450"/>
                </a:lnTo>
                <a:lnTo>
                  <a:pt x="546" y="456"/>
                </a:lnTo>
                <a:lnTo>
                  <a:pt x="558" y="456"/>
                </a:lnTo>
                <a:lnTo>
                  <a:pt x="570" y="468"/>
                </a:lnTo>
                <a:lnTo>
                  <a:pt x="582" y="474"/>
                </a:lnTo>
                <a:lnTo>
                  <a:pt x="588" y="486"/>
                </a:lnTo>
                <a:lnTo>
                  <a:pt x="594" y="492"/>
                </a:lnTo>
                <a:lnTo>
                  <a:pt x="660" y="486"/>
                </a:lnTo>
                <a:lnTo>
                  <a:pt x="660" y="522"/>
                </a:lnTo>
                <a:lnTo>
                  <a:pt x="672" y="522"/>
                </a:lnTo>
                <a:lnTo>
                  <a:pt x="666" y="546"/>
                </a:lnTo>
                <a:lnTo>
                  <a:pt x="678" y="576"/>
                </a:lnTo>
                <a:lnTo>
                  <a:pt x="684" y="582"/>
                </a:lnTo>
                <a:lnTo>
                  <a:pt x="696" y="582"/>
                </a:lnTo>
                <a:lnTo>
                  <a:pt x="702" y="588"/>
                </a:lnTo>
                <a:lnTo>
                  <a:pt x="714" y="588"/>
                </a:lnTo>
                <a:lnTo>
                  <a:pt x="720" y="582"/>
                </a:lnTo>
                <a:lnTo>
                  <a:pt x="726" y="582"/>
                </a:lnTo>
                <a:lnTo>
                  <a:pt x="750" y="606"/>
                </a:lnTo>
                <a:lnTo>
                  <a:pt x="774" y="606"/>
                </a:lnTo>
                <a:lnTo>
                  <a:pt x="786" y="600"/>
                </a:lnTo>
                <a:lnTo>
                  <a:pt x="792" y="594"/>
                </a:lnTo>
                <a:lnTo>
                  <a:pt x="804" y="570"/>
                </a:lnTo>
                <a:lnTo>
                  <a:pt x="804" y="558"/>
                </a:lnTo>
                <a:lnTo>
                  <a:pt x="816" y="558"/>
                </a:lnTo>
                <a:lnTo>
                  <a:pt x="852" y="540"/>
                </a:lnTo>
                <a:lnTo>
                  <a:pt x="858" y="528"/>
                </a:lnTo>
                <a:lnTo>
                  <a:pt x="870" y="522"/>
                </a:lnTo>
                <a:lnTo>
                  <a:pt x="882" y="522"/>
                </a:lnTo>
                <a:lnTo>
                  <a:pt x="882" y="462"/>
                </a:lnTo>
                <a:lnTo>
                  <a:pt x="888" y="450"/>
                </a:lnTo>
                <a:lnTo>
                  <a:pt x="900" y="444"/>
                </a:lnTo>
                <a:lnTo>
                  <a:pt x="936" y="444"/>
                </a:lnTo>
                <a:lnTo>
                  <a:pt x="936" y="420"/>
                </a:lnTo>
                <a:lnTo>
                  <a:pt x="948" y="420"/>
                </a:lnTo>
                <a:lnTo>
                  <a:pt x="960" y="426"/>
                </a:lnTo>
                <a:lnTo>
                  <a:pt x="966" y="432"/>
                </a:lnTo>
                <a:lnTo>
                  <a:pt x="978" y="438"/>
                </a:lnTo>
                <a:lnTo>
                  <a:pt x="1008" y="438"/>
                </a:lnTo>
                <a:lnTo>
                  <a:pt x="1008" y="426"/>
                </a:lnTo>
                <a:lnTo>
                  <a:pt x="996" y="414"/>
                </a:lnTo>
                <a:lnTo>
                  <a:pt x="996" y="396"/>
                </a:lnTo>
                <a:lnTo>
                  <a:pt x="1002" y="390"/>
                </a:lnTo>
                <a:lnTo>
                  <a:pt x="954" y="360"/>
                </a:lnTo>
                <a:lnTo>
                  <a:pt x="930" y="366"/>
                </a:lnTo>
                <a:lnTo>
                  <a:pt x="924" y="366"/>
                </a:lnTo>
                <a:lnTo>
                  <a:pt x="912" y="354"/>
                </a:lnTo>
                <a:lnTo>
                  <a:pt x="900" y="354"/>
                </a:lnTo>
                <a:lnTo>
                  <a:pt x="888" y="342"/>
                </a:lnTo>
                <a:lnTo>
                  <a:pt x="876" y="336"/>
                </a:lnTo>
                <a:lnTo>
                  <a:pt x="870" y="330"/>
                </a:lnTo>
                <a:lnTo>
                  <a:pt x="846" y="318"/>
                </a:lnTo>
                <a:lnTo>
                  <a:pt x="828" y="306"/>
                </a:lnTo>
                <a:lnTo>
                  <a:pt x="804" y="306"/>
                </a:lnTo>
                <a:lnTo>
                  <a:pt x="774" y="288"/>
                </a:lnTo>
                <a:lnTo>
                  <a:pt x="768" y="282"/>
                </a:lnTo>
                <a:lnTo>
                  <a:pt x="762" y="270"/>
                </a:lnTo>
                <a:lnTo>
                  <a:pt x="750" y="258"/>
                </a:lnTo>
                <a:lnTo>
                  <a:pt x="744" y="258"/>
                </a:lnTo>
                <a:lnTo>
                  <a:pt x="732" y="252"/>
                </a:lnTo>
                <a:lnTo>
                  <a:pt x="714" y="252"/>
                </a:lnTo>
                <a:lnTo>
                  <a:pt x="702" y="246"/>
                </a:lnTo>
                <a:lnTo>
                  <a:pt x="690" y="234"/>
                </a:lnTo>
                <a:lnTo>
                  <a:pt x="672" y="198"/>
                </a:lnTo>
                <a:lnTo>
                  <a:pt x="666" y="192"/>
                </a:lnTo>
                <a:lnTo>
                  <a:pt x="666" y="186"/>
                </a:lnTo>
                <a:lnTo>
                  <a:pt x="648" y="168"/>
                </a:lnTo>
                <a:lnTo>
                  <a:pt x="630" y="138"/>
                </a:lnTo>
                <a:lnTo>
                  <a:pt x="594" y="120"/>
                </a:lnTo>
                <a:lnTo>
                  <a:pt x="594" y="126"/>
                </a:lnTo>
                <a:lnTo>
                  <a:pt x="540" y="120"/>
                </a:lnTo>
                <a:lnTo>
                  <a:pt x="510" y="120"/>
                </a:lnTo>
                <a:lnTo>
                  <a:pt x="492" y="102"/>
                </a:lnTo>
                <a:lnTo>
                  <a:pt x="492" y="90"/>
                </a:lnTo>
                <a:lnTo>
                  <a:pt x="504" y="78"/>
                </a:lnTo>
                <a:lnTo>
                  <a:pt x="492" y="72"/>
                </a:lnTo>
                <a:lnTo>
                  <a:pt x="492" y="60"/>
                </a:lnTo>
                <a:lnTo>
                  <a:pt x="486" y="48"/>
                </a:lnTo>
                <a:lnTo>
                  <a:pt x="480" y="42"/>
                </a:lnTo>
                <a:lnTo>
                  <a:pt x="444" y="42"/>
                </a:lnTo>
                <a:lnTo>
                  <a:pt x="432" y="36"/>
                </a:lnTo>
                <a:lnTo>
                  <a:pt x="432" y="24"/>
                </a:lnTo>
                <a:lnTo>
                  <a:pt x="408" y="24"/>
                </a:lnTo>
                <a:lnTo>
                  <a:pt x="390" y="0"/>
                </a:lnTo>
                <a:lnTo>
                  <a:pt x="384" y="12"/>
                </a:lnTo>
                <a:lnTo>
                  <a:pt x="354" y="6"/>
                </a:lnTo>
                <a:lnTo>
                  <a:pt x="384" y="36"/>
                </a:lnTo>
                <a:lnTo>
                  <a:pt x="378" y="30"/>
                </a:lnTo>
                <a:lnTo>
                  <a:pt x="366" y="30"/>
                </a:lnTo>
                <a:lnTo>
                  <a:pt x="360" y="24"/>
                </a:lnTo>
                <a:lnTo>
                  <a:pt x="354" y="24"/>
                </a:lnTo>
                <a:lnTo>
                  <a:pt x="348" y="30"/>
                </a:lnTo>
                <a:lnTo>
                  <a:pt x="348" y="42"/>
                </a:lnTo>
                <a:lnTo>
                  <a:pt x="342" y="42"/>
                </a:lnTo>
                <a:lnTo>
                  <a:pt x="336" y="48"/>
                </a:lnTo>
                <a:lnTo>
                  <a:pt x="324" y="48"/>
                </a:lnTo>
                <a:lnTo>
                  <a:pt x="312" y="54"/>
                </a:lnTo>
                <a:lnTo>
                  <a:pt x="294" y="72"/>
                </a:lnTo>
                <a:lnTo>
                  <a:pt x="294" y="84"/>
                </a:lnTo>
                <a:lnTo>
                  <a:pt x="300" y="102"/>
                </a:lnTo>
                <a:lnTo>
                  <a:pt x="312" y="108"/>
                </a:lnTo>
                <a:lnTo>
                  <a:pt x="318" y="120"/>
                </a:lnTo>
                <a:lnTo>
                  <a:pt x="252" y="120"/>
                </a:lnTo>
                <a:lnTo>
                  <a:pt x="240" y="108"/>
                </a:lnTo>
                <a:lnTo>
                  <a:pt x="228" y="108"/>
                </a:lnTo>
                <a:lnTo>
                  <a:pt x="228" y="114"/>
                </a:lnTo>
                <a:lnTo>
                  <a:pt x="216" y="126"/>
                </a:lnTo>
                <a:lnTo>
                  <a:pt x="210" y="120"/>
                </a:lnTo>
                <a:lnTo>
                  <a:pt x="198" y="114"/>
                </a:lnTo>
                <a:lnTo>
                  <a:pt x="174" y="90"/>
                </a:lnTo>
                <a:lnTo>
                  <a:pt x="168" y="78"/>
                </a:lnTo>
                <a:lnTo>
                  <a:pt x="162" y="72"/>
                </a:lnTo>
                <a:lnTo>
                  <a:pt x="156" y="60"/>
                </a:lnTo>
                <a:lnTo>
                  <a:pt x="144" y="54"/>
                </a:lnTo>
                <a:lnTo>
                  <a:pt x="132" y="42"/>
                </a:lnTo>
                <a:lnTo>
                  <a:pt x="120" y="42"/>
                </a:lnTo>
                <a:lnTo>
                  <a:pt x="96" y="30"/>
                </a:lnTo>
                <a:lnTo>
                  <a:pt x="78" y="30"/>
                </a:lnTo>
                <a:lnTo>
                  <a:pt x="72" y="36"/>
                </a:lnTo>
                <a:lnTo>
                  <a:pt x="72" y="48"/>
                </a:lnTo>
                <a:lnTo>
                  <a:pt x="84" y="54"/>
                </a:lnTo>
                <a:lnTo>
                  <a:pt x="90" y="54"/>
                </a:lnTo>
                <a:lnTo>
                  <a:pt x="90" y="66"/>
                </a:lnTo>
                <a:lnTo>
                  <a:pt x="96" y="66"/>
                </a:lnTo>
                <a:lnTo>
                  <a:pt x="96" y="72"/>
                </a:lnTo>
                <a:lnTo>
                  <a:pt x="102" y="84"/>
                </a:lnTo>
                <a:lnTo>
                  <a:pt x="114" y="90"/>
                </a:lnTo>
                <a:lnTo>
                  <a:pt x="126" y="102"/>
                </a:lnTo>
                <a:lnTo>
                  <a:pt x="138" y="108"/>
                </a:lnTo>
                <a:lnTo>
                  <a:pt x="150" y="120"/>
                </a:lnTo>
                <a:lnTo>
                  <a:pt x="162" y="126"/>
                </a:lnTo>
                <a:lnTo>
                  <a:pt x="162" y="150"/>
                </a:lnTo>
                <a:lnTo>
                  <a:pt x="156" y="156"/>
                </a:lnTo>
                <a:lnTo>
                  <a:pt x="144" y="156"/>
                </a:lnTo>
                <a:lnTo>
                  <a:pt x="132" y="150"/>
                </a:lnTo>
                <a:lnTo>
                  <a:pt x="120" y="138"/>
                </a:lnTo>
                <a:lnTo>
                  <a:pt x="120" y="162"/>
                </a:lnTo>
                <a:lnTo>
                  <a:pt x="78" y="162"/>
                </a:lnTo>
                <a:lnTo>
                  <a:pt x="66" y="144"/>
                </a:lnTo>
                <a:lnTo>
                  <a:pt x="60" y="150"/>
                </a:lnTo>
                <a:lnTo>
                  <a:pt x="48" y="138"/>
                </a:lnTo>
                <a:lnTo>
                  <a:pt x="42" y="126"/>
                </a:lnTo>
                <a:lnTo>
                  <a:pt x="36" y="120"/>
                </a:lnTo>
                <a:lnTo>
                  <a:pt x="36" y="102"/>
                </a:lnTo>
                <a:lnTo>
                  <a:pt x="30" y="96"/>
                </a:lnTo>
                <a:lnTo>
                  <a:pt x="30" y="84"/>
                </a:lnTo>
                <a:lnTo>
                  <a:pt x="24" y="78"/>
                </a:lnTo>
                <a:lnTo>
                  <a:pt x="0" y="78"/>
                </a:lnTo>
                <a:lnTo>
                  <a:pt x="0" y="84"/>
                </a:lnTo>
                <a:lnTo>
                  <a:pt x="6" y="90"/>
                </a:lnTo>
                <a:lnTo>
                  <a:pt x="12" y="102"/>
                </a:lnTo>
                <a:lnTo>
                  <a:pt x="18" y="108"/>
                </a:lnTo>
                <a:lnTo>
                  <a:pt x="24" y="120"/>
                </a:lnTo>
                <a:lnTo>
                  <a:pt x="36" y="126"/>
                </a:lnTo>
                <a:lnTo>
                  <a:pt x="42" y="138"/>
                </a:lnTo>
                <a:lnTo>
                  <a:pt x="48" y="144"/>
                </a:lnTo>
                <a:lnTo>
                  <a:pt x="48" y="15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urkey" descr="© INSCALE GmbH, 05.05.2010&#10;http://www.presentationload.com/">
            <a:extLst>
              <a:ext uri="{FF2B5EF4-FFF2-40B4-BE49-F238E27FC236}">
                <a16:creationId xmlns:a16="http://schemas.microsoft.com/office/drawing/2014/main" id="{62BD464B-0DCE-7403-3412-32719EEEC531}"/>
              </a:ext>
            </a:extLst>
          </p:cNvPr>
          <p:cNvSpPr>
            <a:spLocks noEditPoints="1"/>
          </p:cNvSpPr>
          <p:nvPr/>
        </p:nvSpPr>
        <p:spPr bwMode="gray">
          <a:xfrm>
            <a:off x="6404253" y="2782386"/>
            <a:ext cx="626985" cy="239729"/>
          </a:xfrm>
          <a:custGeom>
            <a:avLst/>
            <a:gdLst>
              <a:gd name="T0" fmla="*/ 2147483647 w 1332"/>
              <a:gd name="T1" fmla="*/ 2147483647 h 510"/>
              <a:gd name="T2" fmla="*/ 2147483647 w 1332"/>
              <a:gd name="T3" fmla="*/ 2147483647 h 510"/>
              <a:gd name="T4" fmla="*/ 2147483647 w 1332"/>
              <a:gd name="T5" fmla="*/ 2147483647 h 510"/>
              <a:gd name="T6" fmla="*/ 2147483647 w 1332"/>
              <a:gd name="T7" fmla="*/ 2147483647 h 510"/>
              <a:gd name="T8" fmla="*/ 2147483647 w 1332"/>
              <a:gd name="T9" fmla="*/ 2147483647 h 510"/>
              <a:gd name="T10" fmla="*/ 2147483647 w 1332"/>
              <a:gd name="T11" fmla="*/ 2147483647 h 510"/>
              <a:gd name="T12" fmla="*/ 2147483647 w 1332"/>
              <a:gd name="T13" fmla="*/ 2147483647 h 510"/>
              <a:gd name="T14" fmla="*/ 2147483647 w 1332"/>
              <a:gd name="T15" fmla="*/ 2147483647 h 510"/>
              <a:gd name="T16" fmla="*/ 2147483647 w 1332"/>
              <a:gd name="T17" fmla="*/ 2147483647 h 510"/>
              <a:gd name="T18" fmla="*/ 2147483647 w 1332"/>
              <a:gd name="T19" fmla="*/ 2147483647 h 510"/>
              <a:gd name="T20" fmla="*/ 2147483647 w 1332"/>
              <a:gd name="T21" fmla="*/ 2147483647 h 510"/>
              <a:gd name="T22" fmla="*/ 2147483647 w 1332"/>
              <a:gd name="T23" fmla="*/ 2147483647 h 510"/>
              <a:gd name="T24" fmla="*/ 2147483647 w 1332"/>
              <a:gd name="T25" fmla="*/ 2147483647 h 510"/>
              <a:gd name="T26" fmla="*/ 2147483647 w 1332"/>
              <a:gd name="T27" fmla="*/ 2147483647 h 510"/>
              <a:gd name="T28" fmla="*/ 2147483647 w 1332"/>
              <a:gd name="T29" fmla="*/ 2147483647 h 510"/>
              <a:gd name="T30" fmla="*/ 2147483647 w 1332"/>
              <a:gd name="T31" fmla="*/ 2147483647 h 510"/>
              <a:gd name="T32" fmla="*/ 2147483647 w 1332"/>
              <a:gd name="T33" fmla="*/ 2147483647 h 510"/>
              <a:gd name="T34" fmla="*/ 2147483647 w 1332"/>
              <a:gd name="T35" fmla="*/ 2147483647 h 510"/>
              <a:gd name="T36" fmla="*/ 2147483647 w 1332"/>
              <a:gd name="T37" fmla="*/ 2147483647 h 510"/>
              <a:gd name="T38" fmla="*/ 2147483647 w 1332"/>
              <a:gd name="T39" fmla="*/ 2147483647 h 510"/>
              <a:gd name="T40" fmla="*/ 2147483647 w 1332"/>
              <a:gd name="T41" fmla="*/ 2147483647 h 510"/>
              <a:gd name="T42" fmla="*/ 2147483647 w 1332"/>
              <a:gd name="T43" fmla="*/ 2147483647 h 510"/>
              <a:gd name="T44" fmla="*/ 2147483647 w 1332"/>
              <a:gd name="T45" fmla="*/ 2147483647 h 510"/>
              <a:gd name="T46" fmla="*/ 2147483647 w 1332"/>
              <a:gd name="T47" fmla="*/ 2147483647 h 510"/>
              <a:gd name="T48" fmla="*/ 2147483647 w 1332"/>
              <a:gd name="T49" fmla="*/ 2147483647 h 510"/>
              <a:gd name="T50" fmla="*/ 2147483647 w 1332"/>
              <a:gd name="T51" fmla="*/ 2147483647 h 510"/>
              <a:gd name="T52" fmla="*/ 2147483647 w 1332"/>
              <a:gd name="T53" fmla="*/ 2147483647 h 510"/>
              <a:gd name="T54" fmla="*/ 2147483647 w 1332"/>
              <a:gd name="T55" fmla="*/ 2147483647 h 510"/>
              <a:gd name="T56" fmla="*/ 2147483647 w 1332"/>
              <a:gd name="T57" fmla="*/ 2147483647 h 510"/>
              <a:gd name="T58" fmla="*/ 2147483647 w 1332"/>
              <a:gd name="T59" fmla="*/ 2147483647 h 510"/>
              <a:gd name="T60" fmla="*/ 2147483647 w 1332"/>
              <a:gd name="T61" fmla="*/ 2147483647 h 510"/>
              <a:gd name="T62" fmla="*/ 2147483647 w 1332"/>
              <a:gd name="T63" fmla="*/ 2147483647 h 510"/>
              <a:gd name="T64" fmla="*/ 2147483647 w 1332"/>
              <a:gd name="T65" fmla="*/ 2147483647 h 510"/>
              <a:gd name="T66" fmla="*/ 2147483647 w 1332"/>
              <a:gd name="T67" fmla="*/ 2147483647 h 510"/>
              <a:gd name="T68" fmla="*/ 2147483647 w 1332"/>
              <a:gd name="T69" fmla="*/ 2147483647 h 510"/>
              <a:gd name="T70" fmla="*/ 2147483647 w 1332"/>
              <a:gd name="T71" fmla="*/ 2147483647 h 510"/>
              <a:gd name="T72" fmla="*/ 2147483647 w 1332"/>
              <a:gd name="T73" fmla="*/ 2147483647 h 510"/>
              <a:gd name="T74" fmla="*/ 2147483647 w 1332"/>
              <a:gd name="T75" fmla="*/ 2147483647 h 510"/>
              <a:gd name="T76" fmla="*/ 2147483647 w 1332"/>
              <a:gd name="T77" fmla="*/ 2147483647 h 510"/>
              <a:gd name="T78" fmla="*/ 2147483647 w 1332"/>
              <a:gd name="T79" fmla="*/ 2147483647 h 510"/>
              <a:gd name="T80" fmla="*/ 2147483647 w 1332"/>
              <a:gd name="T81" fmla="*/ 2147483647 h 510"/>
              <a:gd name="T82" fmla="*/ 2147483647 w 1332"/>
              <a:gd name="T83" fmla="*/ 2147483647 h 510"/>
              <a:gd name="T84" fmla="*/ 2147483647 w 1332"/>
              <a:gd name="T85" fmla="*/ 2147483647 h 510"/>
              <a:gd name="T86" fmla="*/ 2147483647 w 1332"/>
              <a:gd name="T87" fmla="*/ 2147483647 h 510"/>
              <a:gd name="T88" fmla="*/ 2147483647 w 1332"/>
              <a:gd name="T89" fmla="*/ 2147483647 h 510"/>
              <a:gd name="T90" fmla="*/ 2147483647 w 1332"/>
              <a:gd name="T91" fmla="*/ 2147483647 h 510"/>
              <a:gd name="T92" fmla="*/ 2147483647 w 1332"/>
              <a:gd name="T93" fmla="*/ 2147483647 h 510"/>
              <a:gd name="T94" fmla="*/ 2147483647 w 1332"/>
              <a:gd name="T95" fmla="*/ 2147483647 h 510"/>
              <a:gd name="T96" fmla="*/ 2147483647 w 1332"/>
              <a:gd name="T97" fmla="*/ 2147483647 h 510"/>
              <a:gd name="T98" fmla="*/ 2147483647 w 1332"/>
              <a:gd name="T99" fmla="*/ 2147483647 h 510"/>
              <a:gd name="T100" fmla="*/ 2147483647 w 1332"/>
              <a:gd name="T101" fmla="*/ 2147483647 h 510"/>
              <a:gd name="T102" fmla="*/ 2147483647 w 1332"/>
              <a:gd name="T103" fmla="*/ 2147483647 h 510"/>
              <a:gd name="T104" fmla="*/ 2147483647 w 1332"/>
              <a:gd name="T105" fmla="*/ 2147483647 h 510"/>
              <a:gd name="T106" fmla="*/ 2147483647 w 1332"/>
              <a:gd name="T107" fmla="*/ 2147483647 h 510"/>
              <a:gd name="T108" fmla="*/ 2147483647 w 1332"/>
              <a:gd name="T109" fmla="*/ 2147483647 h 510"/>
              <a:gd name="T110" fmla="*/ 2147483647 w 1332"/>
              <a:gd name="T111" fmla="*/ 2147483647 h 510"/>
              <a:gd name="T112" fmla="*/ 2147483647 w 1332"/>
              <a:gd name="T113" fmla="*/ 2147483647 h 510"/>
              <a:gd name="T114" fmla="*/ 2147483647 w 1332"/>
              <a:gd name="T115" fmla="*/ 2147483647 h 51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32"/>
              <a:gd name="T175" fmla="*/ 0 h 510"/>
              <a:gd name="T176" fmla="*/ 1332 w 1332"/>
              <a:gd name="T177" fmla="*/ 510 h 51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32" h="510">
                <a:moveTo>
                  <a:pt x="6" y="192"/>
                </a:moveTo>
                <a:lnTo>
                  <a:pt x="24" y="186"/>
                </a:lnTo>
                <a:lnTo>
                  <a:pt x="30" y="174"/>
                </a:lnTo>
                <a:lnTo>
                  <a:pt x="0" y="174"/>
                </a:lnTo>
                <a:lnTo>
                  <a:pt x="6" y="192"/>
                </a:lnTo>
                <a:close/>
                <a:moveTo>
                  <a:pt x="42" y="162"/>
                </a:moveTo>
                <a:lnTo>
                  <a:pt x="42" y="168"/>
                </a:lnTo>
                <a:lnTo>
                  <a:pt x="48" y="174"/>
                </a:lnTo>
                <a:lnTo>
                  <a:pt x="60" y="174"/>
                </a:lnTo>
                <a:lnTo>
                  <a:pt x="60" y="162"/>
                </a:lnTo>
                <a:lnTo>
                  <a:pt x="54" y="156"/>
                </a:lnTo>
                <a:lnTo>
                  <a:pt x="54" y="150"/>
                </a:lnTo>
                <a:lnTo>
                  <a:pt x="48" y="150"/>
                </a:lnTo>
                <a:lnTo>
                  <a:pt x="48" y="156"/>
                </a:lnTo>
                <a:lnTo>
                  <a:pt x="42" y="162"/>
                </a:lnTo>
                <a:close/>
                <a:moveTo>
                  <a:pt x="96" y="138"/>
                </a:moveTo>
                <a:lnTo>
                  <a:pt x="66" y="138"/>
                </a:lnTo>
                <a:lnTo>
                  <a:pt x="66" y="174"/>
                </a:lnTo>
                <a:lnTo>
                  <a:pt x="78" y="150"/>
                </a:lnTo>
                <a:lnTo>
                  <a:pt x="96" y="138"/>
                </a:lnTo>
                <a:close/>
                <a:moveTo>
                  <a:pt x="1332" y="402"/>
                </a:moveTo>
                <a:lnTo>
                  <a:pt x="1332" y="390"/>
                </a:lnTo>
                <a:lnTo>
                  <a:pt x="1308" y="384"/>
                </a:lnTo>
                <a:lnTo>
                  <a:pt x="1308" y="354"/>
                </a:lnTo>
                <a:lnTo>
                  <a:pt x="1272" y="336"/>
                </a:lnTo>
                <a:lnTo>
                  <a:pt x="1278" y="330"/>
                </a:lnTo>
                <a:lnTo>
                  <a:pt x="1284" y="318"/>
                </a:lnTo>
                <a:lnTo>
                  <a:pt x="1284" y="312"/>
                </a:lnTo>
                <a:lnTo>
                  <a:pt x="1290" y="306"/>
                </a:lnTo>
                <a:lnTo>
                  <a:pt x="1284" y="306"/>
                </a:lnTo>
                <a:lnTo>
                  <a:pt x="1278" y="300"/>
                </a:lnTo>
                <a:lnTo>
                  <a:pt x="1278" y="288"/>
                </a:lnTo>
                <a:lnTo>
                  <a:pt x="1266" y="276"/>
                </a:lnTo>
                <a:lnTo>
                  <a:pt x="1266" y="246"/>
                </a:lnTo>
                <a:lnTo>
                  <a:pt x="1248" y="222"/>
                </a:lnTo>
                <a:lnTo>
                  <a:pt x="1272" y="222"/>
                </a:lnTo>
                <a:lnTo>
                  <a:pt x="1272" y="216"/>
                </a:lnTo>
                <a:lnTo>
                  <a:pt x="1278" y="210"/>
                </a:lnTo>
                <a:lnTo>
                  <a:pt x="1272" y="198"/>
                </a:lnTo>
                <a:lnTo>
                  <a:pt x="1272" y="186"/>
                </a:lnTo>
                <a:lnTo>
                  <a:pt x="1266" y="180"/>
                </a:lnTo>
                <a:lnTo>
                  <a:pt x="1266" y="174"/>
                </a:lnTo>
                <a:lnTo>
                  <a:pt x="1260" y="174"/>
                </a:lnTo>
                <a:lnTo>
                  <a:pt x="1248" y="180"/>
                </a:lnTo>
                <a:lnTo>
                  <a:pt x="1236" y="180"/>
                </a:lnTo>
                <a:lnTo>
                  <a:pt x="1224" y="174"/>
                </a:lnTo>
                <a:lnTo>
                  <a:pt x="1218" y="168"/>
                </a:lnTo>
                <a:lnTo>
                  <a:pt x="1212" y="156"/>
                </a:lnTo>
                <a:lnTo>
                  <a:pt x="1212" y="144"/>
                </a:lnTo>
                <a:lnTo>
                  <a:pt x="1200" y="108"/>
                </a:lnTo>
                <a:lnTo>
                  <a:pt x="1194" y="96"/>
                </a:lnTo>
                <a:lnTo>
                  <a:pt x="1194" y="84"/>
                </a:lnTo>
                <a:lnTo>
                  <a:pt x="1188" y="78"/>
                </a:lnTo>
                <a:lnTo>
                  <a:pt x="1164" y="78"/>
                </a:lnTo>
                <a:lnTo>
                  <a:pt x="1164" y="72"/>
                </a:lnTo>
                <a:lnTo>
                  <a:pt x="1158" y="60"/>
                </a:lnTo>
                <a:lnTo>
                  <a:pt x="1152" y="54"/>
                </a:lnTo>
                <a:lnTo>
                  <a:pt x="1140" y="48"/>
                </a:lnTo>
                <a:lnTo>
                  <a:pt x="1128" y="48"/>
                </a:lnTo>
                <a:lnTo>
                  <a:pt x="1116" y="54"/>
                </a:lnTo>
                <a:lnTo>
                  <a:pt x="1110" y="60"/>
                </a:lnTo>
                <a:lnTo>
                  <a:pt x="1074" y="54"/>
                </a:lnTo>
                <a:lnTo>
                  <a:pt x="1062" y="66"/>
                </a:lnTo>
                <a:lnTo>
                  <a:pt x="1026" y="90"/>
                </a:lnTo>
                <a:lnTo>
                  <a:pt x="1014" y="96"/>
                </a:lnTo>
                <a:lnTo>
                  <a:pt x="930" y="96"/>
                </a:lnTo>
                <a:lnTo>
                  <a:pt x="876" y="108"/>
                </a:lnTo>
                <a:lnTo>
                  <a:pt x="810" y="84"/>
                </a:lnTo>
                <a:lnTo>
                  <a:pt x="786" y="96"/>
                </a:lnTo>
                <a:lnTo>
                  <a:pt x="786" y="90"/>
                </a:lnTo>
                <a:lnTo>
                  <a:pt x="780" y="84"/>
                </a:lnTo>
                <a:lnTo>
                  <a:pt x="774" y="72"/>
                </a:lnTo>
                <a:lnTo>
                  <a:pt x="768" y="66"/>
                </a:lnTo>
                <a:lnTo>
                  <a:pt x="756" y="66"/>
                </a:lnTo>
                <a:lnTo>
                  <a:pt x="744" y="72"/>
                </a:lnTo>
                <a:lnTo>
                  <a:pt x="738" y="78"/>
                </a:lnTo>
                <a:lnTo>
                  <a:pt x="708" y="60"/>
                </a:lnTo>
                <a:lnTo>
                  <a:pt x="708" y="36"/>
                </a:lnTo>
                <a:lnTo>
                  <a:pt x="660" y="48"/>
                </a:lnTo>
                <a:lnTo>
                  <a:pt x="636" y="30"/>
                </a:lnTo>
                <a:lnTo>
                  <a:pt x="630" y="12"/>
                </a:lnTo>
                <a:lnTo>
                  <a:pt x="624" y="12"/>
                </a:lnTo>
                <a:lnTo>
                  <a:pt x="618" y="18"/>
                </a:lnTo>
                <a:lnTo>
                  <a:pt x="600" y="18"/>
                </a:lnTo>
                <a:lnTo>
                  <a:pt x="588" y="24"/>
                </a:lnTo>
                <a:lnTo>
                  <a:pt x="558" y="24"/>
                </a:lnTo>
                <a:lnTo>
                  <a:pt x="534" y="18"/>
                </a:lnTo>
                <a:lnTo>
                  <a:pt x="504" y="18"/>
                </a:lnTo>
                <a:lnTo>
                  <a:pt x="492" y="24"/>
                </a:lnTo>
                <a:lnTo>
                  <a:pt x="456" y="36"/>
                </a:lnTo>
                <a:lnTo>
                  <a:pt x="444" y="42"/>
                </a:lnTo>
                <a:lnTo>
                  <a:pt x="438" y="48"/>
                </a:lnTo>
                <a:lnTo>
                  <a:pt x="426" y="54"/>
                </a:lnTo>
                <a:lnTo>
                  <a:pt x="414" y="66"/>
                </a:lnTo>
                <a:lnTo>
                  <a:pt x="408" y="66"/>
                </a:lnTo>
                <a:lnTo>
                  <a:pt x="396" y="90"/>
                </a:lnTo>
                <a:lnTo>
                  <a:pt x="378" y="90"/>
                </a:lnTo>
                <a:lnTo>
                  <a:pt x="354" y="84"/>
                </a:lnTo>
                <a:lnTo>
                  <a:pt x="294" y="84"/>
                </a:lnTo>
                <a:lnTo>
                  <a:pt x="282" y="78"/>
                </a:lnTo>
                <a:lnTo>
                  <a:pt x="264" y="78"/>
                </a:lnTo>
                <a:lnTo>
                  <a:pt x="252" y="72"/>
                </a:lnTo>
                <a:lnTo>
                  <a:pt x="240" y="72"/>
                </a:lnTo>
                <a:lnTo>
                  <a:pt x="234" y="66"/>
                </a:lnTo>
                <a:lnTo>
                  <a:pt x="198" y="66"/>
                </a:lnTo>
                <a:lnTo>
                  <a:pt x="186" y="54"/>
                </a:lnTo>
                <a:lnTo>
                  <a:pt x="180" y="36"/>
                </a:lnTo>
                <a:lnTo>
                  <a:pt x="180" y="24"/>
                </a:lnTo>
                <a:lnTo>
                  <a:pt x="168" y="24"/>
                </a:lnTo>
                <a:lnTo>
                  <a:pt x="156" y="18"/>
                </a:lnTo>
                <a:lnTo>
                  <a:pt x="144" y="18"/>
                </a:lnTo>
                <a:lnTo>
                  <a:pt x="132" y="0"/>
                </a:lnTo>
                <a:lnTo>
                  <a:pt x="120" y="18"/>
                </a:lnTo>
                <a:lnTo>
                  <a:pt x="90" y="12"/>
                </a:lnTo>
                <a:lnTo>
                  <a:pt x="72" y="36"/>
                </a:lnTo>
                <a:lnTo>
                  <a:pt x="78" y="42"/>
                </a:lnTo>
                <a:lnTo>
                  <a:pt x="90" y="42"/>
                </a:lnTo>
                <a:lnTo>
                  <a:pt x="90" y="48"/>
                </a:lnTo>
                <a:lnTo>
                  <a:pt x="96" y="54"/>
                </a:lnTo>
                <a:lnTo>
                  <a:pt x="96" y="66"/>
                </a:lnTo>
                <a:lnTo>
                  <a:pt x="78" y="66"/>
                </a:lnTo>
                <a:lnTo>
                  <a:pt x="72" y="72"/>
                </a:lnTo>
                <a:lnTo>
                  <a:pt x="72" y="78"/>
                </a:lnTo>
                <a:lnTo>
                  <a:pt x="78" y="84"/>
                </a:lnTo>
                <a:lnTo>
                  <a:pt x="78" y="96"/>
                </a:lnTo>
                <a:lnTo>
                  <a:pt x="72" y="108"/>
                </a:lnTo>
                <a:lnTo>
                  <a:pt x="72" y="114"/>
                </a:lnTo>
                <a:lnTo>
                  <a:pt x="66" y="120"/>
                </a:lnTo>
                <a:lnTo>
                  <a:pt x="66" y="132"/>
                </a:lnTo>
                <a:lnTo>
                  <a:pt x="72" y="132"/>
                </a:lnTo>
                <a:lnTo>
                  <a:pt x="90" y="126"/>
                </a:lnTo>
                <a:lnTo>
                  <a:pt x="102" y="126"/>
                </a:lnTo>
                <a:lnTo>
                  <a:pt x="108" y="120"/>
                </a:lnTo>
                <a:lnTo>
                  <a:pt x="114" y="120"/>
                </a:lnTo>
                <a:lnTo>
                  <a:pt x="114" y="132"/>
                </a:lnTo>
                <a:lnTo>
                  <a:pt x="120" y="132"/>
                </a:lnTo>
                <a:lnTo>
                  <a:pt x="126" y="126"/>
                </a:lnTo>
                <a:lnTo>
                  <a:pt x="138" y="120"/>
                </a:lnTo>
                <a:lnTo>
                  <a:pt x="162" y="96"/>
                </a:lnTo>
                <a:lnTo>
                  <a:pt x="168" y="96"/>
                </a:lnTo>
                <a:lnTo>
                  <a:pt x="174" y="90"/>
                </a:lnTo>
                <a:lnTo>
                  <a:pt x="186" y="90"/>
                </a:lnTo>
                <a:lnTo>
                  <a:pt x="204" y="84"/>
                </a:lnTo>
                <a:lnTo>
                  <a:pt x="216" y="84"/>
                </a:lnTo>
                <a:lnTo>
                  <a:pt x="252" y="102"/>
                </a:lnTo>
                <a:lnTo>
                  <a:pt x="270" y="108"/>
                </a:lnTo>
                <a:lnTo>
                  <a:pt x="282" y="108"/>
                </a:lnTo>
                <a:lnTo>
                  <a:pt x="288" y="114"/>
                </a:lnTo>
                <a:lnTo>
                  <a:pt x="294" y="114"/>
                </a:lnTo>
                <a:lnTo>
                  <a:pt x="270" y="114"/>
                </a:lnTo>
                <a:lnTo>
                  <a:pt x="258" y="120"/>
                </a:lnTo>
                <a:lnTo>
                  <a:pt x="246" y="120"/>
                </a:lnTo>
                <a:lnTo>
                  <a:pt x="246" y="132"/>
                </a:lnTo>
                <a:lnTo>
                  <a:pt x="240" y="138"/>
                </a:lnTo>
                <a:lnTo>
                  <a:pt x="186" y="144"/>
                </a:lnTo>
                <a:lnTo>
                  <a:pt x="138" y="138"/>
                </a:lnTo>
                <a:lnTo>
                  <a:pt x="120" y="138"/>
                </a:lnTo>
                <a:lnTo>
                  <a:pt x="96" y="150"/>
                </a:lnTo>
                <a:lnTo>
                  <a:pt x="84" y="162"/>
                </a:lnTo>
                <a:lnTo>
                  <a:pt x="84" y="174"/>
                </a:lnTo>
                <a:lnTo>
                  <a:pt x="78" y="192"/>
                </a:lnTo>
                <a:lnTo>
                  <a:pt x="78" y="204"/>
                </a:lnTo>
                <a:lnTo>
                  <a:pt x="72" y="210"/>
                </a:lnTo>
                <a:lnTo>
                  <a:pt x="72" y="216"/>
                </a:lnTo>
                <a:lnTo>
                  <a:pt x="114" y="216"/>
                </a:lnTo>
                <a:lnTo>
                  <a:pt x="114" y="240"/>
                </a:lnTo>
                <a:lnTo>
                  <a:pt x="120" y="246"/>
                </a:lnTo>
                <a:lnTo>
                  <a:pt x="126" y="258"/>
                </a:lnTo>
                <a:lnTo>
                  <a:pt x="132" y="264"/>
                </a:lnTo>
                <a:lnTo>
                  <a:pt x="126" y="282"/>
                </a:lnTo>
                <a:lnTo>
                  <a:pt x="138" y="300"/>
                </a:lnTo>
                <a:lnTo>
                  <a:pt x="126" y="318"/>
                </a:lnTo>
                <a:lnTo>
                  <a:pt x="162" y="354"/>
                </a:lnTo>
                <a:lnTo>
                  <a:pt x="156" y="390"/>
                </a:lnTo>
                <a:lnTo>
                  <a:pt x="210" y="414"/>
                </a:lnTo>
                <a:lnTo>
                  <a:pt x="216" y="444"/>
                </a:lnTo>
                <a:lnTo>
                  <a:pt x="216" y="438"/>
                </a:lnTo>
                <a:lnTo>
                  <a:pt x="222" y="438"/>
                </a:lnTo>
                <a:lnTo>
                  <a:pt x="222" y="432"/>
                </a:lnTo>
                <a:lnTo>
                  <a:pt x="228" y="432"/>
                </a:lnTo>
                <a:lnTo>
                  <a:pt x="252" y="444"/>
                </a:lnTo>
                <a:lnTo>
                  <a:pt x="258" y="444"/>
                </a:lnTo>
                <a:lnTo>
                  <a:pt x="264" y="450"/>
                </a:lnTo>
                <a:lnTo>
                  <a:pt x="270" y="462"/>
                </a:lnTo>
                <a:lnTo>
                  <a:pt x="282" y="468"/>
                </a:lnTo>
                <a:lnTo>
                  <a:pt x="294" y="468"/>
                </a:lnTo>
                <a:lnTo>
                  <a:pt x="312" y="474"/>
                </a:lnTo>
                <a:lnTo>
                  <a:pt x="372" y="474"/>
                </a:lnTo>
                <a:lnTo>
                  <a:pt x="372" y="450"/>
                </a:lnTo>
                <a:lnTo>
                  <a:pt x="378" y="438"/>
                </a:lnTo>
                <a:lnTo>
                  <a:pt x="390" y="426"/>
                </a:lnTo>
                <a:lnTo>
                  <a:pt x="408" y="426"/>
                </a:lnTo>
                <a:lnTo>
                  <a:pt x="432" y="432"/>
                </a:lnTo>
                <a:lnTo>
                  <a:pt x="468" y="444"/>
                </a:lnTo>
                <a:lnTo>
                  <a:pt x="474" y="450"/>
                </a:lnTo>
                <a:lnTo>
                  <a:pt x="480" y="450"/>
                </a:lnTo>
                <a:lnTo>
                  <a:pt x="480" y="456"/>
                </a:lnTo>
                <a:lnTo>
                  <a:pt x="486" y="468"/>
                </a:lnTo>
                <a:lnTo>
                  <a:pt x="486" y="474"/>
                </a:lnTo>
                <a:lnTo>
                  <a:pt x="492" y="480"/>
                </a:lnTo>
                <a:lnTo>
                  <a:pt x="504" y="486"/>
                </a:lnTo>
                <a:lnTo>
                  <a:pt x="564" y="486"/>
                </a:lnTo>
                <a:lnTo>
                  <a:pt x="576" y="480"/>
                </a:lnTo>
                <a:lnTo>
                  <a:pt x="594" y="474"/>
                </a:lnTo>
                <a:lnTo>
                  <a:pt x="606" y="462"/>
                </a:lnTo>
                <a:lnTo>
                  <a:pt x="618" y="456"/>
                </a:lnTo>
                <a:lnTo>
                  <a:pt x="630" y="444"/>
                </a:lnTo>
                <a:lnTo>
                  <a:pt x="648" y="438"/>
                </a:lnTo>
                <a:lnTo>
                  <a:pt x="660" y="432"/>
                </a:lnTo>
                <a:lnTo>
                  <a:pt x="672" y="432"/>
                </a:lnTo>
                <a:lnTo>
                  <a:pt x="684" y="438"/>
                </a:lnTo>
                <a:lnTo>
                  <a:pt x="690" y="444"/>
                </a:lnTo>
                <a:lnTo>
                  <a:pt x="696" y="444"/>
                </a:lnTo>
                <a:lnTo>
                  <a:pt x="702" y="450"/>
                </a:lnTo>
                <a:lnTo>
                  <a:pt x="714" y="450"/>
                </a:lnTo>
                <a:lnTo>
                  <a:pt x="726" y="444"/>
                </a:lnTo>
                <a:lnTo>
                  <a:pt x="732" y="432"/>
                </a:lnTo>
                <a:lnTo>
                  <a:pt x="744" y="420"/>
                </a:lnTo>
                <a:lnTo>
                  <a:pt x="756" y="432"/>
                </a:lnTo>
                <a:lnTo>
                  <a:pt x="756" y="444"/>
                </a:lnTo>
                <a:lnTo>
                  <a:pt x="750" y="450"/>
                </a:lnTo>
                <a:lnTo>
                  <a:pt x="744" y="462"/>
                </a:lnTo>
                <a:lnTo>
                  <a:pt x="744" y="468"/>
                </a:lnTo>
                <a:lnTo>
                  <a:pt x="738" y="474"/>
                </a:lnTo>
                <a:lnTo>
                  <a:pt x="738" y="486"/>
                </a:lnTo>
                <a:lnTo>
                  <a:pt x="744" y="492"/>
                </a:lnTo>
                <a:lnTo>
                  <a:pt x="744" y="498"/>
                </a:lnTo>
                <a:lnTo>
                  <a:pt x="756" y="510"/>
                </a:lnTo>
                <a:lnTo>
                  <a:pt x="768" y="510"/>
                </a:lnTo>
                <a:lnTo>
                  <a:pt x="768" y="504"/>
                </a:lnTo>
                <a:lnTo>
                  <a:pt x="774" y="498"/>
                </a:lnTo>
                <a:lnTo>
                  <a:pt x="774" y="480"/>
                </a:lnTo>
                <a:lnTo>
                  <a:pt x="780" y="486"/>
                </a:lnTo>
                <a:lnTo>
                  <a:pt x="792" y="486"/>
                </a:lnTo>
                <a:lnTo>
                  <a:pt x="792" y="462"/>
                </a:lnTo>
                <a:lnTo>
                  <a:pt x="786" y="462"/>
                </a:lnTo>
                <a:lnTo>
                  <a:pt x="786" y="432"/>
                </a:lnTo>
                <a:lnTo>
                  <a:pt x="810" y="432"/>
                </a:lnTo>
                <a:lnTo>
                  <a:pt x="804" y="438"/>
                </a:lnTo>
                <a:lnTo>
                  <a:pt x="804" y="444"/>
                </a:lnTo>
                <a:lnTo>
                  <a:pt x="840" y="444"/>
                </a:lnTo>
                <a:lnTo>
                  <a:pt x="858" y="438"/>
                </a:lnTo>
                <a:lnTo>
                  <a:pt x="864" y="432"/>
                </a:lnTo>
                <a:lnTo>
                  <a:pt x="870" y="432"/>
                </a:lnTo>
                <a:lnTo>
                  <a:pt x="888" y="414"/>
                </a:lnTo>
                <a:lnTo>
                  <a:pt x="894" y="414"/>
                </a:lnTo>
                <a:lnTo>
                  <a:pt x="900" y="420"/>
                </a:lnTo>
                <a:lnTo>
                  <a:pt x="912" y="426"/>
                </a:lnTo>
                <a:lnTo>
                  <a:pt x="924" y="438"/>
                </a:lnTo>
                <a:lnTo>
                  <a:pt x="942" y="438"/>
                </a:lnTo>
                <a:lnTo>
                  <a:pt x="954" y="444"/>
                </a:lnTo>
                <a:lnTo>
                  <a:pt x="966" y="444"/>
                </a:lnTo>
                <a:lnTo>
                  <a:pt x="978" y="438"/>
                </a:lnTo>
                <a:lnTo>
                  <a:pt x="996" y="438"/>
                </a:lnTo>
                <a:lnTo>
                  <a:pt x="1002" y="432"/>
                </a:lnTo>
                <a:lnTo>
                  <a:pt x="1014" y="426"/>
                </a:lnTo>
                <a:lnTo>
                  <a:pt x="1026" y="414"/>
                </a:lnTo>
                <a:lnTo>
                  <a:pt x="1038" y="408"/>
                </a:lnTo>
                <a:lnTo>
                  <a:pt x="1086" y="408"/>
                </a:lnTo>
                <a:lnTo>
                  <a:pt x="1092" y="414"/>
                </a:lnTo>
                <a:lnTo>
                  <a:pt x="1110" y="414"/>
                </a:lnTo>
                <a:lnTo>
                  <a:pt x="1122" y="402"/>
                </a:lnTo>
                <a:lnTo>
                  <a:pt x="1146" y="402"/>
                </a:lnTo>
                <a:lnTo>
                  <a:pt x="1152" y="390"/>
                </a:lnTo>
                <a:lnTo>
                  <a:pt x="1152" y="384"/>
                </a:lnTo>
                <a:lnTo>
                  <a:pt x="1158" y="384"/>
                </a:lnTo>
                <a:lnTo>
                  <a:pt x="1158" y="408"/>
                </a:lnTo>
                <a:lnTo>
                  <a:pt x="1164" y="414"/>
                </a:lnTo>
                <a:lnTo>
                  <a:pt x="1170" y="414"/>
                </a:lnTo>
                <a:lnTo>
                  <a:pt x="1182" y="408"/>
                </a:lnTo>
                <a:lnTo>
                  <a:pt x="1188" y="402"/>
                </a:lnTo>
                <a:lnTo>
                  <a:pt x="1188" y="390"/>
                </a:lnTo>
                <a:lnTo>
                  <a:pt x="1230" y="390"/>
                </a:lnTo>
                <a:lnTo>
                  <a:pt x="1242" y="402"/>
                </a:lnTo>
                <a:lnTo>
                  <a:pt x="1254" y="402"/>
                </a:lnTo>
                <a:lnTo>
                  <a:pt x="1260" y="396"/>
                </a:lnTo>
                <a:lnTo>
                  <a:pt x="1260" y="390"/>
                </a:lnTo>
                <a:lnTo>
                  <a:pt x="1284" y="390"/>
                </a:lnTo>
                <a:lnTo>
                  <a:pt x="1290" y="396"/>
                </a:lnTo>
                <a:lnTo>
                  <a:pt x="1290" y="414"/>
                </a:lnTo>
                <a:lnTo>
                  <a:pt x="1332" y="402"/>
                </a:lnTo>
                <a:close/>
                <a:moveTo>
                  <a:pt x="102" y="282"/>
                </a:moveTo>
                <a:lnTo>
                  <a:pt x="96" y="282"/>
                </a:lnTo>
                <a:lnTo>
                  <a:pt x="96" y="312"/>
                </a:lnTo>
                <a:lnTo>
                  <a:pt x="102" y="324"/>
                </a:lnTo>
                <a:lnTo>
                  <a:pt x="108" y="330"/>
                </a:lnTo>
                <a:lnTo>
                  <a:pt x="114" y="324"/>
                </a:lnTo>
                <a:lnTo>
                  <a:pt x="114" y="318"/>
                </a:lnTo>
                <a:lnTo>
                  <a:pt x="120" y="312"/>
                </a:lnTo>
                <a:lnTo>
                  <a:pt x="120" y="300"/>
                </a:lnTo>
                <a:lnTo>
                  <a:pt x="102" y="28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unisia" descr="© INSCALE GmbH, 05.05.2010&#10;http://www.presentationload.com/">
            <a:extLst>
              <a:ext uri="{FF2B5EF4-FFF2-40B4-BE49-F238E27FC236}">
                <a16:creationId xmlns:a16="http://schemas.microsoft.com/office/drawing/2014/main" id="{BD87D086-7288-3A25-F9E6-D24A4C4E76E1}"/>
              </a:ext>
            </a:extLst>
          </p:cNvPr>
          <p:cNvSpPr>
            <a:spLocks/>
          </p:cNvSpPr>
          <p:nvPr/>
        </p:nvSpPr>
        <p:spPr bwMode="gray">
          <a:xfrm>
            <a:off x="5858409" y="2966794"/>
            <a:ext cx="129085" cy="269236"/>
          </a:xfrm>
          <a:custGeom>
            <a:avLst/>
            <a:gdLst>
              <a:gd name="T0" fmla="*/ 2147483647 w 276"/>
              <a:gd name="T1" fmla="*/ 2147483647 h 570"/>
              <a:gd name="T2" fmla="*/ 2147483647 w 276"/>
              <a:gd name="T3" fmla="*/ 2147483647 h 570"/>
              <a:gd name="T4" fmla="*/ 2147483647 w 276"/>
              <a:gd name="T5" fmla="*/ 2147483647 h 570"/>
              <a:gd name="T6" fmla="*/ 2147483647 w 276"/>
              <a:gd name="T7" fmla="*/ 2147483647 h 570"/>
              <a:gd name="T8" fmla="*/ 2147483647 w 276"/>
              <a:gd name="T9" fmla="*/ 2147483647 h 570"/>
              <a:gd name="T10" fmla="*/ 2147483647 w 276"/>
              <a:gd name="T11" fmla="*/ 2147483647 h 570"/>
              <a:gd name="T12" fmla="*/ 0 w 276"/>
              <a:gd name="T13" fmla="*/ 2147483647 h 570"/>
              <a:gd name="T14" fmla="*/ 2147483647 w 276"/>
              <a:gd name="T15" fmla="*/ 2147483647 h 570"/>
              <a:gd name="T16" fmla="*/ 2147483647 w 276"/>
              <a:gd name="T17" fmla="*/ 2147483647 h 570"/>
              <a:gd name="T18" fmla="*/ 2147483647 w 276"/>
              <a:gd name="T19" fmla="*/ 2147483647 h 570"/>
              <a:gd name="T20" fmla="*/ 2147483647 w 276"/>
              <a:gd name="T21" fmla="*/ 2147483647 h 570"/>
              <a:gd name="T22" fmla="*/ 2147483647 w 276"/>
              <a:gd name="T23" fmla="*/ 2147483647 h 570"/>
              <a:gd name="T24" fmla="*/ 2147483647 w 276"/>
              <a:gd name="T25" fmla="*/ 2147483647 h 570"/>
              <a:gd name="T26" fmla="*/ 2147483647 w 276"/>
              <a:gd name="T27" fmla="*/ 2147483647 h 570"/>
              <a:gd name="T28" fmla="*/ 2147483647 w 276"/>
              <a:gd name="T29" fmla="*/ 2147483647 h 570"/>
              <a:gd name="T30" fmla="*/ 2147483647 w 276"/>
              <a:gd name="T31" fmla="*/ 2147483647 h 570"/>
              <a:gd name="T32" fmla="*/ 2147483647 w 276"/>
              <a:gd name="T33" fmla="*/ 2147483647 h 570"/>
              <a:gd name="T34" fmla="*/ 2147483647 w 276"/>
              <a:gd name="T35" fmla="*/ 2147483647 h 570"/>
              <a:gd name="T36" fmla="*/ 2147483647 w 276"/>
              <a:gd name="T37" fmla="*/ 2147483647 h 570"/>
              <a:gd name="T38" fmla="*/ 2147483647 w 276"/>
              <a:gd name="T39" fmla="*/ 2147483647 h 570"/>
              <a:gd name="T40" fmla="*/ 2147483647 w 276"/>
              <a:gd name="T41" fmla="*/ 2147483647 h 570"/>
              <a:gd name="T42" fmla="*/ 2147483647 w 276"/>
              <a:gd name="T43" fmla="*/ 2147483647 h 570"/>
              <a:gd name="T44" fmla="*/ 2147483647 w 276"/>
              <a:gd name="T45" fmla="*/ 2147483647 h 570"/>
              <a:gd name="T46" fmla="*/ 2147483647 w 276"/>
              <a:gd name="T47" fmla="*/ 2147483647 h 570"/>
              <a:gd name="T48" fmla="*/ 2147483647 w 276"/>
              <a:gd name="T49" fmla="*/ 2147483647 h 570"/>
              <a:gd name="T50" fmla="*/ 2147483647 w 276"/>
              <a:gd name="T51" fmla="*/ 2147483647 h 570"/>
              <a:gd name="T52" fmla="*/ 2147483647 w 276"/>
              <a:gd name="T53" fmla="*/ 2147483647 h 570"/>
              <a:gd name="T54" fmla="*/ 2147483647 w 276"/>
              <a:gd name="T55" fmla="*/ 2147483647 h 570"/>
              <a:gd name="T56" fmla="*/ 2147483647 w 276"/>
              <a:gd name="T57" fmla="*/ 2147483647 h 570"/>
              <a:gd name="T58" fmla="*/ 2147483647 w 276"/>
              <a:gd name="T59" fmla="*/ 2147483647 h 570"/>
              <a:gd name="T60" fmla="*/ 2147483647 w 276"/>
              <a:gd name="T61" fmla="*/ 2147483647 h 570"/>
              <a:gd name="T62" fmla="*/ 2147483647 w 276"/>
              <a:gd name="T63" fmla="*/ 2147483647 h 570"/>
              <a:gd name="T64" fmla="*/ 2147483647 w 276"/>
              <a:gd name="T65" fmla="*/ 2147483647 h 570"/>
              <a:gd name="T66" fmla="*/ 2147483647 w 276"/>
              <a:gd name="T67" fmla="*/ 2147483647 h 570"/>
              <a:gd name="T68" fmla="*/ 2147483647 w 276"/>
              <a:gd name="T69" fmla="*/ 2147483647 h 570"/>
              <a:gd name="T70" fmla="*/ 2147483647 w 276"/>
              <a:gd name="T71" fmla="*/ 2147483647 h 570"/>
              <a:gd name="T72" fmla="*/ 2147483647 w 276"/>
              <a:gd name="T73" fmla="*/ 2147483647 h 570"/>
              <a:gd name="T74" fmla="*/ 2147483647 w 276"/>
              <a:gd name="T75" fmla="*/ 2147483647 h 570"/>
              <a:gd name="T76" fmla="*/ 2147483647 w 276"/>
              <a:gd name="T77" fmla="*/ 2147483647 h 570"/>
              <a:gd name="T78" fmla="*/ 2147483647 w 276"/>
              <a:gd name="T79" fmla="*/ 2147483647 h 570"/>
              <a:gd name="T80" fmla="*/ 2147483647 w 276"/>
              <a:gd name="T81" fmla="*/ 2147483647 h 570"/>
              <a:gd name="T82" fmla="*/ 2147483647 w 276"/>
              <a:gd name="T83" fmla="*/ 2147483647 h 570"/>
              <a:gd name="T84" fmla="*/ 2147483647 w 276"/>
              <a:gd name="T85" fmla="*/ 2147483647 h 570"/>
              <a:gd name="T86" fmla="*/ 2147483647 w 276"/>
              <a:gd name="T87" fmla="*/ 2147483647 h 570"/>
              <a:gd name="T88" fmla="*/ 2147483647 w 276"/>
              <a:gd name="T89" fmla="*/ 0 h 570"/>
              <a:gd name="T90" fmla="*/ 2147483647 w 276"/>
              <a:gd name="T91" fmla="*/ 2147483647 h 570"/>
              <a:gd name="T92" fmla="*/ 2147483647 w 276"/>
              <a:gd name="T93" fmla="*/ 2147483647 h 570"/>
              <a:gd name="T94" fmla="*/ 2147483647 w 276"/>
              <a:gd name="T95" fmla="*/ 2147483647 h 57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6"/>
              <a:gd name="T145" fmla="*/ 0 h 570"/>
              <a:gd name="T146" fmla="*/ 276 w 276"/>
              <a:gd name="T147" fmla="*/ 570 h 57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6" h="570">
                <a:moveTo>
                  <a:pt x="42" y="60"/>
                </a:moveTo>
                <a:lnTo>
                  <a:pt x="60" y="66"/>
                </a:lnTo>
                <a:lnTo>
                  <a:pt x="60" y="78"/>
                </a:lnTo>
                <a:lnTo>
                  <a:pt x="54" y="90"/>
                </a:lnTo>
                <a:lnTo>
                  <a:pt x="54" y="126"/>
                </a:lnTo>
                <a:lnTo>
                  <a:pt x="60" y="138"/>
                </a:lnTo>
                <a:lnTo>
                  <a:pt x="60" y="180"/>
                </a:lnTo>
                <a:lnTo>
                  <a:pt x="54" y="192"/>
                </a:lnTo>
                <a:lnTo>
                  <a:pt x="54" y="204"/>
                </a:lnTo>
                <a:lnTo>
                  <a:pt x="48" y="210"/>
                </a:lnTo>
                <a:lnTo>
                  <a:pt x="48" y="216"/>
                </a:lnTo>
                <a:lnTo>
                  <a:pt x="24" y="234"/>
                </a:lnTo>
                <a:lnTo>
                  <a:pt x="0" y="258"/>
                </a:lnTo>
                <a:lnTo>
                  <a:pt x="0" y="300"/>
                </a:lnTo>
                <a:lnTo>
                  <a:pt x="12" y="300"/>
                </a:lnTo>
                <a:lnTo>
                  <a:pt x="12" y="330"/>
                </a:lnTo>
                <a:lnTo>
                  <a:pt x="24" y="330"/>
                </a:lnTo>
                <a:lnTo>
                  <a:pt x="42" y="336"/>
                </a:lnTo>
                <a:lnTo>
                  <a:pt x="54" y="348"/>
                </a:lnTo>
                <a:lnTo>
                  <a:pt x="54" y="390"/>
                </a:lnTo>
                <a:lnTo>
                  <a:pt x="60" y="390"/>
                </a:lnTo>
                <a:lnTo>
                  <a:pt x="66" y="396"/>
                </a:lnTo>
                <a:lnTo>
                  <a:pt x="90" y="408"/>
                </a:lnTo>
                <a:lnTo>
                  <a:pt x="96" y="420"/>
                </a:lnTo>
                <a:lnTo>
                  <a:pt x="102" y="426"/>
                </a:lnTo>
                <a:lnTo>
                  <a:pt x="108" y="450"/>
                </a:lnTo>
                <a:lnTo>
                  <a:pt x="114" y="492"/>
                </a:lnTo>
                <a:lnTo>
                  <a:pt x="126" y="540"/>
                </a:lnTo>
                <a:lnTo>
                  <a:pt x="138" y="570"/>
                </a:lnTo>
                <a:lnTo>
                  <a:pt x="144" y="564"/>
                </a:lnTo>
                <a:lnTo>
                  <a:pt x="156" y="564"/>
                </a:lnTo>
                <a:lnTo>
                  <a:pt x="186" y="534"/>
                </a:lnTo>
                <a:lnTo>
                  <a:pt x="186" y="510"/>
                </a:lnTo>
                <a:lnTo>
                  <a:pt x="174" y="486"/>
                </a:lnTo>
                <a:lnTo>
                  <a:pt x="174" y="468"/>
                </a:lnTo>
                <a:lnTo>
                  <a:pt x="192" y="450"/>
                </a:lnTo>
                <a:lnTo>
                  <a:pt x="198" y="450"/>
                </a:lnTo>
                <a:lnTo>
                  <a:pt x="204" y="438"/>
                </a:lnTo>
                <a:lnTo>
                  <a:pt x="210" y="432"/>
                </a:lnTo>
                <a:lnTo>
                  <a:pt x="216" y="420"/>
                </a:lnTo>
                <a:lnTo>
                  <a:pt x="222" y="414"/>
                </a:lnTo>
                <a:lnTo>
                  <a:pt x="234" y="408"/>
                </a:lnTo>
                <a:lnTo>
                  <a:pt x="246" y="408"/>
                </a:lnTo>
                <a:lnTo>
                  <a:pt x="270" y="396"/>
                </a:lnTo>
                <a:lnTo>
                  <a:pt x="276" y="390"/>
                </a:lnTo>
                <a:lnTo>
                  <a:pt x="276" y="384"/>
                </a:lnTo>
                <a:lnTo>
                  <a:pt x="264" y="372"/>
                </a:lnTo>
                <a:lnTo>
                  <a:pt x="258" y="372"/>
                </a:lnTo>
                <a:lnTo>
                  <a:pt x="264" y="330"/>
                </a:lnTo>
                <a:lnTo>
                  <a:pt x="252" y="330"/>
                </a:lnTo>
                <a:lnTo>
                  <a:pt x="240" y="300"/>
                </a:lnTo>
                <a:lnTo>
                  <a:pt x="228" y="294"/>
                </a:lnTo>
                <a:lnTo>
                  <a:pt x="222" y="306"/>
                </a:lnTo>
                <a:lnTo>
                  <a:pt x="216" y="294"/>
                </a:lnTo>
                <a:lnTo>
                  <a:pt x="198" y="294"/>
                </a:lnTo>
                <a:lnTo>
                  <a:pt x="186" y="288"/>
                </a:lnTo>
                <a:lnTo>
                  <a:pt x="180" y="282"/>
                </a:lnTo>
                <a:lnTo>
                  <a:pt x="168" y="276"/>
                </a:lnTo>
                <a:lnTo>
                  <a:pt x="168" y="246"/>
                </a:lnTo>
                <a:lnTo>
                  <a:pt x="174" y="240"/>
                </a:lnTo>
                <a:lnTo>
                  <a:pt x="180" y="240"/>
                </a:lnTo>
                <a:lnTo>
                  <a:pt x="234" y="186"/>
                </a:lnTo>
                <a:lnTo>
                  <a:pt x="240" y="174"/>
                </a:lnTo>
                <a:lnTo>
                  <a:pt x="240" y="156"/>
                </a:lnTo>
                <a:lnTo>
                  <a:pt x="234" y="144"/>
                </a:lnTo>
                <a:lnTo>
                  <a:pt x="216" y="126"/>
                </a:lnTo>
                <a:lnTo>
                  <a:pt x="204" y="120"/>
                </a:lnTo>
                <a:lnTo>
                  <a:pt x="198" y="120"/>
                </a:lnTo>
                <a:lnTo>
                  <a:pt x="198" y="102"/>
                </a:lnTo>
                <a:lnTo>
                  <a:pt x="204" y="90"/>
                </a:lnTo>
                <a:lnTo>
                  <a:pt x="204" y="78"/>
                </a:lnTo>
                <a:lnTo>
                  <a:pt x="210" y="72"/>
                </a:lnTo>
                <a:lnTo>
                  <a:pt x="222" y="66"/>
                </a:lnTo>
                <a:lnTo>
                  <a:pt x="228" y="60"/>
                </a:lnTo>
                <a:lnTo>
                  <a:pt x="234" y="48"/>
                </a:lnTo>
                <a:lnTo>
                  <a:pt x="234" y="36"/>
                </a:lnTo>
                <a:lnTo>
                  <a:pt x="240" y="30"/>
                </a:lnTo>
                <a:lnTo>
                  <a:pt x="240" y="18"/>
                </a:lnTo>
                <a:lnTo>
                  <a:pt x="228" y="18"/>
                </a:lnTo>
                <a:lnTo>
                  <a:pt x="222" y="30"/>
                </a:lnTo>
                <a:lnTo>
                  <a:pt x="210" y="36"/>
                </a:lnTo>
                <a:lnTo>
                  <a:pt x="204" y="48"/>
                </a:lnTo>
                <a:lnTo>
                  <a:pt x="192" y="60"/>
                </a:lnTo>
                <a:lnTo>
                  <a:pt x="186" y="60"/>
                </a:lnTo>
                <a:lnTo>
                  <a:pt x="174" y="54"/>
                </a:lnTo>
                <a:lnTo>
                  <a:pt x="162" y="42"/>
                </a:lnTo>
                <a:lnTo>
                  <a:pt x="174" y="30"/>
                </a:lnTo>
                <a:lnTo>
                  <a:pt x="174" y="24"/>
                </a:lnTo>
                <a:lnTo>
                  <a:pt x="180" y="12"/>
                </a:lnTo>
                <a:lnTo>
                  <a:pt x="168" y="0"/>
                </a:lnTo>
                <a:lnTo>
                  <a:pt x="138" y="0"/>
                </a:lnTo>
                <a:lnTo>
                  <a:pt x="126" y="6"/>
                </a:lnTo>
                <a:lnTo>
                  <a:pt x="108" y="12"/>
                </a:lnTo>
                <a:lnTo>
                  <a:pt x="96" y="18"/>
                </a:lnTo>
                <a:lnTo>
                  <a:pt x="84" y="30"/>
                </a:lnTo>
                <a:lnTo>
                  <a:pt x="84" y="42"/>
                </a:lnTo>
                <a:lnTo>
                  <a:pt x="42" y="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ogo" descr="© INSCALE GmbH, 05.05.2010&#10;http://www.presentationload.com/">
            <a:extLst>
              <a:ext uri="{FF2B5EF4-FFF2-40B4-BE49-F238E27FC236}">
                <a16:creationId xmlns:a16="http://schemas.microsoft.com/office/drawing/2014/main" id="{21E91482-566F-D618-8F82-964D02886CA7}"/>
              </a:ext>
            </a:extLst>
          </p:cNvPr>
          <p:cNvSpPr>
            <a:spLocks/>
          </p:cNvSpPr>
          <p:nvPr/>
        </p:nvSpPr>
        <p:spPr bwMode="gray">
          <a:xfrm>
            <a:off x="5596550" y="3964436"/>
            <a:ext cx="66386" cy="189941"/>
          </a:xfrm>
          <a:custGeom>
            <a:avLst/>
            <a:gdLst>
              <a:gd name="T0" fmla="*/ 2147483647 w 138"/>
              <a:gd name="T1" fmla="*/ 2147483647 h 402"/>
              <a:gd name="T2" fmla="*/ 2147483647 w 138"/>
              <a:gd name="T3" fmla="*/ 2147483647 h 402"/>
              <a:gd name="T4" fmla="*/ 2147483647 w 138"/>
              <a:gd name="T5" fmla="*/ 2147483647 h 402"/>
              <a:gd name="T6" fmla="*/ 2147483647 w 138"/>
              <a:gd name="T7" fmla="*/ 2147483647 h 402"/>
              <a:gd name="T8" fmla="*/ 2147483647 w 138"/>
              <a:gd name="T9" fmla="*/ 2147483647 h 402"/>
              <a:gd name="T10" fmla="*/ 2147483647 w 138"/>
              <a:gd name="T11" fmla="*/ 2147483647 h 402"/>
              <a:gd name="T12" fmla="*/ 2147483647 w 138"/>
              <a:gd name="T13" fmla="*/ 2147483647 h 402"/>
              <a:gd name="T14" fmla="*/ 2147483647 w 138"/>
              <a:gd name="T15" fmla="*/ 2147483647 h 402"/>
              <a:gd name="T16" fmla="*/ 2147483647 w 138"/>
              <a:gd name="T17" fmla="*/ 2147483647 h 402"/>
              <a:gd name="T18" fmla="*/ 2147483647 w 138"/>
              <a:gd name="T19" fmla="*/ 2147483647 h 402"/>
              <a:gd name="T20" fmla="*/ 2147483647 w 138"/>
              <a:gd name="T21" fmla="*/ 2147483647 h 402"/>
              <a:gd name="T22" fmla="*/ 2147483647 w 138"/>
              <a:gd name="T23" fmla="*/ 2147483647 h 402"/>
              <a:gd name="T24" fmla="*/ 2147483647 w 138"/>
              <a:gd name="T25" fmla="*/ 2147483647 h 402"/>
              <a:gd name="T26" fmla="*/ 2147483647 w 138"/>
              <a:gd name="T27" fmla="*/ 2147483647 h 402"/>
              <a:gd name="T28" fmla="*/ 2147483647 w 138"/>
              <a:gd name="T29" fmla="*/ 2147483647 h 402"/>
              <a:gd name="T30" fmla="*/ 2147483647 w 138"/>
              <a:gd name="T31" fmla="*/ 2147483647 h 402"/>
              <a:gd name="T32" fmla="*/ 2147483647 w 138"/>
              <a:gd name="T33" fmla="*/ 0 h 402"/>
              <a:gd name="T34" fmla="*/ 2147483647 w 138"/>
              <a:gd name="T35" fmla="*/ 0 h 402"/>
              <a:gd name="T36" fmla="*/ 2147483647 w 138"/>
              <a:gd name="T37" fmla="*/ 2147483647 h 402"/>
              <a:gd name="T38" fmla="*/ 0 w 138"/>
              <a:gd name="T39" fmla="*/ 2147483647 h 402"/>
              <a:gd name="T40" fmla="*/ 2147483647 w 138"/>
              <a:gd name="T41" fmla="*/ 2147483647 h 402"/>
              <a:gd name="T42" fmla="*/ 2147483647 w 138"/>
              <a:gd name="T43" fmla="*/ 2147483647 h 402"/>
              <a:gd name="T44" fmla="*/ 2147483647 w 138"/>
              <a:gd name="T45" fmla="*/ 2147483647 h 402"/>
              <a:gd name="T46" fmla="*/ 2147483647 w 138"/>
              <a:gd name="T47" fmla="*/ 2147483647 h 402"/>
              <a:gd name="T48" fmla="*/ 2147483647 w 138"/>
              <a:gd name="T49" fmla="*/ 2147483647 h 402"/>
              <a:gd name="T50" fmla="*/ 2147483647 w 138"/>
              <a:gd name="T51" fmla="*/ 2147483647 h 402"/>
              <a:gd name="T52" fmla="*/ 2147483647 w 138"/>
              <a:gd name="T53" fmla="*/ 2147483647 h 402"/>
              <a:gd name="T54" fmla="*/ 2147483647 w 138"/>
              <a:gd name="T55" fmla="*/ 2147483647 h 402"/>
              <a:gd name="T56" fmla="*/ 2147483647 w 138"/>
              <a:gd name="T57" fmla="*/ 2147483647 h 402"/>
              <a:gd name="T58" fmla="*/ 2147483647 w 138"/>
              <a:gd name="T59" fmla="*/ 2147483647 h 402"/>
              <a:gd name="T60" fmla="*/ 2147483647 w 138"/>
              <a:gd name="T61" fmla="*/ 2147483647 h 402"/>
              <a:gd name="T62" fmla="*/ 2147483647 w 138"/>
              <a:gd name="T63" fmla="*/ 2147483647 h 402"/>
              <a:gd name="T64" fmla="*/ 2147483647 w 138"/>
              <a:gd name="T65" fmla="*/ 2147483647 h 402"/>
              <a:gd name="T66" fmla="*/ 2147483647 w 138"/>
              <a:gd name="T67" fmla="*/ 2147483647 h 402"/>
              <a:gd name="T68" fmla="*/ 2147483647 w 138"/>
              <a:gd name="T69" fmla="*/ 2147483647 h 402"/>
              <a:gd name="T70" fmla="*/ 2147483647 w 138"/>
              <a:gd name="T71" fmla="*/ 2147483647 h 402"/>
              <a:gd name="T72" fmla="*/ 2147483647 w 138"/>
              <a:gd name="T73" fmla="*/ 2147483647 h 402"/>
              <a:gd name="T74" fmla="*/ 2147483647 w 138"/>
              <a:gd name="T75" fmla="*/ 2147483647 h 402"/>
              <a:gd name="T76" fmla="*/ 2147483647 w 138"/>
              <a:gd name="T77" fmla="*/ 2147483647 h 402"/>
              <a:gd name="T78" fmla="*/ 2147483647 w 138"/>
              <a:gd name="T79" fmla="*/ 2147483647 h 402"/>
              <a:gd name="T80" fmla="*/ 2147483647 w 138"/>
              <a:gd name="T81" fmla="*/ 2147483647 h 402"/>
              <a:gd name="T82" fmla="*/ 2147483647 w 138"/>
              <a:gd name="T83" fmla="*/ 2147483647 h 402"/>
              <a:gd name="T84" fmla="*/ 2147483647 w 138"/>
              <a:gd name="T85" fmla="*/ 2147483647 h 402"/>
              <a:gd name="T86" fmla="*/ 2147483647 w 138"/>
              <a:gd name="T87" fmla="*/ 2147483647 h 402"/>
              <a:gd name="T88" fmla="*/ 2147483647 w 138"/>
              <a:gd name="T89" fmla="*/ 2147483647 h 402"/>
              <a:gd name="T90" fmla="*/ 2147483647 w 138"/>
              <a:gd name="T91" fmla="*/ 2147483647 h 402"/>
              <a:gd name="T92" fmla="*/ 2147483647 w 138"/>
              <a:gd name="T93" fmla="*/ 2147483647 h 402"/>
              <a:gd name="T94" fmla="*/ 2147483647 w 138"/>
              <a:gd name="T95" fmla="*/ 2147483647 h 402"/>
              <a:gd name="T96" fmla="*/ 2147483647 w 138"/>
              <a:gd name="T97" fmla="*/ 2147483647 h 402"/>
              <a:gd name="T98" fmla="*/ 2147483647 w 138"/>
              <a:gd name="T99" fmla="*/ 2147483647 h 402"/>
              <a:gd name="T100" fmla="*/ 2147483647 w 138"/>
              <a:gd name="T101" fmla="*/ 2147483647 h 402"/>
              <a:gd name="T102" fmla="*/ 2147483647 w 138"/>
              <a:gd name="T103" fmla="*/ 2147483647 h 4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8"/>
              <a:gd name="T157" fmla="*/ 0 h 402"/>
              <a:gd name="T158" fmla="*/ 138 w 138"/>
              <a:gd name="T159" fmla="*/ 402 h 40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8" h="402">
                <a:moveTo>
                  <a:pt x="126" y="354"/>
                </a:moveTo>
                <a:lnTo>
                  <a:pt x="120" y="288"/>
                </a:lnTo>
                <a:lnTo>
                  <a:pt x="132" y="282"/>
                </a:lnTo>
                <a:lnTo>
                  <a:pt x="120" y="270"/>
                </a:lnTo>
                <a:lnTo>
                  <a:pt x="120" y="210"/>
                </a:lnTo>
                <a:lnTo>
                  <a:pt x="132" y="198"/>
                </a:lnTo>
                <a:lnTo>
                  <a:pt x="126" y="186"/>
                </a:lnTo>
                <a:lnTo>
                  <a:pt x="126" y="156"/>
                </a:lnTo>
                <a:lnTo>
                  <a:pt x="120" y="144"/>
                </a:lnTo>
                <a:lnTo>
                  <a:pt x="108" y="132"/>
                </a:lnTo>
                <a:lnTo>
                  <a:pt x="108" y="90"/>
                </a:lnTo>
                <a:lnTo>
                  <a:pt x="78" y="60"/>
                </a:lnTo>
                <a:lnTo>
                  <a:pt x="66" y="54"/>
                </a:lnTo>
                <a:lnTo>
                  <a:pt x="66" y="24"/>
                </a:lnTo>
                <a:lnTo>
                  <a:pt x="72" y="6"/>
                </a:lnTo>
                <a:lnTo>
                  <a:pt x="54" y="6"/>
                </a:lnTo>
                <a:lnTo>
                  <a:pt x="30" y="0"/>
                </a:lnTo>
                <a:lnTo>
                  <a:pt x="12" y="0"/>
                </a:lnTo>
                <a:lnTo>
                  <a:pt x="12" y="18"/>
                </a:lnTo>
                <a:lnTo>
                  <a:pt x="0" y="30"/>
                </a:lnTo>
                <a:lnTo>
                  <a:pt x="36" y="54"/>
                </a:lnTo>
                <a:lnTo>
                  <a:pt x="24" y="132"/>
                </a:lnTo>
                <a:lnTo>
                  <a:pt x="36" y="120"/>
                </a:lnTo>
                <a:lnTo>
                  <a:pt x="42" y="120"/>
                </a:lnTo>
                <a:lnTo>
                  <a:pt x="48" y="126"/>
                </a:lnTo>
                <a:lnTo>
                  <a:pt x="48" y="150"/>
                </a:lnTo>
                <a:lnTo>
                  <a:pt x="42" y="162"/>
                </a:lnTo>
                <a:lnTo>
                  <a:pt x="54" y="174"/>
                </a:lnTo>
                <a:lnTo>
                  <a:pt x="54" y="180"/>
                </a:lnTo>
                <a:lnTo>
                  <a:pt x="48" y="180"/>
                </a:lnTo>
                <a:lnTo>
                  <a:pt x="36" y="192"/>
                </a:lnTo>
                <a:lnTo>
                  <a:pt x="42" y="198"/>
                </a:lnTo>
                <a:lnTo>
                  <a:pt x="54" y="204"/>
                </a:lnTo>
                <a:lnTo>
                  <a:pt x="60" y="210"/>
                </a:lnTo>
                <a:lnTo>
                  <a:pt x="60" y="222"/>
                </a:lnTo>
                <a:lnTo>
                  <a:pt x="54" y="228"/>
                </a:lnTo>
                <a:lnTo>
                  <a:pt x="54" y="270"/>
                </a:lnTo>
                <a:lnTo>
                  <a:pt x="48" y="276"/>
                </a:lnTo>
                <a:lnTo>
                  <a:pt x="48" y="294"/>
                </a:lnTo>
                <a:lnTo>
                  <a:pt x="54" y="294"/>
                </a:lnTo>
                <a:lnTo>
                  <a:pt x="60" y="300"/>
                </a:lnTo>
                <a:lnTo>
                  <a:pt x="60" y="312"/>
                </a:lnTo>
                <a:lnTo>
                  <a:pt x="54" y="324"/>
                </a:lnTo>
                <a:lnTo>
                  <a:pt x="54" y="336"/>
                </a:lnTo>
                <a:lnTo>
                  <a:pt x="66" y="378"/>
                </a:lnTo>
                <a:lnTo>
                  <a:pt x="96" y="402"/>
                </a:lnTo>
                <a:lnTo>
                  <a:pt x="108" y="396"/>
                </a:lnTo>
                <a:lnTo>
                  <a:pt x="120" y="384"/>
                </a:lnTo>
                <a:lnTo>
                  <a:pt x="138" y="384"/>
                </a:lnTo>
                <a:lnTo>
                  <a:pt x="138" y="372"/>
                </a:lnTo>
                <a:lnTo>
                  <a:pt x="126" y="360"/>
                </a:lnTo>
                <a:lnTo>
                  <a:pt x="126" y="35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hailand" descr="© INSCALE GmbH, 05.05.2010&#10;http://www.presentationload.com/">
            <a:extLst>
              <a:ext uri="{FF2B5EF4-FFF2-40B4-BE49-F238E27FC236}">
                <a16:creationId xmlns:a16="http://schemas.microsoft.com/office/drawing/2014/main" id="{366D1BD7-6870-E180-45D0-2CE60B18B145}"/>
              </a:ext>
            </a:extLst>
          </p:cNvPr>
          <p:cNvSpPr>
            <a:spLocks/>
          </p:cNvSpPr>
          <p:nvPr/>
        </p:nvSpPr>
        <p:spPr bwMode="gray">
          <a:xfrm>
            <a:off x="8829207" y="3608530"/>
            <a:ext cx="291364" cy="560598"/>
          </a:xfrm>
          <a:custGeom>
            <a:avLst/>
            <a:gdLst>
              <a:gd name="T0" fmla="*/ 2147483647 w 618"/>
              <a:gd name="T1" fmla="*/ 2147483647 h 1188"/>
              <a:gd name="T2" fmla="*/ 2147483647 w 618"/>
              <a:gd name="T3" fmla="*/ 2147483647 h 1188"/>
              <a:gd name="T4" fmla="*/ 2147483647 w 618"/>
              <a:gd name="T5" fmla="*/ 2147483647 h 1188"/>
              <a:gd name="T6" fmla="*/ 2147483647 w 618"/>
              <a:gd name="T7" fmla="*/ 2147483647 h 1188"/>
              <a:gd name="T8" fmla="*/ 2147483647 w 618"/>
              <a:gd name="T9" fmla="*/ 2147483647 h 1188"/>
              <a:gd name="T10" fmla="*/ 2147483647 w 618"/>
              <a:gd name="T11" fmla="*/ 2147483647 h 1188"/>
              <a:gd name="T12" fmla="*/ 2147483647 w 618"/>
              <a:gd name="T13" fmla="*/ 2147483647 h 1188"/>
              <a:gd name="T14" fmla="*/ 2147483647 w 618"/>
              <a:gd name="T15" fmla="*/ 2147483647 h 1188"/>
              <a:gd name="T16" fmla="*/ 2147483647 w 618"/>
              <a:gd name="T17" fmla="*/ 2147483647 h 1188"/>
              <a:gd name="T18" fmla="*/ 2147483647 w 618"/>
              <a:gd name="T19" fmla="*/ 2147483647 h 1188"/>
              <a:gd name="T20" fmla="*/ 2147483647 w 618"/>
              <a:gd name="T21" fmla="*/ 2147483647 h 1188"/>
              <a:gd name="T22" fmla="*/ 2147483647 w 618"/>
              <a:gd name="T23" fmla="*/ 2147483647 h 1188"/>
              <a:gd name="T24" fmla="*/ 2147483647 w 618"/>
              <a:gd name="T25" fmla="*/ 0 h 1188"/>
              <a:gd name="T26" fmla="*/ 2147483647 w 618"/>
              <a:gd name="T27" fmla="*/ 2147483647 h 1188"/>
              <a:gd name="T28" fmla="*/ 2147483647 w 618"/>
              <a:gd name="T29" fmla="*/ 2147483647 h 1188"/>
              <a:gd name="T30" fmla="*/ 2147483647 w 618"/>
              <a:gd name="T31" fmla="*/ 2147483647 h 1188"/>
              <a:gd name="T32" fmla="*/ 0 w 618"/>
              <a:gd name="T33" fmla="*/ 2147483647 h 1188"/>
              <a:gd name="T34" fmla="*/ 2147483647 w 618"/>
              <a:gd name="T35" fmla="*/ 2147483647 h 1188"/>
              <a:gd name="T36" fmla="*/ 2147483647 w 618"/>
              <a:gd name="T37" fmla="*/ 2147483647 h 1188"/>
              <a:gd name="T38" fmla="*/ 2147483647 w 618"/>
              <a:gd name="T39" fmla="*/ 2147483647 h 1188"/>
              <a:gd name="T40" fmla="*/ 2147483647 w 618"/>
              <a:gd name="T41" fmla="*/ 2147483647 h 1188"/>
              <a:gd name="T42" fmla="*/ 2147483647 w 618"/>
              <a:gd name="T43" fmla="*/ 2147483647 h 1188"/>
              <a:gd name="T44" fmla="*/ 2147483647 w 618"/>
              <a:gd name="T45" fmla="*/ 2147483647 h 1188"/>
              <a:gd name="T46" fmla="*/ 2147483647 w 618"/>
              <a:gd name="T47" fmla="*/ 2147483647 h 1188"/>
              <a:gd name="T48" fmla="*/ 2147483647 w 618"/>
              <a:gd name="T49" fmla="*/ 2147483647 h 1188"/>
              <a:gd name="T50" fmla="*/ 2147483647 w 618"/>
              <a:gd name="T51" fmla="*/ 2147483647 h 1188"/>
              <a:gd name="T52" fmla="*/ 2147483647 w 618"/>
              <a:gd name="T53" fmla="*/ 2147483647 h 1188"/>
              <a:gd name="T54" fmla="*/ 2147483647 w 618"/>
              <a:gd name="T55" fmla="*/ 2147483647 h 1188"/>
              <a:gd name="T56" fmla="*/ 2147483647 w 618"/>
              <a:gd name="T57" fmla="*/ 2147483647 h 1188"/>
              <a:gd name="T58" fmla="*/ 2147483647 w 618"/>
              <a:gd name="T59" fmla="*/ 2147483647 h 1188"/>
              <a:gd name="T60" fmla="*/ 2147483647 w 618"/>
              <a:gd name="T61" fmla="*/ 2147483647 h 1188"/>
              <a:gd name="T62" fmla="*/ 2147483647 w 618"/>
              <a:gd name="T63" fmla="*/ 2147483647 h 1188"/>
              <a:gd name="T64" fmla="*/ 2147483647 w 618"/>
              <a:gd name="T65" fmla="*/ 2147483647 h 1188"/>
              <a:gd name="T66" fmla="*/ 2147483647 w 618"/>
              <a:gd name="T67" fmla="*/ 2147483647 h 1188"/>
              <a:gd name="T68" fmla="*/ 2147483647 w 618"/>
              <a:gd name="T69" fmla="*/ 2147483647 h 1188"/>
              <a:gd name="T70" fmla="*/ 2147483647 w 618"/>
              <a:gd name="T71" fmla="*/ 2147483647 h 1188"/>
              <a:gd name="T72" fmla="*/ 2147483647 w 618"/>
              <a:gd name="T73" fmla="*/ 2147483647 h 1188"/>
              <a:gd name="T74" fmla="*/ 2147483647 w 618"/>
              <a:gd name="T75" fmla="*/ 2147483647 h 1188"/>
              <a:gd name="T76" fmla="*/ 2147483647 w 618"/>
              <a:gd name="T77" fmla="*/ 2147483647 h 1188"/>
              <a:gd name="T78" fmla="*/ 2147483647 w 618"/>
              <a:gd name="T79" fmla="*/ 2147483647 h 1188"/>
              <a:gd name="T80" fmla="*/ 2147483647 w 618"/>
              <a:gd name="T81" fmla="*/ 2147483647 h 1188"/>
              <a:gd name="T82" fmla="*/ 2147483647 w 618"/>
              <a:gd name="T83" fmla="*/ 2147483647 h 1188"/>
              <a:gd name="T84" fmla="*/ 2147483647 w 618"/>
              <a:gd name="T85" fmla="*/ 2147483647 h 1188"/>
              <a:gd name="T86" fmla="*/ 2147483647 w 618"/>
              <a:gd name="T87" fmla="*/ 2147483647 h 1188"/>
              <a:gd name="T88" fmla="*/ 2147483647 w 618"/>
              <a:gd name="T89" fmla="*/ 2147483647 h 1188"/>
              <a:gd name="T90" fmla="*/ 2147483647 w 618"/>
              <a:gd name="T91" fmla="*/ 2147483647 h 1188"/>
              <a:gd name="T92" fmla="*/ 2147483647 w 618"/>
              <a:gd name="T93" fmla="*/ 2147483647 h 1188"/>
              <a:gd name="T94" fmla="*/ 2147483647 w 618"/>
              <a:gd name="T95" fmla="*/ 2147483647 h 1188"/>
              <a:gd name="T96" fmla="*/ 2147483647 w 618"/>
              <a:gd name="T97" fmla="*/ 2147483647 h 1188"/>
              <a:gd name="T98" fmla="*/ 2147483647 w 618"/>
              <a:gd name="T99" fmla="*/ 2147483647 h 1188"/>
              <a:gd name="T100" fmla="*/ 2147483647 w 618"/>
              <a:gd name="T101" fmla="*/ 2147483647 h 1188"/>
              <a:gd name="T102" fmla="*/ 2147483647 w 618"/>
              <a:gd name="T103" fmla="*/ 2147483647 h 1188"/>
              <a:gd name="T104" fmla="*/ 2147483647 w 618"/>
              <a:gd name="T105" fmla="*/ 2147483647 h 1188"/>
              <a:gd name="T106" fmla="*/ 2147483647 w 618"/>
              <a:gd name="T107" fmla="*/ 2147483647 h 1188"/>
              <a:gd name="T108" fmla="*/ 2147483647 w 618"/>
              <a:gd name="T109" fmla="*/ 2147483647 h 1188"/>
              <a:gd name="T110" fmla="*/ 2147483647 w 618"/>
              <a:gd name="T111" fmla="*/ 2147483647 h 1188"/>
              <a:gd name="T112" fmla="*/ 2147483647 w 618"/>
              <a:gd name="T113" fmla="*/ 2147483647 h 1188"/>
              <a:gd name="T114" fmla="*/ 2147483647 w 618"/>
              <a:gd name="T115" fmla="*/ 2147483647 h 1188"/>
              <a:gd name="T116" fmla="*/ 2147483647 w 618"/>
              <a:gd name="T117" fmla="*/ 2147483647 h 11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18"/>
              <a:gd name="T178" fmla="*/ 0 h 1188"/>
              <a:gd name="T179" fmla="*/ 618 w 618"/>
              <a:gd name="T180" fmla="*/ 1188 h 118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18" h="1188">
                <a:moveTo>
                  <a:pt x="588" y="426"/>
                </a:moveTo>
                <a:lnTo>
                  <a:pt x="588" y="420"/>
                </a:lnTo>
                <a:lnTo>
                  <a:pt x="594" y="414"/>
                </a:lnTo>
                <a:lnTo>
                  <a:pt x="606" y="390"/>
                </a:lnTo>
                <a:lnTo>
                  <a:pt x="594" y="378"/>
                </a:lnTo>
                <a:lnTo>
                  <a:pt x="594" y="372"/>
                </a:lnTo>
                <a:lnTo>
                  <a:pt x="588" y="378"/>
                </a:lnTo>
                <a:lnTo>
                  <a:pt x="588" y="366"/>
                </a:lnTo>
                <a:lnTo>
                  <a:pt x="582" y="360"/>
                </a:lnTo>
                <a:lnTo>
                  <a:pt x="582" y="354"/>
                </a:lnTo>
                <a:lnTo>
                  <a:pt x="546" y="318"/>
                </a:lnTo>
                <a:lnTo>
                  <a:pt x="534" y="294"/>
                </a:lnTo>
                <a:lnTo>
                  <a:pt x="534" y="282"/>
                </a:lnTo>
                <a:lnTo>
                  <a:pt x="528" y="240"/>
                </a:lnTo>
                <a:lnTo>
                  <a:pt x="510" y="222"/>
                </a:lnTo>
                <a:lnTo>
                  <a:pt x="498" y="216"/>
                </a:lnTo>
                <a:lnTo>
                  <a:pt x="480" y="204"/>
                </a:lnTo>
                <a:lnTo>
                  <a:pt x="468" y="192"/>
                </a:lnTo>
                <a:lnTo>
                  <a:pt x="468" y="180"/>
                </a:lnTo>
                <a:lnTo>
                  <a:pt x="462" y="174"/>
                </a:lnTo>
                <a:lnTo>
                  <a:pt x="438" y="174"/>
                </a:lnTo>
                <a:lnTo>
                  <a:pt x="426" y="168"/>
                </a:lnTo>
                <a:lnTo>
                  <a:pt x="420" y="162"/>
                </a:lnTo>
                <a:lnTo>
                  <a:pt x="402" y="162"/>
                </a:lnTo>
                <a:lnTo>
                  <a:pt x="396" y="168"/>
                </a:lnTo>
                <a:lnTo>
                  <a:pt x="396" y="180"/>
                </a:lnTo>
                <a:lnTo>
                  <a:pt x="378" y="198"/>
                </a:lnTo>
                <a:lnTo>
                  <a:pt x="360" y="198"/>
                </a:lnTo>
                <a:lnTo>
                  <a:pt x="336" y="186"/>
                </a:lnTo>
                <a:lnTo>
                  <a:pt x="330" y="180"/>
                </a:lnTo>
                <a:lnTo>
                  <a:pt x="318" y="180"/>
                </a:lnTo>
                <a:lnTo>
                  <a:pt x="312" y="186"/>
                </a:lnTo>
                <a:lnTo>
                  <a:pt x="306" y="198"/>
                </a:lnTo>
                <a:lnTo>
                  <a:pt x="294" y="210"/>
                </a:lnTo>
                <a:lnTo>
                  <a:pt x="294" y="216"/>
                </a:lnTo>
                <a:lnTo>
                  <a:pt x="288" y="222"/>
                </a:lnTo>
                <a:lnTo>
                  <a:pt x="264" y="234"/>
                </a:lnTo>
                <a:lnTo>
                  <a:pt x="246" y="234"/>
                </a:lnTo>
                <a:lnTo>
                  <a:pt x="246" y="222"/>
                </a:lnTo>
                <a:lnTo>
                  <a:pt x="270" y="174"/>
                </a:lnTo>
                <a:lnTo>
                  <a:pt x="270" y="162"/>
                </a:lnTo>
                <a:lnTo>
                  <a:pt x="264" y="156"/>
                </a:lnTo>
                <a:lnTo>
                  <a:pt x="252" y="156"/>
                </a:lnTo>
                <a:lnTo>
                  <a:pt x="264" y="144"/>
                </a:lnTo>
                <a:lnTo>
                  <a:pt x="270" y="132"/>
                </a:lnTo>
                <a:lnTo>
                  <a:pt x="270" y="120"/>
                </a:lnTo>
                <a:lnTo>
                  <a:pt x="264" y="108"/>
                </a:lnTo>
                <a:lnTo>
                  <a:pt x="258" y="102"/>
                </a:lnTo>
                <a:lnTo>
                  <a:pt x="264" y="96"/>
                </a:lnTo>
                <a:lnTo>
                  <a:pt x="264" y="66"/>
                </a:lnTo>
                <a:lnTo>
                  <a:pt x="252" y="60"/>
                </a:lnTo>
                <a:lnTo>
                  <a:pt x="246" y="60"/>
                </a:lnTo>
                <a:lnTo>
                  <a:pt x="240" y="66"/>
                </a:lnTo>
                <a:lnTo>
                  <a:pt x="228" y="66"/>
                </a:lnTo>
                <a:lnTo>
                  <a:pt x="228" y="78"/>
                </a:lnTo>
                <a:lnTo>
                  <a:pt x="210" y="78"/>
                </a:lnTo>
                <a:lnTo>
                  <a:pt x="204" y="72"/>
                </a:lnTo>
                <a:lnTo>
                  <a:pt x="198" y="60"/>
                </a:lnTo>
                <a:lnTo>
                  <a:pt x="198" y="36"/>
                </a:lnTo>
                <a:lnTo>
                  <a:pt x="204" y="30"/>
                </a:lnTo>
                <a:lnTo>
                  <a:pt x="204" y="18"/>
                </a:lnTo>
                <a:lnTo>
                  <a:pt x="198" y="12"/>
                </a:lnTo>
                <a:lnTo>
                  <a:pt x="186" y="12"/>
                </a:lnTo>
                <a:lnTo>
                  <a:pt x="174" y="6"/>
                </a:lnTo>
                <a:lnTo>
                  <a:pt x="168" y="0"/>
                </a:lnTo>
                <a:lnTo>
                  <a:pt x="138" y="0"/>
                </a:lnTo>
                <a:lnTo>
                  <a:pt x="132" y="6"/>
                </a:lnTo>
                <a:lnTo>
                  <a:pt x="126" y="6"/>
                </a:lnTo>
                <a:lnTo>
                  <a:pt x="120" y="30"/>
                </a:lnTo>
                <a:lnTo>
                  <a:pt x="96" y="30"/>
                </a:lnTo>
                <a:lnTo>
                  <a:pt x="96" y="36"/>
                </a:lnTo>
                <a:lnTo>
                  <a:pt x="90" y="42"/>
                </a:lnTo>
                <a:lnTo>
                  <a:pt x="84" y="54"/>
                </a:lnTo>
                <a:lnTo>
                  <a:pt x="78" y="60"/>
                </a:lnTo>
                <a:lnTo>
                  <a:pt x="66" y="60"/>
                </a:lnTo>
                <a:lnTo>
                  <a:pt x="54" y="54"/>
                </a:lnTo>
                <a:lnTo>
                  <a:pt x="24" y="54"/>
                </a:lnTo>
                <a:lnTo>
                  <a:pt x="24" y="102"/>
                </a:lnTo>
                <a:lnTo>
                  <a:pt x="18" y="108"/>
                </a:lnTo>
                <a:lnTo>
                  <a:pt x="12" y="108"/>
                </a:lnTo>
                <a:lnTo>
                  <a:pt x="6" y="114"/>
                </a:lnTo>
                <a:lnTo>
                  <a:pt x="6" y="120"/>
                </a:lnTo>
                <a:lnTo>
                  <a:pt x="24" y="138"/>
                </a:lnTo>
                <a:lnTo>
                  <a:pt x="24" y="156"/>
                </a:lnTo>
                <a:lnTo>
                  <a:pt x="0" y="156"/>
                </a:lnTo>
                <a:lnTo>
                  <a:pt x="0" y="162"/>
                </a:lnTo>
                <a:lnTo>
                  <a:pt x="24" y="186"/>
                </a:lnTo>
                <a:lnTo>
                  <a:pt x="36" y="192"/>
                </a:lnTo>
                <a:lnTo>
                  <a:pt x="30" y="216"/>
                </a:lnTo>
                <a:lnTo>
                  <a:pt x="36" y="216"/>
                </a:lnTo>
                <a:lnTo>
                  <a:pt x="36" y="222"/>
                </a:lnTo>
                <a:lnTo>
                  <a:pt x="42" y="234"/>
                </a:lnTo>
                <a:lnTo>
                  <a:pt x="60" y="252"/>
                </a:lnTo>
                <a:lnTo>
                  <a:pt x="72" y="258"/>
                </a:lnTo>
                <a:lnTo>
                  <a:pt x="84" y="270"/>
                </a:lnTo>
                <a:lnTo>
                  <a:pt x="96" y="276"/>
                </a:lnTo>
                <a:lnTo>
                  <a:pt x="102" y="282"/>
                </a:lnTo>
                <a:lnTo>
                  <a:pt x="102" y="288"/>
                </a:lnTo>
                <a:lnTo>
                  <a:pt x="96" y="288"/>
                </a:lnTo>
                <a:lnTo>
                  <a:pt x="96" y="306"/>
                </a:lnTo>
                <a:lnTo>
                  <a:pt x="102" y="318"/>
                </a:lnTo>
                <a:lnTo>
                  <a:pt x="108" y="324"/>
                </a:lnTo>
                <a:lnTo>
                  <a:pt x="114" y="324"/>
                </a:lnTo>
                <a:lnTo>
                  <a:pt x="120" y="318"/>
                </a:lnTo>
                <a:lnTo>
                  <a:pt x="126" y="324"/>
                </a:lnTo>
                <a:lnTo>
                  <a:pt x="126" y="342"/>
                </a:lnTo>
                <a:lnTo>
                  <a:pt x="120" y="348"/>
                </a:lnTo>
                <a:lnTo>
                  <a:pt x="108" y="348"/>
                </a:lnTo>
                <a:lnTo>
                  <a:pt x="114" y="360"/>
                </a:lnTo>
                <a:lnTo>
                  <a:pt x="114" y="384"/>
                </a:lnTo>
                <a:lnTo>
                  <a:pt x="108" y="396"/>
                </a:lnTo>
                <a:lnTo>
                  <a:pt x="102" y="402"/>
                </a:lnTo>
                <a:lnTo>
                  <a:pt x="84" y="438"/>
                </a:lnTo>
                <a:lnTo>
                  <a:pt x="90" y="444"/>
                </a:lnTo>
                <a:lnTo>
                  <a:pt x="90" y="450"/>
                </a:lnTo>
                <a:lnTo>
                  <a:pt x="96" y="456"/>
                </a:lnTo>
                <a:lnTo>
                  <a:pt x="102" y="468"/>
                </a:lnTo>
                <a:lnTo>
                  <a:pt x="108" y="474"/>
                </a:lnTo>
                <a:lnTo>
                  <a:pt x="114" y="486"/>
                </a:lnTo>
                <a:lnTo>
                  <a:pt x="156" y="528"/>
                </a:lnTo>
                <a:lnTo>
                  <a:pt x="162" y="540"/>
                </a:lnTo>
                <a:lnTo>
                  <a:pt x="162" y="570"/>
                </a:lnTo>
                <a:lnTo>
                  <a:pt x="168" y="588"/>
                </a:lnTo>
                <a:lnTo>
                  <a:pt x="168" y="612"/>
                </a:lnTo>
                <a:lnTo>
                  <a:pt x="192" y="636"/>
                </a:lnTo>
                <a:lnTo>
                  <a:pt x="192" y="660"/>
                </a:lnTo>
                <a:lnTo>
                  <a:pt x="198" y="672"/>
                </a:lnTo>
                <a:lnTo>
                  <a:pt x="198" y="702"/>
                </a:lnTo>
                <a:lnTo>
                  <a:pt x="192" y="714"/>
                </a:lnTo>
                <a:lnTo>
                  <a:pt x="192" y="732"/>
                </a:lnTo>
                <a:lnTo>
                  <a:pt x="174" y="768"/>
                </a:lnTo>
                <a:lnTo>
                  <a:pt x="156" y="786"/>
                </a:lnTo>
                <a:lnTo>
                  <a:pt x="156" y="798"/>
                </a:lnTo>
                <a:lnTo>
                  <a:pt x="162" y="804"/>
                </a:lnTo>
                <a:lnTo>
                  <a:pt x="162" y="816"/>
                </a:lnTo>
                <a:lnTo>
                  <a:pt x="156" y="828"/>
                </a:lnTo>
                <a:lnTo>
                  <a:pt x="150" y="834"/>
                </a:lnTo>
                <a:lnTo>
                  <a:pt x="144" y="846"/>
                </a:lnTo>
                <a:lnTo>
                  <a:pt x="144" y="852"/>
                </a:lnTo>
                <a:lnTo>
                  <a:pt x="138" y="858"/>
                </a:lnTo>
                <a:lnTo>
                  <a:pt x="132" y="876"/>
                </a:lnTo>
                <a:lnTo>
                  <a:pt x="126" y="888"/>
                </a:lnTo>
                <a:lnTo>
                  <a:pt x="126" y="906"/>
                </a:lnTo>
                <a:lnTo>
                  <a:pt x="120" y="918"/>
                </a:lnTo>
                <a:lnTo>
                  <a:pt x="120" y="966"/>
                </a:lnTo>
                <a:lnTo>
                  <a:pt x="126" y="978"/>
                </a:lnTo>
                <a:lnTo>
                  <a:pt x="126" y="1008"/>
                </a:lnTo>
                <a:lnTo>
                  <a:pt x="132" y="1014"/>
                </a:lnTo>
                <a:lnTo>
                  <a:pt x="132" y="1020"/>
                </a:lnTo>
                <a:lnTo>
                  <a:pt x="138" y="1020"/>
                </a:lnTo>
                <a:lnTo>
                  <a:pt x="138" y="1002"/>
                </a:lnTo>
                <a:lnTo>
                  <a:pt x="144" y="990"/>
                </a:lnTo>
                <a:lnTo>
                  <a:pt x="144" y="978"/>
                </a:lnTo>
                <a:lnTo>
                  <a:pt x="150" y="972"/>
                </a:lnTo>
                <a:lnTo>
                  <a:pt x="150" y="996"/>
                </a:lnTo>
                <a:lnTo>
                  <a:pt x="162" y="996"/>
                </a:lnTo>
                <a:lnTo>
                  <a:pt x="186" y="1020"/>
                </a:lnTo>
                <a:lnTo>
                  <a:pt x="192" y="1032"/>
                </a:lnTo>
                <a:lnTo>
                  <a:pt x="198" y="1038"/>
                </a:lnTo>
                <a:lnTo>
                  <a:pt x="198" y="1044"/>
                </a:lnTo>
                <a:lnTo>
                  <a:pt x="228" y="1074"/>
                </a:lnTo>
                <a:lnTo>
                  <a:pt x="228" y="1098"/>
                </a:lnTo>
                <a:lnTo>
                  <a:pt x="234" y="1110"/>
                </a:lnTo>
                <a:lnTo>
                  <a:pt x="246" y="1128"/>
                </a:lnTo>
                <a:lnTo>
                  <a:pt x="264" y="1146"/>
                </a:lnTo>
                <a:lnTo>
                  <a:pt x="270" y="1140"/>
                </a:lnTo>
                <a:lnTo>
                  <a:pt x="276" y="1128"/>
                </a:lnTo>
                <a:lnTo>
                  <a:pt x="270" y="1122"/>
                </a:lnTo>
                <a:lnTo>
                  <a:pt x="270" y="1110"/>
                </a:lnTo>
                <a:lnTo>
                  <a:pt x="276" y="1104"/>
                </a:lnTo>
                <a:lnTo>
                  <a:pt x="288" y="1104"/>
                </a:lnTo>
                <a:lnTo>
                  <a:pt x="294" y="1116"/>
                </a:lnTo>
                <a:lnTo>
                  <a:pt x="294" y="1122"/>
                </a:lnTo>
                <a:lnTo>
                  <a:pt x="312" y="1122"/>
                </a:lnTo>
                <a:lnTo>
                  <a:pt x="324" y="1128"/>
                </a:lnTo>
                <a:lnTo>
                  <a:pt x="330" y="1134"/>
                </a:lnTo>
                <a:lnTo>
                  <a:pt x="330" y="1146"/>
                </a:lnTo>
                <a:lnTo>
                  <a:pt x="342" y="1146"/>
                </a:lnTo>
                <a:lnTo>
                  <a:pt x="342" y="1158"/>
                </a:lnTo>
                <a:lnTo>
                  <a:pt x="330" y="1170"/>
                </a:lnTo>
                <a:lnTo>
                  <a:pt x="330" y="1176"/>
                </a:lnTo>
                <a:lnTo>
                  <a:pt x="336" y="1182"/>
                </a:lnTo>
                <a:lnTo>
                  <a:pt x="354" y="1182"/>
                </a:lnTo>
                <a:lnTo>
                  <a:pt x="354" y="1176"/>
                </a:lnTo>
                <a:lnTo>
                  <a:pt x="366" y="1176"/>
                </a:lnTo>
                <a:lnTo>
                  <a:pt x="372" y="1170"/>
                </a:lnTo>
                <a:lnTo>
                  <a:pt x="378" y="1170"/>
                </a:lnTo>
                <a:lnTo>
                  <a:pt x="396" y="1188"/>
                </a:lnTo>
                <a:lnTo>
                  <a:pt x="402" y="1182"/>
                </a:lnTo>
                <a:lnTo>
                  <a:pt x="402" y="1176"/>
                </a:lnTo>
                <a:lnTo>
                  <a:pt x="408" y="1164"/>
                </a:lnTo>
                <a:lnTo>
                  <a:pt x="414" y="1158"/>
                </a:lnTo>
                <a:lnTo>
                  <a:pt x="420" y="1146"/>
                </a:lnTo>
                <a:lnTo>
                  <a:pt x="396" y="1134"/>
                </a:lnTo>
                <a:lnTo>
                  <a:pt x="390" y="1128"/>
                </a:lnTo>
                <a:lnTo>
                  <a:pt x="390" y="1116"/>
                </a:lnTo>
                <a:lnTo>
                  <a:pt x="384" y="1104"/>
                </a:lnTo>
                <a:lnTo>
                  <a:pt x="384" y="1092"/>
                </a:lnTo>
                <a:lnTo>
                  <a:pt x="378" y="1080"/>
                </a:lnTo>
                <a:lnTo>
                  <a:pt x="372" y="1074"/>
                </a:lnTo>
                <a:lnTo>
                  <a:pt x="354" y="1074"/>
                </a:lnTo>
                <a:lnTo>
                  <a:pt x="342" y="1080"/>
                </a:lnTo>
                <a:lnTo>
                  <a:pt x="336" y="1086"/>
                </a:lnTo>
                <a:lnTo>
                  <a:pt x="318" y="1086"/>
                </a:lnTo>
                <a:lnTo>
                  <a:pt x="312" y="1080"/>
                </a:lnTo>
                <a:lnTo>
                  <a:pt x="306" y="1068"/>
                </a:lnTo>
                <a:lnTo>
                  <a:pt x="306" y="1056"/>
                </a:lnTo>
                <a:lnTo>
                  <a:pt x="294" y="1032"/>
                </a:lnTo>
                <a:lnTo>
                  <a:pt x="288" y="1032"/>
                </a:lnTo>
                <a:lnTo>
                  <a:pt x="288" y="1050"/>
                </a:lnTo>
                <a:lnTo>
                  <a:pt x="282" y="1056"/>
                </a:lnTo>
                <a:lnTo>
                  <a:pt x="276" y="1056"/>
                </a:lnTo>
                <a:lnTo>
                  <a:pt x="270" y="1044"/>
                </a:lnTo>
                <a:lnTo>
                  <a:pt x="264" y="1038"/>
                </a:lnTo>
                <a:lnTo>
                  <a:pt x="258" y="1026"/>
                </a:lnTo>
                <a:lnTo>
                  <a:pt x="258" y="1014"/>
                </a:lnTo>
                <a:lnTo>
                  <a:pt x="270" y="1002"/>
                </a:lnTo>
                <a:lnTo>
                  <a:pt x="270" y="1008"/>
                </a:lnTo>
                <a:lnTo>
                  <a:pt x="276" y="1008"/>
                </a:lnTo>
                <a:lnTo>
                  <a:pt x="276" y="1014"/>
                </a:lnTo>
                <a:lnTo>
                  <a:pt x="282" y="1014"/>
                </a:lnTo>
                <a:lnTo>
                  <a:pt x="288" y="1008"/>
                </a:lnTo>
                <a:lnTo>
                  <a:pt x="282" y="1002"/>
                </a:lnTo>
                <a:lnTo>
                  <a:pt x="282" y="990"/>
                </a:lnTo>
                <a:lnTo>
                  <a:pt x="276" y="978"/>
                </a:lnTo>
                <a:lnTo>
                  <a:pt x="270" y="972"/>
                </a:lnTo>
                <a:lnTo>
                  <a:pt x="270" y="960"/>
                </a:lnTo>
                <a:lnTo>
                  <a:pt x="258" y="948"/>
                </a:lnTo>
                <a:lnTo>
                  <a:pt x="246" y="948"/>
                </a:lnTo>
                <a:lnTo>
                  <a:pt x="246" y="894"/>
                </a:lnTo>
                <a:lnTo>
                  <a:pt x="192" y="906"/>
                </a:lnTo>
                <a:lnTo>
                  <a:pt x="192" y="864"/>
                </a:lnTo>
                <a:lnTo>
                  <a:pt x="186" y="828"/>
                </a:lnTo>
                <a:lnTo>
                  <a:pt x="186" y="804"/>
                </a:lnTo>
                <a:lnTo>
                  <a:pt x="180" y="792"/>
                </a:lnTo>
                <a:lnTo>
                  <a:pt x="174" y="786"/>
                </a:lnTo>
                <a:lnTo>
                  <a:pt x="180" y="786"/>
                </a:lnTo>
                <a:lnTo>
                  <a:pt x="192" y="774"/>
                </a:lnTo>
                <a:lnTo>
                  <a:pt x="198" y="762"/>
                </a:lnTo>
                <a:lnTo>
                  <a:pt x="204" y="744"/>
                </a:lnTo>
                <a:lnTo>
                  <a:pt x="204" y="678"/>
                </a:lnTo>
                <a:lnTo>
                  <a:pt x="210" y="678"/>
                </a:lnTo>
                <a:lnTo>
                  <a:pt x="216" y="672"/>
                </a:lnTo>
                <a:lnTo>
                  <a:pt x="222" y="660"/>
                </a:lnTo>
                <a:lnTo>
                  <a:pt x="228" y="654"/>
                </a:lnTo>
                <a:lnTo>
                  <a:pt x="228" y="612"/>
                </a:lnTo>
                <a:lnTo>
                  <a:pt x="222" y="600"/>
                </a:lnTo>
                <a:lnTo>
                  <a:pt x="222" y="594"/>
                </a:lnTo>
                <a:lnTo>
                  <a:pt x="216" y="588"/>
                </a:lnTo>
                <a:lnTo>
                  <a:pt x="222" y="558"/>
                </a:lnTo>
                <a:lnTo>
                  <a:pt x="234" y="558"/>
                </a:lnTo>
                <a:lnTo>
                  <a:pt x="234" y="552"/>
                </a:lnTo>
                <a:lnTo>
                  <a:pt x="240" y="546"/>
                </a:lnTo>
                <a:lnTo>
                  <a:pt x="264" y="546"/>
                </a:lnTo>
                <a:lnTo>
                  <a:pt x="270" y="552"/>
                </a:lnTo>
                <a:lnTo>
                  <a:pt x="294" y="564"/>
                </a:lnTo>
                <a:lnTo>
                  <a:pt x="300" y="570"/>
                </a:lnTo>
                <a:lnTo>
                  <a:pt x="288" y="576"/>
                </a:lnTo>
                <a:lnTo>
                  <a:pt x="288" y="588"/>
                </a:lnTo>
                <a:lnTo>
                  <a:pt x="282" y="594"/>
                </a:lnTo>
                <a:lnTo>
                  <a:pt x="282" y="612"/>
                </a:lnTo>
                <a:lnTo>
                  <a:pt x="288" y="624"/>
                </a:lnTo>
                <a:lnTo>
                  <a:pt x="306" y="624"/>
                </a:lnTo>
                <a:lnTo>
                  <a:pt x="330" y="612"/>
                </a:lnTo>
                <a:lnTo>
                  <a:pt x="342" y="612"/>
                </a:lnTo>
                <a:lnTo>
                  <a:pt x="354" y="606"/>
                </a:lnTo>
                <a:lnTo>
                  <a:pt x="360" y="600"/>
                </a:lnTo>
                <a:lnTo>
                  <a:pt x="366" y="600"/>
                </a:lnTo>
                <a:lnTo>
                  <a:pt x="396" y="684"/>
                </a:lnTo>
                <a:lnTo>
                  <a:pt x="402" y="678"/>
                </a:lnTo>
                <a:lnTo>
                  <a:pt x="414" y="672"/>
                </a:lnTo>
                <a:lnTo>
                  <a:pt x="426" y="672"/>
                </a:lnTo>
                <a:lnTo>
                  <a:pt x="426" y="642"/>
                </a:lnTo>
                <a:lnTo>
                  <a:pt x="414" y="630"/>
                </a:lnTo>
                <a:lnTo>
                  <a:pt x="414" y="600"/>
                </a:lnTo>
                <a:lnTo>
                  <a:pt x="402" y="588"/>
                </a:lnTo>
                <a:lnTo>
                  <a:pt x="396" y="552"/>
                </a:lnTo>
                <a:lnTo>
                  <a:pt x="426" y="522"/>
                </a:lnTo>
                <a:lnTo>
                  <a:pt x="426" y="516"/>
                </a:lnTo>
                <a:lnTo>
                  <a:pt x="432" y="504"/>
                </a:lnTo>
                <a:lnTo>
                  <a:pt x="438" y="498"/>
                </a:lnTo>
                <a:lnTo>
                  <a:pt x="450" y="492"/>
                </a:lnTo>
                <a:lnTo>
                  <a:pt x="468" y="486"/>
                </a:lnTo>
                <a:lnTo>
                  <a:pt x="504" y="486"/>
                </a:lnTo>
                <a:lnTo>
                  <a:pt x="510" y="492"/>
                </a:lnTo>
                <a:lnTo>
                  <a:pt x="522" y="492"/>
                </a:lnTo>
                <a:lnTo>
                  <a:pt x="534" y="486"/>
                </a:lnTo>
                <a:lnTo>
                  <a:pt x="564" y="486"/>
                </a:lnTo>
                <a:lnTo>
                  <a:pt x="576" y="492"/>
                </a:lnTo>
                <a:lnTo>
                  <a:pt x="582" y="498"/>
                </a:lnTo>
                <a:lnTo>
                  <a:pt x="588" y="498"/>
                </a:lnTo>
                <a:lnTo>
                  <a:pt x="594" y="492"/>
                </a:lnTo>
                <a:lnTo>
                  <a:pt x="600" y="480"/>
                </a:lnTo>
                <a:lnTo>
                  <a:pt x="618" y="462"/>
                </a:lnTo>
                <a:lnTo>
                  <a:pt x="618" y="450"/>
                </a:lnTo>
                <a:lnTo>
                  <a:pt x="612" y="444"/>
                </a:lnTo>
                <a:lnTo>
                  <a:pt x="600" y="438"/>
                </a:lnTo>
                <a:lnTo>
                  <a:pt x="588" y="42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anzania" descr="© INSCALE GmbH, 05.05.2010&#10;http://www.presentationload.com/">
            <a:extLst>
              <a:ext uri="{FF2B5EF4-FFF2-40B4-BE49-F238E27FC236}">
                <a16:creationId xmlns:a16="http://schemas.microsoft.com/office/drawing/2014/main" id="{83926856-4C37-DC62-E34A-10F8539ABD6F}"/>
              </a:ext>
            </a:extLst>
          </p:cNvPr>
          <p:cNvSpPr>
            <a:spLocks noEditPoints="1"/>
          </p:cNvSpPr>
          <p:nvPr/>
        </p:nvSpPr>
        <p:spPr bwMode="gray">
          <a:xfrm>
            <a:off x="6594192" y="4423611"/>
            <a:ext cx="361438" cy="409384"/>
          </a:xfrm>
          <a:custGeom>
            <a:avLst/>
            <a:gdLst>
              <a:gd name="T0" fmla="*/ 2147483647 w 768"/>
              <a:gd name="T1" fmla="*/ 2147483647 h 870"/>
              <a:gd name="T2" fmla="*/ 2147483647 w 768"/>
              <a:gd name="T3" fmla="*/ 2147483647 h 870"/>
              <a:gd name="T4" fmla="*/ 2147483647 w 768"/>
              <a:gd name="T5" fmla="*/ 2147483647 h 870"/>
              <a:gd name="T6" fmla="*/ 2147483647 w 768"/>
              <a:gd name="T7" fmla="*/ 2147483647 h 870"/>
              <a:gd name="T8" fmla="*/ 2147483647 w 768"/>
              <a:gd name="T9" fmla="*/ 2147483647 h 870"/>
              <a:gd name="T10" fmla="*/ 2147483647 w 768"/>
              <a:gd name="T11" fmla="*/ 2147483647 h 870"/>
              <a:gd name="T12" fmla="*/ 2147483647 w 768"/>
              <a:gd name="T13" fmla="*/ 2147483647 h 870"/>
              <a:gd name="T14" fmla="*/ 2147483647 w 768"/>
              <a:gd name="T15" fmla="*/ 2147483647 h 870"/>
              <a:gd name="T16" fmla="*/ 2147483647 w 768"/>
              <a:gd name="T17" fmla="*/ 2147483647 h 870"/>
              <a:gd name="T18" fmla="*/ 2147483647 w 768"/>
              <a:gd name="T19" fmla="*/ 2147483647 h 870"/>
              <a:gd name="T20" fmla="*/ 2147483647 w 768"/>
              <a:gd name="T21" fmla="*/ 2147483647 h 870"/>
              <a:gd name="T22" fmla="*/ 2147483647 w 768"/>
              <a:gd name="T23" fmla="*/ 2147483647 h 870"/>
              <a:gd name="T24" fmla="*/ 2147483647 w 768"/>
              <a:gd name="T25" fmla="*/ 2147483647 h 870"/>
              <a:gd name="T26" fmla="*/ 2147483647 w 768"/>
              <a:gd name="T27" fmla="*/ 2147483647 h 870"/>
              <a:gd name="T28" fmla="*/ 2147483647 w 768"/>
              <a:gd name="T29" fmla="*/ 2147483647 h 870"/>
              <a:gd name="T30" fmla="*/ 2147483647 w 768"/>
              <a:gd name="T31" fmla="*/ 2147483647 h 870"/>
              <a:gd name="T32" fmla="*/ 2147483647 w 768"/>
              <a:gd name="T33" fmla="*/ 2147483647 h 870"/>
              <a:gd name="T34" fmla="*/ 2147483647 w 768"/>
              <a:gd name="T35" fmla="*/ 2147483647 h 870"/>
              <a:gd name="T36" fmla="*/ 2147483647 w 768"/>
              <a:gd name="T37" fmla="*/ 2147483647 h 870"/>
              <a:gd name="T38" fmla="*/ 2147483647 w 768"/>
              <a:gd name="T39" fmla="*/ 2147483647 h 870"/>
              <a:gd name="T40" fmla="*/ 2147483647 w 768"/>
              <a:gd name="T41" fmla="*/ 2147483647 h 870"/>
              <a:gd name="T42" fmla="*/ 2147483647 w 768"/>
              <a:gd name="T43" fmla="*/ 2147483647 h 870"/>
              <a:gd name="T44" fmla="*/ 2147483647 w 768"/>
              <a:gd name="T45" fmla="*/ 2147483647 h 870"/>
              <a:gd name="T46" fmla="*/ 2147483647 w 768"/>
              <a:gd name="T47" fmla="*/ 2147483647 h 870"/>
              <a:gd name="T48" fmla="*/ 2147483647 w 768"/>
              <a:gd name="T49" fmla="*/ 2147483647 h 870"/>
              <a:gd name="T50" fmla="*/ 2147483647 w 768"/>
              <a:gd name="T51" fmla="*/ 2147483647 h 870"/>
              <a:gd name="T52" fmla="*/ 2147483647 w 768"/>
              <a:gd name="T53" fmla="*/ 2147483647 h 870"/>
              <a:gd name="T54" fmla="*/ 2147483647 w 768"/>
              <a:gd name="T55" fmla="*/ 2147483647 h 870"/>
              <a:gd name="T56" fmla="*/ 2147483647 w 768"/>
              <a:gd name="T57" fmla="*/ 2147483647 h 870"/>
              <a:gd name="T58" fmla="*/ 2147483647 w 768"/>
              <a:gd name="T59" fmla="*/ 2147483647 h 870"/>
              <a:gd name="T60" fmla="*/ 2147483647 w 768"/>
              <a:gd name="T61" fmla="*/ 2147483647 h 870"/>
              <a:gd name="T62" fmla="*/ 2147483647 w 768"/>
              <a:gd name="T63" fmla="*/ 2147483647 h 870"/>
              <a:gd name="T64" fmla="*/ 2147483647 w 768"/>
              <a:gd name="T65" fmla="*/ 2147483647 h 870"/>
              <a:gd name="T66" fmla="*/ 2147483647 w 768"/>
              <a:gd name="T67" fmla="*/ 2147483647 h 870"/>
              <a:gd name="T68" fmla="*/ 2147483647 w 768"/>
              <a:gd name="T69" fmla="*/ 2147483647 h 870"/>
              <a:gd name="T70" fmla="*/ 2147483647 w 768"/>
              <a:gd name="T71" fmla="*/ 2147483647 h 870"/>
              <a:gd name="T72" fmla="*/ 2147483647 w 768"/>
              <a:gd name="T73" fmla="*/ 2147483647 h 870"/>
              <a:gd name="T74" fmla="*/ 2147483647 w 768"/>
              <a:gd name="T75" fmla="*/ 2147483647 h 870"/>
              <a:gd name="T76" fmla="*/ 2147483647 w 768"/>
              <a:gd name="T77" fmla="*/ 2147483647 h 870"/>
              <a:gd name="T78" fmla="*/ 2147483647 w 768"/>
              <a:gd name="T79" fmla="*/ 2147483647 h 870"/>
              <a:gd name="T80" fmla="*/ 2147483647 w 768"/>
              <a:gd name="T81" fmla="*/ 2147483647 h 870"/>
              <a:gd name="T82" fmla="*/ 2147483647 w 768"/>
              <a:gd name="T83" fmla="*/ 2147483647 h 870"/>
              <a:gd name="T84" fmla="*/ 2147483647 w 768"/>
              <a:gd name="T85" fmla="*/ 2147483647 h 870"/>
              <a:gd name="T86" fmla="*/ 2147483647 w 768"/>
              <a:gd name="T87" fmla="*/ 2147483647 h 870"/>
              <a:gd name="T88" fmla="*/ 2147483647 w 768"/>
              <a:gd name="T89" fmla="*/ 2147483647 h 870"/>
              <a:gd name="T90" fmla="*/ 2147483647 w 768"/>
              <a:gd name="T91" fmla="*/ 2147483647 h 870"/>
              <a:gd name="T92" fmla="*/ 2147483647 w 768"/>
              <a:gd name="T93" fmla="*/ 2147483647 h 870"/>
              <a:gd name="T94" fmla="*/ 2147483647 w 768"/>
              <a:gd name="T95" fmla="*/ 2147483647 h 870"/>
              <a:gd name="T96" fmla="*/ 2147483647 w 768"/>
              <a:gd name="T97" fmla="*/ 2147483647 h 870"/>
              <a:gd name="T98" fmla="*/ 2147483647 w 768"/>
              <a:gd name="T99" fmla="*/ 2147483647 h 870"/>
              <a:gd name="T100" fmla="*/ 2147483647 w 768"/>
              <a:gd name="T101" fmla="*/ 2147483647 h 870"/>
              <a:gd name="T102" fmla="*/ 2147483647 w 768"/>
              <a:gd name="T103" fmla="*/ 2147483647 h 8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68"/>
              <a:gd name="T157" fmla="*/ 0 h 870"/>
              <a:gd name="T158" fmla="*/ 768 w 768"/>
              <a:gd name="T159" fmla="*/ 870 h 87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68" h="870">
                <a:moveTo>
                  <a:pt x="762" y="744"/>
                </a:moveTo>
                <a:lnTo>
                  <a:pt x="750" y="744"/>
                </a:lnTo>
                <a:lnTo>
                  <a:pt x="744" y="738"/>
                </a:lnTo>
                <a:lnTo>
                  <a:pt x="732" y="732"/>
                </a:lnTo>
                <a:lnTo>
                  <a:pt x="720" y="720"/>
                </a:lnTo>
                <a:lnTo>
                  <a:pt x="720" y="708"/>
                </a:lnTo>
                <a:lnTo>
                  <a:pt x="714" y="690"/>
                </a:lnTo>
                <a:lnTo>
                  <a:pt x="714" y="654"/>
                </a:lnTo>
                <a:lnTo>
                  <a:pt x="690" y="612"/>
                </a:lnTo>
                <a:lnTo>
                  <a:pt x="702" y="564"/>
                </a:lnTo>
                <a:lnTo>
                  <a:pt x="684" y="540"/>
                </a:lnTo>
                <a:lnTo>
                  <a:pt x="690" y="528"/>
                </a:lnTo>
                <a:lnTo>
                  <a:pt x="696" y="522"/>
                </a:lnTo>
                <a:lnTo>
                  <a:pt x="708" y="498"/>
                </a:lnTo>
                <a:lnTo>
                  <a:pt x="708" y="480"/>
                </a:lnTo>
                <a:lnTo>
                  <a:pt x="702" y="474"/>
                </a:lnTo>
                <a:lnTo>
                  <a:pt x="690" y="468"/>
                </a:lnTo>
                <a:lnTo>
                  <a:pt x="672" y="456"/>
                </a:lnTo>
                <a:lnTo>
                  <a:pt x="660" y="450"/>
                </a:lnTo>
                <a:lnTo>
                  <a:pt x="654" y="438"/>
                </a:lnTo>
                <a:lnTo>
                  <a:pt x="654" y="426"/>
                </a:lnTo>
                <a:lnTo>
                  <a:pt x="660" y="414"/>
                </a:lnTo>
                <a:lnTo>
                  <a:pt x="666" y="396"/>
                </a:lnTo>
                <a:lnTo>
                  <a:pt x="666" y="384"/>
                </a:lnTo>
                <a:lnTo>
                  <a:pt x="672" y="366"/>
                </a:lnTo>
                <a:lnTo>
                  <a:pt x="678" y="354"/>
                </a:lnTo>
                <a:lnTo>
                  <a:pt x="678" y="330"/>
                </a:lnTo>
                <a:lnTo>
                  <a:pt x="684" y="318"/>
                </a:lnTo>
                <a:lnTo>
                  <a:pt x="684" y="300"/>
                </a:lnTo>
                <a:lnTo>
                  <a:pt x="570" y="192"/>
                </a:lnTo>
                <a:lnTo>
                  <a:pt x="576" y="186"/>
                </a:lnTo>
                <a:lnTo>
                  <a:pt x="582" y="186"/>
                </a:lnTo>
                <a:lnTo>
                  <a:pt x="588" y="180"/>
                </a:lnTo>
                <a:lnTo>
                  <a:pt x="588" y="174"/>
                </a:lnTo>
                <a:lnTo>
                  <a:pt x="576" y="162"/>
                </a:lnTo>
                <a:lnTo>
                  <a:pt x="324" y="6"/>
                </a:lnTo>
                <a:lnTo>
                  <a:pt x="312" y="6"/>
                </a:lnTo>
                <a:lnTo>
                  <a:pt x="312" y="18"/>
                </a:lnTo>
                <a:lnTo>
                  <a:pt x="318" y="24"/>
                </a:lnTo>
                <a:lnTo>
                  <a:pt x="318" y="36"/>
                </a:lnTo>
                <a:lnTo>
                  <a:pt x="294" y="48"/>
                </a:lnTo>
                <a:lnTo>
                  <a:pt x="276" y="66"/>
                </a:lnTo>
                <a:lnTo>
                  <a:pt x="264" y="84"/>
                </a:lnTo>
                <a:lnTo>
                  <a:pt x="264" y="90"/>
                </a:lnTo>
                <a:lnTo>
                  <a:pt x="270" y="96"/>
                </a:lnTo>
                <a:lnTo>
                  <a:pt x="294" y="96"/>
                </a:lnTo>
                <a:lnTo>
                  <a:pt x="306" y="90"/>
                </a:lnTo>
                <a:lnTo>
                  <a:pt x="312" y="90"/>
                </a:lnTo>
                <a:lnTo>
                  <a:pt x="306" y="96"/>
                </a:lnTo>
                <a:lnTo>
                  <a:pt x="294" y="102"/>
                </a:lnTo>
                <a:lnTo>
                  <a:pt x="276" y="120"/>
                </a:lnTo>
                <a:lnTo>
                  <a:pt x="270" y="120"/>
                </a:lnTo>
                <a:lnTo>
                  <a:pt x="264" y="114"/>
                </a:lnTo>
                <a:lnTo>
                  <a:pt x="252" y="108"/>
                </a:lnTo>
                <a:lnTo>
                  <a:pt x="246" y="108"/>
                </a:lnTo>
                <a:lnTo>
                  <a:pt x="234" y="120"/>
                </a:lnTo>
                <a:lnTo>
                  <a:pt x="234" y="138"/>
                </a:lnTo>
                <a:lnTo>
                  <a:pt x="246" y="150"/>
                </a:lnTo>
                <a:lnTo>
                  <a:pt x="216" y="150"/>
                </a:lnTo>
                <a:lnTo>
                  <a:pt x="216" y="138"/>
                </a:lnTo>
                <a:lnTo>
                  <a:pt x="222" y="132"/>
                </a:lnTo>
                <a:lnTo>
                  <a:pt x="222" y="126"/>
                </a:lnTo>
                <a:lnTo>
                  <a:pt x="228" y="114"/>
                </a:lnTo>
                <a:lnTo>
                  <a:pt x="210" y="120"/>
                </a:lnTo>
                <a:lnTo>
                  <a:pt x="192" y="102"/>
                </a:lnTo>
                <a:lnTo>
                  <a:pt x="186" y="102"/>
                </a:lnTo>
                <a:lnTo>
                  <a:pt x="174" y="114"/>
                </a:lnTo>
                <a:lnTo>
                  <a:pt x="174" y="132"/>
                </a:lnTo>
                <a:lnTo>
                  <a:pt x="168" y="138"/>
                </a:lnTo>
                <a:lnTo>
                  <a:pt x="162" y="138"/>
                </a:lnTo>
                <a:lnTo>
                  <a:pt x="156" y="132"/>
                </a:lnTo>
                <a:lnTo>
                  <a:pt x="156" y="48"/>
                </a:lnTo>
                <a:lnTo>
                  <a:pt x="162" y="36"/>
                </a:lnTo>
                <a:lnTo>
                  <a:pt x="162" y="24"/>
                </a:lnTo>
                <a:lnTo>
                  <a:pt x="168" y="12"/>
                </a:lnTo>
                <a:lnTo>
                  <a:pt x="168" y="6"/>
                </a:lnTo>
                <a:lnTo>
                  <a:pt x="78" y="0"/>
                </a:lnTo>
                <a:lnTo>
                  <a:pt x="72" y="24"/>
                </a:lnTo>
                <a:lnTo>
                  <a:pt x="78" y="30"/>
                </a:lnTo>
                <a:lnTo>
                  <a:pt x="84" y="42"/>
                </a:lnTo>
                <a:lnTo>
                  <a:pt x="90" y="48"/>
                </a:lnTo>
                <a:lnTo>
                  <a:pt x="90" y="66"/>
                </a:lnTo>
                <a:lnTo>
                  <a:pt x="96" y="72"/>
                </a:lnTo>
                <a:lnTo>
                  <a:pt x="96" y="96"/>
                </a:lnTo>
                <a:lnTo>
                  <a:pt x="78" y="114"/>
                </a:lnTo>
                <a:lnTo>
                  <a:pt x="66" y="114"/>
                </a:lnTo>
                <a:lnTo>
                  <a:pt x="66" y="126"/>
                </a:lnTo>
                <a:lnTo>
                  <a:pt x="60" y="138"/>
                </a:lnTo>
                <a:lnTo>
                  <a:pt x="60" y="156"/>
                </a:lnTo>
                <a:lnTo>
                  <a:pt x="66" y="156"/>
                </a:lnTo>
                <a:lnTo>
                  <a:pt x="72" y="162"/>
                </a:lnTo>
                <a:lnTo>
                  <a:pt x="90" y="162"/>
                </a:lnTo>
                <a:lnTo>
                  <a:pt x="90" y="180"/>
                </a:lnTo>
                <a:lnTo>
                  <a:pt x="78" y="186"/>
                </a:lnTo>
                <a:lnTo>
                  <a:pt x="84" y="198"/>
                </a:lnTo>
                <a:lnTo>
                  <a:pt x="72" y="198"/>
                </a:lnTo>
                <a:lnTo>
                  <a:pt x="54" y="216"/>
                </a:lnTo>
                <a:lnTo>
                  <a:pt x="48" y="228"/>
                </a:lnTo>
                <a:lnTo>
                  <a:pt x="48" y="246"/>
                </a:lnTo>
                <a:lnTo>
                  <a:pt x="42" y="258"/>
                </a:lnTo>
                <a:lnTo>
                  <a:pt x="30" y="270"/>
                </a:lnTo>
                <a:lnTo>
                  <a:pt x="6" y="282"/>
                </a:lnTo>
                <a:lnTo>
                  <a:pt x="0" y="294"/>
                </a:lnTo>
                <a:lnTo>
                  <a:pt x="6" y="306"/>
                </a:lnTo>
                <a:lnTo>
                  <a:pt x="18" y="318"/>
                </a:lnTo>
                <a:lnTo>
                  <a:pt x="18" y="330"/>
                </a:lnTo>
                <a:lnTo>
                  <a:pt x="12" y="342"/>
                </a:lnTo>
                <a:lnTo>
                  <a:pt x="12" y="348"/>
                </a:lnTo>
                <a:lnTo>
                  <a:pt x="18" y="354"/>
                </a:lnTo>
                <a:lnTo>
                  <a:pt x="18" y="366"/>
                </a:lnTo>
                <a:lnTo>
                  <a:pt x="24" y="378"/>
                </a:lnTo>
                <a:lnTo>
                  <a:pt x="24" y="396"/>
                </a:lnTo>
                <a:lnTo>
                  <a:pt x="18" y="402"/>
                </a:lnTo>
                <a:lnTo>
                  <a:pt x="18" y="432"/>
                </a:lnTo>
                <a:lnTo>
                  <a:pt x="30" y="444"/>
                </a:lnTo>
                <a:lnTo>
                  <a:pt x="36" y="444"/>
                </a:lnTo>
                <a:lnTo>
                  <a:pt x="48" y="450"/>
                </a:lnTo>
                <a:lnTo>
                  <a:pt x="72" y="474"/>
                </a:lnTo>
                <a:lnTo>
                  <a:pt x="78" y="486"/>
                </a:lnTo>
                <a:lnTo>
                  <a:pt x="78" y="546"/>
                </a:lnTo>
                <a:lnTo>
                  <a:pt x="84" y="558"/>
                </a:lnTo>
                <a:lnTo>
                  <a:pt x="114" y="594"/>
                </a:lnTo>
                <a:lnTo>
                  <a:pt x="114" y="600"/>
                </a:lnTo>
                <a:lnTo>
                  <a:pt x="108" y="612"/>
                </a:lnTo>
                <a:lnTo>
                  <a:pt x="108" y="618"/>
                </a:lnTo>
                <a:lnTo>
                  <a:pt x="126" y="618"/>
                </a:lnTo>
                <a:lnTo>
                  <a:pt x="138" y="612"/>
                </a:lnTo>
                <a:lnTo>
                  <a:pt x="138" y="630"/>
                </a:lnTo>
                <a:lnTo>
                  <a:pt x="144" y="636"/>
                </a:lnTo>
                <a:lnTo>
                  <a:pt x="162" y="636"/>
                </a:lnTo>
                <a:lnTo>
                  <a:pt x="180" y="654"/>
                </a:lnTo>
                <a:lnTo>
                  <a:pt x="192" y="654"/>
                </a:lnTo>
                <a:lnTo>
                  <a:pt x="204" y="648"/>
                </a:lnTo>
                <a:lnTo>
                  <a:pt x="204" y="666"/>
                </a:lnTo>
                <a:lnTo>
                  <a:pt x="222" y="666"/>
                </a:lnTo>
                <a:lnTo>
                  <a:pt x="240" y="678"/>
                </a:lnTo>
                <a:lnTo>
                  <a:pt x="264" y="678"/>
                </a:lnTo>
                <a:lnTo>
                  <a:pt x="270" y="696"/>
                </a:lnTo>
                <a:lnTo>
                  <a:pt x="300" y="696"/>
                </a:lnTo>
                <a:lnTo>
                  <a:pt x="300" y="690"/>
                </a:lnTo>
                <a:lnTo>
                  <a:pt x="312" y="678"/>
                </a:lnTo>
                <a:lnTo>
                  <a:pt x="318" y="684"/>
                </a:lnTo>
                <a:lnTo>
                  <a:pt x="330" y="690"/>
                </a:lnTo>
                <a:lnTo>
                  <a:pt x="336" y="702"/>
                </a:lnTo>
                <a:lnTo>
                  <a:pt x="348" y="714"/>
                </a:lnTo>
                <a:lnTo>
                  <a:pt x="348" y="774"/>
                </a:lnTo>
                <a:lnTo>
                  <a:pt x="354" y="774"/>
                </a:lnTo>
                <a:lnTo>
                  <a:pt x="360" y="780"/>
                </a:lnTo>
                <a:lnTo>
                  <a:pt x="360" y="792"/>
                </a:lnTo>
                <a:lnTo>
                  <a:pt x="354" y="798"/>
                </a:lnTo>
                <a:lnTo>
                  <a:pt x="354" y="804"/>
                </a:lnTo>
                <a:lnTo>
                  <a:pt x="348" y="810"/>
                </a:lnTo>
                <a:lnTo>
                  <a:pt x="348" y="816"/>
                </a:lnTo>
                <a:lnTo>
                  <a:pt x="366" y="834"/>
                </a:lnTo>
                <a:lnTo>
                  <a:pt x="378" y="840"/>
                </a:lnTo>
                <a:lnTo>
                  <a:pt x="372" y="858"/>
                </a:lnTo>
                <a:lnTo>
                  <a:pt x="408" y="858"/>
                </a:lnTo>
                <a:lnTo>
                  <a:pt x="414" y="852"/>
                </a:lnTo>
                <a:lnTo>
                  <a:pt x="420" y="852"/>
                </a:lnTo>
                <a:lnTo>
                  <a:pt x="432" y="840"/>
                </a:lnTo>
                <a:lnTo>
                  <a:pt x="444" y="840"/>
                </a:lnTo>
                <a:lnTo>
                  <a:pt x="456" y="846"/>
                </a:lnTo>
                <a:lnTo>
                  <a:pt x="462" y="858"/>
                </a:lnTo>
                <a:lnTo>
                  <a:pt x="474" y="864"/>
                </a:lnTo>
                <a:lnTo>
                  <a:pt x="480" y="870"/>
                </a:lnTo>
                <a:lnTo>
                  <a:pt x="492" y="870"/>
                </a:lnTo>
                <a:lnTo>
                  <a:pt x="510" y="852"/>
                </a:lnTo>
                <a:lnTo>
                  <a:pt x="516" y="852"/>
                </a:lnTo>
                <a:lnTo>
                  <a:pt x="522" y="858"/>
                </a:lnTo>
                <a:lnTo>
                  <a:pt x="534" y="864"/>
                </a:lnTo>
                <a:lnTo>
                  <a:pt x="552" y="864"/>
                </a:lnTo>
                <a:lnTo>
                  <a:pt x="564" y="852"/>
                </a:lnTo>
                <a:lnTo>
                  <a:pt x="576" y="846"/>
                </a:lnTo>
                <a:lnTo>
                  <a:pt x="582" y="834"/>
                </a:lnTo>
                <a:lnTo>
                  <a:pt x="588" y="828"/>
                </a:lnTo>
                <a:lnTo>
                  <a:pt x="612" y="828"/>
                </a:lnTo>
                <a:lnTo>
                  <a:pt x="618" y="834"/>
                </a:lnTo>
                <a:lnTo>
                  <a:pt x="618" y="840"/>
                </a:lnTo>
                <a:lnTo>
                  <a:pt x="630" y="840"/>
                </a:lnTo>
                <a:lnTo>
                  <a:pt x="642" y="834"/>
                </a:lnTo>
                <a:lnTo>
                  <a:pt x="654" y="822"/>
                </a:lnTo>
                <a:lnTo>
                  <a:pt x="660" y="822"/>
                </a:lnTo>
                <a:lnTo>
                  <a:pt x="690" y="816"/>
                </a:lnTo>
                <a:lnTo>
                  <a:pt x="768" y="762"/>
                </a:lnTo>
                <a:lnTo>
                  <a:pt x="762" y="744"/>
                </a:lnTo>
                <a:close/>
                <a:moveTo>
                  <a:pt x="726" y="360"/>
                </a:moveTo>
                <a:lnTo>
                  <a:pt x="732" y="354"/>
                </a:lnTo>
                <a:lnTo>
                  <a:pt x="732" y="324"/>
                </a:lnTo>
                <a:lnTo>
                  <a:pt x="720" y="312"/>
                </a:lnTo>
                <a:lnTo>
                  <a:pt x="714" y="312"/>
                </a:lnTo>
                <a:lnTo>
                  <a:pt x="708" y="318"/>
                </a:lnTo>
                <a:lnTo>
                  <a:pt x="708" y="348"/>
                </a:lnTo>
                <a:lnTo>
                  <a:pt x="714" y="354"/>
                </a:lnTo>
                <a:lnTo>
                  <a:pt x="726" y="360"/>
                </a:lnTo>
                <a:close/>
                <a:moveTo>
                  <a:pt x="678" y="420"/>
                </a:moveTo>
                <a:lnTo>
                  <a:pt x="690" y="426"/>
                </a:lnTo>
                <a:lnTo>
                  <a:pt x="696" y="438"/>
                </a:lnTo>
                <a:lnTo>
                  <a:pt x="708" y="444"/>
                </a:lnTo>
                <a:lnTo>
                  <a:pt x="720" y="444"/>
                </a:lnTo>
                <a:lnTo>
                  <a:pt x="726" y="438"/>
                </a:lnTo>
                <a:lnTo>
                  <a:pt x="720" y="432"/>
                </a:lnTo>
                <a:lnTo>
                  <a:pt x="720" y="426"/>
                </a:lnTo>
                <a:lnTo>
                  <a:pt x="708" y="414"/>
                </a:lnTo>
                <a:lnTo>
                  <a:pt x="708" y="390"/>
                </a:lnTo>
                <a:lnTo>
                  <a:pt x="702" y="378"/>
                </a:lnTo>
                <a:lnTo>
                  <a:pt x="684" y="378"/>
                </a:lnTo>
                <a:lnTo>
                  <a:pt x="678" y="384"/>
                </a:lnTo>
                <a:lnTo>
                  <a:pt x="678" y="4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ajikistan" descr="© INSCALE GmbH, 05.05.2010&#10;http://www.presentationload.com/">
            <a:extLst>
              <a:ext uri="{FF2B5EF4-FFF2-40B4-BE49-F238E27FC236}">
                <a16:creationId xmlns:a16="http://schemas.microsoft.com/office/drawing/2014/main" id="{0816ABB0-4848-F107-1E1B-43278950BBDF}"/>
              </a:ext>
            </a:extLst>
          </p:cNvPr>
          <p:cNvSpPr>
            <a:spLocks/>
          </p:cNvSpPr>
          <p:nvPr/>
        </p:nvSpPr>
        <p:spPr bwMode="gray">
          <a:xfrm>
            <a:off x="7719076" y="2828489"/>
            <a:ext cx="260015" cy="164123"/>
          </a:xfrm>
          <a:custGeom>
            <a:avLst/>
            <a:gdLst>
              <a:gd name="T0" fmla="*/ 2147483647 w 552"/>
              <a:gd name="T1" fmla="*/ 2147483647 h 348"/>
              <a:gd name="T2" fmla="*/ 2147483647 w 552"/>
              <a:gd name="T3" fmla="*/ 2147483647 h 348"/>
              <a:gd name="T4" fmla="*/ 2147483647 w 552"/>
              <a:gd name="T5" fmla="*/ 2147483647 h 348"/>
              <a:gd name="T6" fmla="*/ 2147483647 w 552"/>
              <a:gd name="T7" fmla="*/ 2147483647 h 348"/>
              <a:gd name="T8" fmla="*/ 2147483647 w 552"/>
              <a:gd name="T9" fmla="*/ 2147483647 h 348"/>
              <a:gd name="T10" fmla="*/ 2147483647 w 552"/>
              <a:gd name="T11" fmla="*/ 2147483647 h 348"/>
              <a:gd name="T12" fmla="*/ 2147483647 w 552"/>
              <a:gd name="T13" fmla="*/ 2147483647 h 348"/>
              <a:gd name="T14" fmla="*/ 2147483647 w 552"/>
              <a:gd name="T15" fmla="*/ 2147483647 h 348"/>
              <a:gd name="T16" fmla="*/ 2147483647 w 552"/>
              <a:gd name="T17" fmla="*/ 2147483647 h 348"/>
              <a:gd name="T18" fmla="*/ 2147483647 w 552"/>
              <a:gd name="T19" fmla="*/ 2147483647 h 348"/>
              <a:gd name="T20" fmla="*/ 2147483647 w 552"/>
              <a:gd name="T21" fmla="*/ 2147483647 h 348"/>
              <a:gd name="T22" fmla="*/ 2147483647 w 552"/>
              <a:gd name="T23" fmla="*/ 2147483647 h 348"/>
              <a:gd name="T24" fmla="*/ 2147483647 w 552"/>
              <a:gd name="T25" fmla="*/ 2147483647 h 348"/>
              <a:gd name="T26" fmla="*/ 2147483647 w 552"/>
              <a:gd name="T27" fmla="*/ 2147483647 h 348"/>
              <a:gd name="T28" fmla="*/ 2147483647 w 552"/>
              <a:gd name="T29" fmla="*/ 2147483647 h 348"/>
              <a:gd name="T30" fmla="*/ 2147483647 w 552"/>
              <a:gd name="T31" fmla="*/ 2147483647 h 348"/>
              <a:gd name="T32" fmla="*/ 2147483647 w 552"/>
              <a:gd name="T33" fmla="*/ 2147483647 h 348"/>
              <a:gd name="T34" fmla="*/ 2147483647 w 552"/>
              <a:gd name="T35" fmla="*/ 2147483647 h 348"/>
              <a:gd name="T36" fmla="*/ 2147483647 w 552"/>
              <a:gd name="T37" fmla="*/ 2147483647 h 348"/>
              <a:gd name="T38" fmla="*/ 2147483647 w 552"/>
              <a:gd name="T39" fmla="*/ 0 h 348"/>
              <a:gd name="T40" fmla="*/ 2147483647 w 552"/>
              <a:gd name="T41" fmla="*/ 2147483647 h 348"/>
              <a:gd name="T42" fmla="*/ 2147483647 w 552"/>
              <a:gd name="T43" fmla="*/ 2147483647 h 348"/>
              <a:gd name="T44" fmla="*/ 2147483647 w 552"/>
              <a:gd name="T45" fmla="*/ 2147483647 h 348"/>
              <a:gd name="T46" fmla="*/ 2147483647 w 552"/>
              <a:gd name="T47" fmla="*/ 2147483647 h 348"/>
              <a:gd name="T48" fmla="*/ 2147483647 w 552"/>
              <a:gd name="T49" fmla="*/ 2147483647 h 348"/>
              <a:gd name="T50" fmla="*/ 2147483647 w 552"/>
              <a:gd name="T51" fmla="*/ 2147483647 h 348"/>
              <a:gd name="T52" fmla="*/ 2147483647 w 552"/>
              <a:gd name="T53" fmla="*/ 2147483647 h 348"/>
              <a:gd name="T54" fmla="*/ 2147483647 w 552"/>
              <a:gd name="T55" fmla="*/ 2147483647 h 348"/>
              <a:gd name="T56" fmla="*/ 2147483647 w 552"/>
              <a:gd name="T57" fmla="*/ 2147483647 h 348"/>
              <a:gd name="T58" fmla="*/ 2147483647 w 552"/>
              <a:gd name="T59" fmla="*/ 2147483647 h 348"/>
              <a:gd name="T60" fmla="*/ 2147483647 w 552"/>
              <a:gd name="T61" fmla="*/ 2147483647 h 348"/>
              <a:gd name="T62" fmla="*/ 2147483647 w 552"/>
              <a:gd name="T63" fmla="*/ 2147483647 h 348"/>
              <a:gd name="T64" fmla="*/ 2147483647 w 552"/>
              <a:gd name="T65" fmla="*/ 2147483647 h 348"/>
              <a:gd name="T66" fmla="*/ 2147483647 w 552"/>
              <a:gd name="T67" fmla="*/ 2147483647 h 348"/>
              <a:gd name="T68" fmla="*/ 2147483647 w 552"/>
              <a:gd name="T69" fmla="*/ 2147483647 h 348"/>
              <a:gd name="T70" fmla="*/ 2147483647 w 552"/>
              <a:gd name="T71" fmla="*/ 2147483647 h 348"/>
              <a:gd name="T72" fmla="*/ 2147483647 w 552"/>
              <a:gd name="T73" fmla="*/ 2147483647 h 348"/>
              <a:gd name="T74" fmla="*/ 2147483647 w 552"/>
              <a:gd name="T75" fmla="*/ 2147483647 h 348"/>
              <a:gd name="T76" fmla="*/ 2147483647 w 552"/>
              <a:gd name="T77" fmla="*/ 2147483647 h 348"/>
              <a:gd name="T78" fmla="*/ 2147483647 w 552"/>
              <a:gd name="T79" fmla="*/ 2147483647 h 348"/>
              <a:gd name="T80" fmla="*/ 2147483647 w 552"/>
              <a:gd name="T81" fmla="*/ 2147483647 h 348"/>
              <a:gd name="T82" fmla="*/ 2147483647 w 552"/>
              <a:gd name="T83" fmla="*/ 2147483647 h 348"/>
              <a:gd name="T84" fmla="*/ 2147483647 w 552"/>
              <a:gd name="T85" fmla="*/ 2147483647 h 348"/>
              <a:gd name="T86" fmla="*/ 2147483647 w 552"/>
              <a:gd name="T87" fmla="*/ 2147483647 h 348"/>
              <a:gd name="T88" fmla="*/ 2147483647 w 552"/>
              <a:gd name="T89" fmla="*/ 2147483647 h 348"/>
              <a:gd name="T90" fmla="*/ 2147483647 w 552"/>
              <a:gd name="T91" fmla="*/ 2147483647 h 348"/>
              <a:gd name="T92" fmla="*/ 2147483647 w 552"/>
              <a:gd name="T93" fmla="*/ 2147483647 h 348"/>
              <a:gd name="T94" fmla="*/ 2147483647 w 552"/>
              <a:gd name="T95" fmla="*/ 2147483647 h 348"/>
              <a:gd name="T96" fmla="*/ 2147483647 w 552"/>
              <a:gd name="T97" fmla="*/ 2147483647 h 348"/>
              <a:gd name="T98" fmla="*/ 2147483647 w 552"/>
              <a:gd name="T99" fmla="*/ 2147483647 h 34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52"/>
              <a:gd name="T151" fmla="*/ 0 h 348"/>
              <a:gd name="T152" fmla="*/ 552 w 552"/>
              <a:gd name="T153" fmla="*/ 348 h 34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52" h="348">
                <a:moveTo>
                  <a:pt x="528" y="270"/>
                </a:moveTo>
                <a:lnTo>
                  <a:pt x="516" y="246"/>
                </a:lnTo>
                <a:lnTo>
                  <a:pt x="516" y="204"/>
                </a:lnTo>
                <a:lnTo>
                  <a:pt x="510" y="198"/>
                </a:lnTo>
                <a:lnTo>
                  <a:pt x="498" y="192"/>
                </a:lnTo>
                <a:lnTo>
                  <a:pt x="492" y="192"/>
                </a:lnTo>
                <a:lnTo>
                  <a:pt x="480" y="186"/>
                </a:lnTo>
                <a:lnTo>
                  <a:pt x="456" y="186"/>
                </a:lnTo>
                <a:lnTo>
                  <a:pt x="450" y="192"/>
                </a:lnTo>
                <a:lnTo>
                  <a:pt x="438" y="192"/>
                </a:lnTo>
                <a:lnTo>
                  <a:pt x="426" y="180"/>
                </a:lnTo>
                <a:lnTo>
                  <a:pt x="426" y="168"/>
                </a:lnTo>
                <a:lnTo>
                  <a:pt x="432" y="156"/>
                </a:lnTo>
                <a:lnTo>
                  <a:pt x="432" y="144"/>
                </a:lnTo>
                <a:lnTo>
                  <a:pt x="414" y="144"/>
                </a:lnTo>
                <a:lnTo>
                  <a:pt x="414" y="120"/>
                </a:lnTo>
                <a:lnTo>
                  <a:pt x="396" y="114"/>
                </a:lnTo>
                <a:lnTo>
                  <a:pt x="384" y="126"/>
                </a:lnTo>
                <a:lnTo>
                  <a:pt x="342" y="126"/>
                </a:lnTo>
                <a:lnTo>
                  <a:pt x="336" y="132"/>
                </a:lnTo>
                <a:lnTo>
                  <a:pt x="324" y="138"/>
                </a:lnTo>
                <a:lnTo>
                  <a:pt x="312" y="138"/>
                </a:lnTo>
                <a:lnTo>
                  <a:pt x="312" y="132"/>
                </a:lnTo>
                <a:lnTo>
                  <a:pt x="306" y="132"/>
                </a:lnTo>
                <a:lnTo>
                  <a:pt x="294" y="138"/>
                </a:lnTo>
                <a:lnTo>
                  <a:pt x="264" y="108"/>
                </a:lnTo>
                <a:lnTo>
                  <a:pt x="258" y="114"/>
                </a:lnTo>
                <a:lnTo>
                  <a:pt x="246" y="120"/>
                </a:lnTo>
                <a:lnTo>
                  <a:pt x="240" y="126"/>
                </a:lnTo>
                <a:lnTo>
                  <a:pt x="222" y="126"/>
                </a:lnTo>
                <a:lnTo>
                  <a:pt x="210" y="114"/>
                </a:lnTo>
                <a:lnTo>
                  <a:pt x="186" y="114"/>
                </a:lnTo>
                <a:lnTo>
                  <a:pt x="174" y="108"/>
                </a:lnTo>
                <a:lnTo>
                  <a:pt x="156" y="108"/>
                </a:lnTo>
                <a:lnTo>
                  <a:pt x="150" y="114"/>
                </a:lnTo>
                <a:lnTo>
                  <a:pt x="138" y="114"/>
                </a:lnTo>
                <a:lnTo>
                  <a:pt x="126" y="120"/>
                </a:lnTo>
                <a:lnTo>
                  <a:pt x="120" y="114"/>
                </a:lnTo>
                <a:lnTo>
                  <a:pt x="120" y="108"/>
                </a:lnTo>
                <a:lnTo>
                  <a:pt x="114" y="102"/>
                </a:lnTo>
                <a:lnTo>
                  <a:pt x="114" y="90"/>
                </a:lnTo>
                <a:lnTo>
                  <a:pt x="126" y="84"/>
                </a:lnTo>
                <a:lnTo>
                  <a:pt x="132" y="78"/>
                </a:lnTo>
                <a:lnTo>
                  <a:pt x="132" y="66"/>
                </a:lnTo>
                <a:lnTo>
                  <a:pt x="138" y="60"/>
                </a:lnTo>
                <a:lnTo>
                  <a:pt x="150" y="60"/>
                </a:lnTo>
                <a:lnTo>
                  <a:pt x="186" y="72"/>
                </a:lnTo>
                <a:lnTo>
                  <a:pt x="198" y="78"/>
                </a:lnTo>
                <a:lnTo>
                  <a:pt x="204" y="78"/>
                </a:lnTo>
                <a:lnTo>
                  <a:pt x="210" y="72"/>
                </a:lnTo>
                <a:lnTo>
                  <a:pt x="210" y="66"/>
                </a:lnTo>
                <a:lnTo>
                  <a:pt x="204" y="60"/>
                </a:lnTo>
                <a:lnTo>
                  <a:pt x="198" y="60"/>
                </a:lnTo>
                <a:lnTo>
                  <a:pt x="186" y="54"/>
                </a:lnTo>
                <a:lnTo>
                  <a:pt x="180" y="48"/>
                </a:lnTo>
                <a:lnTo>
                  <a:pt x="174" y="48"/>
                </a:lnTo>
                <a:lnTo>
                  <a:pt x="198" y="12"/>
                </a:lnTo>
                <a:lnTo>
                  <a:pt x="192" y="6"/>
                </a:lnTo>
                <a:lnTo>
                  <a:pt x="180" y="0"/>
                </a:lnTo>
                <a:lnTo>
                  <a:pt x="162" y="0"/>
                </a:lnTo>
                <a:lnTo>
                  <a:pt x="156" y="12"/>
                </a:lnTo>
                <a:lnTo>
                  <a:pt x="144" y="18"/>
                </a:lnTo>
                <a:lnTo>
                  <a:pt x="138" y="30"/>
                </a:lnTo>
                <a:lnTo>
                  <a:pt x="132" y="30"/>
                </a:lnTo>
                <a:lnTo>
                  <a:pt x="114" y="12"/>
                </a:lnTo>
                <a:lnTo>
                  <a:pt x="102" y="12"/>
                </a:lnTo>
                <a:lnTo>
                  <a:pt x="102" y="24"/>
                </a:lnTo>
                <a:lnTo>
                  <a:pt x="96" y="30"/>
                </a:lnTo>
                <a:lnTo>
                  <a:pt x="96" y="42"/>
                </a:lnTo>
                <a:lnTo>
                  <a:pt x="108" y="54"/>
                </a:lnTo>
                <a:lnTo>
                  <a:pt x="108" y="60"/>
                </a:lnTo>
                <a:lnTo>
                  <a:pt x="66" y="60"/>
                </a:lnTo>
                <a:lnTo>
                  <a:pt x="90" y="84"/>
                </a:lnTo>
                <a:lnTo>
                  <a:pt x="72" y="96"/>
                </a:lnTo>
                <a:lnTo>
                  <a:pt x="78" y="96"/>
                </a:lnTo>
                <a:lnTo>
                  <a:pt x="78" y="108"/>
                </a:lnTo>
                <a:lnTo>
                  <a:pt x="54" y="120"/>
                </a:lnTo>
                <a:lnTo>
                  <a:pt x="6" y="120"/>
                </a:lnTo>
                <a:lnTo>
                  <a:pt x="0" y="126"/>
                </a:lnTo>
                <a:lnTo>
                  <a:pt x="0" y="144"/>
                </a:lnTo>
                <a:lnTo>
                  <a:pt x="18" y="144"/>
                </a:lnTo>
                <a:lnTo>
                  <a:pt x="30" y="156"/>
                </a:lnTo>
                <a:lnTo>
                  <a:pt x="36" y="156"/>
                </a:lnTo>
                <a:lnTo>
                  <a:pt x="42" y="162"/>
                </a:lnTo>
                <a:lnTo>
                  <a:pt x="54" y="162"/>
                </a:lnTo>
                <a:lnTo>
                  <a:pt x="66" y="174"/>
                </a:lnTo>
                <a:lnTo>
                  <a:pt x="66" y="180"/>
                </a:lnTo>
                <a:lnTo>
                  <a:pt x="60" y="186"/>
                </a:lnTo>
                <a:lnTo>
                  <a:pt x="60" y="204"/>
                </a:lnTo>
                <a:lnTo>
                  <a:pt x="66" y="210"/>
                </a:lnTo>
                <a:lnTo>
                  <a:pt x="78" y="216"/>
                </a:lnTo>
                <a:lnTo>
                  <a:pt x="90" y="228"/>
                </a:lnTo>
                <a:lnTo>
                  <a:pt x="90" y="246"/>
                </a:lnTo>
                <a:lnTo>
                  <a:pt x="84" y="258"/>
                </a:lnTo>
                <a:lnTo>
                  <a:pt x="72" y="264"/>
                </a:lnTo>
                <a:lnTo>
                  <a:pt x="66" y="276"/>
                </a:lnTo>
                <a:lnTo>
                  <a:pt x="60" y="282"/>
                </a:lnTo>
                <a:lnTo>
                  <a:pt x="60" y="306"/>
                </a:lnTo>
                <a:lnTo>
                  <a:pt x="66" y="312"/>
                </a:lnTo>
                <a:lnTo>
                  <a:pt x="78" y="318"/>
                </a:lnTo>
                <a:lnTo>
                  <a:pt x="84" y="324"/>
                </a:lnTo>
                <a:lnTo>
                  <a:pt x="90" y="324"/>
                </a:lnTo>
                <a:lnTo>
                  <a:pt x="108" y="306"/>
                </a:lnTo>
                <a:lnTo>
                  <a:pt x="120" y="300"/>
                </a:lnTo>
                <a:lnTo>
                  <a:pt x="126" y="294"/>
                </a:lnTo>
                <a:lnTo>
                  <a:pt x="138" y="294"/>
                </a:lnTo>
                <a:lnTo>
                  <a:pt x="144" y="300"/>
                </a:lnTo>
                <a:lnTo>
                  <a:pt x="150" y="312"/>
                </a:lnTo>
                <a:lnTo>
                  <a:pt x="156" y="318"/>
                </a:lnTo>
                <a:lnTo>
                  <a:pt x="162" y="318"/>
                </a:lnTo>
                <a:lnTo>
                  <a:pt x="162" y="288"/>
                </a:lnTo>
                <a:lnTo>
                  <a:pt x="174" y="276"/>
                </a:lnTo>
                <a:lnTo>
                  <a:pt x="186" y="270"/>
                </a:lnTo>
                <a:lnTo>
                  <a:pt x="204" y="270"/>
                </a:lnTo>
                <a:lnTo>
                  <a:pt x="216" y="282"/>
                </a:lnTo>
                <a:lnTo>
                  <a:pt x="222" y="258"/>
                </a:lnTo>
                <a:lnTo>
                  <a:pt x="216" y="258"/>
                </a:lnTo>
                <a:lnTo>
                  <a:pt x="210" y="252"/>
                </a:lnTo>
                <a:lnTo>
                  <a:pt x="210" y="246"/>
                </a:lnTo>
                <a:lnTo>
                  <a:pt x="222" y="234"/>
                </a:lnTo>
                <a:lnTo>
                  <a:pt x="228" y="234"/>
                </a:lnTo>
                <a:lnTo>
                  <a:pt x="234" y="228"/>
                </a:lnTo>
                <a:lnTo>
                  <a:pt x="234" y="204"/>
                </a:lnTo>
                <a:lnTo>
                  <a:pt x="240" y="198"/>
                </a:lnTo>
                <a:lnTo>
                  <a:pt x="258" y="198"/>
                </a:lnTo>
                <a:lnTo>
                  <a:pt x="276" y="216"/>
                </a:lnTo>
                <a:lnTo>
                  <a:pt x="276" y="246"/>
                </a:lnTo>
                <a:lnTo>
                  <a:pt x="294" y="246"/>
                </a:lnTo>
                <a:lnTo>
                  <a:pt x="306" y="312"/>
                </a:lnTo>
                <a:lnTo>
                  <a:pt x="306" y="318"/>
                </a:lnTo>
                <a:lnTo>
                  <a:pt x="336" y="348"/>
                </a:lnTo>
                <a:lnTo>
                  <a:pt x="342" y="348"/>
                </a:lnTo>
                <a:lnTo>
                  <a:pt x="348" y="342"/>
                </a:lnTo>
                <a:lnTo>
                  <a:pt x="360" y="336"/>
                </a:lnTo>
                <a:lnTo>
                  <a:pt x="366" y="324"/>
                </a:lnTo>
                <a:lnTo>
                  <a:pt x="372" y="318"/>
                </a:lnTo>
                <a:lnTo>
                  <a:pt x="390" y="318"/>
                </a:lnTo>
                <a:lnTo>
                  <a:pt x="396" y="312"/>
                </a:lnTo>
                <a:lnTo>
                  <a:pt x="402" y="300"/>
                </a:lnTo>
                <a:lnTo>
                  <a:pt x="408" y="294"/>
                </a:lnTo>
                <a:lnTo>
                  <a:pt x="432" y="282"/>
                </a:lnTo>
                <a:lnTo>
                  <a:pt x="456" y="282"/>
                </a:lnTo>
                <a:lnTo>
                  <a:pt x="456" y="300"/>
                </a:lnTo>
                <a:lnTo>
                  <a:pt x="492" y="288"/>
                </a:lnTo>
                <a:lnTo>
                  <a:pt x="516" y="288"/>
                </a:lnTo>
                <a:lnTo>
                  <a:pt x="522" y="294"/>
                </a:lnTo>
                <a:lnTo>
                  <a:pt x="546" y="294"/>
                </a:lnTo>
                <a:lnTo>
                  <a:pt x="552" y="288"/>
                </a:lnTo>
                <a:lnTo>
                  <a:pt x="540" y="276"/>
                </a:lnTo>
                <a:lnTo>
                  <a:pt x="534" y="276"/>
                </a:lnTo>
                <a:lnTo>
                  <a:pt x="528" y="27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aiwan" descr="© INSCALE GmbH, 05.05.2010&#10;http://www.presentationload.com/">
            <a:extLst>
              <a:ext uri="{FF2B5EF4-FFF2-40B4-BE49-F238E27FC236}">
                <a16:creationId xmlns:a16="http://schemas.microsoft.com/office/drawing/2014/main" id="{BD448F2F-AFDB-1FAB-F137-E7610BE50B30}"/>
              </a:ext>
            </a:extLst>
          </p:cNvPr>
          <p:cNvSpPr>
            <a:spLocks/>
          </p:cNvSpPr>
          <p:nvPr/>
        </p:nvSpPr>
        <p:spPr bwMode="gray">
          <a:xfrm>
            <a:off x="9541019" y="3422279"/>
            <a:ext cx="57167" cy="127241"/>
          </a:xfrm>
          <a:custGeom>
            <a:avLst/>
            <a:gdLst>
              <a:gd name="T0" fmla="*/ 2147483647 w 120"/>
              <a:gd name="T1" fmla="*/ 2147483647 h 270"/>
              <a:gd name="T2" fmla="*/ 2147483647 w 120"/>
              <a:gd name="T3" fmla="*/ 2147483647 h 270"/>
              <a:gd name="T4" fmla="*/ 2147483647 w 120"/>
              <a:gd name="T5" fmla="*/ 2147483647 h 270"/>
              <a:gd name="T6" fmla="*/ 2147483647 w 120"/>
              <a:gd name="T7" fmla="*/ 2147483647 h 270"/>
              <a:gd name="T8" fmla="*/ 2147483647 w 120"/>
              <a:gd name="T9" fmla="*/ 2147483647 h 270"/>
              <a:gd name="T10" fmla="*/ 2147483647 w 120"/>
              <a:gd name="T11" fmla="*/ 2147483647 h 270"/>
              <a:gd name="T12" fmla="*/ 2147483647 w 120"/>
              <a:gd name="T13" fmla="*/ 2147483647 h 270"/>
              <a:gd name="T14" fmla="*/ 2147483647 w 120"/>
              <a:gd name="T15" fmla="*/ 2147483647 h 270"/>
              <a:gd name="T16" fmla="*/ 2147483647 w 120"/>
              <a:gd name="T17" fmla="*/ 2147483647 h 270"/>
              <a:gd name="T18" fmla="*/ 2147483647 w 120"/>
              <a:gd name="T19" fmla="*/ 2147483647 h 270"/>
              <a:gd name="T20" fmla="*/ 2147483647 w 120"/>
              <a:gd name="T21" fmla="*/ 0 h 270"/>
              <a:gd name="T22" fmla="*/ 2147483647 w 120"/>
              <a:gd name="T23" fmla="*/ 2147483647 h 270"/>
              <a:gd name="T24" fmla="*/ 2147483647 w 120"/>
              <a:gd name="T25" fmla="*/ 2147483647 h 270"/>
              <a:gd name="T26" fmla="*/ 2147483647 w 120"/>
              <a:gd name="T27" fmla="*/ 2147483647 h 270"/>
              <a:gd name="T28" fmla="*/ 2147483647 w 120"/>
              <a:gd name="T29" fmla="*/ 2147483647 h 270"/>
              <a:gd name="T30" fmla="*/ 0 w 120"/>
              <a:gd name="T31" fmla="*/ 2147483647 h 270"/>
              <a:gd name="T32" fmla="*/ 0 w 120"/>
              <a:gd name="T33" fmla="*/ 2147483647 h 270"/>
              <a:gd name="T34" fmla="*/ 2147483647 w 120"/>
              <a:gd name="T35" fmla="*/ 2147483647 h 270"/>
              <a:gd name="T36" fmla="*/ 2147483647 w 120"/>
              <a:gd name="T37" fmla="*/ 2147483647 h 270"/>
              <a:gd name="T38" fmla="*/ 2147483647 w 120"/>
              <a:gd name="T39" fmla="*/ 2147483647 h 270"/>
              <a:gd name="T40" fmla="*/ 2147483647 w 120"/>
              <a:gd name="T41" fmla="*/ 2147483647 h 270"/>
              <a:gd name="T42" fmla="*/ 2147483647 w 120"/>
              <a:gd name="T43" fmla="*/ 2147483647 h 270"/>
              <a:gd name="T44" fmla="*/ 2147483647 w 120"/>
              <a:gd name="T45" fmla="*/ 2147483647 h 270"/>
              <a:gd name="T46" fmla="*/ 2147483647 w 120"/>
              <a:gd name="T47" fmla="*/ 2147483647 h 270"/>
              <a:gd name="T48" fmla="*/ 2147483647 w 120"/>
              <a:gd name="T49" fmla="*/ 2147483647 h 270"/>
              <a:gd name="T50" fmla="*/ 2147483647 w 120"/>
              <a:gd name="T51" fmla="*/ 2147483647 h 27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0"/>
              <a:gd name="T79" fmla="*/ 0 h 270"/>
              <a:gd name="T80" fmla="*/ 120 w 120"/>
              <a:gd name="T81" fmla="*/ 270 h 27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0" h="270">
                <a:moveTo>
                  <a:pt x="84" y="270"/>
                </a:moveTo>
                <a:lnTo>
                  <a:pt x="84" y="222"/>
                </a:lnTo>
                <a:lnTo>
                  <a:pt x="90" y="216"/>
                </a:lnTo>
                <a:lnTo>
                  <a:pt x="102" y="192"/>
                </a:lnTo>
                <a:lnTo>
                  <a:pt x="102" y="102"/>
                </a:lnTo>
                <a:lnTo>
                  <a:pt x="108" y="96"/>
                </a:lnTo>
                <a:lnTo>
                  <a:pt x="114" y="84"/>
                </a:lnTo>
                <a:lnTo>
                  <a:pt x="114" y="54"/>
                </a:lnTo>
                <a:lnTo>
                  <a:pt x="120" y="36"/>
                </a:lnTo>
                <a:lnTo>
                  <a:pt x="120" y="24"/>
                </a:lnTo>
                <a:lnTo>
                  <a:pt x="72" y="0"/>
                </a:lnTo>
                <a:lnTo>
                  <a:pt x="48" y="30"/>
                </a:lnTo>
                <a:lnTo>
                  <a:pt x="42" y="42"/>
                </a:lnTo>
                <a:lnTo>
                  <a:pt x="30" y="78"/>
                </a:lnTo>
                <a:lnTo>
                  <a:pt x="12" y="114"/>
                </a:lnTo>
                <a:lnTo>
                  <a:pt x="0" y="150"/>
                </a:lnTo>
                <a:lnTo>
                  <a:pt x="0" y="168"/>
                </a:lnTo>
                <a:lnTo>
                  <a:pt x="6" y="180"/>
                </a:lnTo>
                <a:lnTo>
                  <a:pt x="18" y="192"/>
                </a:lnTo>
                <a:lnTo>
                  <a:pt x="24" y="204"/>
                </a:lnTo>
                <a:lnTo>
                  <a:pt x="36" y="210"/>
                </a:lnTo>
                <a:lnTo>
                  <a:pt x="42" y="222"/>
                </a:lnTo>
                <a:lnTo>
                  <a:pt x="42" y="228"/>
                </a:lnTo>
                <a:lnTo>
                  <a:pt x="48" y="234"/>
                </a:lnTo>
                <a:lnTo>
                  <a:pt x="60" y="258"/>
                </a:lnTo>
                <a:lnTo>
                  <a:pt x="84" y="27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yria" descr="© INSCALE GmbH, 05.05.2010&#10;http://www.presentationload.com/">
            <a:extLst>
              <a:ext uri="{FF2B5EF4-FFF2-40B4-BE49-F238E27FC236}">
                <a16:creationId xmlns:a16="http://schemas.microsoft.com/office/drawing/2014/main" id="{C086D9D6-E59E-3CA0-798C-755DC0D03BFB}"/>
              </a:ext>
            </a:extLst>
          </p:cNvPr>
          <p:cNvSpPr>
            <a:spLocks/>
          </p:cNvSpPr>
          <p:nvPr/>
        </p:nvSpPr>
        <p:spPr bwMode="gray">
          <a:xfrm>
            <a:off x="6743562" y="2963106"/>
            <a:ext cx="212068" cy="195473"/>
          </a:xfrm>
          <a:custGeom>
            <a:avLst/>
            <a:gdLst>
              <a:gd name="T0" fmla="*/ 2147483647 w 450"/>
              <a:gd name="T1" fmla="*/ 2147483647 h 414"/>
              <a:gd name="T2" fmla="*/ 2147483647 w 450"/>
              <a:gd name="T3" fmla="*/ 2147483647 h 414"/>
              <a:gd name="T4" fmla="*/ 2147483647 w 450"/>
              <a:gd name="T5" fmla="*/ 2147483647 h 414"/>
              <a:gd name="T6" fmla="*/ 2147483647 w 450"/>
              <a:gd name="T7" fmla="*/ 0 h 414"/>
              <a:gd name="T8" fmla="*/ 2147483647 w 450"/>
              <a:gd name="T9" fmla="*/ 2147483647 h 414"/>
              <a:gd name="T10" fmla="*/ 2147483647 w 450"/>
              <a:gd name="T11" fmla="*/ 2147483647 h 414"/>
              <a:gd name="T12" fmla="*/ 2147483647 w 450"/>
              <a:gd name="T13" fmla="*/ 2147483647 h 414"/>
              <a:gd name="T14" fmla="*/ 2147483647 w 450"/>
              <a:gd name="T15" fmla="*/ 2147483647 h 414"/>
              <a:gd name="T16" fmla="*/ 2147483647 w 450"/>
              <a:gd name="T17" fmla="*/ 2147483647 h 414"/>
              <a:gd name="T18" fmla="*/ 2147483647 w 450"/>
              <a:gd name="T19" fmla="*/ 2147483647 h 414"/>
              <a:gd name="T20" fmla="*/ 2147483647 w 450"/>
              <a:gd name="T21" fmla="*/ 2147483647 h 414"/>
              <a:gd name="T22" fmla="*/ 2147483647 w 450"/>
              <a:gd name="T23" fmla="*/ 2147483647 h 414"/>
              <a:gd name="T24" fmla="*/ 2147483647 w 450"/>
              <a:gd name="T25" fmla="*/ 2147483647 h 414"/>
              <a:gd name="T26" fmla="*/ 2147483647 w 450"/>
              <a:gd name="T27" fmla="*/ 2147483647 h 414"/>
              <a:gd name="T28" fmla="*/ 2147483647 w 450"/>
              <a:gd name="T29" fmla="*/ 2147483647 h 414"/>
              <a:gd name="T30" fmla="*/ 2147483647 w 450"/>
              <a:gd name="T31" fmla="*/ 2147483647 h 414"/>
              <a:gd name="T32" fmla="*/ 2147483647 w 450"/>
              <a:gd name="T33" fmla="*/ 2147483647 h 414"/>
              <a:gd name="T34" fmla="*/ 2147483647 w 450"/>
              <a:gd name="T35" fmla="*/ 2147483647 h 414"/>
              <a:gd name="T36" fmla="*/ 2147483647 w 450"/>
              <a:gd name="T37" fmla="*/ 2147483647 h 414"/>
              <a:gd name="T38" fmla="*/ 2147483647 w 450"/>
              <a:gd name="T39" fmla="*/ 2147483647 h 414"/>
              <a:gd name="T40" fmla="*/ 2147483647 w 450"/>
              <a:gd name="T41" fmla="*/ 2147483647 h 414"/>
              <a:gd name="T42" fmla="*/ 2147483647 w 450"/>
              <a:gd name="T43" fmla="*/ 2147483647 h 414"/>
              <a:gd name="T44" fmla="*/ 2147483647 w 450"/>
              <a:gd name="T45" fmla="*/ 2147483647 h 414"/>
              <a:gd name="T46" fmla="*/ 2147483647 w 450"/>
              <a:gd name="T47" fmla="*/ 2147483647 h 414"/>
              <a:gd name="T48" fmla="*/ 2147483647 w 450"/>
              <a:gd name="T49" fmla="*/ 2147483647 h 414"/>
              <a:gd name="T50" fmla="*/ 2147483647 w 450"/>
              <a:gd name="T51" fmla="*/ 2147483647 h 414"/>
              <a:gd name="T52" fmla="*/ 2147483647 w 450"/>
              <a:gd name="T53" fmla="*/ 2147483647 h 414"/>
              <a:gd name="T54" fmla="*/ 2147483647 w 450"/>
              <a:gd name="T55" fmla="*/ 2147483647 h 414"/>
              <a:gd name="T56" fmla="*/ 2147483647 w 450"/>
              <a:gd name="T57" fmla="*/ 2147483647 h 414"/>
              <a:gd name="T58" fmla="*/ 2147483647 w 450"/>
              <a:gd name="T59" fmla="*/ 2147483647 h 414"/>
              <a:gd name="T60" fmla="*/ 2147483647 w 450"/>
              <a:gd name="T61" fmla="*/ 2147483647 h 414"/>
              <a:gd name="T62" fmla="*/ 2147483647 w 450"/>
              <a:gd name="T63" fmla="*/ 2147483647 h 414"/>
              <a:gd name="T64" fmla="*/ 2147483647 w 450"/>
              <a:gd name="T65" fmla="*/ 2147483647 h 414"/>
              <a:gd name="T66" fmla="*/ 2147483647 w 450"/>
              <a:gd name="T67" fmla="*/ 2147483647 h 414"/>
              <a:gd name="T68" fmla="*/ 2147483647 w 450"/>
              <a:gd name="T69" fmla="*/ 2147483647 h 414"/>
              <a:gd name="T70" fmla="*/ 2147483647 w 450"/>
              <a:gd name="T71" fmla="*/ 2147483647 h 414"/>
              <a:gd name="T72" fmla="*/ 2147483647 w 450"/>
              <a:gd name="T73" fmla="*/ 2147483647 h 414"/>
              <a:gd name="T74" fmla="*/ 2147483647 w 450"/>
              <a:gd name="T75" fmla="*/ 2147483647 h 414"/>
              <a:gd name="T76" fmla="*/ 2147483647 w 450"/>
              <a:gd name="T77" fmla="*/ 2147483647 h 414"/>
              <a:gd name="T78" fmla="*/ 2147483647 w 450"/>
              <a:gd name="T79" fmla="*/ 2147483647 h 414"/>
              <a:gd name="T80" fmla="*/ 2147483647 w 450"/>
              <a:gd name="T81" fmla="*/ 2147483647 h 414"/>
              <a:gd name="T82" fmla="*/ 2147483647 w 450"/>
              <a:gd name="T83" fmla="*/ 2147483647 h 414"/>
              <a:gd name="T84" fmla="*/ 2147483647 w 450"/>
              <a:gd name="T85" fmla="*/ 2147483647 h 414"/>
              <a:gd name="T86" fmla="*/ 2147483647 w 450"/>
              <a:gd name="T87" fmla="*/ 2147483647 h 414"/>
              <a:gd name="T88" fmla="*/ 2147483647 w 450"/>
              <a:gd name="T89" fmla="*/ 2147483647 h 414"/>
              <a:gd name="T90" fmla="*/ 2147483647 w 450"/>
              <a:gd name="T91" fmla="*/ 2147483647 h 414"/>
              <a:gd name="T92" fmla="*/ 2147483647 w 450"/>
              <a:gd name="T93" fmla="*/ 2147483647 h 414"/>
              <a:gd name="T94" fmla="*/ 2147483647 w 450"/>
              <a:gd name="T95" fmla="*/ 2147483647 h 414"/>
              <a:gd name="T96" fmla="*/ 2147483647 w 450"/>
              <a:gd name="T97" fmla="*/ 2147483647 h 41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50"/>
              <a:gd name="T148" fmla="*/ 0 h 414"/>
              <a:gd name="T149" fmla="*/ 450 w 450"/>
              <a:gd name="T150" fmla="*/ 414 h 41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50" h="414">
                <a:moveTo>
                  <a:pt x="426" y="60"/>
                </a:moveTo>
                <a:lnTo>
                  <a:pt x="432" y="54"/>
                </a:lnTo>
                <a:lnTo>
                  <a:pt x="438" y="42"/>
                </a:lnTo>
                <a:lnTo>
                  <a:pt x="450" y="30"/>
                </a:lnTo>
                <a:lnTo>
                  <a:pt x="444" y="30"/>
                </a:lnTo>
                <a:lnTo>
                  <a:pt x="438" y="24"/>
                </a:lnTo>
                <a:lnTo>
                  <a:pt x="438" y="0"/>
                </a:lnTo>
                <a:lnTo>
                  <a:pt x="432" y="0"/>
                </a:lnTo>
                <a:lnTo>
                  <a:pt x="432" y="6"/>
                </a:lnTo>
                <a:lnTo>
                  <a:pt x="426" y="18"/>
                </a:lnTo>
                <a:lnTo>
                  <a:pt x="402" y="18"/>
                </a:lnTo>
                <a:lnTo>
                  <a:pt x="390" y="30"/>
                </a:lnTo>
                <a:lnTo>
                  <a:pt x="372" y="30"/>
                </a:lnTo>
                <a:lnTo>
                  <a:pt x="366" y="24"/>
                </a:lnTo>
                <a:lnTo>
                  <a:pt x="318" y="24"/>
                </a:lnTo>
                <a:lnTo>
                  <a:pt x="306" y="30"/>
                </a:lnTo>
                <a:lnTo>
                  <a:pt x="294" y="42"/>
                </a:lnTo>
                <a:lnTo>
                  <a:pt x="282" y="48"/>
                </a:lnTo>
                <a:lnTo>
                  <a:pt x="276" y="54"/>
                </a:lnTo>
                <a:lnTo>
                  <a:pt x="258" y="54"/>
                </a:lnTo>
                <a:lnTo>
                  <a:pt x="246" y="60"/>
                </a:lnTo>
                <a:lnTo>
                  <a:pt x="234" y="60"/>
                </a:lnTo>
                <a:lnTo>
                  <a:pt x="222" y="54"/>
                </a:lnTo>
                <a:lnTo>
                  <a:pt x="204" y="54"/>
                </a:lnTo>
                <a:lnTo>
                  <a:pt x="192" y="42"/>
                </a:lnTo>
                <a:lnTo>
                  <a:pt x="180" y="36"/>
                </a:lnTo>
                <a:lnTo>
                  <a:pt x="174" y="30"/>
                </a:lnTo>
                <a:lnTo>
                  <a:pt x="168" y="30"/>
                </a:lnTo>
                <a:lnTo>
                  <a:pt x="150" y="48"/>
                </a:lnTo>
                <a:lnTo>
                  <a:pt x="144" y="48"/>
                </a:lnTo>
                <a:lnTo>
                  <a:pt x="138" y="54"/>
                </a:lnTo>
                <a:lnTo>
                  <a:pt x="120" y="60"/>
                </a:lnTo>
                <a:lnTo>
                  <a:pt x="84" y="60"/>
                </a:lnTo>
                <a:lnTo>
                  <a:pt x="84" y="54"/>
                </a:lnTo>
                <a:lnTo>
                  <a:pt x="90" y="48"/>
                </a:lnTo>
                <a:lnTo>
                  <a:pt x="66" y="48"/>
                </a:lnTo>
                <a:lnTo>
                  <a:pt x="66" y="78"/>
                </a:lnTo>
                <a:lnTo>
                  <a:pt x="72" y="78"/>
                </a:lnTo>
                <a:lnTo>
                  <a:pt x="72" y="102"/>
                </a:lnTo>
                <a:lnTo>
                  <a:pt x="60" y="102"/>
                </a:lnTo>
                <a:lnTo>
                  <a:pt x="54" y="96"/>
                </a:lnTo>
                <a:lnTo>
                  <a:pt x="54" y="114"/>
                </a:lnTo>
                <a:lnTo>
                  <a:pt x="48" y="120"/>
                </a:lnTo>
                <a:lnTo>
                  <a:pt x="48" y="126"/>
                </a:lnTo>
                <a:lnTo>
                  <a:pt x="36" y="126"/>
                </a:lnTo>
                <a:lnTo>
                  <a:pt x="24" y="114"/>
                </a:lnTo>
                <a:lnTo>
                  <a:pt x="18" y="120"/>
                </a:lnTo>
                <a:lnTo>
                  <a:pt x="12" y="132"/>
                </a:lnTo>
                <a:lnTo>
                  <a:pt x="12" y="150"/>
                </a:lnTo>
                <a:lnTo>
                  <a:pt x="6" y="150"/>
                </a:lnTo>
                <a:lnTo>
                  <a:pt x="0" y="198"/>
                </a:lnTo>
                <a:lnTo>
                  <a:pt x="6" y="204"/>
                </a:lnTo>
                <a:lnTo>
                  <a:pt x="18" y="210"/>
                </a:lnTo>
                <a:lnTo>
                  <a:pt x="24" y="216"/>
                </a:lnTo>
                <a:lnTo>
                  <a:pt x="24" y="222"/>
                </a:lnTo>
                <a:lnTo>
                  <a:pt x="72" y="222"/>
                </a:lnTo>
                <a:lnTo>
                  <a:pt x="66" y="234"/>
                </a:lnTo>
                <a:lnTo>
                  <a:pt x="72" y="240"/>
                </a:lnTo>
                <a:lnTo>
                  <a:pt x="78" y="252"/>
                </a:lnTo>
                <a:lnTo>
                  <a:pt x="78" y="270"/>
                </a:lnTo>
                <a:lnTo>
                  <a:pt x="72" y="282"/>
                </a:lnTo>
                <a:lnTo>
                  <a:pt x="66" y="282"/>
                </a:lnTo>
                <a:lnTo>
                  <a:pt x="54" y="288"/>
                </a:lnTo>
                <a:lnTo>
                  <a:pt x="48" y="288"/>
                </a:lnTo>
                <a:lnTo>
                  <a:pt x="42" y="294"/>
                </a:lnTo>
                <a:lnTo>
                  <a:pt x="42" y="318"/>
                </a:lnTo>
                <a:lnTo>
                  <a:pt x="24" y="336"/>
                </a:lnTo>
                <a:lnTo>
                  <a:pt x="30" y="378"/>
                </a:lnTo>
                <a:lnTo>
                  <a:pt x="36" y="378"/>
                </a:lnTo>
                <a:lnTo>
                  <a:pt x="72" y="396"/>
                </a:lnTo>
                <a:lnTo>
                  <a:pt x="84" y="408"/>
                </a:lnTo>
                <a:lnTo>
                  <a:pt x="96" y="414"/>
                </a:lnTo>
                <a:lnTo>
                  <a:pt x="114" y="414"/>
                </a:lnTo>
                <a:lnTo>
                  <a:pt x="174" y="384"/>
                </a:lnTo>
                <a:lnTo>
                  <a:pt x="204" y="354"/>
                </a:lnTo>
                <a:lnTo>
                  <a:pt x="228" y="336"/>
                </a:lnTo>
                <a:lnTo>
                  <a:pt x="240" y="324"/>
                </a:lnTo>
                <a:lnTo>
                  <a:pt x="300" y="276"/>
                </a:lnTo>
                <a:lnTo>
                  <a:pt x="312" y="270"/>
                </a:lnTo>
                <a:lnTo>
                  <a:pt x="372" y="246"/>
                </a:lnTo>
                <a:lnTo>
                  <a:pt x="396" y="234"/>
                </a:lnTo>
                <a:lnTo>
                  <a:pt x="402" y="228"/>
                </a:lnTo>
                <a:lnTo>
                  <a:pt x="402" y="222"/>
                </a:lnTo>
                <a:lnTo>
                  <a:pt x="384" y="204"/>
                </a:lnTo>
                <a:lnTo>
                  <a:pt x="384" y="198"/>
                </a:lnTo>
                <a:lnTo>
                  <a:pt x="390" y="180"/>
                </a:lnTo>
                <a:lnTo>
                  <a:pt x="396" y="168"/>
                </a:lnTo>
                <a:lnTo>
                  <a:pt x="396" y="138"/>
                </a:lnTo>
                <a:lnTo>
                  <a:pt x="390" y="126"/>
                </a:lnTo>
                <a:lnTo>
                  <a:pt x="390" y="114"/>
                </a:lnTo>
                <a:lnTo>
                  <a:pt x="384" y="108"/>
                </a:lnTo>
                <a:lnTo>
                  <a:pt x="378" y="96"/>
                </a:lnTo>
                <a:lnTo>
                  <a:pt x="378" y="84"/>
                </a:lnTo>
                <a:lnTo>
                  <a:pt x="384" y="72"/>
                </a:lnTo>
                <a:lnTo>
                  <a:pt x="390" y="66"/>
                </a:lnTo>
                <a:lnTo>
                  <a:pt x="402" y="66"/>
                </a:lnTo>
                <a:lnTo>
                  <a:pt x="414" y="60"/>
                </a:lnTo>
                <a:lnTo>
                  <a:pt x="426" y="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witzerland" descr="© INSCALE GmbH, 05.05.2010&#10;http://www.presentationload.com/">
            <a:extLst>
              <a:ext uri="{FF2B5EF4-FFF2-40B4-BE49-F238E27FC236}">
                <a16:creationId xmlns:a16="http://schemas.microsoft.com/office/drawing/2014/main" id="{58C50995-4703-7C9C-39EC-FF035E640597}"/>
              </a:ext>
            </a:extLst>
          </p:cNvPr>
          <p:cNvSpPr>
            <a:spLocks/>
          </p:cNvSpPr>
          <p:nvPr/>
        </p:nvSpPr>
        <p:spPr bwMode="gray">
          <a:xfrm>
            <a:off x="5817839" y="2570318"/>
            <a:ext cx="136462" cy="75608"/>
          </a:xfrm>
          <a:custGeom>
            <a:avLst/>
            <a:gdLst>
              <a:gd name="T0" fmla="*/ 2147483647 w 288"/>
              <a:gd name="T1" fmla="*/ 2147483647 h 162"/>
              <a:gd name="T2" fmla="*/ 2147483647 w 288"/>
              <a:gd name="T3" fmla="*/ 2147483647 h 162"/>
              <a:gd name="T4" fmla="*/ 2147483647 w 288"/>
              <a:gd name="T5" fmla="*/ 2147483647 h 162"/>
              <a:gd name="T6" fmla="*/ 2147483647 w 288"/>
              <a:gd name="T7" fmla="*/ 2147483647 h 162"/>
              <a:gd name="T8" fmla="*/ 2147483647 w 288"/>
              <a:gd name="T9" fmla="*/ 2147483647 h 162"/>
              <a:gd name="T10" fmla="*/ 2147483647 w 288"/>
              <a:gd name="T11" fmla="*/ 2147483647 h 162"/>
              <a:gd name="T12" fmla="*/ 2147483647 w 288"/>
              <a:gd name="T13" fmla="*/ 2147483647 h 162"/>
              <a:gd name="T14" fmla="*/ 0 w 288"/>
              <a:gd name="T15" fmla="*/ 2147483647 h 162"/>
              <a:gd name="T16" fmla="*/ 2147483647 w 288"/>
              <a:gd name="T17" fmla="*/ 2147483647 h 162"/>
              <a:gd name="T18" fmla="*/ 2147483647 w 288"/>
              <a:gd name="T19" fmla="*/ 2147483647 h 162"/>
              <a:gd name="T20" fmla="*/ 2147483647 w 288"/>
              <a:gd name="T21" fmla="*/ 2147483647 h 162"/>
              <a:gd name="T22" fmla="*/ 2147483647 w 288"/>
              <a:gd name="T23" fmla="*/ 2147483647 h 162"/>
              <a:gd name="T24" fmla="*/ 2147483647 w 288"/>
              <a:gd name="T25" fmla="*/ 2147483647 h 162"/>
              <a:gd name="T26" fmla="*/ 2147483647 w 288"/>
              <a:gd name="T27" fmla="*/ 2147483647 h 162"/>
              <a:gd name="T28" fmla="*/ 2147483647 w 288"/>
              <a:gd name="T29" fmla="*/ 2147483647 h 162"/>
              <a:gd name="T30" fmla="*/ 2147483647 w 288"/>
              <a:gd name="T31" fmla="*/ 2147483647 h 162"/>
              <a:gd name="T32" fmla="*/ 2147483647 w 288"/>
              <a:gd name="T33" fmla="*/ 2147483647 h 162"/>
              <a:gd name="T34" fmla="*/ 2147483647 w 288"/>
              <a:gd name="T35" fmla="*/ 2147483647 h 162"/>
              <a:gd name="T36" fmla="*/ 2147483647 w 288"/>
              <a:gd name="T37" fmla="*/ 2147483647 h 162"/>
              <a:gd name="T38" fmla="*/ 2147483647 w 288"/>
              <a:gd name="T39" fmla="*/ 2147483647 h 162"/>
              <a:gd name="T40" fmla="*/ 2147483647 w 288"/>
              <a:gd name="T41" fmla="*/ 2147483647 h 162"/>
              <a:gd name="T42" fmla="*/ 2147483647 w 288"/>
              <a:gd name="T43" fmla="*/ 2147483647 h 162"/>
              <a:gd name="T44" fmla="*/ 2147483647 w 288"/>
              <a:gd name="T45" fmla="*/ 2147483647 h 162"/>
              <a:gd name="T46" fmla="*/ 2147483647 w 288"/>
              <a:gd name="T47" fmla="*/ 2147483647 h 162"/>
              <a:gd name="T48" fmla="*/ 2147483647 w 288"/>
              <a:gd name="T49" fmla="*/ 2147483647 h 162"/>
              <a:gd name="T50" fmla="*/ 2147483647 w 288"/>
              <a:gd name="T51" fmla="*/ 2147483647 h 162"/>
              <a:gd name="T52" fmla="*/ 2147483647 w 288"/>
              <a:gd name="T53" fmla="*/ 2147483647 h 162"/>
              <a:gd name="T54" fmla="*/ 2147483647 w 288"/>
              <a:gd name="T55" fmla="*/ 2147483647 h 162"/>
              <a:gd name="T56" fmla="*/ 2147483647 w 288"/>
              <a:gd name="T57" fmla="*/ 2147483647 h 162"/>
              <a:gd name="T58" fmla="*/ 2147483647 w 288"/>
              <a:gd name="T59" fmla="*/ 2147483647 h 162"/>
              <a:gd name="T60" fmla="*/ 2147483647 w 288"/>
              <a:gd name="T61" fmla="*/ 2147483647 h 162"/>
              <a:gd name="T62" fmla="*/ 2147483647 w 288"/>
              <a:gd name="T63" fmla="*/ 2147483647 h 162"/>
              <a:gd name="T64" fmla="*/ 2147483647 w 288"/>
              <a:gd name="T65" fmla="*/ 2147483647 h 162"/>
              <a:gd name="T66" fmla="*/ 2147483647 w 288"/>
              <a:gd name="T67" fmla="*/ 0 h 162"/>
              <a:gd name="T68" fmla="*/ 2147483647 w 288"/>
              <a:gd name="T69" fmla="*/ 2147483647 h 162"/>
              <a:gd name="T70" fmla="*/ 2147483647 w 288"/>
              <a:gd name="T71" fmla="*/ 2147483647 h 162"/>
              <a:gd name="T72" fmla="*/ 2147483647 w 288"/>
              <a:gd name="T73" fmla="*/ 2147483647 h 1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88"/>
              <a:gd name="T112" fmla="*/ 0 h 162"/>
              <a:gd name="T113" fmla="*/ 288 w 288"/>
              <a:gd name="T114" fmla="*/ 162 h 16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88" h="162">
                <a:moveTo>
                  <a:pt x="132" y="24"/>
                </a:moveTo>
                <a:lnTo>
                  <a:pt x="96" y="24"/>
                </a:lnTo>
                <a:lnTo>
                  <a:pt x="90" y="42"/>
                </a:lnTo>
                <a:lnTo>
                  <a:pt x="72" y="30"/>
                </a:lnTo>
                <a:lnTo>
                  <a:pt x="66" y="42"/>
                </a:lnTo>
                <a:lnTo>
                  <a:pt x="60" y="48"/>
                </a:lnTo>
                <a:lnTo>
                  <a:pt x="54" y="60"/>
                </a:lnTo>
                <a:lnTo>
                  <a:pt x="48" y="66"/>
                </a:lnTo>
                <a:lnTo>
                  <a:pt x="30" y="66"/>
                </a:lnTo>
                <a:lnTo>
                  <a:pt x="30" y="78"/>
                </a:lnTo>
                <a:lnTo>
                  <a:pt x="18" y="90"/>
                </a:lnTo>
                <a:lnTo>
                  <a:pt x="12" y="102"/>
                </a:lnTo>
                <a:lnTo>
                  <a:pt x="0" y="108"/>
                </a:lnTo>
                <a:lnTo>
                  <a:pt x="6" y="120"/>
                </a:lnTo>
                <a:lnTo>
                  <a:pt x="0" y="126"/>
                </a:lnTo>
                <a:lnTo>
                  <a:pt x="0" y="132"/>
                </a:lnTo>
                <a:lnTo>
                  <a:pt x="6" y="132"/>
                </a:lnTo>
                <a:lnTo>
                  <a:pt x="30" y="108"/>
                </a:lnTo>
                <a:lnTo>
                  <a:pt x="48" y="108"/>
                </a:lnTo>
                <a:lnTo>
                  <a:pt x="54" y="114"/>
                </a:lnTo>
                <a:lnTo>
                  <a:pt x="48" y="138"/>
                </a:lnTo>
                <a:lnTo>
                  <a:pt x="60" y="150"/>
                </a:lnTo>
                <a:lnTo>
                  <a:pt x="60" y="156"/>
                </a:lnTo>
                <a:lnTo>
                  <a:pt x="72" y="156"/>
                </a:lnTo>
                <a:lnTo>
                  <a:pt x="84" y="144"/>
                </a:lnTo>
                <a:lnTo>
                  <a:pt x="96" y="144"/>
                </a:lnTo>
                <a:lnTo>
                  <a:pt x="108" y="156"/>
                </a:lnTo>
                <a:lnTo>
                  <a:pt x="114" y="156"/>
                </a:lnTo>
                <a:lnTo>
                  <a:pt x="132" y="138"/>
                </a:lnTo>
                <a:lnTo>
                  <a:pt x="132" y="120"/>
                </a:lnTo>
                <a:lnTo>
                  <a:pt x="138" y="114"/>
                </a:lnTo>
                <a:lnTo>
                  <a:pt x="150" y="114"/>
                </a:lnTo>
                <a:lnTo>
                  <a:pt x="156" y="120"/>
                </a:lnTo>
                <a:lnTo>
                  <a:pt x="156" y="126"/>
                </a:lnTo>
                <a:lnTo>
                  <a:pt x="162" y="132"/>
                </a:lnTo>
                <a:lnTo>
                  <a:pt x="162" y="138"/>
                </a:lnTo>
                <a:lnTo>
                  <a:pt x="168" y="138"/>
                </a:lnTo>
                <a:lnTo>
                  <a:pt x="192" y="162"/>
                </a:lnTo>
                <a:lnTo>
                  <a:pt x="192" y="144"/>
                </a:lnTo>
                <a:lnTo>
                  <a:pt x="204" y="132"/>
                </a:lnTo>
                <a:lnTo>
                  <a:pt x="210" y="108"/>
                </a:lnTo>
                <a:lnTo>
                  <a:pt x="222" y="126"/>
                </a:lnTo>
                <a:lnTo>
                  <a:pt x="240" y="120"/>
                </a:lnTo>
                <a:lnTo>
                  <a:pt x="258" y="132"/>
                </a:lnTo>
                <a:lnTo>
                  <a:pt x="264" y="120"/>
                </a:lnTo>
                <a:lnTo>
                  <a:pt x="252" y="108"/>
                </a:lnTo>
                <a:lnTo>
                  <a:pt x="252" y="102"/>
                </a:lnTo>
                <a:lnTo>
                  <a:pt x="276" y="102"/>
                </a:lnTo>
                <a:lnTo>
                  <a:pt x="282" y="84"/>
                </a:lnTo>
                <a:lnTo>
                  <a:pt x="288" y="84"/>
                </a:lnTo>
                <a:lnTo>
                  <a:pt x="288" y="78"/>
                </a:lnTo>
                <a:lnTo>
                  <a:pt x="276" y="66"/>
                </a:lnTo>
                <a:lnTo>
                  <a:pt x="270" y="66"/>
                </a:lnTo>
                <a:lnTo>
                  <a:pt x="252" y="84"/>
                </a:lnTo>
                <a:lnTo>
                  <a:pt x="246" y="84"/>
                </a:lnTo>
                <a:lnTo>
                  <a:pt x="246" y="66"/>
                </a:lnTo>
                <a:lnTo>
                  <a:pt x="210" y="66"/>
                </a:lnTo>
                <a:lnTo>
                  <a:pt x="210" y="60"/>
                </a:lnTo>
                <a:lnTo>
                  <a:pt x="216" y="48"/>
                </a:lnTo>
                <a:lnTo>
                  <a:pt x="222" y="42"/>
                </a:lnTo>
                <a:lnTo>
                  <a:pt x="228" y="42"/>
                </a:lnTo>
                <a:lnTo>
                  <a:pt x="228" y="30"/>
                </a:lnTo>
                <a:lnTo>
                  <a:pt x="216" y="30"/>
                </a:lnTo>
                <a:lnTo>
                  <a:pt x="210" y="18"/>
                </a:lnTo>
                <a:lnTo>
                  <a:pt x="192" y="12"/>
                </a:lnTo>
                <a:lnTo>
                  <a:pt x="180" y="12"/>
                </a:lnTo>
                <a:lnTo>
                  <a:pt x="174" y="6"/>
                </a:lnTo>
                <a:lnTo>
                  <a:pt x="162" y="0"/>
                </a:lnTo>
                <a:lnTo>
                  <a:pt x="156" y="0"/>
                </a:lnTo>
                <a:lnTo>
                  <a:pt x="150" y="6"/>
                </a:lnTo>
                <a:lnTo>
                  <a:pt x="150" y="18"/>
                </a:lnTo>
                <a:lnTo>
                  <a:pt x="156" y="24"/>
                </a:lnTo>
                <a:lnTo>
                  <a:pt x="150" y="18"/>
                </a:lnTo>
                <a:lnTo>
                  <a:pt x="132" y="2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weden" descr="© INSCALE GmbH, 05.05.2010&#10;http://www.presentationload.com/">
            <a:extLst>
              <a:ext uri="{FF2B5EF4-FFF2-40B4-BE49-F238E27FC236}">
                <a16:creationId xmlns:a16="http://schemas.microsoft.com/office/drawing/2014/main" id="{9C643B4A-4D24-9983-B5A8-D9933595ECD4}"/>
              </a:ext>
            </a:extLst>
          </p:cNvPr>
          <p:cNvSpPr>
            <a:spLocks noEditPoints="1"/>
          </p:cNvSpPr>
          <p:nvPr/>
        </p:nvSpPr>
        <p:spPr bwMode="gray">
          <a:xfrm>
            <a:off x="5972742" y="1829001"/>
            <a:ext cx="326402" cy="466551"/>
          </a:xfrm>
          <a:custGeom>
            <a:avLst/>
            <a:gdLst>
              <a:gd name="T0" fmla="*/ 2147483647 w 690"/>
              <a:gd name="T1" fmla="*/ 2147483647 h 990"/>
              <a:gd name="T2" fmla="*/ 2147483647 w 690"/>
              <a:gd name="T3" fmla="*/ 2147483647 h 990"/>
              <a:gd name="T4" fmla="*/ 2147483647 w 690"/>
              <a:gd name="T5" fmla="*/ 2147483647 h 990"/>
              <a:gd name="T6" fmla="*/ 2147483647 w 690"/>
              <a:gd name="T7" fmla="*/ 2147483647 h 990"/>
              <a:gd name="T8" fmla="*/ 2147483647 w 690"/>
              <a:gd name="T9" fmla="*/ 2147483647 h 990"/>
              <a:gd name="T10" fmla="*/ 2147483647 w 690"/>
              <a:gd name="T11" fmla="*/ 2147483647 h 990"/>
              <a:gd name="T12" fmla="*/ 2147483647 w 690"/>
              <a:gd name="T13" fmla="*/ 2147483647 h 990"/>
              <a:gd name="T14" fmla="*/ 2147483647 w 690"/>
              <a:gd name="T15" fmla="*/ 2147483647 h 990"/>
              <a:gd name="T16" fmla="*/ 2147483647 w 690"/>
              <a:gd name="T17" fmla="*/ 2147483647 h 990"/>
              <a:gd name="T18" fmla="*/ 2147483647 w 690"/>
              <a:gd name="T19" fmla="*/ 2147483647 h 990"/>
              <a:gd name="T20" fmla="*/ 2147483647 w 690"/>
              <a:gd name="T21" fmla="*/ 2147483647 h 990"/>
              <a:gd name="T22" fmla="*/ 2147483647 w 690"/>
              <a:gd name="T23" fmla="*/ 2147483647 h 990"/>
              <a:gd name="T24" fmla="*/ 2147483647 w 690"/>
              <a:gd name="T25" fmla="*/ 2147483647 h 990"/>
              <a:gd name="T26" fmla="*/ 2147483647 w 690"/>
              <a:gd name="T27" fmla="*/ 2147483647 h 990"/>
              <a:gd name="T28" fmla="*/ 2147483647 w 690"/>
              <a:gd name="T29" fmla="*/ 2147483647 h 990"/>
              <a:gd name="T30" fmla="*/ 2147483647 w 690"/>
              <a:gd name="T31" fmla="*/ 2147483647 h 990"/>
              <a:gd name="T32" fmla="*/ 2147483647 w 690"/>
              <a:gd name="T33" fmla="*/ 2147483647 h 990"/>
              <a:gd name="T34" fmla="*/ 2147483647 w 690"/>
              <a:gd name="T35" fmla="*/ 2147483647 h 990"/>
              <a:gd name="T36" fmla="*/ 2147483647 w 690"/>
              <a:gd name="T37" fmla="*/ 2147483647 h 990"/>
              <a:gd name="T38" fmla="*/ 2147483647 w 690"/>
              <a:gd name="T39" fmla="*/ 2147483647 h 990"/>
              <a:gd name="T40" fmla="*/ 2147483647 w 690"/>
              <a:gd name="T41" fmla="*/ 2147483647 h 990"/>
              <a:gd name="T42" fmla="*/ 2147483647 w 690"/>
              <a:gd name="T43" fmla="*/ 2147483647 h 990"/>
              <a:gd name="T44" fmla="*/ 2147483647 w 690"/>
              <a:gd name="T45" fmla="*/ 2147483647 h 990"/>
              <a:gd name="T46" fmla="*/ 0 w 690"/>
              <a:gd name="T47" fmla="*/ 2147483647 h 990"/>
              <a:gd name="T48" fmla="*/ 2147483647 w 690"/>
              <a:gd name="T49" fmla="*/ 2147483647 h 990"/>
              <a:gd name="T50" fmla="*/ 2147483647 w 690"/>
              <a:gd name="T51" fmla="*/ 2147483647 h 990"/>
              <a:gd name="T52" fmla="*/ 2147483647 w 690"/>
              <a:gd name="T53" fmla="*/ 2147483647 h 990"/>
              <a:gd name="T54" fmla="*/ 2147483647 w 690"/>
              <a:gd name="T55" fmla="*/ 2147483647 h 990"/>
              <a:gd name="T56" fmla="*/ 2147483647 w 690"/>
              <a:gd name="T57" fmla="*/ 2147483647 h 990"/>
              <a:gd name="T58" fmla="*/ 2147483647 w 690"/>
              <a:gd name="T59" fmla="*/ 2147483647 h 990"/>
              <a:gd name="T60" fmla="*/ 2147483647 w 690"/>
              <a:gd name="T61" fmla="*/ 2147483647 h 990"/>
              <a:gd name="T62" fmla="*/ 2147483647 w 690"/>
              <a:gd name="T63" fmla="*/ 2147483647 h 990"/>
              <a:gd name="T64" fmla="*/ 2147483647 w 690"/>
              <a:gd name="T65" fmla="*/ 2147483647 h 990"/>
              <a:gd name="T66" fmla="*/ 2147483647 w 690"/>
              <a:gd name="T67" fmla="*/ 2147483647 h 990"/>
              <a:gd name="T68" fmla="*/ 2147483647 w 690"/>
              <a:gd name="T69" fmla="*/ 2147483647 h 990"/>
              <a:gd name="T70" fmla="*/ 2147483647 w 690"/>
              <a:gd name="T71" fmla="*/ 2147483647 h 990"/>
              <a:gd name="T72" fmla="*/ 2147483647 w 690"/>
              <a:gd name="T73" fmla="*/ 2147483647 h 990"/>
              <a:gd name="T74" fmla="*/ 2147483647 w 690"/>
              <a:gd name="T75" fmla="*/ 2147483647 h 990"/>
              <a:gd name="T76" fmla="*/ 2147483647 w 690"/>
              <a:gd name="T77" fmla="*/ 2147483647 h 990"/>
              <a:gd name="T78" fmla="*/ 2147483647 w 690"/>
              <a:gd name="T79" fmla="*/ 2147483647 h 990"/>
              <a:gd name="T80" fmla="*/ 2147483647 w 690"/>
              <a:gd name="T81" fmla="*/ 2147483647 h 990"/>
              <a:gd name="T82" fmla="*/ 2147483647 w 690"/>
              <a:gd name="T83" fmla="*/ 2147483647 h 990"/>
              <a:gd name="T84" fmla="*/ 2147483647 w 690"/>
              <a:gd name="T85" fmla="*/ 2147483647 h 990"/>
              <a:gd name="T86" fmla="*/ 2147483647 w 690"/>
              <a:gd name="T87" fmla="*/ 2147483647 h 990"/>
              <a:gd name="T88" fmla="*/ 2147483647 w 690"/>
              <a:gd name="T89" fmla="*/ 2147483647 h 990"/>
              <a:gd name="T90" fmla="*/ 2147483647 w 690"/>
              <a:gd name="T91" fmla="*/ 2147483647 h 990"/>
              <a:gd name="T92" fmla="*/ 2147483647 w 690"/>
              <a:gd name="T93" fmla="*/ 2147483647 h 990"/>
              <a:gd name="T94" fmla="*/ 2147483647 w 690"/>
              <a:gd name="T95" fmla="*/ 2147483647 h 990"/>
              <a:gd name="T96" fmla="*/ 2147483647 w 690"/>
              <a:gd name="T97" fmla="*/ 2147483647 h 990"/>
              <a:gd name="T98" fmla="*/ 2147483647 w 690"/>
              <a:gd name="T99" fmla="*/ 2147483647 h 990"/>
              <a:gd name="T100" fmla="*/ 2147483647 w 690"/>
              <a:gd name="T101" fmla="*/ 2147483647 h 99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90"/>
              <a:gd name="T154" fmla="*/ 0 h 990"/>
              <a:gd name="T155" fmla="*/ 690 w 690"/>
              <a:gd name="T156" fmla="*/ 990 h 99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90" h="990">
                <a:moveTo>
                  <a:pt x="678" y="204"/>
                </a:moveTo>
                <a:lnTo>
                  <a:pt x="672" y="198"/>
                </a:lnTo>
                <a:lnTo>
                  <a:pt x="660" y="192"/>
                </a:lnTo>
                <a:lnTo>
                  <a:pt x="648" y="180"/>
                </a:lnTo>
                <a:lnTo>
                  <a:pt x="648" y="174"/>
                </a:lnTo>
                <a:lnTo>
                  <a:pt x="654" y="162"/>
                </a:lnTo>
                <a:lnTo>
                  <a:pt x="660" y="156"/>
                </a:lnTo>
                <a:lnTo>
                  <a:pt x="666" y="144"/>
                </a:lnTo>
                <a:lnTo>
                  <a:pt x="642" y="132"/>
                </a:lnTo>
                <a:lnTo>
                  <a:pt x="648" y="108"/>
                </a:lnTo>
                <a:lnTo>
                  <a:pt x="636" y="102"/>
                </a:lnTo>
                <a:lnTo>
                  <a:pt x="636" y="96"/>
                </a:lnTo>
                <a:lnTo>
                  <a:pt x="642" y="90"/>
                </a:lnTo>
                <a:lnTo>
                  <a:pt x="642" y="66"/>
                </a:lnTo>
                <a:lnTo>
                  <a:pt x="636" y="66"/>
                </a:lnTo>
                <a:lnTo>
                  <a:pt x="630" y="60"/>
                </a:lnTo>
                <a:lnTo>
                  <a:pt x="618" y="60"/>
                </a:lnTo>
                <a:lnTo>
                  <a:pt x="588" y="42"/>
                </a:lnTo>
                <a:lnTo>
                  <a:pt x="552" y="42"/>
                </a:lnTo>
                <a:lnTo>
                  <a:pt x="540" y="30"/>
                </a:lnTo>
                <a:lnTo>
                  <a:pt x="534" y="30"/>
                </a:lnTo>
                <a:lnTo>
                  <a:pt x="528" y="24"/>
                </a:lnTo>
                <a:lnTo>
                  <a:pt x="516" y="24"/>
                </a:lnTo>
                <a:lnTo>
                  <a:pt x="504" y="18"/>
                </a:lnTo>
                <a:lnTo>
                  <a:pt x="498" y="12"/>
                </a:lnTo>
                <a:lnTo>
                  <a:pt x="486" y="6"/>
                </a:lnTo>
                <a:lnTo>
                  <a:pt x="456" y="0"/>
                </a:lnTo>
                <a:lnTo>
                  <a:pt x="456" y="24"/>
                </a:lnTo>
                <a:lnTo>
                  <a:pt x="444" y="24"/>
                </a:lnTo>
                <a:lnTo>
                  <a:pt x="444" y="30"/>
                </a:lnTo>
                <a:lnTo>
                  <a:pt x="456" y="42"/>
                </a:lnTo>
                <a:lnTo>
                  <a:pt x="462" y="42"/>
                </a:lnTo>
                <a:lnTo>
                  <a:pt x="456" y="48"/>
                </a:lnTo>
                <a:lnTo>
                  <a:pt x="444" y="48"/>
                </a:lnTo>
                <a:lnTo>
                  <a:pt x="438" y="42"/>
                </a:lnTo>
                <a:lnTo>
                  <a:pt x="414" y="42"/>
                </a:lnTo>
                <a:lnTo>
                  <a:pt x="390" y="36"/>
                </a:lnTo>
                <a:lnTo>
                  <a:pt x="366" y="42"/>
                </a:lnTo>
                <a:lnTo>
                  <a:pt x="366" y="30"/>
                </a:lnTo>
                <a:lnTo>
                  <a:pt x="360" y="24"/>
                </a:lnTo>
                <a:lnTo>
                  <a:pt x="348" y="36"/>
                </a:lnTo>
                <a:lnTo>
                  <a:pt x="348" y="66"/>
                </a:lnTo>
                <a:lnTo>
                  <a:pt x="342" y="72"/>
                </a:lnTo>
                <a:lnTo>
                  <a:pt x="324" y="72"/>
                </a:lnTo>
                <a:lnTo>
                  <a:pt x="282" y="78"/>
                </a:lnTo>
                <a:lnTo>
                  <a:pt x="264" y="96"/>
                </a:lnTo>
                <a:lnTo>
                  <a:pt x="252" y="102"/>
                </a:lnTo>
                <a:lnTo>
                  <a:pt x="246" y="102"/>
                </a:lnTo>
                <a:lnTo>
                  <a:pt x="246" y="114"/>
                </a:lnTo>
                <a:lnTo>
                  <a:pt x="258" y="120"/>
                </a:lnTo>
                <a:lnTo>
                  <a:pt x="264" y="126"/>
                </a:lnTo>
                <a:lnTo>
                  <a:pt x="258" y="144"/>
                </a:lnTo>
                <a:lnTo>
                  <a:pt x="252" y="144"/>
                </a:lnTo>
                <a:lnTo>
                  <a:pt x="240" y="150"/>
                </a:lnTo>
                <a:lnTo>
                  <a:pt x="234" y="156"/>
                </a:lnTo>
                <a:lnTo>
                  <a:pt x="234" y="162"/>
                </a:lnTo>
                <a:lnTo>
                  <a:pt x="228" y="168"/>
                </a:lnTo>
                <a:lnTo>
                  <a:pt x="210" y="168"/>
                </a:lnTo>
                <a:lnTo>
                  <a:pt x="216" y="174"/>
                </a:lnTo>
                <a:lnTo>
                  <a:pt x="216" y="180"/>
                </a:lnTo>
                <a:lnTo>
                  <a:pt x="222" y="186"/>
                </a:lnTo>
                <a:lnTo>
                  <a:pt x="222" y="192"/>
                </a:lnTo>
                <a:lnTo>
                  <a:pt x="216" y="192"/>
                </a:lnTo>
                <a:lnTo>
                  <a:pt x="210" y="198"/>
                </a:lnTo>
                <a:lnTo>
                  <a:pt x="204" y="198"/>
                </a:lnTo>
                <a:lnTo>
                  <a:pt x="192" y="204"/>
                </a:lnTo>
                <a:lnTo>
                  <a:pt x="174" y="192"/>
                </a:lnTo>
                <a:lnTo>
                  <a:pt x="174" y="228"/>
                </a:lnTo>
                <a:lnTo>
                  <a:pt x="168" y="270"/>
                </a:lnTo>
                <a:lnTo>
                  <a:pt x="138" y="300"/>
                </a:lnTo>
                <a:lnTo>
                  <a:pt x="132" y="300"/>
                </a:lnTo>
                <a:lnTo>
                  <a:pt x="120" y="306"/>
                </a:lnTo>
                <a:lnTo>
                  <a:pt x="132" y="312"/>
                </a:lnTo>
                <a:lnTo>
                  <a:pt x="150" y="330"/>
                </a:lnTo>
                <a:lnTo>
                  <a:pt x="150" y="336"/>
                </a:lnTo>
                <a:lnTo>
                  <a:pt x="144" y="342"/>
                </a:lnTo>
                <a:lnTo>
                  <a:pt x="102" y="342"/>
                </a:lnTo>
                <a:lnTo>
                  <a:pt x="90" y="348"/>
                </a:lnTo>
                <a:lnTo>
                  <a:pt x="84" y="354"/>
                </a:lnTo>
                <a:lnTo>
                  <a:pt x="72" y="360"/>
                </a:lnTo>
                <a:lnTo>
                  <a:pt x="30" y="402"/>
                </a:lnTo>
                <a:lnTo>
                  <a:pt x="36" y="408"/>
                </a:lnTo>
                <a:lnTo>
                  <a:pt x="42" y="408"/>
                </a:lnTo>
                <a:lnTo>
                  <a:pt x="48" y="414"/>
                </a:lnTo>
                <a:lnTo>
                  <a:pt x="48" y="420"/>
                </a:lnTo>
                <a:lnTo>
                  <a:pt x="42" y="426"/>
                </a:lnTo>
                <a:lnTo>
                  <a:pt x="36" y="426"/>
                </a:lnTo>
                <a:lnTo>
                  <a:pt x="30" y="432"/>
                </a:lnTo>
                <a:lnTo>
                  <a:pt x="30" y="444"/>
                </a:lnTo>
                <a:lnTo>
                  <a:pt x="54" y="468"/>
                </a:lnTo>
                <a:lnTo>
                  <a:pt x="54" y="480"/>
                </a:lnTo>
                <a:lnTo>
                  <a:pt x="48" y="492"/>
                </a:lnTo>
                <a:lnTo>
                  <a:pt x="48" y="510"/>
                </a:lnTo>
                <a:lnTo>
                  <a:pt x="60" y="522"/>
                </a:lnTo>
                <a:lnTo>
                  <a:pt x="66" y="522"/>
                </a:lnTo>
                <a:lnTo>
                  <a:pt x="84" y="540"/>
                </a:lnTo>
                <a:lnTo>
                  <a:pt x="84" y="552"/>
                </a:lnTo>
                <a:lnTo>
                  <a:pt x="72" y="564"/>
                </a:lnTo>
                <a:lnTo>
                  <a:pt x="48" y="570"/>
                </a:lnTo>
                <a:lnTo>
                  <a:pt x="54" y="576"/>
                </a:lnTo>
                <a:lnTo>
                  <a:pt x="60" y="588"/>
                </a:lnTo>
                <a:lnTo>
                  <a:pt x="60" y="594"/>
                </a:lnTo>
                <a:lnTo>
                  <a:pt x="66" y="600"/>
                </a:lnTo>
                <a:lnTo>
                  <a:pt x="66" y="606"/>
                </a:lnTo>
                <a:lnTo>
                  <a:pt x="72" y="618"/>
                </a:lnTo>
                <a:lnTo>
                  <a:pt x="66" y="618"/>
                </a:lnTo>
                <a:lnTo>
                  <a:pt x="66" y="642"/>
                </a:lnTo>
                <a:lnTo>
                  <a:pt x="60" y="648"/>
                </a:lnTo>
                <a:lnTo>
                  <a:pt x="24" y="648"/>
                </a:lnTo>
                <a:lnTo>
                  <a:pt x="30" y="660"/>
                </a:lnTo>
                <a:lnTo>
                  <a:pt x="30" y="666"/>
                </a:lnTo>
                <a:lnTo>
                  <a:pt x="24" y="666"/>
                </a:lnTo>
                <a:lnTo>
                  <a:pt x="18" y="672"/>
                </a:lnTo>
                <a:lnTo>
                  <a:pt x="18" y="678"/>
                </a:lnTo>
                <a:lnTo>
                  <a:pt x="30" y="690"/>
                </a:lnTo>
                <a:lnTo>
                  <a:pt x="30" y="708"/>
                </a:lnTo>
                <a:lnTo>
                  <a:pt x="24" y="714"/>
                </a:lnTo>
                <a:lnTo>
                  <a:pt x="18" y="726"/>
                </a:lnTo>
                <a:lnTo>
                  <a:pt x="0" y="708"/>
                </a:lnTo>
                <a:lnTo>
                  <a:pt x="0" y="768"/>
                </a:lnTo>
                <a:lnTo>
                  <a:pt x="6" y="762"/>
                </a:lnTo>
                <a:lnTo>
                  <a:pt x="24" y="762"/>
                </a:lnTo>
                <a:lnTo>
                  <a:pt x="36" y="774"/>
                </a:lnTo>
                <a:lnTo>
                  <a:pt x="36" y="780"/>
                </a:lnTo>
                <a:lnTo>
                  <a:pt x="30" y="780"/>
                </a:lnTo>
                <a:lnTo>
                  <a:pt x="30" y="774"/>
                </a:lnTo>
                <a:lnTo>
                  <a:pt x="24" y="774"/>
                </a:lnTo>
                <a:lnTo>
                  <a:pt x="24" y="834"/>
                </a:lnTo>
                <a:lnTo>
                  <a:pt x="30" y="840"/>
                </a:lnTo>
                <a:lnTo>
                  <a:pt x="36" y="840"/>
                </a:lnTo>
                <a:lnTo>
                  <a:pt x="48" y="846"/>
                </a:lnTo>
                <a:lnTo>
                  <a:pt x="54" y="858"/>
                </a:lnTo>
                <a:lnTo>
                  <a:pt x="60" y="864"/>
                </a:lnTo>
                <a:lnTo>
                  <a:pt x="66" y="876"/>
                </a:lnTo>
                <a:lnTo>
                  <a:pt x="90" y="900"/>
                </a:lnTo>
                <a:lnTo>
                  <a:pt x="96" y="900"/>
                </a:lnTo>
                <a:lnTo>
                  <a:pt x="96" y="912"/>
                </a:lnTo>
                <a:lnTo>
                  <a:pt x="78" y="912"/>
                </a:lnTo>
                <a:lnTo>
                  <a:pt x="78" y="942"/>
                </a:lnTo>
                <a:lnTo>
                  <a:pt x="90" y="954"/>
                </a:lnTo>
                <a:lnTo>
                  <a:pt x="102" y="960"/>
                </a:lnTo>
                <a:lnTo>
                  <a:pt x="96" y="966"/>
                </a:lnTo>
                <a:lnTo>
                  <a:pt x="96" y="984"/>
                </a:lnTo>
                <a:lnTo>
                  <a:pt x="102" y="984"/>
                </a:lnTo>
                <a:lnTo>
                  <a:pt x="108" y="990"/>
                </a:lnTo>
                <a:lnTo>
                  <a:pt x="174" y="990"/>
                </a:lnTo>
                <a:lnTo>
                  <a:pt x="180" y="984"/>
                </a:lnTo>
                <a:lnTo>
                  <a:pt x="180" y="948"/>
                </a:lnTo>
                <a:lnTo>
                  <a:pt x="198" y="942"/>
                </a:lnTo>
                <a:lnTo>
                  <a:pt x="198" y="924"/>
                </a:lnTo>
                <a:lnTo>
                  <a:pt x="264" y="930"/>
                </a:lnTo>
                <a:lnTo>
                  <a:pt x="276" y="936"/>
                </a:lnTo>
                <a:lnTo>
                  <a:pt x="300" y="876"/>
                </a:lnTo>
                <a:lnTo>
                  <a:pt x="300" y="864"/>
                </a:lnTo>
                <a:lnTo>
                  <a:pt x="306" y="852"/>
                </a:lnTo>
                <a:lnTo>
                  <a:pt x="306" y="816"/>
                </a:lnTo>
                <a:lnTo>
                  <a:pt x="300" y="810"/>
                </a:lnTo>
                <a:lnTo>
                  <a:pt x="294" y="798"/>
                </a:lnTo>
                <a:lnTo>
                  <a:pt x="312" y="798"/>
                </a:lnTo>
                <a:lnTo>
                  <a:pt x="324" y="786"/>
                </a:lnTo>
                <a:lnTo>
                  <a:pt x="324" y="780"/>
                </a:lnTo>
                <a:lnTo>
                  <a:pt x="306" y="762"/>
                </a:lnTo>
                <a:lnTo>
                  <a:pt x="294" y="762"/>
                </a:lnTo>
                <a:lnTo>
                  <a:pt x="312" y="756"/>
                </a:lnTo>
                <a:lnTo>
                  <a:pt x="300" y="750"/>
                </a:lnTo>
                <a:lnTo>
                  <a:pt x="324" y="750"/>
                </a:lnTo>
                <a:lnTo>
                  <a:pt x="336" y="744"/>
                </a:lnTo>
                <a:lnTo>
                  <a:pt x="348" y="744"/>
                </a:lnTo>
                <a:lnTo>
                  <a:pt x="354" y="738"/>
                </a:lnTo>
                <a:lnTo>
                  <a:pt x="360" y="726"/>
                </a:lnTo>
                <a:lnTo>
                  <a:pt x="360" y="714"/>
                </a:lnTo>
                <a:lnTo>
                  <a:pt x="366" y="708"/>
                </a:lnTo>
                <a:lnTo>
                  <a:pt x="384" y="726"/>
                </a:lnTo>
                <a:lnTo>
                  <a:pt x="390" y="726"/>
                </a:lnTo>
                <a:lnTo>
                  <a:pt x="396" y="720"/>
                </a:lnTo>
                <a:lnTo>
                  <a:pt x="408" y="696"/>
                </a:lnTo>
                <a:lnTo>
                  <a:pt x="402" y="690"/>
                </a:lnTo>
                <a:lnTo>
                  <a:pt x="402" y="684"/>
                </a:lnTo>
                <a:lnTo>
                  <a:pt x="414" y="684"/>
                </a:lnTo>
                <a:lnTo>
                  <a:pt x="420" y="678"/>
                </a:lnTo>
                <a:lnTo>
                  <a:pt x="432" y="672"/>
                </a:lnTo>
                <a:lnTo>
                  <a:pt x="432" y="660"/>
                </a:lnTo>
                <a:lnTo>
                  <a:pt x="420" y="636"/>
                </a:lnTo>
                <a:lnTo>
                  <a:pt x="408" y="630"/>
                </a:lnTo>
                <a:lnTo>
                  <a:pt x="408" y="618"/>
                </a:lnTo>
                <a:lnTo>
                  <a:pt x="372" y="600"/>
                </a:lnTo>
                <a:lnTo>
                  <a:pt x="360" y="606"/>
                </a:lnTo>
                <a:lnTo>
                  <a:pt x="354" y="606"/>
                </a:lnTo>
                <a:lnTo>
                  <a:pt x="342" y="600"/>
                </a:lnTo>
                <a:lnTo>
                  <a:pt x="330" y="576"/>
                </a:lnTo>
                <a:lnTo>
                  <a:pt x="330" y="558"/>
                </a:lnTo>
                <a:lnTo>
                  <a:pt x="324" y="546"/>
                </a:lnTo>
                <a:lnTo>
                  <a:pt x="324" y="528"/>
                </a:lnTo>
                <a:lnTo>
                  <a:pt x="336" y="516"/>
                </a:lnTo>
                <a:lnTo>
                  <a:pt x="342" y="504"/>
                </a:lnTo>
                <a:lnTo>
                  <a:pt x="342" y="486"/>
                </a:lnTo>
                <a:lnTo>
                  <a:pt x="336" y="474"/>
                </a:lnTo>
                <a:lnTo>
                  <a:pt x="330" y="468"/>
                </a:lnTo>
                <a:lnTo>
                  <a:pt x="330" y="462"/>
                </a:lnTo>
                <a:lnTo>
                  <a:pt x="348" y="462"/>
                </a:lnTo>
                <a:lnTo>
                  <a:pt x="354" y="456"/>
                </a:lnTo>
                <a:lnTo>
                  <a:pt x="354" y="438"/>
                </a:lnTo>
                <a:lnTo>
                  <a:pt x="348" y="426"/>
                </a:lnTo>
                <a:lnTo>
                  <a:pt x="354" y="432"/>
                </a:lnTo>
                <a:lnTo>
                  <a:pt x="378" y="432"/>
                </a:lnTo>
                <a:lnTo>
                  <a:pt x="384" y="426"/>
                </a:lnTo>
                <a:lnTo>
                  <a:pt x="396" y="420"/>
                </a:lnTo>
                <a:lnTo>
                  <a:pt x="408" y="408"/>
                </a:lnTo>
                <a:lnTo>
                  <a:pt x="438" y="414"/>
                </a:lnTo>
                <a:lnTo>
                  <a:pt x="450" y="390"/>
                </a:lnTo>
                <a:lnTo>
                  <a:pt x="480" y="390"/>
                </a:lnTo>
                <a:lnTo>
                  <a:pt x="498" y="384"/>
                </a:lnTo>
                <a:lnTo>
                  <a:pt x="510" y="378"/>
                </a:lnTo>
                <a:lnTo>
                  <a:pt x="522" y="354"/>
                </a:lnTo>
                <a:lnTo>
                  <a:pt x="540" y="336"/>
                </a:lnTo>
                <a:lnTo>
                  <a:pt x="546" y="324"/>
                </a:lnTo>
                <a:lnTo>
                  <a:pt x="528" y="300"/>
                </a:lnTo>
                <a:lnTo>
                  <a:pt x="558" y="264"/>
                </a:lnTo>
                <a:lnTo>
                  <a:pt x="540" y="246"/>
                </a:lnTo>
                <a:lnTo>
                  <a:pt x="576" y="234"/>
                </a:lnTo>
                <a:lnTo>
                  <a:pt x="594" y="216"/>
                </a:lnTo>
                <a:lnTo>
                  <a:pt x="672" y="222"/>
                </a:lnTo>
                <a:lnTo>
                  <a:pt x="684" y="240"/>
                </a:lnTo>
                <a:lnTo>
                  <a:pt x="690" y="240"/>
                </a:lnTo>
                <a:lnTo>
                  <a:pt x="678" y="204"/>
                </a:lnTo>
                <a:close/>
                <a:moveTo>
                  <a:pt x="390" y="828"/>
                </a:moveTo>
                <a:lnTo>
                  <a:pt x="390" y="840"/>
                </a:lnTo>
                <a:lnTo>
                  <a:pt x="396" y="852"/>
                </a:lnTo>
                <a:lnTo>
                  <a:pt x="396" y="864"/>
                </a:lnTo>
                <a:lnTo>
                  <a:pt x="402" y="870"/>
                </a:lnTo>
                <a:lnTo>
                  <a:pt x="402" y="876"/>
                </a:lnTo>
                <a:lnTo>
                  <a:pt x="414" y="852"/>
                </a:lnTo>
                <a:lnTo>
                  <a:pt x="426" y="852"/>
                </a:lnTo>
                <a:lnTo>
                  <a:pt x="432" y="846"/>
                </a:lnTo>
                <a:lnTo>
                  <a:pt x="438" y="834"/>
                </a:lnTo>
                <a:lnTo>
                  <a:pt x="438" y="822"/>
                </a:lnTo>
                <a:lnTo>
                  <a:pt x="432" y="816"/>
                </a:lnTo>
                <a:lnTo>
                  <a:pt x="450" y="798"/>
                </a:lnTo>
                <a:lnTo>
                  <a:pt x="444" y="798"/>
                </a:lnTo>
                <a:lnTo>
                  <a:pt x="438" y="804"/>
                </a:lnTo>
                <a:lnTo>
                  <a:pt x="420" y="804"/>
                </a:lnTo>
                <a:lnTo>
                  <a:pt x="408" y="810"/>
                </a:lnTo>
                <a:lnTo>
                  <a:pt x="390" y="828"/>
                </a:lnTo>
                <a:close/>
                <a:moveTo>
                  <a:pt x="300" y="900"/>
                </a:moveTo>
                <a:lnTo>
                  <a:pt x="300" y="912"/>
                </a:lnTo>
                <a:lnTo>
                  <a:pt x="294" y="924"/>
                </a:lnTo>
                <a:lnTo>
                  <a:pt x="300" y="918"/>
                </a:lnTo>
                <a:lnTo>
                  <a:pt x="312" y="912"/>
                </a:lnTo>
                <a:lnTo>
                  <a:pt x="318" y="900"/>
                </a:lnTo>
                <a:lnTo>
                  <a:pt x="318" y="894"/>
                </a:lnTo>
                <a:lnTo>
                  <a:pt x="324" y="888"/>
                </a:lnTo>
                <a:lnTo>
                  <a:pt x="324" y="882"/>
                </a:lnTo>
                <a:lnTo>
                  <a:pt x="342" y="858"/>
                </a:lnTo>
                <a:lnTo>
                  <a:pt x="336" y="840"/>
                </a:lnTo>
                <a:lnTo>
                  <a:pt x="330" y="852"/>
                </a:lnTo>
                <a:lnTo>
                  <a:pt x="312" y="870"/>
                </a:lnTo>
                <a:lnTo>
                  <a:pt x="300" y="894"/>
                </a:lnTo>
                <a:lnTo>
                  <a:pt x="300" y="90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waziland" descr="© INSCALE GmbH, 05.05.2010&#10;http://www.presentationload.com/">
            <a:extLst>
              <a:ext uri="{FF2B5EF4-FFF2-40B4-BE49-F238E27FC236}">
                <a16:creationId xmlns:a16="http://schemas.microsoft.com/office/drawing/2014/main" id="{BBCA1367-F152-2042-CCC6-7CA7E79085FB}"/>
              </a:ext>
            </a:extLst>
          </p:cNvPr>
          <p:cNvSpPr>
            <a:spLocks/>
          </p:cNvSpPr>
          <p:nvPr/>
        </p:nvSpPr>
        <p:spPr bwMode="gray">
          <a:xfrm>
            <a:off x="6616321" y="5362243"/>
            <a:ext cx="47946" cy="62699"/>
          </a:xfrm>
          <a:custGeom>
            <a:avLst/>
            <a:gdLst>
              <a:gd name="T0" fmla="*/ 2147483647 w 102"/>
              <a:gd name="T1" fmla="*/ 2147483647 h 132"/>
              <a:gd name="T2" fmla="*/ 2147483647 w 102"/>
              <a:gd name="T3" fmla="*/ 2147483647 h 132"/>
              <a:gd name="T4" fmla="*/ 2147483647 w 102"/>
              <a:gd name="T5" fmla="*/ 2147483647 h 132"/>
              <a:gd name="T6" fmla="*/ 2147483647 w 102"/>
              <a:gd name="T7" fmla="*/ 2147483647 h 132"/>
              <a:gd name="T8" fmla="*/ 2147483647 w 102"/>
              <a:gd name="T9" fmla="*/ 2147483647 h 132"/>
              <a:gd name="T10" fmla="*/ 2147483647 w 102"/>
              <a:gd name="T11" fmla="*/ 0 h 132"/>
              <a:gd name="T12" fmla="*/ 2147483647 w 102"/>
              <a:gd name="T13" fmla="*/ 0 h 132"/>
              <a:gd name="T14" fmla="*/ 2147483647 w 102"/>
              <a:gd name="T15" fmla="*/ 2147483647 h 132"/>
              <a:gd name="T16" fmla="*/ 2147483647 w 102"/>
              <a:gd name="T17" fmla="*/ 2147483647 h 132"/>
              <a:gd name="T18" fmla="*/ 2147483647 w 102"/>
              <a:gd name="T19" fmla="*/ 2147483647 h 132"/>
              <a:gd name="T20" fmla="*/ 2147483647 w 102"/>
              <a:gd name="T21" fmla="*/ 2147483647 h 132"/>
              <a:gd name="T22" fmla="*/ 0 w 102"/>
              <a:gd name="T23" fmla="*/ 2147483647 h 132"/>
              <a:gd name="T24" fmla="*/ 0 w 102"/>
              <a:gd name="T25" fmla="*/ 2147483647 h 132"/>
              <a:gd name="T26" fmla="*/ 2147483647 w 102"/>
              <a:gd name="T27" fmla="*/ 2147483647 h 132"/>
              <a:gd name="T28" fmla="*/ 2147483647 w 102"/>
              <a:gd name="T29" fmla="*/ 2147483647 h 132"/>
              <a:gd name="T30" fmla="*/ 2147483647 w 102"/>
              <a:gd name="T31" fmla="*/ 2147483647 h 132"/>
              <a:gd name="T32" fmla="*/ 2147483647 w 102"/>
              <a:gd name="T33" fmla="*/ 2147483647 h 132"/>
              <a:gd name="T34" fmla="*/ 2147483647 w 102"/>
              <a:gd name="T35" fmla="*/ 2147483647 h 132"/>
              <a:gd name="T36" fmla="*/ 2147483647 w 102"/>
              <a:gd name="T37" fmla="*/ 2147483647 h 132"/>
              <a:gd name="T38" fmla="*/ 2147483647 w 102"/>
              <a:gd name="T39" fmla="*/ 2147483647 h 132"/>
              <a:gd name="T40" fmla="*/ 2147483647 w 102"/>
              <a:gd name="T41" fmla="*/ 2147483647 h 132"/>
              <a:gd name="T42" fmla="*/ 2147483647 w 102"/>
              <a:gd name="T43" fmla="*/ 2147483647 h 132"/>
              <a:gd name="T44" fmla="*/ 2147483647 w 102"/>
              <a:gd name="T45" fmla="*/ 2147483647 h 132"/>
              <a:gd name="T46" fmla="*/ 2147483647 w 102"/>
              <a:gd name="T47" fmla="*/ 2147483647 h 132"/>
              <a:gd name="T48" fmla="*/ 2147483647 w 102"/>
              <a:gd name="T49" fmla="*/ 2147483647 h 1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2"/>
              <a:gd name="T76" fmla="*/ 0 h 132"/>
              <a:gd name="T77" fmla="*/ 102 w 102"/>
              <a:gd name="T78" fmla="*/ 132 h 13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2" h="132">
                <a:moveTo>
                  <a:pt x="84" y="54"/>
                </a:moveTo>
                <a:lnTo>
                  <a:pt x="84" y="30"/>
                </a:lnTo>
                <a:lnTo>
                  <a:pt x="90" y="18"/>
                </a:lnTo>
                <a:lnTo>
                  <a:pt x="66" y="18"/>
                </a:lnTo>
                <a:lnTo>
                  <a:pt x="54" y="6"/>
                </a:lnTo>
                <a:lnTo>
                  <a:pt x="42" y="0"/>
                </a:lnTo>
                <a:lnTo>
                  <a:pt x="36" y="0"/>
                </a:lnTo>
                <a:lnTo>
                  <a:pt x="24" y="12"/>
                </a:lnTo>
                <a:lnTo>
                  <a:pt x="18" y="24"/>
                </a:lnTo>
                <a:lnTo>
                  <a:pt x="18" y="36"/>
                </a:lnTo>
                <a:lnTo>
                  <a:pt x="6" y="48"/>
                </a:lnTo>
                <a:lnTo>
                  <a:pt x="0" y="60"/>
                </a:lnTo>
                <a:lnTo>
                  <a:pt x="0" y="84"/>
                </a:lnTo>
                <a:lnTo>
                  <a:pt x="12" y="108"/>
                </a:lnTo>
                <a:lnTo>
                  <a:pt x="24" y="114"/>
                </a:lnTo>
                <a:lnTo>
                  <a:pt x="36" y="126"/>
                </a:lnTo>
                <a:lnTo>
                  <a:pt x="54" y="126"/>
                </a:lnTo>
                <a:lnTo>
                  <a:pt x="66" y="132"/>
                </a:lnTo>
                <a:lnTo>
                  <a:pt x="78" y="132"/>
                </a:lnTo>
                <a:lnTo>
                  <a:pt x="90" y="90"/>
                </a:lnTo>
                <a:lnTo>
                  <a:pt x="96" y="90"/>
                </a:lnTo>
                <a:lnTo>
                  <a:pt x="102" y="84"/>
                </a:lnTo>
                <a:lnTo>
                  <a:pt x="96" y="60"/>
                </a:lnTo>
                <a:lnTo>
                  <a:pt x="90" y="60"/>
                </a:lnTo>
                <a:lnTo>
                  <a:pt x="84" y="5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uriname" descr="© INSCALE GmbH, 05.05.2010&#10;http://www.presentationload.com/">
            <a:extLst>
              <a:ext uri="{FF2B5EF4-FFF2-40B4-BE49-F238E27FC236}">
                <a16:creationId xmlns:a16="http://schemas.microsoft.com/office/drawing/2014/main" id="{6D02EAEA-4F43-6A0A-385F-1BD3B39C686C}"/>
              </a:ext>
            </a:extLst>
          </p:cNvPr>
          <p:cNvSpPr>
            <a:spLocks/>
          </p:cNvSpPr>
          <p:nvPr/>
        </p:nvSpPr>
        <p:spPr bwMode="gray">
          <a:xfrm>
            <a:off x="3652899" y="4158064"/>
            <a:ext cx="138307" cy="158591"/>
          </a:xfrm>
          <a:custGeom>
            <a:avLst/>
            <a:gdLst>
              <a:gd name="T0" fmla="*/ 2147483647 w 294"/>
              <a:gd name="T1" fmla="*/ 2147483647 h 336"/>
              <a:gd name="T2" fmla="*/ 2147483647 w 294"/>
              <a:gd name="T3" fmla="*/ 2147483647 h 336"/>
              <a:gd name="T4" fmla="*/ 2147483647 w 294"/>
              <a:gd name="T5" fmla="*/ 2147483647 h 336"/>
              <a:gd name="T6" fmla="*/ 0 w 294"/>
              <a:gd name="T7" fmla="*/ 2147483647 h 336"/>
              <a:gd name="T8" fmla="*/ 2147483647 w 294"/>
              <a:gd name="T9" fmla="*/ 2147483647 h 336"/>
              <a:gd name="T10" fmla="*/ 2147483647 w 294"/>
              <a:gd name="T11" fmla="*/ 2147483647 h 336"/>
              <a:gd name="T12" fmla="*/ 2147483647 w 294"/>
              <a:gd name="T13" fmla="*/ 2147483647 h 336"/>
              <a:gd name="T14" fmla="*/ 2147483647 w 294"/>
              <a:gd name="T15" fmla="*/ 2147483647 h 336"/>
              <a:gd name="T16" fmla="*/ 2147483647 w 294"/>
              <a:gd name="T17" fmla="*/ 2147483647 h 336"/>
              <a:gd name="T18" fmla="*/ 2147483647 w 294"/>
              <a:gd name="T19" fmla="*/ 2147483647 h 336"/>
              <a:gd name="T20" fmla="*/ 2147483647 w 294"/>
              <a:gd name="T21" fmla="*/ 2147483647 h 336"/>
              <a:gd name="T22" fmla="*/ 2147483647 w 294"/>
              <a:gd name="T23" fmla="*/ 2147483647 h 336"/>
              <a:gd name="T24" fmla="*/ 2147483647 w 294"/>
              <a:gd name="T25" fmla="*/ 2147483647 h 336"/>
              <a:gd name="T26" fmla="*/ 2147483647 w 294"/>
              <a:gd name="T27" fmla="*/ 2147483647 h 336"/>
              <a:gd name="T28" fmla="*/ 2147483647 w 294"/>
              <a:gd name="T29" fmla="*/ 2147483647 h 336"/>
              <a:gd name="T30" fmla="*/ 2147483647 w 294"/>
              <a:gd name="T31" fmla="*/ 2147483647 h 336"/>
              <a:gd name="T32" fmla="*/ 2147483647 w 294"/>
              <a:gd name="T33" fmla="*/ 2147483647 h 336"/>
              <a:gd name="T34" fmla="*/ 2147483647 w 294"/>
              <a:gd name="T35" fmla="*/ 2147483647 h 336"/>
              <a:gd name="T36" fmla="*/ 2147483647 w 294"/>
              <a:gd name="T37" fmla="*/ 2147483647 h 336"/>
              <a:gd name="T38" fmla="*/ 2147483647 w 294"/>
              <a:gd name="T39" fmla="*/ 2147483647 h 336"/>
              <a:gd name="T40" fmla="*/ 2147483647 w 294"/>
              <a:gd name="T41" fmla="*/ 2147483647 h 336"/>
              <a:gd name="T42" fmla="*/ 2147483647 w 294"/>
              <a:gd name="T43" fmla="*/ 2147483647 h 336"/>
              <a:gd name="T44" fmla="*/ 2147483647 w 294"/>
              <a:gd name="T45" fmla="*/ 2147483647 h 336"/>
              <a:gd name="T46" fmla="*/ 2147483647 w 294"/>
              <a:gd name="T47" fmla="*/ 2147483647 h 336"/>
              <a:gd name="T48" fmla="*/ 2147483647 w 294"/>
              <a:gd name="T49" fmla="*/ 2147483647 h 336"/>
              <a:gd name="T50" fmla="*/ 2147483647 w 294"/>
              <a:gd name="T51" fmla="*/ 2147483647 h 336"/>
              <a:gd name="T52" fmla="*/ 2147483647 w 294"/>
              <a:gd name="T53" fmla="*/ 2147483647 h 336"/>
              <a:gd name="T54" fmla="*/ 2147483647 w 294"/>
              <a:gd name="T55" fmla="*/ 2147483647 h 336"/>
              <a:gd name="T56" fmla="*/ 2147483647 w 294"/>
              <a:gd name="T57" fmla="*/ 2147483647 h 336"/>
              <a:gd name="T58" fmla="*/ 2147483647 w 294"/>
              <a:gd name="T59" fmla="*/ 2147483647 h 336"/>
              <a:gd name="T60" fmla="*/ 2147483647 w 294"/>
              <a:gd name="T61" fmla="*/ 2147483647 h 336"/>
              <a:gd name="T62" fmla="*/ 2147483647 w 294"/>
              <a:gd name="T63" fmla="*/ 2147483647 h 336"/>
              <a:gd name="T64" fmla="*/ 2147483647 w 294"/>
              <a:gd name="T65" fmla="*/ 2147483647 h 336"/>
              <a:gd name="T66" fmla="*/ 2147483647 w 294"/>
              <a:gd name="T67" fmla="*/ 2147483647 h 336"/>
              <a:gd name="T68" fmla="*/ 2147483647 w 294"/>
              <a:gd name="T69" fmla="*/ 2147483647 h 336"/>
              <a:gd name="T70" fmla="*/ 2147483647 w 294"/>
              <a:gd name="T71" fmla="*/ 0 h 336"/>
              <a:gd name="T72" fmla="*/ 2147483647 w 294"/>
              <a:gd name="T73" fmla="*/ 2147483647 h 336"/>
              <a:gd name="T74" fmla="*/ 2147483647 w 294"/>
              <a:gd name="T75" fmla="*/ 2147483647 h 336"/>
              <a:gd name="T76" fmla="*/ 2147483647 w 294"/>
              <a:gd name="T77" fmla="*/ 2147483647 h 336"/>
              <a:gd name="T78" fmla="*/ 2147483647 w 294"/>
              <a:gd name="T79" fmla="*/ 2147483647 h 336"/>
              <a:gd name="T80" fmla="*/ 2147483647 w 294"/>
              <a:gd name="T81" fmla="*/ 2147483647 h 336"/>
              <a:gd name="T82" fmla="*/ 2147483647 w 294"/>
              <a:gd name="T83" fmla="*/ 2147483647 h 3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4"/>
              <a:gd name="T127" fmla="*/ 0 h 336"/>
              <a:gd name="T128" fmla="*/ 294 w 294"/>
              <a:gd name="T129" fmla="*/ 336 h 3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4" h="336">
                <a:moveTo>
                  <a:pt x="60" y="78"/>
                </a:moveTo>
                <a:lnTo>
                  <a:pt x="30" y="78"/>
                </a:lnTo>
                <a:lnTo>
                  <a:pt x="18" y="84"/>
                </a:lnTo>
                <a:lnTo>
                  <a:pt x="12" y="90"/>
                </a:lnTo>
                <a:lnTo>
                  <a:pt x="12" y="132"/>
                </a:lnTo>
                <a:lnTo>
                  <a:pt x="6" y="138"/>
                </a:lnTo>
                <a:lnTo>
                  <a:pt x="0" y="150"/>
                </a:lnTo>
                <a:lnTo>
                  <a:pt x="0" y="162"/>
                </a:lnTo>
                <a:lnTo>
                  <a:pt x="6" y="168"/>
                </a:lnTo>
                <a:lnTo>
                  <a:pt x="6" y="174"/>
                </a:lnTo>
                <a:lnTo>
                  <a:pt x="12" y="174"/>
                </a:lnTo>
                <a:lnTo>
                  <a:pt x="12" y="186"/>
                </a:lnTo>
                <a:lnTo>
                  <a:pt x="18" y="198"/>
                </a:lnTo>
                <a:lnTo>
                  <a:pt x="24" y="204"/>
                </a:lnTo>
                <a:lnTo>
                  <a:pt x="30" y="216"/>
                </a:lnTo>
                <a:lnTo>
                  <a:pt x="42" y="216"/>
                </a:lnTo>
                <a:lnTo>
                  <a:pt x="42" y="210"/>
                </a:lnTo>
                <a:lnTo>
                  <a:pt x="54" y="198"/>
                </a:lnTo>
                <a:lnTo>
                  <a:pt x="54" y="216"/>
                </a:lnTo>
                <a:lnTo>
                  <a:pt x="48" y="222"/>
                </a:lnTo>
                <a:lnTo>
                  <a:pt x="48" y="246"/>
                </a:lnTo>
                <a:lnTo>
                  <a:pt x="54" y="258"/>
                </a:lnTo>
                <a:lnTo>
                  <a:pt x="72" y="276"/>
                </a:lnTo>
                <a:lnTo>
                  <a:pt x="78" y="294"/>
                </a:lnTo>
                <a:lnTo>
                  <a:pt x="84" y="306"/>
                </a:lnTo>
                <a:lnTo>
                  <a:pt x="90" y="312"/>
                </a:lnTo>
                <a:lnTo>
                  <a:pt x="90" y="318"/>
                </a:lnTo>
                <a:lnTo>
                  <a:pt x="102" y="324"/>
                </a:lnTo>
                <a:lnTo>
                  <a:pt x="108" y="324"/>
                </a:lnTo>
                <a:lnTo>
                  <a:pt x="132" y="336"/>
                </a:lnTo>
                <a:lnTo>
                  <a:pt x="150" y="336"/>
                </a:lnTo>
                <a:lnTo>
                  <a:pt x="156" y="330"/>
                </a:lnTo>
                <a:lnTo>
                  <a:pt x="150" y="324"/>
                </a:lnTo>
                <a:lnTo>
                  <a:pt x="150" y="318"/>
                </a:lnTo>
                <a:lnTo>
                  <a:pt x="138" y="306"/>
                </a:lnTo>
                <a:lnTo>
                  <a:pt x="138" y="282"/>
                </a:lnTo>
                <a:lnTo>
                  <a:pt x="150" y="276"/>
                </a:lnTo>
                <a:lnTo>
                  <a:pt x="156" y="276"/>
                </a:lnTo>
                <a:lnTo>
                  <a:pt x="156" y="288"/>
                </a:lnTo>
                <a:lnTo>
                  <a:pt x="180" y="288"/>
                </a:lnTo>
                <a:lnTo>
                  <a:pt x="192" y="282"/>
                </a:lnTo>
                <a:lnTo>
                  <a:pt x="198" y="276"/>
                </a:lnTo>
                <a:lnTo>
                  <a:pt x="210" y="270"/>
                </a:lnTo>
                <a:lnTo>
                  <a:pt x="216" y="270"/>
                </a:lnTo>
                <a:lnTo>
                  <a:pt x="222" y="282"/>
                </a:lnTo>
                <a:lnTo>
                  <a:pt x="228" y="288"/>
                </a:lnTo>
                <a:lnTo>
                  <a:pt x="246" y="294"/>
                </a:lnTo>
                <a:lnTo>
                  <a:pt x="252" y="282"/>
                </a:lnTo>
                <a:lnTo>
                  <a:pt x="258" y="276"/>
                </a:lnTo>
                <a:lnTo>
                  <a:pt x="258" y="264"/>
                </a:lnTo>
                <a:lnTo>
                  <a:pt x="264" y="264"/>
                </a:lnTo>
                <a:lnTo>
                  <a:pt x="276" y="258"/>
                </a:lnTo>
                <a:lnTo>
                  <a:pt x="270" y="222"/>
                </a:lnTo>
                <a:lnTo>
                  <a:pt x="288" y="204"/>
                </a:lnTo>
                <a:lnTo>
                  <a:pt x="288" y="198"/>
                </a:lnTo>
                <a:lnTo>
                  <a:pt x="282" y="186"/>
                </a:lnTo>
                <a:lnTo>
                  <a:pt x="264" y="168"/>
                </a:lnTo>
                <a:lnTo>
                  <a:pt x="258" y="156"/>
                </a:lnTo>
                <a:lnTo>
                  <a:pt x="258" y="144"/>
                </a:lnTo>
                <a:lnTo>
                  <a:pt x="252" y="126"/>
                </a:lnTo>
                <a:lnTo>
                  <a:pt x="252" y="96"/>
                </a:lnTo>
                <a:lnTo>
                  <a:pt x="258" y="78"/>
                </a:lnTo>
                <a:lnTo>
                  <a:pt x="264" y="66"/>
                </a:lnTo>
                <a:lnTo>
                  <a:pt x="276" y="60"/>
                </a:lnTo>
                <a:lnTo>
                  <a:pt x="282" y="54"/>
                </a:lnTo>
                <a:lnTo>
                  <a:pt x="288" y="54"/>
                </a:lnTo>
                <a:lnTo>
                  <a:pt x="288" y="30"/>
                </a:lnTo>
                <a:lnTo>
                  <a:pt x="294" y="12"/>
                </a:lnTo>
                <a:lnTo>
                  <a:pt x="288" y="12"/>
                </a:lnTo>
                <a:lnTo>
                  <a:pt x="282" y="6"/>
                </a:lnTo>
                <a:lnTo>
                  <a:pt x="270" y="6"/>
                </a:lnTo>
                <a:lnTo>
                  <a:pt x="252" y="0"/>
                </a:lnTo>
                <a:lnTo>
                  <a:pt x="210" y="0"/>
                </a:lnTo>
                <a:lnTo>
                  <a:pt x="204" y="12"/>
                </a:lnTo>
                <a:lnTo>
                  <a:pt x="156" y="6"/>
                </a:lnTo>
                <a:lnTo>
                  <a:pt x="156" y="18"/>
                </a:lnTo>
                <a:lnTo>
                  <a:pt x="96" y="0"/>
                </a:lnTo>
                <a:lnTo>
                  <a:pt x="72" y="6"/>
                </a:lnTo>
                <a:lnTo>
                  <a:pt x="66" y="18"/>
                </a:lnTo>
                <a:lnTo>
                  <a:pt x="60" y="24"/>
                </a:lnTo>
                <a:lnTo>
                  <a:pt x="54" y="36"/>
                </a:lnTo>
                <a:lnTo>
                  <a:pt x="54" y="48"/>
                </a:lnTo>
                <a:lnTo>
                  <a:pt x="66" y="60"/>
                </a:lnTo>
                <a:lnTo>
                  <a:pt x="66" y="72"/>
                </a:lnTo>
                <a:lnTo>
                  <a:pt x="60" y="7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udan">
            <a:extLst>
              <a:ext uri="{FF2B5EF4-FFF2-40B4-BE49-F238E27FC236}">
                <a16:creationId xmlns:a16="http://schemas.microsoft.com/office/drawing/2014/main" id="{B89BB6F6-74AA-EA6B-9ED2-0DC957C481DD}"/>
              </a:ext>
            </a:extLst>
          </p:cNvPr>
          <p:cNvSpPr>
            <a:spLocks/>
          </p:cNvSpPr>
          <p:nvPr/>
        </p:nvSpPr>
        <p:spPr bwMode="auto">
          <a:xfrm>
            <a:off x="6323015" y="3503872"/>
            <a:ext cx="563463" cy="552786"/>
          </a:xfrm>
          <a:custGeom>
            <a:avLst/>
            <a:gdLst/>
            <a:ahLst/>
            <a:cxnLst>
              <a:cxn ang="0">
                <a:pos x="442" y="199"/>
              </a:cxn>
              <a:cxn ang="0">
                <a:pos x="446" y="187"/>
              </a:cxn>
              <a:cxn ang="0">
                <a:pos x="475" y="170"/>
              </a:cxn>
              <a:cxn ang="0">
                <a:pos x="458" y="149"/>
              </a:cxn>
              <a:cxn ang="0">
                <a:pos x="439" y="137"/>
              </a:cxn>
              <a:cxn ang="0">
                <a:pos x="434" y="114"/>
              </a:cxn>
              <a:cxn ang="0">
                <a:pos x="430" y="90"/>
              </a:cxn>
              <a:cxn ang="0">
                <a:pos x="423" y="55"/>
              </a:cxn>
              <a:cxn ang="0">
                <a:pos x="413" y="29"/>
              </a:cxn>
              <a:cxn ang="0">
                <a:pos x="387" y="0"/>
              </a:cxn>
              <a:cxn ang="0">
                <a:pos x="361" y="26"/>
              </a:cxn>
              <a:cxn ang="0">
                <a:pos x="345" y="31"/>
              </a:cxn>
              <a:cxn ang="0">
                <a:pos x="326" y="47"/>
              </a:cxn>
              <a:cxn ang="0">
                <a:pos x="269" y="36"/>
              </a:cxn>
              <a:cxn ang="0">
                <a:pos x="87" y="36"/>
              </a:cxn>
              <a:cxn ang="0">
                <a:pos x="54" y="241"/>
              </a:cxn>
              <a:cxn ang="0">
                <a:pos x="30" y="246"/>
              </a:cxn>
              <a:cxn ang="0">
                <a:pos x="30" y="258"/>
              </a:cxn>
              <a:cxn ang="0">
                <a:pos x="16" y="272"/>
              </a:cxn>
              <a:cxn ang="0">
                <a:pos x="7" y="300"/>
              </a:cxn>
              <a:cxn ang="0">
                <a:pos x="9" y="322"/>
              </a:cxn>
              <a:cxn ang="0">
                <a:pos x="4" y="338"/>
              </a:cxn>
              <a:cxn ang="0">
                <a:pos x="19" y="338"/>
              </a:cxn>
              <a:cxn ang="0">
                <a:pos x="21" y="373"/>
              </a:cxn>
              <a:cxn ang="0">
                <a:pos x="35" y="385"/>
              </a:cxn>
              <a:cxn ang="0">
                <a:pos x="42" y="409"/>
              </a:cxn>
              <a:cxn ang="0">
                <a:pos x="54" y="430"/>
              </a:cxn>
              <a:cxn ang="0">
                <a:pos x="47" y="451"/>
              </a:cxn>
              <a:cxn ang="0">
                <a:pos x="49" y="463"/>
              </a:cxn>
              <a:cxn ang="0">
                <a:pos x="73" y="456"/>
              </a:cxn>
              <a:cxn ang="0">
                <a:pos x="78" y="447"/>
              </a:cxn>
              <a:cxn ang="0">
                <a:pos x="89" y="418"/>
              </a:cxn>
              <a:cxn ang="0">
                <a:pos x="115" y="416"/>
              </a:cxn>
              <a:cxn ang="0">
                <a:pos x="125" y="430"/>
              </a:cxn>
              <a:cxn ang="0">
                <a:pos x="170" y="433"/>
              </a:cxn>
              <a:cxn ang="0">
                <a:pos x="196" y="442"/>
              </a:cxn>
              <a:cxn ang="0">
                <a:pos x="234" y="411"/>
              </a:cxn>
              <a:cxn ang="0">
                <a:pos x="290" y="409"/>
              </a:cxn>
              <a:cxn ang="0">
                <a:pos x="307" y="364"/>
              </a:cxn>
              <a:cxn ang="0">
                <a:pos x="331" y="347"/>
              </a:cxn>
              <a:cxn ang="0">
                <a:pos x="328" y="378"/>
              </a:cxn>
              <a:cxn ang="0">
                <a:pos x="335" y="399"/>
              </a:cxn>
              <a:cxn ang="0">
                <a:pos x="357" y="423"/>
              </a:cxn>
              <a:cxn ang="0">
                <a:pos x="359" y="409"/>
              </a:cxn>
              <a:cxn ang="0">
                <a:pos x="368" y="399"/>
              </a:cxn>
              <a:cxn ang="0">
                <a:pos x="380" y="385"/>
              </a:cxn>
              <a:cxn ang="0">
                <a:pos x="382" y="364"/>
              </a:cxn>
              <a:cxn ang="0">
                <a:pos x="392" y="343"/>
              </a:cxn>
              <a:cxn ang="0">
                <a:pos x="411" y="333"/>
              </a:cxn>
              <a:cxn ang="0">
                <a:pos x="418" y="303"/>
              </a:cxn>
              <a:cxn ang="0">
                <a:pos x="416" y="262"/>
              </a:cxn>
              <a:cxn ang="0">
                <a:pos x="423" y="239"/>
              </a:cxn>
              <a:cxn ang="0">
                <a:pos x="430" y="215"/>
              </a:cxn>
            </a:cxnLst>
            <a:rect l="0" t="0" r="r" b="b"/>
            <a:pathLst>
              <a:path w="475" h="466">
                <a:moveTo>
                  <a:pt x="432" y="208"/>
                </a:moveTo>
                <a:lnTo>
                  <a:pt x="434" y="206"/>
                </a:lnTo>
                <a:lnTo>
                  <a:pt x="434" y="199"/>
                </a:lnTo>
                <a:lnTo>
                  <a:pt x="442" y="199"/>
                </a:lnTo>
                <a:lnTo>
                  <a:pt x="444" y="196"/>
                </a:lnTo>
                <a:lnTo>
                  <a:pt x="444" y="194"/>
                </a:lnTo>
                <a:lnTo>
                  <a:pt x="446" y="192"/>
                </a:lnTo>
                <a:lnTo>
                  <a:pt x="446" y="187"/>
                </a:lnTo>
                <a:lnTo>
                  <a:pt x="451" y="187"/>
                </a:lnTo>
                <a:lnTo>
                  <a:pt x="460" y="184"/>
                </a:lnTo>
                <a:lnTo>
                  <a:pt x="470" y="180"/>
                </a:lnTo>
                <a:lnTo>
                  <a:pt x="475" y="170"/>
                </a:lnTo>
                <a:lnTo>
                  <a:pt x="475" y="166"/>
                </a:lnTo>
                <a:lnTo>
                  <a:pt x="460" y="154"/>
                </a:lnTo>
                <a:lnTo>
                  <a:pt x="460" y="151"/>
                </a:lnTo>
                <a:lnTo>
                  <a:pt x="458" y="149"/>
                </a:lnTo>
                <a:lnTo>
                  <a:pt x="458" y="144"/>
                </a:lnTo>
                <a:lnTo>
                  <a:pt x="453" y="142"/>
                </a:lnTo>
                <a:lnTo>
                  <a:pt x="444" y="142"/>
                </a:lnTo>
                <a:lnTo>
                  <a:pt x="439" y="137"/>
                </a:lnTo>
                <a:lnTo>
                  <a:pt x="439" y="132"/>
                </a:lnTo>
                <a:lnTo>
                  <a:pt x="437" y="125"/>
                </a:lnTo>
                <a:lnTo>
                  <a:pt x="437" y="118"/>
                </a:lnTo>
                <a:lnTo>
                  <a:pt x="434" y="114"/>
                </a:lnTo>
                <a:lnTo>
                  <a:pt x="434" y="107"/>
                </a:lnTo>
                <a:lnTo>
                  <a:pt x="432" y="107"/>
                </a:lnTo>
                <a:lnTo>
                  <a:pt x="432" y="97"/>
                </a:lnTo>
                <a:lnTo>
                  <a:pt x="430" y="90"/>
                </a:lnTo>
                <a:lnTo>
                  <a:pt x="430" y="73"/>
                </a:lnTo>
                <a:lnTo>
                  <a:pt x="427" y="69"/>
                </a:lnTo>
                <a:lnTo>
                  <a:pt x="434" y="66"/>
                </a:lnTo>
                <a:lnTo>
                  <a:pt x="423" y="55"/>
                </a:lnTo>
                <a:lnTo>
                  <a:pt x="423" y="38"/>
                </a:lnTo>
                <a:lnTo>
                  <a:pt x="420" y="33"/>
                </a:lnTo>
                <a:lnTo>
                  <a:pt x="418" y="31"/>
                </a:lnTo>
                <a:lnTo>
                  <a:pt x="413" y="29"/>
                </a:lnTo>
                <a:lnTo>
                  <a:pt x="401" y="17"/>
                </a:lnTo>
                <a:lnTo>
                  <a:pt x="397" y="17"/>
                </a:lnTo>
                <a:lnTo>
                  <a:pt x="390" y="10"/>
                </a:lnTo>
                <a:lnTo>
                  <a:pt x="387" y="0"/>
                </a:lnTo>
                <a:lnTo>
                  <a:pt x="378" y="12"/>
                </a:lnTo>
                <a:lnTo>
                  <a:pt x="364" y="12"/>
                </a:lnTo>
                <a:lnTo>
                  <a:pt x="364" y="21"/>
                </a:lnTo>
                <a:lnTo>
                  <a:pt x="361" y="26"/>
                </a:lnTo>
                <a:lnTo>
                  <a:pt x="359" y="29"/>
                </a:lnTo>
                <a:lnTo>
                  <a:pt x="352" y="29"/>
                </a:lnTo>
                <a:lnTo>
                  <a:pt x="349" y="31"/>
                </a:lnTo>
                <a:lnTo>
                  <a:pt x="345" y="31"/>
                </a:lnTo>
                <a:lnTo>
                  <a:pt x="340" y="36"/>
                </a:lnTo>
                <a:lnTo>
                  <a:pt x="335" y="45"/>
                </a:lnTo>
                <a:lnTo>
                  <a:pt x="333" y="47"/>
                </a:lnTo>
                <a:lnTo>
                  <a:pt x="326" y="47"/>
                </a:lnTo>
                <a:lnTo>
                  <a:pt x="323" y="45"/>
                </a:lnTo>
                <a:lnTo>
                  <a:pt x="321" y="40"/>
                </a:lnTo>
                <a:lnTo>
                  <a:pt x="319" y="38"/>
                </a:lnTo>
                <a:lnTo>
                  <a:pt x="269" y="36"/>
                </a:lnTo>
                <a:lnTo>
                  <a:pt x="269" y="31"/>
                </a:lnTo>
                <a:lnTo>
                  <a:pt x="267" y="31"/>
                </a:lnTo>
                <a:lnTo>
                  <a:pt x="260" y="38"/>
                </a:lnTo>
                <a:lnTo>
                  <a:pt x="87" y="36"/>
                </a:lnTo>
                <a:lnTo>
                  <a:pt x="87" y="99"/>
                </a:lnTo>
                <a:lnTo>
                  <a:pt x="56" y="99"/>
                </a:lnTo>
                <a:lnTo>
                  <a:pt x="59" y="241"/>
                </a:lnTo>
                <a:lnTo>
                  <a:pt x="54" y="241"/>
                </a:lnTo>
                <a:lnTo>
                  <a:pt x="49" y="239"/>
                </a:lnTo>
                <a:lnTo>
                  <a:pt x="33" y="239"/>
                </a:lnTo>
                <a:lnTo>
                  <a:pt x="28" y="244"/>
                </a:lnTo>
                <a:lnTo>
                  <a:pt x="30" y="246"/>
                </a:lnTo>
                <a:lnTo>
                  <a:pt x="30" y="251"/>
                </a:lnTo>
                <a:lnTo>
                  <a:pt x="33" y="253"/>
                </a:lnTo>
                <a:lnTo>
                  <a:pt x="33" y="255"/>
                </a:lnTo>
                <a:lnTo>
                  <a:pt x="30" y="258"/>
                </a:lnTo>
                <a:lnTo>
                  <a:pt x="26" y="260"/>
                </a:lnTo>
                <a:lnTo>
                  <a:pt x="21" y="265"/>
                </a:lnTo>
                <a:lnTo>
                  <a:pt x="21" y="272"/>
                </a:lnTo>
                <a:lnTo>
                  <a:pt x="16" y="272"/>
                </a:lnTo>
                <a:lnTo>
                  <a:pt x="19" y="281"/>
                </a:lnTo>
                <a:lnTo>
                  <a:pt x="21" y="288"/>
                </a:lnTo>
                <a:lnTo>
                  <a:pt x="14" y="293"/>
                </a:lnTo>
                <a:lnTo>
                  <a:pt x="7" y="300"/>
                </a:lnTo>
                <a:lnTo>
                  <a:pt x="9" y="303"/>
                </a:lnTo>
                <a:lnTo>
                  <a:pt x="14" y="312"/>
                </a:lnTo>
                <a:lnTo>
                  <a:pt x="14" y="317"/>
                </a:lnTo>
                <a:lnTo>
                  <a:pt x="9" y="322"/>
                </a:lnTo>
                <a:lnTo>
                  <a:pt x="4" y="324"/>
                </a:lnTo>
                <a:lnTo>
                  <a:pt x="0" y="329"/>
                </a:lnTo>
                <a:lnTo>
                  <a:pt x="0" y="336"/>
                </a:lnTo>
                <a:lnTo>
                  <a:pt x="4" y="338"/>
                </a:lnTo>
                <a:lnTo>
                  <a:pt x="9" y="338"/>
                </a:lnTo>
                <a:lnTo>
                  <a:pt x="12" y="336"/>
                </a:lnTo>
                <a:lnTo>
                  <a:pt x="16" y="336"/>
                </a:lnTo>
                <a:lnTo>
                  <a:pt x="19" y="338"/>
                </a:lnTo>
                <a:lnTo>
                  <a:pt x="19" y="355"/>
                </a:lnTo>
                <a:lnTo>
                  <a:pt x="26" y="362"/>
                </a:lnTo>
                <a:lnTo>
                  <a:pt x="19" y="364"/>
                </a:lnTo>
                <a:lnTo>
                  <a:pt x="21" y="373"/>
                </a:lnTo>
                <a:lnTo>
                  <a:pt x="23" y="373"/>
                </a:lnTo>
                <a:lnTo>
                  <a:pt x="28" y="376"/>
                </a:lnTo>
                <a:lnTo>
                  <a:pt x="33" y="383"/>
                </a:lnTo>
                <a:lnTo>
                  <a:pt x="35" y="385"/>
                </a:lnTo>
                <a:lnTo>
                  <a:pt x="35" y="388"/>
                </a:lnTo>
                <a:lnTo>
                  <a:pt x="30" y="388"/>
                </a:lnTo>
                <a:lnTo>
                  <a:pt x="30" y="397"/>
                </a:lnTo>
                <a:lnTo>
                  <a:pt x="42" y="409"/>
                </a:lnTo>
                <a:lnTo>
                  <a:pt x="45" y="414"/>
                </a:lnTo>
                <a:lnTo>
                  <a:pt x="49" y="418"/>
                </a:lnTo>
                <a:lnTo>
                  <a:pt x="52" y="425"/>
                </a:lnTo>
                <a:lnTo>
                  <a:pt x="54" y="430"/>
                </a:lnTo>
                <a:lnTo>
                  <a:pt x="54" y="442"/>
                </a:lnTo>
                <a:lnTo>
                  <a:pt x="52" y="444"/>
                </a:lnTo>
                <a:lnTo>
                  <a:pt x="49" y="449"/>
                </a:lnTo>
                <a:lnTo>
                  <a:pt x="47" y="451"/>
                </a:lnTo>
                <a:lnTo>
                  <a:pt x="47" y="454"/>
                </a:lnTo>
                <a:lnTo>
                  <a:pt x="49" y="456"/>
                </a:lnTo>
                <a:lnTo>
                  <a:pt x="52" y="456"/>
                </a:lnTo>
                <a:lnTo>
                  <a:pt x="49" y="463"/>
                </a:lnTo>
                <a:lnTo>
                  <a:pt x="66" y="466"/>
                </a:lnTo>
                <a:lnTo>
                  <a:pt x="66" y="461"/>
                </a:lnTo>
                <a:lnTo>
                  <a:pt x="68" y="459"/>
                </a:lnTo>
                <a:lnTo>
                  <a:pt x="73" y="456"/>
                </a:lnTo>
                <a:lnTo>
                  <a:pt x="73" y="456"/>
                </a:lnTo>
                <a:lnTo>
                  <a:pt x="73" y="454"/>
                </a:lnTo>
                <a:lnTo>
                  <a:pt x="73" y="451"/>
                </a:lnTo>
                <a:lnTo>
                  <a:pt x="78" y="447"/>
                </a:lnTo>
                <a:lnTo>
                  <a:pt x="78" y="437"/>
                </a:lnTo>
                <a:lnTo>
                  <a:pt x="82" y="437"/>
                </a:lnTo>
                <a:lnTo>
                  <a:pt x="82" y="428"/>
                </a:lnTo>
                <a:lnTo>
                  <a:pt x="89" y="418"/>
                </a:lnTo>
                <a:lnTo>
                  <a:pt x="92" y="411"/>
                </a:lnTo>
                <a:lnTo>
                  <a:pt x="101" y="409"/>
                </a:lnTo>
                <a:lnTo>
                  <a:pt x="113" y="407"/>
                </a:lnTo>
                <a:lnTo>
                  <a:pt x="115" y="416"/>
                </a:lnTo>
                <a:lnTo>
                  <a:pt x="118" y="418"/>
                </a:lnTo>
                <a:lnTo>
                  <a:pt x="123" y="421"/>
                </a:lnTo>
                <a:lnTo>
                  <a:pt x="123" y="423"/>
                </a:lnTo>
                <a:lnTo>
                  <a:pt x="125" y="430"/>
                </a:lnTo>
                <a:lnTo>
                  <a:pt x="127" y="433"/>
                </a:lnTo>
                <a:lnTo>
                  <a:pt x="137" y="440"/>
                </a:lnTo>
                <a:lnTo>
                  <a:pt x="146" y="435"/>
                </a:lnTo>
                <a:lnTo>
                  <a:pt x="170" y="433"/>
                </a:lnTo>
                <a:lnTo>
                  <a:pt x="175" y="435"/>
                </a:lnTo>
                <a:lnTo>
                  <a:pt x="177" y="442"/>
                </a:lnTo>
                <a:lnTo>
                  <a:pt x="177" y="442"/>
                </a:lnTo>
                <a:lnTo>
                  <a:pt x="196" y="442"/>
                </a:lnTo>
                <a:lnTo>
                  <a:pt x="205" y="430"/>
                </a:lnTo>
                <a:lnTo>
                  <a:pt x="219" y="430"/>
                </a:lnTo>
                <a:lnTo>
                  <a:pt x="222" y="418"/>
                </a:lnTo>
                <a:lnTo>
                  <a:pt x="234" y="411"/>
                </a:lnTo>
                <a:lnTo>
                  <a:pt x="250" y="421"/>
                </a:lnTo>
                <a:lnTo>
                  <a:pt x="260" y="430"/>
                </a:lnTo>
                <a:lnTo>
                  <a:pt x="274" y="430"/>
                </a:lnTo>
                <a:lnTo>
                  <a:pt x="290" y="409"/>
                </a:lnTo>
                <a:lnTo>
                  <a:pt x="295" y="397"/>
                </a:lnTo>
                <a:lnTo>
                  <a:pt x="309" y="388"/>
                </a:lnTo>
                <a:lnTo>
                  <a:pt x="307" y="381"/>
                </a:lnTo>
                <a:lnTo>
                  <a:pt x="307" y="364"/>
                </a:lnTo>
                <a:lnTo>
                  <a:pt x="300" y="357"/>
                </a:lnTo>
                <a:lnTo>
                  <a:pt x="319" y="357"/>
                </a:lnTo>
                <a:lnTo>
                  <a:pt x="319" y="350"/>
                </a:lnTo>
                <a:lnTo>
                  <a:pt x="331" y="347"/>
                </a:lnTo>
                <a:lnTo>
                  <a:pt x="328" y="357"/>
                </a:lnTo>
                <a:lnTo>
                  <a:pt x="328" y="366"/>
                </a:lnTo>
                <a:lnTo>
                  <a:pt x="326" y="369"/>
                </a:lnTo>
                <a:lnTo>
                  <a:pt x="328" y="378"/>
                </a:lnTo>
                <a:lnTo>
                  <a:pt x="331" y="385"/>
                </a:lnTo>
                <a:lnTo>
                  <a:pt x="331" y="390"/>
                </a:lnTo>
                <a:lnTo>
                  <a:pt x="328" y="395"/>
                </a:lnTo>
                <a:lnTo>
                  <a:pt x="335" y="399"/>
                </a:lnTo>
                <a:lnTo>
                  <a:pt x="345" y="407"/>
                </a:lnTo>
                <a:lnTo>
                  <a:pt x="352" y="414"/>
                </a:lnTo>
                <a:lnTo>
                  <a:pt x="354" y="418"/>
                </a:lnTo>
                <a:lnTo>
                  <a:pt x="357" y="423"/>
                </a:lnTo>
                <a:lnTo>
                  <a:pt x="359" y="423"/>
                </a:lnTo>
                <a:lnTo>
                  <a:pt x="361" y="421"/>
                </a:lnTo>
                <a:lnTo>
                  <a:pt x="361" y="414"/>
                </a:lnTo>
                <a:lnTo>
                  <a:pt x="359" y="409"/>
                </a:lnTo>
                <a:lnTo>
                  <a:pt x="359" y="402"/>
                </a:lnTo>
                <a:lnTo>
                  <a:pt x="366" y="395"/>
                </a:lnTo>
                <a:lnTo>
                  <a:pt x="368" y="395"/>
                </a:lnTo>
                <a:lnTo>
                  <a:pt x="368" y="399"/>
                </a:lnTo>
                <a:lnTo>
                  <a:pt x="371" y="402"/>
                </a:lnTo>
                <a:lnTo>
                  <a:pt x="378" y="402"/>
                </a:lnTo>
                <a:lnTo>
                  <a:pt x="380" y="399"/>
                </a:lnTo>
                <a:lnTo>
                  <a:pt x="380" y="385"/>
                </a:lnTo>
                <a:lnTo>
                  <a:pt x="378" y="383"/>
                </a:lnTo>
                <a:lnTo>
                  <a:pt x="378" y="381"/>
                </a:lnTo>
                <a:lnTo>
                  <a:pt x="382" y="373"/>
                </a:lnTo>
                <a:lnTo>
                  <a:pt x="382" y="364"/>
                </a:lnTo>
                <a:lnTo>
                  <a:pt x="385" y="362"/>
                </a:lnTo>
                <a:lnTo>
                  <a:pt x="390" y="362"/>
                </a:lnTo>
                <a:lnTo>
                  <a:pt x="392" y="357"/>
                </a:lnTo>
                <a:lnTo>
                  <a:pt x="392" y="343"/>
                </a:lnTo>
                <a:lnTo>
                  <a:pt x="394" y="340"/>
                </a:lnTo>
                <a:lnTo>
                  <a:pt x="397" y="336"/>
                </a:lnTo>
                <a:lnTo>
                  <a:pt x="399" y="333"/>
                </a:lnTo>
                <a:lnTo>
                  <a:pt x="411" y="333"/>
                </a:lnTo>
                <a:lnTo>
                  <a:pt x="411" y="314"/>
                </a:lnTo>
                <a:lnTo>
                  <a:pt x="413" y="310"/>
                </a:lnTo>
                <a:lnTo>
                  <a:pt x="416" y="307"/>
                </a:lnTo>
                <a:lnTo>
                  <a:pt x="418" y="303"/>
                </a:lnTo>
                <a:lnTo>
                  <a:pt x="420" y="300"/>
                </a:lnTo>
                <a:lnTo>
                  <a:pt x="420" y="284"/>
                </a:lnTo>
                <a:lnTo>
                  <a:pt x="418" y="265"/>
                </a:lnTo>
                <a:lnTo>
                  <a:pt x="416" y="262"/>
                </a:lnTo>
                <a:lnTo>
                  <a:pt x="416" y="255"/>
                </a:lnTo>
                <a:lnTo>
                  <a:pt x="420" y="253"/>
                </a:lnTo>
                <a:lnTo>
                  <a:pt x="423" y="253"/>
                </a:lnTo>
                <a:lnTo>
                  <a:pt x="423" y="239"/>
                </a:lnTo>
                <a:lnTo>
                  <a:pt x="425" y="239"/>
                </a:lnTo>
                <a:lnTo>
                  <a:pt x="427" y="236"/>
                </a:lnTo>
                <a:lnTo>
                  <a:pt x="430" y="232"/>
                </a:lnTo>
                <a:lnTo>
                  <a:pt x="430" y="215"/>
                </a:lnTo>
                <a:lnTo>
                  <a:pt x="427" y="213"/>
                </a:lnTo>
                <a:lnTo>
                  <a:pt x="427" y="208"/>
                </a:lnTo>
                <a:lnTo>
                  <a:pt x="432" y="20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th Sudan">
            <a:extLst>
              <a:ext uri="{FF2B5EF4-FFF2-40B4-BE49-F238E27FC236}">
                <a16:creationId xmlns:a16="http://schemas.microsoft.com/office/drawing/2014/main" id="{CFAB1B92-07CC-B2ED-7FCD-049B97E51B56}"/>
              </a:ext>
            </a:extLst>
          </p:cNvPr>
          <p:cNvSpPr>
            <a:spLocks/>
          </p:cNvSpPr>
          <p:nvPr/>
        </p:nvSpPr>
        <p:spPr bwMode="auto">
          <a:xfrm>
            <a:off x="6401306" y="3915494"/>
            <a:ext cx="405693" cy="339265"/>
          </a:xfrm>
          <a:custGeom>
            <a:avLst/>
            <a:gdLst/>
            <a:ahLst/>
            <a:cxnLst>
              <a:cxn ang="0">
                <a:pos x="269" y="52"/>
              </a:cxn>
              <a:cxn ang="0">
                <a:pos x="265" y="38"/>
              </a:cxn>
              <a:cxn ang="0">
                <a:pos x="262" y="19"/>
              </a:cxn>
              <a:cxn ang="0">
                <a:pos x="253" y="3"/>
              </a:cxn>
              <a:cxn ang="0">
                <a:pos x="241" y="17"/>
              </a:cxn>
              <a:cxn ang="0">
                <a:pos x="229" y="50"/>
              </a:cxn>
              <a:cxn ang="0">
                <a:pos x="194" y="83"/>
              </a:cxn>
              <a:cxn ang="0">
                <a:pos x="156" y="71"/>
              </a:cxn>
              <a:cxn ang="0">
                <a:pos x="130" y="95"/>
              </a:cxn>
              <a:cxn ang="0">
                <a:pos x="109" y="88"/>
              </a:cxn>
              <a:cxn ang="0">
                <a:pos x="71" y="93"/>
              </a:cxn>
              <a:cxn ang="0">
                <a:pos x="57" y="76"/>
              </a:cxn>
              <a:cxn ang="0">
                <a:pos x="49" y="69"/>
              </a:cxn>
              <a:cxn ang="0">
                <a:pos x="26" y="64"/>
              </a:cxn>
              <a:cxn ang="0">
                <a:pos x="16" y="90"/>
              </a:cxn>
              <a:cxn ang="0">
                <a:pos x="7" y="104"/>
              </a:cxn>
              <a:cxn ang="0">
                <a:pos x="7" y="109"/>
              </a:cxn>
              <a:cxn ang="0">
                <a:pos x="0" y="119"/>
              </a:cxn>
              <a:cxn ang="0">
                <a:pos x="12" y="135"/>
              </a:cxn>
              <a:cxn ang="0">
                <a:pos x="28" y="142"/>
              </a:cxn>
              <a:cxn ang="0">
                <a:pos x="38" y="152"/>
              </a:cxn>
              <a:cxn ang="0">
                <a:pos x="33" y="154"/>
              </a:cxn>
              <a:cxn ang="0">
                <a:pos x="42" y="164"/>
              </a:cxn>
              <a:cxn ang="0">
                <a:pos x="54" y="173"/>
              </a:cxn>
              <a:cxn ang="0">
                <a:pos x="59" y="182"/>
              </a:cxn>
              <a:cxn ang="0">
                <a:pos x="68" y="190"/>
              </a:cxn>
              <a:cxn ang="0">
                <a:pos x="68" y="197"/>
              </a:cxn>
              <a:cxn ang="0">
                <a:pos x="83" y="208"/>
              </a:cxn>
              <a:cxn ang="0">
                <a:pos x="92" y="218"/>
              </a:cxn>
              <a:cxn ang="0">
                <a:pos x="106" y="241"/>
              </a:cxn>
              <a:cxn ang="0">
                <a:pos x="127" y="258"/>
              </a:cxn>
              <a:cxn ang="0">
                <a:pos x="137" y="251"/>
              </a:cxn>
              <a:cxn ang="0">
                <a:pos x="146" y="258"/>
              </a:cxn>
              <a:cxn ang="0">
                <a:pos x="156" y="251"/>
              </a:cxn>
              <a:cxn ang="0">
                <a:pos x="168" y="251"/>
              </a:cxn>
              <a:cxn ang="0">
                <a:pos x="177" y="267"/>
              </a:cxn>
              <a:cxn ang="0">
                <a:pos x="187" y="272"/>
              </a:cxn>
              <a:cxn ang="0">
                <a:pos x="203" y="275"/>
              </a:cxn>
              <a:cxn ang="0">
                <a:pos x="215" y="279"/>
              </a:cxn>
              <a:cxn ang="0">
                <a:pos x="222" y="275"/>
              </a:cxn>
              <a:cxn ang="0">
                <a:pos x="243" y="277"/>
              </a:cxn>
              <a:cxn ang="0">
                <a:pos x="262" y="272"/>
              </a:cxn>
              <a:cxn ang="0">
                <a:pos x="274" y="277"/>
              </a:cxn>
              <a:cxn ang="0">
                <a:pos x="283" y="265"/>
              </a:cxn>
              <a:cxn ang="0">
                <a:pos x="295" y="251"/>
              </a:cxn>
              <a:cxn ang="0">
                <a:pos x="340" y="239"/>
              </a:cxn>
              <a:cxn ang="0">
                <a:pos x="335" y="225"/>
              </a:cxn>
              <a:cxn ang="0">
                <a:pos x="316" y="208"/>
              </a:cxn>
              <a:cxn ang="0">
                <a:pos x="312" y="185"/>
              </a:cxn>
              <a:cxn ang="0">
                <a:pos x="293" y="175"/>
              </a:cxn>
              <a:cxn ang="0">
                <a:pos x="286" y="159"/>
              </a:cxn>
              <a:cxn ang="0">
                <a:pos x="276" y="149"/>
              </a:cxn>
              <a:cxn ang="0">
                <a:pos x="260" y="147"/>
              </a:cxn>
              <a:cxn ang="0">
                <a:pos x="265" y="135"/>
              </a:cxn>
              <a:cxn ang="0">
                <a:pos x="279" y="128"/>
              </a:cxn>
              <a:cxn ang="0">
                <a:pos x="288" y="123"/>
              </a:cxn>
              <a:cxn ang="0">
                <a:pos x="291" y="100"/>
              </a:cxn>
              <a:cxn ang="0">
                <a:pos x="286" y="88"/>
              </a:cxn>
              <a:cxn ang="0">
                <a:pos x="291" y="76"/>
              </a:cxn>
            </a:cxnLst>
            <a:rect l="0" t="0" r="r" b="b"/>
            <a:pathLst>
              <a:path w="342" h="286">
                <a:moveTo>
                  <a:pt x="286" y="67"/>
                </a:moveTo>
                <a:lnTo>
                  <a:pt x="279" y="60"/>
                </a:lnTo>
                <a:lnTo>
                  <a:pt x="269" y="52"/>
                </a:lnTo>
                <a:lnTo>
                  <a:pt x="262" y="48"/>
                </a:lnTo>
                <a:lnTo>
                  <a:pt x="265" y="43"/>
                </a:lnTo>
                <a:lnTo>
                  <a:pt x="265" y="38"/>
                </a:lnTo>
                <a:lnTo>
                  <a:pt x="262" y="31"/>
                </a:lnTo>
                <a:lnTo>
                  <a:pt x="260" y="22"/>
                </a:lnTo>
                <a:lnTo>
                  <a:pt x="262" y="19"/>
                </a:lnTo>
                <a:lnTo>
                  <a:pt x="262" y="10"/>
                </a:lnTo>
                <a:lnTo>
                  <a:pt x="265" y="0"/>
                </a:lnTo>
                <a:lnTo>
                  <a:pt x="253" y="3"/>
                </a:lnTo>
                <a:lnTo>
                  <a:pt x="253" y="10"/>
                </a:lnTo>
                <a:lnTo>
                  <a:pt x="234" y="10"/>
                </a:lnTo>
                <a:lnTo>
                  <a:pt x="241" y="17"/>
                </a:lnTo>
                <a:lnTo>
                  <a:pt x="241" y="34"/>
                </a:lnTo>
                <a:lnTo>
                  <a:pt x="243" y="41"/>
                </a:lnTo>
                <a:lnTo>
                  <a:pt x="229" y="50"/>
                </a:lnTo>
                <a:lnTo>
                  <a:pt x="224" y="62"/>
                </a:lnTo>
                <a:lnTo>
                  <a:pt x="208" y="83"/>
                </a:lnTo>
                <a:lnTo>
                  <a:pt x="194" y="83"/>
                </a:lnTo>
                <a:lnTo>
                  <a:pt x="184" y="74"/>
                </a:lnTo>
                <a:lnTo>
                  <a:pt x="168" y="64"/>
                </a:lnTo>
                <a:lnTo>
                  <a:pt x="156" y="71"/>
                </a:lnTo>
                <a:lnTo>
                  <a:pt x="153" y="83"/>
                </a:lnTo>
                <a:lnTo>
                  <a:pt x="139" y="83"/>
                </a:lnTo>
                <a:lnTo>
                  <a:pt x="130" y="95"/>
                </a:lnTo>
                <a:lnTo>
                  <a:pt x="111" y="95"/>
                </a:lnTo>
                <a:lnTo>
                  <a:pt x="111" y="95"/>
                </a:lnTo>
                <a:lnTo>
                  <a:pt x="109" y="88"/>
                </a:lnTo>
                <a:lnTo>
                  <a:pt x="104" y="86"/>
                </a:lnTo>
                <a:lnTo>
                  <a:pt x="80" y="88"/>
                </a:lnTo>
                <a:lnTo>
                  <a:pt x="71" y="93"/>
                </a:lnTo>
                <a:lnTo>
                  <a:pt x="61" y="86"/>
                </a:lnTo>
                <a:lnTo>
                  <a:pt x="59" y="83"/>
                </a:lnTo>
                <a:lnTo>
                  <a:pt x="57" y="76"/>
                </a:lnTo>
                <a:lnTo>
                  <a:pt x="57" y="74"/>
                </a:lnTo>
                <a:lnTo>
                  <a:pt x="52" y="71"/>
                </a:lnTo>
                <a:lnTo>
                  <a:pt x="49" y="69"/>
                </a:lnTo>
                <a:lnTo>
                  <a:pt x="47" y="60"/>
                </a:lnTo>
                <a:lnTo>
                  <a:pt x="35" y="62"/>
                </a:lnTo>
                <a:lnTo>
                  <a:pt x="26" y="64"/>
                </a:lnTo>
                <a:lnTo>
                  <a:pt x="23" y="71"/>
                </a:lnTo>
                <a:lnTo>
                  <a:pt x="16" y="81"/>
                </a:lnTo>
                <a:lnTo>
                  <a:pt x="16" y="90"/>
                </a:lnTo>
                <a:lnTo>
                  <a:pt x="12" y="90"/>
                </a:lnTo>
                <a:lnTo>
                  <a:pt x="12" y="100"/>
                </a:lnTo>
                <a:lnTo>
                  <a:pt x="7" y="104"/>
                </a:lnTo>
                <a:lnTo>
                  <a:pt x="7" y="107"/>
                </a:lnTo>
                <a:lnTo>
                  <a:pt x="7" y="109"/>
                </a:lnTo>
                <a:lnTo>
                  <a:pt x="7" y="109"/>
                </a:lnTo>
                <a:lnTo>
                  <a:pt x="2" y="112"/>
                </a:lnTo>
                <a:lnTo>
                  <a:pt x="0" y="114"/>
                </a:lnTo>
                <a:lnTo>
                  <a:pt x="0" y="119"/>
                </a:lnTo>
                <a:lnTo>
                  <a:pt x="2" y="119"/>
                </a:lnTo>
                <a:lnTo>
                  <a:pt x="2" y="130"/>
                </a:lnTo>
                <a:lnTo>
                  <a:pt x="12" y="135"/>
                </a:lnTo>
                <a:lnTo>
                  <a:pt x="26" y="135"/>
                </a:lnTo>
                <a:lnTo>
                  <a:pt x="26" y="142"/>
                </a:lnTo>
                <a:lnTo>
                  <a:pt x="28" y="142"/>
                </a:lnTo>
                <a:lnTo>
                  <a:pt x="33" y="145"/>
                </a:lnTo>
                <a:lnTo>
                  <a:pt x="38" y="149"/>
                </a:lnTo>
                <a:lnTo>
                  <a:pt x="38" y="152"/>
                </a:lnTo>
                <a:lnTo>
                  <a:pt x="35" y="152"/>
                </a:lnTo>
                <a:lnTo>
                  <a:pt x="35" y="154"/>
                </a:lnTo>
                <a:lnTo>
                  <a:pt x="33" y="154"/>
                </a:lnTo>
                <a:lnTo>
                  <a:pt x="33" y="156"/>
                </a:lnTo>
                <a:lnTo>
                  <a:pt x="38" y="161"/>
                </a:lnTo>
                <a:lnTo>
                  <a:pt x="42" y="164"/>
                </a:lnTo>
                <a:lnTo>
                  <a:pt x="45" y="164"/>
                </a:lnTo>
                <a:lnTo>
                  <a:pt x="49" y="166"/>
                </a:lnTo>
                <a:lnTo>
                  <a:pt x="54" y="173"/>
                </a:lnTo>
                <a:lnTo>
                  <a:pt x="57" y="178"/>
                </a:lnTo>
                <a:lnTo>
                  <a:pt x="59" y="180"/>
                </a:lnTo>
                <a:lnTo>
                  <a:pt x="59" y="182"/>
                </a:lnTo>
                <a:lnTo>
                  <a:pt x="66" y="182"/>
                </a:lnTo>
                <a:lnTo>
                  <a:pt x="68" y="185"/>
                </a:lnTo>
                <a:lnTo>
                  <a:pt x="68" y="190"/>
                </a:lnTo>
                <a:lnTo>
                  <a:pt x="64" y="190"/>
                </a:lnTo>
                <a:lnTo>
                  <a:pt x="64" y="192"/>
                </a:lnTo>
                <a:lnTo>
                  <a:pt x="68" y="197"/>
                </a:lnTo>
                <a:lnTo>
                  <a:pt x="68" y="204"/>
                </a:lnTo>
                <a:lnTo>
                  <a:pt x="80" y="206"/>
                </a:lnTo>
                <a:lnTo>
                  <a:pt x="83" y="208"/>
                </a:lnTo>
                <a:lnTo>
                  <a:pt x="87" y="211"/>
                </a:lnTo>
                <a:lnTo>
                  <a:pt x="90" y="213"/>
                </a:lnTo>
                <a:lnTo>
                  <a:pt x="92" y="218"/>
                </a:lnTo>
                <a:lnTo>
                  <a:pt x="92" y="227"/>
                </a:lnTo>
                <a:lnTo>
                  <a:pt x="94" y="232"/>
                </a:lnTo>
                <a:lnTo>
                  <a:pt x="106" y="241"/>
                </a:lnTo>
                <a:lnTo>
                  <a:pt x="106" y="251"/>
                </a:lnTo>
                <a:lnTo>
                  <a:pt x="125" y="260"/>
                </a:lnTo>
                <a:lnTo>
                  <a:pt x="127" y="258"/>
                </a:lnTo>
                <a:lnTo>
                  <a:pt x="130" y="253"/>
                </a:lnTo>
                <a:lnTo>
                  <a:pt x="132" y="251"/>
                </a:lnTo>
                <a:lnTo>
                  <a:pt x="137" y="251"/>
                </a:lnTo>
                <a:lnTo>
                  <a:pt x="142" y="253"/>
                </a:lnTo>
                <a:lnTo>
                  <a:pt x="142" y="256"/>
                </a:lnTo>
                <a:lnTo>
                  <a:pt x="146" y="258"/>
                </a:lnTo>
                <a:lnTo>
                  <a:pt x="149" y="258"/>
                </a:lnTo>
                <a:lnTo>
                  <a:pt x="156" y="253"/>
                </a:lnTo>
                <a:lnTo>
                  <a:pt x="156" y="251"/>
                </a:lnTo>
                <a:lnTo>
                  <a:pt x="161" y="246"/>
                </a:lnTo>
                <a:lnTo>
                  <a:pt x="163" y="249"/>
                </a:lnTo>
                <a:lnTo>
                  <a:pt x="168" y="251"/>
                </a:lnTo>
                <a:lnTo>
                  <a:pt x="170" y="258"/>
                </a:lnTo>
                <a:lnTo>
                  <a:pt x="172" y="263"/>
                </a:lnTo>
                <a:lnTo>
                  <a:pt x="177" y="267"/>
                </a:lnTo>
                <a:lnTo>
                  <a:pt x="182" y="270"/>
                </a:lnTo>
                <a:lnTo>
                  <a:pt x="184" y="272"/>
                </a:lnTo>
                <a:lnTo>
                  <a:pt x="187" y="272"/>
                </a:lnTo>
                <a:lnTo>
                  <a:pt x="189" y="282"/>
                </a:lnTo>
                <a:lnTo>
                  <a:pt x="196" y="282"/>
                </a:lnTo>
                <a:lnTo>
                  <a:pt x="203" y="275"/>
                </a:lnTo>
                <a:lnTo>
                  <a:pt x="208" y="275"/>
                </a:lnTo>
                <a:lnTo>
                  <a:pt x="210" y="277"/>
                </a:lnTo>
                <a:lnTo>
                  <a:pt x="215" y="279"/>
                </a:lnTo>
                <a:lnTo>
                  <a:pt x="220" y="279"/>
                </a:lnTo>
                <a:lnTo>
                  <a:pt x="220" y="277"/>
                </a:lnTo>
                <a:lnTo>
                  <a:pt x="222" y="275"/>
                </a:lnTo>
                <a:lnTo>
                  <a:pt x="224" y="275"/>
                </a:lnTo>
                <a:lnTo>
                  <a:pt x="236" y="286"/>
                </a:lnTo>
                <a:lnTo>
                  <a:pt x="243" y="277"/>
                </a:lnTo>
                <a:lnTo>
                  <a:pt x="253" y="277"/>
                </a:lnTo>
                <a:lnTo>
                  <a:pt x="257" y="272"/>
                </a:lnTo>
                <a:lnTo>
                  <a:pt x="262" y="272"/>
                </a:lnTo>
                <a:lnTo>
                  <a:pt x="262" y="275"/>
                </a:lnTo>
                <a:lnTo>
                  <a:pt x="265" y="277"/>
                </a:lnTo>
                <a:lnTo>
                  <a:pt x="274" y="277"/>
                </a:lnTo>
                <a:lnTo>
                  <a:pt x="281" y="270"/>
                </a:lnTo>
                <a:lnTo>
                  <a:pt x="281" y="267"/>
                </a:lnTo>
                <a:lnTo>
                  <a:pt x="283" y="265"/>
                </a:lnTo>
                <a:lnTo>
                  <a:pt x="283" y="263"/>
                </a:lnTo>
                <a:lnTo>
                  <a:pt x="288" y="263"/>
                </a:lnTo>
                <a:lnTo>
                  <a:pt x="295" y="251"/>
                </a:lnTo>
                <a:lnTo>
                  <a:pt x="333" y="251"/>
                </a:lnTo>
                <a:lnTo>
                  <a:pt x="342" y="246"/>
                </a:lnTo>
                <a:lnTo>
                  <a:pt x="340" y="239"/>
                </a:lnTo>
                <a:lnTo>
                  <a:pt x="340" y="232"/>
                </a:lnTo>
                <a:lnTo>
                  <a:pt x="338" y="227"/>
                </a:lnTo>
                <a:lnTo>
                  <a:pt x="335" y="225"/>
                </a:lnTo>
                <a:lnTo>
                  <a:pt x="328" y="225"/>
                </a:lnTo>
                <a:lnTo>
                  <a:pt x="324" y="223"/>
                </a:lnTo>
                <a:lnTo>
                  <a:pt x="316" y="208"/>
                </a:lnTo>
                <a:lnTo>
                  <a:pt x="316" y="201"/>
                </a:lnTo>
                <a:lnTo>
                  <a:pt x="312" y="199"/>
                </a:lnTo>
                <a:lnTo>
                  <a:pt x="312" y="185"/>
                </a:lnTo>
                <a:lnTo>
                  <a:pt x="305" y="185"/>
                </a:lnTo>
                <a:lnTo>
                  <a:pt x="302" y="175"/>
                </a:lnTo>
                <a:lnTo>
                  <a:pt x="293" y="175"/>
                </a:lnTo>
                <a:lnTo>
                  <a:pt x="291" y="168"/>
                </a:lnTo>
                <a:lnTo>
                  <a:pt x="291" y="161"/>
                </a:lnTo>
                <a:lnTo>
                  <a:pt x="286" y="159"/>
                </a:lnTo>
                <a:lnTo>
                  <a:pt x="283" y="154"/>
                </a:lnTo>
                <a:lnTo>
                  <a:pt x="279" y="152"/>
                </a:lnTo>
                <a:lnTo>
                  <a:pt x="276" y="149"/>
                </a:lnTo>
                <a:lnTo>
                  <a:pt x="267" y="149"/>
                </a:lnTo>
                <a:lnTo>
                  <a:pt x="262" y="147"/>
                </a:lnTo>
                <a:lnTo>
                  <a:pt x="260" y="147"/>
                </a:lnTo>
                <a:lnTo>
                  <a:pt x="260" y="142"/>
                </a:lnTo>
                <a:lnTo>
                  <a:pt x="262" y="138"/>
                </a:lnTo>
                <a:lnTo>
                  <a:pt x="265" y="135"/>
                </a:lnTo>
                <a:lnTo>
                  <a:pt x="262" y="126"/>
                </a:lnTo>
                <a:lnTo>
                  <a:pt x="276" y="126"/>
                </a:lnTo>
                <a:lnTo>
                  <a:pt x="279" y="128"/>
                </a:lnTo>
                <a:lnTo>
                  <a:pt x="281" y="126"/>
                </a:lnTo>
                <a:lnTo>
                  <a:pt x="286" y="126"/>
                </a:lnTo>
                <a:lnTo>
                  <a:pt x="288" y="123"/>
                </a:lnTo>
                <a:lnTo>
                  <a:pt x="288" y="119"/>
                </a:lnTo>
                <a:lnTo>
                  <a:pt x="291" y="114"/>
                </a:lnTo>
                <a:lnTo>
                  <a:pt x="291" y="100"/>
                </a:lnTo>
                <a:lnTo>
                  <a:pt x="288" y="97"/>
                </a:lnTo>
                <a:lnTo>
                  <a:pt x="288" y="93"/>
                </a:lnTo>
                <a:lnTo>
                  <a:pt x="286" y="88"/>
                </a:lnTo>
                <a:lnTo>
                  <a:pt x="286" y="83"/>
                </a:lnTo>
                <a:lnTo>
                  <a:pt x="288" y="78"/>
                </a:lnTo>
                <a:lnTo>
                  <a:pt x="291" y="76"/>
                </a:lnTo>
                <a:lnTo>
                  <a:pt x="288" y="71"/>
                </a:lnTo>
                <a:lnTo>
                  <a:pt x="286" y="67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ri Lanka" descr="© INSCALE GmbH, 05.05.2010&#10;http://www.presentationload.com/">
            <a:extLst>
              <a:ext uri="{FF2B5EF4-FFF2-40B4-BE49-F238E27FC236}">
                <a16:creationId xmlns:a16="http://schemas.microsoft.com/office/drawing/2014/main" id="{3FF7ECF6-1C84-9CDC-FD2D-EC8AD44FEB25}"/>
              </a:ext>
            </a:extLst>
          </p:cNvPr>
          <p:cNvSpPr>
            <a:spLocks/>
          </p:cNvSpPr>
          <p:nvPr/>
        </p:nvSpPr>
        <p:spPr bwMode="gray">
          <a:xfrm>
            <a:off x="8268611" y="4019758"/>
            <a:ext cx="81139" cy="143837"/>
          </a:xfrm>
          <a:custGeom>
            <a:avLst/>
            <a:gdLst>
              <a:gd name="T0" fmla="*/ 2147483647 w 174"/>
              <a:gd name="T1" fmla="*/ 2147483647 h 306"/>
              <a:gd name="T2" fmla="*/ 2147483647 w 174"/>
              <a:gd name="T3" fmla="*/ 0 h 306"/>
              <a:gd name="T4" fmla="*/ 2147483647 w 174"/>
              <a:gd name="T5" fmla="*/ 0 h 306"/>
              <a:gd name="T6" fmla="*/ 2147483647 w 174"/>
              <a:gd name="T7" fmla="*/ 2147483647 h 306"/>
              <a:gd name="T8" fmla="*/ 2147483647 w 174"/>
              <a:gd name="T9" fmla="*/ 2147483647 h 306"/>
              <a:gd name="T10" fmla="*/ 2147483647 w 174"/>
              <a:gd name="T11" fmla="*/ 2147483647 h 306"/>
              <a:gd name="T12" fmla="*/ 2147483647 w 174"/>
              <a:gd name="T13" fmla="*/ 2147483647 h 306"/>
              <a:gd name="T14" fmla="*/ 2147483647 w 174"/>
              <a:gd name="T15" fmla="*/ 2147483647 h 306"/>
              <a:gd name="T16" fmla="*/ 2147483647 w 174"/>
              <a:gd name="T17" fmla="*/ 2147483647 h 306"/>
              <a:gd name="T18" fmla="*/ 2147483647 w 174"/>
              <a:gd name="T19" fmla="*/ 2147483647 h 306"/>
              <a:gd name="T20" fmla="*/ 2147483647 w 174"/>
              <a:gd name="T21" fmla="*/ 2147483647 h 306"/>
              <a:gd name="T22" fmla="*/ 2147483647 w 174"/>
              <a:gd name="T23" fmla="*/ 2147483647 h 306"/>
              <a:gd name="T24" fmla="*/ 2147483647 w 174"/>
              <a:gd name="T25" fmla="*/ 2147483647 h 306"/>
              <a:gd name="T26" fmla="*/ 2147483647 w 174"/>
              <a:gd name="T27" fmla="*/ 2147483647 h 306"/>
              <a:gd name="T28" fmla="*/ 2147483647 w 174"/>
              <a:gd name="T29" fmla="*/ 2147483647 h 306"/>
              <a:gd name="T30" fmla="*/ 2147483647 w 174"/>
              <a:gd name="T31" fmla="*/ 2147483647 h 306"/>
              <a:gd name="T32" fmla="*/ 2147483647 w 174"/>
              <a:gd name="T33" fmla="*/ 2147483647 h 306"/>
              <a:gd name="T34" fmla="*/ 2147483647 w 174"/>
              <a:gd name="T35" fmla="*/ 2147483647 h 306"/>
              <a:gd name="T36" fmla="*/ 2147483647 w 174"/>
              <a:gd name="T37" fmla="*/ 2147483647 h 306"/>
              <a:gd name="T38" fmla="*/ 2147483647 w 174"/>
              <a:gd name="T39" fmla="*/ 2147483647 h 306"/>
              <a:gd name="T40" fmla="*/ 0 w 174"/>
              <a:gd name="T41" fmla="*/ 2147483647 h 306"/>
              <a:gd name="T42" fmla="*/ 0 w 174"/>
              <a:gd name="T43" fmla="*/ 2147483647 h 306"/>
              <a:gd name="T44" fmla="*/ 2147483647 w 174"/>
              <a:gd name="T45" fmla="*/ 2147483647 h 306"/>
              <a:gd name="T46" fmla="*/ 2147483647 w 174"/>
              <a:gd name="T47" fmla="*/ 2147483647 h 306"/>
              <a:gd name="T48" fmla="*/ 2147483647 w 174"/>
              <a:gd name="T49" fmla="*/ 2147483647 h 306"/>
              <a:gd name="T50" fmla="*/ 2147483647 w 174"/>
              <a:gd name="T51" fmla="*/ 2147483647 h 306"/>
              <a:gd name="T52" fmla="*/ 2147483647 w 174"/>
              <a:gd name="T53" fmla="*/ 2147483647 h 306"/>
              <a:gd name="T54" fmla="*/ 0 w 174"/>
              <a:gd name="T55" fmla="*/ 2147483647 h 306"/>
              <a:gd name="T56" fmla="*/ 2147483647 w 174"/>
              <a:gd name="T57" fmla="*/ 2147483647 h 306"/>
              <a:gd name="T58" fmla="*/ 2147483647 w 174"/>
              <a:gd name="T59" fmla="*/ 2147483647 h 30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4"/>
              <a:gd name="T91" fmla="*/ 0 h 306"/>
              <a:gd name="T92" fmla="*/ 174 w 174"/>
              <a:gd name="T93" fmla="*/ 306 h 30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4" h="306">
                <a:moveTo>
                  <a:pt x="24" y="6"/>
                </a:moveTo>
                <a:lnTo>
                  <a:pt x="36" y="0"/>
                </a:lnTo>
                <a:lnTo>
                  <a:pt x="48" y="0"/>
                </a:lnTo>
                <a:lnTo>
                  <a:pt x="66" y="6"/>
                </a:lnTo>
                <a:lnTo>
                  <a:pt x="78" y="12"/>
                </a:lnTo>
                <a:lnTo>
                  <a:pt x="114" y="66"/>
                </a:lnTo>
                <a:lnTo>
                  <a:pt x="132" y="84"/>
                </a:lnTo>
                <a:lnTo>
                  <a:pt x="126" y="120"/>
                </a:lnTo>
                <a:lnTo>
                  <a:pt x="150" y="114"/>
                </a:lnTo>
                <a:lnTo>
                  <a:pt x="156" y="168"/>
                </a:lnTo>
                <a:lnTo>
                  <a:pt x="162" y="174"/>
                </a:lnTo>
                <a:lnTo>
                  <a:pt x="168" y="198"/>
                </a:lnTo>
                <a:lnTo>
                  <a:pt x="174" y="228"/>
                </a:lnTo>
                <a:lnTo>
                  <a:pt x="174" y="258"/>
                </a:lnTo>
                <a:lnTo>
                  <a:pt x="156" y="276"/>
                </a:lnTo>
                <a:lnTo>
                  <a:pt x="120" y="294"/>
                </a:lnTo>
                <a:lnTo>
                  <a:pt x="84" y="306"/>
                </a:lnTo>
                <a:lnTo>
                  <a:pt x="48" y="306"/>
                </a:lnTo>
                <a:lnTo>
                  <a:pt x="24" y="282"/>
                </a:lnTo>
                <a:lnTo>
                  <a:pt x="12" y="240"/>
                </a:lnTo>
                <a:lnTo>
                  <a:pt x="0" y="192"/>
                </a:lnTo>
                <a:lnTo>
                  <a:pt x="0" y="156"/>
                </a:lnTo>
                <a:lnTo>
                  <a:pt x="12" y="138"/>
                </a:lnTo>
                <a:lnTo>
                  <a:pt x="18" y="132"/>
                </a:lnTo>
                <a:lnTo>
                  <a:pt x="24" y="120"/>
                </a:lnTo>
                <a:lnTo>
                  <a:pt x="30" y="102"/>
                </a:lnTo>
                <a:lnTo>
                  <a:pt x="30" y="78"/>
                </a:lnTo>
                <a:lnTo>
                  <a:pt x="0" y="36"/>
                </a:lnTo>
                <a:lnTo>
                  <a:pt x="24" y="36"/>
                </a:lnTo>
                <a:lnTo>
                  <a:pt x="24" y="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pain" descr="© INSCALE GmbH, 05.05.2010&#10;http://www.presentationload.com/">
            <a:extLst>
              <a:ext uri="{FF2B5EF4-FFF2-40B4-BE49-F238E27FC236}">
                <a16:creationId xmlns:a16="http://schemas.microsoft.com/office/drawing/2014/main" id="{337E7D66-3CCE-3422-B279-4A7E9DE9D5D5}"/>
              </a:ext>
            </a:extLst>
          </p:cNvPr>
          <p:cNvSpPr>
            <a:spLocks noEditPoints="1"/>
          </p:cNvSpPr>
          <p:nvPr/>
        </p:nvSpPr>
        <p:spPr bwMode="gray">
          <a:xfrm>
            <a:off x="5347600" y="2723377"/>
            <a:ext cx="413071" cy="291364"/>
          </a:xfrm>
          <a:custGeom>
            <a:avLst/>
            <a:gdLst>
              <a:gd name="T0" fmla="*/ 2147483647 w 876"/>
              <a:gd name="T1" fmla="*/ 2147483647 h 618"/>
              <a:gd name="T2" fmla="*/ 2147483647 w 876"/>
              <a:gd name="T3" fmla="*/ 2147483647 h 618"/>
              <a:gd name="T4" fmla="*/ 2147483647 w 876"/>
              <a:gd name="T5" fmla="*/ 2147483647 h 618"/>
              <a:gd name="T6" fmla="*/ 2147483647 w 876"/>
              <a:gd name="T7" fmla="*/ 2147483647 h 618"/>
              <a:gd name="T8" fmla="*/ 2147483647 w 876"/>
              <a:gd name="T9" fmla="*/ 2147483647 h 618"/>
              <a:gd name="T10" fmla="*/ 2147483647 w 876"/>
              <a:gd name="T11" fmla="*/ 2147483647 h 618"/>
              <a:gd name="T12" fmla="*/ 2147483647 w 876"/>
              <a:gd name="T13" fmla="*/ 2147483647 h 618"/>
              <a:gd name="T14" fmla="*/ 2147483647 w 876"/>
              <a:gd name="T15" fmla="*/ 2147483647 h 618"/>
              <a:gd name="T16" fmla="*/ 2147483647 w 876"/>
              <a:gd name="T17" fmla="*/ 2147483647 h 618"/>
              <a:gd name="T18" fmla="*/ 2147483647 w 876"/>
              <a:gd name="T19" fmla="*/ 2147483647 h 618"/>
              <a:gd name="T20" fmla="*/ 2147483647 w 876"/>
              <a:gd name="T21" fmla="*/ 2147483647 h 618"/>
              <a:gd name="T22" fmla="*/ 2147483647 w 876"/>
              <a:gd name="T23" fmla="*/ 2147483647 h 618"/>
              <a:gd name="T24" fmla="*/ 2147483647 w 876"/>
              <a:gd name="T25" fmla="*/ 2147483647 h 618"/>
              <a:gd name="T26" fmla="*/ 2147483647 w 876"/>
              <a:gd name="T27" fmla="*/ 2147483647 h 618"/>
              <a:gd name="T28" fmla="*/ 2147483647 w 876"/>
              <a:gd name="T29" fmla="*/ 2147483647 h 618"/>
              <a:gd name="T30" fmla="*/ 2147483647 w 876"/>
              <a:gd name="T31" fmla="*/ 2147483647 h 618"/>
              <a:gd name="T32" fmla="*/ 2147483647 w 876"/>
              <a:gd name="T33" fmla="*/ 2147483647 h 618"/>
              <a:gd name="T34" fmla="*/ 2147483647 w 876"/>
              <a:gd name="T35" fmla="*/ 2147483647 h 618"/>
              <a:gd name="T36" fmla="*/ 2147483647 w 876"/>
              <a:gd name="T37" fmla="*/ 2147483647 h 618"/>
              <a:gd name="T38" fmla="*/ 2147483647 w 876"/>
              <a:gd name="T39" fmla="*/ 2147483647 h 618"/>
              <a:gd name="T40" fmla="*/ 2147483647 w 876"/>
              <a:gd name="T41" fmla="*/ 0 h 618"/>
              <a:gd name="T42" fmla="*/ 2147483647 w 876"/>
              <a:gd name="T43" fmla="*/ 2147483647 h 618"/>
              <a:gd name="T44" fmla="*/ 0 w 876"/>
              <a:gd name="T45" fmla="*/ 2147483647 h 618"/>
              <a:gd name="T46" fmla="*/ 2147483647 w 876"/>
              <a:gd name="T47" fmla="*/ 2147483647 h 618"/>
              <a:gd name="T48" fmla="*/ 2147483647 w 876"/>
              <a:gd name="T49" fmla="*/ 2147483647 h 618"/>
              <a:gd name="T50" fmla="*/ 2147483647 w 876"/>
              <a:gd name="T51" fmla="*/ 2147483647 h 618"/>
              <a:gd name="T52" fmla="*/ 2147483647 w 876"/>
              <a:gd name="T53" fmla="*/ 2147483647 h 618"/>
              <a:gd name="T54" fmla="*/ 2147483647 w 876"/>
              <a:gd name="T55" fmla="*/ 2147483647 h 618"/>
              <a:gd name="T56" fmla="*/ 2147483647 w 876"/>
              <a:gd name="T57" fmla="*/ 2147483647 h 618"/>
              <a:gd name="T58" fmla="*/ 2147483647 w 876"/>
              <a:gd name="T59" fmla="*/ 2147483647 h 618"/>
              <a:gd name="T60" fmla="*/ 2147483647 w 876"/>
              <a:gd name="T61" fmla="*/ 2147483647 h 618"/>
              <a:gd name="T62" fmla="*/ 2147483647 w 876"/>
              <a:gd name="T63" fmla="*/ 2147483647 h 618"/>
              <a:gd name="T64" fmla="*/ 2147483647 w 876"/>
              <a:gd name="T65" fmla="*/ 2147483647 h 618"/>
              <a:gd name="T66" fmla="*/ 2147483647 w 876"/>
              <a:gd name="T67" fmla="*/ 2147483647 h 618"/>
              <a:gd name="T68" fmla="*/ 2147483647 w 876"/>
              <a:gd name="T69" fmla="*/ 2147483647 h 618"/>
              <a:gd name="T70" fmla="*/ 2147483647 w 876"/>
              <a:gd name="T71" fmla="*/ 2147483647 h 618"/>
              <a:gd name="T72" fmla="*/ 2147483647 w 876"/>
              <a:gd name="T73" fmla="*/ 2147483647 h 618"/>
              <a:gd name="T74" fmla="*/ 2147483647 w 876"/>
              <a:gd name="T75" fmla="*/ 2147483647 h 618"/>
              <a:gd name="T76" fmla="*/ 2147483647 w 876"/>
              <a:gd name="T77" fmla="*/ 2147483647 h 618"/>
              <a:gd name="T78" fmla="*/ 2147483647 w 876"/>
              <a:gd name="T79" fmla="*/ 2147483647 h 618"/>
              <a:gd name="T80" fmla="*/ 2147483647 w 876"/>
              <a:gd name="T81" fmla="*/ 2147483647 h 618"/>
              <a:gd name="T82" fmla="*/ 2147483647 w 876"/>
              <a:gd name="T83" fmla="*/ 2147483647 h 618"/>
              <a:gd name="T84" fmla="*/ 2147483647 w 876"/>
              <a:gd name="T85" fmla="*/ 2147483647 h 618"/>
              <a:gd name="T86" fmla="*/ 2147483647 w 876"/>
              <a:gd name="T87" fmla="*/ 2147483647 h 618"/>
              <a:gd name="T88" fmla="*/ 2147483647 w 876"/>
              <a:gd name="T89" fmla="*/ 2147483647 h 618"/>
              <a:gd name="T90" fmla="*/ 2147483647 w 876"/>
              <a:gd name="T91" fmla="*/ 2147483647 h 618"/>
              <a:gd name="T92" fmla="*/ 2147483647 w 876"/>
              <a:gd name="T93" fmla="*/ 2147483647 h 618"/>
              <a:gd name="T94" fmla="*/ 2147483647 w 876"/>
              <a:gd name="T95" fmla="*/ 2147483647 h 618"/>
              <a:gd name="T96" fmla="*/ 2147483647 w 876"/>
              <a:gd name="T97" fmla="*/ 2147483647 h 618"/>
              <a:gd name="T98" fmla="*/ 2147483647 w 876"/>
              <a:gd name="T99" fmla="*/ 2147483647 h 618"/>
              <a:gd name="T100" fmla="*/ 2147483647 w 876"/>
              <a:gd name="T101" fmla="*/ 2147483647 h 618"/>
              <a:gd name="T102" fmla="*/ 2147483647 w 876"/>
              <a:gd name="T103" fmla="*/ 2147483647 h 618"/>
              <a:gd name="T104" fmla="*/ 2147483647 w 876"/>
              <a:gd name="T105" fmla="*/ 2147483647 h 618"/>
              <a:gd name="T106" fmla="*/ 2147483647 w 876"/>
              <a:gd name="T107" fmla="*/ 2147483647 h 618"/>
              <a:gd name="T108" fmla="*/ 2147483647 w 876"/>
              <a:gd name="T109" fmla="*/ 2147483647 h 6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876"/>
              <a:gd name="T166" fmla="*/ 0 h 618"/>
              <a:gd name="T167" fmla="*/ 876 w 876"/>
              <a:gd name="T168" fmla="*/ 618 h 61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876" h="618">
                <a:moveTo>
                  <a:pt x="804" y="318"/>
                </a:moveTo>
                <a:lnTo>
                  <a:pt x="798" y="312"/>
                </a:lnTo>
                <a:lnTo>
                  <a:pt x="798" y="306"/>
                </a:lnTo>
                <a:lnTo>
                  <a:pt x="786" y="306"/>
                </a:lnTo>
                <a:lnTo>
                  <a:pt x="762" y="318"/>
                </a:lnTo>
                <a:lnTo>
                  <a:pt x="750" y="330"/>
                </a:lnTo>
                <a:lnTo>
                  <a:pt x="750" y="336"/>
                </a:lnTo>
                <a:lnTo>
                  <a:pt x="756" y="342"/>
                </a:lnTo>
                <a:lnTo>
                  <a:pt x="768" y="342"/>
                </a:lnTo>
                <a:lnTo>
                  <a:pt x="774" y="348"/>
                </a:lnTo>
                <a:lnTo>
                  <a:pt x="774" y="354"/>
                </a:lnTo>
                <a:lnTo>
                  <a:pt x="804" y="354"/>
                </a:lnTo>
                <a:lnTo>
                  <a:pt x="816" y="342"/>
                </a:lnTo>
                <a:lnTo>
                  <a:pt x="816" y="324"/>
                </a:lnTo>
                <a:lnTo>
                  <a:pt x="810" y="318"/>
                </a:lnTo>
                <a:lnTo>
                  <a:pt x="804" y="318"/>
                </a:lnTo>
                <a:close/>
                <a:moveTo>
                  <a:pt x="672" y="390"/>
                </a:moveTo>
                <a:lnTo>
                  <a:pt x="678" y="396"/>
                </a:lnTo>
                <a:lnTo>
                  <a:pt x="684" y="396"/>
                </a:lnTo>
                <a:lnTo>
                  <a:pt x="690" y="390"/>
                </a:lnTo>
                <a:lnTo>
                  <a:pt x="690" y="372"/>
                </a:lnTo>
                <a:lnTo>
                  <a:pt x="684" y="372"/>
                </a:lnTo>
                <a:lnTo>
                  <a:pt x="672" y="384"/>
                </a:lnTo>
                <a:lnTo>
                  <a:pt x="672" y="390"/>
                </a:lnTo>
                <a:close/>
                <a:moveTo>
                  <a:pt x="840" y="300"/>
                </a:moveTo>
                <a:lnTo>
                  <a:pt x="840" y="306"/>
                </a:lnTo>
                <a:lnTo>
                  <a:pt x="852" y="318"/>
                </a:lnTo>
                <a:lnTo>
                  <a:pt x="870" y="318"/>
                </a:lnTo>
                <a:lnTo>
                  <a:pt x="876" y="312"/>
                </a:lnTo>
                <a:lnTo>
                  <a:pt x="864" y="300"/>
                </a:lnTo>
                <a:lnTo>
                  <a:pt x="852" y="300"/>
                </a:lnTo>
                <a:lnTo>
                  <a:pt x="846" y="294"/>
                </a:lnTo>
                <a:lnTo>
                  <a:pt x="840" y="300"/>
                </a:lnTo>
                <a:close/>
                <a:moveTo>
                  <a:pt x="804" y="150"/>
                </a:moveTo>
                <a:lnTo>
                  <a:pt x="798" y="138"/>
                </a:lnTo>
                <a:lnTo>
                  <a:pt x="798" y="132"/>
                </a:lnTo>
                <a:lnTo>
                  <a:pt x="810" y="120"/>
                </a:lnTo>
                <a:lnTo>
                  <a:pt x="798" y="114"/>
                </a:lnTo>
                <a:lnTo>
                  <a:pt x="792" y="108"/>
                </a:lnTo>
                <a:lnTo>
                  <a:pt x="792" y="102"/>
                </a:lnTo>
                <a:lnTo>
                  <a:pt x="780" y="102"/>
                </a:lnTo>
                <a:lnTo>
                  <a:pt x="780" y="108"/>
                </a:lnTo>
                <a:lnTo>
                  <a:pt x="774" y="114"/>
                </a:lnTo>
                <a:lnTo>
                  <a:pt x="756" y="114"/>
                </a:lnTo>
                <a:lnTo>
                  <a:pt x="750" y="108"/>
                </a:lnTo>
                <a:lnTo>
                  <a:pt x="726" y="108"/>
                </a:lnTo>
                <a:lnTo>
                  <a:pt x="726" y="102"/>
                </a:lnTo>
                <a:lnTo>
                  <a:pt x="708" y="102"/>
                </a:lnTo>
                <a:lnTo>
                  <a:pt x="696" y="108"/>
                </a:lnTo>
                <a:lnTo>
                  <a:pt x="690" y="84"/>
                </a:lnTo>
                <a:lnTo>
                  <a:pt x="672" y="84"/>
                </a:lnTo>
                <a:lnTo>
                  <a:pt x="672" y="78"/>
                </a:lnTo>
                <a:lnTo>
                  <a:pt x="666" y="72"/>
                </a:lnTo>
                <a:lnTo>
                  <a:pt x="648" y="72"/>
                </a:lnTo>
                <a:lnTo>
                  <a:pt x="642" y="78"/>
                </a:lnTo>
                <a:lnTo>
                  <a:pt x="642" y="90"/>
                </a:lnTo>
                <a:lnTo>
                  <a:pt x="624" y="96"/>
                </a:lnTo>
                <a:lnTo>
                  <a:pt x="624" y="84"/>
                </a:lnTo>
                <a:lnTo>
                  <a:pt x="594" y="84"/>
                </a:lnTo>
                <a:lnTo>
                  <a:pt x="582" y="72"/>
                </a:lnTo>
                <a:lnTo>
                  <a:pt x="570" y="72"/>
                </a:lnTo>
                <a:lnTo>
                  <a:pt x="564" y="78"/>
                </a:lnTo>
                <a:lnTo>
                  <a:pt x="546" y="60"/>
                </a:lnTo>
                <a:lnTo>
                  <a:pt x="510" y="60"/>
                </a:lnTo>
                <a:lnTo>
                  <a:pt x="516" y="54"/>
                </a:lnTo>
                <a:lnTo>
                  <a:pt x="516" y="48"/>
                </a:lnTo>
                <a:lnTo>
                  <a:pt x="504" y="36"/>
                </a:lnTo>
                <a:lnTo>
                  <a:pt x="498" y="36"/>
                </a:lnTo>
                <a:lnTo>
                  <a:pt x="492" y="42"/>
                </a:lnTo>
                <a:lnTo>
                  <a:pt x="486" y="36"/>
                </a:lnTo>
                <a:lnTo>
                  <a:pt x="450" y="36"/>
                </a:lnTo>
                <a:lnTo>
                  <a:pt x="390" y="24"/>
                </a:lnTo>
                <a:lnTo>
                  <a:pt x="378" y="24"/>
                </a:lnTo>
                <a:lnTo>
                  <a:pt x="348" y="36"/>
                </a:lnTo>
                <a:lnTo>
                  <a:pt x="294" y="30"/>
                </a:lnTo>
                <a:lnTo>
                  <a:pt x="258" y="12"/>
                </a:lnTo>
                <a:lnTo>
                  <a:pt x="234" y="12"/>
                </a:lnTo>
                <a:lnTo>
                  <a:pt x="216" y="18"/>
                </a:lnTo>
                <a:lnTo>
                  <a:pt x="162" y="18"/>
                </a:lnTo>
                <a:lnTo>
                  <a:pt x="150" y="12"/>
                </a:lnTo>
                <a:lnTo>
                  <a:pt x="138" y="12"/>
                </a:lnTo>
                <a:lnTo>
                  <a:pt x="126" y="6"/>
                </a:lnTo>
                <a:lnTo>
                  <a:pt x="120" y="0"/>
                </a:lnTo>
                <a:lnTo>
                  <a:pt x="108" y="0"/>
                </a:lnTo>
                <a:lnTo>
                  <a:pt x="96" y="6"/>
                </a:lnTo>
                <a:lnTo>
                  <a:pt x="72" y="30"/>
                </a:lnTo>
                <a:lnTo>
                  <a:pt x="60" y="30"/>
                </a:lnTo>
                <a:lnTo>
                  <a:pt x="48" y="36"/>
                </a:lnTo>
                <a:lnTo>
                  <a:pt x="30" y="36"/>
                </a:lnTo>
                <a:lnTo>
                  <a:pt x="6" y="48"/>
                </a:lnTo>
                <a:lnTo>
                  <a:pt x="0" y="60"/>
                </a:lnTo>
                <a:lnTo>
                  <a:pt x="0" y="72"/>
                </a:lnTo>
                <a:lnTo>
                  <a:pt x="6" y="78"/>
                </a:lnTo>
                <a:lnTo>
                  <a:pt x="12" y="90"/>
                </a:lnTo>
                <a:lnTo>
                  <a:pt x="24" y="96"/>
                </a:lnTo>
                <a:lnTo>
                  <a:pt x="30" y="102"/>
                </a:lnTo>
                <a:lnTo>
                  <a:pt x="18" y="138"/>
                </a:lnTo>
                <a:lnTo>
                  <a:pt x="24" y="144"/>
                </a:lnTo>
                <a:lnTo>
                  <a:pt x="24" y="150"/>
                </a:lnTo>
                <a:lnTo>
                  <a:pt x="30" y="144"/>
                </a:lnTo>
                <a:lnTo>
                  <a:pt x="54" y="132"/>
                </a:lnTo>
                <a:lnTo>
                  <a:pt x="78" y="132"/>
                </a:lnTo>
                <a:lnTo>
                  <a:pt x="78" y="138"/>
                </a:lnTo>
                <a:lnTo>
                  <a:pt x="66" y="150"/>
                </a:lnTo>
                <a:lnTo>
                  <a:pt x="60" y="150"/>
                </a:lnTo>
                <a:lnTo>
                  <a:pt x="60" y="156"/>
                </a:lnTo>
                <a:lnTo>
                  <a:pt x="72" y="156"/>
                </a:lnTo>
                <a:lnTo>
                  <a:pt x="78" y="150"/>
                </a:lnTo>
                <a:lnTo>
                  <a:pt x="96" y="150"/>
                </a:lnTo>
                <a:lnTo>
                  <a:pt x="102" y="156"/>
                </a:lnTo>
                <a:lnTo>
                  <a:pt x="114" y="156"/>
                </a:lnTo>
                <a:lnTo>
                  <a:pt x="120" y="150"/>
                </a:lnTo>
                <a:lnTo>
                  <a:pt x="120" y="144"/>
                </a:lnTo>
                <a:lnTo>
                  <a:pt x="174" y="144"/>
                </a:lnTo>
                <a:lnTo>
                  <a:pt x="174" y="162"/>
                </a:lnTo>
                <a:lnTo>
                  <a:pt x="180" y="162"/>
                </a:lnTo>
                <a:lnTo>
                  <a:pt x="192" y="168"/>
                </a:lnTo>
                <a:lnTo>
                  <a:pt x="192" y="174"/>
                </a:lnTo>
                <a:lnTo>
                  <a:pt x="168" y="198"/>
                </a:lnTo>
                <a:lnTo>
                  <a:pt x="144" y="210"/>
                </a:lnTo>
                <a:lnTo>
                  <a:pt x="138" y="216"/>
                </a:lnTo>
                <a:lnTo>
                  <a:pt x="138" y="222"/>
                </a:lnTo>
                <a:lnTo>
                  <a:pt x="144" y="222"/>
                </a:lnTo>
                <a:lnTo>
                  <a:pt x="150" y="228"/>
                </a:lnTo>
                <a:lnTo>
                  <a:pt x="150" y="240"/>
                </a:lnTo>
                <a:lnTo>
                  <a:pt x="144" y="258"/>
                </a:lnTo>
                <a:lnTo>
                  <a:pt x="144" y="276"/>
                </a:lnTo>
                <a:lnTo>
                  <a:pt x="138" y="276"/>
                </a:lnTo>
                <a:lnTo>
                  <a:pt x="132" y="282"/>
                </a:lnTo>
                <a:lnTo>
                  <a:pt x="132" y="294"/>
                </a:lnTo>
                <a:lnTo>
                  <a:pt x="138" y="300"/>
                </a:lnTo>
                <a:lnTo>
                  <a:pt x="138" y="312"/>
                </a:lnTo>
                <a:lnTo>
                  <a:pt x="126" y="324"/>
                </a:lnTo>
                <a:lnTo>
                  <a:pt x="90" y="324"/>
                </a:lnTo>
                <a:lnTo>
                  <a:pt x="114" y="348"/>
                </a:lnTo>
                <a:lnTo>
                  <a:pt x="114" y="360"/>
                </a:lnTo>
                <a:lnTo>
                  <a:pt x="120" y="366"/>
                </a:lnTo>
                <a:lnTo>
                  <a:pt x="132" y="372"/>
                </a:lnTo>
                <a:lnTo>
                  <a:pt x="132" y="378"/>
                </a:lnTo>
                <a:lnTo>
                  <a:pt x="120" y="390"/>
                </a:lnTo>
                <a:lnTo>
                  <a:pt x="108" y="396"/>
                </a:lnTo>
                <a:lnTo>
                  <a:pt x="96" y="408"/>
                </a:lnTo>
                <a:lnTo>
                  <a:pt x="96" y="414"/>
                </a:lnTo>
                <a:lnTo>
                  <a:pt x="102" y="420"/>
                </a:lnTo>
                <a:lnTo>
                  <a:pt x="102" y="426"/>
                </a:lnTo>
                <a:lnTo>
                  <a:pt x="108" y="438"/>
                </a:lnTo>
                <a:lnTo>
                  <a:pt x="114" y="444"/>
                </a:lnTo>
                <a:lnTo>
                  <a:pt x="126" y="444"/>
                </a:lnTo>
                <a:lnTo>
                  <a:pt x="126" y="450"/>
                </a:lnTo>
                <a:lnTo>
                  <a:pt x="114" y="462"/>
                </a:lnTo>
                <a:lnTo>
                  <a:pt x="102" y="462"/>
                </a:lnTo>
                <a:lnTo>
                  <a:pt x="96" y="474"/>
                </a:lnTo>
                <a:lnTo>
                  <a:pt x="90" y="480"/>
                </a:lnTo>
                <a:lnTo>
                  <a:pt x="90" y="528"/>
                </a:lnTo>
                <a:lnTo>
                  <a:pt x="120" y="528"/>
                </a:lnTo>
                <a:lnTo>
                  <a:pt x="144" y="546"/>
                </a:lnTo>
                <a:lnTo>
                  <a:pt x="162" y="546"/>
                </a:lnTo>
                <a:lnTo>
                  <a:pt x="156" y="576"/>
                </a:lnTo>
                <a:lnTo>
                  <a:pt x="162" y="576"/>
                </a:lnTo>
                <a:lnTo>
                  <a:pt x="162" y="594"/>
                </a:lnTo>
                <a:lnTo>
                  <a:pt x="168" y="606"/>
                </a:lnTo>
                <a:lnTo>
                  <a:pt x="174" y="612"/>
                </a:lnTo>
                <a:lnTo>
                  <a:pt x="192" y="612"/>
                </a:lnTo>
                <a:lnTo>
                  <a:pt x="198" y="618"/>
                </a:lnTo>
                <a:lnTo>
                  <a:pt x="204" y="618"/>
                </a:lnTo>
                <a:lnTo>
                  <a:pt x="210" y="612"/>
                </a:lnTo>
                <a:lnTo>
                  <a:pt x="222" y="606"/>
                </a:lnTo>
                <a:lnTo>
                  <a:pt x="240" y="588"/>
                </a:lnTo>
                <a:lnTo>
                  <a:pt x="252" y="582"/>
                </a:lnTo>
                <a:lnTo>
                  <a:pt x="264" y="582"/>
                </a:lnTo>
                <a:lnTo>
                  <a:pt x="294" y="564"/>
                </a:lnTo>
                <a:lnTo>
                  <a:pt x="360" y="564"/>
                </a:lnTo>
                <a:lnTo>
                  <a:pt x="366" y="558"/>
                </a:lnTo>
                <a:lnTo>
                  <a:pt x="378" y="558"/>
                </a:lnTo>
                <a:lnTo>
                  <a:pt x="390" y="570"/>
                </a:lnTo>
                <a:lnTo>
                  <a:pt x="396" y="570"/>
                </a:lnTo>
                <a:lnTo>
                  <a:pt x="408" y="564"/>
                </a:lnTo>
                <a:lnTo>
                  <a:pt x="420" y="564"/>
                </a:lnTo>
                <a:lnTo>
                  <a:pt x="426" y="558"/>
                </a:lnTo>
                <a:lnTo>
                  <a:pt x="432" y="558"/>
                </a:lnTo>
                <a:lnTo>
                  <a:pt x="432" y="570"/>
                </a:lnTo>
                <a:lnTo>
                  <a:pt x="438" y="570"/>
                </a:lnTo>
                <a:lnTo>
                  <a:pt x="450" y="558"/>
                </a:lnTo>
                <a:lnTo>
                  <a:pt x="462" y="534"/>
                </a:lnTo>
                <a:lnTo>
                  <a:pt x="462" y="522"/>
                </a:lnTo>
                <a:lnTo>
                  <a:pt x="498" y="492"/>
                </a:lnTo>
                <a:lnTo>
                  <a:pt x="528" y="492"/>
                </a:lnTo>
                <a:lnTo>
                  <a:pt x="534" y="474"/>
                </a:lnTo>
                <a:lnTo>
                  <a:pt x="534" y="468"/>
                </a:lnTo>
                <a:lnTo>
                  <a:pt x="540" y="462"/>
                </a:lnTo>
                <a:lnTo>
                  <a:pt x="540" y="450"/>
                </a:lnTo>
                <a:lnTo>
                  <a:pt x="546" y="444"/>
                </a:lnTo>
                <a:lnTo>
                  <a:pt x="552" y="432"/>
                </a:lnTo>
                <a:lnTo>
                  <a:pt x="552" y="426"/>
                </a:lnTo>
                <a:lnTo>
                  <a:pt x="570" y="426"/>
                </a:lnTo>
                <a:lnTo>
                  <a:pt x="594" y="414"/>
                </a:lnTo>
                <a:lnTo>
                  <a:pt x="600" y="408"/>
                </a:lnTo>
                <a:lnTo>
                  <a:pt x="594" y="396"/>
                </a:lnTo>
                <a:lnTo>
                  <a:pt x="588" y="390"/>
                </a:lnTo>
                <a:lnTo>
                  <a:pt x="582" y="378"/>
                </a:lnTo>
                <a:lnTo>
                  <a:pt x="576" y="372"/>
                </a:lnTo>
                <a:lnTo>
                  <a:pt x="570" y="372"/>
                </a:lnTo>
                <a:lnTo>
                  <a:pt x="570" y="336"/>
                </a:lnTo>
                <a:lnTo>
                  <a:pt x="582" y="312"/>
                </a:lnTo>
                <a:lnTo>
                  <a:pt x="594" y="306"/>
                </a:lnTo>
                <a:lnTo>
                  <a:pt x="600" y="294"/>
                </a:lnTo>
                <a:lnTo>
                  <a:pt x="612" y="282"/>
                </a:lnTo>
                <a:lnTo>
                  <a:pt x="618" y="270"/>
                </a:lnTo>
                <a:lnTo>
                  <a:pt x="630" y="258"/>
                </a:lnTo>
                <a:lnTo>
                  <a:pt x="642" y="258"/>
                </a:lnTo>
                <a:lnTo>
                  <a:pt x="654" y="246"/>
                </a:lnTo>
                <a:lnTo>
                  <a:pt x="654" y="240"/>
                </a:lnTo>
                <a:lnTo>
                  <a:pt x="648" y="240"/>
                </a:lnTo>
                <a:lnTo>
                  <a:pt x="648" y="228"/>
                </a:lnTo>
                <a:lnTo>
                  <a:pt x="654" y="222"/>
                </a:lnTo>
                <a:lnTo>
                  <a:pt x="726" y="198"/>
                </a:lnTo>
                <a:lnTo>
                  <a:pt x="750" y="186"/>
                </a:lnTo>
                <a:lnTo>
                  <a:pt x="756" y="174"/>
                </a:lnTo>
                <a:lnTo>
                  <a:pt x="768" y="168"/>
                </a:lnTo>
                <a:lnTo>
                  <a:pt x="774" y="168"/>
                </a:lnTo>
                <a:lnTo>
                  <a:pt x="786" y="156"/>
                </a:lnTo>
                <a:lnTo>
                  <a:pt x="798" y="156"/>
                </a:lnTo>
                <a:lnTo>
                  <a:pt x="804" y="15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outh Africa" descr="© INSCALE GmbH, 05.05.2010&#10;http://www.presentationload.com/">
            <a:extLst>
              <a:ext uri="{FF2B5EF4-FFF2-40B4-BE49-F238E27FC236}">
                <a16:creationId xmlns:a16="http://schemas.microsoft.com/office/drawing/2014/main" id="{5B131804-DA3B-A8AA-4CA5-43C631008367}"/>
              </a:ext>
            </a:extLst>
          </p:cNvPr>
          <p:cNvSpPr>
            <a:spLocks noEditPoints="1"/>
          </p:cNvSpPr>
          <p:nvPr/>
        </p:nvSpPr>
        <p:spPr bwMode="gray">
          <a:xfrm>
            <a:off x="6146085" y="5227627"/>
            <a:ext cx="534782" cy="481303"/>
          </a:xfrm>
          <a:custGeom>
            <a:avLst/>
            <a:gdLst>
              <a:gd name="T0" fmla="*/ 2147483647 w 1134"/>
              <a:gd name="T1" fmla="*/ 2147483647 h 1020"/>
              <a:gd name="T2" fmla="*/ 2147483647 w 1134"/>
              <a:gd name="T3" fmla="*/ 2147483647 h 1020"/>
              <a:gd name="T4" fmla="*/ 2147483647 w 1134"/>
              <a:gd name="T5" fmla="*/ 2147483647 h 1020"/>
              <a:gd name="T6" fmla="*/ 2147483647 w 1134"/>
              <a:gd name="T7" fmla="*/ 2147483647 h 1020"/>
              <a:gd name="T8" fmla="*/ 2147483647 w 1134"/>
              <a:gd name="T9" fmla="*/ 2147483647 h 1020"/>
              <a:gd name="T10" fmla="*/ 2147483647 w 1134"/>
              <a:gd name="T11" fmla="*/ 2147483647 h 1020"/>
              <a:gd name="T12" fmla="*/ 2147483647 w 1134"/>
              <a:gd name="T13" fmla="*/ 2147483647 h 1020"/>
              <a:gd name="T14" fmla="*/ 2147483647 w 1134"/>
              <a:gd name="T15" fmla="*/ 2147483647 h 1020"/>
              <a:gd name="T16" fmla="*/ 2147483647 w 1134"/>
              <a:gd name="T17" fmla="*/ 2147483647 h 1020"/>
              <a:gd name="T18" fmla="*/ 2147483647 w 1134"/>
              <a:gd name="T19" fmla="*/ 2147483647 h 1020"/>
              <a:gd name="T20" fmla="*/ 2147483647 w 1134"/>
              <a:gd name="T21" fmla="*/ 2147483647 h 1020"/>
              <a:gd name="T22" fmla="*/ 2147483647 w 1134"/>
              <a:gd name="T23" fmla="*/ 2147483647 h 1020"/>
              <a:gd name="T24" fmla="*/ 2147483647 w 1134"/>
              <a:gd name="T25" fmla="*/ 2147483647 h 1020"/>
              <a:gd name="T26" fmla="*/ 2147483647 w 1134"/>
              <a:gd name="T27" fmla="*/ 2147483647 h 1020"/>
              <a:gd name="T28" fmla="*/ 2147483647 w 1134"/>
              <a:gd name="T29" fmla="*/ 2147483647 h 1020"/>
              <a:gd name="T30" fmla="*/ 2147483647 w 1134"/>
              <a:gd name="T31" fmla="*/ 2147483647 h 1020"/>
              <a:gd name="T32" fmla="*/ 2147483647 w 1134"/>
              <a:gd name="T33" fmla="*/ 2147483647 h 1020"/>
              <a:gd name="T34" fmla="*/ 2147483647 w 1134"/>
              <a:gd name="T35" fmla="*/ 2147483647 h 1020"/>
              <a:gd name="T36" fmla="*/ 2147483647 w 1134"/>
              <a:gd name="T37" fmla="*/ 2147483647 h 1020"/>
              <a:gd name="T38" fmla="*/ 2147483647 w 1134"/>
              <a:gd name="T39" fmla="*/ 2147483647 h 1020"/>
              <a:gd name="T40" fmla="*/ 2147483647 w 1134"/>
              <a:gd name="T41" fmla="*/ 2147483647 h 1020"/>
              <a:gd name="T42" fmla="*/ 2147483647 w 1134"/>
              <a:gd name="T43" fmla="*/ 2147483647 h 1020"/>
              <a:gd name="T44" fmla="*/ 2147483647 w 1134"/>
              <a:gd name="T45" fmla="*/ 2147483647 h 1020"/>
              <a:gd name="T46" fmla="*/ 2147483647 w 1134"/>
              <a:gd name="T47" fmla="*/ 2147483647 h 1020"/>
              <a:gd name="T48" fmla="*/ 2147483647 w 1134"/>
              <a:gd name="T49" fmla="*/ 2147483647 h 1020"/>
              <a:gd name="T50" fmla="*/ 2147483647 w 1134"/>
              <a:gd name="T51" fmla="*/ 2147483647 h 1020"/>
              <a:gd name="T52" fmla="*/ 2147483647 w 1134"/>
              <a:gd name="T53" fmla="*/ 2147483647 h 1020"/>
              <a:gd name="T54" fmla="*/ 2147483647 w 1134"/>
              <a:gd name="T55" fmla="*/ 2147483647 h 1020"/>
              <a:gd name="T56" fmla="*/ 2147483647 w 1134"/>
              <a:gd name="T57" fmla="*/ 2147483647 h 1020"/>
              <a:gd name="T58" fmla="*/ 2147483647 w 1134"/>
              <a:gd name="T59" fmla="*/ 2147483647 h 1020"/>
              <a:gd name="T60" fmla="*/ 2147483647 w 1134"/>
              <a:gd name="T61" fmla="*/ 2147483647 h 1020"/>
              <a:gd name="T62" fmla="*/ 0 w 1134"/>
              <a:gd name="T63" fmla="*/ 2147483647 h 1020"/>
              <a:gd name="T64" fmla="*/ 2147483647 w 1134"/>
              <a:gd name="T65" fmla="*/ 2147483647 h 1020"/>
              <a:gd name="T66" fmla="*/ 2147483647 w 1134"/>
              <a:gd name="T67" fmla="*/ 2147483647 h 1020"/>
              <a:gd name="T68" fmla="*/ 2147483647 w 1134"/>
              <a:gd name="T69" fmla="*/ 2147483647 h 1020"/>
              <a:gd name="T70" fmla="*/ 2147483647 w 1134"/>
              <a:gd name="T71" fmla="*/ 2147483647 h 1020"/>
              <a:gd name="T72" fmla="*/ 2147483647 w 1134"/>
              <a:gd name="T73" fmla="*/ 2147483647 h 1020"/>
              <a:gd name="T74" fmla="*/ 2147483647 w 1134"/>
              <a:gd name="T75" fmla="*/ 2147483647 h 1020"/>
              <a:gd name="T76" fmla="*/ 2147483647 w 1134"/>
              <a:gd name="T77" fmla="*/ 2147483647 h 1020"/>
              <a:gd name="T78" fmla="*/ 2147483647 w 1134"/>
              <a:gd name="T79" fmla="*/ 2147483647 h 1020"/>
              <a:gd name="T80" fmla="*/ 2147483647 w 1134"/>
              <a:gd name="T81" fmla="*/ 2147483647 h 1020"/>
              <a:gd name="T82" fmla="*/ 2147483647 w 1134"/>
              <a:gd name="T83" fmla="*/ 2147483647 h 1020"/>
              <a:gd name="T84" fmla="*/ 2147483647 w 1134"/>
              <a:gd name="T85" fmla="*/ 2147483647 h 1020"/>
              <a:gd name="T86" fmla="*/ 2147483647 w 1134"/>
              <a:gd name="T87" fmla="*/ 2147483647 h 1020"/>
              <a:gd name="T88" fmla="*/ 2147483647 w 1134"/>
              <a:gd name="T89" fmla="*/ 2147483647 h 1020"/>
              <a:gd name="T90" fmla="*/ 2147483647 w 1134"/>
              <a:gd name="T91" fmla="*/ 2147483647 h 1020"/>
              <a:gd name="T92" fmla="*/ 2147483647 w 1134"/>
              <a:gd name="T93" fmla="*/ 2147483647 h 1020"/>
              <a:gd name="T94" fmla="*/ 2147483647 w 1134"/>
              <a:gd name="T95" fmla="*/ 2147483647 h 1020"/>
              <a:gd name="T96" fmla="*/ 2147483647 w 1134"/>
              <a:gd name="T97" fmla="*/ 2147483647 h 1020"/>
              <a:gd name="T98" fmla="*/ 2147483647 w 1134"/>
              <a:gd name="T99" fmla="*/ 2147483647 h 1020"/>
              <a:gd name="T100" fmla="*/ 2147483647 w 1134"/>
              <a:gd name="T101" fmla="*/ 2147483647 h 1020"/>
              <a:gd name="T102" fmla="*/ 2147483647 w 1134"/>
              <a:gd name="T103" fmla="*/ 2147483647 h 1020"/>
              <a:gd name="T104" fmla="*/ 2147483647 w 1134"/>
              <a:gd name="T105" fmla="*/ 2147483647 h 1020"/>
              <a:gd name="T106" fmla="*/ 2147483647 w 1134"/>
              <a:gd name="T107" fmla="*/ 2147483647 h 1020"/>
              <a:gd name="T108" fmla="*/ 2147483647 w 1134"/>
              <a:gd name="T109" fmla="*/ 2147483647 h 1020"/>
              <a:gd name="T110" fmla="*/ 2147483647 w 1134"/>
              <a:gd name="T111" fmla="*/ 2147483647 h 1020"/>
              <a:gd name="T112" fmla="*/ 2147483647 w 1134"/>
              <a:gd name="T113" fmla="*/ 2147483647 h 1020"/>
              <a:gd name="T114" fmla="*/ 2147483647 w 1134"/>
              <a:gd name="T115" fmla="*/ 2147483647 h 1020"/>
              <a:gd name="T116" fmla="*/ 2147483647 w 1134"/>
              <a:gd name="T117" fmla="*/ 2147483647 h 1020"/>
              <a:gd name="T118" fmla="*/ 2147483647 w 1134"/>
              <a:gd name="T119" fmla="*/ 2147483647 h 1020"/>
              <a:gd name="T120" fmla="*/ 2147483647 w 1134"/>
              <a:gd name="T121" fmla="*/ 2147483647 h 1020"/>
              <a:gd name="T122" fmla="*/ 2147483647 w 1134"/>
              <a:gd name="T123" fmla="*/ 2147483647 h 1020"/>
              <a:gd name="T124" fmla="*/ 2147483647 w 1134"/>
              <a:gd name="T125" fmla="*/ 2147483647 h 10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34"/>
              <a:gd name="T190" fmla="*/ 0 h 1020"/>
              <a:gd name="T191" fmla="*/ 1134 w 1134"/>
              <a:gd name="T192" fmla="*/ 1020 h 10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34" h="1020">
                <a:moveTo>
                  <a:pt x="1116" y="372"/>
                </a:moveTo>
                <a:lnTo>
                  <a:pt x="1098" y="372"/>
                </a:lnTo>
                <a:lnTo>
                  <a:pt x="1092" y="378"/>
                </a:lnTo>
                <a:lnTo>
                  <a:pt x="1086" y="378"/>
                </a:lnTo>
                <a:lnTo>
                  <a:pt x="1074" y="420"/>
                </a:lnTo>
                <a:lnTo>
                  <a:pt x="1062" y="420"/>
                </a:lnTo>
                <a:lnTo>
                  <a:pt x="1050" y="414"/>
                </a:lnTo>
                <a:lnTo>
                  <a:pt x="1032" y="414"/>
                </a:lnTo>
                <a:lnTo>
                  <a:pt x="1020" y="402"/>
                </a:lnTo>
                <a:lnTo>
                  <a:pt x="1008" y="396"/>
                </a:lnTo>
                <a:lnTo>
                  <a:pt x="996" y="372"/>
                </a:lnTo>
                <a:lnTo>
                  <a:pt x="996" y="348"/>
                </a:lnTo>
                <a:lnTo>
                  <a:pt x="1002" y="336"/>
                </a:lnTo>
                <a:lnTo>
                  <a:pt x="1014" y="324"/>
                </a:lnTo>
                <a:lnTo>
                  <a:pt x="1014" y="312"/>
                </a:lnTo>
                <a:lnTo>
                  <a:pt x="1020" y="300"/>
                </a:lnTo>
                <a:lnTo>
                  <a:pt x="1032" y="288"/>
                </a:lnTo>
                <a:lnTo>
                  <a:pt x="1038" y="288"/>
                </a:lnTo>
                <a:lnTo>
                  <a:pt x="1050" y="294"/>
                </a:lnTo>
                <a:lnTo>
                  <a:pt x="1062" y="306"/>
                </a:lnTo>
                <a:lnTo>
                  <a:pt x="1086" y="270"/>
                </a:lnTo>
                <a:lnTo>
                  <a:pt x="1086" y="180"/>
                </a:lnTo>
                <a:lnTo>
                  <a:pt x="1056" y="120"/>
                </a:lnTo>
                <a:lnTo>
                  <a:pt x="1056" y="102"/>
                </a:lnTo>
                <a:lnTo>
                  <a:pt x="1050" y="90"/>
                </a:lnTo>
                <a:lnTo>
                  <a:pt x="1050" y="72"/>
                </a:lnTo>
                <a:lnTo>
                  <a:pt x="1044" y="54"/>
                </a:lnTo>
                <a:lnTo>
                  <a:pt x="1044" y="24"/>
                </a:lnTo>
                <a:lnTo>
                  <a:pt x="1026" y="12"/>
                </a:lnTo>
                <a:lnTo>
                  <a:pt x="966" y="12"/>
                </a:lnTo>
                <a:lnTo>
                  <a:pt x="954" y="6"/>
                </a:lnTo>
                <a:lnTo>
                  <a:pt x="948" y="6"/>
                </a:lnTo>
                <a:lnTo>
                  <a:pt x="936" y="0"/>
                </a:lnTo>
                <a:lnTo>
                  <a:pt x="876" y="0"/>
                </a:lnTo>
                <a:lnTo>
                  <a:pt x="864" y="24"/>
                </a:lnTo>
                <a:lnTo>
                  <a:pt x="852" y="24"/>
                </a:lnTo>
                <a:lnTo>
                  <a:pt x="840" y="30"/>
                </a:lnTo>
                <a:lnTo>
                  <a:pt x="828" y="30"/>
                </a:lnTo>
                <a:lnTo>
                  <a:pt x="822" y="36"/>
                </a:lnTo>
                <a:lnTo>
                  <a:pt x="810" y="60"/>
                </a:lnTo>
                <a:lnTo>
                  <a:pt x="768" y="102"/>
                </a:lnTo>
                <a:lnTo>
                  <a:pt x="756" y="108"/>
                </a:lnTo>
                <a:lnTo>
                  <a:pt x="750" y="108"/>
                </a:lnTo>
                <a:lnTo>
                  <a:pt x="738" y="114"/>
                </a:lnTo>
                <a:lnTo>
                  <a:pt x="726" y="138"/>
                </a:lnTo>
                <a:lnTo>
                  <a:pt x="726" y="174"/>
                </a:lnTo>
                <a:lnTo>
                  <a:pt x="714" y="180"/>
                </a:lnTo>
                <a:lnTo>
                  <a:pt x="708" y="192"/>
                </a:lnTo>
                <a:lnTo>
                  <a:pt x="702" y="198"/>
                </a:lnTo>
                <a:lnTo>
                  <a:pt x="690" y="204"/>
                </a:lnTo>
                <a:lnTo>
                  <a:pt x="672" y="210"/>
                </a:lnTo>
                <a:lnTo>
                  <a:pt x="654" y="228"/>
                </a:lnTo>
                <a:lnTo>
                  <a:pt x="654" y="240"/>
                </a:lnTo>
                <a:lnTo>
                  <a:pt x="648" y="252"/>
                </a:lnTo>
                <a:lnTo>
                  <a:pt x="642" y="270"/>
                </a:lnTo>
                <a:lnTo>
                  <a:pt x="636" y="282"/>
                </a:lnTo>
                <a:lnTo>
                  <a:pt x="630" y="288"/>
                </a:lnTo>
                <a:lnTo>
                  <a:pt x="618" y="294"/>
                </a:lnTo>
                <a:lnTo>
                  <a:pt x="606" y="294"/>
                </a:lnTo>
                <a:lnTo>
                  <a:pt x="600" y="288"/>
                </a:lnTo>
                <a:lnTo>
                  <a:pt x="594" y="294"/>
                </a:lnTo>
                <a:lnTo>
                  <a:pt x="582" y="300"/>
                </a:lnTo>
                <a:lnTo>
                  <a:pt x="570" y="300"/>
                </a:lnTo>
                <a:lnTo>
                  <a:pt x="564" y="294"/>
                </a:lnTo>
                <a:lnTo>
                  <a:pt x="552" y="288"/>
                </a:lnTo>
                <a:lnTo>
                  <a:pt x="546" y="282"/>
                </a:lnTo>
                <a:lnTo>
                  <a:pt x="516" y="282"/>
                </a:lnTo>
                <a:lnTo>
                  <a:pt x="504" y="270"/>
                </a:lnTo>
                <a:lnTo>
                  <a:pt x="492" y="264"/>
                </a:lnTo>
                <a:lnTo>
                  <a:pt x="486" y="258"/>
                </a:lnTo>
                <a:lnTo>
                  <a:pt x="474" y="252"/>
                </a:lnTo>
                <a:lnTo>
                  <a:pt x="462" y="252"/>
                </a:lnTo>
                <a:lnTo>
                  <a:pt x="450" y="258"/>
                </a:lnTo>
                <a:lnTo>
                  <a:pt x="444" y="264"/>
                </a:lnTo>
                <a:lnTo>
                  <a:pt x="438" y="276"/>
                </a:lnTo>
                <a:lnTo>
                  <a:pt x="438" y="288"/>
                </a:lnTo>
                <a:lnTo>
                  <a:pt x="432" y="300"/>
                </a:lnTo>
                <a:lnTo>
                  <a:pt x="432" y="324"/>
                </a:lnTo>
                <a:lnTo>
                  <a:pt x="420" y="324"/>
                </a:lnTo>
                <a:lnTo>
                  <a:pt x="414" y="330"/>
                </a:lnTo>
                <a:lnTo>
                  <a:pt x="408" y="330"/>
                </a:lnTo>
                <a:lnTo>
                  <a:pt x="402" y="336"/>
                </a:lnTo>
                <a:lnTo>
                  <a:pt x="396" y="348"/>
                </a:lnTo>
                <a:lnTo>
                  <a:pt x="390" y="354"/>
                </a:lnTo>
                <a:lnTo>
                  <a:pt x="390" y="360"/>
                </a:lnTo>
                <a:lnTo>
                  <a:pt x="366" y="360"/>
                </a:lnTo>
                <a:lnTo>
                  <a:pt x="366" y="378"/>
                </a:lnTo>
                <a:lnTo>
                  <a:pt x="288" y="378"/>
                </a:lnTo>
                <a:lnTo>
                  <a:pt x="288" y="348"/>
                </a:lnTo>
                <a:lnTo>
                  <a:pt x="294" y="336"/>
                </a:lnTo>
                <a:lnTo>
                  <a:pt x="294" y="330"/>
                </a:lnTo>
                <a:lnTo>
                  <a:pt x="300" y="318"/>
                </a:lnTo>
                <a:lnTo>
                  <a:pt x="300" y="294"/>
                </a:lnTo>
                <a:lnTo>
                  <a:pt x="294" y="288"/>
                </a:lnTo>
                <a:lnTo>
                  <a:pt x="294" y="270"/>
                </a:lnTo>
                <a:lnTo>
                  <a:pt x="288" y="258"/>
                </a:lnTo>
                <a:lnTo>
                  <a:pt x="282" y="240"/>
                </a:lnTo>
                <a:lnTo>
                  <a:pt x="276" y="234"/>
                </a:lnTo>
                <a:lnTo>
                  <a:pt x="264" y="228"/>
                </a:lnTo>
                <a:lnTo>
                  <a:pt x="258" y="222"/>
                </a:lnTo>
                <a:lnTo>
                  <a:pt x="246" y="216"/>
                </a:lnTo>
                <a:lnTo>
                  <a:pt x="240" y="510"/>
                </a:lnTo>
                <a:lnTo>
                  <a:pt x="222" y="510"/>
                </a:lnTo>
                <a:lnTo>
                  <a:pt x="210" y="516"/>
                </a:lnTo>
                <a:lnTo>
                  <a:pt x="204" y="522"/>
                </a:lnTo>
                <a:lnTo>
                  <a:pt x="204" y="528"/>
                </a:lnTo>
                <a:lnTo>
                  <a:pt x="192" y="528"/>
                </a:lnTo>
                <a:lnTo>
                  <a:pt x="192" y="552"/>
                </a:lnTo>
                <a:lnTo>
                  <a:pt x="168" y="552"/>
                </a:lnTo>
                <a:lnTo>
                  <a:pt x="156" y="540"/>
                </a:lnTo>
                <a:lnTo>
                  <a:pt x="144" y="540"/>
                </a:lnTo>
                <a:lnTo>
                  <a:pt x="132" y="552"/>
                </a:lnTo>
                <a:lnTo>
                  <a:pt x="108" y="552"/>
                </a:lnTo>
                <a:lnTo>
                  <a:pt x="102" y="546"/>
                </a:lnTo>
                <a:lnTo>
                  <a:pt x="102" y="540"/>
                </a:lnTo>
                <a:lnTo>
                  <a:pt x="96" y="534"/>
                </a:lnTo>
                <a:lnTo>
                  <a:pt x="72" y="534"/>
                </a:lnTo>
                <a:lnTo>
                  <a:pt x="66" y="528"/>
                </a:lnTo>
                <a:lnTo>
                  <a:pt x="60" y="516"/>
                </a:lnTo>
                <a:lnTo>
                  <a:pt x="60" y="492"/>
                </a:lnTo>
                <a:lnTo>
                  <a:pt x="42" y="474"/>
                </a:lnTo>
                <a:lnTo>
                  <a:pt x="36" y="474"/>
                </a:lnTo>
                <a:lnTo>
                  <a:pt x="30" y="480"/>
                </a:lnTo>
                <a:lnTo>
                  <a:pt x="30" y="486"/>
                </a:lnTo>
                <a:lnTo>
                  <a:pt x="24" y="498"/>
                </a:lnTo>
                <a:lnTo>
                  <a:pt x="18" y="504"/>
                </a:lnTo>
                <a:lnTo>
                  <a:pt x="18" y="510"/>
                </a:lnTo>
                <a:lnTo>
                  <a:pt x="0" y="522"/>
                </a:lnTo>
                <a:lnTo>
                  <a:pt x="0" y="516"/>
                </a:lnTo>
                <a:lnTo>
                  <a:pt x="0" y="528"/>
                </a:lnTo>
                <a:lnTo>
                  <a:pt x="6" y="540"/>
                </a:lnTo>
                <a:lnTo>
                  <a:pt x="6" y="552"/>
                </a:lnTo>
                <a:lnTo>
                  <a:pt x="36" y="582"/>
                </a:lnTo>
                <a:lnTo>
                  <a:pt x="42" y="600"/>
                </a:lnTo>
                <a:lnTo>
                  <a:pt x="42" y="648"/>
                </a:lnTo>
                <a:lnTo>
                  <a:pt x="48" y="672"/>
                </a:lnTo>
                <a:lnTo>
                  <a:pt x="54" y="690"/>
                </a:lnTo>
                <a:lnTo>
                  <a:pt x="72" y="714"/>
                </a:lnTo>
                <a:lnTo>
                  <a:pt x="96" y="738"/>
                </a:lnTo>
                <a:lnTo>
                  <a:pt x="114" y="762"/>
                </a:lnTo>
                <a:lnTo>
                  <a:pt x="120" y="786"/>
                </a:lnTo>
                <a:lnTo>
                  <a:pt x="120" y="834"/>
                </a:lnTo>
                <a:lnTo>
                  <a:pt x="114" y="846"/>
                </a:lnTo>
                <a:lnTo>
                  <a:pt x="114" y="852"/>
                </a:lnTo>
                <a:lnTo>
                  <a:pt x="90" y="852"/>
                </a:lnTo>
                <a:lnTo>
                  <a:pt x="90" y="876"/>
                </a:lnTo>
                <a:lnTo>
                  <a:pt x="96" y="888"/>
                </a:lnTo>
                <a:lnTo>
                  <a:pt x="108" y="906"/>
                </a:lnTo>
                <a:lnTo>
                  <a:pt x="114" y="918"/>
                </a:lnTo>
                <a:lnTo>
                  <a:pt x="114" y="960"/>
                </a:lnTo>
                <a:lnTo>
                  <a:pt x="120" y="972"/>
                </a:lnTo>
                <a:lnTo>
                  <a:pt x="120" y="978"/>
                </a:lnTo>
                <a:lnTo>
                  <a:pt x="126" y="978"/>
                </a:lnTo>
                <a:lnTo>
                  <a:pt x="126" y="972"/>
                </a:lnTo>
                <a:lnTo>
                  <a:pt x="132" y="966"/>
                </a:lnTo>
                <a:lnTo>
                  <a:pt x="144" y="966"/>
                </a:lnTo>
                <a:lnTo>
                  <a:pt x="150" y="972"/>
                </a:lnTo>
                <a:lnTo>
                  <a:pt x="180" y="984"/>
                </a:lnTo>
                <a:lnTo>
                  <a:pt x="180" y="996"/>
                </a:lnTo>
                <a:lnTo>
                  <a:pt x="204" y="1020"/>
                </a:lnTo>
                <a:lnTo>
                  <a:pt x="216" y="1020"/>
                </a:lnTo>
                <a:lnTo>
                  <a:pt x="240" y="1008"/>
                </a:lnTo>
                <a:lnTo>
                  <a:pt x="246" y="996"/>
                </a:lnTo>
                <a:lnTo>
                  <a:pt x="252" y="990"/>
                </a:lnTo>
                <a:lnTo>
                  <a:pt x="264" y="984"/>
                </a:lnTo>
                <a:lnTo>
                  <a:pt x="294" y="984"/>
                </a:lnTo>
                <a:lnTo>
                  <a:pt x="306" y="990"/>
                </a:lnTo>
                <a:lnTo>
                  <a:pt x="354" y="990"/>
                </a:lnTo>
                <a:lnTo>
                  <a:pt x="354" y="984"/>
                </a:lnTo>
                <a:lnTo>
                  <a:pt x="360" y="978"/>
                </a:lnTo>
                <a:lnTo>
                  <a:pt x="360" y="966"/>
                </a:lnTo>
                <a:lnTo>
                  <a:pt x="366" y="960"/>
                </a:lnTo>
                <a:lnTo>
                  <a:pt x="378" y="954"/>
                </a:lnTo>
                <a:lnTo>
                  <a:pt x="408" y="954"/>
                </a:lnTo>
                <a:lnTo>
                  <a:pt x="420" y="960"/>
                </a:lnTo>
                <a:lnTo>
                  <a:pt x="432" y="960"/>
                </a:lnTo>
                <a:lnTo>
                  <a:pt x="438" y="966"/>
                </a:lnTo>
                <a:lnTo>
                  <a:pt x="444" y="960"/>
                </a:lnTo>
                <a:lnTo>
                  <a:pt x="456" y="960"/>
                </a:lnTo>
                <a:lnTo>
                  <a:pt x="468" y="954"/>
                </a:lnTo>
                <a:lnTo>
                  <a:pt x="504" y="954"/>
                </a:lnTo>
                <a:lnTo>
                  <a:pt x="522" y="960"/>
                </a:lnTo>
                <a:lnTo>
                  <a:pt x="534" y="966"/>
                </a:lnTo>
                <a:lnTo>
                  <a:pt x="552" y="966"/>
                </a:lnTo>
                <a:lnTo>
                  <a:pt x="558" y="960"/>
                </a:lnTo>
                <a:lnTo>
                  <a:pt x="570" y="954"/>
                </a:lnTo>
                <a:lnTo>
                  <a:pt x="606" y="954"/>
                </a:lnTo>
                <a:lnTo>
                  <a:pt x="618" y="948"/>
                </a:lnTo>
                <a:lnTo>
                  <a:pt x="624" y="942"/>
                </a:lnTo>
                <a:lnTo>
                  <a:pt x="636" y="936"/>
                </a:lnTo>
                <a:lnTo>
                  <a:pt x="684" y="936"/>
                </a:lnTo>
                <a:lnTo>
                  <a:pt x="708" y="924"/>
                </a:lnTo>
                <a:lnTo>
                  <a:pt x="720" y="912"/>
                </a:lnTo>
                <a:lnTo>
                  <a:pt x="738" y="900"/>
                </a:lnTo>
                <a:lnTo>
                  <a:pt x="774" y="864"/>
                </a:lnTo>
                <a:lnTo>
                  <a:pt x="786" y="858"/>
                </a:lnTo>
                <a:lnTo>
                  <a:pt x="804" y="846"/>
                </a:lnTo>
                <a:lnTo>
                  <a:pt x="900" y="750"/>
                </a:lnTo>
                <a:lnTo>
                  <a:pt x="918" y="750"/>
                </a:lnTo>
                <a:lnTo>
                  <a:pt x="924" y="744"/>
                </a:lnTo>
                <a:lnTo>
                  <a:pt x="960" y="696"/>
                </a:lnTo>
                <a:lnTo>
                  <a:pt x="972" y="672"/>
                </a:lnTo>
                <a:lnTo>
                  <a:pt x="984" y="654"/>
                </a:lnTo>
                <a:lnTo>
                  <a:pt x="990" y="642"/>
                </a:lnTo>
                <a:lnTo>
                  <a:pt x="1002" y="606"/>
                </a:lnTo>
                <a:lnTo>
                  <a:pt x="1014" y="588"/>
                </a:lnTo>
                <a:lnTo>
                  <a:pt x="1020" y="576"/>
                </a:lnTo>
                <a:lnTo>
                  <a:pt x="1026" y="570"/>
                </a:lnTo>
                <a:lnTo>
                  <a:pt x="1038" y="564"/>
                </a:lnTo>
                <a:lnTo>
                  <a:pt x="1050" y="552"/>
                </a:lnTo>
                <a:lnTo>
                  <a:pt x="1068" y="546"/>
                </a:lnTo>
                <a:lnTo>
                  <a:pt x="1086" y="534"/>
                </a:lnTo>
                <a:lnTo>
                  <a:pt x="1098" y="510"/>
                </a:lnTo>
                <a:lnTo>
                  <a:pt x="1098" y="498"/>
                </a:lnTo>
                <a:lnTo>
                  <a:pt x="1104" y="486"/>
                </a:lnTo>
                <a:lnTo>
                  <a:pt x="1110" y="468"/>
                </a:lnTo>
                <a:lnTo>
                  <a:pt x="1116" y="456"/>
                </a:lnTo>
                <a:lnTo>
                  <a:pt x="1122" y="450"/>
                </a:lnTo>
                <a:lnTo>
                  <a:pt x="1122" y="438"/>
                </a:lnTo>
                <a:lnTo>
                  <a:pt x="1128" y="432"/>
                </a:lnTo>
                <a:lnTo>
                  <a:pt x="1128" y="414"/>
                </a:lnTo>
                <a:lnTo>
                  <a:pt x="1134" y="396"/>
                </a:lnTo>
                <a:lnTo>
                  <a:pt x="1128" y="384"/>
                </a:lnTo>
                <a:lnTo>
                  <a:pt x="1116" y="372"/>
                </a:lnTo>
                <a:close/>
                <a:moveTo>
                  <a:pt x="870" y="624"/>
                </a:moveTo>
                <a:lnTo>
                  <a:pt x="858" y="630"/>
                </a:lnTo>
                <a:lnTo>
                  <a:pt x="852" y="636"/>
                </a:lnTo>
                <a:lnTo>
                  <a:pt x="840" y="642"/>
                </a:lnTo>
                <a:lnTo>
                  <a:pt x="822" y="642"/>
                </a:lnTo>
                <a:lnTo>
                  <a:pt x="810" y="648"/>
                </a:lnTo>
                <a:lnTo>
                  <a:pt x="804" y="654"/>
                </a:lnTo>
                <a:lnTo>
                  <a:pt x="798" y="666"/>
                </a:lnTo>
                <a:lnTo>
                  <a:pt x="792" y="672"/>
                </a:lnTo>
                <a:lnTo>
                  <a:pt x="792" y="684"/>
                </a:lnTo>
                <a:lnTo>
                  <a:pt x="774" y="684"/>
                </a:lnTo>
                <a:lnTo>
                  <a:pt x="744" y="654"/>
                </a:lnTo>
                <a:lnTo>
                  <a:pt x="744" y="636"/>
                </a:lnTo>
                <a:lnTo>
                  <a:pt x="720" y="600"/>
                </a:lnTo>
                <a:lnTo>
                  <a:pt x="744" y="600"/>
                </a:lnTo>
                <a:lnTo>
                  <a:pt x="750" y="582"/>
                </a:lnTo>
                <a:lnTo>
                  <a:pt x="768" y="564"/>
                </a:lnTo>
                <a:lnTo>
                  <a:pt x="768" y="546"/>
                </a:lnTo>
                <a:lnTo>
                  <a:pt x="774" y="540"/>
                </a:lnTo>
                <a:lnTo>
                  <a:pt x="798" y="540"/>
                </a:lnTo>
                <a:lnTo>
                  <a:pt x="798" y="528"/>
                </a:lnTo>
                <a:lnTo>
                  <a:pt x="810" y="522"/>
                </a:lnTo>
                <a:lnTo>
                  <a:pt x="846" y="522"/>
                </a:lnTo>
                <a:lnTo>
                  <a:pt x="852" y="528"/>
                </a:lnTo>
                <a:lnTo>
                  <a:pt x="858" y="540"/>
                </a:lnTo>
                <a:lnTo>
                  <a:pt x="864" y="546"/>
                </a:lnTo>
                <a:lnTo>
                  <a:pt x="870" y="558"/>
                </a:lnTo>
                <a:lnTo>
                  <a:pt x="882" y="564"/>
                </a:lnTo>
                <a:lnTo>
                  <a:pt x="888" y="588"/>
                </a:lnTo>
                <a:lnTo>
                  <a:pt x="864" y="606"/>
                </a:lnTo>
                <a:lnTo>
                  <a:pt x="870" y="6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omalia" descr="© INSCALE GmbH, 05.05.2010&#10;http://www.presentationload.com/">
            <a:extLst>
              <a:ext uri="{FF2B5EF4-FFF2-40B4-BE49-F238E27FC236}">
                <a16:creationId xmlns:a16="http://schemas.microsoft.com/office/drawing/2014/main" id="{56DF2F0F-CF01-279B-8669-765FAC40D959}"/>
              </a:ext>
            </a:extLst>
          </p:cNvPr>
          <p:cNvSpPr>
            <a:spLocks/>
          </p:cNvSpPr>
          <p:nvPr/>
        </p:nvSpPr>
        <p:spPr bwMode="gray">
          <a:xfrm>
            <a:off x="6977759" y="3927556"/>
            <a:ext cx="337466" cy="521874"/>
          </a:xfrm>
          <a:custGeom>
            <a:avLst/>
            <a:gdLst>
              <a:gd name="T0" fmla="*/ 2147483647 w 714"/>
              <a:gd name="T1" fmla="*/ 2147483647 h 1104"/>
              <a:gd name="T2" fmla="*/ 2147483647 w 714"/>
              <a:gd name="T3" fmla="*/ 2147483647 h 1104"/>
              <a:gd name="T4" fmla="*/ 2147483647 w 714"/>
              <a:gd name="T5" fmla="*/ 2147483647 h 1104"/>
              <a:gd name="T6" fmla="*/ 2147483647 w 714"/>
              <a:gd name="T7" fmla="*/ 2147483647 h 1104"/>
              <a:gd name="T8" fmla="*/ 2147483647 w 714"/>
              <a:gd name="T9" fmla="*/ 2147483647 h 1104"/>
              <a:gd name="T10" fmla="*/ 2147483647 w 714"/>
              <a:gd name="T11" fmla="*/ 2147483647 h 1104"/>
              <a:gd name="T12" fmla="*/ 2147483647 w 714"/>
              <a:gd name="T13" fmla="*/ 2147483647 h 1104"/>
              <a:gd name="T14" fmla="*/ 2147483647 w 714"/>
              <a:gd name="T15" fmla="*/ 2147483647 h 1104"/>
              <a:gd name="T16" fmla="*/ 2147483647 w 714"/>
              <a:gd name="T17" fmla="*/ 2147483647 h 1104"/>
              <a:gd name="T18" fmla="*/ 2147483647 w 714"/>
              <a:gd name="T19" fmla="*/ 2147483647 h 1104"/>
              <a:gd name="T20" fmla="*/ 2147483647 w 714"/>
              <a:gd name="T21" fmla="*/ 2147483647 h 1104"/>
              <a:gd name="T22" fmla="*/ 2147483647 w 714"/>
              <a:gd name="T23" fmla="*/ 2147483647 h 1104"/>
              <a:gd name="T24" fmla="*/ 0 w 714"/>
              <a:gd name="T25" fmla="*/ 2147483647 h 1104"/>
              <a:gd name="T26" fmla="*/ 2147483647 w 714"/>
              <a:gd name="T27" fmla="*/ 2147483647 h 1104"/>
              <a:gd name="T28" fmla="*/ 2147483647 w 714"/>
              <a:gd name="T29" fmla="*/ 2147483647 h 1104"/>
              <a:gd name="T30" fmla="*/ 2147483647 w 714"/>
              <a:gd name="T31" fmla="*/ 2147483647 h 1104"/>
              <a:gd name="T32" fmla="*/ 2147483647 w 714"/>
              <a:gd name="T33" fmla="*/ 2147483647 h 1104"/>
              <a:gd name="T34" fmla="*/ 2147483647 w 714"/>
              <a:gd name="T35" fmla="*/ 2147483647 h 1104"/>
              <a:gd name="T36" fmla="*/ 2147483647 w 714"/>
              <a:gd name="T37" fmla="*/ 2147483647 h 1104"/>
              <a:gd name="T38" fmla="*/ 2147483647 w 714"/>
              <a:gd name="T39" fmla="*/ 2147483647 h 1104"/>
              <a:gd name="T40" fmla="*/ 2147483647 w 714"/>
              <a:gd name="T41" fmla="*/ 2147483647 h 1104"/>
              <a:gd name="T42" fmla="*/ 2147483647 w 714"/>
              <a:gd name="T43" fmla="*/ 2147483647 h 1104"/>
              <a:gd name="T44" fmla="*/ 2147483647 w 714"/>
              <a:gd name="T45" fmla="*/ 2147483647 h 1104"/>
              <a:gd name="T46" fmla="*/ 2147483647 w 714"/>
              <a:gd name="T47" fmla="*/ 2147483647 h 1104"/>
              <a:gd name="T48" fmla="*/ 2147483647 w 714"/>
              <a:gd name="T49" fmla="*/ 2147483647 h 1104"/>
              <a:gd name="T50" fmla="*/ 2147483647 w 714"/>
              <a:gd name="T51" fmla="*/ 2147483647 h 1104"/>
              <a:gd name="T52" fmla="*/ 2147483647 w 714"/>
              <a:gd name="T53" fmla="*/ 2147483647 h 1104"/>
              <a:gd name="T54" fmla="*/ 2147483647 w 714"/>
              <a:gd name="T55" fmla="*/ 2147483647 h 1104"/>
              <a:gd name="T56" fmla="*/ 2147483647 w 714"/>
              <a:gd name="T57" fmla="*/ 2147483647 h 1104"/>
              <a:gd name="T58" fmla="*/ 2147483647 w 714"/>
              <a:gd name="T59" fmla="*/ 2147483647 h 1104"/>
              <a:gd name="T60" fmla="*/ 2147483647 w 714"/>
              <a:gd name="T61" fmla="*/ 2147483647 h 1104"/>
              <a:gd name="T62" fmla="*/ 2147483647 w 714"/>
              <a:gd name="T63" fmla="*/ 2147483647 h 1104"/>
              <a:gd name="T64" fmla="*/ 2147483647 w 714"/>
              <a:gd name="T65" fmla="*/ 2147483647 h 1104"/>
              <a:gd name="T66" fmla="*/ 2147483647 w 714"/>
              <a:gd name="T67" fmla="*/ 2147483647 h 1104"/>
              <a:gd name="T68" fmla="*/ 2147483647 w 714"/>
              <a:gd name="T69" fmla="*/ 2147483647 h 1104"/>
              <a:gd name="T70" fmla="*/ 2147483647 w 714"/>
              <a:gd name="T71" fmla="*/ 2147483647 h 1104"/>
              <a:gd name="T72" fmla="*/ 2147483647 w 714"/>
              <a:gd name="T73" fmla="*/ 2147483647 h 1104"/>
              <a:gd name="T74" fmla="*/ 2147483647 w 714"/>
              <a:gd name="T75" fmla="*/ 2147483647 h 1104"/>
              <a:gd name="T76" fmla="*/ 2147483647 w 714"/>
              <a:gd name="T77" fmla="*/ 2147483647 h 1104"/>
              <a:gd name="T78" fmla="*/ 2147483647 w 714"/>
              <a:gd name="T79" fmla="*/ 2147483647 h 1104"/>
              <a:gd name="T80" fmla="*/ 2147483647 w 714"/>
              <a:gd name="T81" fmla="*/ 2147483647 h 1104"/>
              <a:gd name="T82" fmla="*/ 2147483647 w 714"/>
              <a:gd name="T83" fmla="*/ 2147483647 h 1104"/>
              <a:gd name="T84" fmla="*/ 2147483647 w 714"/>
              <a:gd name="T85" fmla="*/ 2147483647 h 1104"/>
              <a:gd name="T86" fmla="*/ 2147483647 w 714"/>
              <a:gd name="T87" fmla="*/ 2147483647 h 1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14"/>
              <a:gd name="T133" fmla="*/ 0 h 1104"/>
              <a:gd name="T134" fmla="*/ 714 w 714"/>
              <a:gd name="T135" fmla="*/ 1104 h 110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14" h="1104">
                <a:moveTo>
                  <a:pt x="108" y="114"/>
                </a:moveTo>
                <a:lnTo>
                  <a:pt x="120" y="126"/>
                </a:lnTo>
                <a:lnTo>
                  <a:pt x="120" y="138"/>
                </a:lnTo>
                <a:lnTo>
                  <a:pt x="126" y="150"/>
                </a:lnTo>
                <a:lnTo>
                  <a:pt x="132" y="156"/>
                </a:lnTo>
                <a:lnTo>
                  <a:pt x="138" y="168"/>
                </a:lnTo>
                <a:lnTo>
                  <a:pt x="144" y="174"/>
                </a:lnTo>
                <a:lnTo>
                  <a:pt x="156" y="198"/>
                </a:lnTo>
                <a:lnTo>
                  <a:pt x="162" y="204"/>
                </a:lnTo>
                <a:lnTo>
                  <a:pt x="162" y="210"/>
                </a:lnTo>
                <a:lnTo>
                  <a:pt x="186" y="210"/>
                </a:lnTo>
                <a:lnTo>
                  <a:pt x="192" y="222"/>
                </a:lnTo>
                <a:lnTo>
                  <a:pt x="198" y="228"/>
                </a:lnTo>
                <a:lnTo>
                  <a:pt x="204" y="240"/>
                </a:lnTo>
                <a:lnTo>
                  <a:pt x="240" y="258"/>
                </a:lnTo>
                <a:lnTo>
                  <a:pt x="312" y="282"/>
                </a:lnTo>
                <a:lnTo>
                  <a:pt x="336" y="288"/>
                </a:lnTo>
                <a:lnTo>
                  <a:pt x="348" y="294"/>
                </a:lnTo>
                <a:lnTo>
                  <a:pt x="366" y="300"/>
                </a:lnTo>
                <a:lnTo>
                  <a:pt x="378" y="312"/>
                </a:lnTo>
                <a:lnTo>
                  <a:pt x="414" y="330"/>
                </a:lnTo>
                <a:lnTo>
                  <a:pt x="486" y="324"/>
                </a:lnTo>
                <a:lnTo>
                  <a:pt x="276" y="570"/>
                </a:lnTo>
                <a:lnTo>
                  <a:pt x="192" y="570"/>
                </a:lnTo>
                <a:lnTo>
                  <a:pt x="186" y="576"/>
                </a:lnTo>
                <a:lnTo>
                  <a:pt x="174" y="576"/>
                </a:lnTo>
                <a:lnTo>
                  <a:pt x="162" y="582"/>
                </a:lnTo>
                <a:lnTo>
                  <a:pt x="156" y="588"/>
                </a:lnTo>
                <a:lnTo>
                  <a:pt x="144" y="594"/>
                </a:lnTo>
                <a:lnTo>
                  <a:pt x="144" y="606"/>
                </a:lnTo>
                <a:lnTo>
                  <a:pt x="126" y="624"/>
                </a:lnTo>
                <a:lnTo>
                  <a:pt x="102" y="624"/>
                </a:lnTo>
                <a:lnTo>
                  <a:pt x="90" y="630"/>
                </a:lnTo>
                <a:lnTo>
                  <a:pt x="78" y="630"/>
                </a:lnTo>
                <a:lnTo>
                  <a:pt x="66" y="642"/>
                </a:lnTo>
                <a:lnTo>
                  <a:pt x="66" y="654"/>
                </a:lnTo>
                <a:lnTo>
                  <a:pt x="60" y="660"/>
                </a:lnTo>
                <a:lnTo>
                  <a:pt x="42" y="696"/>
                </a:lnTo>
                <a:lnTo>
                  <a:pt x="0" y="738"/>
                </a:lnTo>
                <a:lnTo>
                  <a:pt x="0" y="1038"/>
                </a:lnTo>
                <a:lnTo>
                  <a:pt x="42" y="1104"/>
                </a:lnTo>
                <a:lnTo>
                  <a:pt x="48" y="1086"/>
                </a:lnTo>
                <a:lnTo>
                  <a:pt x="84" y="1032"/>
                </a:lnTo>
                <a:lnTo>
                  <a:pt x="96" y="1008"/>
                </a:lnTo>
                <a:lnTo>
                  <a:pt x="114" y="996"/>
                </a:lnTo>
                <a:lnTo>
                  <a:pt x="144" y="966"/>
                </a:lnTo>
                <a:lnTo>
                  <a:pt x="150" y="954"/>
                </a:lnTo>
                <a:lnTo>
                  <a:pt x="162" y="936"/>
                </a:lnTo>
                <a:lnTo>
                  <a:pt x="192" y="906"/>
                </a:lnTo>
                <a:lnTo>
                  <a:pt x="216" y="876"/>
                </a:lnTo>
                <a:lnTo>
                  <a:pt x="246" y="846"/>
                </a:lnTo>
                <a:lnTo>
                  <a:pt x="264" y="840"/>
                </a:lnTo>
                <a:lnTo>
                  <a:pt x="276" y="828"/>
                </a:lnTo>
                <a:lnTo>
                  <a:pt x="294" y="816"/>
                </a:lnTo>
                <a:lnTo>
                  <a:pt x="318" y="804"/>
                </a:lnTo>
                <a:lnTo>
                  <a:pt x="336" y="786"/>
                </a:lnTo>
                <a:lnTo>
                  <a:pt x="372" y="756"/>
                </a:lnTo>
                <a:lnTo>
                  <a:pt x="420" y="708"/>
                </a:lnTo>
                <a:lnTo>
                  <a:pt x="438" y="684"/>
                </a:lnTo>
                <a:lnTo>
                  <a:pt x="462" y="654"/>
                </a:lnTo>
                <a:lnTo>
                  <a:pt x="492" y="618"/>
                </a:lnTo>
                <a:lnTo>
                  <a:pt x="516" y="570"/>
                </a:lnTo>
                <a:lnTo>
                  <a:pt x="528" y="540"/>
                </a:lnTo>
                <a:lnTo>
                  <a:pt x="546" y="516"/>
                </a:lnTo>
                <a:lnTo>
                  <a:pt x="558" y="498"/>
                </a:lnTo>
                <a:lnTo>
                  <a:pt x="564" y="492"/>
                </a:lnTo>
                <a:lnTo>
                  <a:pt x="570" y="480"/>
                </a:lnTo>
                <a:lnTo>
                  <a:pt x="576" y="474"/>
                </a:lnTo>
                <a:lnTo>
                  <a:pt x="576" y="450"/>
                </a:lnTo>
                <a:lnTo>
                  <a:pt x="582" y="432"/>
                </a:lnTo>
                <a:lnTo>
                  <a:pt x="588" y="420"/>
                </a:lnTo>
                <a:lnTo>
                  <a:pt x="588" y="402"/>
                </a:lnTo>
                <a:lnTo>
                  <a:pt x="594" y="390"/>
                </a:lnTo>
                <a:lnTo>
                  <a:pt x="606" y="378"/>
                </a:lnTo>
                <a:lnTo>
                  <a:pt x="612" y="366"/>
                </a:lnTo>
                <a:lnTo>
                  <a:pt x="624" y="354"/>
                </a:lnTo>
                <a:lnTo>
                  <a:pt x="624" y="324"/>
                </a:lnTo>
                <a:lnTo>
                  <a:pt x="636" y="318"/>
                </a:lnTo>
                <a:lnTo>
                  <a:pt x="642" y="306"/>
                </a:lnTo>
                <a:lnTo>
                  <a:pt x="660" y="252"/>
                </a:lnTo>
                <a:lnTo>
                  <a:pt x="672" y="252"/>
                </a:lnTo>
                <a:lnTo>
                  <a:pt x="672" y="246"/>
                </a:lnTo>
                <a:lnTo>
                  <a:pt x="684" y="234"/>
                </a:lnTo>
                <a:lnTo>
                  <a:pt x="684" y="138"/>
                </a:lnTo>
                <a:lnTo>
                  <a:pt x="708" y="126"/>
                </a:lnTo>
                <a:lnTo>
                  <a:pt x="702" y="54"/>
                </a:lnTo>
                <a:lnTo>
                  <a:pt x="708" y="42"/>
                </a:lnTo>
                <a:lnTo>
                  <a:pt x="708" y="36"/>
                </a:lnTo>
                <a:lnTo>
                  <a:pt x="714" y="24"/>
                </a:lnTo>
                <a:lnTo>
                  <a:pt x="714" y="12"/>
                </a:lnTo>
                <a:lnTo>
                  <a:pt x="690" y="0"/>
                </a:lnTo>
                <a:lnTo>
                  <a:pt x="672" y="0"/>
                </a:lnTo>
                <a:lnTo>
                  <a:pt x="666" y="12"/>
                </a:lnTo>
                <a:lnTo>
                  <a:pt x="654" y="18"/>
                </a:lnTo>
                <a:lnTo>
                  <a:pt x="648" y="30"/>
                </a:lnTo>
                <a:lnTo>
                  <a:pt x="624" y="42"/>
                </a:lnTo>
                <a:lnTo>
                  <a:pt x="612" y="42"/>
                </a:lnTo>
                <a:lnTo>
                  <a:pt x="594" y="48"/>
                </a:lnTo>
                <a:lnTo>
                  <a:pt x="582" y="54"/>
                </a:lnTo>
                <a:lnTo>
                  <a:pt x="564" y="54"/>
                </a:lnTo>
                <a:lnTo>
                  <a:pt x="546" y="48"/>
                </a:lnTo>
                <a:lnTo>
                  <a:pt x="534" y="42"/>
                </a:lnTo>
                <a:lnTo>
                  <a:pt x="516" y="48"/>
                </a:lnTo>
                <a:lnTo>
                  <a:pt x="510" y="54"/>
                </a:lnTo>
                <a:lnTo>
                  <a:pt x="498" y="60"/>
                </a:lnTo>
                <a:lnTo>
                  <a:pt x="492" y="72"/>
                </a:lnTo>
                <a:lnTo>
                  <a:pt x="486" y="78"/>
                </a:lnTo>
                <a:lnTo>
                  <a:pt x="474" y="78"/>
                </a:lnTo>
                <a:lnTo>
                  <a:pt x="462" y="72"/>
                </a:lnTo>
                <a:lnTo>
                  <a:pt x="456" y="60"/>
                </a:lnTo>
                <a:lnTo>
                  <a:pt x="444" y="60"/>
                </a:lnTo>
                <a:lnTo>
                  <a:pt x="438" y="66"/>
                </a:lnTo>
                <a:lnTo>
                  <a:pt x="426" y="72"/>
                </a:lnTo>
                <a:lnTo>
                  <a:pt x="396" y="102"/>
                </a:lnTo>
                <a:lnTo>
                  <a:pt x="384" y="108"/>
                </a:lnTo>
                <a:lnTo>
                  <a:pt x="372" y="108"/>
                </a:lnTo>
                <a:lnTo>
                  <a:pt x="360" y="102"/>
                </a:lnTo>
                <a:lnTo>
                  <a:pt x="354" y="96"/>
                </a:lnTo>
                <a:lnTo>
                  <a:pt x="342" y="90"/>
                </a:lnTo>
                <a:lnTo>
                  <a:pt x="330" y="90"/>
                </a:lnTo>
                <a:lnTo>
                  <a:pt x="306" y="102"/>
                </a:lnTo>
                <a:lnTo>
                  <a:pt x="294" y="114"/>
                </a:lnTo>
                <a:lnTo>
                  <a:pt x="270" y="126"/>
                </a:lnTo>
                <a:lnTo>
                  <a:pt x="210" y="126"/>
                </a:lnTo>
                <a:lnTo>
                  <a:pt x="192" y="108"/>
                </a:lnTo>
                <a:lnTo>
                  <a:pt x="186" y="96"/>
                </a:lnTo>
                <a:lnTo>
                  <a:pt x="174" y="90"/>
                </a:lnTo>
                <a:lnTo>
                  <a:pt x="168" y="78"/>
                </a:lnTo>
                <a:lnTo>
                  <a:pt x="168" y="66"/>
                </a:lnTo>
                <a:lnTo>
                  <a:pt x="156" y="54"/>
                </a:lnTo>
                <a:lnTo>
                  <a:pt x="150" y="54"/>
                </a:lnTo>
                <a:lnTo>
                  <a:pt x="126" y="78"/>
                </a:lnTo>
                <a:lnTo>
                  <a:pt x="108" y="11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Solomon Islands" descr="© INSCALE GmbH, 05.05.2010&#10;http://www.presentationload.com/">
            <a:extLst>
              <a:ext uri="{FF2B5EF4-FFF2-40B4-BE49-F238E27FC236}">
                <a16:creationId xmlns:a16="http://schemas.microsoft.com/office/drawing/2014/main" id="{DC6F56C2-DBC6-79AA-0870-DD2B7BFA808E}"/>
              </a:ext>
            </a:extLst>
          </p:cNvPr>
          <p:cNvSpPr>
            <a:spLocks noEditPoints="1"/>
          </p:cNvSpPr>
          <p:nvPr/>
        </p:nvSpPr>
        <p:spPr bwMode="gray">
          <a:xfrm>
            <a:off x="10848467" y="4639366"/>
            <a:ext cx="175188" cy="164123"/>
          </a:xfrm>
          <a:custGeom>
            <a:avLst/>
            <a:gdLst>
              <a:gd name="T0" fmla="*/ 2147483647 w 372"/>
              <a:gd name="T1" fmla="*/ 0 h 348"/>
              <a:gd name="T2" fmla="*/ 2147483647 w 372"/>
              <a:gd name="T3" fmla="*/ 2147483647 h 348"/>
              <a:gd name="T4" fmla="*/ 0 w 372"/>
              <a:gd name="T5" fmla="*/ 2147483647 h 348"/>
              <a:gd name="T6" fmla="*/ 2147483647 w 372"/>
              <a:gd name="T7" fmla="*/ 2147483647 h 348"/>
              <a:gd name="T8" fmla="*/ 0 w 372"/>
              <a:gd name="T9" fmla="*/ 2147483647 h 348"/>
              <a:gd name="T10" fmla="*/ 2147483647 w 372"/>
              <a:gd name="T11" fmla="*/ 2147483647 h 348"/>
              <a:gd name="T12" fmla="*/ 2147483647 w 372"/>
              <a:gd name="T13" fmla="*/ 2147483647 h 348"/>
              <a:gd name="T14" fmla="*/ 2147483647 w 372"/>
              <a:gd name="T15" fmla="*/ 2147483647 h 348"/>
              <a:gd name="T16" fmla="*/ 2147483647 w 372"/>
              <a:gd name="T17" fmla="*/ 2147483647 h 348"/>
              <a:gd name="T18" fmla="*/ 2147483647 w 372"/>
              <a:gd name="T19" fmla="*/ 2147483647 h 348"/>
              <a:gd name="T20" fmla="*/ 2147483647 w 372"/>
              <a:gd name="T21" fmla="*/ 2147483647 h 348"/>
              <a:gd name="T22" fmla="*/ 2147483647 w 372"/>
              <a:gd name="T23" fmla="*/ 2147483647 h 348"/>
              <a:gd name="T24" fmla="*/ 2147483647 w 372"/>
              <a:gd name="T25" fmla="*/ 2147483647 h 348"/>
              <a:gd name="T26" fmla="*/ 2147483647 w 372"/>
              <a:gd name="T27" fmla="*/ 2147483647 h 348"/>
              <a:gd name="T28" fmla="*/ 2147483647 w 372"/>
              <a:gd name="T29" fmla="*/ 2147483647 h 348"/>
              <a:gd name="T30" fmla="*/ 2147483647 w 372"/>
              <a:gd name="T31" fmla="*/ 2147483647 h 348"/>
              <a:gd name="T32" fmla="*/ 2147483647 w 372"/>
              <a:gd name="T33" fmla="*/ 2147483647 h 348"/>
              <a:gd name="T34" fmla="*/ 2147483647 w 372"/>
              <a:gd name="T35" fmla="*/ 2147483647 h 348"/>
              <a:gd name="T36" fmla="*/ 2147483647 w 372"/>
              <a:gd name="T37" fmla="*/ 2147483647 h 348"/>
              <a:gd name="T38" fmla="*/ 2147483647 w 372"/>
              <a:gd name="T39" fmla="*/ 2147483647 h 348"/>
              <a:gd name="T40" fmla="*/ 2147483647 w 372"/>
              <a:gd name="T41" fmla="*/ 2147483647 h 348"/>
              <a:gd name="T42" fmla="*/ 2147483647 w 372"/>
              <a:gd name="T43" fmla="*/ 2147483647 h 348"/>
              <a:gd name="T44" fmla="*/ 2147483647 w 372"/>
              <a:gd name="T45" fmla="*/ 2147483647 h 348"/>
              <a:gd name="T46" fmla="*/ 2147483647 w 372"/>
              <a:gd name="T47" fmla="*/ 2147483647 h 348"/>
              <a:gd name="T48" fmla="*/ 2147483647 w 372"/>
              <a:gd name="T49" fmla="*/ 2147483647 h 348"/>
              <a:gd name="T50" fmla="*/ 2147483647 w 372"/>
              <a:gd name="T51" fmla="*/ 2147483647 h 348"/>
              <a:gd name="T52" fmla="*/ 2147483647 w 372"/>
              <a:gd name="T53" fmla="*/ 2147483647 h 348"/>
              <a:gd name="T54" fmla="*/ 2147483647 w 372"/>
              <a:gd name="T55" fmla="*/ 2147483647 h 348"/>
              <a:gd name="T56" fmla="*/ 2147483647 w 372"/>
              <a:gd name="T57" fmla="*/ 2147483647 h 348"/>
              <a:gd name="T58" fmla="*/ 2147483647 w 372"/>
              <a:gd name="T59" fmla="*/ 2147483647 h 348"/>
              <a:gd name="T60" fmla="*/ 2147483647 w 372"/>
              <a:gd name="T61" fmla="*/ 2147483647 h 348"/>
              <a:gd name="T62" fmla="*/ 2147483647 w 372"/>
              <a:gd name="T63" fmla="*/ 21474836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2"/>
              <a:gd name="T97" fmla="*/ 0 h 348"/>
              <a:gd name="T98" fmla="*/ 372 w 372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2" h="348">
                <a:moveTo>
                  <a:pt x="30" y="18"/>
                </a:moveTo>
                <a:lnTo>
                  <a:pt x="12" y="0"/>
                </a:lnTo>
                <a:lnTo>
                  <a:pt x="6" y="24"/>
                </a:lnTo>
                <a:lnTo>
                  <a:pt x="24" y="48"/>
                </a:lnTo>
                <a:lnTo>
                  <a:pt x="30" y="18"/>
                </a:lnTo>
                <a:close/>
                <a:moveTo>
                  <a:pt x="0" y="126"/>
                </a:moveTo>
                <a:lnTo>
                  <a:pt x="18" y="132"/>
                </a:lnTo>
                <a:lnTo>
                  <a:pt x="36" y="102"/>
                </a:lnTo>
                <a:lnTo>
                  <a:pt x="0" y="102"/>
                </a:lnTo>
                <a:lnTo>
                  <a:pt x="0" y="126"/>
                </a:lnTo>
                <a:close/>
                <a:moveTo>
                  <a:pt x="78" y="120"/>
                </a:moveTo>
                <a:lnTo>
                  <a:pt x="36" y="120"/>
                </a:lnTo>
                <a:lnTo>
                  <a:pt x="42" y="144"/>
                </a:lnTo>
                <a:lnTo>
                  <a:pt x="78" y="132"/>
                </a:lnTo>
                <a:lnTo>
                  <a:pt x="78" y="120"/>
                </a:lnTo>
                <a:close/>
                <a:moveTo>
                  <a:pt x="60" y="186"/>
                </a:moveTo>
                <a:lnTo>
                  <a:pt x="96" y="186"/>
                </a:lnTo>
                <a:lnTo>
                  <a:pt x="48" y="150"/>
                </a:lnTo>
                <a:lnTo>
                  <a:pt x="60" y="186"/>
                </a:lnTo>
                <a:close/>
                <a:moveTo>
                  <a:pt x="246" y="222"/>
                </a:moveTo>
                <a:lnTo>
                  <a:pt x="222" y="210"/>
                </a:lnTo>
                <a:lnTo>
                  <a:pt x="192" y="210"/>
                </a:lnTo>
                <a:lnTo>
                  <a:pt x="192" y="228"/>
                </a:lnTo>
                <a:lnTo>
                  <a:pt x="198" y="234"/>
                </a:lnTo>
                <a:lnTo>
                  <a:pt x="204" y="246"/>
                </a:lnTo>
                <a:lnTo>
                  <a:pt x="216" y="252"/>
                </a:lnTo>
                <a:lnTo>
                  <a:pt x="252" y="264"/>
                </a:lnTo>
                <a:lnTo>
                  <a:pt x="264" y="264"/>
                </a:lnTo>
                <a:lnTo>
                  <a:pt x="276" y="258"/>
                </a:lnTo>
                <a:lnTo>
                  <a:pt x="276" y="252"/>
                </a:lnTo>
                <a:lnTo>
                  <a:pt x="270" y="246"/>
                </a:lnTo>
                <a:lnTo>
                  <a:pt x="264" y="234"/>
                </a:lnTo>
                <a:lnTo>
                  <a:pt x="246" y="222"/>
                </a:lnTo>
                <a:close/>
                <a:moveTo>
                  <a:pt x="312" y="288"/>
                </a:moveTo>
                <a:lnTo>
                  <a:pt x="360" y="348"/>
                </a:lnTo>
                <a:lnTo>
                  <a:pt x="372" y="318"/>
                </a:lnTo>
                <a:lnTo>
                  <a:pt x="312" y="288"/>
                </a:lnTo>
                <a:close/>
                <a:moveTo>
                  <a:pt x="288" y="126"/>
                </a:moveTo>
                <a:lnTo>
                  <a:pt x="288" y="132"/>
                </a:lnTo>
                <a:lnTo>
                  <a:pt x="282" y="138"/>
                </a:lnTo>
                <a:lnTo>
                  <a:pt x="282" y="150"/>
                </a:lnTo>
                <a:lnTo>
                  <a:pt x="276" y="162"/>
                </a:lnTo>
                <a:lnTo>
                  <a:pt x="276" y="192"/>
                </a:lnTo>
                <a:lnTo>
                  <a:pt x="312" y="228"/>
                </a:lnTo>
                <a:lnTo>
                  <a:pt x="324" y="234"/>
                </a:lnTo>
                <a:lnTo>
                  <a:pt x="330" y="240"/>
                </a:lnTo>
                <a:lnTo>
                  <a:pt x="288" y="126"/>
                </a:lnTo>
                <a:close/>
                <a:moveTo>
                  <a:pt x="120" y="60"/>
                </a:moveTo>
                <a:lnTo>
                  <a:pt x="120" y="66"/>
                </a:lnTo>
                <a:lnTo>
                  <a:pt x="126" y="78"/>
                </a:lnTo>
                <a:lnTo>
                  <a:pt x="138" y="90"/>
                </a:lnTo>
                <a:lnTo>
                  <a:pt x="150" y="108"/>
                </a:lnTo>
                <a:lnTo>
                  <a:pt x="168" y="120"/>
                </a:lnTo>
                <a:lnTo>
                  <a:pt x="192" y="144"/>
                </a:lnTo>
                <a:lnTo>
                  <a:pt x="204" y="150"/>
                </a:lnTo>
                <a:lnTo>
                  <a:pt x="216" y="150"/>
                </a:lnTo>
                <a:lnTo>
                  <a:pt x="210" y="138"/>
                </a:lnTo>
                <a:lnTo>
                  <a:pt x="204" y="132"/>
                </a:lnTo>
                <a:lnTo>
                  <a:pt x="198" y="120"/>
                </a:lnTo>
                <a:lnTo>
                  <a:pt x="186" y="108"/>
                </a:lnTo>
                <a:lnTo>
                  <a:pt x="174" y="90"/>
                </a:lnTo>
                <a:lnTo>
                  <a:pt x="156" y="78"/>
                </a:lnTo>
                <a:lnTo>
                  <a:pt x="144" y="66"/>
                </a:lnTo>
                <a:lnTo>
                  <a:pt x="132" y="60"/>
                </a:lnTo>
                <a:lnTo>
                  <a:pt x="120" y="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lovenia" descr="© INSCALE GmbH, 05.05.2010&#10;http://www.presentationload.com/">
            <a:extLst>
              <a:ext uri="{FF2B5EF4-FFF2-40B4-BE49-F238E27FC236}">
                <a16:creationId xmlns:a16="http://schemas.microsoft.com/office/drawing/2014/main" id="{AF335A8F-956F-6156-78E6-4801430282FB}"/>
              </a:ext>
            </a:extLst>
          </p:cNvPr>
          <p:cNvSpPr>
            <a:spLocks/>
          </p:cNvSpPr>
          <p:nvPr/>
        </p:nvSpPr>
        <p:spPr bwMode="gray">
          <a:xfrm>
            <a:off x="6035437" y="2603511"/>
            <a:ext cx="99580" cy="57167"/>
          </a:xfrm>
          <a:custGeom>
            <a:avLst/>
            <a:gdLst>
              <a:gd name="T0" fmla="*/ 2147483647 w 210"/>
              <a:gd name="T1" fmla="*/ 2147483647 h 120"/>
              <a:gd name="T2" fmla="*/ 2147483647 w 210"/>
              <a:gd name="T3" fmla="*/ 2147483647 h 120"/>
              <a:gd name="T4" fmla="*/ 2147483647 w 210"/>
              <a:gd name="T5" fmla="*/ 2147483647 h 120"/>
              <a:gd name="T6" fmla="*/ 2147483647 w 210"/>
              <a:gd name="T7" fmla="*/ 2147483647 h 120"/>
              <a:gd name="T8" fmla="*/ 2147483647 w 210"/>
              <a:gd name="T9" fmla="*/ 2147483647 h 120"/>
              <a:gd name="T10" fmla="*/ 2147483647 w 210"/>
              <a:gd name="T11" fmla="*/ 2147483647 h 120"/>
              <a:gd name="T12" fmla="*/ 2147483647 w 210"/>
              <a:gd name="T13" fmla="*/ 2147483647 h 120"/>
              <a:gd name="T14" fmla="*/ 2147483647 w 210"/>
              <a:gd name="T15" fmla="*/ 2147483647 h 120"/>
              <a:gd name="T16" fmla="*/ 2147483647 w 210"/>
              <a:gd name="T17" fmla="*/ 2147483647 h 120"/>
              <a:gd name="T18" fmla="*/ 2147483647 w 210"/>
              <a:gd name="T19" fmla="*/ 2147483647 h 120"/>
              <a:gd name="T20" fmla="*/ 2147483647 w 210"/>
              <a:gd name="T21" fmla="*/ 2147483647 h 120"/>
              <a:gd name="T22" fmla="*/ 2147483647 w 210"/>
              <a:gd name="T23" fmla="*/ 2147483647 h 120"/>
              <a:gd name="T24" fmla="*/ 2147483647 w 210"/>
              <a:gd name="T25" fmla="*/ 2147483647 h 120"/>
              <a:gd name="T26" fmla="*/ 2147483647 w 210"/>
              <a:gd name="T27" fmla="*/ 2147483647 h 120"/>
              <a:gd name="T28" fmla="*/ 2147483647 w 210"/>
              <a:gd name="T29" fmla="*/ 2147483647 h 120"/>
              <a:gd name="T30" fmla="*/ 2147483647 w 210"/>
              <a:gd name="T31" fmla="*/ 2147483647 h 120"/>
              <a:gd name="T32" fmla="*/ 2147483647 w 210"/>
              <a:gd name="T33" fmla="*/ 2147483647 h 120"/>
              <a:gd name="T34" fmla="*/ 2147483647 w 210"/>
              <a:gd name="T35" fmla="*/ 2147483647 h 120"/>
              <a:gd name="T36" fmla="*/ 2147483647 w 210"/>
              <a:gd name="T37" fmla="*/ 2147483647 h 120"/>
              <a:gd name="T38" fmla="*/ 2147483647 w 210"/>
              <a:gd name="T39" fmla="*/ 2147483647 h 120"/>
              <a:gd name="T40" fmla="*/ 2147483647 w 210"/>
              <a:gd name="T41" fmla="*/ 2147483647 h 120"/>
              <a:gd name="T42" fmla="*/ 2147483647 w 210"/>
              <a:gd name="T43" fmla="*/ 0 h 120"/>
              <a:gd name="T44" fmla="*/ 2147483647 w 210"/>
              <a:gd name="T45" fmla="*/ 2147483647 h 120"/>
              <a:gd name="T46" fmla="*/ 2147483647 w 210"/>
              <a:gd name="T47" fmla="*/ 2147483647 h 120"/>
              <a:gd name="T48" fmla="*/ 2147483647 w 210"/>
              <a:gd name="T49" fmla="*/ 2147483647 h 120"/>
              <a:gd name="T50" fmla="*/ 2147483647 w 210"/>
              <a:gd name="T51" fmla="*/ 2147483647 h 120"/>
              <a:gd name="T52" fmla="*/ 2147483647 w 210"/>
              <a:gd name="T53" fmla="*/ 2147483647 h 120"/>
              <a:gd name="T54" fmla="*/ 2147483647 w 210"/>
              <a:gd name="T55" fmla="*/ 2147483647 h 120"/>
              <a:gd name="T56" fmla="*/ 2147483647 w 210"/>
              <a:gd name="T57" fmla="*/ 2147483647 h 120"/>
              <a:gd name="T58" fmla="*/ 2147483647 w 210"/>
              <a:gd name="T59" fmla="*/ 2147483647 h 120"/>
              <a:gd name="T60" fmla="*/ 2147483647 w 210"/>
              <a:gd name="T61" fmla="*/ 2147483647 h 120"/>
              <a:gd name="T62" fmla="*/ 2147483647 w 210"/>
              <a:gd name="T63" fmla="*/ 2147483647 h 120"/>
              <a:gd name="T64" fmla="*/ 2147483647 w 210"/>
              <a:gd name="T65" fmla="*/ 2147483647 h 120"/>
              <a:gd name="T66" fmla="*/ 2147483647 w 210"/>
              <a:gd name="T67" fmla="*/ 2147483647 h 120"/>
              <a:gd name="T68" fmla="*/ 0 w 210"/>
              <a:gd name="T69" fmla="*/ 2147483647 h 120"/>
              <a:gd name="T70" fmla="*/ 2147483647 w 210"/>
              <a:gd name="T71" fmla="*/ 2147483647 h 120"/>
              <a:gd name="T72" fmla="*/ 2147483647 w 210"/>
              <a:gd name="T73" fmla="*/ 2147483647 h 120"/>
              <a:gd name="T74" fmla="*/ 2147483647 w 210"/>
              <a:gd name="T75" fmla="*/ 2147483647 h 120"/>
              <a:gd name="T76" fmla="*/ 2147483647 w 210"/>
              <a:gd name="T77" fmla="*/ 2147483647 h 120"/>
              <a:gd name="T78" fmla="*/ 2147483647 w 210"/>
              <a:gd name="T79" fmla="*/ 2147483647 h 120"/>
              <a:gd name="T80" fmla="*/ 2147483647 w 210"/>
              <a:gd name="T81" fmla="*/ 2147483647 h 120"/>
              <a:gd name="T82" fmla="*/ 2147483647 w 210"/>
              <a:gd name="T83" fmla="*/ 2147483647 h 120"/>
              <a:gd name="T84" fmla="*/ 2147483647 w 210"/>
              <a:gd name="T85" fmla="*/ 2147483647 h 120"/>
              <a:gd name="T86" fmla="*/ 2147483647 w 210"/>
              <a:gd name="T87" fmla="*/ 2147483647 h 12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0"/>
              <a:gd name="T133" fmla="*/ 0 h 120"/>
              <a:gd name="T134" fmla="*/ 210 w 210"/>
              <a:gd name="T135" fmla="*/ 120 h 12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0" h="120">
                <a:moveTo>
                  <a:pt x="24" y="120"/>
                </a:moveTo>
                <a:lnTo>
                  <a:pt x="42" y="120"/>
                </a:lnTo>
                <a:lnTo>
                  <a:pt x="42" y="108"/>
                </a:lnTo>
                <a:lnTo>
                  <a:pt x="54" y="114"/>
                </a:lnTo>
                <a:lnTo>
                  <a:pt x="72" y="114"/>
                </a:lnTo>
                <a:lnTo>
                  <a:pt x="78" y="102"/>
                </a:lnTo>
                <a:lnTo>
                  <a:pt x="78" y="108"/>
                </a:lnTo>
                <a:lnTo>
                  <a:pt x="84" y="114"/>
                </a:lnTo>
                <a:lnTo>
                  <a:pt x="126" y="114"/>
                </a:lnTo>
                <a:lnTo>
                  <a:pt x="126" y="96"/>
                </a:lnTo>
                <a:lnTo>
                  <a:pt x="138" y="90"/>
                </a:lnTo>
                <a:lnTo>
                  <a:pt x="150" y="78"/>
                </a:lnTo>
                <a:lnTo>
                  <a:pt x="150" y="72"/>
                </a:lnTo>
                <a:lnTo>
                  <a:pt x="144" y="66"/>
                </a:lnTo>
                <a:lnTo>
                  <a:pt x="144" y="54"/>
                </a:lnTo>
                <a:lnTo>
                  <a:pt x="174" y="54"/>
                </a:lnTo>
                <a:lnTo>
                  <a:pt x="186" y="48"/>
                </a:lnTo>
                <a:lnTo>
                  <a:pt x="186" y="36"/>
                </a:lnTo>
                <a:lnTo>
                  <a:pt x="210" y="36"/>
                </a:lnTo>
                <a:lnTo>
                  <a:pt x="192" y="24"/>
                </a:lnTo>
                <a:lnTo>
                  <a:pt x="186" y="6"/>
                </a:lnTo>
                <a:lnTo>
                  <a:pt x="180" y="0"/>
                </a:lnTo>
                <a:lnTo>
                  <a:pt x="174" y="12"/>
                </a:lnTo>
                <a:lnTo>
                  <a:pt x="168" y="30"/>
                </a:lnTo>
                <a:lnTo>
                  <a:pt x="144" y="24"/>
                </a:lnTo>
                <a:lnTo>
                  <a:pt x="132" y="30"/>
                </a:lnTo>
                <a:lnTo>
                  <a:pt x="84" y="30"/>
                </a:lnTo>
                <a:lnTo>
                  <a:pt x="84" y="42"/>
                </a:lnTo>
                <a:lnTo>
                  <a:pt x="54" y="42"/>
                </a:lnTo>
                <a:lnTo>
                  <a:pt x="48" y="36"/>
                </a:lnTo>
                <a:lnTo>
                  <a:pt x="30" y="36"/>
                </a:lnTo>
                <a:lnTo>
                  <a:pt x="24" y="42"/>
                </a:lnTo>
                <a:lnTo>
                  <a:pt x="6" y="42"/>
                </a:lnTo>
                <a:lnTo>
                  <a:pt x="6" y="48"/>
                </a:lnTo>
                <a:lnTo>
                  <a:pt x="0" y="54"/>
                </a:lnTo>
                <a:lnTo>
                  <a:pt x="12" y="60"/>
                </a:lnTo>
                <a:lnTo>
                  <a:pt x="6" y="96"/>
                </a:lnTo>
                <a:lnTo>
                  <a:pt x="18" y="96"/>
                </a:lnTo>
                <a:lnTo>
                  <a:pt x="30" y="102"/>
                </a:lnTo>
                <a:lnTo>
                  <a:pt x="36" y="102"/>
                </a:lnTo>
                <a:lnTo>
                  <a:pt x="36" y="108"/>
                </a:lnTo>
                <a:lnTo>
                  <a:pt x="30" y="108"/>
                </a:lnTo>
                <a:lnTo>
                  <a:pt x="30" y="114"/>
                </a:lnTo>
                <a:lnTo>
                  <a:pt x="24" y="1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lovakia" descr="© INSCALE GmbH, 05.05.2010&#10;http://www.presentationload.com/">
            <a:extLst>
              <a:ext uri="{FF2B5EF4-FFF2-40B4-BE49-F238E27FC236}">
                <a16:creationId xmlns:a16="http://schemas.microsoft.com/office/drawing/2014/main" id="{2ED7EADD-517A-9948-EF1F-B37E7349E2A1}"/>
              </a:ext>
            </a:extLst>
          </p:cNvPr>
          <p:cNvSpPr>
            <a:spLocks/>
          </p:cNvSpPr>
          <p:nvPr/>
        </p:nvSpPr>
        <p:spPr bwMode="gray">
          <a:xfrm>
            <a:off x="6136862" y="2507619"/>
            <a:ext cx="167812" cy="68231"/>
          </a:xfrm>
          <a:custGeom>
            <a:avLst/>
            <a:gdLst>
              <a:gd name="T0" fmla="*/ 2147483647 w 354"/>
              <a:gd name="T1" fmla="*/ 2147483647 h 144"/>
              <a:gd name="T2" fmla="*/ 2147483647 w 354"/>
              <a:gd name="T3" fmla="*/ 2147483647 h 144"/>
              <a:gd name="T4" fmla="*/ 2147483647 w 354"/>
              <a:gd name="T5" fmla="*/ 2147483647 h 144"/>
              <a:gd name="T6" fmla="*/ 2147483647 w 354"/>
              <a:gd name="T7" fmla="*/ 2147483647 h 144"/>
              <a:gd name="T8" fmla="*/ 2147483647 w 354"/>
              <a:gd name="T9" fmla="*/ 2147483647 h 144"/>
              <a:gd name="T10" fmla="*/ 2147483647 w 354"/>
              <a:gd name="T11" fmla="*/ 2147483647 h 144"/>
              <a:gd name="T12" fmla="*/ 2147483647 w 354"/>
              <a:gd name="T13" fmla="*/ 2147483647 h 144"/>
              <a:gd name="T14" fmla="*/ 2147483647 w 354"/>
              <a:gd name="T15" fmla="*/ 0 h 144"/>
              <a:gd name="T16" fmla="*/ 2147483647 w 354"/>
              <a:gd name="T17" fmla="*/ 2147483647 h 144"/>
              <a:gd name="T18" fmla="*/ 2147483647 w 354"/>
              <a:gd name="T19" fmla="*/ 0 h 144"/>
              <a:gd name="T20" fmla="*/ 2147483647 w 354"/>
              <a:gd name="T21" fmla="*/ 2147483647 h 144"/>
              <a:gd name="T22" fmla="*/ 2147483647 w 354"/>
              <a:gd name="T23" fmla="*/ 2147483647 h 144"/>
              <a:gd name="T24" fmla="*/ 2147483647 w 354"/>
              <a:gd name="T25" fmla="*/ 2147483647 h 144"/>
              <a:gd name="T26" fmla="*/ 2147483647 w 354"/>
              <a:gd name="T27" fmla="*/ 2147483647 h 144"/>
              <a:gd name="T28" fmla="*/ 2147483647 w 354"/>
              <a:gd name="T29" fmla="*/ 2147483647 h 144"/>
              <a:gd name="T30" fmla="*/ 0 w 354"/>
              <a:gd name="T31" fmla="*/ 2147483647 h 144"/>
              <a:gd name="T32" fmla="*/ 2147483647 w 354"/>
              <a:gd name="T33" fmla="*/ 2147483647 h 144"/>
              <a:gd name="T34" fmla="*/ 2147483647 w 354"/>
              <a:gd name="T35" fmla="*/ 2147483647 h 144"/>
              <a:gd name="T36" fmla="*/ 2147483647 w 354"/>
              <a:gd name="T37" fmla="*/ 2147483647 h 144"/>
              <a:gd name="T38" fmla="*/ 2147483647 w 354"/>
              <a:gd name="T39" fmla="*/ 2147483647 h 144"/>
              <a:gd name="T40" fmla="*/ 2147483647 w 354"/>
              <a:gd name="T41" fmla="*/ 2147483647 h 144"/>
              <a:gd name="T42" fmla="*/ 2147483647 w 354"/>
              <a:gd name="T43" fmla="*/ 2147483647 h 144"/>
              <a:gd name="T44" fmla="*/ 2147483647 w 354"/>
              <a:gd name="T45" fmla="*/ 2147483647 h 144"/>
              <a:gd name="T46" fmla="*/ 2147483647 w 354"/>
              <a:gd name="T47" fmla="*/ 2147483647 h 144"/>
              <a:gd name="T48" fmla="*/ 2147483647 w 354"/>
              <a:gd name="T49" fmla="*/ 2147483647 h 144"/>
              <a:gd name="T50" fmla="*/ 2147483647 w 354"/>
              <a:gd name="T51" fmla="*/ 2147483647 h 144"/>
              <a:gd name="T52" fmla="*/ 2147483647 w 354"/>
              <a:gd name="T53" fmla="*/ 2147483647 h 144"/>
              <a:gd name="T54" fmla="*/ 2147483647 w 354"/>
              <a:gd name="T55" fmla="*/ 2147483647 h 144"/>
              <a:gd name="T56" fmla="*/ 2147483647 w 354"/>
              <a:gd name="T57" fmla="*/ 2147483647 h 144"/>
              <a:gd name="T58" fmla="*/ 2147483647 w 354"/>
              <a:gd name="T59" fmla="*/ 2147483647 h 144"/>
              <a:gd name="T60" fmla="*/ 2147483647 w 354"/>
              <a:gd name="T61" fmla="*/ 2147483647 h 144"/>
              <a:gd name="T62" fmla="*/ 2147483647 w 354"/>
              <a:gd name="T63" fmla="*/ 2147483647 h 144"/>
              <a:gd name="T64" fmla="*/ 2147483647 w 354"/>
              <a:gd name="T65" fmla="*/ 2147483647 h 144"/>
              <a:gd name="T66" fmla="*/ 2147483647 w 354"/>
              <a:gd name="T67" fmla="*/ 2147483647 h 144"/>
              <a:gd name="T68" fmla="*/ 2147483647 w 354"/>
              <a:gd name="T69" fmla="*/ 2147483647 h 1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4"/>
              <a:gd name="T106" fmla="*/ 0 h 144"/>
              <a:gd name="T107" fmla="*/ 354 w 354"/>
              <a:gd name="T108" fmla="*/ 144 h 14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4" h="144">
                <a:moveTo>
                  <a:pt x="348" y="30"/>
                </a:moveTo>
                <a:lnTo>
                  <a:pt x="324" y="30"/>
                </a:lnTo>
                <a:lnTo>
                  <a:pt x="300" y="6"/>
                </a:lnTo>
                <a:lnTo>
                  <a:pt x="276" y="6"/>
                </a:lnTo>
                <a:lnTo>
                  <a:pt x="270" y="12"/>
                </a:lnTo>
                <a:lnTo>
                  <a:pt x="258" y="18"/>
                </a:lnTo>
                <a:lnTo>
                  <a:pt x="246" y="18"/>
                </a:lnTo>
                <a:lnTo>
                  <a:pt x="240" y="12"/>
                </a:lnTo>
                <a:lnTo>
                  <a:pt x="210" y="12"/>
                </a:lnTo>
                <a:lnTo>
                  <a:pt x="210" y="18"/>
                </a:lnTo>
                <a:lnTo>
                  <a:pt x="204" y="24"/>
                </a:lnTo>
                <a:lnTo>
                  <a:pt x="192" y="24"/>
                </a:lnTo>
                <a:lnTo>
                  <a:pt x="186" y="18"/>
                </a:lnTo>
                <a:lnTo>
                  <a:pt x="186" y="12"/>
                </a:lnTo>
                <a:lnTo>
                  <a:pt x="180" y="12"/>
                </a:lnTo>
                <a:lnTo>
                  <a:pt x="168" y="0"/>
                </a:lnTo>
                <a:lnTo>
                  <a:pt x="156" y="0"/>
                </a:lnTo>
                <a:lnTo>
                  <a:pt x="144" y="12"/>
                </a:lnTo>
                <a:lnTo>
                  <a:pt x="138" y="12"/>
                </a:lnTo>
                <a:lnTo>
                  <a:pt x="126" y="0"/>
                </a:lnTo>
                <a:lnTo>
                  <a:pt x="108" y="12"/>
                </a:lnTo>
                <a:lnTo>
                  <a:pt x="84" y="18"/>
                </a:lnTo>
                <a:lnTo>
                  <a:pt x="84" y="42"/>
                </a:lnTo>
                <a:lnTo>
                  <a:pt x="72" y="48"/>
                </a:lnTo>
                <a:lnTo>
                  <a:pt x="66" y="54"/>
                </a:lnTo>
                <a:lnTo>
                  <a:pt x="54" y="60"/>
                </a:lnTo>
                <a:lnTo>
                  <a:pt x="36" y="60"/>
                </a:lnTo>
                <a:lnTo>
                  <a:pt x="36" y="54"/>
                </a:lnTo>
                <a:lnTo>
                  <a:pt x="30" y="60"/>
                </a:lnTo>
                <a:lnTo>
                  <a:pt x="12" y="60"/>
                </a:lnTo>
                <a:lnTo>
                  <a:pt x="6" y="66"/>
                </a:lnTo>
                <a:lnTo>
                  <a:pt x="0" y="90"/>
                </a:lnTo>
                <a:lnTo>
                  <a:pt x="0" y="102"/>
                </a:lnTo>
                <a:lnTo>
                  <a:pt x="6" y="102"/>
                </a:lnTo>
                <a:lnTo>
                  <a:pt x="6" y="114"/>
                </a:lnTo>
                <a:lnTo>
                  <a:pt x="12" y="114"/>
                </a:lnTo>
                <a:lnTo>
                  <a:pt x="12" y="126"/>
                </a:lnTo>
                <a:lnTo>
                  <a:pt x="6" y="132"/>
                </a:lnTo>
                <a:lnTo>
                  <a:pt x="18" y="138"/>
                </a:lnTo>
                <a:lnTo>
                  <a:pt x="30" y="120"/>
                </a:lnTo>
                <a:lnTo>
                  <a:pt x="36" y="126"/>
                </a:lnTo>
                <a:lnTo>
                  <a:pt x="42" y="138"/>
                </a:lnTo>
                <a:lnTo>
                  <a:pt x="48" y="144"/>
                </a:lnTo>
                <a:lnTo>
                  <a:pt x="90" y="144"/>
                </a:lnTo>
                <a:lnTo>
                  <a:pt x="108" y="138"/>
                </a:lnTo>
                <a:lnTo>
                  <a:pt x="120" y="138"/>
                </a:lnTo>
                <a:lnTo>
                  <a:pt x="132" y="114"/>
                </a:lnTo>
                <a:lnTo>
                  <a:pt x="168" y="120"/>
                </a:lnTo>
                <a:lnTo>
                  <a:pt x="174" y="108"/>
                </a:lnTo>
                <a:lnTo>
                  <a:pt x="198" y="108"/>
                </a:lnTo>
                <a:lnTo>
                  <a:pt x="210" y="102"/>
                </a:lnTo>
                <a:lnTo>
                  <a:pt x="216" y="102"/>
                </a:lnTo>
                <a:lnTo>
                  <a:pt x="228" y="90"/>
                </a:lnTo>
                <a:lnTo>
                  <a:pt x="234" y="78"/>
                </a:lnTo>
                <a:lnTo>
                  <a:pt x="258" y="78"/>
                </a:lnTo>
                <a:lnTo>
                  <a:pt x="258" y="90"/>
                </a:lnTo>
                <a:lnTo>
                  <a:pt x="276" y="96"/>
                </a:lnTo>
                <a:lnTo>
                  <a:pt x="276" y="78"/>
                </a:lnTo>
                <a:lnTo>
                  <a:pt x="288" y="78"/>
                </a:lnTo>
                <a:lnTo>
                  <a:pt x="288" y="90"/>
                </a:lnTo>
                <a:lnTo>
                  <a:pt x="300" y="90"/>
                </a:lnTo>
                <a:lnTo>
                  <a:pt x="312" y="84"/>
                </a:lnTo>
                <a:lnTo>
                  <a:pt x="336" y="84"/>
                </a:lnTo>
                <a:lnTo>
                  <a:pt x="336" y="90"/>
                </a:lnTo>
                <a:lnTo>
                  <a:pt x="336" y="72"/>
                </a:lnTo>
                <a:lnTo>
                  <a:pt x="342" y="72"/>
                </a:lnTo>
                <a:lnTo>
                  <a:pt x="348" y="66"/>
                </a:lnTo>
                <a:lnTo>
                  <a:pt x="348" y="60"/>
                </a:lnTo>
                <a:lnTo>
                  <a:pt x="354" y="54"/>
                </a:lnTo>
                <a:lnTo>
                  <a:pt x="354" y="30"/>
                </a:lnTo>
                <a:lnTo>
                  <a:pt x="348" y="3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ierra Leone" descr="© INSCALE GmbH, 05.05.2010&#10;http://www.presentationload.com/">
            <a:extLst>
              <a:ext uri="{FF2B5EF4-FFF2-40B4-BE49-F238E27FC236}">
                <a16:creationId xmlns:a16="http://schemas.microsoft.com/office/drawing/2014/main" id="{E25C506C-5972-6C01-6AD6-C684781C935F}"/>
              </a:ext>
            </a:extLst>
          </p:cNvPr>
          <p:cNvSpPr>
            <a:spLocks/>
          </p:cNvSpPr>
          <p:nvPr/>
        </p:nvSpPr>
        <p:spPr bwMode="gray">
          <a:xfrm>
            <a:off x="5159503" y="4001318"/>
            <a:ext cx="97736" cy="127241"/>
          </a:xfrm>
          <a:custGeom>
            <a:avLst/>
            <a:gdLst>
              <a:gd name="T0" fmla="*/ 2147483647 w 210"/>
              <a:gd name="T1" fmla="*/ 2147483647 h 270"/>
              <a:gd name="T2" fmla="*/ 2147483647 w 210"/>
              <a:gd name="T3" fmla="*/ 2147483647 h 270"/>
              <a:gd name="T4" fmla="*/ 2147483647 w 210"/>
              <a:gd name="T5" fmla="*/ 2147483647 h 270"/>
              <a:gd name="T6" fmla="*/ 2147483647 w 210"/>
              <a:gd name="T7" fmla="*/ 2147483647 h 270"/>
              <a:gd name="T8" fmla="*/ 2147483647 w 210"/>
              <a:gd name="T9" fmla="*/ 2147483647 h 270"/>
              <a:gd name="T10" fmla="*/ 2147483647 w 210"/>
              <a:gd name="T11" fmla="*/ 2147483647 h 270"/>
              <a:gd name="T12" fmla="*/ 2147483647 w 210"/>
              <a:gd name="T13" fmla="*/ 2147483647 h 270"/>
              <a:gd name="T14" fmla="*/ 2147483647 w 210"/>
              <a:gd name="T15" fmla="*/ 2147483647 h 270"/>
              <a:gd name="T16" fmla="*/ 2147483647 w 210"/>
              <a:gd name="T17" fmla="*/ 2147483647 h 270"/>
              <a:gd name="T18" fmla="*/ 2147483647 w 210"/>
              <a:gd name="T19" fmla="*/ 2147483647 h 270"/>
              <a:gd name="T20" fmla="*/ 2147483647 w 210"/>
              <a:gd name="T21" fmla="*/ 2147483647 h 270"/>
              <a:gd name="T22" fmla="*/ 2147483647 w 210"/>
              <a:gd name="T23" fmla="*/ 0 h 270"/>
              <a:gd name="T24" fmla="*/ 2147483647 w 210"/>
              <a:gd name="T25" fmla="*/ 0 h 270"/>
              <a:gd name="T26" fmla="*/ 2147483647 w 210"/>
              <a:gd name="T27" fmla="*/ 2147483647 h 270"/>
              <a:gd name="T28" fmla="*/ 2147483647 w 210"/>
              <a:gd name="T29" fmla="*/ 2147483647 h 270"/>
              <a:gd name="T30" fmla="*/ 2147483647 w 210"/>
              <a:gd name="T31" fmla="*/ 2147483647 h 270"/>
              <a:gd name="T32" fmla="*/ 2147483647 w 210"/>
              <a:gd name="T33" fmla="*/ 2147483647 h 270"/>
              <a:gd name="T34" fmla="*/ 2147483647 w 210"/>
              <a:gd name="T35" fmla="*/ 2147483647 h 270"/>
              <a:gd name="T36" fmla="*/ 2147483647 w 210"/>
              <a:gd name="T37" fmla="*/ 2147483647 h 270"/>
              <a:gd name="T38" fmla="*/ 2147483647 w 210"/>
              <a:gd name="T39" fmla="*/ 2147483647 h 270"/>
              <a:gd name="T40" fmla="*/ 2147483647 w 210"/>
              <a:gd name="T41" fmla="*/ 2147483647 h 270"/>
              <a:gd name="T42" fmla="*/ 2147483647 w 210"/>
              <a:gd name="T43" fmla="*/ 2147483647 h 270"/>
              <a:gd name="T44" fmla="*/ 0 w 210"/>
              <a:gd name="T45" fmla="*/ 2147483647 h 270"/>
              <a:gd name="T46" fmla="*/ 2147483647 w 210"/>
              <a:gd name="T47" fmla="*/ 2147483647 h 270"/>
              <a:gd name="T48" fmla="*/ 2147483647 w 210"/>
              <a:gd name="T49" fmla="*/ 2147483647 h 270"/>
              <a:gd name="T50" fmla="*/ 0 w 210"/>
              <a:gd name="T51" fmla="*/ 2147483647 h 270"/>
              <a:gd name="T52" fmla="*/ 0 w 210"/>
              <a:gd name="T53" fmla="*/ 2147483647 h 270"/>
              <a:gd name="T54" fmla="*/ 2147483647 w 210"/>
              <a:gd name="T55" fmla="*/ 2147483647 h 270"/>
              <a:gd name="T56" fmla="*/ 2147483647 w 210"/>
              <a:gd name="T57" fmla="*/ 2147483647 h 270"/>
              <a:gd name="T58" fmla="*/ 2147483647 w 210"/>
              <a:gd name="T59" fmla="*/ 2147483647 h 270"/>
              <a:gd name="T60" fmla="*/ 2147483647 w 210"/>
              <a:gd name="T61" fmla="*/ 2147483647 h 270"/>
              <a:gd name="T62" fmla="*/ 2147483647 w 210"/>
              <a:gd name="T63" fmla="*/ 2147483647 h 270"/>
              <a:gd name="T64" fmla="*/ 2147483647 w 210"/>
              <a:gd name="T65" fmla="*/ 2147483647 h 270"/>
              <a:gd name="T66" fmla="*/ 2147483647 w 210"/>
              <a:gd name="T67" fmla="*/ 2147483647 h 270"/>
              <a:gd name="T68" fmla="*/ 2147483647 w 210"/>
              <a:gd name="T69" fmla="*/ 2147483647 h 270"/>
              <a:gd name="T70" fmla="*/ 2147483647 w 210"/>
              <a:gd name="T71" fmla="*/ 2147483647 h 270"/>
              <a:gd name="T72" fmla="*/ 2147483647 w 210"/>
              <a:gd name="T73" fmla="*/ 2147483647 h 270"/>
              <a:gd name="T74" fmla="*/ 2147483647 w 210"/>
              <a:gd name="T75" fmla="*/ 2147483647 h 270"/>
              <a:gd name="T76" fmla="*/ 2147483647 w 210"/>
              <a:gd name="T77" fmla="*/ 2147483647 h 270"/>
              <a:gd name="T78" fmla="*/ 2147483647 w 210"/>
              <a:gd name="T79" fmla="*/ 2147483647 h 270"/>
              <a:gd name="T80" fmla="*/ 2147483647 w 210"/>
              <a:gd name="T81" fmla="*/ 2147483647 h 270"/>
              <a:gd name="T82" fmla="*/ 2147483647 w 210"/>
              <a:gd name="T83" fmla="*/ 2147483647 h 270"/>
              <a:gd name="T84" fmla="*/ 2147483647 w 210"/>
              <a:gd name="T85" fmla="*/ 2147483647 h 270"/>
              <a:gd name="T86" fmla="*/ 2147483647 w 210"/>
              <a:gd name="T87" fmla="*/ 2147483647 h 27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0"/>
              <a:gd name="T133" fmla="*/ 0 h 270"/>
              <a:gd name="T134" fmla="*/ 210 w 210"/>
              <a:gd name="T135" fmla="*/ 270 h 27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0" h="270">
                <a:moveTo>
                  <a:pt x="186" y="180"/>
                </a:moveTo>
                <a:lnTo>
                  <a:pt x="186" y="162"/>
                </a:lnTo>
                <a:lnTo>
                  <a:pt x="210" y="156"/>
                </a:lnTo>
                <a:lnTo>
                  <a:pt x="204" y="132"/>
                </a:lnTo>
                <a:lnTo>
                  <a:pt x="174" y="144"/>
                </a:lnTo>
                <a:lnTo>
                  <a:pt x="180" y="126"/>
                </a:lnTo>
                <a:lnTo>
                  <a:pt x="186" y="120"/>
                </a:lnTo>
                <a:lnTo>
                  <a:pt x="192" y="108"/>
                </a:lnTo>
                <a:lnTo>
                  <a:pt x="192" y="90"/>
                </a:lnTo>
                <a:lnTo>
                  <a:pt x="180" y="78"/>
                </a:lnTo>
                <a:lnTo>
                  <a:pt x="180" y="60"/>
                </a:lnTo>
                <a:lnTo>
                  <a:pt x="138" y="0"/>
                </a:lnTo>
                <a:lnTo>
                  <a:pt x="102" y="0"/>
                </a:lnTo>
                <a:lnTo>
                  <a:pt x="96" y="18"/>
                </a:lnTo>
                <a:lnTo>
                  <a:pt x="60" y="18"/>
                </a:lnTo>
                <a:lnTo>
                  <a:pt x="60" y="24"/>
                </a:lnTo>
                <a:lnTo>
                  <a:pt x="54" y="30"/>
                </a:lnTo>
                <a:lnTo>
                  <a:pt x="48" y="42"/>
                </a:lnTo>
                <a:lnTo>
                  <a:pt x="36" y="54"/>
                </a:lnTo>
                <a:lnTo>
                  <a:pt x="30" y="66"/>
                </a:lnTo>
                <a:lnTo>
                  <a:pt x="18" y="72"/>
                </a:lnTo>
                <a:lnTo>
                  <a:pt x="12" y="78"/>
                </a:lnTo>
                <a:lnTo>
                  <a:pt x="0" y="84"/>
                </a:lnTo>
                <a:lnTo>
                  <a:pt x="12" y="96"/>
                </a:lnTo>
                <a:lnTo>
                  <a:pt x="6" y="102"/>
                </a:lnTo>
                <a:lnTo>
                  <a:pt x="0" y="114"/>
                </a:lnTo>
                <a:lnTo>
                  <a:pt x="0" y="132"/>
                </a:lnTo>
                <a:lnTo>
                  <a:pt x="6" y="138"/>
                </a:lnTo>
                <a:lnTo>
                  <a:pt x="18" y="144"/>
                </a:lnTo>
                <a:lnTo>
                  <a:pt x="24" y="150"/>
                </a:lnTo>
                <a:lnTo>
                  <a:pt x="18" y="180"/>
                </a:lnTo>
                <a:lnTo>
                  <a:pt x="42" y="198"/>
                </a:lnTo>
                <a:lnTo>
                  <a:pt x="42" y="204"/>
                </a:lnTo>
                <a:lnTo>
                  <a:pt x="48" y="210"/>
                </a:lnTo>
                <a:lnTo>
                  <a:pt x="54" y="222"/>
                </a:lnTo>
                <a:lnTo>
                  <a:pt x="78" y="234"/>
                </a:lnTo>
                <a:lnTo>
                  <a:pt x="96" y="234"/>
                </a:lnTo>
                <a:lnTo>
                  <a:pt x="126" y="270"/>
                </a:lnTo>
                <a:lnTo>
                  <a:pt x="126" y="234"/>
                </a:lnTo>
                <a:lnTo>
                  <a:pt x="144" y="216"/>
                </a:lnTo>
                <a:lnTo>
                  <a:pt x="156" y="210"/>
                </a:lnTo>
                <a:lnTo>
                  <a:pt x="168" y="198"/>
                </a:lnTo>
                <a:lnTo>
                  <a:pt x="180" y="192"/>
                </a:lnTo>
                <a:lnTo>
                  <a:pt x="186" y="18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Serbia" descr="© INSCALE GmbH, 05.05.2010&#10;http://www.presentationload.com/">
            <a:extLst>
              <a:ext uri="{FF2B5EF4-FFF2-40B4-BE49-F238E27FC236}">
                <a16:creationId xmlns:a16="http://schemas.microsoft.com/office/drawing/2014/main" id="{DDB9CE36-E71A-BD16-512F-B45944783545}"/>
              </a:ext>
            </a:extLst>
          </p:cNvPr>
          <p:cNvSpPr>
            <a:spLocks/>
          </p:cNvSpPr>
          <p:nvPr/>
        </p:nvSpPr>
        <p:spPr bwMode="gray">
          <a:xfrm>
            <a:off x="6201406" y="2633016"/>
            <a:ext cx="129085" cy="141528"/>
          </a:xfrm>
          <a:custGeom>
            <a:avLst/>
            <a:gdLst/>
            <a:ahLst/>
            <a:cxnLst>
              <a:cxn ang="0">
                <a:pos x="464" y="374"/>
              </a:cxn>
              <a:cxn ang="0">
                <a:pos x="453" y="310"/>
              </a:cxn>
              <a:cxn ang="0">
                <a:pos x="453" y="235"/>
              </a:cxn>
              <a:cxn ang="0">
                <a:pos x="378" y="224"/>
              </a:cxn>
              <a:cxn ang="0">
                <a:pos x="302" y="171"/>
              </a:cxn>
              <a:cxn ang="0">
                <a:pos x="291" y="118"/>
              </a:cxn>
              <a:cxn ang="0">
                <a:pos x="259" y="128"/>
              </a:cxn>
              <a:cxn ang="0">
                <a:pos x="216" y="53"/>
              </a:cxn>
              <a:cxn ang="0">
                <a:pos x="87" y="0"/>
              </a:cxn>
              <a:cxn ang="0">
                <a:pos x="0" y="43"/>
              </a:cxn>
              <a:cxn ang="0">
                <a:pos x="32" y="96"/>
              </a:cxn>
              <a:cxn ang="0">
                <a:pos x="65" y="139"/>
              </a:cxn>
              <a:cxn ang="0">
                <a:pos x="54" y="150"/>
              </a:cxn>
              <a:cxn ang="0">
                <a:pos x="32" y="181"/>
              </a:cxn>
              <a:cxn ang="0">
                <a:pos x="32" y="192"/>
              </a:cxn>
              <a:cxn ang="0">
                <a:pos x="76" y="203"/>
              </a:cxn>
              <a:cxn ang="0">
                <a:pos x="87" y="267"/>
              </a:cxn>
              <a:cxn ang="0">
                <a:pos x="65" y="310"/>
              </a:cxn>
              <a:cxn ang="0">
                <a:pos x="98" y="363"/>
              </a:cxn>
              <a:cxn ang="0">
                <a:pos x="119" y="395"/>
              </a:cxn>
              <a:cxn ang="0">
                <a:pos x="157" y="442"/>
              </a:cxn>
              <a:cxn ang="0">
                <a:pos x="173" y="438"/>
              </a:cxn>
              <a:cxn ang="0">
                <a:pos x="180" y="444"/>
              </a:cxn>
              <a:cxn ang="0">
                <a:pos x="230" y="446"/>
              </a:cxn>
              <a:cxn ang="0">
                <a:pos x="237" y="431"/>
              </a:cxn>
              <a:cxn ang="0">
                <a:pos x="258" y="416"/>
              </a:cxn>
              <a:cxn ang="0">
                <a:pos x="266" y="418"/>
              </a:cxn>
              <a:cxn ang="0">
                <a:pos x="268" y="407"/>
              </a:cxn>
              <a:cxn ang="0">
                <a:pos x="267" y="399"/>
              </a:cxn>
              <a:cxn ang="0">
                <a:pos x="254" y="388"/>
              </a:cxn>
              <a:cxn ang="0">
                <a:pos x="262" y="387"/>
              </a:cxn>
              <a:cxn ang="0">
                <a:pos x="279" y="380"/>
              </a:cxn>
              <a:cxn ang="0">
                <a:pos x="288" y="372"/>
              </a:cxn>
              <a:cxn ang="0">
                <a:pos x="298" y="389"/>
              </a:cxn>
              <a:cxn ang="0">
                <a:pos x="292" y="399"/>
              </a:cxn>
              <a:cxn ang="0">
                <a:pos x="309" y="402"/>
              </a:cxn>
              <a:cxn ang="0">
                <a:pos x="321" y="404"/>
              </a:cxn>
              <a:cxn ang="0">
                <a:pos x="326" y="408"/>
              </a:cxn>
              <a:cxn ang="0">
                <a:pos x="328" y="433"/>
              </a:cxn>
              <a:cxn ang="0">
                <a:pos x="334" y="429"/>
              </a:cxn>
              <a:cxn ang="0">
                <a:pos x="335" y="448"/>
              </a:cxn>
              <a:cxn ang="0">
                <a:pos x="348" y="452"/>
              </a:cxn>
              <a:cxn ang="0">
                <a:pos x="356" y="467"/>
              </a:cxn>
              <a:cxn ang="0">
                <a:pos x="354" y="478"/>
              </a:cxn>
              <a:cxn ang="0">
                <a:pos x="356" y="482"/>
              </a:cxn>
              <a:cxn ang="0">
                <a:pos x="369" y="485"/>
              </a:cxn>
              <a:cxn ang="0">
                <a:pos x="381" y="492"/>
              </a:cxn>
              <a:cxn ang="0">
                <a:pos x="390" y="496"/>
              </a:cxn>
              <a:cxn ang="0">
                <a:pos x="399" y="501"/>
              </a:cxn>
              <a:cxn ang="0">
                <a:pos x="392" y="513"/>
              </a:cxn>
              <a:cxn ang="0">
                <a:pos x="384" y="528"/>
              </a:cxn>
              <a:cxn ang="0">
                <a:pos x="376" y="542"/>
              </a:cxn>
              <a:cxn ang="0">
                <a:pos x="453" y="492"/>
              </a:cxn>
              <a:cxn ang="0">
                <a:pos x="486" y="470"/>
              </a:cxn>
              <a:cxn ang="0">
                <a:pos x="486" y="406"/>
              </a:cxn>
            </a:cxnLst>
            <a:rect l="0" t="0" r="r" b="b"/>
            <a:pathLst>
              <a:path w="496" h="542">
                <a:moveTo>
                  <a:pt x="486" y="406"/>
                </a:moveTo>
                <a:cubicBezTo>
                  <a:pt x="453" y="395"/>
                  <a:pt x="453" y="395"/>
                  <a:pt x="453" y="395"/>
                </a:cubicBezTo>
                <a:cubicBezTo>
                  <a:pt x="464" y="374"/>
                  <a:pt x="464" y="374"/>
                  <a:pt x="464" y="374"/>
                </a:cubicBezTo>
                <a:cubicBezTo>
                  <a:pt x="432" y="363"/>
                  <a:pt x="432" y="363"/>
                  <a:pt x="432" y="363"/>
                </a:cubicBezTo>
                <a:cubicBezTo>
                  <a:pt x="432" y="331"/>
                  <a:pt x="432" y="331"/>
                  <a:pt x="432" y="331"/>
                </a:cubicBezTo>
                <a:cubicBezTo>
                  <a:pt x="453" y="310"/>
                  <a:pt x="453" y="310"/>
                  <a:pt x="453" y="310"/>
                </a:cubicBezTo>
                <a:cubicBezTo>
                  <a:pt x="453" y="267"/>
                  <a:pt x="453" y="267"/>
                  <a:pt x="453" y="267"/>
                </a:cubicBezTo>
                <a:cubicBezTo>
                  <a:pt x="442" y="256"/>
                  <a:pt x="442" y="256"/>
                  <a:pt x="442" y="256"/>
                </a:cubicBezTo>
                <a:cubicBezTo>
                  <a:pt x="453" y="235"/>
                  <a:pt x="453" y="235"/>
                  <a:pt x="453" y="235"/>
                </a:cubicBezTo>
                <a:cubicBezTo>
                  <a:pt x="464" y="224"/>
                  <a:pt x="464" y="224"/>
                  <a:pt x="464" y="224"/>
                </a:cubicBezTo>
                <a:cubicBezTo>
                  <a:pt x="421" y="213"/>
                  <a:pt x="421" y="213"/>
                  <a:pt x="421" y="213"/>
                </a:cubicBezTo>
                <a:cubicBezTo>
                  <a:pt x="378" y="224"/>
                  <a:pt x="378" y="224"/>
                  <a:pt x="378" y="224"/>
                </a:cubicBezTo>
                <a:cubicBezTo>
                  <a:pt x="367" y="213"/>
                  <a:pt x="367" y="213"/>
                  <a:pt x="367" y="213"/>
                </a:cubicBezTo>
                <a:cubicBezTo>
                  <a:pt x="324" y="203"/>
                  <a:pt x="324" y="203"/>
                  <a:pt x="324" y="203"/>
                </a:cubicBezTo>
                <a:cubicBezTo>
                  <a:pt x="302" y="171"/>
                  <a:pt x="302" y="171"/>
                  <a:pt x="302" y="171"/>
                </a:cubicBezTo>
                <a:cubicBezTo>
                  <a:pt x="313" y="160"/>
                  <a:pt x="313" y="160"/>
                  <a:pt x="313" y="160"/>
                </a:cubicBezTo>
                <a:cubicBezTo>
                  <a:pt x="313" y="128"/>
                  <a:pt x="313" y="128"/>
                  <a:pt x="313" y="128"/>
                </a:cubicBezTo>
                <a:cubicBezTo>
                  <a:pt x="291" y="118"/>
                  <a:pt x="291" y="118"/>
                  <a:pt x="291" y="118"/>
                </a:cubicBezTo>
                <a:cubicBezTo>
                  <a:pt x="280" y="118"/>
                  <a:pt x="280" y="118"/>
                  <a:pt x="280" y="118"/>
                </a:cubicBezTo>
                <a:cubicBezTo>
                  <a:pt x="270" y="128"/>
                  <a:pt x="270" y="128"/>
                  <a:pt x="270" y="128"/>
                </a:cubicBezTo>
                <a:cubicBezTo>
                  <a:pt x="259" y="128"/>
                  <a:pt x="259" y="128"/>
                  <a:pt x="259" y="128"/>
                </a:cubicBezTo>
                <a:cubicBezTo>
                  <a:pt x="249" y="118"/>
                  <a:pt x="249" y="118"/>
                  <a:pt x="249" y="118"/>
                </a:cubicBezTo>
                <a:cubicBezTo>
                  <a:pt x="227" y="53"/>
                  <a:pt x="227" y="53"/>
                  <a:pt x="227" y="53"/>
                </a:cubicBezTo>
                <a:cubicBezTo>
                  <a:pt x="216" y="53"/>
                  <a:pt x="216" y="53"/>
                  <a:pt x="216" y="53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29" y="0"/>
                  <a:pt x="129" y="0"/>
                  <a:pt x="129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54" y="32"/>
                  <a:pt x="54" y="32"/>
                  <a:pt x="54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0" y="43"/>
                  <a:pt x="0" y="43"/>
                  <a:pt x="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22" y="96"/>
                  <a:pt x="22" y="96"/>
                  <a:pt x="22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65" y="150"/>
                  <a:pt x="65" y="150"/>
                  <a:pt x="65" y="150"/>
                </a:cubicBezTo>
                <a:cubicBezTo>
                  <a:pt x="54" y="150"/>
                  <a:pt x="54" y="150"/>
                  <a:pt x="54" y="150"/>
                </a:cubicBezTo>
                <a:cubicBezTo>
                  <a:pt x="43" y="160"/>
                  <a:pt x="43" y="160"/>
                  <a:pt x="43" y="160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32" y="181"/>
                  <a:pt x="32" y="181"/>
                  <a:pt x="3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22" y="192"/>
                  <a:pt x="22" y="192"/>
                  <a:pt x="22" y="192"/>
                </a:cubicBezTo>
                <a:cubicBezTo>
                  <a:pt x="32" y="192"/>
                  <a:pt x="32" y="192"/>
                  <a:pt x="32" y="192"/>
                </a:cubicBezTo>
                <a:cubicBezTo>
                  <a:pt x="54" y="181"/>
                  <a:pt x="54" y="181"/>
                  <a:pt x="54" y="181"/>
                </a:cubicBezTo>
                <a:cubicBezTo>
                  <a:pt x="76" y="181"/>
                  <a:pt x="76" y="181"/>
                  <a:pt x="76" y="181"/>
                </a:cubicBezTo>
                <a:cubicBezTo>
                  <a:pt x="76" y="203"/>
                  <a:pt x="76" y="203"/>
                  <a:pt x="76" y="203"/>
                </a:cubicBezTo>
                <a:cubicBezTo>
                  <a:pt x="43" y="235"/>
                  <a:pt x="43" y="235"/>
                  <a:pt x="43" y="235"/>
                </a:cubicBezTo>
                <a:cubicBezTo>
                  <a:pt x="43" y="267"/>
                  <a:pt x="43" y="267"/>
                  <a:pt x="43" y="267"/>
                </a:cubicBezTo>
                <a:cubicBezTo>
                  <a:pt x="87" y="267"/>
                  <a:pt x="87" y="267"/>
                  <a:pt x="87" y="267"/>
                </a:cubicBezTo>
                <a:cubicBezTo>
                  <a:pt x="98" y="278"/>
                  <a:pt x="98" y="278"/>
                  <a:pt x="98" y="278"/>
                </a:cubicBezTo>
                <a:cubicBezTo>
                  <a:pt x="108" y="299"/>
                  <a:pt x="108" y="299"/>
                  <a:pt x="108" y="299"/>
                </a:cubicBezTo>
                <a:cubicBezTo>
                  <a:pt x="65" y="310"/>
                  <a:pt x="65" y="310"/>
                  <a:pt x="65" y="310"/>
                </a:cubicBezTo>
                <a:cubicBezTo>
                  <a:pt x="87" y="331"/>
                  <a:pt x="87" y="331"/>
                  <a:pt x="87" y="331"/>
                </a:cubicBezTo>
                <a:cubicBezTo>
                  <a:pt x="98" y="353"/>
                  <a:pt x="98" y="353"/>
                  <a:pt x="98" y="353"/>
                </a:cubicBezTo>
                <a:cubicBezTo>
                  <a:pt x="98" y="363"/>
                  <a:pt x="98" y="363"/>
                  <a:pt x="98" y="363"/>
                </a:cubicBezTo>
                <a:cubicBezTo>
                  <a:pt x="87" y="363"/>
                  <a:pt x="87" y="363"/>
                  <a:pt x="87" y="363"/>
                </a:cubicBezTo>
                <a:cubicBezTo>
                  <a:pt x="87" y="374"/>
                  <a:pt x="87" y="374"/>
                  <a:pt x="87" y="374"/>
                </a:cubicBezTo>
                <a:cubicBezTo>
                  <a:pt x="119" y="395"/>
                  <a:pt x="119" y="395"/>
                  <a:pt x="119" y="395"/>
                </a:cubicBezTo>
                <a:cubicBezTo>
                  <a:pt x="140" y="417"/>
                  <a:pt x="140" y="417"/>
                  <a:pt x="140" y="417"/>
                </a:cubicBezTo>
                <a:cubicBezTo>
                  <a:pt x="157" y="442"/>
                  <a:pt x="157" y="442"/>
                  <a:pt x="157" y="442"/>
                </a:cubicBezTo>
                <a:cubicBezTo>
                  <a:pt x="157" y="442"/>
                  <a:pt x="157" y="442"/>
                  <a:pt x="157" y="442"/>
                </a:cubicBezTo>
                <a:cubicBezTo>
                  <a:pt x="159" y="442"/>
                  <a:pt x="161" y="443"/>
                  <a:pt x="166" y="444"/>
                </a:cubicBezTo>
                <a:cubicBezTo>
                  <a:pt x="166" y="444"/>
                  <a:pt x="166" y="444"/>
                  <a:pt x="167" y="444"/>
                </a:cubicBezTo>
                <a:cubicBezTo>
                  <a:pt x="173" y="438"/>
                  <a:pt x="173" y="438"/>
                  <a:pt x="173" y="438"/>
                </a:cubicBezTo>
                <a:cubicBezTo>
                  <a:pt x="173" y="447"/>
                  <a:pt x="173" y="447"/>
                  <a:pt x="173" y="447"/>
                </a:cubicBezTo>
                <a:cubicBezTo>
                  <a:pt x="174" y="448"/>
                  <a:pt x="175" y="448"/>
                  <a:pt x="176" y="449"/>
                </a:cubicBezTo>
                <a:cubicBezTo>
                  <a:pt x="176" y="449"/>
                  <a:pt x="176" y="449"/>
                  <a:pt x="180" y="444"/>
                </a:cubicBezTo>
                <a:cubicBezTo>
                  <a:pt x="180" y="444"/>
                  <a:pt x="180" y="444"/>
                  <a:pt x="199" y="447"/>
                </a:cubicBezTo>
                <a:cubicBezTo>
                  <a:pt x="199" y="447"/>
                  <a:pt x="199" y="447"/>
                  <a:pt x="212" y="446"/>
                </a:cubicBezTo>
                <a:cubicBezTo>
                  <a:pt x="212" y="446"/>
                  <a:pt x="212" y="446"/>
                  <a:pt x="230" y="446"/>
                </a:cubicBezTo>
                <a:cubicBezTo>
                  <a:pt x="230" y="446"/>
                  <a:pt x="230" y="446"/>
                  <a:pt x="240" y="443"/>
                </a:cubicBezTo>
                <a:cubicBezTo>
                  <a:pt x="240" y="443"/>
                  <a:pt x="240" y="443"/>
                  <a:pt x="239" y="437"/>
                </a:cubicBezTo>
                <a:cubicBezTo>
                  <a:pt x="239" y="437"/>
                  <a:pt x="239" y="437"/>
                  <a:pt x="237" y="431"/>
                </a:cubicBezTo>
                <a:cubicBezTo>
                  <a:pt x="237" y="431"/>
                  <a:pt x="237" y="431"/>
                  <a:pt x="245" y="425"/>
                </a:cubicBezTo>
                <a:cubicBezTo>
                  <a:pt x="245" y="425"/>
                  <a:pt x="245" y="425"/>
                  <a:pt x="255" y="417"/>
                </a:cubicBezTo>
                <a:cubicBezTo>
                  <a:pt x="255" y="417"/>
                  <a:pt x="255" y="417"/>
                  <a:pt x="258" y="416"/>
                </a:cubicBezTo>
                <a:cubicBezTo>
                  <a:pt x="258" y="416"/>
                  <a:pt x="258" y="416"/>
                  <a:pt x="258" y="421"/>
                </a:cubicBezTo>
                <a:cubicBezTo>
                  <a:pt x="258" y="421"/>
                  <a:pt x="258" y="421"/>
                  <a:pt x="262" y="419"/>
                </a:cubicBezTo>
                <a:cubicBezTo>
                  <a:pt x="262" y="419"/>
                  <a:pt x="262" y="419"/>
                  <a:pt x="266" y="418"/>
                </a:cubicBezTo>
                <a:cubicBezTo>
                  <a:pt x="266" y="418"/>
                  <a:pt x="266" y="418"/>
                  <a:pt x="263" y="414"/>
                </a:cubicBezTo>
                <a:cubicBezTo>
                  <a:pt x="263" y="414"/>
                  <a:pt x="263" y="414"/>
                  <a:pt x="267" y="412"/>
                </a:cubicBezTo>
                <a:cubicBezTo>
                  <a:pt x="267" y="412"/>
                  <a:pt x="267" y="412"/>
                  <a:pt x="268" y="407"/>
                </a:cubicBezTo>
                <a:cubicBezTo>
                  <a:pt x="268" y="407"/>
                  <a:pt x="268" y="407"/>
                  <a:pt x="264" y="405"/>
                </a:cubicBezTo>
                <a:cubicBezTo>
                  <a:pt x="264" y="405"/>
                  <a:pt x="264" y="405"/>
                  <a:pt x="264" y="402"/>
                </a:cubicBezTo>
                <a:cubicBezTo>
                  <a:pt x="264" y="402"/>
                  <a:pt x="264" y="402"/>
                  <a:pt x="267" y="399"/>
                </a:cubicBezTo>
                <a:cubicBezTo>
                  <a:pt x="267" y="399"/>
                  <a:pt x="267" y="399"/>
                  <a:pt x="266" y="396"/>
                </a:cubicBezTo>
                <a:cubicBezTo>
                  <a:pt x="266" y="396"/>
                  <a:pt x="266" y="396"/>
                  <a:pt x="258" y="394"/>
                </a:cubicBezTo>
                <a:cubicBezTo>
                  <a:pt x="258" y="394"/>
                  <a:pt x="258" y="394"/>
                  <a:pt x="254" y="388"/>
                </a:cubicBezTo>
                <a:cubicBezTo>
                  <a:pt x="254" y="388"/>
                  <a:pt x="254" y="388"/>
                  <a:pt x="256" y="385"/>
                </a:cubicBezTo>
                <a:cubicBezTo>
                  <a:pt x="256" y="385"/>
                  <a:pt x="256" y="385"/>
                  <a:pt x="259" y="389"/>
                </a:cubicBezTo>
                <a:cubicBezTo>
                  <a:pt x="259" y="389"/>
                  <a:pt x="259" y="389"/>
                  <a:pt x="262" y="387"/>
                </a:cubicBezTo>
                <a:cubicBezTo>
                  <a:pt x="262" y="387"/>
                  <a:pt x="262" y="387"/>
                  <a:pt x="267" y="388"/>
                </a:cubicBezTo>
                <a:cubicBezTo>
                  <a:pt x="267" y="388"/>
                  <a:pt x="267" y="388"/>
                  <a:pt x="271" y="385"/>
                </a:cubicBezTo>
                <a:cubicBezTo>
                  <a:pt x="271" y="385"/>
                  <a:pt x="271" y="385"/>
                  <a:pt x="279" y="380"/>
                </a:cubicBezTo>
                <a:cubicBezTo>
                  <a:pt x="279" y="380"/>
                  <a:pt x="279" y="380"/>
                  <a:pt x="282" y="378"/>
                </a:cubicBezTo>
                <a:cubicBezTo>
                  <a:pt x="282" y="378"/>
                  <a:pt x="282" y="378"/>
                  <a:pt x="283" y="374"/>
                </a:cubicBezTo>
                <a:cubicBezTo>
                  <a:pt x="283" y="374"/>
                  <a:pt x="283" y="374"/>
                  <a:pt x="288" y="372"/>
                </a:cubicBezTo>
                <a:cubicBezTo>
                  <a:pt x="288" y="372"/>
                  <a:pt x="288" y="372"/>
                  <a:pt x="293" y="377"/>
                </a:cubicBezTo>
                <a:cubicBezTo>
                  <a:pt x="293" y="377"/>
                  <a:pt x="293" y="377"/>
                  <a:pt x="297" y="384"/>
                </a:cubicBezTo>
                <a:cubicBezTo>
                  <a:pt x="297" y="384"/>
                  <a:pt x="297" y="384"/>
                  <a:pt x="298" y="389"/>
                </a:cubicBezTo>
                <a:cubicBezTo>
                  <a:pt x="298" y="389"/>
                  <a:pt x="298" y="389"/>
                  <a:pt x="298" y="392"/>
                </a:cubicBezTo>
                <a:cubicBezTo>
                  <a:pt x="298" y="392"/>
                  <a:pt x="298" y="392"/>
                  <a:pt x="291" y="396"/>
                </a:cubicBezTo>
                <a:cubicBezTo>
                  <a:pt x="291" y="396"/>
                  <a:pt x="291" y="396"/>
                  <a:pt x="292" y="399"/>
                </a:cubicBezTo>
                <a:cubicBezTo>
                  <a:pt x="292" y="399"/>
                  <a:pt x="292" y="399"/>
                  <a:pt x="299" y="400"/>
                </a:cubicBezTo>
                <a:cubicBezTo>
                  <a:pt x="299" y="400"/>
                  <a:pt x="299" y="400"/>
                  <a:pt x="303" y="404"/>
                </a:cubicBezTo>
                <a:cubicBezTo>
                  <a:pt x="303" y="404"/>
                  <a:pt x="303" y="404"/>
                  <a:pt x="309" y="402"/>
                </a:cubicBezTo>
                <a:cubicBezTo>
                  <a:pt x="309" y="402"/>
                  <a:pt x="309" y="402"/>
                  <a:pt x="314" y="404"/>
                </a:cubicBezTo>
                <a:cubicBezTo>
                  <a:pt x="314" y="404"/>
                  <a:pt x="314" y="404"/>
                  <a:pt x="319" y="401"/>
                </a:cubicBezTo>
                <a:cubicBezTo>
                  <a:pt x="319" y="401"/>
                  <a:pt x="319" y="401"/>
                  <a:pt x="321" y="404"/>
                </a:cubicBezTo>
                <a:cubicBezTo>
                  <a:pt x="321" y="404"/>
                  <a:pt x="321" y="404"/>
                  <a:pt x="318" y="408"/>
                </a:cubicBezTo>
                <a:cubicBezTo>
                  <a:pt x="318" y="408"/>
                  <a:pt x="318" y="408"/>
                  <a:pt x="324" y="407"/>
                </a:cubicBezTo>
                <a:cubicBezTo>
                  <a:pt x="324" y="407"/>
                  <a:pt x="324" y="407"/>
                  <a:pt x="326" y="408"/>
                </a:cubicBezTo>
                <a:cubicBezTo>
                  <a:pt x="326" y="408"/>
                  <a:pt x="326" y="408"/>
                  <a:pt x="324" y="425"/>
                </a:cubicBezTo>
                <a:cubicBezTo>
                  <a:pt x="324" y="425"/>
                  <a:pt x="324" y="425"/>
                  <a:pt x="324" y="432"/>
                </a:cubicBezTo>
                <a:cubicBezTo>
                  <a:pt x="324" y="432"/>
                  <a:pt x="324" y="432"/>
                  <a:pt x="328" y="433"/>
                </a:cubicBezTo>
                <a:cubicBezTo>
                  <a:pt x="328" y="433"/>
                  <a:pt x="328" y="433"/>
                  <a:pt x="330" y="431"/>
                </a:cubicBezTo>
                <a:cubicBezTo>
                  <a:pt x="330" y="431"/>
                  <a:pt x="330" y="431"/>
                  <a:pt x="331" y="428"/>
                </a:cubicBezTo>
                <a:cubicBezTo>
                  <a:pt x="331" y="428"/>
                  <a:pt x="331" y="428"/>
                  <a:pt x="334" y="429"/>
                </a:cubicBezTo>
                <a:cubicBezTo>
                  <a:pt x="334" y="429"/>
                  <a:pt x="334" y="429"/>
                  <a:pt x="336" y="433"/>
                </a:cubicBezTo>
                <a:cubicBezTo>
                  <a:pt x="336" y="433"/>
                  <a:pt x="336" y="433"/>
                  <a:pt x="336" y="443"/>
                </a:cubicBezTo>
                <a:cubicBezTo>
                  <a:pt x="336" y="443"/>
                  <a:pt x="336" y="443"/>
                  <a:pt x="335" y="448"/>
                </a:cubicBezTo>
                <a:cubicBezTo>
                  <a:pt x="335" y="448"/>
                  <a:pt x="335" y="448"/>
                  <a:pt x="339" y="450"/>
                </a:cubicBezTo>
                <a:cubicBezTo>
                  <a:pt x="339" y="450"/>
                  <a:pt x="339" y="450"/>
                  <a:pt x="344" y="450"/>
                </a:cubicBezTo>
                <a:cubicBezTo>
                  <a:pt x="344" y="450"/>
                  <a:pt x="344" y="450"/>
                  <a:pt x="348" y="452"/>
                </a:cubicBezTo>
                <a:cubicBezTo>
                  <a:pt x="348" y="452"/>
                  <a:pt x="348" y="452"/>
                  <a:pt x="353" y="456"/>
                </a:cubicBezTo>
                <a:cubicBezTo>
                  <a:pt x="353" y="456"/>
                  <a:pt x="353" y="456"/>
                  <a:pt x="357" y="457"/>
                </a:cubicBezTo>
                <a:cubicBezTo>
                  <a:pt x="357" y="457"/>
                  <a:pt x="357" y="457"/>
                  <a:pt x="356" y="467"/>
                </a:cubicBezTo>
                <a:cubicBezTo>
                  <a:pt x="356" y="467"/>
                  <a:pt x="356" y="467"/>
                  <a:pt x="356" y="472"/>
                </a:cubicBezTo>
                <a:cubicBezTo>
                  <a:pt x="356" y="472"/>
                  <a:pt x="356" y="472"/>
                  <a:pt x="352" y="473"/>
                </a:cubicBezTo>
                <a:cubicBezTo>
                  <a:pt x="352" y="473"/>
                  <a:pt x="352" y="473"/>
                  <a:pt x="354" y="478"/>
                </a:cubicBezTo>
                <a:cubicBezTo>
                  <a:pt x="354" y="478"/>
                  <a:pt x="354" y="478"/>
                  <a:pt x="351" y="482"/>
                </a:cubicBezTo>
                <a:cubicBezTo>
                  <a:pt x="351" y="482"/>
                  <a:pt x="351" y="482"/>
                  <a:pt x="353" y="483"/>
                </a:cubicBezTo>
                <a:cubicBezTo>
                  <a:pt x="353" y="483"/>
                  <a:pt x="353" y="483"/>
                  <a:pt x="356" y="482"/>
                </a:cubicBezTo>
                <a:cubicBezTo>
                  <a:pt x="356" y="482"/>
                  <a:pt x="356" y="482"/>
                  <a:pt x="361" y="485"/>
                </a:cubicBezTo>
                <a:cubicBezTo>
                  <a:pt x="361" y="485"/>
                  <a:pt x="361" y="485"/>
                  <a:pt x="364" y="483"/>
                </a:cubicBezTo>
                <a:cubicBezTo>
                  <a:pt x="364" y="483"/>
                  <a:pt x="364" y="483"/>
                  <a:pt x="369" y="485"/>
                </a:cubicBezTo>
                <a:cubicBezTo>
                  <a:pt x="369" y="485"/>
                  <a:pt x="369" y="485"/>
                  <a:pt x="372" y="485"/>
                </a:cubicBezTo>
                <a:cubicBezTo>
                  <a:pt x="372" y="485"/>
                  <a:pt x="372" y="485"/>
                  <a:pt x="377" y="489"/>
                </a:cubicBezTo>
                <a:cubicBezTo>
                  <a:pt x="377" y="489"/>
                  <a:pt x="377" y="489"/>
                  <a:pt x="381" y="492"/>
                </a:cubicBezTo>
                <a:cubicBezTo>
                  <a:pt x="381" y="492"/>
                  <a:pt x="381" y="492"/>
                  <a:pt x="383" y="496"/>
                </a:cubicBezTo>
                <a:cubicBezTo>
                  <a:pt x="383" y="496"/>
                  <a:pt x="383" y="496"/>
                  <a:pt x="385" y="499"/>
                </a:cubicBezTo>
                <a:cubicBezTo>
                  <a:pt x="385" y="499"/>
                  <a:pt x="385" y="499"/>
                  <a:pt x="390" y="496"/>
                </a:cubicBezTo>
                <a:cubicBezTo>
                  <a:pt x="390" y="496"/>
                  <a:pt x="390" y="496"/>
                  <a:pt x="394" y="494"/>
                </a:cubicBezTo>
                <a:cubicBezTo>
                  <a:pt x="394" y="494"/>
                  <a:pt x="394" y="494"/>
                  <a:pt x="398" y="496"/>
                </a:cubicBezTo>
                <a:cubicBezTo>
                  <a:pt x="398" y="496"/>
                  <a:pt x="398" y="496"/>
                  <a:pt x="399" y="501"/>
                </a:cubicBezTo>
                <a:cubicBezTo>
                  <a:pt x="399" y="501"/>
                  <a:pt x="399" y="501"/>
                  <a:pt x="395" y="505"/>
                </a:cubicBezTo>
                <a:cubicBezTo>
                  <a:pt x="395" y="505"/>
                  <a:pt x="395" y="505"/>
                  <a:pt x="395" y="509"/>
                </a:cubicBezTo>
                <a:cubicBezTo>
                  <a:pt x="395" y="509"/>
                  <a:pt x="395" y="509"/>
                  <a:pt x="392" y="513"/>
                </a:cubicBezTo>
                <a:cubicBezTo>
                  <a:pt x="392" y="513"/>
                  <a:pt x="392" y="513"/>
                  <a:pt x="392" y="516"/>
                </a:cubicBezTo>
                <a:cubicBezTo>
                  <a:pt x="392" y="516"/>
                  <a:pt x="392" y="516"/>
                  <a:pt x="386" y="519"/>
                </a:cubicBezTo>
                <a:cubicBezTo>
                  <a:pt x="386" y="519"/>
                  <a:pt x="386" y="519"/>
                  <a:pt x="384" y="528"/>
                </a:cubicBezTo>
                <a:cubicBezTo>
                  <a:pt x="384" y="528"/>
                  <a:pt x="384" y="528"/>
                  <a:pt x="379" y="531"/>
                </a:cubicBezTo>
                <a:cubicBezTo>
                  <a:pt x="379" y="531"/>
                  <a:pt x="379" y="531"/>
                  <a:pt x="376" y="535"/>
                </a:cubicBezTo>
                <a:cubicBezTo>
                  <a:pt x="376" y="535"/>
                  <a:pt x="376" y="535"/>
                  <a:pt x="376" y="542"/>
                </a:cubicBezTo>
                <a:cubicBezTo>
                  <a:pt x="432" y="535"/>
                  <a:pt x="432" y="535"/>
                  <a:pt x="432" y="535"/>
                </a:cubicBezTo>
                <a:cubicBezTo>
                  <a:pt x="453" y="535"/>
                  <a:pt x="453" y="535"/>
                  <a:pt x="453" y="535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42" y="481"/>
                  <a:pt x="442" y="481"/>
                  <a:pt x="442" y="481"/>
                </a:cubicBezTo>
                <a:cubicBezTo>
                  <a:pt x="442" y="470"/>
                  <a:pt x="442" y="470"/>
                  <a:pt x="442" y="470"/>
                </a:cubicBezTo>
                <a:cubicBezTo>
                  <a:pt x="486" y="470"/>
                  <a:pt x="486" y="470"/>
                  <a:pt x="486" y="470"/>
                </a:cubicBezTo>
                <a:cubicBezTo>
                  <a:pt x="496" y="460"/>
                  <a:pt x="496" y="460"/>
                  <a:pt x="496" y="460"/>
                </a:cubicBezTo>
                <a:cubicBezTo>
                  <a:pt x="496" y="417"/>
                  <a:pt x="496" y="417"/>
                  <a:pt x="496" y="417"/>
                </a:cubicBezTo>
                <a:lnTo>
                  <a:pt x="486" y="40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enegal" descr="© INSCALE GmbH, 05.05.2010&#10;http://www.presentationload.com/">
            <a:extLst>
              <a:ext uri="{FF2B5EF4-FFF2-40B4-BE49-F238E27FC236}">
                <a16:creationId xmlns:a16="http://schemas.microsoft.com/office/drawing/2014/main" id="{85F936A4-6917-545B-297E-AC5A6C2AA418}"/>
              </a:ext>
            </a:extLst>
          </p:cNvPr>
          <p:cNvSpPr>
            <a:spLocks/>
          </p:cNvSpPr>
          <p:nvPr/>
        </p:nvSpPr>
        <p:spPr bwMode="gray">
          <a:xfrm>
            <a:off x="5061771" y="3744993"/>
            <a:ext cx="195472" cy="173342"/>
          </a:xfrm>
          <a:custGeom>
            <a:avLst/>
            <a:gdLst>
              <a:gd name="T0" fmla="*/ 2147483647 w 414"/>
              <a:gd name="T1" fmla="*/ 2147483647 h 366"/>
              <a:gd name="T2" fmla="*/ 2147483647 w 414"/>
              <a:gd name="T3" fmla="*/ 2147483647 h 366"/>
              <a:gd name="T4" fmla="*/ 2147483647 w 414"/>
              <a:gd name="T5" fmla="*/ 2147483647 h 366"/>
              <a:gd name="T6" fmla="*/ 2147483647 w 414"/>
              <a:gd name="T7" fmla="*/ 2147483647 h 366"/>
              <a:gd name="T8" fmla="*/ 2147483647 w 414"/>
              <a:gd name="T9" fmla="*/ 2147483647 h 366"/>
              <a:gd name="T10" fmla="*/ 2147483647 w 414"/>
              <a:gd name="T11" fmla="*/ 2147483647 h 366"/>
              <a:gd name="T12" fmla="*/ 2147483647 w 414"/>
              <a:gd name="T13" fmla="*/ 2147483647 h 366"/>
              <a:gd name="T14" fmla="*/ 2147483647 w 414"/>
              <a:gd name="T15" fmla="*/ 2147483647 h 366"/>
              <a:gd name="T16" fmla="*/ 2147483647 w 414"/>
              <a:gd name="T17" fmla="*/ 2147483647 h 366"/>
              <a:gd name="T18" fmla="*/ 2147483647 w 414"/>
              <a:gd name="T19" fmla="*/ 2147483647 h 366"/>
              <a:gd name="T20" fmla="*/ 2147483647 w 414"/>
              <a:gd name="T21" fmla="*/ 2147483647 h 366"/>
              <a:gd name="T22" fmla="*/ 2147483647 w 414"/>
              <a:gd name="T23" fmla="*/ 2147483647 h 366"/>
              <a:gd name="T24" fmla="*/ 2147483647 w 414"/>
              <a:gd name="T25" fmla="*/ 2147483647 h 366"/>
              <a:gd name="T26" fmla="*/ 2147483647 w 414"/>
              <a:gd name="T27" fmla="*/ 2147483647 h 366"/>
              <a:gd name="T28" fmla="*/ 2147483647 w 414"/>
              <a:gd name="T29" fmla="*/ 0 h 366"/>
              <a:gd name="T30" fmla="*/ 2147483647 w 414"/>
              <a:gd name="T31" fmla="*/ 2147483647 h 366"/>
              <a:gd name="T32" fmla="*/ 2147483647 w 414"/>
              <a:gd name="T33" fmla="*/ 2147483647 h 366"/>
              <a:gd name="T34" fmla="*/ 2147483647 w 414"/>
              <a:gd name="T35" fmla="*/ 2147483647 h 366"/>
              <a:gd name="T36" fmla="*/ 2147483647 w 414"/>
              <a:gd name="T37" fmla="*/ 2147483647 h 366"/>
              <a:gd name="T38" fmla="*/ 2147483647 w 414"/>
              <a:gd name="T39" fmla="*/ 2147483647 h 366"/>
              <a:gd name="T40" fmla="*/ 2147483647 w 414"/>
              <a:gd name="T41" fmla="*/ 2147483647 h 366"/>
              <a:gd name="T42" fmla="*/ 0 w 414"/>
              <a:gd name="T43" fmla="*/ 2147483647 h 366"/>
              <a:gd name="T44" fmla="*/ 2147483647 w 414"/>
              <a:gd name="T45" fmla="*/ 2147483647 h 366"/>
              <a:gd name="T46" fmla="*/ 2147483647 w 414"/>
              <a:gd name="T47" fmla="*/ 2147483647 h 366"/>
              <a:gd name="T48" fmla="*/ 2147483647 w 414"/>
              <a:gd name="T49" fmla="*/ 2147483647 h 366"/>
              <a:gd name="T50" fmla="*/ 2147483647 w 414"/>
              <a:gd name="T51" fmla="*/ 2147483647 h 366"/>
              <a:gd name="T52" fmla="*/ 2147483647 w 414"/>
              <a:gd name="T53" fmla="*/ 2147483647 h 366"/>
              <a:gd name="T54" fmla="*/ 2147483647 w 414"/>
              <a:gd name="T55" fmla="*/ 2147483647 h 366"/>
              <a:gd name="T56" fmla="*/ 2147483647 w 414"/>
              <a:gd name="T57" fmla="*/ 2147483647 h 366"/>
              <a:gd name="T58" fmla="*/ 2147483647 w 414"/>
              <a:gd name="T59" fmla="*/ 2147483647 h 366"/>
              <a:gd name="T60" fmla="*/ 2147483647 w 414"/>
              <a:gd name="T61" fmla="*/ 2147483647 h 366"/>
              <a:gd name="T62" fmla="*/ 2147483647 w 414"/>
              <a:gd name="T63" fmla="*/ 2147483647 h 366"/>
              <a:gd name="T64" fmla="*/ 2147483647 w 414"/>
              <a:gd name="T65" fmla="*/ 2147483647 h 366"/>
              <a:gd name="T66" fmla="*/ 2147483647 w 414"/>
              <a:gd name="T67" fmla="*/ 2147483647 h 366"/>
              <a:gd name="T68" fmla="*/ 2147483647 w 414"/>
              <a:gd name="T69" fmla="*/ 2147483647 h 366"/>
              <a:gd name="T70" fmla="*/ 2147483647 w 414"/>
              <a:gd name="T71" fmla="*/ 2147483647 h 366"/>
              <a:gd name="T72" fmla="*/ 2147483647 w 414"/>
              <a:gd name="T73" fmla="*/ 2147483647 h 366"/>
              <a:gd name="T74" fmla="*/ 2147483647 w 414"/>
              <a:gd name="T75" fmla="*/ 2147483647 h 366"/>
              <a:gd name="T76" fmla="*/ 2147483647 w 414"/>
              <a:gd name="T77" fmla="*/ 2147483647 h 366"/>
              <a:gd name="T78" fmla="*/ 2147483647 w 414"/>
              <a:gd name="T79" fmla="*/ 2147483647 h 366"/>
              <a:gd name="T80" fmla="*/ 2147483647 w 414"/>
              <a:gd name="T81" fmla="*/ 2147483647 h 366"/>
              <a:gd name="T82" fmla="*/ 2147483647 w 414"/>
              <a:gd name="T83" fmla="*/ 2147483647 h 366"/>
              <a:gd name="T84" fmla="*/ 2147483647 w 414"/>
              <a:gd name="T85" fmla="*/ 2147483647 h 366"/>
              <a:gd name="T86" fmla="*/ 2147483647 w 414"/>
              <a:gd name="T87" fmla="*/ 2147483647 h 366"/>
              <a:gd name="T88" fmla="*/ 2147483647 w 414"/>
              <a:gd name="T89" fmla="*/ 2147483647 h 366"/>
              <a:gd name="T90" fmla="*/ 2147483647 w 414"/>
              <a:gd name="T91" fmla="*/ 2147483647 h 366"/>
              <a:gd name="T92" fmla="*/ 2147483647 w 414"/>
              <a:gd name="T93" fmla="*/ 2147483647 h 366"/>
              <a:gd name="T94" fmla="*/ 2147483647 w 414"/>
              <a:gd name="T95" fmla="*/ 2147483647 h 366"/>
              <a:gd name="T96" fmla="*/ 2147483647 w 414"/>
              <a:gd name="T97" fmla="*/ 2147483647 h 366"/>
              <a:gd name="T98" fmla="*/ 2147483647 w 414"/>
              <a:gd name="T99" fmla="*/ 2147483647 h 366"/>
              <a:gd name="T100" fmla="*/ 2147483647 w 414"/>
              <a:gd name="T101" fmla="*/ 2147483647 h 366"/>
              <a:gd name="T102" fmla="*/ 2147483647 w 414"/>
              <a:gd name="T103" fmla="*/ 2147483647 h 366"/>
              <a:gd name="T104" fmla="*/ 2147483647 w 414"/>
              <a:gd name="T105" fmla="*/ 2147483647 h 36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4"/>
              <a:gd name="T160" fmla="*/ 0 h 366"/>
              <a:gd name="T161" fmla="*/ 414 w 414"/>
              <a:gd name="T162" fmla="*/ 366 h 36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4" h="366">
                <a:moveTo>
                  <a:pt x="402" y="270"/>
                </a:moveTo>
                <a:lnTo>
                  <a:pt x="396" y="270"/>
                </a:lnTo>
                <a:lnTo>
                  <a:pt x="396" y="276"/>
                </a:lnTo>
                <a:lnTo>
                  <a:pt x="384" y="276"/>
                </a:lnTo>
                <a:lnTo>
                  <a:pt x="378" y="270"/>
                </a:lnTo>
                <a:lnTo>
                  <a:pt x="378" y="246"/>
                </a:lnTo>
                <a:lnTo>
                  <a:pt x="384" y="240"/>
                </a:lnTo>
                <a:lnTo>
                  <a:pt x="384" y="222"/>
                </a:lnTo>
                <a:lnTo>
                  <a:pt x="372" y="210"/>
                </a:lnTo>
                <a:lnTo>
                  <a:pt x="372" y="204"/>
                </a:lnTo>
                <a:lnTo>
                  <a:pt x="360" y="186"/>
                </a:lnTo>
                <a:lnTo>
                  <a:pt x="360" y="162"/>
                </a:lnTo>
                <a:lnTo>
                  <a:pt x="348" y="138"/>
                </a:lnTo>
                <a:lnTo>
                  <a:pt x="318" y="132"/>
                </a:lnTo>
                <a:lnTo>
                  <a:pt x="318" y="108"/>
                </a:lnTo>
                <a:lnTo>
                  <a:pt x="312" y="102"/>
                </a:lnTo>
                <a:lnTo>
                  <a:pt x="294" y="102"/>
                </a:lnTo>
                <a:lnTo>
                  <a:pt x="294" y="72"/>
                </a:lnTo>
                <a:lnTo>
                  <a:pt x="288" y="60"/>
                </a:lnTo>
                <a:lnTo>
                  <a:pt x="288" y="54"/>
                </a:lnTo>
                <a:lnTo>
                  <a:pt x="282" y="48"/>
                </a:lnTo>
                <a:lnTo>
                  <a:pt x="264" y="48"/>
                </a:lnTo>
                <a:lnTo>
                  <a:pt x="252" y="54"/>
                </a:lnTo>
                <a:lnTo>
                  <a:pt x="246" y="42"/>
                </a:lnTo>
                <a:lnTo>
                  <a:pt x="234" y="30"/>
                </a:lnTo>
                <a:lnTo>
                  <a:pt x="228" y="18"/>
                </a:lnTo>
                <a:lnTo>
                  <a:pt x="222" y="18"/>
                </a:lnTo>
                <a:lnTo>
                  <a:pt x="210" y="12"/>
                </a:lnTo>
                <a:lnTo>
                  <a:pt x="186" y="12"/>
                </a:lnTo>
                <a:lnTo>
                  <a:pt x="162" y="0"/>
                </a:lnTo>
                <a:lnTo>
                  <a:pt x="162" y="18"/>
                </a:lnTo>
                <a:lnTo>
                  <a:pt x="132" y="12"/>
                </a:lnTo>
                <a:lnTo>
                  <a:pt x="120" y="18"/>
                </a:lnTo>
                <a:lnTo>
                  <a:pt x="114" y="18"/>
                </a:lnTo>
                <a:lnTo>
                  <a:pt x="108" y="12"/>
                </a:lnTo>
                <a:lnTo>
                  <a:pt x="102" y="12"/>
                </a:lnTo>
                <a:lnTo>
                  <a:pt x="90" y="18"/>
                </a:lnTo>
                <a:lnTo>
                  <a:pt x="84" y="24"/>
                </a:lnTo>
                <a:lnTo>
                  <a:pt x="66" y="60"/>
                </a:lnTo>
                <a:lnTo>
                  <a:pt x="60" y="66"/>
                </a:lnTo>
                <a:lnTo>
                  <a:pt x="60" y="90"/>
                </a:lnTo>
                <a:lnTo>
                  <a:pt x="48" y="96"/>
                </a:lnTo>
                <a:lnTo>
                  <a:pt x="30" y="132"/>
                </a:lnTo>
                <a:lnTo>
                  <a:pt x="0" y="162"/>
                </a:lnTo>
                <a:lnTo>
                  <a:pt x="6" y="168"/>
                </a:lnTo>
                <a:lnTo>
                  <a:pt x="12" y="168"/>
                </a:lnTo>
                <a:lnTo>
                  <a:pt x="18" y="174"/>
                </a:lnTo>
                <a:lnTo>
                  <a:pt x="24" y="186"/>
                </a:lnTo>
                <a:lnTo>
                  <a:pt x="24" y="204"/>
                </a:lnTo>
                <a:lnTo>
                  <a:pt x="42" y="222"/>
                </a:lnTo>
                <a:lnTo>
                  <a:pt x="42" y="246"/>
                </a:lnTo>
                <a:lnTo>
                  <a:pt x="48" y="252"/>
                </a:lnTo>
                <a:lnTo>
                  <a:pt x="126" y="252"/>
                </a:lnTo>
                <a:lnTo>
                  <a:pt x="126" y="240"/>
                </a:lnTo>
                <a:lnTo>
                  <a:pt x="180" y="240"/>
                </a:lnTo>
                <a:lnTo>
                  <a:pt x="180" y="252"/>
                </a:lnTo>
                <a:lnTo>
                  <a:pt x="192" y="246"/>
                </a:lnTo>
                <a:lnTo>
                  <a:pt x="198" y="252"/>
                </a:lnTo>
                <a:lnTo>
                  <a:pt x="204" y="264"/>
                </a:lnTo>
                <a:lnTo>
                  <a:pt x="216" y="264"/>
                </a:lnTo>
                <a:lnTo>
                  <a:pt x="222" y="258"/>
                </a:lnTo>
                <a:lnTo>
                  <a:pt x="246" y="258"/>
                </a:lnTo>
                <a:lnTo>
                  <a:pt x="252" y="264"/>
                </a:lnTo>
                <a:lnTo>
                  <a:pt x="252" y="270"/>
                </a:lnTo>
                <a:lnTo>
                  <a:pt x="246" y="276"/>
                </a:lnTo>
                <a:lnTo>
                  <a:pt x="234" y="282"/>
                </a:lnTo>
                <a:lnTo>
                  <a:pt x="228" y="288"/>
                </a:lnTo>
                <a:lnTo>
                  <a:pt x="204" y="288"/>
                </a:lnTo>
                <a:lnTo>
                  <a:pt x="186" y="282"/>
                </a:lnTo>
                <a:lnTo>
                  <a:pt x="180" y="270"/>
                </a:lnTo>
                <a:lnTo>
                  <a:pt x="168" y="264"/>
                </a:lnTo>
                <a:lnTo>
                  <a:pt x="162" y="258"/>
                </a:lnTo>
                <a:lnTo>
                  <a:pt x="156" y="264"/>
                </a:lnTo>
                <a:lnTo>
                  <a:pt x="150" y="276"/>
                </a:lnTo>
                <a:lnTo>
                  <a:pt x="126" y="276"/>
                </a:lnTo>
                <a:lnTo>
                  <a:pt x="120" y="282"/>
                </a:lnTo>
                <a:lnTo>
                  <a:pt x="108" y="282"/>
                </a:lnTo>
                <a:lnTo>
                  <a:pt x="108" y="294"/>
                </a:lnTo>
                <a:lnTo>
                  <a:pt x="36" y="294"/>
                </a:lnTo>
                <a:lnTo>
                  <a:pt x="36" y="318"/>
                </a:lnTo>
                <a:lnTo>
                  <a:pt x="30" y="324"/>
                </a:lnTo>
                <a:lnTo>
                  <a:pt x="30" y="336"/>
                </a:lnTo>
                <a:lnTo>
                  <a:pt x="36" y="342"/>
                </a:lnTo>
                <a:lnTo>
                  <a:pt x="42" y="354"/>
                </a:lnTo>
                <a:lnTo>
                  <a:pt x="48" y="360"/>
                </a:lnTo>
                <a:lnTo>
                  <a:pt x="60" y="366"/>
                </a:lnTo>
                <a:lnTo>
                  <a:pt x="66" y="366"/>
                </a:lnTo>
                <a:lnTo>
                  <a:pt x="72" y="360"/>
                </a:lnTo>
                <a:lnTo>
                  <a:pt x="78" y="360"/>
                </a:lnTo>
                <a:lnTo>
                  <a:pt x="90" y="348"/>
                </a:lnTo>
                <a:lnTo>
                  <a:pt x="126" y="348"/>
                </a:lnTo>
                <a:lnTo>
                  <a:pt x="156" y="324"/>
                </a:lnTo>
                <a:lnTo>
                  <a:pt x="294" y="330"/>
                </a:lnTo>
                <a:lnTo>
                  <a:pt x="294" y="336"/>
                </a:lnTo>
                <a:lnTo>
                  <a:pt x="300" y="348"/>
                </a:lnTo>
                <a:lnTo>
                  <a:pt x="318" y="348"/>
                </a:lnTo>
                <a:lnTo>
                  <a:pt x="324" y="342"/>
                </a:lnTo>
                <a:lnTo>
                  <a:pt x="330" y="348"/>
                </a:lnTo>
                <a:lnTo>
                  <a:pt x="336" y="360"/>
                </a:lnTo>
                <a:lnTo>
                  <a:pt x="342" y="366"/>
                </a:lnTo>
                <a:lnTo>
                  <a:pt x="354" y="366"/>
                </a:lnTo>
                <a:lnTo>
                  <a:pt x="366" y="360"/>
                </a:lnTo>
                <a:lnTo>
                  <a:pt x="372" y="354"/>
                </a:lnTo>
                <a:lnTo>
                  <a:pt x="414" y="354"/>
                </a:lnTo>
                <a:lnTo>
                  <a:pt x="414" y="288"/>
                </a:lnTo>
                <a:lnTo>
                  <a:pt x="408" y="276"/>
                </a:lnTo>
                <a:lnTo>
                  <a:pt x="402" y="27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udi Arabia" descr="© INSCALE GmbH, 05.05.2010&#10;http://www.presentationload.com/">
            <a:extLst>
              <a:ext uri="{FF2B5EF4-FFF2-40B4-BE49-F238E27FC236}">
                <a16:creationId xmlns:a16="http://schemas.microsoft.com/office/drawing/2014/main" id="{B5D68386-03D0-DE5B-3277-956202B5565C}"/>
              </a:ext>
            </a:extLst>
          </p:cNvPr>
          <p:cNvSpPr>
            <a:spLocks/>
          </p:cNvSpPr>
          <p:nvPr/>
        </p:nvSpPr>
        <p:spPr bwMode="gray">
          <a:xfrm>
            <a:off x="6738031" y="3162267"/>
            <a:ext cx="700747" cy="601167"/>
          </a:xfrm>
          <a:custGeom>
            <a:avLst/>
            <a:gdLst>
              <a:gd name="T0" fmla="*/ 2147483647 w 1488"/>
              <a:gd name="T1" fmla="*/ 2147483647 h 1278"/>
              <a:gd name="T2" fmla="*/ 2147483647 w 1488"/>
              <a:gd name="T3" fmla="*/ 2147483647 h 1278"/>
              <a:gd name="T4" fmla="*/ 2147483647 w 1488"/>
              <a:gd name="T5" fmla="*/ 2147483647 h 1278"/>
              <a:gd name="T6" fmla="*/ 2147483647 w 1488"/>
              <a:gd name="T7" fmla="*/ 2147483647 h 1278"/>
              <a:gd name="T8" fmla="*/ 2147483647 w 1488"/>
              <a:gd name="T9" fmla="*/ 2147483647 h 1278"/>
              <a:gd name="T10" fmla="*/ 2147483647 w 1488"/>
              <a:gd name="T11" fmla="*/ 2147483647 h 1278"/>
              <a:gd name="T12" fmla="*/ 2147483647 w 1488"/>
              <a:gd name="T13" fmla="*/ 2147483647 h 1278"/>
              <a:gd name="T14" fmla="*/ 2147483647 w 1488"/>
              <a:gd name="T15" fmla="*/ 2147483647 h 1278"/>
              <a:gd name="T16" fmla="*/ 2147483647 w 1488"/>
              <a:gd name="T17" fmla="*/ 2147483647 h 1278"/>
              <a:gd name="T18" fmla="*/ 2147483647 w 1488"/>
              <a:gd name="T19" fmla="*/ 2147483647 h 1278"/>
              <a:gd name="T20" fmla="*/ 2147483647 w 1488"/>
              <a:gd name="T21" fmla="*/ 2147483647 h 1278"/>
              <a:gd name="T22" fmla="*/ 2147483647 w 1488"/>
              <a:gd name="T23" fmla="*/ 2147483647 h 1278"/>
              <a:gd name="T24" fmla="*/ 2147483647 w 1488"/>
              <a:gd name="T25" fmla="*/ 2147483647 h 1278"/>
              <a:gd name="T26" fmla="*/ 2147483647 w 1488"/>
              <a:gd name="T27" fmla="*/ 2147483647 h 1278"/>
              <a:gd name="T28" fmla="*/ 2147483647 w 1488"/>
              <a:gd name="T29" fmla="*/ 2147483647 h 1278"/>
              <a:gd name="T30" fmla="*/ 2147483647 w 1488"/>
              <a:gd name="T31" fmla="*/ 2147483647 h 1278"/>
              <a:gd name="T32" fmla="*/ 2147483647 w 1488"/>
              <a:gd name="T33" fmla="*/ 2147483647 h 1278"/>
              <a:gd name="T34" fmla="*/ 2147483647 w 1488"/>
              <a:gd name="T35" fmla="*/ 2147483647 h 1278"/>
              <a:gd name="T36" fmla="*/ 2147483647 w 1488"/>
              <a:gd name="T37" fmla="*/ 2147483647 h 1278"/>
              <a:gd name="T38" fmla="*/ 2147483647 w 1488"/>
              <a:gd name="T39" fmla="*/ 0 h 1278"/>
              <a:gd name="T40" fmla="*/ 2147483647 w 1488"/>
              <a:gd name="T41" fmla="*/ 2147483647 h 1278"/>
              <a:gd name="T42" fmla="*/ 2147483647 w 1488"/>
              <a:gd name="T43" fmla="*/ 2147483647 h 1278"/>
              <a:gd name="T44" fmla="*/ 2147483647 w 1488"/>
              <a:gd name="T45" fmla="*/ 2147483647 h 1278"/>
              <a:gd name="T46" fmla="*/ 2147483647 w 1488"/>
              <a:gd name="T47" fmla="*/ 2147483647 h 1278"/>
              <a:gd name="T48" fmla="*/ 2147483647 w 1488"/>
              <a:gd name="T49" fmla="*/ 2147483647 h 1278"/>
              <a:gd name="T50" fmla="*/ 2147483647 w 1488"/>
              <a:gd name="T51" fmla="*/ 2147483647 h 1278"/>
              <a:gd name="T52" fmla="*/ 2147483647 w 1488"/>
              <a:gd name="T53" fmla="*/ 2147483647 h 1278"/>
              <a:gd name="T54" fmla="*/ 2147483647 w 1488"/>
              <a:gd name="T55" fmla="*/ 2147483647 h 1278"/>
              <a:gd name="T56" fmla="*/ 2147483647 w 1488"/>
              <a:gd name="T57" fmla="*/ 2147483647 h 1278"/>
              <a:gd name="T58" fmla="*/ 2147483647 w 1488"/>
              <a:gd name="T59" fmla="*/ 2147483647 h 1278"/>
              <a:gd name="T60" fmla="*/ 2147483647 w 1488"/>
              <a:gd name="T61" fmla="*/ 2147483647 h 1278"/>
              <a:gd name="T62" fmla="*/ 0 w 1488"/>
              <a:gd name="T63" fmla="*/ 2147483647 h 1278"/>
              <a:gd name="T64" fmla="*/ 2147483647 w 1488"/>
              <a:gd name="T65" fmla="*/ 2147483647 h 1278"/>
              <a:gd name="T66" fmla="*/ 2147483647 w 1488"/>
              <a:gd name="T67" fmla="*/ 2147483647 h 1278"/>
              <a:gd name="T68" fmla="*/ 2147483647 w 1488"/>
              <a:gd name="T69" fmla="*/ 2147483647 h 1278"/>
              <a:gd name="T70" fmla="*/ 2147483647 w 1488"/>
              <a:gd name="T71" fmla="*/ 2147483647 h 1278"/>
              <a:gd name="T72" fmla="*/ 2147483647 w 1488"/>
              <a:gd name="T73" fmla="*/ 2147483647 h 1278"/>
              <a:gd name="T74" fmla="*/ 2147483647 w 1488"/>
              <a:gd name="T75" fmla="*/ 2147483647 h 1278"/>
              <a:gd name="T76" fmla="*/ 2147483647 w 1488"/>
              <a:gd name="T77" fmla="*/ 2147483647 h 1278"/>
              <a:gd name="T78" fmla="*/ 2147483647 w 1488"/>
              <a:gd name="T79" fmla="*/ 2147483647 h 1278"/>
              <a:gd name="T80" fmla="*/ 2147483647 w 1488"/>
              <a:gd name="T81" fmla="*/ 2147483647 h 1278"/>
              <a:gd name="T82" fmla="*/ 2147483647 w 1488"/>
              <a:gd name="T83" fmla="*/ 2147483647 h 1278"/>
              <a:gd name="T84" fmla="*/ 2147483647 w 1488"/>
              <a:gd name="T85" fmla="*/ 2147483647 h 1278"/>
              <a:gd name="T86" fmla="*/ 2147483647 w 1488"/>
              <a:gd name="T87" fmla="*/ 2147483647 h 1278"/>
              <a:gd name="T88" fmla="*/ 2147483647 w 1488"/>
              <a:gd name="T89" fmla="*/ 2147483647 h 1278"/>
              <a:gd name="T90" fmla="*/ 2147483647 w 1488"/>
              <a:gd name="T91" fmla="*/ 2147483647 h 1278"/>
              <a:gd name="T92" fmla="*/ 2147483647 w 1488"/>
              <a:gd name="T93" fmla="*/ 2147483647 h 1278"/>
              <a:gd name="T94" fmla="*/ 2147483647 w 1488"/>
              <a:gd name="T95" fmla="*/ 2147483647 h 1278"/>
              <a:gd name="T96" fmla="*/ 2147483647 w 1488"/>
              <a:gd name="T97" fmla="*/ 2147483647 h 1278"/>
              <a:gd name="T98" fmla="*/ 2147483647 w 1488"/>
              <a:gd name="T99" fmla="*/ 2147483647 h 1278"/>
              <a:gd name="T100" fmla="*/ 2147483647 w 1488"/>
              <a:gd name="T101" fmla="*/ 2147483647 h 1278"/>
              <a:gd name="T102" fmla="*/ 2147483647 w 1488"/>
              <a:gd name="T103" fmla="*/ 2147483647 h 1278"/>
              <a:gd name="T104" fmla="*/ 2147483647 w 1488"/>
              <a:gd name="T105" fmla="*/ 2147483647 h 1278"/>
              <a:gd name="T106" fmla="*/ 2147483647 w 1488"/>
              <a:gd name="T107" fmla="*/ 2147483647 h 1278"/>
              <a:gd name="T108" fmla="*/ 2147483647 w 1488"/>
              <a:gd name="T109" fmla="*/ 2147483647 h 1278"/>
              <a:gd name="T110" fmla="*/ 2147483647 w 1488"/>
              <a:gd name="T111" fmla="*/ 2147483647 h 1278"/>
              <a:gd name="T112" fmla="*/ 2147483647 w 1488"/>
              <a:gd name="T113" fmla="*/ 2147483647 h 1278"/>
              <a:gd name="T114" fmla="*/ 2147483647 w 1488"/>
              <a:gd name="T115" fmla="*/ 2147483647 h 1278"/>
              <a:gd name="T116" fmla="*/ 2147483647 w 1488"/>
              <a:gd name="T117" fmla="*/ 2147483647 h 12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88"/>
              <a:gd name="T178" fmla="*/ 0 h 1278"/>
              <a:gd name="T179" fmla="*/ 1488 w 1488"/>
              <a:gd name="T180" fmla="*/ 1278 h 127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88" h="1278">
                <a:moveTo>
                  <a:pt x="1464" y="792"/>
                </a:moveTo>
                <a:lnTo>
                  <a:pt x="1464" y="780"/>
                </a:lnTo>
                <a:lnTo>
                  <a:pt x="1458" y="774"/>
                </a:lnTo>
                <a:lnTo>
                  <a:pt x="1416" y="768"/>
                </a:lnTo>
                <a:lnTo>
                  <a:pt x="1320" y="756"/>
                </a:lnTo>
                <a:lnTo>
                  <a:pt x="1284" y="750"/>
                </a:lnTo>
                <a:lnTo>
                  <a:pt x="1266" y="750"/>
                </a:lnTo>
                <a:lnTo>
                  <a:pt x="1260" y="738"/>
                </a:lnTo>
                <a:lnTo>
                  <a:pt x="1248" y="732"/>
                </a:lnTo>
                <a:lnTo>
                  <a:pt x="1242" y="720"/>
                </a:lnTo>
                <a:lnTo>
                  <a:pt x="1218" y="696"/>
                </a:lnTo>
                <a:lnTo>
                  <a:pt x="1206" y="672"/>
                </a:lnTo>
                <a:lnTo>
                  <a:pt x="1188" y="654"/>
                </a:lnTo>
                <a:lnTo>
                  <a:pt x="1188" y="642"/>
                </a:lnTo>
                <a:lnTo>
                  <a:pt x="1182" y="636"/>
                </a:lnTo>
                <a:lnTo>
                  <a:pt x="1182" y="618"/>
                </a:lnTo>
                <a:lnTo>
                  <a:pt x="1176" y="624"/>
                </a:lnTo>
                <a:lnTo>
                  <a:pt x="1164" y="612"/>
                </a:lnTo>
                <a:lnTo>
                  <a:pt x="1146" y="612"/>
                </a:lnTo>
                <a:lnTo>
                  <a:pt x="1140" y="600"/>
                </a:lnTo>
                <a:lnTo>
                  <a:pt x="1134" y="594"/>
                </a:lnTo>
                <a:lnTo>
                  <a:pt x="1128" y="582"/>
                </a:lnTo>
                <a:lnTo>
                  <a:pt x="1122" y="564"/>
                </a:lnTo>
                <a:lnTo>
                  <a:pt x="1116" y="552"/>
                </a:lnTo>
                <a:lnTo>
                  <a:pt x="1116" y="540"/>
                </a:lnTo>
                <a:lnTo>
                  <a:pt x="1110" y="534"/>
                </a:lnTo>
                <a:lnTo>
                  <a:pt x="1098" y="528"/>
                </a:lnTo>
                <a:lnTo>
                  <a:pt x="1086" y="516"/>
                </a:lnTo>
                <a:lnTo>
                  <a:pt x="1074" y="510"/>
                </a:lnTo>
                <a:lnTo>
                  <a:pt x="1068" y="498"/>
                </a:lnTo>
                <a:lnTo>
                  <a:pt x="1068" y="462"/>
                </a:lnTo>
                <a:lnTo>
                  <a:pt x="1062" y="450"/>
                </a:lnTo>
                <a:lnTo>
                  <a:pt x="1062" y="438"/>
                </a:lnTo>
                <a:lnTo>
                  <a:pt x="1050" y="426"/>
                </a:lnTo>
                <a:lnTo>
                  <a:pt x="1002" y="402"/>
                </a:lnTo>
                <a:lnTo>
                  <a:pt x="996" y="396"/>
                </a:lnTo>
                <a:lnTo>
                  <a:pt x="990" y="384"/>
                </a:lnTo>
                <a:lnTo>
                  <a:pt x="990" y="360"/>
                </a:lnTo>
                <a:lnTo>
                  <a:pt x="972" y="342"/>
                </a:lnTo>
                <a:lnTo>
                  <a:pt x="966" y="330"/>
                </a:lnTo>
                <a:lnTo>
                  <a:pt x="960" y="324"/>
                </a:lnTo>
                <a:lnTo>
                  <a:pt x="960" y="300"/>
                </a:lnTo>
                <a:lnTo>
                  <a:pt x="954" y="300"/>
                </a:lnTo>
                <a:lnTo>
                  <a:pt x="948" y="294"/>
                </a:lnTo>
                <a:lnTo>
                  <a:pt x="882" y="294"/>
                </a:lnTo>
                <a:lnTo>
                  <a:pt x="876" y="288"/>
                </a:lnTo>
                <a:lnTo>
                  <a:pt x="876" y="252"/>
                </a:lnTo>
                <a:lnTo>
                  <a:pt x="852" y="246"/>
                </a:lnTo>
                <a:lnTo>
                  <a:pt x="804" y="246"/>
                </a:lnTo>
                <a:lnTo>
                  <a:pt x="750" y="240"/>
                </a:lnTo>
                <a:lnTo>
                  <a:pt x="684" y="240"/>
                </a:lnTo>
                <a:lnTo>
                  <a:pt x="492" y="96"/>
                </a:lnTo>
                <a:lnTo>
                  <a:pt x="480" y="90"/>
                </a:lnTo>
                <a:lnTo>
                  <a:pt x="474" y="84"/>
                </a:lnTo>
                <a:lnTo>
                  <a:pt x="426" y="60"/>
                </a:lnTo>
                <a:lnTo>
                  <a:pt x="414" y="48"/>
                </a:lnTo>
                <a:lnTo>
                  <a:pt x="402" y="42"/>
                </a:lnTo>
                <a:lnTo>
                  <a:pt x="372" y="12"/>
                </a:lnTo>
                <a:lnTo>
                  <a:pt x="306" y="12"/>
                </a:lnTo>
                <a:lnTo>
                  <a:pt x="294" y="0"/>
                </a:lnTo>
                <a:lnTo>
                  <a:pt x="288" y="6"/>
                </a:lnTo>
                <a:lnTo>
                  <a:pt x="276" y="12"/>
                </a:lnTo>
                <a:lnTo>
                  <a:pt x="270" y="12"/>
                </a:lnTo>
                <a:lnTo>
                  <a:pt x="264" y="18"/>
                </a:lnTo>
                <a:lnTo>
                  <a:pt x="252" y="24"/>
                </a:lnTo>
                <a:lnTo>
                  <a:pt x="210" y="24"/>
                </a:lnTo>
                <a:lnTo>
                  <a:pt x="198" y="48"/>
                </a:lnTo>
                <a:lnTo>
                  <a:pt x="132" y="48"/>
                </a:lnTo>
                <a:lnTo>
                  <a:pt x="120" y="54"/>
                </a:lnTo>
                <a:lnTo>
                  <a:pt x="108" y="54"/>
                </a:lnTo>
                <a:lnTo>
                  <a:pt x="108" y="60"/>
                </a:lnTo>
                <a:lnTo>
                  <a:pt x="132" y="60"/>
                </a:lnTo>
                <a:lnTo>
                  <a:pt x="144" y="66"/>
                </a:lnTo>
                <a:lnTo>
                  <a:pt x="156" y="66"/>
                </a:lnTo>
                <a:lnTo>
                  <a:pt x="180" y="90"/>
                </a:lnTo>
                <a:lnTo>
                  <a:pt x="192" y="114"/>
                </a:lnTo>
                <a:lnTo>
                  <a:pt x="198" y="120"/>
                </a:lnTo>
                <a:lnTo>
                  <a:pt x="198" y="132"/>
                </a:lnTo>
                <a:lnTo>
                  <a:pt x="192" y="138"/>
                </a:lnTo>
                <a:lnTo>
                  <a:pt x="192" y="150"/>
                </a:lnTo>
                <a:lnTo>
                  <a:pt x="186" y="156"/>
                </a:lnTo>
                <a:lnTo>
                  <a:pt x="180" y="168"/>
                </a:lnTo>
                <a:lnTo>
                  <a:pt x="174" y="174"/>
                </a:lnTo>
                <a:lnTo>
                  <a:pt x="162" y="180"/>
                </a:lnTo>
                <a:lnTo>
                  <a:pt x="150" y="180"/>
                </a:lnTo>
                <a:lnTo>
                  <a:pt x="138" y="186"/>
                </a:lnTo>
                <a:lnTo>
                  <a:pt x="132" y="186"/>
                </a:lnTo>
                <a:lnTo>
                  <a:pt x="120" y="198"/>
                </a:lnTo>
                <a:lnTo>
                  <a:pt x="120" y="210"/>
                </a:lnTo>
                <a:lnTo>
                  <a:pt x="108" y="234"/>
                </a:lnTo>
                <a:lnTo>
                  <a:pt x="96" y="246"/>
                </a:lnTo>
                <a:lnTo>
                  <a:pt x="60" y="246"/>
                </a:lnTo>
                <a:lnTo>
                  <a:pt x="36" y="234"/>
                </a:lnTo>
                <a:lnTo>
                  <a:pt x="6" y="234"/>
                </a:lnTo>
                <a:lnTo>
                  <a:pt x="6" y="264"/>
                </a:lnTo>
                <a:lnTo>
                  <a:pt x="0" y="306"/>
                </a:lnTo>
                <a:lnTo>
                  <a:pt x="0" y="348"/>
                </a:lnTo>
                <a:lnTo>
                  <a:pt x="6" y="372"/>
                </a:lnTo>
                <a:lnTo>
                  <a:pt x="24" y="378"/>
                </a:lnTo>
                <a:lnTo>
                  <a:pt x="36" y="390"/>
                </a:lnTo>
                <a:lnTo>
                  <a:pt x="54" y="390"/>
                </a:lnTo>
                <a:lnTo>
                  <a:pt x="72" y="408"/>
                </a:lnTo>
                <a:lnTo>
                  <a:pt x="90" y="438"/>
                </a:lnTo>
                <a:lnTo>
                  <a:pt x="102" y="474"/>
                </a:lnTo>
                <a:lnTo>
                  <a:pt x="120" y="504"/>
                </a:lnTo>
                <a:lnTo>
                  <a:pt x="132" y="516"/>
                </a:lnTo>
                <a:lnTo>
                  <a:pt x="150" y="528"/>
                </a:lnTo>
                <a:lnTo>
                  <a:pt x="162" y="540"/>
                </a:lnTo>
                <a:lnTo>
                  <a:pt x="174" y="558"/>
                </a:lnTo>
                <a:lnTo>
                  <a:pt x="180" y="570"/>
                </a:lnTo>
                <a:lnTo>
                  <a:pt x="186" y="594"/>
                </a:lnTo>
                <a:lnTo>
                  <a:pt x="192" y="612"/>
                </a:lnTo>
                <a:lnTo>
                  <a:pt x="198" y="636"/>
                </a:lnTo>
                <a:lnTo>
                  <a:pt x="210" y="648"/>
                </a:lnTo>
                <a:lnTo>
                  <a:pt x="234" y="660"/>
                </a:lnTo>
                <a:lnTo>
                  <a:pt x="264" y="660"/>
                </a:lnTo>
                <a:lnTo>
                  <a:pt x="282" y="666"/>
                </a:lnTo>
                <a:lnTo>
                  <a:pt x="294" y="678"/>
                </a:lnTo>
                <a:lnTo>
                  <a:pt x="312" y="708"/>
                </a:lnTo>
                <a:lnTo>
                  <a:pt x="330" y="756"/>
                </a:lnTo>
                <a:lnTo>
                  <a:pt x="336" y="804"/>
                </a:lnTo>
                <a:lnTo>
                  <a:pt x="342" y="840"/>
                </a:lnTo>
                <a:lnTo>
                  <a:pt x="348" y="870"/>
                </a:lnTo>
                <a:lnTo>
                  <a:pt x="366" y="906"/>
                </a:lnTo>
                <a:lnTo>
                  <a:pt x="384" y="924"/>
                </a:lnTo>
                <a:lnTo>
                  <a:pt x="390" y="936"/>
                </a:lnTo>
                <a:lnTo>
                  <a:pt x="414" y="936"/>
                </a:lnTo>
                <a:lnTo>
                  <a:pt x="438" y="948"/>
                </a:lnTo>
                <a:lnTo>
                  <a:pt x="456" y="972"/>
                </a:lnTo>
                <a:lnTo>
                  <a:pt x="480" y="1008"/>
                </a:lnTo>
                <a:lnTo>
                  <a:pt x="504" y="1056"/>
                </a:lnTo>
                <a:lnTo>
                  <a:pt x="552" y="1128"/>
                </a:lnTo>
                <a:lnTo>
                  <a:pt x="582" y="1170"/>
                </a:lnTo>
                <a:lnTo>
                  <a:pt x="606" y="1206"/>
                </a:lnTo>
                <a:lnTo>
                  <a:pt x="618" y="1236"/>
                </a:lnTo>
                <a:lnTo>
                  <a:pt x="618" y="1266"/>
                </a:lnTo>
                <a:lnTo>
                  <a:pt x="612" y="1278"/>
                </a:lnTo>
                <a:lnTo>
                  <a:pt x="624" y="1266"/>
                </a:lnTo>
                <a:lnTo>
                  <a:pt x="630" y="1254"/>
                </a:lnTo>
                <a:lnTo>
                  <a:pt x="636" y="1248"/>
                </a:lnTo>
                <a:lnTo>
                  <a:pt x="636" y="1200"/>
                </a:lnTo>
                <a:lnTo>
                  <a:pt x="642" y="1188"/>
                </a:lnTo>
                <a:lnTo>
                  <a:pt x="648" y="1182"/>
                </a:lnTo>
                <a:lnTo>
                  <a:pt x="654" y="1182"/>
                </a:lnTo>
                <a:lnTo>
                  <a:pt x="672" y="1200"/>
                </a:lnTo>
                <a:lnTo>
                  <a:pt x="696" y="1194"/>
                </a:lnTo>
                <a:lnTo>
                  <a:pt x="702" y="1188"/>
                </a:lnTo>
                <a:lnTo>
                  <a:pt x="792" y="1188"/>
                </a:lnTo>
                <a:lnTo>
                  <a:pt x="804" y="1194"/>
                </a:lnTo>
                <a:lnTo>
                  <a:pt x="810" y="1200"/>
                </a:lnTo>
                <a:lnTo>
                  <a:pt x="888" y="1200"/>
                </a:lnTo>
                <a:lnTo>
                  <a:pt x="894" y="1206"/>
                </a:lnTo>
                <a:lnTo>
                  <a:pt x="900" y="1218"/>
                </a:lnTo>
                <a:lnTo>
                  <a:pt x="912" y="1224"/>
                </a:lnTo>
                <a:lnTo>
                  <a:pt x="924" y="1224"/>
                </a:lnTo>
                <a:lnTo>
                  <a:pt x="930" y="1212"/>
                </a:lnTo>
                <a:lnTo>
                  <a:pt x="936" y="1206"/>
                </a:lnTo>
                <a:lnTo>
                  <a:pt x="936" y="1188"/>
                </a:lnTo>
                <a:lnTo>
                  <a:pt x="942" y="1176"/>
                </a:lnTo>
                <a:lnTo>
                  <a:pt x="948" y="1170"/>
                </a:lnTo>
                <a:lnTo>
                  <a:pt x="954" y="1158"/>
                </a:lnTo>
                <a:lnTo>
                  <a:pt x="966" y="1146"/>
                </a:lnTo>
                <a:lnTo>
                  <a:pt x="972" y="1134"/>
                </a:lnTo>
                <a:lnTo>
                  <a:pt x="990" y="1116"/>
                </a:lnTo>
                <a:lnTo>
                  <a:pt x="1020" y="1098"/>
                </a:lnTo>
                <a:lnTo>
                  <a:pt x="1050" y="1092"/>
                </a:lnTo>
                <a:lnTo>
                  <a:pt x="1068" y="1086"/>
                </a:lnTo>
                <a:lnTo>
                  <a:pt x="1092" y="1086"/>
                </a:lnTo>
                <a:lnTo>
                  <a:pt x="1140" y="1080"/>
                </a:lnTo>
                <a:lnTo>
                  <a:pt x="1188" y="1068"/>
                </a:lnTo>
                <a:lnTo>
                  <a:pt x="1230" y="1062"/>
                </a:lnTo>
                <a:lnTo>
                  <a:pt x="1248" y="1062"/>
                </a:lnTo>
                <a:lnTo>
                  <a:pt x="1452" y="990"/>
                </a:lnTo>
                <a:lnTo>
                  <a:pt x="1488" y="816"/>
                </a:lnTo>
                <a:lnTo>
                  <a:pt x="1482" y="810"/>
                </a:lnTo>
                <a:lnTo>
                  <a:pt x="1470" y="804"/>
                </a:lnTo>
                <a:lnTo>
                  <a:pt x="1464" y="798"/>
                </a:lnTo>
                <a:lnTo>
                  <a:pt x="1464" y="79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wanda" descr="© INSCALE GmbH, 05.05.2010&#10;http://www.presentationload.com/">
            <a:extLst>
              <a:ext uri="{FF2B5EF4-FFF2-40B4-BE49-F238E27FC236}">
                <a16:creationId xmlns:a16="http://schemas.microsoft.com/office/drawing/2014/main" id="{8DF29FC2-8A2B-1D59-0E4B-8CFD7E65A79E}"/>
              </a:ext>
            </a:extLst>
          </p:cNvPr>
          <p:cNvSpPr>
            <a:spLocks/>
          </p:cNvSpPr>
          <p:nvPr/>
        </p:nvSpPr>
        <p:spPr bwMode="gray">
          <a:xfrm>
            <a:off x="6568376" y="4423611"/>
            <a:ext cx="70075" cy="70074"/>
          </a:xfrm>
          <a:custGeom>
            <a:avLst/>
            <a:gdLst>
              <a:gd name="T0" fmla="*/ 2147483647 w 150"/>
              <a:gd name="T1" fmla="*/ 2147483647 h 150"/>
              <a:gd name="T2" fmla="*/ 2147483647 w 150"/>
              <a:gd name="T3" fmla="*/ 2147483647 h 150"/>
              <a:gd name="T4" fmla="*/ 2147483647 w 150"/>
              <a:gd name="T5" fmla="*/ 2147483647 h 150"/>
              <a:gd name="T6" fmla="*/ 2147483647 w 150"/>
              <a:gd name="T7" fmla="*/ 2147483647 h 150"/>
              <a:gd name="T8" fmla="*/ 2147483647 w 150"/>
              <a:gd name="T9" fmla="*/ 2147483647 h 150"/>
              <a:gd name="T10" fmla="*/ 2147483647 w 150"/>
              <a:gd name="T11" fmla="*/ 2147483647 h 150"/>
              <a:gd name="T12" fmla="*/ 2147483647 w 150"/>
              <a:gd name="T13" fmla="*/ 2147483647 h 150"/>
              <a:gd name="T14" fmla="*/ 2147483647 w 150"/>
              <a:gd name="T15" fmla="*/ 2147483647 h 150"/>
              <a:gd name="T16" fmla="*/ 2147483647 w 150"/>
              <a:gd name="T17" fmla="*/ 2147483647 h 150"/>
              <a:gd name="T18" fmla="*/ 2147483647 w 150"/>
              <a:gd name="T19" fmla="*/ 2147483647 h 150"/>
              <a:gd name="T20" fmla="*/ 2147483647 w 150"/>
              <a:gd name="T21" fmla="*/ 2147483647 h 150"/>
              <a:gd name="T22" fmla="*/ 2147483647 w 150"/>
              <a:gd name="T23" fmla="*/ 2147483647 h 150"/>
              <a:gd name="T24" fmla="*/ 2147483647 w 150"/>
              <a:gd name="T25" fmla="*/ 2147483647 h 150"/>
              <a:gd name="T26" fmla="*/ 2147483647 w 150"/>
              <a:gd name="T27" fmla="*/ 0 h 150"/>
              <a:gd name="T28" fmla="*/ 2147483647 w 150"/>
              <a:gd name="T29" fmla="*/ 2147483647 h 150"/>
              <a:gd name="T30" fmla="*/ 2147483647 w 150"/>
              <a:gd name="T31" fmla="*/ 2147483647 h 150"/>
              <a:gd name="T32" fmla="*/ 2147483647 w 150"/>
              <a:gd name="T33" fmla="*/ 2147483647 h 150"/>
              <a:gd name="T34" fmla="*/ 2147483647 w 150"/>
              <a:gd name="T35" fmla="*/ 2147483647 h 150"/>
              <a:gd name="T36" fmla="*/ 2147483647 w 150"/>
              <a:gd name="T37" fmla="*/ 2147483647 h 150"/>
              <a:gd name="T38" fmla="*/ 2147483647 w 150"/>
              <a:gd name="T39" fmla="*/ 2147483647 h 150"/>
              <a:gd name="T40" fmla="*/ 2147483647 w 150"/>
              <a:gd name="T41" fmla="*/ 2147483647 h 150"/>
              <a:gd name="T42" fmla="*/ 2147483647 w 150"/>
              <a:gd name="T43" fmla="*/ 2147483647 h 150"/>
              <a:gd name="T44" fmla="*/ 2147483647 w 150"/>
              <a:gd name="T45" fmla="*/ 2147483647 h 150"/>
              <a:gd name="T46" fmla="*/ 2147483647 w 150"/>
              <a:gd name="T47" fmla="*/ 2147483647 h 150"/>
              <a:gd name="T48" fmla="*/ 2147483647 w 150"/>
              <a:gd name="T49" fmla="*/ 2147483647 h 150"/>
              <a:gd name="T50" fmla="*/ 2147483647 w 150"/>
              <a:gd name="T51" fmla="*/ 2147483647 h 150"/>
              <a:gd name="T52" fmla="*/ 2147483647 w 150"/>
              <a:gd name="T53" fmla="*/ 2147483647 h 150"/>
              <a:gd name="T54" fmla="*/ 2147483647 w 150"/>
              <a:gd name="T55" fmla="*/ 2147483647 h 150"/>
              <a:gd name="T56" fmla="*/ 2147483647 w 150"/>
              <a:gd name="T57" fmla="*/ 2147483647 h 150"/>
              <a:gd name="T58" fmla="*/ 2147483647 w 150"/>
              <a:gd name="T59" fmla="*/ 2147483647 h 150"/>
              <a:gd name="T60" fmla="*/ 0 w 150"/>
              <a:gd name="T61" fmla="*/ 2147483647 h 150"/>
              <a:gd name="T62" fmla="*/ 0 w 150"/>
              <a:gd name="T63" fmla="*/ 2147483647 h 150"/>
              <a:gd name="T64" fmla="*/ 2147483647 w 150"/>
              <a:gd name="T65" fmla="*/ 2147483647 h 150"/>
              <a:gd name="T66" fmla="*/ 2147483647 w 150"/>
              <a:gd name="T67" fmla="*/ 2147483647 h 150"/>
              <a:gd name="T68" fmla="*/ 2147483647 w 150"/>
              <a:gd name="T69" fmla="*/ 2147483647 h 150"/>
              <a:gd name="T70" fmla="*/ 2147483647 w 150"/>
              <a:gd name="T71" fmla="*/ 2147483647 h 150"/>
              <a:gd name="T72" fmla="*/ 2147483647 w 150"/>
              <a:gd name="T73" fmla="*/ 2147483647 h 1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0"/>
              <a:gd name="T112" fmla="*/ 0 h 150"/>
              <a:gd name="T113" fmla="*/ 150 w 150"/>
              <a:gd name="T114" fmla="*/ 150 h 1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0" h="150">
                <a:moveTo>
                  <a:pt x="48" y="150"/>
                </a:moveTo>
                <a:lnTo>
                  <a:pt x="54" y="150"/>
                </a:lnTo>
                <a:lnTo>
                  <a:pt x="60" y="144"/>
                </a:lnTo>
                <a:lnTo>
                  <a:pt x="72" y="138"/>
                </a:lnTo>
                <a:lnTo>
                  <a:pt x="78" y="114"/>
                </a:lnTo>
                <a:lnTo>
                  <a:pt x="138" y="114"/>
                </a:lnTo>
                <a:lnTo>
                  <a:pt x="150" y="102"/>
                </a:lnTo>
                <a:lnTo>
                  <a:pt x="150" y="72"/>
                </a:lnTo>
                <a:lnTo>
                  <a:pt x="144" y="66"/>
                </a:lnTo>
                <a:lnTo>
                  <a:pt x="144" y="48"/>
                </a:lnTo>
                <a:lnTo>
                  <a:pt x="138" y="42"/>
                </a:lnTo>
                <a:lnTo>
                  <a:pt x="132" y="30"/>
                </a:lnTo>
                <a:lnTo>
                  <a:pt x="126" y="24"/>
                </a:lnTo>
                <a:lnTo>
                  <a:pt x="132" y="0"/>
                </a:lnTo>
                <a:lnTo>
                  <a:pt x="108" y="6"/>
                </a:lnTo>
                <a:lnTo>
                  <a:pt x="108" y="12"/>
                </a:lnTo>
                <a:lnTo>
                  <a:pt x="102" y="18"/>
                </a:lnTo>
                <a:lnTo>
                  <a:pt x="90" y="42"/>
                </a:lnTo>
                <a:lnTo>
                  <a:pt x="84" y="42"/>
                </a:lnTo>
                <a:lnTo>
                  <a:pt x="72" y="30"/>
                </a:lnTo>
                <a:lnTo>
                  <a:pt x="54" y="30"/>
                </a:lnTo>
                <a:lnTo>
                  <a:pt x="48" y="36"/>
                </a:lnTo>
                <a:lnTo>
                  <a:pt x="24" y="48"/>
                </a:lnTo>
                <a:lnTo>
                  <a:pt x="18" y="54"/>
                </a:lnTo>
                <a:lnTo>
                  <a:pt x="18" y="60"/>
                </a:lnTo>
                <a:lnTo>
                  <a:pt x="24" y="72"/>
                </a:lnTo>
                <a:lnTo>
                  <a:pt x="30" y="78"/>
                </a:lnTo>
                <a:lnTo>
                  <a:pt x="30" y="90"/>
                </a:lnTo>
                <a:lnTo>
                  <a:pt x="18" y="102"/>
                </a:lnTo>
                <a:lnTo>
                  <a:pt x="6" y="108"/>
                </a:lnTo>
                <a:lnTo>
                  <a:pt x="0" y="120"/>
                </a:lnTo>
                <a:lnTo>
                  <a:pt x="0" y="126"/>
                </a:lnTo>
                <a:lnTo>
                  <a:pt x="6" y="132"/>
                </a:lnTo>
                <a:lnTo>
                  <a:pt x="30" y="132"/>
                </a:lnTo>
                <a:lnTo>
                  <a:pt x="36" y="144"/>
                </a:lnTo>
                <a:lnTo>
                  <a:pt x="42" y="150"/>
                </a:lnTo>
                <a:lnTo>
                  <a:pt x="48" y="15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ussia (Urup,Simushir)" descr="© INSCALE GmbH, 05.05.2010&#10;http://www.presentationload.com/">
            <a:extLst>
              <a:ext uri="{FF2B5EF4-FFF2-40B4-BE49-F238E27FC236}">
                <a16:creationId xmlns:a16="http://schemas.microsoft.com/office/drawing/2014/main" id="{8674DABF-627C-9F1A-CA81-344F70DDAB01}"/>
              </a:ext>
            </a:extLst>
          </p:cNvPr>
          <p:cNvSpPr>
            <a:spLocks noEditPoints="1"/>
          </p:cNvSpPr>
          <p:nvPr/>
        </p:nvSpPr>
        <p:spPr bwMode="gray">
          <a:xfrm>
            <a:off x="10042606" y="2159091"/>
            <a:ext cx="141994" cy="564285"/>
          </a:xfrm>
          <a:custGeom>
            <a:avLst/>
            <a:gdLst>
              <a:gd name="T0" fmla="*/ 0 w 300"/>
              <a:gd name="T1" fmla="*/ 2147483647 h 1194"/>
              <a:gd name="T2" fmla="*/ 2147483647 w 300"/>
              <a:gd name="T3" fmla="*/ 2147483647 h 1194"/>
              <a:gd name="T4" fmla="*/ 2147483647 w 300"/>
              <a:gd name="T5" fmla="*/ 2147483647 h 1194"/>
              <a:gd name="T6" fmla="*/ 2147483647 w 300"/>
              <a:gd name="T7" fmla="*/ 2147483647 h 1194"/>
              <a:gd name="T8" fmla="*/ 0 w 300"/>
              <a:gd name="T9" fmla="*/ 2147483647 h 1194"/>
              <a:gd name="T10" fmla="*/ 2147483647 w 300"/>
              <a:gd name="T11" fmla="*/ 2147483647 h 1194"/>
              <a:gd name="T12" fmla="*/ 2147483647 w 300"/>
              <a:gd name="T13" fmla="*/ 2147483647 h 1194"/>
              <a:gd name="T14" fmla="*/ 2147483647 w 300"/>
              <a:gd name="T15" fmla="*/ 2147483647 h 1194"/>
              <a:gd name="T16" fmla="*/ 2147483647 w 300"/>
              <a:gd name="T17" fmla="*/ 2147483647 h 1194"/>
              <a:gd name="T18" fmla="*/ 2147483647 w 300"/>
              <a:gd name="T19" fmla="*/ 2147483647 h 1194"/>
              <a:gd name="T20" fmla="*/ 2147483647 w 300"/>
              <a:gd name="T21" fmla="*/ 2147483647 h 1194"/>
              <a:gd name="T22" fmla="*/ 2147483647 w 300"/>
              <a:gd name="T23" fmla="*/ 2147483647 h 1194"/>
              <a:gd name="T24" fmla="*/ 2147483647 w 300"/>
              <a:gd name="T25" fmla="*/ 2147483647 h 1194"/>
              <a:gd name="T26" fmla="*/ 2147483647 w 300"/>
              <a:gd name="T27" fmla="*/ 2147483647 h 1194"/>
              <a:gd name="T28" fmla="*/ 2147483647 w 300"/>
              <a:gd name="T29" fmla="*/ 2147483647 h 1194"/>
              <a:gd name="T30" fmla="*/ 2147483647 w 300"/>
              <a:gd name="T31" fmla="*/ 2147483647 h 1194"/>
              <a:gd name="T32" fmla="*/ 2147483647 w 300"/>
              <a:gd name="T33" fmla="*/ 2147483647 h 1194"/>
              <a:gd name="T34" fmla="*/ 2147483647 w 300"/>
              <a:gd name="T35" fmla="*/ 2147483647 h 1194"/>
              <a:gd name="T36" fmla="*/ 2147483647 w 300"/>
              <a:gd name="T37" fmla="*/ 2147483647 h 1194"/>
              <a:gd name="T38" fmla="*/ 2147483647 w 300"/>
              <a:gd name="T39" fmla="*/ 2147483647 h 1194"/>
              <a:gd name="T40" fmla="*/ 2147483647 w 300"/>
              <a:gd name="T41" fmla="*/ 2147483647 h 1194"/>
              <a:gd name="T42" fmla="*/ 2147483647 w 300"/>
              <a:gd name="T43" fmla="*/ 2147483647 h 1194"/>
              <a:gd name="T44" fmla="*/ 2147483647 w 300"/>
              <a:gd name="T45" fmla="*/ 2147483647 h 1194"/>
              <a:gd name="T46" fmla="*/ 2147483647 w 300"/>
              <a:gd name="T47" fmla="*/ 2147483647 h 1194"/>
              <a:gd name="T48" fmla="*/ 2147483647 w 300"/>
              <a:gd name="T49" fmla="*/ 2147483647 h 1194"/>
              <a:gd name="T50" fmla="*/ 2147483647 w 300"/>
              <a:gd name="T51" fmla="*/ 2147483647 h 1194"/>
              <a:gd name="T52" fmla="*/ 2147483647 w 300"/>
              <a:gd name="T53" fmla="*/ 2147483647 h 1194"/>
              <a:gd name="T54" fmla="*/ 2147483647 w 300"/>
              <a:gd name="T55" fmla="*/ 2147483647 h 1194"/>
              <a:gd name="T56" fmla="*/ 2147483647 w 300"/>
              <a:gd name="T57" fmla="*/ 2147483647 h 1194"/>
              <a:gd name="T58" fmla="*/ 2147483647 w 300"/>
              <a:gd name="T59" fmla="*/ 2147483647 h 1194"/>
              <a:gd name="T60" fmla="*/ 2147483647 w 300"/>
              <a:gd name="T61" fmla="*/ 2147483647 h 1194"/>
              <a:gd name="T62" fmla="*/ 2147483647 w 300"/>
              <a:gd name="T63" fmla="*/ 2147483647 h 1194"/>
              <a:gd name="T64" fmla="*/ 2147483647 w 300"/>
              <a:gd name="T65" fmla="*/ 2147483647 h 1194"/>
              <a:gd name="T66" fmla="*/ 2147483647 w 300"/>
              <a:gd name="T67" fmla="*/ 2147483647 h 1194"/>
              <a:gd name="T68" fmla="*/ 2147483647 w 300"/>
              <a:gd name="T69" fmla="*/ 2147483647 h 1194"/>
              <a:gd name="T70" fmla="*/ 2147483647 w 300"/>
              <a:gd name="T71" fmla="*/ 2147483647 h 1194"/>
              <a:gd name="T72" fmla="*/ 2147483647 w 300"/>
              <a:gd name="T73" fmla="*/ 2147483647 h 1194"/>
              <a:gd name="T74" fmla="*/ 2147483647 w 300"/>
              <a:gd name="T75" fmla="*/ 2147483647 h 1194"/>
              <a:gd name="T76" fmla="*/ 2147483647 w 300"/>
              <a:gd name="T77" fmla="*/ 2147483647 h 1194"/>
              <a:gd name="T78" fmla="*/ 2147483647 w 300"/>
              <a:gd name="T79" fmla="*/ 2147483647 h 1194"/>
              <a:gd name="T80" fmla="*/ 2147483647 w 300"/>
              <a:gd name="T81" fmla="*/ 2147483647 h 1194"/>
              <a:gd name="T82" fmla="*/ 2147483647 w 300"/>
              <a:gd name="T83" fmla="*/ 2147483647 h 1194"/>
              <a:gd name="T84" fmla="*/ 2147483647 w 300"/>
              <a:gd name="T85" fmla="*/ 2147483647 h 1194"/>
              <a:gd name="T86" fmla="*/ 2147483647 w 300"/>
              <a:gd name="T87" fmla="*/ 2147483647 h 1194"/>
              <a:gd name="T88" fmla="*/ 2147483647 w 300"/>
              <a:gd name="T89" fmla="*/ 2147483647 h 1194"/>
              <a:gd name="T90" fmla="*/ 2147483647 w 300"/>
              <a:gd name="T91" fmla="*/ 2147483647 h 1194"/>
              <a:gd name="T92" fmla="*/ 2147483647 w 300"/>
              <a:gd name="T93" fmla="*/ 2147483647 h 1194"/>
              <a:gd name="T94" fmla="*/ 2147483647 w 300"/>
              <a:gd name="T95" fmla="*/ 2147483647 h 1194"/>
              <a:gd name="T96" fmla="*/ 2147483647 w 300"/>
              <a:gd name="T97" fmla="*/ 2147483647 h 1194"/>
              <a:gd name="T98" fmla="*/ 2147483647 w 300"/>
              <a:gd name="T99" fmla="*/ 0 h 1194"/>
              <a:gd name="T100" fmla="*/ 2147483647 w 300"/>
              <a:gd name="T101" fmla="*/ 2147483647 h 1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00"/>
              <a:gd name="T154" fmla="*/ 0 h 1194"/>
              <a:gd name="T155" fmla="*/ 300 w 300"/>
              <a:gd name="T156" fmla="*/ 1194 h 11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00" h="1194">
                <a:moveTo>
                  <a:pt x="0" y="1194"/>
                </a:moveTo>
                <a:lnTo>
                  <a:pt x="12" y="1188"/>
                </a:lnTo>
                <a:lnTo>
                  <a:pt x="36" y="1146"/>
                </a:lnTo>
                <a:lnTo>
                  <a:pt x="18" y="1134"/>
                </a:lnTo>
                <a:lnTo>
                  <a:pt x="0" y="1194"/>
                </a:lnTo>
                <a:close/>
                <a:moveTo>
                  <a:pt x="114" y="1068"/>
                </a:moveTo>
                <a:lnTo>
                  <a:pt x="72" y="1062"/>
                </a:lnTo>
                <a:lnTo>
                  <a:pt x="54" y="1134"/>
                </a:lnTo>
                <a:lnTo>
                  <a:pt x="66" y="1134"/>
                </a:lnTo>
                <a:lnTo>
                  <a:pt x="84" y="1104"/>
                </a:lnTo>
                <a:lnTo>
                  <a:pt x="132" y="1074"/>
                </a:lnTo>
                <a:lnTo>
                  <a:pt x="120" y="1050"/>
                </a:lnTo>
                <a:lnTo>
                  <a:pt x="114" y="1068"/>
                </a:lnTo>
                <a:close/>
                <a:moveTo>
                  <a:pt x="192" y="1008"/>
                </a:moveTo>
                <a:lnTo>
                  <a:pt x="186" y="1008"/>
                </a:lnTo>
                <a:lnTo>
                  <a:pt x="180" y="1020"/>
                </a:lnTo>
                <a:lnTo>
                  <a:pt x="174" y="1026"/>
                </a:lnTo>
                <a:lnTo>
                  <a:pt x="168" y="1038"/>
                </a:lnTo>
                <a:lnTo>
                  <a:pt x="168" y="1044"/>
                </a:lnTo>
                <a:lnTo>
                  <a:pt x="174" y="1050"/>
                </a:lnTo>
                <a:lnTo>
                  <a:pt x="180" y="1050"/>
                </a:lnTo>
                <a:lnTo>
                  <a:pt x="198" y="1032"/>
                </a:lnTo>
                <a:lnTo>
                  <a:pt x="198" y="1014"/>
                </a:lnTo>
                <a:lnTo>
                  <a:pt x="192" y="1008"/>
                </a:lnTo>
                <a:close/>
                <a:moveTo>
                  <a:pt x="282" y="636"/>
                </a:moveTo>
                <a:lnTo>
                  <a:pt x="264" y="654"/>
                </a:lnTo>
                <a:lnTo>
                  <a:pt x="276" y="678"/>
                </a:lnTo>
                <a:lnTo>
                  <a:pt x="258" y="678"/>
                </a:lnTo>
                <a:lnTo>
                  <a:pt x="258" y="702"/>
                </a:lnTo>
                <a:lnTo>
                  <a:pt x="282" y="702"/>
                </a:lnTo>
                <a:lnTo>
                  <a:pt x="294" y="684"/>
                </a:lnTo>
                <a:lnTo>
                  <a:pt x="282" y="654"/>
                </a:lnTo>
                <a:lnTo>
                  <a:pt x="300" y="654"/>
                </a:lnTo>
                <a:lnTo>
                  <a:pt x="282" y="636"/>
                </a:lnTo>
                <a:close/>
                <a:moveTo>
                  <a:pt x="276" y="768"/>
                </a:moveTo>
                <a:lnTo>
                  <a:pt x="294" y="750"/>
                </a:lnTo>
                <a:lnTo>
                  <a:pt x="270" y="732"/>
                </a:lnTo>
                <a:lnTo>
                  <a:pt x="276" y="768"/>
                </a:lnTo>
                <a:close/>
                <a:moveTo>
                  <a:pt x="258" y="954"/>
                </a:moveTo>
                <a:lnTo>
                  <a:pt x="258" y="924"/>
                </a:lnTo>
                <a:lnTo>
                  <a:pt x="240" y="948"/>
                </a:lnTo>
                <a:lnTo>
                  <a:pt x="258" y="954"/>
                </a:lnTo>
                <a:close/>
                <a:moveTo>
                  <a:pt x="252" y="858"/>
                </a:moveTo>
                <a:lnTo>
                  <a:pt x="270" y="858"/>
                </a:lnTo>
                <a:lnTo>
                  <a:pt x="252" y="840"/>
                </a:lnTo>
                <a:lnTo>
                  <a:pt x="252" y="858"/>
                </a:lnTo>
                <a:close/>
                <a:moveTo>
                  <a:pt x="126" y="24"/>
                </a:moveTo>
                <a:lnTo>
                  <a:pt x="144" y="60"/>
                </a:lnTo>
                <a:lnTo>
                  <a:pt x="174" y="24"/>
                </a:lnTo>
                <a:lnTo>
                  <a:pt x="162" y="0"/>
                </a:lnTo>
                <a:lnTo>
                  <a:pt x="126" y="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ussia" descr="© INSCALE GmbH, 05.05.2010&#10;http://www.presentationload.com/">
            <a:extLst>
              <a:ext uri="{FF2B5EF4-FFF2-40B4-BE49-F238E27FC236}">
                <a16:creationId xmlns:a16="http://schemas.microsoft.com/office/drawing/2014/main" id="{09274C8D-6E1C-BE5C-4F6B-6680BE2D306C}"/>
              </a:ext>
            </a:extLst>
          </p:cNvPr>
          <p:cNvSpPr>
            <a:spLocks noEditPoints="1"/>
          </p:cNvSpPr>
          <p:nvPr/>
        </p:nvSpPr>
        <p:spPr bwMode="gray">
          <a:xfrm>
            <a:off x="6214315" y="1460186"/>
            <a:ext cx="4267183" cy="1359081"/>
          </a:xfrm>
          <a:custGeom>
            <a:avLst/>
            <a:gdLst>
              <a:gd name="T0" fmla="*/ 2147483647 w 9048"/>
              <a:gd name="T1" fmla="*/ 2147483647 h 2880"/>
              <a:gd name="T2" fmla="*/ 2147483647 w 9048"/>
              <a:gd name="T3" fmla="*/ 2147483647 h 2880"/>
              <a:gd name="T4" fmla="*/ 2147483647 w 9048"/>
              <a:gd name="T5" fmla="*/ 2147483647 h 2880"/>
              <a:gd name="T6" fmla="*/ 2147483647 w 9048"/>
              <a:gd name="T7" fmla="*/ 2147483647 h 2880"/>
              <a:gd name="T8" fmla="*/ 2147483647 w 9048"/>
              <a:gd name="T9" fmla="*/ 2147483647 h 2880"/>
              <a:gd name="T10" fmla="*/ 2147483647 w 9048"/>
              <a:gd name="T11" fmla="*/ 2147483647 h 2880"/>
              <a:gd name="T12" fmla="*/ 2147483647 w 9048"/>
              <a:gd name="T13" fmla="*/ 2147483647 h 2880"/>
              <a:gd name="T14" fmla="*/ 2147483647 w 9048"/>
              <a:gd name="T15" fmla="*/ 2147483647 h 2880"/>
              <a:gd name="T16" fmla="*/ 2147483647 w 9048"/>
              <a:gd name="T17" fmla="*/ 2147483647 h 2880"/>
              <a:gd name="T18" fmla="*/ 2147483647 w 9048"/>
              <a:gd name="T19" fmla="*/ 2147483647 h 2880"/>
              <a:gd name="T20" fmla="*/ 2147483647 w 9048"/>
              <a:gd name="T21" fmla="*/ 2147483647 h 2880"/>
              <a:gd name="T22" fmla="*/ 2147483647 w 9048"/>
              <a:gd name="T23" fmla="*/ 2147483647 h 2880"/>
              <a:gd name="T24" fmla="*/ 2147483647 w 9048"/>
              <a:gd name="T25" fmla="*/ 2147483647 h 2880"/>
              <a:gd name="T26" fmla="*/ 2147483647 w 9048"/>
              <a:gd name="T27" fmla="*/ 2147483647 h 2880"/>
              <a:gd name="T28" fmla="*/ 2147483647 w 9048"/>
              <a:gd name="T29" fmla="*/ 2147483647 h 2880"/>
              <a:gd name="T30" fmla="*/ 2147483647 w 9048"/>
              <a:gd name="T31" fmla="*/ 2147483647 h 2880"/>
              <a:gd name="T32" fmla="*/ 2147483647 w 9048"/>
              <a:gd name="T33" fmla="*/ 2147483647 h 2880"/>
              <a:gd name="T34" fmla="*/ 2147483647 w 9048"/>
              <a:gd name="T35" fmla="*/ 2147483647 h 2880"/>
              <a:gd name="T36" fmla="*/ 2147483647 w 9048"/>
              <a:gd name="T37" fmla="*/ 2147483647 h 2880"/>
              <a:gd name="T38" fmla="*/ 2147483647 w 9048"/>
              <a:gd name="T39" fmla="*/ 2147483647 h 2880"/>
              <a:gd name="T40" fmla="*/ 2147483647 w 9048"/>
              <a:gd name="T41" fmla="*/ 2147483647 h 2880"/>
              <a:gd name="T42" fmla="*/ 2147483647 w 9048"/>
              <a:gd name="T43" fmla="*/ 2147483647 h 2880"/>
              <a:gd name="T44" fmla="*/ 2147483647 w 9048"/>
              <a:gd name="T45" fmla="*/ 2147483647 h 2880"/>
              <a:gd name="T46" fmla="*/ 2147483647 w 9048"/>
              <a:gd name="T47" fmla="*/ 2147483647 h 2880"/>
              <a:gd name="T48" fmla="*/ 2147483647 w 9048"/>
              <a:gd name="T49" fmla="*/ 2147483647 h 2880"/>
              <a:gd name="T50" fmla="*/ 2147483647 w 9048"/>
              <a:gd name="T51" fmla="*/ 2147483647 h 2880"/>
              <a:gd name="T52" fmla="*/ 2147483647 w 9048"/>
              <a:gd name="T53" fmla="*/ 2147483647 h 2880"/>
              <a:gd name="T54" fmla="*/ 2147483647 w 9048"/>
              <a:gd name="T55" fmla="*/ 2147483647 h 2880"/>
              <a:gd name="T56" fmla="*/ 2147483647 w 9048"/>
              <a:gd name="T57" fmla="*/ 2147483647 h 2880"/>
              <a:gd name="T58" fmla="*/ 2147483647 w 9048"/>
              <a:gd name="T59" fmla="*/ 2147483647 h 2880"/>
              <a:gd name="T60" fmla="*/ 2147483647 w 9048"/>
              <a:gd name="T61" fmla="*/ 2147483647 h 2880"/>
              <a:gd name="T62" fmla="*/ 2147483647 w 9048"/>
              <a:gd name="T63" fmla="*/ 2147483647 h 2880"/>
              <a:gd name="T64" fmla="*/ 2147483647 w 9048"/>
              <a:gd name="T65" fmla="*/ 2147483647 h 2880"/>
              <a:gd name="T66" fmla="*/ 2147483647 w 9048"/>
              <a:gd name="T67" fmla="*/ 2147483647 h 2880"/>
              <a:gd name="T68" fmla="*/ 2147483647 w 9048"/>
              <a:gd name="T69" fmla="*/ 2147483647 h 2880"/>
              <a:gd name="T70" fmla="*/ 2147483647 w 9048"/>
              <a:gd name="T71" fmla="*/ 2147483647 h 2880"/>
              <a:gd name="T72" fmla="*/ 2147483647 w 9048"/>
              <a:gd name="T73" fmla="*/ 2147483647 h 2880"/>
              <a:gd name="T74" fmla="*/ 2147483647 w 9048"/>
              <a:gd name="T75" fmla="*/ 2147483647 h 2880"/>
              <a:gd name="T76" fmla="*/ 2147483647 w 9048"/>
              <a:gd name="T77" fmla="*/ 2147483647 h 2880"/>
              <a:gd name="T78" fmla="*/ 2147483647 w 9048"/>
              <a:gd name="T79" fmla="*/ 2147483647 h 2880"/>
              <a:gd name="T80" fmla="*/ 2147483647 w 9048"/>
              <a:gd name="T81" fmla="*/ 2147483647 h 2880"/>
              <a:gd name="T82" fmla="*/ 2147483647 w 9048"/>
              <a:gd name="T83" fmla="*/ 2147483647 h 2880"/>
              <a:gd name="T84" fmla="*/ 2147483647 w 9048"/>
              <a:gd name="T85" fmla="*/ 2147483647 h 2880"/>
              <a:gd name="T86" fmla="*/ 2147483647 w 9048"/>
              <a:gd name="T87" fmla="*/ 2147483647 h 2880"/>
              <a:gd name="T88" fmla="*/ 2147483647 w 9048"/>
              <a:gd name="T89" fmla="*/ 2147483647 h 2880"/>
              <a:gd name="T90" fmla="*/ 2147483647 w 9048"/>
              <a:gd name="T91" fmla="*/ 2147483647 h 2880"/>
              <a:gd name="T92" fmla="*/ 2147483647 w 9048"/>
              <a:gd name="T93" fmla="*/ 2147483647 h 2880"/>
              <a:gd name="T94" fmla="*/ 2147483647 w 9048"/>
              <a:gd name="T95" fmla="*/ 2147483647 h 2880"/>
              <a:gd name="T96" fmla="*/ 2147483647 w 9048"/>
              <a:gd name="T97" fmla="*/ 2147483647 h 2880"/>
              <a:gd name="T98" fmla="*/ 2147483647 w 9048"/>
              <a:gd name="T99" fmla="*/ 2147483647 h 2880"/>
              <a:gd name="T100" fmla="*/ 2147483647 w 9048"/>
              <a:gd name="T101" fmla="*/ 2147483647 h 2880"/>
              <a:gd name="T102" fmla="*/ 2147483647 w 9048"/>
              <a:gd name="T103" fmla="*/ 2147483647 h 2880"/>
              <a:gd name="T104" fmla="*/ 2147483647 w 9048"/>
              <a:gd name="T105" fmla="*/ 2147483647 h 2880"/>
              <a:gd name="T106" fmla="*/ 2147483647 w 9048"/>
              <a:gd name="T107" fmla="*/ 2147483647 h 2880"/>
              <a:gd name="T108" fmla="*/ 2147483647 w 9048"/>
              <a:gd name="T109" fmla="*/ 2147483647 h 2880"/>
              <a:gd name="T110" fmla="*/ 2147483647 w 9048"/>
              <a:gd name="T111" fmla="*/ 2147483647 h 2880"/>
              <a:gd name="T112" fmla="*/ 2147483647 w 9048"/>
              <a:gd name="T113" fmla="*/ 2147483647 h 2880"/>
              <a:gd name="T114" fmla="*/ 2147483647 w 9048"/>
              <a:gd name="T115" fmla="*/ 2147483647 h 2880"/>
              <a:gd name="T116" fmla="*/ 2147483647 w 9048"/>
              <a:gd name="T117" fmla="*/ 2147483647 h 2880"/>
              <a:gd name="T118" fmla="*/ 2147483647 w 9048"/>
              <a:gd name="T119" fmla="*/ 2147483647 h 2880"/>
              <a:gd name="T120" fmla="*/ 2147483647 w 9048"/>
              <a:gd name="T121" fmla="*/ 2147483647 h 2880"/>
              <a:gd name="T122" fmla="*/ 2147483647 w 9048"/>
              <a:gd name="T123" fmla="*/ 2147483647 h 2880"/>
              <a:gd name="T124" fmla="*/ 2147483647 w 9048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048"/>
              <a:gd name="T190" fmla="*/ 0 h 2880"/>
              <a:gd name="T191" fmla="*/ 9048 w 9048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048" h="2880">
                <a:moveTo>
                  <a:pt x="2790" y="546"/>
                </a:moveTo>
                <a:lnTo>
                  <a:pt x="2760" y="540"/>
                </a:lnTo>
                <a:lnTo>
                  <a:pt x="2736" y="558"/>
                </a:lnTo>
                <a:lnTo>
                  <a:pt x="2778" y="570"/>
                </a:lnTo>
                <a:lnTo>
                  <a:pt x="2790" y="546"/>
                </a:lnTo>
                <a:close/>
                <a:moveTo>
                  <a:pt x="2832" y="522"/>
                </a:moveTo>
                <a:lnTo>
                  <a:pt x="2820" y="516"/>
                </a:lnTo>
                <a:lnTo>
                  <a:pt x="2814" y="510"/>
                </a:lnTo>
                <a:lnTo>
                  <a:pt x="2808" y="510"/>
                </a:lnTo>
                <a:lnTo>
                  <a:pt x="2808" y="528"/>
                </a:lnTo>
                <a:lnTo>
                  <a:pt x="2820" y="534"/>
                </a:lnTo>
                <a:lnTo>
                  <a:pt x="2832" y="534"/>
                </a:lnTo>
                <a:lnTo>
                  <a:pt x="2844" y="540"/>
                </a:lnTo>
                <a:lnTo>
                  <a:pt x="2850" y="540"/>
                </a:lnTo>
                <a:lnTo>
                  <a:pt x="2850" y="534"/>
                </a:lnTo>
                <a:lnTo>
                  <a:pt x="2844" y="528"/>
                </a:lnTo>
                <a:lnTo>
                  <a:pt x="2832" y="522"/>
                </a:lnTo>
                <a:close/>
                <a:moveTo>
                  <a:pt x="1704" y="18"/>
                </a:moveTo>
                <a:lnTo>
                  <a:pt x="1710" y="18"/>
                </a:lnTo>
                <a:lnTo>
                  <a:pt x="1716" y="12"/>
                </a:lnTo>
                <a:lnTo>
                  <a:pt x="1728" y="6"/>
                </a:lnTo>
                <a:lnTo>
                  <a:pt x="1734" y="0"/>
                </a:lnTo>
                <a:lnTo>
                  <a:pt x="1644" y="0"/>
                </a:lnTo>
                <a:lnTo>
                  <a:pt x="1638" y="12"/>
                </a:lnTo>
                <a:lnTo>
                  <a:pt x="1680" y="12"/>
                </a:lnTo>
                <a:lnTo>
                  <a:pt x="1686" y="18"/>
                </a:lnTo>
                <a:lnTo>
                  <a:pt x="1704" y="18"/>
                </a:lnTo>
                <a:close/>
                <a:moveTo>
                  <a:pt x="1740" y="60"/>
                </a:moveTo>
                <a:lnTo>
                  <a:pt x="1746" y="60"/>
                </a:lnTo>
                <a:lnTo>
                  <a:pt x="1758" y="48"/>
                </a:lnTo>
                <a:lnTo>
                  <a:pt x="1764" y="48"/>
                </a:lnTo>
                <a:lnTo>
                  <a:pt x="1770" y="54"/>
                </a:lnTo>
                <a:lnTo>
                  <a:pt x="1782" y="54"/>
                </a:lnTo>
                <a:lnTo>
                  <a:pt x="1788" y="60"/>
                </a:lnTo>
                <a:lnTo>
                  <a:pt x="1800" y="60"/>
                </a:lnTo>
                <a:lnTo>
                  <a:pt x="1812" y="48"/>
                </a:lnTo>
                <a:lnTo>
                  <a:pt x="1812" y="36"/>
                </a:lnTo>
                <a:lnTo>
                  <a:pt x="1806" y="30"/>
                </a:lnTo>
                <a:lnTo>
                  <a:pt x="1794" y="24"/>
                </a:lnTo>
                <a:lnTo>
                  <a:pt x="1758" y="24"/>
                </a:lnTo>
                <a:lnTo>
                  <a:pt x="1710" y="48"/>
                </a:lnTo>
                <a:lnTo>
                  <a:pt x="1716" y="54"/>
                </a:lnTo>
                <a:lnTo>
                  <a:pt x="1728" y="60"/>
                </a:lnTo>
                <a:lnTo>
                  <a:pt x="1740" y="60"/>
                </a:lnTo>
                <a:close/>
                <a:moveTo>
                  <a:pt x="2382" y="510"/>
                </a:moveTo>
                <a:lnTo>
                  <a:pt x="2400" y="504"/>
                </a:lnTo>
                <a:lnTo>
                  <a:pt x="2412" y="498"/>
                </a:lnTo>
                <a:lnTo>
                  <a:pt x="2412" y="486"/>
                </a:lnTo>
                <a:lnTo>
                  <a:pt x="2406" y="486"/>
                </a:lnTo>
                <a:lnTo>
                  <a:pt x="2400" y="480"/>
                </a:lnTo>
                <a:lnTo>
                  <a:pt x="2346" y="480"/>
                </a:lnTo>
                <a:lnTo>
                  <a:pt x="2346" y="492"/>
                </a:lnTo>
                <a:lnTo>
                  <a:pt x="2358" y="504"/>
                </a:lnTo>
                <a:lnTo>
                  <a:pt x="2370" y="510"/>
                </a:lnTo>
                <a:lnTo>
                  <a:pt x="2382" y="510"/>
                </a:lnTo>
                <a:close/>
                <a:moveTo>
                  <a:pt x="1590" y="30"/>
                </a:moveTo>
                <a:lnTo>
                  <a:pt x="1548" y="24"/>
                </a:lnTo>
                <a:lnTo>
                  <a:pt x="1554" y="36"/>
                </a:lnTo>
                <a:lnTo>
                  <a:pt x="1590" y="30"/>
                </a:lnTo>
                <a:close/>
                <a:moveTo>
                  <a:pt x="1890" y="696"/>
                </a:moveTo>
                <a:lnTo>
                  <a:pt x="1896" y="708"/>
                </a:lnTo>
                <a:lnTo>
                  <a:pt x="1920" y="720"/>
                </a:lnTo>
                <a:lnTo>
                  <a:pt x="1950" y="738"/>
                </a:lnTo>
                <a:lnTo>
                  <a:pt x="1974" y="744"/>
                </a:lnTo>
                <a:lnTo>
                  <a:pt x="1992" y="738"/>
                </a:lnTo>
                <a:lnTo>
                  <a:pt x="1980" y="720"/>
                </a:lnTo>
                <a:lnTo>
                  <a:pt x="1950" y="702"/>
                </a:lnTo>
                <a:lnTo>
                  <a:pt x="1914" y="696"/>
                </a:lnTo>
                <a:lnTo>
                  <a:pt x="1890" y="696"/>
                </a:lnTo>
                <a:close/>
                <a:moveTo>
                  <a:pt x="3108" y="126"/>
                </a:moveTo>
                <a:lnTo>
                  <a:pt x="3120" y="108"/>
                </a:lnTo>
                <a:lnTo>
                  <a:pt x="3030" y="108"/>
                </a:lnTo>
                <a:lnTo>
                  <a:pt x="3108" y="126"/>
                </a:lnTo>
                <a:close/>
                <a:moveTo>
                  <a:pt x="1560" y="102"/>
                </a:moveTo>
                <a:lnTo>
                  <a:pt x="1632" y="102"/>
                </a:lnTo>
                <a:lnTo>
                  <a:pt x="1608" y="84"/>
                </a:lnTo>
                <a:lnTo>
                  <a:pt x="1560" y="102"/>
                </a:lnTo>
                <a:close/>
                <a:moveTo>
                  <a:pt x="1572" y="60"/>
                </a:moveTo>
                <a:lnTo>
                  <a:pt x="1584" y="66"/>
                </a:lnTo>
                <a:lnTo>
                  <a:pt x="1596" y="78"/>
                </a:lnTo>
                <a:lnTo>
                  <a:pt x="1620" y="66"/>
                </a:lnTo>
                <a:lnTo>
                  <a:pt x="1620" y="72"/>
                </a:lnTo>
                <a:lnTo>
                  <a:pt x="1644" y="72"/>
                </a:lnTo>
                <a:lnTo>
                  <a:pt x="1668" y="60"/>
                </a:lnTo>
                <a:lnTo>
                  <a:pt x="1674" y="54"/>
                </a:lnTo>
                <a:lnTo>
                  <a:pt x="1680" y="54"/>
                </a:lnTo>
                <a:lnTo>
                  <a:pt x="1626" y="48"/>
                </a:lnTo>
                <a:lnTo>
                  <a:pt x="1614" y="54"/>
                </a:lnTo>
                <a:lnTo>
                  <a:pt x="1608" y="54"/>
                </a:lnTo>
                <a:lnTo>
                  <a:pt x="1602" y="48"/>
                </a:lnTo>
                <a:lnTo>
                  <a:pt x="1584" y="48"/>
                </a:lnTo>
                <a:lnTo>
                  <a:pt x="1572" y="60"/>
                </a:lnTo>
                <a:close/>
                <a:moveTo>
                  <a:pt x="1662" y="36"/>
                </a:moveTo>
                <a:lnTo>
                  <a:pt x="1602" y="36"/>
                </a:lnTo>
                <a:lnTo>
                  <a:pt x="1650" y="48"/>
                </a:lnTo>
                <a:lnTo>
                  <a:pt x="1662" y="36"/>
                </a:lnTo>
                <a:close/>
                <a:moveTo>
                  <a:pt x="1542" y="522"/>
                </a:moveTo>
                <a:lnTo>
                  <a:pt x="1500" y="528"/>
                </a:lnTo>
                <a:lnTo>
                  <a:pt x="1512" y="552"/>
                </a:lnTo>
                <a:lnTo>
                  <a:pt x="1542" y="534"/>
                </a:lnTo>
                <a:lnTo>
                  <a:pt x="1524" y="558"/>
                </a:lnTo>
                <a:lnTo>
                  <a:pt x="1518" y="558"/>
                </a:lnTo>
                <a:lnTo>
                  <a:pt x="1512" y="564"/>
                </a:lnTo>
                <a:lnTo>
                  <a:pt x="1506" y="564"/>
                </a:lnTo>
                <a:lnTo>
                  <a:pt x="1494" y="570"/>
                </a:lnTo>
                <a:lnTo>
                  <a:pt x="1488" y="576"/>
                </a:lnTo>
                <a:lnTo>
                  <a:pt x="1488" y="582"/>
                </a:lnTo>
                <a:lnTo>
                  <a:pt x="1500" y="594"/>
                </a:lnTo>
                <a:lnTo>
                  <a:pt x="1524" y="606"/>
                </a:lnTo>
                <a:lnTo>
                  <a:pt x="1566" y="606"/>
                </a:lnTo>
                <a:lnTo>
                  <a:pt x="1590" y="612"/>
                </a:lnTo>
                <a:lnTo>
                  <a:pt x="1608" y="618"/>
                </a:lnTo>
                <a:lnTo>
                  <a:pt x="1614" y="624"/>
                </a:lnTo>
                <a:lnTo>
                  <a:pt x="1620" y="636"/>
                </a:lnTo>
                <a:lnTo>
                  <a:pt x="1620" y="648"/>
                </a:lnTo>
                <a:lnTo>
                  <a:pt x="1626" y="654"/>
                </a:lnTo>
                <a:lnTo>
                  <a:pt x="1626" y="660"/>
                </a:lnTo>
                <a:lnTo>
                  <a:pt x="1644" y="660"/>
                </a:lnTo>
                <a:lnTo>
                  <a:pt x="1662" y="666"/>
                </a:lnTo>
                <a:lnTo>
                  <a:pt x="1674" y="666"/>
                </a:lnTo>
                <a:lnTo>
                  <a:pt x="1692" y="672"/>
                </a:lnTo>
                <a:lnTo>
                  <a:pt x="1704" y="672"/>
                </a:lnTo>
                <a:lnTo>
                  <a:pt x="1818" y="666"/>
                </a:lnTo>
                <a:lnTo>
                  <a:pt x="1806" y="666"/>
                </a:lnTo>
                <a:lnTo>
                  <a:pt x="1734" y="642"/>
                </a:lnTo>
                <a:lnTo>
                  <a:pt x="1704" y="618"/>
                </a:lnTo>
                <a:lnTo>
                  <a:pt x="1692" y="600"/>
                </a:lnTo>
                <a:lnTo>
                  <a:pt x="1686" y="588"/>
                </a:lnTo>
                <a:lnTo>
                  <a:pt x="1674" y="582"/>
                </a:lnTo>
                <a:lnTo>
                  <a:pt x="1674" y="570"/>
                </a:lnTo>
                <a:lnTo>
                  <a:pt x="1668" y="564"/>
                </a:lnTo>
                <a:lnTo>
                  <a:pt x="1692" y="516"/>
                </a:lnTo>
                <a:lnTo>
                  <a:pt x="1686" y="510"/>
                </a:lnTo>
                <a:lnTo>
                  <a:pt x="1686" y="504"/>
                </a:lnTo>
                <a:lnTo>
                  <a:pt x="1674" y="504"/>
                </a:lnTo>
                <a:lnTo>
                  <a:pt x="1710" y="498"/>
                </a:lnTo>
                <a:lnTo>
                  <a:pt x="1698" y="480"/>
                </a:lnTo>
                <a:lnTo>
                  <a:pt x="1734" y="480"/>
                </a:lnTo>
                <a:lnTo>
                  <a:pt x="1710" y="468"/>
                </a:lnTo>
                <a:lnTo>
                  <a:pt x="1734" y="474"/>
                </a:lnTo>
                <a:lnTo>
                  <a:pt x="1740" y="462"/>
                </a:lnTo>
                <a:lnTo>
                  <a:pt x="1722" y="450"/>
                </a:lnTo>
                <a:lnTo>
                  <a:pt x="1764" y="450"/>
                </a:lnTo>
                <a:lnTo>
                  <a:pt x="1770" y="444"/>
                </a:lnTo>
                <a:lnTo>
                  <a:pt x="1752" y="426"/>
                </a:lnTo>
                <a:lnTo>
                  <a:pt x="1782" y="432"/>
                </a:lnTo>
                <a:lnTo>
                  <a:pt x="1782" y="402"/>
                </a:lnTo>
                <a:lnTo>
                  <a:pt x="1788" y="408"/>
                </a:lnTo>
                <a:lnTo>
                  <a:pt x="1800" y="414"/>
                </a:lnTo>
                <a:lnTo>
                  <a:pt x="1812" y="414"/>
                </a:lnTo>
                <a:lnTo>
                  <a:pt x="1830" y="408"/>
                </a:lnTo>
                <a:lnTo>
                  <a:pt x="1842" y="402"/>
                </a:lnTo>
                <a:lnTo>
                  <a:pt x="1860" y="390"/>
                </a:lnTo>
                <a:lnTo>
                  <a:pt x="1878" y="372"/>
                </a:lnTo>
                <a:lnTo>
                  <a:pt x="1896" y="372"/>
                </a:lnTo>
                <a:lnTo>
                  <a:pt x="1938" y="366"/>
                </a:lnTo>
                <a:lnTo>
                  <a:pt x="1992" y="354"/>
                </a:lnTo>
                <a:lnTo>
                  <a:pt x="2046" y="348"/>
                </a:lnTo>
                <a:lnTo>
                  <a:pt x="2094" y="336"/>
                </a:lnTo>
                <a:lnTo>
                  <a:pt x="2124" y="330"/>
                </a:lnTo>
                <a:lnTo>
                  <a:pt x="2136" y="324"/>
                </a:lnTo>
                <a:lnTo>
                  <a:pt x="2154" y="318"/>
                </a:lnTo>
                <a:lnTo>
                  <a:pt x="2160" y="312"/>
                </a:lnTo>
                <a:lnTo>
                  <a:pt x="2166" y="300"/>
                </a:lnTo>
                <a:lnTo>
                  <a:pt x="2166" y="294"/>
                </a:lnTo>
                <a:lnTo>
                  <a:pt x="2154" y="282"/>
                </a:lnTo>
                <a:lnTo>
                  <a:pt x="2136" y="276"/>
                </a:lnTo>
                <a:lnTo>
                  <a:pt x="2088" y="270"/>
                </a:lnTo>
                <a:lnTo>
                  <a:pt x="2046" y="276"/>
                </a:lnTo>
                <a:lnTo>
                  <a:pt x="2016" y="288"/>
                </a:lnTo>
                <a:lnTo>
                  <a:pt x="1980" y="300"/>
                </a:lnTo>
                <a:lnTo>
                  <a:pt x="1938" y="318"/>
                </a:lnTo>
                <a:lnTo>
                  <a:pt x="1860" y="318"/>
                </a:lnTo>
                <a:lnTo>
                  <a:pt x="1842" y="312"/>
                </a:lnTo>
                <a:lnTo>
                  <a:pt x="1824" y="312"/>
                </a:lnTo>
                <a:lnTo>
                  <a:pt x="1806" y="336"/>
                </a:lnTo>
                <a:lnTo>
                  <a:pt x="1782" y="318"/>
                </a:lnTo>
                <a:lnTo>
                  <a:pt x="1728" y="342"/>
                </a:lnTo>
                <a:lnTo>
                  <a:pt x="1698" y="342"/>
                </a:lnTo>
                <a:lnTo>
                  <a:pt x="1668" y="366"/>
                </a:lnTo>
                <a:lnTo>
                  <a:pt x="1692" y="372"/>
                </a:lnTo>
                <a:lnTo>
                  <a:pt x="1644" y="372"/>
                </a:lnTo>
                <a:lnTo>
                  <a:pt x="1614" y="378"/>
                </a:lnTo>
                <a:lnTo>
                  <a:pt x="1614" y="396"/>
                </a:lnTo>
                <a:lnTo>
                  <a:pt x="1638" y="378"/>
                </a:lnTo>
                <a:lnTo>
                  <a:pt x="1644" y="396"/>
                </a:lnTo>
                <a:lnTo>
                  <a:pt x="1668" y="396"/>
                </a:lnTo>
                <a:lnTo>
                  <a:pt x="1662" y="408"/>
                </a:lnTo>
                <a:lnTo>
                  <a:pt x="1620" y="408"/>
                </a:lnTo>
                <a:lnTo>
                  <a:pt x="1614" y="420"/>
                </a:lnTo>
                <a:lnTo>
                  <a:pt x="1644" y="426"/>
                </a:lnTo>
                <a:lnTo>
                  <a:pt x="1596" y="432"/>
                </a:lnTo>
                <a:lnTo>
                  <a:pt x="1632" y="438"/>
                </a:lnTo>
                <a:lnTo>
                  <a:pt x="1584" y="444"/>
                </a:lnTo>
                <a:lnTo>
                  <a:pt x="1584" y="462"/>
                </a:lnTo>
                <a:lnTo>
                  <a:pt x="1554" y="474"/>
                </a:lnTo>
                <a:lnTo>
                  <a:pt x="1560" y="486"/>
                </a:lnTo>
                <a:lnTo>
                  <a:pt x="1602" y="468"/>
                </a:lnTo>
                <a:lnTo>
                  <a:pt x="1590" y="498"/>
                </a:lnTo>
                <a:lnTo>
                  <a:pt x="1554" y="498"/>
                </a:lnTo>
                <a:lnTo>
                  <a:pt x="1542" y="504"/>
                </a:lnTo>
                <a:lnTo>
                  <a:pt x="1542" y="522"/>
                </a:lnTo>
                <a:close/>
                <a:moveTo>
                  <a:pt x="5778" y="498"/>
                </a:moveTo>
                <a:lnTo>
                  <a:pt x="5850" y="486"/>
                </a:lnTo>
                <a:lnTo>
                  <a:pt x="5958" y="504"/>
                </a:lnTo>
                <a:lnTo>
                  <a:pt x="5952" y="492"/>
                </a:lnTo>
                <a:lnTo>
                  <a:pt x="5940" y="486"/>
                </a:lnTo>
                <a:lnTo>
                  <a:pt x="5928" y="474"/>
                </a:lnTo>
                <a:lnTo>
                  <a:pt x="5904" y="462"/>
                </a:lnTo>
                <a:lnTo>
                  <a:pt x="5844" y="462"/>
                </a:lnTo>
                <a:lnTo>
                  <a:pt x="5808" y="468"/>
                </a:lnTo>
                <a:lnTo>
                  <a:pt x="5796" y="468"/>
                </a:lnTo>
                <a:lnTo>
                  <a:pt x="5778" y="498"/>
                </a:lnTo>
                <a:close/>
                <a:moveTo>
                  <a:pt x="5784" y="378"/>
                </a:moveTo>
                <a:lnTo>
                  <a:pt x="5838" y="384"/>
                </a:lnTo>
                <a:lnTo>
                  <a:pt x="5844" y="378"/>
                </a:lnTo>
                <a:lnTo>
                  <a:pt x="5850" y="366"/>
                </a:lnTo>
                <a:lnTo>
                  <a:pt x="5838" y="354"/>
                </a:lnTo>
                <a:lnTo>
                  <a:pt x="5802" y="354"/>
                </a:lnTo>
                <a:lnTo>
                  <a:pt x="5742" y="342"/>
                </a:lnTo>
                <a:lnTo>
                  <a:pt x="5724" y="342"/>
                </a:lnTo>
                <a:lnTo>
                  <a:pt x="5718" y="348"/>
                </a:lnTo>
                <a:lnTo>
                  <a:pt x="5730" y="354"/>
                </a:lnTo>
                <a:lnTo>
                  <a:pt x="5742" y="366"/>
                </a:lnTo>
                <a:lnTo>
                  <a:pt x="5754" y="372"/>
                </a:lnTo>
                <a:lnTo>
                  <a:pt x="5772" y="372"/>
                </a:lnTo>
                <a:lnTo>
                  <a:pt x="5778" y="378"/>
                </a:lnTo>
                <a:lnTo>
                  <a:pt x="5784" y="378"/>
                </a:lnTo>
                <a:close/>
                <a:moveTo>
                  <a:pt x="5724" y="432"/>
                </a:moveTo>
                <a:lnTo>
                  <a:pt x="5712" y="444"/>
                </a:lnTo>
                <a:lnTo>
                  <a:pt x="5712" y="456"/>
                </a:lnTo>
                <a:lnTo>
                  <a:pt x="5724" y="462"/>
                </a:lnTo>
                <a:lnTo>
                  <a:pt x="5772" y="462"/>
                </a:lnTo>
                <a:lnTo>
                  <a:pt x="5778" y="456"/>
                </a:lnTo>
                <a:lnTo>
                  <a:pt x="5778" y="450"/>
                </a:lnTo>
                <a:lnTo>
                  <a:pt x="5766" y="438"/>
                </a:lnTo>
                <a:lnTo>
                  <a:pt x="5742" y="426"/>
                </a:lnTo>
                <a:lnTo>
                  <a:pt x="5730" y="426"/>
                </a:lnTo>
                <a:lnTo>
                  <a:pt x="5724" y="432"/>
                </a:lnTo>
                <a:close/>
                <a:moveTo>
                  <a:pt x="3072" y="96"/>
                </a:moveTo>
                <a:lnTo>
                  <a:pt x="3192" y="96"/>
                </a:lnTo>
                <a:lnTo>
                  <a:pt x="3204" y="90"/>
                </a:lnTo>
                <a:lnTo>
                  <a:pt x="3228" y="90"/>
                </a:lnTo>
                <a:lnTo>
                  <a:pt x="3240" y="84"/>
                </a:lnTo>
                <a:lnTo>
                  <a:pt x="3240" y="72"/>
                </a:lnTo>
                <a:lnTo>
                  <a:pt x="3222" y="60"/>
                </a:lnTo>
                <a:lnTo>
                  <a:pt x="3192" y="42"/>
                </a:lnTo>
                <a:lnTo>
                  <a:pt x="3156" y="30"/>
                </a:lnTo>
                <a:lnTo>
                  <a:pt x="3132" y="24"/>
                </a:lnTo>
                <a:lnTo>
                  <a:pt x="3120" y="18"/>
                </a:lnTo>
                <a:lnTo>
                  <a:pt x="3108" y="18"/>
                </a:lnTo>
                <a:lnTo>
                  <a:pt x="3096" y="12"/>
                </a:lnTo>
                <a:lnTo>
                  <a:pt x="3060" y="12"/>
                </a:lnTo>
                <a:lnTo>
                  <a:pt x="3048" y="18"/>
                </a:lnTo>
                <a:lnTo>
                  <a:pt x="3036" y="18"/>
                </a:lnTo>
                <a:lnTo>
                  <a:pt x="3030" y="30"/>
                </a:lnTo>
                <a:lnTo>
                  <a:pt x="3030" y="42"/>
                </a:lnTo>
                <a:lnTo>
                  <a:pt x="3036" y="54"/>
                </a:lnTo>
                <a:lnTo>
                  <a:pt x="3048" y="66"/>
                </a:lnTo>
                <a:lnTo>
                  <a:pt x="3054" y="78"/>
                </a:lnTo>
                <a:lnTo>
                  <a:pt x="3072" y="96"/>
                </a:lnTo>
                <a:close/>
                <a:moveTo>
                  <a:pt x="6138" y="408"/>
                </a:moveTo>
                <a:lnTo>
                  <a:pt x="6144" y="402"/>
                </a:lnTo>
                <a:lnTo>
                  <a:pt x="6132" y="396"/>
                </a:lnTo>
                <a:lnTo>
                  <a:pt x="6102" y="390"/>
                </a:lnTo>
                <a:lnTo>
                  <a:pt x="6036" y="390"/>
                </a:lnTo>
                <a:lnTo>
                  <a:pt x="6012" y="366"/>
                </a:lnTo>
                <a:lnTo>
                  <a:pt x="6000" y="360"/>
                </a:lnTo>
                <a:lnTo>
                  <a:pt x="5970" y="360"/>
                </a:lnTo>
                <a:lnTo>
                  <a:pt x="5958" y="366"/>
                </a:lnTo>
                <a:lnTo>
                  <a:pt x="5910" y="366"/>
                </a:lnTo>
                <a:lnTo>
                  <a:pt x="5946" y="390"/>
                </a:lnTo>
                <a:lnTo>
                  <a:pt x="5964" y="396"/>
                </a:lnTo>
                <a:lnTo>
                  <a:pt x="6000" y="402"/>
                </a:lnTo>
                <a:lnTo>
                  <a:pt x="6054" y="414"/>
                </a:lnTo>
                <a:lnTo>
                  <a:pt x="6102" y="414"/>
                </a:lnTo>
                <a:lnTo>
                  <a:pt x="6138" y="408"/>
                </a:lnTo>
                <a:close/>
                <a:moveTo>
                  <a:pt x="7602" y="744"/>
                </a:moveTo>
                <a:lnTo>
                  <a:pt x="7596" y="732"/>
                </a:lnTo>
                <a:lnTo>
                  <a:pt x="7572" y="726"/>
                </a:lnTo>
                <a:lnTo>
                  <a:pt x="7512" y="714"/>
                </a:lnTo>
                <a:lnTo>
                  <a:pt x="7500" y="714"/>
                </a:lnTo>
                <a:lnTo>
                  <a:pt x="7512" y="726"/>
                </a:lnTo>
                <a:lnTo>
                  <a:pt x="7548" y="738"/>
                </a:lnTo>
                <a:lnTo>
                  <a:pt x="7584" y="744"/>
                </a:lnTo>
                <a:lnTo>
                  <a:pt x="7602" y="744"/>
                </a:lnTo>
                <a:close/>
                <a:moveTo>
                  <a:pt x="3162" y="120"/>
                </a:moveTo>
                <a:lnTo>
                  <a:pt x="3216" y="138"/>
                </a:lnTo>
                <a:lnTo>
                  <a:pt x="3246" y="144"/>
                </a:lnTo>
                <a:lnTo>
                  <a:pt x="3264" y="144"/>
                </a:lnTo>
                <a:lnTo>
                  <a:pt x="3312" y="138"/>
                </a:lnTo>
                <a:lnTo>
                  <a:pt x="3372" y="156"/>
                </a:lnTo>
                <a:lnTo>
                  <a:pt x="3432" y="156"/>
                </a:lnTo>
                <a:lnTo>
                  <a:pt x="3426" y="138"/>
                </a:lnTo>
                <a:lnTo>
                  <a:pt x="3402" y="102"/>
                </a:lnTo>
                <a:lnTo>
                  <a:pt x="3384" y="96"/>
                </a:lnTo>
                <a:lnTo>
                  <a:pt x="3372" y="90"/>
                </a:lnTo>
                <a:lnTo>
                  <a:pt x="3354" y="96"/>
                </a:lnTo>
                <a:lnTo>
                  <a:pt x="3318" y="114"/>
                </a:lnTo>
                <a:lnTo>
                  <a:pt x="3294" y="90"/>
                </a:lnTo>
                <a:lnTo>
                  <a:pt x="3282" y="90"/>
                </a:lnTo>
                <a:lnTo>
                  <a:pt x="3210" y="102"/>
                </a:lnTo>
                <a:lnTo>
                  <a:pt x="3174" y="114"/>
                </a:lnTo>
                <a:lnTo>
                  <a:pt x="3162" y="120"/>
                </a:lnTo>
                <a:close/>
                <a:moveTo>
                  <a:pt x="3582" y="198"/>
                </a:moveTo>
                <a:lnTo>
                  <a:pt x="3744" y="192"/>
                </a:lnTo>
                <a:lnTo>
                  <a:pt x="3702" y="168"/>
                </a:lnTo>
                <a:lnTo>
                  <a:pt x="3696" y="168"/>
                </a:lnTo>
                <a:lnTo>
                  <a:pt x="3690" y="162"/>
                </a:lnTo>
                <a:lnTo>
                  <a:pt x="3666" y="150"/>
                </a:lnTo>
                <a:lnTo>
                  <a:pt x="3648" y="144"/>
                </a:lnTo>
                <a:lnTo>
                  <a:pt x="3636" y="138"/>
                </a:lnTo>
                <a:lnTo>
                  <a:pt x="3618" y="138"/>
                </a:lnTo>
                <a:lnTo>
                  <a:pt x="3606" y="144"/>
                </a:lnTo>
                <a:lnTo>
                  <a:pt x="3600" y="150"/>
                </a:lnTo>
                <a:lnTo>
                  <a:pt x="3588" y="156"/>
                </a:lnTo>
                <a:lnTo>
                  <a:pt x="3588" y="150"/>
                </a:lnTo>
                <a:lnTo>
                  <a:pt x="3582" y="144"/>
                </a:lnTo>
                <a:lnTo>
                  <a:pt x="3576" y="132"/>
                </a:lnTo>
                <a:lnTo>
                  <a:pt x="3570" y="126"/>
                </a:lnTo>
                <a:lnTo>
                  <a:pt x="3546" y="114"/>
                </a:lnTo>
                <a:lnTo>
                  <a:pt x="3522" y="126"/>
                </a:lnTo>
                <a:lnTo>
                  <a:pt x="3504" y="162"/>
                </a:lnTo>
                <a:lnTo>
                  <a:pt x="3498" y="192"/>
                </a:lnTo>
                <a:lnTo>
                  <a:pt x="3492" y="210"/>
                </a:lnTo>
                <a:lnTo>
                  <a:pt x="3516" y="222"/>
                </a:lnTo>
                <a:lnTo>
                  <a:pt x="3534" y="216"/>
                </a:lnTo>
                <a:lnTo>
                  <a:pt x="3546" y="216"/>
                </a:lnTo>
                <a:lnTo>
                  <a:pt x="3582" y="198"/>
                </a:lnTo>
                <a:close/>
                <a:moveTo>
                  <a:pt x="5622" y="420"/>
                </a:moveTo>
                <a:lnTo>
                  <a:pt x="5640" y="390"/>
                </a:lnTo>
                <a:lnTo>
                  <a:pt x="5754" y="390"/>
                </a:lnTo>
                <a:lnTo>
                  <a:pt x="5688" y="360"/>
                </a:lnTo>
                <a:lnTo>
                  <a:pt x="5700" y="336"/>
                </a:lnTo>
                <a:lnTo>
                  <a:pt x="5610" y="318"/>
                </a:lnTo>
                <a:lnTo>
                  <a:pt x="5628" y="348"/>
                </a:lnTo>
                <a:lnTo>
                  <a:pt x="5616" y="342"/>
                </a:lnTo>
                <a:lnTo>
                  <a:pt x="5592" y="336"/>
                </a:lnTo>
                <a:lnTo>
                  <a:pt x="5556" y="330"/>
                </a:lnTo>
                <a:lnTo>
                  <a:pt x="5514" y="318"/>
                </a:lnTo>
                <a:lnTo>
                  <a:pt x="5454" y="318"/>
                </a:lnTo>
                <a:lnTo>
                  <a:pt x="5448" y="330"/>
                </a:lnTo>
                <a:lnTo>
                  <a:pt x="5460" y="354"/>
                </a:lnTo>
                <a:lnTo>
                  <a:pt x="5496" y="372"/>
                </a:lnTo>
                <a:lnTo>
                  <a:pt x="5538" y="390"/>
                </a:lnTo>
                <a:lnTo>
                  <a:pt x="5574" y="408"/>
                </a:lnTo>
                <a:lnTo>
                  <a:pt x="5610" y="414"/>
                </a:lnTo>
                <a:lnTo>
                  <a:pt x="5622" y="420"/>
                </a:lnTo>
                <a:close/>
                <a:moveTo>
                  <a:pt x="4320" y="432"/>
                </a:moveTo>
                <a:lnTo>
                  <a:pt x="4368" y="444"/>
                </a:lnTo>
                <a:lnTo>
                  <a:pt x="4380" y="444"/>
                </a:lnTo>
                <a:lnTo>
                  <a:pt x="4392" y="438"/>
                </a:lnTo>
                <a:lnTo>
                  <a:pt x="4398" y="438"/>
                </a:lnTo>
                <a:lnTo>
                  <a:pt x="4404" y="432"/>
                </a:lnTo>
                <a:lnTo>
                  <a:pt x="4404" y="426"/>
                </a:lnTo>
                <a:lnTo>
                  <a:pt x="4398" y="426"/>
                </a:lnTo>
                <a:lnTo>
                  <a:pt x="4362" y="414"/>
                </a:lnTo>
                <a:lnTo>
                  <a:pt x="4344" y="420"/>
                </a:lnTo>
                <a:lnTo>
                  <a:pt x="4332" y="420"/>
                </a:lnTo>
                <a:lnTo>
                  <a:pt x="4320" y="432"/>
                </a:lnTo>
                <a:close/>
                <a:moveTo>
                  <a:pt x="5424" y="354"/>
                </a:moveTo>
                <a:lnTo>
                  <a:pt x="5370" y="336"/>
                </a:lnTo>
                <a:lnTo>
                  <a:pt x="5394" y="366"/>
                </a:lnTo>
                <a:lnTo>
                  <a:pt x="5424" y="354"/>
                </a:lnTo>
                <a:close/>
                <a:moveTo>
                  <a:pt x="7986" y="666"/>
                </a:moveTo>
                <a:lnTo>
                  <a:pt x="8034" y="654"/>
                </a:lnTo>
                <a:lnTo>
                  <a:pt x="8088" y="654"/>
                </a:lnTo>
                <a:lnTo>
                  <a:pt x="8100" y="648"/>
                </a:lnTo>
                <a:lnTo>
                  <a:pt x="8106" y="642"/>
                </a:lnTo>
                <a:lnTo>
                  <a:pt x="8106" y="636"/>
                </a:lnTo>
                <a:lnTo>
                  <a:pt x="8100" y="630"/>
                </a:lnTo>
                <a:lnTo>
                  <a:pt x="8088" y="630"/>
                </a:lnTo>
                <a:lnTo>
                  <a:pt x="8052" y="618"/>
                </a:lnTo>
                <a:lnTo>
                  <a:pt x="8028" y="612"/>
                </a:lnTo>
                <a:lnTo>
                  <a:pt x="8010" y="606"/>
                </a:lnTo>
                <a:lnTo>
                  <a:pt x="7968" y="606"/>
                </a:lnTo>
                <a:lnTo>
                  <a:pt x="7944" y="618"/>
                </a:lnTo>
                <a:lnTo>
                  <a:pt x="7938" y="630"/>
                </a:lnTo>
                <a:lnTo>
                  <a:pt x="7938" y="654"/>
                </a:lnTo>
                <a:lnTo>
                  <a:pt x="7944" y="666"/>
                </a:lnTo>
                <a:lnTo>
                  <a:pt x="7950" y="666"/>
                </a:lnTo>
                <a:lnTo>
                  <a:pt x="7962" y="672"/>
                </a:lnTo>
                <a:lnTo>
                  <a:pt x="7968" y="672"/>
                </a:lnTo>
                <a:lnTo>
                  <a:pt x="7980" y="666"/>
                </a:lnTo>
                <a:lnTo>
                  <a:pt x="7986" y="666"/>
                </a:lnTo>
                <a:close/>
                <a:moveTo>
                  <a:pt x="162" y="1788"/>
                </a:moveTo>
                <a:lnTo>
                  <a:pt x="150" y="1788"/>
                </a:lnTo>
                <a:lnTo>
                  <a:pt x="138" y="1794"/>
                </a:lnTo>
                <a:lnTo>
                  <a:pt x="114" y="1794"/>
                </a:lnTo>
                <a:lnTo>
                  <a:pt x="108" y="1788"/>
                </a:lnTo>
                <a:lnTo>
                  <a:pt x="96" y="1788"/>
                </a:lnTo>
                <a:lnTo>
                  <a:pt x="96" y="1782"/>
                </a:lnTo>
                <a:lnTo>
                  <a:pt x="84" y="1782"/>
                </a:lnTo>
                <a:lnTo>
                  <a:pt x="84" y="1788"/>
                </a:lnTo>
                <a:lnTo>
                  <a:pt x="72" y="1800"/>
                </a:lnTo>
                <a:lnTo>
                  <a:pt x="12" y="1800"/>
                </a:lnTo>
                <a:lnTo>
                  <a:pt x="0" y="1812"/>
                </a:lnTo>
                <a:lnTo>
                  <a:pt x="0" y="1818"/>
                </a:lnTo>
                <a:lnTo>
                  <a:pt x="12" y="1830"/>
                </a:lnTo>
                <a:lnTo>
                  <a:pt x="6" y="1842"/>
                </a:lnTo>
                <a:lnTo>
                  <a:pt x="12" y="1848"/>
                </a:lnTo>
                <a:lnTo>
                  <a:pt x="18" y="1848"/>
                </a:lnTo>
                <a:lnTo>
                  <a:pt x="24" y="1842"/>
                </a:lnTo>
                <a:lnTo>
                  <a:pt x="48" y="1842"/>
                </a:lnTo>
                <a:lnTo>
                  <a:pt x="54" y="1848"/>
                </a:lnTo>
                <a:lnTo>
                  <a:pt x="66" y="1848"/>
                </a:lnTo>
                <a:lnTo>
                  <a:pt x="72" y="1854"/>
                </a:lnTo>
                <a:lnTo>
                  <a:pt x="162" y="1854"/>
                </a:lnTo>
                <a:lnTo>
                  <a:pt x="162" y="1848"/>
                </a:lnTo>
                <a:lnTo>
                  <a:pt x="168" y="1848"/>
                </a:lnTo>
                <a:lnTo>
                  <a:pt x="162" y="1830"/>
                </a:lnTo>
                <a:lnTo>
                  <a:pt x="174" y="1818"/>
                </a:lnTo>
                <a:lnTo>
                  <a:pt x="174" y="1800"/>
                </a:lnTo>
                <a:lnTo>
                  <a:pt x="168" y="1788"/>
                </a:lnTo>
                <a:lnTo>
                  <a:pt x="162" y="1788"/>
                </a:lnTo>
                <a:close/>
                <a:moveTo>
                  <a:pt x="1038" y="90"/>
                </a:moveTo>
                <a:lnTo>
                  <a:pt x="1062" y="72"/>
                </a:lnTo>
                <a:lnTo>
                  <a:pt x="1032" y="72"/>
                </a:lnTo>
                <a:lnTo>
                  <a:pt x="1032" y="84"/>
                </a:lnTo>
                <a:lnTo>
                  <a:pt x="1038" y="90"/>
                </a:lnTo>
                <a:close/>
                <a:moveTo>
                  <a:pt x="990" y="72"/>
                </a:moveTo>
                <a:lnTo>
                  <a:pt x="1074" y="54"/>
                </a:lnTo>
                <a:lnTo>
                  <a:pt x="1044" y="42"/>
                </a:lnTo>
                <a:lnTo>
                  <a:pt x="996" y="54"/>
                </a:lnTo>
                <a:lnTo>
                  <a:pt x="948" y="54"/>
                </a:lnTo>
                <a:lnTo>
                  <a:pt x="966" y="66"/>
                </a:lnTo>
                <a:lnTo>
                  <a:pt x="990" y="72"/>
                </a:lnTo>
                <a:close/>
                <a:moveTo>
                  <a:pt x="1122" y="90"/>
                </a:moveTo>
                <a:lnTo>
                  <a:pt x="1128" y="78"/>
                </a:lnTo>
                <a:lnTo>
                  <a:pt x="1152" y="78"/>
                </a:lnTo>
                <a:lnTo>
                  <a:pt x="1164" y="66"/>
                </a:lnTo>
                <a:lnTo>
                  <a:pt x="1218" y="66"/>
                </a:lnTo>
                <a:lnTo>
                  <a:pt x="1218" y="60"/>
                </a:lnTo>
                <a:lnTo>
                  <a:pt x="1206" y="54"/>
                </a:lnTo>
                <a:lnTo>
                  <a:pt x="1182" y="54"/>
                </a:lnTo>
                <a:lnTo>
                  <a:pt x="1182" y="48"/>
                </a:lnTo>
                <a:lnTo>
                  <a:pt x="1176" y="48"/>
                </a:lnTo>
                <a:lnTo>
                  <a:pt x="1164" y="42"/>
                </a:lnTo>
                <a:lnTo>
                  <a:pt x="1140" y="42"/>
                </a:lnTo>
                <a:lnTo>
                  <a:pt x="1134" y="48"/>
                </a:lnTo>
                <a:lnTo>
                  <a:pt x="1128" y="60"/>
                </a:lnTo>
                <a:lnTo>
                  <a:pt x="1128" y="66"/>
                </a:lnTo>
                <a:lnTo>
                  <a:pt x="1122" y="66"/>
                </a:lnTo>
                <a:lnTo>
                  <a:pt x="1116" y="72"/>
                </a:lnTo>
                <a:lnTo>
                  <a:pt x="1104" y="72"/>
                </a:lnTo>
                <a:lnTo>
                  <a:pt x="1086" y="78"/>
                </a:lnTo>
                <a:lnTo>
                  <a:pt x="1080" y="78"/>
                </a:lnTo>
                <a:lnTo>
                  <a:pt x="1074" y="84"/>
                </a:lnTo>
                <a:lnTo>
                  <a:pt x="1080" y="84"/>
                </a:lnTo>
                <a:lnTo>
                  <a:pt x="1092" y="90"/>
                </a:lnTo>
                <a:lnTo>
                  <a:pt x="1122" y="90"/>
                </a:lnTo>
                <a:close/>
                <a:moveTo>
                  <a:pt x="1176" y="78"/>
                </a:moveTo>
                <a:lnTo>
                  <a:pt x="1158" y="90"/>
                </a:lnTo>
                <a:lnTo>
                  <a:pt x="1176" y="102"/>
                </a:lnTo>
                <a:lnTo>
                  <a:pt x="1194" y="108"/>
                </a:lnTo>
                <a:lnTo>
                  <a:pt x="1248" y="102"/>
                </a:lnTo>
                <a:lnTo>
                  <a:pt x="1242" y="90"/>
                </a:lnTo>
                <a:lnTo>
                  <a:pt x="1212" y="90"/>
                </a:lnTo>
                <a:lnTo>
                  <a:pt x="1176" y="78"/>
                </a:lnTo>
                <a:close/>
                <a:moveTo>
                  <a:pt x="7812" y="2436"/>
                </a:moveTo>
                <a:lnTo>
                  <a:pt x="7782" y="2400"/>
                </a:lnTo>
                <a:lnTo>
                  <a:pt x="7776" y="2400"/>
                </a:lnTo>
                <a:lnTo>
                  <a:pt x="7770" y="2394"/>
                </a:lnTo>
                <a:lnTo>
                  <a:pt x="7752" y="2388"/>
                </a:lnTo>
                <a:lnTo>
                  <a:pt x="7728" y="2364"/>
                </a:lnTo>
                <a:lnTo>
                  <a:pt x="7722" y="2352"/>
                </a:lnTo>
                <a:lnTo>
                  <a:pt x="7704" y="2298"/>
                </a:lnTo>
                <a:lnTo>
                  <a:pt x="7698" y="2286"/>
                </a:lnTo>
                <a:lnTo>
                  <a:pt x="7698" y="2274"/>
                </a:lnTo>
                <a:lnTo>
                  <a:pt x="7674" y="2250"/>
                </a:lnTo>
                <a:lnTo>
                  <a:pt x="7680" y="2244"/>
                </a:lnTo>
                <a:lnTo>
                  <a:pt x="7698" y="2244"/>
                </a:lnTo>
                <a:lnTo>
                  <a:pt x="7770" y="2268"/>
                </a:lnTo>
                <a:lnTo>
                  <a:pt x="7800" y="2280"/>
                </a:lnTo>
                <a:lnTo>
                  <a:pt x="7812" y="2286"/>
                </a:lnTo>
                <a:lnTo>
                  <a:pt x="7740" y="2232"/>
                </a:lnTo>
                <a:lnTo>
                  <a:pt x="7734" y="2226"/>
                </a:lnTo>
                <a:lnTo>
                  <a:pt x="7722" y="2202"/>
                </a:lnTo>
                <a:lnTo>
                  <a:pt x="7710" y="2196"/>
                </a:lnTo>
                <a:lnTo>
                  <a:pt x="7704" y="2184"/>
                </a:lnTo>
                <a:lnTo>
                  <a:pt x="7698" y="2178"/>
                </a:lnTo>
                <a:lnTo>
                  <a:pt x="7674" y="2166"/>
                </a:lnTo>
                <a:lnTo>
                  <a:pt x="7668" y="2160"/>
                </a:lnTo>
                <a:lnTo>
                  <a:pt x="7656" y="2154"/>
                </a:lnTo>
                <a:lnTo>
                  <a:pt x="7578" y="2070"/>
                </a:lnTo>
                <a:lnTo>
                  <a:pt x="7554" y="2070"/>
                </a:lnTo>
                <a:lnTo>
                  <a:pt x="7542" y="2040"/>
                </a:lnTo>
                <a:lnTo>
                  <a:pt x="7524" y="2040"/>
                </a:lnTo>
                <a:lnTo>
                  <a:pt x="7512" y="2028"/>
                </a:lnTo>
                <a:lnTo>
                  <a:pt x="7500" y="2004"/>
                </a:lnTo>
                <a:lnTo>
                  <a:pt x="7500" y="1980"/>
                </a:lnTo>
                <a:lnTo>
                  <a:pt x="7470" y="1944"/>
                </a:lnTo>
                <a:lnTo>
                  <a:pt x="7446" y="1950"/>
                </a:lnTo>
                <a:lnTo>
                  <a:pt x="7434" y="1920"/>
                </a:lnTo>
                <a:lnTo>
                  <a:pt x="7392" y="1890"/>
                </a:lnTo>
                <a:lnTo>
                  <a:pt x="7380" y="1866"/>
                </a:lnTo>
                <a:lnTo>
                  <a:pt x="7368" y="1860"/>
                </a:lnTo>
                <a:lnTo>
                  <a:pt x="7362" y="1854"/>
                </a:lnTo>
                <a:lnTo>
                  <a:pt x="7344" y="1854"/>
                </a:lnTo>
                <a:lnTo>
                  <a:pt x="7344" y="1860"/>
                </a:lnTo>
                <a:lnTo>
                  <a:pt x="7392" y="1908"/>
                </a:lnTo>
                <a:lnTo>
                  <a:pt x="7392" y="1914"/>
                </a:lnTo>
                <a:lnTo>
                  <a:pt x="7386" y="1914"/>
                </a:lnTo>
                <a:lnTo>
                  <a:pt x="7380" y="1908"/>
                </a:lnTo>
                <a:lnTo>
                  <a:pt x="7368" y="1908"/>
                </a:lnTo>
                <a:lnTo>
                  <a:pt x="7362" y="1914"/>
                </a:lnTo>
                <a:lnTo>
                  <a:pt x="7362" y="1926"/>
                </a:lnTo>
                <a:lnTo>
                  <a:pt x="7374" y="1950"/>
                </a:lnTo>
                <a:lnTo>
                  <a:pt x="7386" y="1962"/>
                </a:lnTo>
                <a:lnTo>
                  <a:pt x="7392" y="1974"/>
                </a:lnTo>
                <a:lnTo>
                  <a:pt x="7404" y="1980"/>
                </a:lnTo>
                <a:lnTo>
                  <a:pt x="7404" y="1992"/>
                </a:lnTo>
                <a:lnTo>
                  <a:pt x="7416" y="2016"/>
                </a:lnTo>
                <a:lnTo>
                  <a:pt x="7422" y="2022"/>
                </a:lnTo>
                <a:lnTo>
                  <a:pt x="7440" y="2034"/>
                </a:lnTo>
                <a:lnTo>
                  <a:pt x="7470" y="2052"/>
                </a:lnTo>
                <a:lnTo>
                  <a:pt x="7500" y="2076"/>
                </a:lnTo>
                <a:lnTo>
                  <a:pt x="7518" y="2100"/>
                </a:lnTo>
                <a:lnTo>
                  <a:pt x="7524" y="2112"/>
                </a:lnTo>
                <a:lnTo>
                  <a:pt x="7536" y="2130"/>
                </a:lnTo>
                <a:lnTo>
                  <a:pt x="7536" y="2142"/>
                </a:lnTo>
                <a:lnTo>
                  <a:pt x="7548" y="2154"/>
                </a:lnTo>
                <a:lnTo>
                  <a:pt x="7554" y="2166"/>
                </a:lnTo>
                <a:lnTo>
                  <a:pt x="7572" y="2184"/>
                </a:lnTo>
                <a:lnTo>
                  <a:pt x="7590" y="2208"/>
                </a:lnTo>
                <a:lnTo>
                  <a:pt x="7608" y="2238"/>
                </a:lnTo>
                <a:lnTo>
                  <a:pt x="7620" y="2262"/>
                </a:lnTo>
                <a:lnTo>
                  <a:pt x="7626" y="2268"/>
                </a:lnTo>
                <a:lnTo>
                  <a:pt x="7626" y="2280"/>
                </a:lnTo>
                <a:lnTo>
                  <a:pt x="7632" y="2292"/>
                </a:lnTo>
                <a:lnTo>
                  <a:pt x="7644" y="2304"/>
                </a:lnTo>
                <a:lnTo>
                  <a:pt x="7656" y="2304"/>
                </a:lnTo>
                <a:lnTo>
                  <a:pt x="7668" y="2310"/>
                </a:lnTo>
                <a:lnTo>
                  <a:pt x="7674" y="2322"/>
                </a:lnTo>
                <a:lnTo>
                  <a:pt x="7686" y="2334"/>
                </a:lnTo>
                <a:lnTo>
                  <a:pt x="7698" y="2358"/>
                </a:lnTo>
                <a:lnTo>
                  <a:pt x="7698" y="2376"/>
                </a:lnTo>
                <a:lnTo>
                  <a:pt x="7740" y="2412"/>
                </a:lnTo>
                <a:lnTo>
                  <a:pt x="7752" y="2466"/>
                </a:lnTo>
                <a:lnTo>
                  <a:pt x="7794" y="2508"/>
                </a:lnTo>
                <a:lnTo>
                  <a:pt x="7794" y="2502"/>
                </a:lnTo>
                <a:lnTo>
                  <a:pt x="7788" y="2496"/>
                </a:lnTo>
                <a:lnTo>
                  <a:pt x="7788" y="2484"/>
                </a:lnTo>
                <a:lnTo>
                  <a:pt x="7782" y="2472"/>
                </a:lnTo>
                <a:lnTo>
                  <a:pt x="7782" y="2460"/>
                </a:lnTo>
                <a:lnTo>
                  <a:pt x="7776" y="2448"/>
                </a:lnTo>
                <a:lnTo>
                  <a:pt x="7782" y="2442"/>
                </a:lnTo>
                <a:lnTo>
                  <a:pt x="7788" y="2442"/>
                </a:lnTo>
                <a:lnTo>
                  <a:pt x="7800" y="2454"/>
                </a:lnTo>
                <a:lnTo>
                  <a:pt x="7830" y="2454"/>
                </a:lnTo>
                <a:lnTo>
                  <a:pt x="7866" y="2496"/>
                </a:lnTo>
                <a:lnTo>
                  <a:pt x="7866" y="2472"/>
                </a:lnTo>
                <a:lnTo>
                  <a:pt x="7836" y="2430"/>
                </a:lnTo>
                <a:lnTo>
                  <a:pt x="7812" y="2436"/>
                </a:lnTo>
                <a:close/>
                <a:moveTo>
                  <a:pt x="1344" y="84"/>
                </a:moveTo>
                <a:lnTo>
                  <a:pt x="1350" y="72"/>
                </a:lnTo>
                <a:lnTo>
                  <a:pt x="1308" y="66"/>
                </a:lnTo>
                <a:lnTo>
                  <a:pt x="1284" y="78"/>
                </a:lnTo>
                <a:lnTo>
                  <a:pt x="1290" y="90"/>
                </a:lnTo>
                <a:lnTo>
                  <a:pt x="1344" y="84"/>
                </a:lnTo>
                <a:close/>
                <a:moveTo>
                  <a:pt x="9048" y="996"/>
                </a:moveTo>
                <a:lnTo>
                  <a:pt x="9036" y="984"/>
                </a:lnTo>
                <a:lnTo>
                  <a:pt x="9024" y="978"/>
                </a:lnTo>
                <a:lnTo>
                  <a:pt x="9006" y="972"/>
                </a:lnTo>
                <a:lnTo>
                  <a:pt x="8994" y="966"/>
                </a:lnTo>
                <a:lnTo>
                  <a:pt x="8982" y="966"/>
                </a:lnTo>
                <a:lnTo>
                  <a:pt x="8940" y="948"/>
                </a:lnTo>
                <a:lnTo>
                  <a:pt x="8898" y="948"/>
                </a:lnTo>
                <a:lnTo>
                  <a:pt x="8868" y="930"/>
                </a:lnTo>
                <a:lnTo>
                  <a:pt x="8778" y="924"/>
                </a:lnTo>
                <a:lnTo>
                  <a:pt x="8736" y="906"/>
                </a:lnTo>
                <a:lnTo>
                  <a:pt x="8700" y="906"/>
                </a:lnTo>
                <a:lnTo>
                  <a:pt x="8754" y="942"/>
                </a:lnTo>
                <a:lnTo>
                  <a:pt x="8808" y="966"/>
                </a:lnTo>
                <a:lnTo>
                  <a:pt x="8796" y="966"/>
                </a:lnTo>
                <a:lnTo>
                  <a:pt x="8784" y="972"/>
                </a:lnTo>
                <a:lnTo>
                  <a:pt x="8754" y="972"/>
                </a:lnTo>
                <a:lnTo>
                  <a:pt x="8730" y="960"/>
                </a:lnTo>
                <a:lnTo>
                  <a:pt x="8676" y="906"/>
                </a:lnTo>
                <a:lnTo>
                  <a:pt x="8580" y="870"/>
                </a:lnTo>
                <a:lnTo>
                  <a:pt x="8496" y="846"/>
                </a:lnTo>
                <a:lnTo>
                  <a:pt x="8442" y="834"/>
                </a:lnTo>
                <a:lnTo>
                  <a:pt x="8370" y="822"/>
                </a:lnTo>
                <a:lnTo>
                  <a:pt x="8280" y="804"/>
                </a:lnTo>
                <a:lnTo>
                  <a:pt x="8190" y="780"/>
                </a:lnTo>
                <a:lnTo>
                  <a:pt x="8112" y="762"/>
                </a:lnTo>
                <a:lnTo>
                  <a:pt x="8052" y="750"/>
                </a:lnTo>
                <a:lnTo>
                  <a:pt x="7998" y="738"/>
                </a:lnTo>
                <a:lnTo>
                  <a:pt x="7956" y="732"/>
                </a:lnTo>
                <a:lnTo>
                  <a:pt x="7758" y="732"/>
                </a:lnTo>
                <a:lnTo>
                  <a:pt x="7746" y="714"/>
                </a:lnTo>
                <a:lnTo>
                  <a:pt x="7698" y="720"/>
                </a:lnTo>
                <a:lnTo>
                  <a:pt x="7680" y="708"/>
                </a:lnTo>
                <a:lnTo>
                  <a:pt x="7626" y="708"/>
                </a:lnTo>
                <a:lnTo>
                  <a:pt x="7650" y="726"/>
                </a:lnTo>
                <a:lnTo>
                  <a:pt x="7644" y="744"/>
                </a:lnTo>
                <a:lnTo>
                  <a:pt x="7656" y="744"/>
                </a:lnTo>
                <a:lnTo>
                  <a:pt x="7680" y="756"/>
                </a:lnTo>
                <a:lnTo>
                  <a:pt x="7716" y="762"/>
                </a:lnTo>
                <a:lnTo>
                  <a:pt x="7740" y="774"/>
                </a:lnTo>
                <a:lnTo>
                  <a:pt x="7758" y="786"/>
                </a:lnTo>
                <a:lnTo>
                  <a:pt x="7752" y="798"/>
                </a:lnTo>
                <a:lnTo>
                  <a:pt x="7728" y="804"/>
                </a:lnTo>
                <a:lnTo>
                  <a:pt x="7698" y="804"/>
                </a:lnTo>
                <a:lnTo>
                  <a:pt x="7686" y="798"/>
                </a:lnTo>
                <a:lnTo>
                  <a:pt x="7680" y="792"/>
                </a:lnTo>
                <a:lnTo>
                  <a:pt x="7656" y="774"/>
                </a:lnTo>
                <a:lnTo>
                  <a:pt x="7584" y="774"/>
                </a:lnTo>
                <a:lnTo>
                  <a:pt x="7530" y="738"/>
                </a:lnTo>
                <a:lnTo>
                  <a:pt x="7524" y="738"/>
                </a:lnTo>
                <a:lnTo>
                  <a:pt x="7518" y="744"/>
                </a:lnTo>
                <a:lnTo>
                  <a:pt x="7506" y="744"/>
                </a:lnTo>
                <a:lnTo>
                  <a:pt x="7500" y="750"/>
                </a:lnTo>
                <a:lnTo>
                  <a:pt x="7446" y="750"/>
                </a:lnTo>
                <a:lnTo>
                  <a:pt x="7440" y="738"/>
                </a:lnTo>
                <a:lnTo>
                  <a:pt x="7344" y="744"/>
                </a:lnTo>
                <a:lnTo>
                  <a:pt x="7320" y="726"/>
                </a:lnTo>
                <a:lnTo>
                  <a:pt x="7314" y="732"/>
                </a:lnTo>
                <a:lnTo>
                  <a:pt x="7212" y="732"/>
                </a:lnTo>
                <a:lnTo>
                  <a:pt x="7206" y="738"/>
                </a:lnTo>
                <a:lnTo>
                  <a:pt x="7212" y="744"/>
                </a:lnTo>
                <a:lnTo>
                  <a:pt x="7218" y="756"/>
                </a:lnTo>
                <a:lnTo>
                  <a:pt x="7254" y="792"/>
                </a:lnTo>
                <a:lnTo>
                  <a:pt x="7248" y="792"/>
                </a:lnTo>
                <a:lnTo>
                  <a:pt x="7242" y="786"/>
                </a:lnTo>
                <a:lnTo>
                  <a:pt x="7230" y="780"/>
                </a:lnTo>
                <a:lnTo>
                  <a:pt x="7218" y="768"/>
                </a:lnTo>
                <a:lnTo>
                  <a:pt x="7206" y="762"/>
                </a:lnTo>
                <a:lnTo>
                  <a:pt x="7194" y="750"/>
                </a:lnTo>
                <a:lnTo>
                  <a:pt x="7176" y="744"/>
                </a:lnTo>
                <a:lnTo>
                  <a:pt x="7104" y="732"/>
                </a:lnTo>
                <a:lnTo>
                  <a:pt x="7086" y="732"/>
                </a:lnTo>
                <a:lnTo>
                  <a:pt x="7086" y="726"/>
                </a:lnTo>
                <a:lnTo>
                  <a:pt x="7056" y="696"/>
                </a:lnTo>
                <a:lnTo>
                  <a:pt x="7032" y="684"/>
                </a:lnTo>
                <a:lnTo>
                  <a:pt x="6990" y="666"/>
                </a:lnTo>
                <a:lnTo>
                  <a:pt x="6948" y="660"/>
                </a:lnTo>
                <a:lnTo>
                  <a:pt x="6912" y="654"/>
                </a:lnTo>
                <a:lnTo>
                  <a:pt x="6882" y="654"/>
                </a:lnTo>
                <a:lnTo>
                  <a:pt x="6864" y="648"/>
                </a:lnTo>
                <a:lnTo>
                  <a:pt x="6834" y="648"/>
                </a:lnTo>
                <a:lnTo>
                  <a:pt x="6786" y="636"/>
                </a:lnTo>
                <a:lnTo>
                  <a:pt x="6774" y="642"/>
                </a:lnTo>
                <a:lnTo>
                  <a:pt x="6714" y="642"/>
                </a:lnTo>
                <a:lnTo>
                  <a:pt x="6696" y="660"/>
                </a:lnTo>
                <a:lnTo>
                  <a:pt x="6684" y="666"/>
                </a:lnTo>
                <a:lnTo>
                  <a:pt x="6648" y="666"/>
                </a:lnTo>
                <a:lnTo>
                  <a:pt x="6630" y="660"/>
                </a:lnTo>
                <a:lnTo>
                  <a:pt x="6594" y="660"/>
                </a:lnTo>
                <a:lnTo>
                  <a:pt x="6582" y="654"/>
                </a:lnTo>
                <a:lnTo>
                  <a:pt x="6576" y="648"/>
                </a:lnTo>
                <a:lnTo>
                  <a:pt x="6552" y="636"/>
                </a:lnTo>
                <a:lnTo>
                  <a:pt x="6534" y="630"/>
                </a:lnTo>
                <a:lnTo>
                  <a:pt x="6522" y="624"/>
                </a:lnTo>
                <a:lnTo>
                  <a:pt x="6498" y="624"/>
                </a:lnTo>
                <a:lnTo>
                  <a:pt x="6486" y="630"/>
                </a:lnTo>
                <a:lnTo>
                  <a:pt x="6474" y="612"/>
                </a:lnTo>
                <a:lnTo>
                  <a:pt x="6438" y="612"/>
                </a:lnTo>
                <a:lnTo>
                  <a:pt x="6372" y="606"/>
                </a:lnTo>
                <a:lnTo>
                  <a:pt x="6408" y="594"/>
                </a:lnTo>
                <a:lnTo>
                  <a:pt x="6372" y="570"/>
                </a:lnTo>
                <a:lnTo>
                  <a:pt x="6360" y="570"/>
                </a:lnTo>
                <a:lnTo>
                  <a:pt x="6324" y="564"/>
                </a:lnTo>
                <a:lnTo>
                  <a:pt x="6282" y="558"/>
                </a:lnTo>
                <a:lnTo>
                  <a:pt x="6246" y="558"/>
                </a:lnTo>
                <a:lnTo>
                  <a:pt x="6228" y="564"/>
                </a:lnTo>
                <a:lnTo>
                  <a:pt x="6228" y="594"/>
                </a:lnTo>
                <a:lnTo>
                  <a:pt x="6222" y="600"/>
                </a:lnTo>
                <a:lnTo>
                  <a:pt x="6192" y="600"/>
                </a:lnTo>
                <a:lnTo>
                  <a:pt x="6180" y="594"/>
                </a:lnTo>
                <a:lnTo>
                  <a:pt x="6168" y="594"/>
                </a:lnTo>
                <a:lnTo>
                  <a:pt x="6186" y="582"/>
                </a:lnTo>
                <a:lnTo>
                  <a:pt x="6168" y="570"/>
                </a:lnTo>
                <a:lnTo>
                  <a:pt x="6096" y="570"/>
                </a:lnTo>
                <a:lnTo>
                  <a:pt x="6114" y="558"/>
                </a:lnTo>
                <a:lnTo>
                  <a:pt x="6156" y="558"/>
                </a:lnTo>
                <a:lnTo>
                  <a:pt x="6216" y="588"/>
                </a:lnTo>
                <a:lnTo>
                  <a:pt x="6216" y="564"/>
                </a:lnTo>
                <a:lnTo>
                  <a:pt x="6162" y="540"/>
                </a:lnTo>
                <a:lnTo>
                  <a:pt x="6048" y="546"/>
                </a:lnTo>
                <a:lnTo>
                  <a:pt x="6048" y="534"/>
                </a:lnTo>
                <a:lnTo>
                  <a:pt x="5928" y="540"/>
                </a:lnTo>
                <a:lnTo>
                  <a:pt x="5880" y="522"/>
                </a:lnTo>
                <a:lnTo>
                  <a:pt x="5862" y="522"/>
                </a:lnTo>
                <a:lnTo>
                  <a:pt x="5898" y="546"/>
                </a:lnTo>
                <a:lnTo>
                  <a:pt x="5850" y="546"/>
                </a:lnTo>
                <a:lnTo>
                  <a:pt x="5838" y="552"/>
                </a:lnTo>
                <a:lnTo>
                  <a:pt x="5832" y="552"/>
                </a:lnTo>
                <a:lnTo>
                  <a:pt x="5832" y="558"/>
                </a:lnTo>
                <a:lnTo>
                  <a:pt x="5844" y="564"/>
                </a:lnTo>
                <a:lnTo>
                  <a:pt x="5850" y="570"/>
                </a:lnTo>
                <a:lnTo>
                  <a:pt x="5862" y="576"/>
                </a:lnTo>
                <a:lnTo>
                  <a:pt x="5892" y="576"/>
                </a:lnTo>
                <a:lnTo>
                  <a:pt x="5892" y="582"/>
                </a:lnTo>
                <a:lnTo>
                  <a:pt x="5952" y="618"/>
                </a:lnTo>
                <a:lnTo>
                  <a:pt x="5904" y="618"/>
                </a:lnTo>
                <a:lnTo>
                  <a:pt x="5898" y="612"/>
                </a:lnTo>
                <a:lnTo>
                  <a:pt x="5886" y="606"/>
                </a:lnTo>
                <a:lnTo>
                  <a:pt x="5874" y="606"/>
                </a:lnTo>
                <a:lnTo>
                  <a:pt x="5862" y="600"/>
                </a:lnTo>
                <a:lnTo>
                  <a:pt x="5844" y="618"/>
                </a:lnTo>
                <a:lnTo>
                  <a:pt x="5868" y="636"/>
                </a:lnTo>
                <a:lnTo>
                  <a:pt x="5814" y="630"/>
                </a:lnTo>
                <a:lnTo>
                  <a:pt x="5808" y="630"/>
                </a:lnTo>
                <a:lnTo>
                  <a:pt x="5802" y="624"/>
                </a:lnTo>
                <a:lnTo>
                  <a:pt x="5784" y="618"/>
                </a:lnTo>
                <a:lnTo>
                  <a:pt x="5766" y="618"/>
                </a:lnTo>
                <a:lnTo>
                  <a:pt x="5754" y="612"/>
                </a:lnTo>
                <a:lnTo>
                  <a:pt x="5736" y="606"/>
                </a:lnTo>
                <a:lnTo>
                  <a:pt x="5724" y="606"/>
                </a:lnTo>
                <a:lnTo>
                  <a:pt x="5712" y="612"/>
                </a:lnTo>
                <a:lnTo>
                  <a:pt x="5700" y="612"/>
                </a:lnTo>
                <a:lnTo>
                  <a:pt x="5688" y="618"/>
                </a:lnTo>
                <a:lnTo>
                  <a:pt x="5682" y="624"/>
                </a:lnTo>
                <a:lnTo>
                  <a:pt x="5676" y="624"/>
                </a:lnTo>
                <a:lnTo>
                  <a:pt x="5610" y="618"/>
                </a:lnTo>
                <a:lnTo>
                  <a:pt x="5604" y="618"/>
                </a:lnTo>
                <a:lnTo>
                  <a:pt x="5598" y="612"/>
                </a:lnTo>
                <a:lnTo>
                  <a:pt x="5562" y="594"/>
                </a:lnTo>
                <a:lnTo>
                  <a:pt x="5556" y="594"/>
                </a:lnTo>
                <a:lnTo>
                  <a:pt x="5550" y="588"/>
                </a:lnTo>
                <a:lnTo>
                  <a:pt x="5538" y="588"/>
                </a:lnTo>
                <a:lnTo>
                  <a:pt x="5538" y="606"/>
                </a:lnTo>
                <a:lnTo>
                  <a:pt x="5544" y="612"/>
                </a:lnTo>
                <a:lnTo>
                  <a:pt x="5550" y="624"/>
                </a:lnTo>
                <a:lnTo>
                  <a:pt x="5556" y="630"/>
                </a:lnTo>
                <a:lnTo>
                  <a:pt x="5562" y="642"/>
                </a:lnTo>
                <a:lnTo>
                  <a:pt x="5562" y="660"/>
                </a:lnTo>
                <a:lnTo>
                  <a:pt x="5556" y="666"/>
                </a:lnTo>
                <a:lnTo>
                  <a:pt x="5532" y="660"/>
                </a:lnTo>
                <a:lnTo>
                  <a:pt x="5424" y="624"/>
                </a:lnTo>
                <a:lnTo>
                  <a:pt x="5412" y="618"/>
                </a:lnTo>
                <a:lnTo>
                  <a:pt x="5406" y="618"/>
                </a:lnTo>
                <a:lnTo>
                  <a:pt x="5400" y="612"/>
                </a:lnTo>
                <a:lnTo>
                  <a:pt x="5394" y="600"/>
                </a:lnTo>
                <a:lnTo>
                  <a:pt x="5382" y="594"/>
                </a:lnTo>
                <a:lnTo>
                  <a:pt x="5376" y="588"/>
                </a:lnTo>
                <a:lnTo>
                  <a:pt x="5376" y="606"/>
                </a:lnTo>
                <a:lnTo>
                  <a:pt x="5322" y="588"/>
                </a:lnTo>
                <a:lnTo>
                  <a:pt x="5292" y="570"/>
                </a:lnTo>
                <a:lnTo>
                  <a:pt x="5298" y="570"/>
                </a:lnTo>
                <a:lnTo>
                  <a:pt x="5304" y="576"/>
                </a:lnTo>
                <a:lnTo>
                  <a:pt x="5328" y="576"/>
                </a:lnTo>
                <a:lnTo>
                  <a:pt x="5340" y="582"/>
                </a:lnTo>
                <a:lnTo>
                  <a:pt x="5352" y="582"/>
                </a:lnTo>
                <a:lnTo>
                  <a:pt x="5358" y="576"/>
                </a:lnTo>
                <a:lnTo>
                  <a:pt x="5358" y="570"/>
                </a:lnTo>
                <a:lnTo>
                  <a:pt x="5346" y="564"/>
                </a:lnTo>
                <a:lnTo>
                  <a:pt x="5334" y="552"/>
                </a:lnTo>
                <a:lnTo>
                  <a:pt x="5292" y="552"/>
                </a:lnTo>
                <a:lnTo>
                  <a:pt x="5304" y="540"/>
                </a:lnTo>
                <a:lnTo>
                  <a:pt x="5298" y="534"/>
                </a:lnTo>
                <a:lnTo>
                  <a:pt x="5286" y="528"/>
                </a:lnTo>
                <a:lnTo>
                  <a:pt x="5256" y="528"/>
                </a:lnTo>
                <a:lnTo>
                  <a:pt x="5268" y="510"/>
                </a:lnTo>
                <a:lnTo>
                  <a:pt x="5262" y="510"/>
                </a:lnTo>
                <a:lnTo>
                  <a:pt x="5256" y="504"/>
                </a:lnTo>
                <a:lnTo>
                  <a:pt x="5232" y="504"/>
                </a:lnTo>
                <a:lnTo>
                  <a:pt x="5220" y="498"/>
                </a:lnTo>
                <a:lnTo>
                  <a:pt x="5208" y="498"/>
                </a:lnTo>
                <a:lnTo>
                  <a:pt x="5202" y="492"/>
                </a:lnTo>
                <a:lnTo>
                  <a:pt x="5190" y="492"/>
                </a:lnTo>
                <a:lnTo>
                  <a:pt x="5184" y="486"/>
                </a:lnTo>
                <a:lnTo>
                  <a:pt x="5142" y="486"/>
                </a:lnTo>
                <a:lnTo>
                  <a:pt x="5130" y="492"/>
                </a:lnTo>
                <a:lnTo>
                  <a:pt x="5094" y="492"/>
                </a:lnTo>
                <a:lnTo>
                  <a:pt x="5076" y="486"/>
                </a:lnTo>
                <a:lnTo>
                  <a:pt x="5070" y="480"/>
                </a:lnTo>
                <a:lnTo>
                  <a:pt x="5064" y="480"/>
                </a:lnTo>
                <a:lnTo>
                  <a:pt x="5040" y="486"/>
                </a:lnTo>
                <a:lnTo>
                  <a:pt x="5040" y="474"/>
                </a:lnTo>
                <a:lnTo>
                  <a:pt x="4992" y="468"/>
                </a:lnTo>
                <a:lnTo>
                  <a:pt x="4980" y="456"/>
                </a:lnTo>
                <a:lnTo>
                  <a:pt x="4974" y="474"/>
                </a:lnTo>
                <a:lnTo>
                  <a:pt x="4956" y="480"/>
                </a:lnTo>
                <a:lnTo>
                  <a:pt x="4986" y="498"/>
                </a:lnTo>
                <a:lnTo>
                  <a:pt x="5010" y="528"/>
                </a:lnTo>
                <a:lnTo>
                  <a:pt x="4962" y="522"/>
                </a:lnTo>
                <a:lnTo>
                  <a:pt x="4956" y="516"/>
                </a:lnTo>
                <a:lnTo>
                  <a:pt x="4890" y="522"/>
                </a:lnTo>
                <a:lnTo>
                  <a:pt x="4872" y="528"/>
                </a:lnTo>
                <a:lnTo>
                  <a:pt x="4872" y="516"/>
                </a:lnTo>
                <a:lnTo>
                  <a:pt x="4824" y="522"/>
                </a:lnTo>
                <a:lnTo>
                  <a:pt x="4818" y="510"/>
                </a:lnTo>
                <a:lnTo>
                  <a:pt x="4764" y="510"/>
                </a:lnTo>
                <a:lnTo>
                  <a:pt x="4728" y="504"/>
                </a:lnTo>
                <a:lnTo>
                  <a:pt x="4746" y="480"/>
                </a:lnTo>
                <a:lnTo>
                  <a:pt x="4620" y="480"/>
                </a:lnTo>
                <a:lnTo>
                  <a:pt x="4608" y="468"/>
                </a:lnTo>
                <a:lnTo>
                  <a:pt x="4602" y="474"/>
                </a:lnTo>
                <a:lnTo>
                  <a:pt x="4590" y="468"/>
                </a:lnTo>
                <a:lnTo>
                  <a:pt x="4542" y="474"/>
                </a:lnTo>
                <a:lnTo>
                  <a:pt x="4548" y="486"/>
                </a:lnTo>
                <a:lnTo>
                  <a:pt x="4488" y="480"/>
                </a:lnTo>
                <a:lnTo>
                  <a:pt x="4476" y="486"/>
                </a:lnTo>
                <a:lnTo>
                  <a:pt x="4506" y="498"/>
                </a:lnTo>
                <a:lnTo>
                  <a:pt x="4464" y="492"/>
                </a:lnTo>
                <a:lnTo>
                  <a:pt x="4464" y="474"/>
                </a:lnTo>
                <a:lnTo>
                  <a:pt x="4434" y="456"/>
                </a:lnTo>
                <a:lnTo>
                  <a:pt x="4416" y="456"/>
                </a:lnTo>
                <a:lnTo>
                  <a:pt x="4428" y="474"/>
                </a:lnTo>
                <a:lnTo>
                  <a:pt x="4374" y="474"/>
                </a:lnTo>
                <a:lnTo>
                  <a:pt x="4368" y="468"/>
                </a:lnTo>
                <a:lnTo>
                  <a:pt x="4356" y="468"/>
                </a:lnTo>
                <a:lnTo>
                  <a:pt x="4350" y="456"/>
                </a:lnTo>
                <a:lnTo>
                  <a:pt x="4320" y="456"/>
                </a:lnTo>
                <a:lnTo>
                  <a:pt x="4296" y="444"/>
                </a:lnTo>
                <a:lnTo>
                  <a:pt x="4266" y="468"/>
                </a:lnTo>
                <a:lnTo>
                  <a:pt x="4320" y="474"/>
                </a:lnTo>
                <a:lnTo>
                  <a:pt x="4332" y="474"/>
                </a:lnTo>
                <a:lnTo>
                  <a:pt x="4326" y="480"/>
                </a:lnTo>
                <a:lnTo>
                  <a:pt x="4314" y="486"/>
                </a:lnTo>
                <a:lnTo>
                  <a:pt x="4308" y="492"/>
                </a:lnTo>
                <a:lnTo>
                  <a:pt x="4272" y="492"/>
                </a:lnTo>
                <a:lnTo>
                  <a:pt x="4266" y="498"/>
                </a:lnTo>
                <a:lnTo>
                  <a:pt x="4254" y="504"/>
                </a:lnTo>
                <a:lnTo>
                  <a:pt x="4182" y="504"/>
                </a:lnTo>
                <a:lnTo>
                  <a:pt x="4146" y="510"/>
                </a:lnTo>
                <a:lnTo>
                  <a:pt x="4134" y="534"/>
                </a:lnTo>
                <a:lnTo>
                  <a:pt x="4110" y="528"/>
                </a:lnTo>
                <a:lnTo>
                  <a:pt x="4110" y="516"/>
                </a:lnTo>
                <a:lnTo>
                  <a:pt x="4116" y="504"/>
                </a:lnTo>
                <a:lnTo>
                  <a:pt x="4122" y="498"/>
                </a:lnTo>
                <a:lnTo>
                  <a:pt x="4134" y="492"/>
                </a:lnTo>
                <a:lnTo>
                  <a:pt x="4152" y="492"/>
                </a:lnTo>
                <a:lnTo>
                  <a:pt x="4164" y="480"/>
                </a:lnTo>
                <a:lnTo>
                  <a:pt x="4206" y="474"/>
                </a:lnTo>
                <a:lnTo>
                  <a:pt x="4248" y="438"/>
                </a:lnTo>
                <a:lnTo>
                  <a:pt x="4248" y="426"/>
                </a:lnTo>
                <a:lnTo>
                  <a:pt x="4254" y="420"/>
                </a:lnTo>
                <a:lnTo>
                  <a:pt x="4266" y="414"/>
                </a:lnTo>
                <a:lnTo>
                  <a:pt x="4278" y="414"/>
                </a:lnTo>
                <a:lnTo>
                  <a:pt x="4290" y="408"/>
                </a:lnTo>
                <a:lnTo>
                  <a:pt x="4302" y="408"/>
                </a:lnTo>
                <a:lnTo>
                  <a:pt x="4320" y="402"/>
                </a:lnTo>
                <a:lnTo>
                  <a:pt x="4332" y="402"/>
                </a:lnTo>
                <a:lnTo>
                  <a:pt x="4344" y="396"/>
                </a:lnTo>
                <a:lnTo>
                  <a:pt x="4350" y="390"/>
                </a:lnTo>
                <a:lnTo>
                  <a:pt x="4356" y="378"/>
                </a:lnTo>
                <a:lnTo>
                  <a:pt x="4350" y="366"/>
                </a:lnTo>
                <a:lnTo>
                  <a:pt x="4344" y="360"/>
                </a:lnTo>
                <a:lnTo>
                  <a:pt x="4332" y="354"/>
                </a:lnTo>
                <a:lnTo>
                  <a:pt x="4326" y="348"/>
                </a:lnTo>
                <a:lnTo>
                  <a:pt x="4290" y="348"/>
                </a:lnTo>
                <a:lnTo>
                  <a:pt x="4320" y="336"/>
                </a:lnTo>
                <a:lnTo>
                  <a:pt x="4314" y="330"/>
                </a:lnTo>
                <a:lnTo>
                  <a:pt x="4302" y="324"/>
                </a:lnTo>
                <a:lnTo>
                  <a:pt x="4290" y="312"/>
                </a:lnTo>
                <a:lnTo>
                  <a:pt x="4284" y="312"/>
                </a:lnTo>
                <a:lnTo>
                  <a:pt x="4278" y="318"/>
                </a:lnTo>
                <a:lnTo>
                  <a:pt x="4254" y="318"/>
                </a:lnTo>
                <a:lnTo>
                  <a:pt x="4248" y="312"/>
                </a:lnTo>
                <a:lnTo>
                  <a:pt x="4242" y="300"/>
                </a:lnTo>
                <a:lnTo>
                  <a:pt x="4236" y="294"/>
                </a:lnTo>
                <a:lnTo>
                  <a:pt x="4194" y="294"/>
                </a:lnTo>
                <a:lnTo>
                  <a:pt x="4188" y="300"/>
                </a:lnTo>
                <a:lnTo>
                  <a:pt x="4182" y="300"/>
                </a:lnTo>
                <a:lnTo>
                  <a:pt x="4128" y="288"/>
                </a:lnTo>
                <a:lnTo>
                  <a:pt x="3990" y="282"/>
                </a:lnTo>
                <a:lnTo>
                  <a:pt x="3990" y="300"/>
                </a:lnTo>
                <a:lnTo>
                  <a:pt x="3924" y="300"/>
                </a:lnTo>
                <a:lnTo>
                  <a:pt x="3942" y="282"/>
                </a:lnTo>
                <a:lnTo>
                  <a:pt x="3942" y="276"/>
                </a:lnTo>
                <a:lnTo>
                  <a:pt x="3936" y="270"/>
                </a:lnTo>
                <a:lnTo>
                  <a:pt x="3912" y="264"/>
                </a:lnTo>
                <a:lnTo>
                  <a:pt x="3882" y="264"/>
                </a:lnTo>
                <a:lnTo>
                  <a:pt x="3852" y="270"/>
                </a:lnTo>
                <a:lnTo>
                  <a:pt x="3840" y="270"/>
                </a:lnTo>
                <a:lnTo>
                  <a:pt x="3780" y="264"/>
                </a:lnTo>
                <a:lnTo>
                  <a:pt x="3792" y="264"/>
                </a:lnTo>
                <a:lnTo>
                  <a:pt x="3810" y="258"/>
                </a:lnTo>
                <a:lnTo>
                  <a:pt x="3822" y="258"/>
                </a:lnTo>
                <a:lnTo>
                  <a:pt x="3834" y="252"/>
                </a:lnTo>
                <a:lnTo>
                  <a:pt x="3840" y="252"/>
                </a:lnTo>
                <a:lnTo>
                  <a:pt x="3840" y="246"/>
                </a:lnTo>
                <a:lnTo>
                  <a:pt x="3834" y="240"/>
                </a:lnTo>
                <a:lnTo>
                  <a:pt x="3822" y="240"/>
                </a:lnTo>
                <a:lnTo>
                  <a:pt x="3804" y="234"/>
                </a:lnTo>
                <a:lnTo>
                  <a:pt x="3762" y="234"/>
                </a:lnTo>
                <a:lnTo>
                  <a:pt x="3720" y="228"/>
                </a:lnTo>
                <a:lnTo>
                  <a:pt x="3714" y="240"/>
                </a:lnTo>
                <a:lnTo>
                  <a:pt x="3684" y="240"/>
                </a:lnTo>
                <a:lnTo>
                  <a:pt x="3672" y="246"/>
                </a:lnTo>
                <a:lnTo>
                  <a:pt x="3660" y="246"/>
                </a:lnTo>
                <a:lnTo>
                  <a:pt x="3648" y="252"/>
                </a:lnTo>
                <a:lnTo>
                  <a:pt x="3648" y="258"/>
                </a:lnTo>
                <a:lnTo>
                  <a:pt x="3654" y="270"/>
                </a:lnTo>
                <a:lnTo>
                  <a:pt x="3678" y="282"/>
                </a:lnTo>
                <a:lnTo>
                  <a:pt x="3696" y="294"/>
                </a:lnTo>
                <a:lnTo>
                  <a:pt x="3708" y="294"/>
                </a:lnTo>
                <a:lnTo>
                  <a:pt x="3714" y="300"/>
                </a:lnTo>
                <a:lnTo>
                  <a:pt x="3720" y="300"/>
                </a:lnTo>
                <a:lnTo>
                  <a:pt x="3576" y="294"/>
                </a:lnTo>
                <a:lnTo>
                  <a:pt x="3630" y="312"/>
                </a:lnTo>
                <a:lnTo>
                  <a:pt x="3576" y="324"/>
                </a:lnTo>
                <a:lnTo>
                  <a:pt x="3564" y="330"/>
                </a:lnTo>
                <a:lnTo>
                  <a:pt x="3534" y="336"/>
                </a:lnTo>
                <a:lnTo>
                  <a:pt x="3498" y="342"/>
                </a:lnTo>
                <a:lnTo>
                  <a:pt x="3474" y="342"/>
                </a:lnTo>
                <a:lnTo>
                  <a:pt x="3468" y="336"/>
                </a:lnTo>
                <a:lnTo>
                  <a:pt x="3474" y="324"/>
                </a:lnTo>
                <a:lnTo>
                  <a:pt x="3486" y="312"/>
                </a:lnTo>
                <a:lnTo>
                  <a:pt x="3420" y="312"/>
                </a:lnTo>
                <a:lnTo>
                  <a:pt x="3408" y="318"/>
                </a:lnTo>
                <a:lnTo>
                  <a:pt x="3390" y="318"/>
                </a:lnTo>
                <a:lnTo>
                  <a:pt x="3378" y="324"/>
                </a:lnTo>
                <a:lnTo>
                  <a:pt x="3366" y="336"/>
                </a:lnTo>
                <a:lnTo>
                  <a:pt x="3348" y="336"/>
                </a:lnTo>
                <a:lnTo>
                  <a:pt x="3318" y="342"/>
                </a:lnTo>
                <a:lnTo>
                  <a:pt x="3276" y="342"/>
                </a:lnTo>
                <a:lnTo>
                  <a:pt x="3246" y="348"/>
                </a:lnTo>
                <a:lnTo>
                  <a:pt x="3234" y="354"/>
                </a:lnTo>
                <a:lnTo>
                  <a:pt x="3216" y="354"/>
                </a:lnTo>
                <a:lnTo>
                  <a:pt x="3204" y="360"/>
                </a:lnTo>
                <a:lnTo>
                  <a:pt x="3186" y="360"/>
                </a:lnTo>
                <a:lnTo>
                  <a:pt x="3180" y="366"/>
                </a:lnTo>
                <a:lnTo>
                  <a:pt x="3174" y="366"/>
                </a:lnTo>
                <a:lnTo>
                  <a:pt x="3132" y="396"/>
                </a:lnTo>
                <a:lnTo>
                  <a:pt x="3114" y="396"/>
                </a:lnTo>
                <a:lnTo>
                  <a:pt x="3108" y="402"/>
                </a:lnTo>
                <a:lnTo>
                  <a:pt x="3102" y="402"/>
                </a:lnTo>
                <a:lnTo>
                  <a:pt x="3096" y="408"/>
                </a:lnTo>
                <a:lnTo>
                  <a:pt x="3102" y="414"/>
                </a:lnTo>
                <a:lnTo>
                  <a:pt x="3120" y="426"/>
                </a:lnTo>
                <a:lnTo>
                  <a:pt x="3132" y="438"/>
                </a:lnTo>
                <a:lnTo>
                  <a:pt x="3150" y="444"/>
                </a:lnTo>
                <a:lnTo>
                  <a:pt x="3156" y="450"/>
                </a:lnTo>
                <a:lnTo>
                  <a:pt x="3162" y="450"/>
                </a:lnTo>
                <a:lnTo>
                  <a:pt x="3120" y="462"/>
                </a:lnTo>
                <a:lnTo>
                  <a:pt x="3096" y="474"/>
                </a:lnTo>
                <a:lnTo>
                  <a:pt x="2994" y="474"/>
                </a:lnTo>
                <a:lnTo>
                  <a:pt x="2988" y="480"/>
                </a:lnTo>
                <a:lnTo>
                  <a:pt x="2952" y="468"/>
                </a:lnTo>
                <a:lnTo>
                  <a:pt x="2934" y="474"/>
                </a:lnTo>
                <a:lnTo>
                  <a:pt x="2880" y="474"/>
                </a:lnTo>
                <a:lnTo>
                  <a:pt x="2874" y="480"/>
                </a:lnTo>
                <a:lnTo>
                  <a:pt x="2874" y="498"/>
                </a:lnTo>
                <a:lnTo>
                  <a:pt x="2880" y="510"/>
                </a:lnTo>
                <a:lnTo>
                  <a:pt x="2892" y="522"/>
                </a:lnTo>
                <a:lnTo>
                  <a:pt x="2898" y="522"/>
                </a:lnTo>
                <a:lnTo>
                  <a:pt x="2904" y="528"/>
                </a:lnTo>
                <a:lnTo>
                  <a:pt x="2910" y="540"/>
                </a:lnTo>
                <a:lnTo>
                  <a:pt x="2916" y="546"/>
                </a:lnTo>
                <a:lnTo>
                  <a:pt x="2922" y="546"/>
                </a:lnTo>
                <a:lnTo>
                  <a:pt x="2928" y="552"/>
                </a:lnTo>
                <a:lnTo>
                  <a:pt x="2940" y="552"/>
                </a:lnTo>
                <a:lnTo>
                  <a:pt x="2952" y="558"/>
                </a:lnTo>
                <a:lnTo>
                  <a:pt x="2964" y="558"/>
                </a:lnTo>
                <a:lnTo>
                  <a:pt x="2976" y="564"/>
                </a:lnTo>
                <a:lnTo>
                  <a:pt x="2994" y="564"/>
                </a:lnTo>
                <a:lnTo>
                  <a:pt x="3012" y="570"/>
                </a:lnTo>
                <a:lnTo>
                  <a:pt x="3024" y="570"/>
                </a:lnTo>
                <a:lnTo>
                  <a:pt x="3036" y="576"/>
                </a:lnTo>
                <a:lnTo>
                  <a:pt x="3042" y="576"/>
                </a:lnTo>
                <a:lnTo>
                  <a:pt x="3054" y="588"/>
                </a:lnTo>
                <a:lnTo>
                  <a:pt x="3054" y="594"/>
                </a:lnTo>
                <a:lnTo>
                  <a:pt x="3060" y="600"/>
                </a:lnTo>
                <a:lnTo>
                  <a:pt x="3030" y="600"/>
                </a:lnTo>
                <a:lnTo>
                  <a:pt x="3012" y="606"/>
                </a:lnTo>
                <a:lnTo>
                  <a:pt x="3000" y="606"/>
                </a:lnTo>
                <a:lnTo>
                  <a:pt x="2964" y="588"/>
                </a:lnTo>
                <a:lnTo>
                  <a:pt x="2928" y="576"/>
                </a:lnTo>
                <a:lnTo>
                  <a:pt x="2904" y="570"/>
                </a:lnTo>
                <a:lnTo>
                  <a:pt x="2886" y="564"/>
                </a:lnTo>
                <a:lnTo>
                  <a:pt x="2862" y="564"/>
                </a:lnTo>
                <a:lnTo>
                  <a:pt x="2844" y="558"/>
                </a:lnTo>
                <a:lnTo>
                  <a:pt x="2802" y="558"/>
                </a:lnTo>
                <a:lnTo>
                  <a:pt x="2796" y="564"/>
                </a:lnTo>
                <a:lnTo>
                  <a:pt x="2796" y="576"/>
                </a:lnTo>
                <a:lnTo>
                  <a:pt x="2802" y="582"/>
                </a:lnTo>
                <a:lnTo>
                  <a:pt x="2808" y="582"/>
                </a:lnTo>
                <a:lnTo>
                  <a:pt x="2820" y="594"/>
                </a:lnTo>
                <a:lnTo>
                  <a:pt x="2784" y="594"/>
                </a:lnTo>
                <a:lnTo>
                  <a:pt x="2772" y="582"/>
                </a:lnTo>
                <a:lnTo>
                  <a:pt x="2754" y="582"/>
                </a:lnTo>
                <a:lnTo>
                  <a:pt x="2748" y="576"/>
                </a:lnTo>
                <a:lnTo>
                  <a:pt x="2724" y="576"/>
                </a:lnTo>
                <a:lnTo>
                  <a:pt x="2724" y="582"/>
                </a:lnTo>
                <a:lnTo>
                  <a:pt x="2730" y="600"/>
                </a:lnTo>
                <a:lnTo>
                  <a:pt x="2736" y="612"/>
                </a:lnTo>
                <a:lnTo>
                  <a:pt x="2748" y="618"/>
                </a:lnTo>
                <a:lnTo>
                  <a:pt x="2766" y="624"/>
                </a:lnTo>
                <a:lnTo>
                  <a:pt x="2802" y="624"/>
                </a:lnTo>
                <a:lnTo>
                  <a:pt x="2820" y="630"/>
                </a:lnTo>
                <a:lnTo>
                  <a:pt x="2844" y="630"/>
                </a:lnTo>
                <a:lnTo>
                  <a:pt x="2856" y="636"/>
                </a:lnTo>
                <a:lnTo>
                  <a:pt x="2862" y="648"/>
                </a:lnTo>
                <a:lnTo>
                  <a:pt x="2874" y="654"/>
                </a:lnTo>
                <a:lnTo>
                  <a:pt x="2844" y="654"/>
                </a:lnTo>
                <a:lnTo>
                  <a:pt x="2838" y="648"/>
                </a:lnTo>
                <a:lnTo>
                  <a:pt x="2826" y="642"/>
                </a:lnTo>
                <a:lnTo>
                  <a:pt x="2772" y="642"/>
                </a:lnTo>
                <a:lnTo>
                  <a:pt x="2760" y="636"/>
                </a:lnTo>
                <a:lnTo>
                  <a:pt x="2730" y="636"/>
                </a:lnTo>
                <a:lnTo>
                  <a:pt x="2724" y="624"/>
                </a:lnTo>
                <a:lnTo>
                  <a:pt x="2700" y="624"/>
                </a:lnTo>
                <a:lnTo>
                  <a:pt x="2694" y="606"/>
                </a:lnTo>
                <a:lnTo>
                  <a:pt x="2664" y="594"/>
                </a:lnTo>
                <a:lnTo>
                  <a:pt x="2670" y="588"/>
                </a:lnTo>
                <a:lnTo>
                  <a:pt x="2682" y="582"/>
                </a:lnTo>
                <a:lnTo>
                  <a:pt x="2688" y="576"/>
                </a:lnTo>
                <a:lnTo>
                  <a:pt x="2688" y="564"/>
                </a:lnTo>
                <a:lnTo>
                  <a:pt x="2658" y="534"/>
                </a:lnTo>
                <a:lnTo>
                  <a:pt x="2646" y="528"/>
                </a:lnTo>
                <a:lnTo>
                  <a:pt x="2616" y="528"/>
                </a:lnTo>
                <a:lnTo>
                  <a:pt x="2628" y="534"/>
                </a:lnTo>
                <a:lnTo>
                  <a:pt x="2652" y="558"/>
                </a:lnTo>
                <a:lnTo>
                  <a:pt x="2640" y="570"/>
                </a:lnTo>
                <a:lnTo>
                  <a:pt x="2616" y="582"/>
                </a:lnTo>
                <a:lnTo>
                  <a:pt x="2604" y="582"/>
                </a:lnTo>
                <a:lnTo>
                  <a:pt x="2586" y="624"/>
                </a:lnTo>
                <a:lnTo>
                  <a:pt x="2658" y="660"/>
                </a:lnTo>
                <a:lnTo>
                  <a:pt x="2676" y="660"/>
                </a:lnTo>
                <a:lnTo>
                  <a:pt x="2676" y="696"/>
                </a:lnTo>
                <a:lnTo>
                  <a:pt x="2670" y="708"/>
                </a:lnTo>
                <a:lnTo>
                  <a:pt x="2670" y="720"/>
                </a:lnTo>
                <a:lnTo>
                  <a:pt x="2676" y="738"/>
                </a:lnTo>
                <a:lnTo>
                  <a:pt x="2712" y="744"/>
                </a:lnTo>
                <a:lnTo>
                  <a:pt x="2712" y="768"/>
                </a:lnTo>
                <a:lnTo>
                  <a:pt x="2772" y="780"/>
                </a:lnTo>
                <a:lnTo>
                  <a:pt x="2778" y="780"/>
                </a:lnTo>
                <a:lnTo>
                  <a:pt x="2784" y="774"/>
                </a:lnTo>
                <a:lnTo>
                  <a:pt x="2796" y="774"/>
                </a:lnTo>
                <a:lnTo>
                  <a:pt x="2814" y="768"/>
                </a:lnTo>
                <a:lnTo>
                  <a:pt x="2850" y="768"/>
                </a:lnTo>
                <a:lnTo>
                  <a:pt x="2868" y="774"/>
                </a:lnTo>
                <a:lnTo>
                  <a:pt x="2874" y="780"/>
                </a:lnTo>
                <a:lnTo>
                  <a:pt x="2886" y="786"/>
                </a:lnTo>
                <a:lnTo>
                  <a:pt x="2904" y="786"/>
                </a:lnTo>
                <a:lnTo>
                  <a:pt x="2916" y="792"/>
                </a:lnTo>
                <a:lnTo>
                  <a:pt x="2952" y="804"/>
                </a:lnTo>
                <a:lnTo>
                  <a:pt x="2976" y="828"/>
                </a:lnTo>
                <a:lnTo>
                  <a:pt x="2976" y="834"/>
                </a:lnTo>
                <a:lnTo>
                  <a:pt x="2964" y="834"/>
                </a:lnTo>
                <a:lnTo>
                  <a:pt x="2958" y="840"/>
                </a:lnTo>
                <a:lnTo>
                  <a:pt x="2946" y="840"/>
                </a:lnTo>
                <a:lnTo>
                  <a:pt x="2940" y="846"/>
                </a:lnTo>
                <a:lnTo>
                  <a:pt x="2946" y="852"/>
                </a:lnTo>
                <a:lnTo>
                  <a:pt x="2958" y="858"/>
                </a:lnTo>
                <a:lnTo>
                  <a:pt x="2976" y="876"/>
                </a:lnTo>
                <a:lnTo>
                  <a:pt x="3024" y="876"/>
                </a:lnTo>
                <a:lnTo>
                  <a:pt x="3012" y="882"/>
                </a:lnTo>
                <a:lnTo>
                  <a:pt x="3006" y="882"/>
                </a:lnTo>
                <a:lnTo>
                  <a:pt x="2994" y="888"/>
                </a:lnTo>
                <a:lnTo>
                  <a:pt x="2970" y="888"/>
                </a:lnTo>
                <a:lnTo>
                  <a:pt x="2958" y="882"/>
                </a:lnTo>
                <a:lnTo>
                  <a:pt x="2952" y="876"/>
                </a:lnTo>
                <a:lnTo>
                  <a:pt x="2940" y="870"/>
                </a:lnTo>
                <a:lnTo>
                  <a:pt x="2940" y="858"/>
                </a:lnTo>
                <a:lnTo>
                  <a:pt x="2928" y="834"/>
                </a:lnTo>
                <a:lnTo>
                  <a:pt x="2916" y="822"/>
                </a:lnTo>
                <a:lnTo>
                  <a:pt x="2892" y="810"/>
                </a:lnTo>
                <a:lnTo>
                  <a:pt x="2886" y="804"/>
                </a:lnTo>
                <a:lnTo>
                  <a:pt x="2880" y="804"/>
                </a:lnTo>
                <a:lnTo>
                  <a:pt x="2874" y="798"/>
                </a:lnTo>
                <a:lnTo>
                  <a:pt x="2874" y="786"/>
                </a:lnTo>
                <a:lnTo>
                  <a:pt x="2868" y="780"/>
                </a:lnTo>
                <a:lnTo>
                  <a:pt x="2844" y="780"/>
                </a:lnTo>
                <a:lnTo>
                  <a:pt x="2832" y="786"/>
                </a:lnTo>
                <a:lnTo>
                  <a:pt x="2814" y="786"/>
                </a:lnTo>
                <a:lnTo>
                  <a:pt x="2802" y="792"/>
                </a:lnTo>
                <a:lnTo>
                  <a:pt x="2778" y="792"/>
                </a:lnTo>
                <a:lnTo>
                  <a:pt x="2760" y="810"/>
                </a:lnTo>
                <a:lnTo>
                  <a:pt x="2766" y="816"/>
                </a:lnTo>
                <a:lnTo>
                  <a:pt x="2772" y="828"/>
                </a:lnTo>
                <a:lnTo>
                  <a:pt x="2784" y="834"/>
                </a:lnTo>
                <a:lnTo>
                  <a:pt x="2802" y="852"/>
                </a:lnTo>
                <a:lnTo>
                  <a:pt x="2814" y="858"/>
                </a:lnTo>
                <a:lnTo>
                  <a:pt x="2814" y="864"/>
                </a:lnTo>
                <a:lnTo>
                  <a:pt x="2790" y="888"/>
                </a:lnTo>
                <a:lnTo>
                  <a:pt x="2784" y="888"/>
                </a:lnTo>
                <a:lnTo>
                  <a:pt x="2778" y="930"/>
                </a:lnTo>
                <a:lnTo>
                  <a:pt x="2736" y="948"/>
                </a:lnTo>
                <a:lnTo>
                  <a:pt x="2736" y="954"/>
                </a:lnTo>
                <a:lnTo>
                  <a:pt x="2730" y="966"/>
                </a:lnTo>
                <a:lnTo>
                  <a:pt x="2724" y="972"/>
                </a:lnTo>
                <a:lnTo>
                  <a:pt x="2694" y="972"/>
                </a:lnTo>
                <a:lnTo>
                  <a:pt x="2682" y="966"/>
                </a:lnTo>
                <a:lnTo>
                  <a:pt x="2652" y="966"/>
                </a:lnTo>
                <a:lnTo>
                  <a:pt x="2592" y="960"/>
                </a:lnTo>
                <a:lnTo>
                  <a:pt x="2586" y="960"/>
                </a:lnTo>
                <a:lnTo>
                  <a:pt x="2580" y="954"/>
                </a:lnTo>
                <a:lnTo>
                  <a:pt x="2568" y="948"/>
                </a:lnTo>
                <a:lnTo>
                  <a:pt x="2556" y="948"/>
                </a:lnTo>
                <a:lnTo>
                  <a:pt x="2544" y="936"/>
                </a:lnTo>
                <a:lnTo>
                  <a:pt x="2598" y="936"/>
                </a:lnTo>
                <a:lnTo>
                  <a:pt x="2616" y="942"/>
                </a:lnTo>
                <a:lnTo>
                  <a:pt x="2640" y="924"/>
                </a:lnTo>
                <a:lnTo>
                  <a:pt x="2652" y="924"/>
                </a:lnTo>
                <a:lnTo>
                  <a:pt x="2664" y="930"/>
                </a:lnTo>
                <a:lnTo>
                  <a:pt x="2682" y="930"/>
                </a:lnTo>
                <a:lnTo>
                  <a:pt x="2694" y="924"/>
                </a:lnTo>
                <a:lnTo>
                  <a:pt x="2694" y="906"/>
                </a:lnTo>
                <a:lnTo>
                  <a:pt x="2700" y="894"/>
                </a:lnTo>
                <a:lnTo>
                  <a:pt x="2700" y="882"/>
                </a:lnTo>
                <a:lnTo>
                  <a:pt x="2724" y="876"/>
                </a:lnTo>
                <a:lnTo>
                  <a:pt x="2724" y="852"/>
                </a:lnTo>
                <a:lnTo>
                  <a:pt x="2712" y="852"/>
                </a:lnTo>
                <a:lnTo>
                  <a:pt x="2718" y="846"/>
                </a:lnTo>
                <a:lnTo>
                  <a:pt x="2724" y="834"/>
                </a:lnTo>
                <a:lnTo>
                  <a:pt x="2724" y="822"/>
                </a:lnTo>
                <a:lnTo>
                  <a:pt x="2718" y="816"/>
                </a:lnTo>
                <a:lnTo>
                  <a:pt x="2712" y="816"/>
                </a:lnTo>
                <a:lnTo>
                  <a:pt x="2700" y="810"/>
                </a:lnTo>
                <a:lnTo>
                  <a:pt x="2682" y="810"/>
                </a:lnTo>
                <a:lnTo>
                  <a:pt x="2664" y="804"/>
                </a:lnTo>
                <a:lnTo>
                  <a:pt x="2652" y="804"/>
                </a:lnTo>
                <a:lnTo>
                  <a:pt x="2634" y="786"/>
                </a:lnTo>
                <a:lnTo>
                  <a:pt x="2634" y="744"/>
                </a:lnTo>
                <a:lnTo>
                  <a:pt x="2628" y="732"/>
                </a:lnTo>
                <a:lnTo>
                  <a:pt x="2616" y="720"/>
                </a:lnTo>
                <a:lnTo>
                  <a:pt x="2604" y="714"/>
                </a:lnTo>
                <a:lnTo>
                  <a:pt x="2598" y="702"/>
                </a:lnTo>
                <a:lnTo>
                  <a:pt x="2592" y="696"/>
                </a:lnTo>
                <a:lnTo>
                  <a:pt x="2586" y="660"/>
                </a:lnTo>
                <a:lnTo>
                  <a:pt x="2520" y="624"/>
                </a:lnTo>
                <a:lnTo>
                  <a:pt x="2532" y="612"/>
                </a:lnTo>
                <a:lnTo>
                  <a:pt x="2544" y="588"/>
                </a:lnTo>
                <a:lnTo>
                  <a:pt x="2544" y="576"/>
                </a:lnTo>
                <a:lnTo>
                  <a:pt x="2538" y="564"/>
                </a:lnTo>
                <a:lnTo>
                  <a:pt x="2514" y="540"/>
                </a:lnTo>
                <a:lnTo>
                  <a:pt x="2496" y="540"/>
                </a:lnTo>
                <a:lnTo>
                  <a:pt x="2484" y="534"/>
                </a:lnTo>
                <a:lnTo>
                  <a:pt x="2472" y="534"/>
                </a:lnTo>
                <a:lnTo>
                  <a:pt x="2340" y="522"/>
                </a:lnTo>
                <a:lnTo>
                  <a:pt x="2328" y="552"/>
                </a:lnTo>
                <a:lnTo>
                  <a:pt x="2346" y="570"/>
                </a:lnTo>
                <a:lnTo>
                  <a:pt x="2334" y="600"/>
                </a:lnTo>
                <a:lnTo>
                  <a:pt x="2280" y="624"/>
                </a:lnTo>
                <a:lnTo>
                  <a:pt x="2268" y="654"/>
                </a:lnTo>
                <a:lnTo>
                  <a:pt x="2304" y="660"/>
                </a:lnTo>
                <a:lnTo>
                  <a:pt x="2334" y="708"/>
                </a:lnTo>
                <a:lnTo>
                  <a:pt x="2322" y="726"/>
                </a:lnTo>
                <a:lnTo>
                  <a:pt x="2352" y="750"/>
                </a:lnTo>
                <a:lnTo>
                  <a:pt x="2388" y="744"/>
                </a:lnTo>
                <a:lnTo>
                  <a:pt x="2394" y="750"/>
                </a:lnTo>
                <a:lnTo>
                  <a:pt x="2400" y="762"/>
                </a:lnTo>
                <a:lnTo>
                  <a:pt x="2412" y="768"/>
                </a:lnTo>
                <a:lnTo>
                  <a:pt x="2418" y="774"/>
                </a:lnTo>
                <a:lnTo>
                  <a:pt x="2430" y="780"/>
                </a:lnTo>
                <a:lnTo>
                  <a:pt x="2472" y="780"/>
                </a:lnTo>
                <a:lnTo>
                  <a:pt x="2466" y="840"/>
                </a:lnTo>
                <a:lnTo>
                  <a:pt x="2448" y="816"/>
                </a:lnTo>
                <a:lnTo>
                  <a:pt x="2430" y="828"/>
                </a:lnTo>
                <a:lnTo>
                  <a:pt x="2418" y="822"/>
                </a:lnTo>
                <a:lnTo>
                  <a:pt x="2388" y="804"/>
                </a:lnTo>
                <a:lnTo>
                  <a:pt x="2352" y="792"/>
                </a:lnTo>
                <a:lnTo>
                  <a:pt x="2328" y="780"/>
                </a:lnTo>
                <a:lnTo>
                  <a:pt x="2268" y="780"/>
                </a:lnTo>
                <a:lnTo>
                  <a:pt x="2250" y="762"/>
                </a:lnTo>
                <a:lnTo>
                  <a:pt x="2244" y="780"/>
                </a:lnTo>
                <a:lnTo>
                  <a:pt x="2220" y="756"/>
                </a:lnTo>
                <a:lnTo>
                  <a:pt x="2214" y="756"/>
                </a:lnTo>
                <a:lnTo>
                  <a:pt x="2208" y="750"/>
                </a:lnTo>
                <a:lnTo>
                  <a:pt x="2196" y="744"/>
                </a:lnTo>
                <a:lnTo>
                  <a:pt x="2178" y="744"/>
                </a:lnTo>
                <a:lnTo>
                  <a:pt x="2154" y="732"/>
                </a:lnTo>
                <a:lnTo>
                  <a:pt x="2130" y="732"/>
                </a:lnTo>
                <a:lnTo>
                  <a:pt x="2118" y="738"/>
                </a:lnTo>
                <a:lnTo>
                  <a:pt x="2088" y="738"/>
                </a:lnTo>
                <a:lnTo>
                  <a:pt x="2076" y="732"/>
                </a:lnTo>
                <a:lnTo>
                  <a:pt x="2022" y="732"/>
                </a:lnTo>
                <a:lnTo>
                  <a:pt x="2016" y="738"/>
                </a:lnTo>
                <a:lnTo>
                  <a:pt x="2010" y="738"/>
                </a:lnTo>
                <a:lnTo>
                  <a:pt x="2004" y="744"/>
                </a:lnTo>
                <a:lnTo>
                  <a:pt x="2004" y="750"/>
                </a:lnTo>
                <a:lnTo>
                  <a:pt x="2016" y="762"/>
                </a:lnTo>
                <a:lnTo>
                  <a:pt x="2028" y="768"/>
                </a:lnTo>
                <a:lnTo>
                  <a:pt x="2040" y="780"/>
                </a:lnTo>
                <a:lnTo>
                  <a:pt x="2046" y="780"/>
                </a:lnTo>
                <a:lnTo>
                  <a:pt x="2022" y="810"/>
                </a:lnTo>
                <a:lnTo>
                  <a:pt x="2010" y="798"/>
                </a:lnTo>
                <a:lnTo>
                  <a:pt x="2010" y="828"/>
                </a:lnTo>
                <a:lnTo>
                  <a:pt x="1998" y="828"/>
                </a:lnTo>
                <a:lnTo>
                  <a:pt x="1986" y="822"/>
                </a:lnTo>
                <a:lnTo>
                  <a:pt x="1980" y="822"/>
                </a:lnTo>
                <a:lnTo>
                  <a:pt x="1974" y="816"/>
                </a:lnTo>
                <a:lnTo>
                  <a:pt x="1974" y="786"/>
                </a:lnTo>
                <a:lnTo>
                  <a:pt x="1968" y="780"/>
                </a:lnTo>
                <a:lnTo>
                  <a:pt x="1950" y="780"/>
                </a:lnTo>
                <a:lnTo>
                  <a:pt x="1938" y="786"/>
                </a:lnTo>
                <a:lnTo>
                  <a:pt x="1920" y="792"/>
                </a:lnTo>
                <a:lnTo>
                  <a:pt x="1908" y="804"/>
                </a:lnTo>
                <a:lnTo>
                  <a:pt x="1884" y="816"/>
                </a:lnTo>
                <a:lnTo>
                  <a:pt x="1866" y="816"/>
                </a:lnTo>
                <a:lnTo>
                  <a:pt x="1842" y="804"/>
                </a:lnTo>
                <a:lnTo>
                  <a:pt x="1824" y="804"/>
                </a:lnTo>
                <a:lnTo>
                  <a:pt x="1800" y="810"/>
                </a:lnTo>
                <a:lnTo>
                  <a:pt x="1782" y="816"/>
                </a:lnTo>
                <a:lnTo>
                  <a:pt x="1764" y="828"/>
                </a:lnTo>
                <a:lnTo>
                  <a:pt x="1752" y="834"/>
                </a:lnTo>
                <a:lnTo>
                  <a:pt x="1746" y="840"/>
                </a:lnTo>
                <a:lnTo>
                  <a:pt x="1680" y="840"/>
                </a:lnTo>
                <a:lnTo>
                  <a:pt x="1692" y="816"/>
                </a:lnTo>
                <a:lnTo>
                  <a:pt x="1692" y="780"/>
                </a:lnTo>
                <a:lnTo>
                  <a:pt x="1680" y="780"/>
                </a:lnTo>
                <a:lnTo>
                  <a:pt x="1668" y="786"/>
                </a:lnTo>
                <a:lnTo>
                  <a:pt x="1650" y="792"/>
                </a:lnTo>
                <a:lnTo>
                  <a:pt x="1638" y="792"/>
                </a:lnTo>
                <a:lnTo>
                  <a:pt x="1626" y="804"/>
                </a:lnTo>
                <a:lnTo>
                  <a:pt x="1626" y="816"/>
                </a:lnTo>
                <a:lnTo>
                  <a:pt x="1632" y="822"/>
                </a:lnTo>
                <a:lnTo>
                  <a:pt x="1632" y="828"/>
                </a:lnTo>
                <a:lnTo>
                  <a:pt x="1608" y="834"/>
                </a:lnTo>
                <a:lnTo>
                  <a:pt x="1608" y="810"/>
                </a:lnTo>
                <a:lnTo>
                  <a:pt x="1584" y="816"/>
                </a:lnTo>
                <a:lnTo>
                  <a:pt x="1530" y="822"/>
                </a:lnTo>
                <a:lnTo>
                  <a:pt x="1488" y="852"/>
                </a:lnTo>
                <a:lnTo>
                  <a:pt x="1440" y="858"/>
                </a:lnTo>
                <a:lnTo>
                  <a:pt x="1452" y="876"/>
                </a:lnTo>
                <a:lnTo>
                  <a:pt x="1440" y="876"/>
                </a:lnTo>
                <a:lnTo>
                  <a:pt x="1428" y="870"/>
                </a:lnTo>
                <a:lnTo>
                  <a:pt x="1422" y="870"/>
                </a:lnTo>
                <a:lnTo>
                  <a:pt x="1410" y="876"/>
                </a:lnTo>
                <a:lnTo>
                  <a:pt x="1404" y="882"/>
                </a:lnTo>
                <a:lnTo>
                  <a:pt x="1404" y="924"/>
                </a:lnTo>
                <a:lnTo>
                  <a:pt x="1332" y="930"/>
                </a:lnTo>
                <a:lnTo>
                  <a:pt x="1326" y="924"/>
                </a:lnTo>
                <a:lnTo>
                  <a:pt x="1314" y="918"/>
                </a:lnTo>
                <a:lnTo>
                  <a:pt x="1308" y="912"/>
                </a:lnTo>
                <a:lnTo>
                  <a:pt x="1266" y="912"/>
                </a:lnTo>
                <a:lnTo>
                  <a:pt x="1260" y="906"/>
                </a:lnTo>
                <a:lnTo>
                  <a:pt x="1260" y="876"/>
                </a:lnTo>
                <a:lnTo>
                  <a:pt x="1266" y="870"/>
                </a:lnTo>
                <a:lnTo>
                  <a:pt x="1266" y="864"/>
                </a:lnTo>
                <a:lnTo>
                  <a:pt x="1272" y="858"/>
                </a:lnTo>
                <a:lnTo>
                  <a:pt x="1284" y="864"/>
                </a:lnTo>
                <a:lnTo>
                  <a:pt x="1344" y="864"/>
                </a:lnTo>
                <a:lnTo>
                  <a:pt x="1332" y="858"/>
                </a:lnTo>
                <a:lnTo>
                  <a:pt x="1326" y="846"/>
                </a:lnTo>
                <a:lnTo>
                  <a:pt x="1314" y="840"/>
                </a:lnTo>
                <a:lnTo>
                  <a:pt x="1302" y="828"/>
                </a:lnTo>
                <a:lnTo>
                  <a:pt x="1290" y="822"/>
                </a:lnTo>
                <a:lnTo>
                  <a:pt x="1278" y="810"/>
                </a:lnTo>
                <a:lnTo>
                  <a:pt x="1152" y="810"/>
                </a:lnTo>
                <a:lnTo>
                  <a:pt x="1164" y="822"/>
                </a:lnTo>
                <a:lnTo>
                  <a:pt x="1188" y="822"/>
                </a:lnTo>
                <a:lnTo>
                  <a:pt x="1200" y="828"/>
                </a:lnTo>
                <a:lnTo>
                  <a:pt x="1200" y="846"/>
                </a:lnTo>
                <a:lnTo>
                  <a:pt x="1194" y="864"/>
                </a:lnTo>
                <a:lnTo>
                  <a:pt x="1194" y="876"/>
                </a:lnTo>
                <a:lnTo>
                  <a:pt x="1188" y="894"/>
                </a:lnTo>
                <a:lnTo>
                  <a:pt x="1188" y="918"/>
                </a:lnTo>
                <a:lnTo>
                  <a:pt x="1194" y="918"/>
                </a:lnTo>
                <a:lnTo>
                  <a:pt x="1206" y="924"/>
                </a:lnTo>
                <a:lnTo>
                  <a:pt x="1230" y="924"/>
                </a:lnTo>
                <a:lnTo>
                  <a:pt x="1236" y="930"/>
                </a:lnTo>
                <a:lnTo>
                  <a:pt x="1242" y="930"/>
                </a:lnTo>
                <a:lnTo>
                  <a:pt x="1236" y="966"/>
                </a:lnTo>
                <a:lnTo>
                  <a:pt x="1248" y="996"/>
                </a:lnTo>
                <a:lnTo>
                  <a:pt x="1212" y="972"/>
                </a:lnTo>
                <a:lnTo>
                  <a:pt x="1194" y="996"/>
                </a:lnTo>
                <a:lnTo>
                  <a:pt x="1188" y="966"/>
                </a:lnTo>
                <a:lnTo>
                  <a:pt x="1116" y="948"/>
                </a:lnTo>
                <a:lnTo>
                  <a:pt x="1086" y="984"/>
                </a:lnTo>
                <a:lnTo>
                  <a:pt x="1062" y="984"/>
                </a:lnTo>
                <a:lnTo>
                  <a:pt x="1056" y="996"/>
                </a:lnTo>
                <a:lnTo>
                  <a:pt x="1044" y="1002"/>
                </a:lnTo>
                <a:lnTo>
                  <a:pt x="1038" y="1008"/>
                </a:lnTo>
                <a:lnTo>
                  <a:pt x="1026" y="1014"/>
                </a:lnTo>
                <a:lnTo>
                  <a:pt x="1014" y="1014"/>
                </a:lnTo>
                <a:lnTo>
                  <a:pt x="1002" y="1020"/>
                </a:lnTo>
                <a:lnTo>
                  <a:pt x="1002" y="1032"/>
                </a:lnTo>
                <a:lnTo>
                  <a:pt x="1008" y="1038"/>
                </a:lnTo>
                <a:lnTo>
                  <a:pt x="1020" y="1044"/>
                </a:lnTo>
                <a:lnTo>
                  <a:pt x="1032" y="1056"/>
                </a:lnTo>
                <a:lnTo>
                  <a:pt x="1044" y="1062"/>
                </a:lnTo>
                <a:lnTo>
                  <a:pt x="1050" y="1068"/>
                </a:lnTo>
                <a:lnTo>
                  <a:pt x="1062" y="1074"/>
                </a:lnTo>
                <a:lnTo>
                  <a:pt x="1080" y="1104"/>
                </a:lnTo>
                <a:lnTo>
                  <a:pt x="1050" y="1086"/>
                </a:lnTo>
                <a:lnTo>
                  <a:pt x="1038" y="1092"/>
                </a:lnTo>
                <a:lnTo>
                  <a:pt x="1032" y="1098"/>
                </a:lnTo>
                <a:lnTo>
                  <a:pt x="1020" y="1098"/>
                </a:lnTo>
                <a:lnTo>
                  <a:pt x="1008" y="1092"/>
                </a:lnTo>
                <a:lnTo>
                  <a:pt x="996" y="1092"/>
                </a:lnTo>
                <a:lnTo>
                  <a:pt x="978" y="1086"/>
                </a:lnTo>
                <a:lnTo>
                  <a:pt x="966" y="1080"/>
                </a:lnTo>
                <a:lnTo>
                  <a:pt x="948" y="1080"/>
                </a:lnTo>
                <a:lnTo>
                  <a:pt x="936" y="1074"/>
                </a:lnTo>
                <a:lnTo>
                  <a:pt x="924" y="1074"/>
                </a:lnTo>
                <a:lnTo>
                  <a:pt x="918" y="1068"/>
                </a:lnTo>
                <a:lnTo>
                  <a:pt x="918" y="1056"/>
                </a:lnTo>
                <a:lnTo>
                  <a:pt x="906" y="1050"/>
                </a:lnTo>
                <a:lnTo>
                  <a:pt x="888" y="1050"/>
                </a:lnTo>
                <a:lnTo>
                  <a:pt x="864" y="1062"/>
                </a:lnTo>
                <a:lnTo>
                  <a:pt x="858" y="1068"/>
                </a:lnTo>
                <a:lnTo>
                  <a:pt x="840" y="1068"/>
                </a:lnTo>
                <a:lnTo>
                  <a:pt x="882" y="1104"/>
                </a:lnTo>
                <a:lnTo>
                  <a:pt x="900" y="1104"/>
                </a:lnTo>
                <a:lnTo>
                  <a:pt x="912" y="1110"/>
                </a:lnTo>
                <a:lnTo>
                  <a:pt x="924" y="1110"/>
                </a:lnTo>
                <a:lnTo>
                  <a:pt x="936" y="1116"/>
                </a:lnTo>
                <a:lnTo>
                  <a:pt x="942" y="1116"/>
                </a:lnTo>
                <a:lnTo>
                  <a:pt x="942" y="1122"/>
                </a:lnTo>
                <a:lnTo>
                  <a:pt x="936" y="1134"/>
                </a:lnTo>
                <a:lnTo>
                  <a:pt x="924" y="1140"/>
                </a:lnTo>
                <a:lnTo>
                  <a:pt x="918" y="1146"/>
                </a:lnTo>
                <a:lnTo>
                  <a:pt x="852" y="1128"/>
                </a:lnTo>
                <a:lnTo>
                  <a:pt x="840" y="1122"/>
                </a:lnTo>
                <a:lnTo>
                  <a:pt x="834" y="1116"/>
                </a:lnTo>
                <a:lnTo>
                  <a:pt x="822" y="1110"/>
                </a:lnTo>
                <a:lnTo>
                  <a:pt x="762" y="1110"/>
                </a:lnTo>
                <a:lnTo>
                  <a:pt x="756" y="1104"/>
                </a:lnTo>
                <a:lnTo>
                  <a:pt x="756" y="1056"/>
                </a:lnTo>
                <a:lnTo>
                  <a:pt x="738" y="1044"/>
                </a:lnTo>
                <a:lnTo>
                  <a:pt x="750" y="1032"/>
                </a:lnTo>
                <a:lnTo>
                  <a:pt x="756" y="1020"/>
                </a:lnTo>
                <a:lnTo>
                  <a:pt x="756" y="1002"/>
                </a:lnTo>
                <a:lnTo>
                  <a:pt x="738" y="990"/>
                </a:lnTo>
                <a:lnTo>
                  <a:pt x="702" y="978"/>
                </a:lnTo>
                <a:lnTo>
                  <a:pt x="672" y="972"/>
                </a:lnTo>
                <a:lnTo>
                  <a:pt x="660" y="966"/>
                </a:lnTo>
                <a:lnTo>
                  <a:pt x="630" y="948"/>
                </a:lnTo>
                <a:lnTo>
                  <a:pt x="606" y="930"/>
                </a:lnTo>
                <a:lnTo>
                  <a:pt x="594" y="912"/>
                </a:lnTo>
                <a:lnTo>
                  <a:pt x="630" y="912"/>
                </a:lnTo>
                <a:lnTo>
                  <a:pt x="630" y="924"/>
                </a:lnTo>
                <a:lnTo>
                  <a:pt x="642" y="924"/>
                </a:lnTo>
                <a:lnTo>
                  <a:pt x="654" y="930"/>
                </a:lnTo>
                <a:lnTo>
                  <a:pt x="672" y="930"/>
                </a:lnTo>
                <a:lnTo>
                  <a:pt x="690" y="936"/>
                </a:lnTo>
                <a:lnTo>
                  <a:pt x="720" y="936"/>
                </a:lnTo>
                <a:lnTo>
                  <a:pt x="732" y="942"/>
                </a:lnTo>
                <a:lnTo>
                  <a:pt x="738" y="954"/>
                </a:lnTo>
                <a:lnTo>
                  <a:pt x="762" y="966"/>
                </a:lnTo>
                <a:lnTo>
                  <a:pt x="816" y="966"/>
                </a:lnTo>
                <a:lnTo>
                  <a:pt x="846" y="972"/>
                </a:lnTo>
                <a:lnTo>
                  <a:pt x="858" y="972"/>
                </a:lnTo>
                <a:lnTo>
                  <a:pt x="870" y="978"/>
                </a:lnTo>
                <a:lnTo>
                  <a:pt x="894" y="984"/>
                </a:lnTo>
                <a:lnTo>
                  <a:pt x="930" y="990"/>
                </a:lnTo>
                <a:lnTo>
                  <a:pt x="978" y="984"/>
                </a:lnTo>
                <a:lnTo>
                  <a:pt x="1026" y="972"/>
                </a:lnTo>
                <a:lnTo>
                  <a:pt x="1062" y="954"/>
                </a:lnTo>
                <a:lnTo>
                  <a:pt x="1080" y="936"/>
                </a:lnTo>
                <a:lnTo>
                  <a:pt x="1074" y="912"/>
                </a:lnTo>
                <a:lnTo>
                  <a:pt x="1032" y="870"/>
                </a:lnTo>
                <a:lnTo>
                  <a:pt x="1014" y="858"/>
                </a:lnTo>
                <a:lnTo>
                  <a:pt x="996" y="852"/>
                </a:lnTo>
                <a:lnTo>
                  <a:pt x="948" y="840"/>
                </a:lnTo>
                <a:lnTo>
                  <a:pt x="900" y="822"/>
                </a:lnTo>
                <a:lnTo>
                  <a:pt x="828" y="798"/>
                </a:lnTo>
                <a:lnTo>
                  <a:pt x="792" y="780"/>
                </a:lnTo>
                <a:lnTo>
                  <a:pt x="756" y="774"/>
                </a:lnTo>
                <a:lnTo>
                  <a:pt x="624" y="774"/>
                </a:lnTo>
                <a:lnTo>
                  <a:pt x="612" y="756"/>
                </a:lnTo>
                <a:lnTo>
                  <a:pt x="588" y="762"/>
                </a:lnTo>
                <a:lnTo>
                  <a:pt x="552" y="744"/>
                </a:lnTo>
                <a:lnTo>
                  <a:pt x="588" y="738"/>
                </a:lnTo>
                <a:lnTo>
                  <a:pt x="606" y="726"/>
                </a:lnTo>
                <a:lnTo>
                  <a:pt x="600" y="726"/>
                </a:lnTo>
                <a:lnTo>
                  <a:pt x="594" y="720"/>
                </a:lnTo>
                <a:lnTo>
                  <a:pt x="582" y="720"/>
                </a:lnTo>
                <a:lnTo>
                  <a:pt x="564" y="714"/>
                </a:lnTo>
                <a:lnTo>
                  <a:pt x="546" y="714"/>
                </a:lnTo>
                <a:lnTo>
                  <a:pt x="534" y="708"/>
                </a:lnTo>
                <a:lnTo>
                  <a:pt x="522" y="720"/>
                </a:lnTo>
                <a:lnTo>
                  <a:pt x="522" y="726"/>
                </a:lnTo>
                <a:lnTo>
                  <a:pt x="516" y="732"/>
                </a:lnTo>
                <a:lnTo>
                  <a:pt x="498" y="732"/>
                </a:lnTo>
                <a:lnTo>
                  <a:pt x="486" y="744"/>
                </a:lnTo>
                <a:lnTo>
                  <a:pt x="450" y="744"/>
                </a:lnTo>
                <a:lnTo>
                  <a:pt x="444" y="756"/>
                </a:lnTo>
                <a:lnTo>
                  <a:pt x="420" y="762"/>
                </a:lnTo>
                <a:lnTo>
                  <a:pt x="420" y="768"/>
                </a:lnTo>
                <a:lnTo>
                  <a:pt x="414" y="780"/>
                </a:lnTo>
                <a:lnTo>
                  <a:pt x="390" y="780"/>
                </a:lnTo>
                <a:lnTo>
                  <a:pt x="384" y="792"/>
                </a:lnTo>
                <a:lnTo>
                  <a:pt x="396" y="804"/>
                </a:lnTo>
                <a:lnTo>
                  <a:pt x="396" y="810"/>
                </a:lnTo>
                <a:lnTo>
                  <a:pt x="378" y="810"/>
                </a:lnTo>
                <a:lnTo>
                  <a:pt x="378" y="822"/>
                </a:lnTo>
                <a:lnTo>
                  <a:pt x="384" y="834"/>
                </a:lnTo>
                <a:lnTo>
                  <a:pt x="384" y="840"/>
                </a:lnTo>
                <a:lnTo>
                  <a:pt x="390" y="846"/>
                </a:lnTo>
                <a:lnTo>
                  <a:pt x="396" y="846"/>
                </a:lnTo>
                <a:lnTo>
                  <a:pt x="402" y="840"/>
                </a:lnTo>
                <a:lnTo>
                  <a:pt x="420" y="840"/>
                </a:lnTo>
                <a:lnTo>
                  <a:pt x="468" y="888"/>
                </a:lnTo>
                <a:lnTo>
                  <a:pt x="468" y="900"/>
                </a:lnTo>
                <a:lnTo>
                  <a:pt x="462" y="900"/>
                </a:lnTo>
                <a:lnTo>
                  <a:pt x="450" y="906"/>
                </a:lnTo>
                <a:lnTo>
                  <a:pt x="444" y="906"/>
                </a:lnTo>
                <a:lnTo>
                  <a:pt x="444" y="918"/>
                </a:lnTo>
                <a:lnTo>
                  <a:pt x="438" y="918"/>
                </a:lnTo>
                <a:lnTo>
                  <a:pt x="426" y="924"/>
                </a:lnTo>
                <a:lnTo>
                  <a:pt x="420" y="930"/>
                </a:lnTo>
                <a:lnTo>
                  <a:pt x="438" y="948"/>
                </a:lnTo>
                <a:lnTo>
                  <a:pt x="450" y="954"/>
                </a:lnTo>
                <a:lnTo>
                  <a:pt x="456" y="966"/>
                </a:lnTo>
                <a:lnTo>
                  <a:pt x="468" y="972"/>
                </a:lnTo>
                <a:lnTo>
                  <a:pt x="492" y="996"/>
                </a:lnTo>
                <a:lnTo>
                  <a:pt x="504" y="1002"/>
                </a:lnTo>
                <a:lnTo>
                  <a:pt x="510" y="1008"/>
                </a:lnTo>
                <a:lnTo>
                  <a:pt x="510" y="1014"/>
                </a:lnTo>
                <a:lnTo>
                  <a:pt x="504" y="1020"/>
                </a:lnTo>
                <a:lnTo>
                  <a:pt x="492" y="1020"/>
                </a:lnTo>
                <a:lnTo>
                  <a:pt x="480" y="1014"/>
                </a:lnTo>
                <a:lnTo>
                  <a:pt x="474" y="1014"/>
                </a:lnTo>
                <a:lnTo>
                  <a:pt x="468" y="1044"/>
                </a:lnTo>
                <a:lnTo>
                  <a:pt x="480" y="1056"/>
                </a:lnTo>
                <a:lnTo>
                  <a:pt x="480" y="1068"/>
                </a:lnTo>
                <a:lnTo>
                  <a:pt x="492" y="1068"/>
                </a:lnTo>
                <a:lnTo>
                  <a:pt x="498" y="1074"/>
                </a:lnTo>
                <a:lnTo>
                  <a:pt x="504" y="1074"/>
                </a:lnTo>
                <a:lnTo>
                  <a:pt x="510" y="1080"/>
                </a:lnTo>
                <a:lnTo>
                  <a:pt x="510" y="1086"/>
                </a:lnTo>
                <a:lnTo>
                  <a:pt x="504" y="1092"/>
                </a:lnTo>
                <a:lnTo>
                  <a:pt x="498" y="1104"/>
                </a:lnTo>
                <a:lnTo>
                  <a:pt x="522" y="1110"/>
                </a:lnTo>
                <a:lnTo>
                  <a:pt x="534" y="1116"/>
                </a:lnTo>
                <a:lnTo>
                  <a:pt x="540" y="1122"/>
                </a:lnTo>
                <a:lnTo>
                  <a:pt x="540" y="1128"/>
                </a:lnTo>
                <a:lnTo>
                  <a:pt x="516" y="1152"/>
                </a:lnTo>
                <a:lnTo>
                  <a:pt x="510" y="1152"/>
                </a:lnTo>
                <a:lnTo>
                  <a:pt x="582" y="1188"/>
                </a:lnTo>
                <a:lnTo>
                  <a:pt x="588" y="1200"/>
                </a:lnTo>
                <a:lnTo>
                  <a:pt x="594" y="1206"/>
                </a:lnTo>
                <a:lnTo>
                  <a:pt x="600" y="1218"/>
                </a:lnTo>
                <a:lnTo>
                  <a:pt x="600" y="1230"/>
                </a:lnTo>
                <a:lnTo>
                  <a:pt x="594" y="1236"/>
                </a:lnTo>
                <a:lnTo>
                  <a:pt x="588" y="1248"/>
                </a:lnTo>
                <a:lnTo>
                  <a:pt x="552" y="1284"/>
                </a:lnTo>
                <a:lnTo>
                  <a:pt x="546" y="1284"/>
                </a:lnTo>
                <a:lnTo>
                  <a:pt x="486" y="1344"/>
                </a:lnTo>
                <a:lnTo>
                  <a:pt x="426" y="1374"/>
                </a:lnTo>
                <a:lnTo>
                  <a:pt x="432" y="1386"/>
                </a:lnTo>
                <a:lnTo>
                  <a:pt x="462" y="1368"/>
                </a:lnTo>
                <a:lnTo>
                  <a:pt x="468" y="1386"/>
                </a:lnTo>
                <a:lnTo>
                  <a:pt x="480" y="1398"/>
                </a:lnTo>
                <a:lnTo>
                  <a:pt x="492" y="1404"/>
                </a:lnTo>
                <a:lnTo>
                  <a:pt x="498" y="1410"/>
                </a:lnTo>
                <a:lnTo>
                  <a:pt x="546" y="1410"/>
                </a:lnTo>
                <a:lnTo>
                  <a:pt x="558" y="1428"/>
                </a:lnTo>
                <a:lnTo>
                  <a:pt x="546" y="1428"/>
                </a:lnTo>
                <a:lnTo>
                  <a:pt x="534" y="1422"/>
                </a:lnTo>
                <a:lnTo>
                  <a:pt x="504" y="1422"/>
                </a:lnTo>
                <a:lnTo>
                  <a:pt x="492" y="1434"/>
                </a:lnTo>
                <a:lnTo>
                  <a:pt x="492" y="1440"/>
                </a:lnTo>
                <a:lnTo>
                  <a:pt x="456" y="1440"/>
                </a:lnTo>
                <a:lnTo>
                  <a:pt x="450" y="1470"/>
                </a:lnTo>
                <a:lnTo>
                  <a:pt x="438" y="1470"/>
                </a:lnTo>
                <a:lnTo>
                  <a:pt x="432" y="1482"/>
                </a:lnTo>
                <a:lnTo>
                  <a:pt x="438" y="1494"/>
                </a:lnTo>
                <a:lnTo>
                  <a:pt x="432" y="1500"/>
                </a:lnTo>
                <a:lnTo>
                  <a:pt x="426" y="1500"/>
                </a:lnTo>
                <a:lnTo>
                  <a:pt x="414" y="1512"/>
                </a:lnTo>
                <a:lnTo>
                  <a:pt x="414" y="1530"/>
                </a:lnTo>
                <a:lnTo>
                  <a:pt x="432" y="1536"/>
                </a:lnTo>
                <a:lnTo>
                  <a:pt x="420" y="1560"/>
                </a:lnTo>
                <a:lnTo>
                  <a:pt x="432" y="1566"/>
                </a:lnTo>
                <a:lnTo>
                  <a:pt x="444" y="1584"/>
                </a:lnTo>
                <a:lnTo>
                  <a:pt x="426" y="1596"/>
                </a:lnTo>
                <a:lnTo>
                  <a:pt x="426" y="1608"/>
                </a:lnTo>
                <a:lnTo>
                  <a:pt x="432" y="1608"/>
                </a:lnTo>
                <a:lnTo>
                  <a:pt x="444" y="1620"/>
                </a:lnTo>
                <a:lnTo>
                  <a:pt x="456" y="1626"/>
                </a:lnTo>
                <a:lnTo>
                  <a:pt x="462" y="1632"/>
                </a:lnTo>
                <a:lnTo>
                  <a:pt x="462" y="1638"/>
                </a:lnTo>
                <a:lnTo>
                  <a:pt x="444" y="1638"/>
                </a:lnTo>
                <a:lnTo>
                  <a:pt x="438" y="1656"/>
                </a:lnTo>
                <a:lnTo>
                  <a:pt x="462" y="1662"/>
                </a:lnTo>
                <a:lnTo>
                  <a:pt x="468" y="1668"/>
                </a:lnTo>
                <a:lnTo>
                  <a:pt x="474" y="1680"/>
                </a:lnTo>
                <a:lnTo>
                  <a:pt x="486" y="1692"/>
                </a:lnTo>
                <a:lnTo>
                  <a:pt x="486" y="1716"/>
                </a:lnTo>
                <a:lnTo>
                  <a:pt x="510" y="1716"/>
                </a:lnTo>
                <a:lnTo>
                  <a:pt x="516" y="1722"/>
                </a:lnTo>
                <a:lnTo>
                  <a:pt x="516" y="1728"/>
                </a:lnTo>
                <a:lnTo>
                  <a:pt x="528" y="1722"/>
                </a:lnTo>
                <a:lnTo>
                  <a:pt x="564" y="1728"/>
                </a:lnTo>
                <a:lnTo>
                  <a:pt x="570" y="1746"/>
                </a:lnTo>
                <a:lnTo>
                  <a:pt x="600" y="1728"/>
                </a:lnTo>
                <a:lnTo>
                  <a:pt x="606" y="1728"/>
                </a:lnTo>
                <a:lnTo>
                  <a:pt x="612" y="1734"/>
                </a:lnTo>
                <a:lnTo>
                  <a:pt x="648" y="1752"/>
                </a:lnTo>
                <a:lnTo>
                  <a:pt x="654" y="1758"/>
                </a:lnTo>
                <a:lnTo>
                  <a:pt x="654" y="1770"/>
                </a:lnTo>
                <a:lnTo>
                  <a:pt x="648" y="1776"/>
                </a:lnTo>
                <a:lnTo>
                  <a:pt x="660" y="1794"/>
                </a:lnTo>
                <a:lnTo>
                  <a:pt x="654" y="1812"/>
                </a:lnTo>
                <a:lnTo>
                  <a:pt x="660" y="1818"/>
                </a:lnTo>
                <a:lnTo>
                  <a:pt x="672" y="1824"/>
                </a:lnTo>
                <a:lnTo>
                  <a:pt x="690" y="1842"/>
                </a:lnTo>
                <a:lnTo>
                  <a:pt x="690" y="1854"/>
                </a:lnTo>
                <a:lnTo>
                  <a:pt x="720" y="1866"/>
                </a:lnTo>
                <a:lnTo>
                  <a:pt x="720" y="1890"/>
                </a:lnTo>
                <a:lnTo>
                  <a:pt x="756" y="1890"/>
                </a:lnTo>
                <a:lnTo>
                  <a:pt x="762" y="1896"/>
                </a:lnTo>
                <a:lnTo>
                  <a:pt x="768" y="1896"/>
                </a:lnTo>
                <a:lnTo>
                  <a:pt x="768" y="1902"/>
                </a:lnTo>
                <a:lnTo>
                  <a:pt x="762" y="1908"/>
                </a:lnTo>
                <a:lnTo>
                  <a:pt x="786" y="1920"/>
                </a:lnTo>
                <a:lnTo>
                  <a:pt x="774" y="1926"/>
                </a:lnTo>
                <a:lnTo>
                  <a:pt x="768" y="1938"/>
                </a:lnTo>
                <a:lnTo>
                  <a:pt x="744" y="1950"/>
                </a:lnTo>
                <a:lnTo>
                  <a:pt x="738" y="1950"/>
                </a:lnTo>
                <a:lnTo>
                  <a:pt x="732" y="1944"/>
                </a:lnTo>
                <a:lnTo>
                  <a:pt x="726" y="1944"/>
                </a:lnTo>
                <a:lnTo>
                  <a:pt x="726" y="1938"/>
                </a:lnTo>
                <a:lnTo>
                  <a:pt x="702" y="1938"/>
                </a:lnTo>
                <a:lnTo>
                  <a:pt x="696" y="1944"/>
                </a:lnTo>
                <a:lnTo>
                  <a:pt x="696" y="1950"/>
                </a:lnTo>
                <a:lnTo>
                  <a:pt x="720" y="1974"/>
                </a:lnTo>
                <a:lnTo>
                  <a:pt x="720" y="1992"/>
                </a:lnTo>
                <a:lnTo>
                  <a:pt x="726" y="1998"/>
                </a:lnTo>
                <a:lnTo>
                  <a:pt x="732" y="2010"/>
                </a:lnTo>
                <a:lnTo>
                  <a:pt x="732" y="2028"/>
                </a:lnTo>
                <a:lnTo>
                  <a:pt x="720" y="2028"/>
                </a:lnTo>
                <a:lnTo>
                  <a:pt x="714" y="2022"/>
                </a:lnTo>
                <a:lnTo>
                  <a:pt x="708" y="2022"/>
                </a:lnTo>
                <a:lnTo>
                  <a:pt x="720" y="2028"/>
                </a:lnTo>
                <a:lnTo>
                  <a:pt x="768" y="2028"/>
                </a:lnTo>
                <a:lnTo>
                  <a:pt x="774" y="2022"/>
                </a:lnTo>
                <a:lnTo>
                  <a:pt x="774" y="2010"/>
                </a:lnTo>
                <a:lnTo>
                  <a:pt x="804" y="2010"/>
                </a:lnTo>
                <a:lnTo>
                  <a:pt x="816" y="2004"/>
                </a:lnTo>
                <a:lnTo>
                  <a:pt x="864" y="2004"/>
                </a:lnTo>
                <a:lnTo>
                  <a:pt x="870" y="2022"/>
                </a:lnTo>
                <a:lnTo>
                  <a:pt x="876" y="2022"/>
                </a:lnTo>
                <a:lnTo>
                  <a:pt x="882" y="2028"/>
                </a:lnTo>
                <a:lnTo>
                  <a:pt x="894" y="2034"/>
                </a:lnTo>
                <a:lnTo>
                  <a:pt x="900" y="2034"/>
                </a:lnTo>
                <a:lnTo>
                  <a:pt x="900" y="2046"/>
                </a:lnTo>
                <a:lnTo>
                  <a:pt x="894" y="2052"/>
                </a:lnTo>
                <a:lnTo>
                  <a:pt x="888" y="2052"/>
                </a:lnTo>
                <a:lnTo>
                  <a:pt x="894" y="2070"/>
                </a:lnTo>
                <a:lnTo>
                  <a:pt x="894" y="2088"/>
                </a:lnTo>
                <a:lnTo>
                  <a:pt x="930" y="2088"/>
                </a:lnTo>
                <a:lnTo>
                  <a:pt x="972" y="2106"/>
                </a:lnTo>
                <a:lnTo>
                  <a:pt x="984" y="2154"/>
                </a:lnTo>
                <a:lnTo>
                  <a:pt x="990" y="2154"/>
                </a:lnTo>
                <a:lnTo>
                  <a:pt x="1014" y="2148"/>
                </a:lnTo>
                <a:lnTo>
                  <a:pt x="1020" y="2154"/>
                </a:lnTo>
                <a:lnTo>
                  <a:pt x="1032" y="2154"/>
                </a:lnTo>
                <a:lnTo>
                  <a:pt x="1038" y="2160"/>
                </a:lnTo>
                <a:lnTo>
                  <a:pt x="1086" y="2160"/>
                </a:lnTo>
                <a:lnTo>
                  <a:pt x="1092" y="2166"/>
                </a:lnTo>
                <a:lnTo>
                  <a:pt x="1092" y="2160"/>
                </a:lnTo>
                <a:lnTo>
                  <a:pt x="1098" y="2154"/>
                </a:lnTo>
                <a:lnTo>
                  <a:pt x="1110" y="2154"/>
                </a:lnTo>
                <a:lnTo>
                  <a:pt x="1116" y="2166"/>
                </a:lnTo>
                <a:lnTo>
                  <a:pt x="1140" y="2190"/>
                </a:lnTo>
                <a:lnTo>
                  <a:pt x="1152" y="2184"/>
                </a:lnTo>
                <a:lnTo>
                  <a:pt x="1170" y="2184"/>
                </a:lnTo>
                <a:lnTo>
                  <a:pt x="1176" y="2190"/>
                </a:lnTo>
                <a:lnTo>
                  <a:pt x="1188" y="2196"/>
                </a:lnTo>
                <a:lnTo>
                  <a:pt x="1230" y="2196"/>
                </a:lnTo>
                <a:lnTo>
                  <a:pt x="1230" y="2202"/>
                </a:lnTo>
                <a:lnTo>
                  <a:pt x="1236" y="2208"/>
                </a:lnTo>
                <a:lnTo>
                  <a:pt x="1254" y="2220"/>
                </a:lnTo>
                <a:lnTo>
                  <a:pt x="1278" y="2220"/>
                </a:lnTo>
                <a:lnTo>
                  <a:pt x="1284" y="2226"/>
                </a:lnTo>
                <a:lnTo>
                  <a:pt x="1284" y="2250"/>
                </a:lnTo>
                <a:lnTo>
                  <a:pt x="1266" y="2262"/>
                </a:lnTo>
                <a:lnTo>
                  <a:pt x="1272" y="2262"/>
                </a:lnTo>
                <a:lnTo>
                  <a:pt x="1278" y="2268"/>
                </a:lnTo>
                <a:lnTo>
                  <a:pt x="1284" y="2268"/>
                </a:lnTo>
                <a:lnTo>
                  <a:pt x="1290" y="2274"/>
                </a:lnTo>
                <a:lnTo>
                  <a:pt x="1284" y="2280"/>
                </a:lnTo>
                <a:lnTo>
                  <a:pt x="1266" y="2280"/>
                </a:lnTo>
                <a:lnTo>
                  <a:pt x="1260" y="2286"/>
                </a:lnTo>
                <a:lnTo>
                  <a:pt x="1272" y="2298"/>
                </a:lnTo>
                <a:lnTo>
                  <a:pt x="1284" y="2304"/>
                </a:lnTo>
                <a:lnTo>
                  <a:pt x="1284" y="2316"/>
                </a:lnTo>
                <a:lnTo>
                  <a:pt x="1290" y="2328"/>
                </a:lnTo>
                <a:lnTo>
                  <a:pt x="1290" y="2334"/>
                </a:lnTo>
                <a:lnTo>
                  <a:pt x="1278" y="2346"/>
                </a:lnTo>
                <a:lnTo>
                  <a:pt x="1266" y="2346"/>
                </a:lnTo>
                <a:lnTo>
                  <a:pt x="1254" y="2352"/>
                </a:lnTo>
                <a:lnTo>
                  <a:pt x="1224" y="2352"/>
                </a:lnTo>
                <a:lnTo>
                  <a:pt x="1212" y="2364"/>
                </a:lnTo>
                <a:lnTo>
                  <a:pt x="1212" y="2370"/>
                </a:lnTo>
                <a:lnTo>
                  <a:pt x="1206" y="2376"/>
                </a:lnTo>
                <a:lnTo>
                  <a:pt x="1188" y="2376"/>
                </a:lnTo>
                <a:lnTo>
                  <a:pt x="1188" y="2412"/>
                </a:lnTo>
                <a:lnTo>
                  <a:pt x="1194" y="2412"/>
                </a:lnTo>
                <a:lnTo>
                  <a:pt x="1200" y="2406"/>
                </a:lnTo>
                <a:lnTo>
                  <a:pt x="1212" y="2406"/>
                </a:lnTo>
                <a:lnTo>
                  <a:pt x="1224" y="2400"/>
                </a:lnTo>
                <a:lnTo>
                  <a:pt x="1254" y="2400"/>
                </a:lnTo>
                <a:lnTo>
                  <a:pt x="1254" y="2412"/>
                </a:lnTo>
                <a:lnTo>
                  <a:pt x="1248" y="2418"/>
                </a:lnTo>
                <a:lnTo>
                  <a:pt x="1242" y="2430"/>
                </a:lnTo>
                <a:lnTo>
                  <a:pt x="1230" y="2436"/>
                </a:lnTo>
                <a:lnTo>
                  <a:pt x="1224" y="2442"/>
                </a:lnTo>
                <a:lnTo>
                  <a:pt x="1170" y="2454"/>
                </a:lnTo>
                <a:lnTo>
                  <a:pt x="1218" y="2490"/>
                </a:lnTo>
                <a:lnTo>
                  <a:pt x="1212" y="2490"/>
                </a:lnTo>
                <a:lnTo>
                  <a:pt x="1206" y="2496"/>
                </a:lnTo>
                <a:lnTo>
                  <a:pt x="1194" y="2496"/>
                </a:lnTo>
                <a:lnTo>
                  <a:pt x="1188" y="2502"/>
                </a:lnTo>
                <a:lnTo>
                  <a:pt x="1176" y="2526"/>
                </a:lnTo>
                <a:lnTo>
                  <a:pt x="1176" y="2544"/>
                </a:lnTo>
                <a:lnTo>
                  <a:pt x="1164" y="2550"/>
                </a:lnTo>
                <a:lnTo>
                  <a:pt x="1158" y="2556"/>
                </a:lnTo>
                <a:lnTo>
                  <a:pt x="1146" y="2556"/>
                </a:lnTo>
                <a:lnTo>
                  <a:pt x="1140" y="2550"/>
                </a:lnTo>
                <a:lnTo>
                  <a:pt x="1128" y="2544"/>
                </a:lnTo>
                <a:lnTo>
                  <a:pt x="1122" y="2538"/>
                </a:lnTo>
                <a:lnTo>
                  <a:pt x="1116" y="2556"/>
                </a:lnTo>
                <a:lnTo>
                  <a:pt x="1122" y="2562"/>
                </a:lnTo>
                <a:lnTo>
                  <a:pt x="1128" y="2574"/>
                </a:lnTo>
                <a:lnTo>
                  <a:pt x="1134" y="2580"/>
                </a:lnTo>
                <a:lnTo>
                  <a:pt x="1146" y="2580"/>
                </a:lnTo>
                <a:lnTo>
                  <a:pt x="1146" y="2586"/>
                </a:lnTo>
                <a:lnTo>
                  <a:pt x="1152" y="2598"/>
                </a:lnTo>
                <a:lnTo>
                  <a:pt x="1158" y="2604"/>
                </a:lnTo>
                <a:lnTo>
                  <a:pt x="1194" y="2604"/>
                </a:lnTo>
                <a:lnTo>
                  <a:pt x="1200" y="2610"/>
                </a:lnTo>
                <a:lnTo>
                  <a:pt x="1212" y="2616"/>
                </a:lnTo>
                <a:lnTo>
                  <a:pt x="1218" y="2628"/>
                </a:lnTo>
                <a:lnTo>
                  <a:pt x="1224" y="2634"/>
                </a:lnTo>
                <a:lnTo>
                  <a:pt x="1254" y="2634"/>
                </a:lnTo>
                <a:lnTo>
                  <a:pt x="1272" y="2652"/>
                </a:lnTo>
                <a:lnTo>
                  <a:pt x="1278" y="2664"/>
                </a:lnTo>
                <a:lnTo>
                  <a:pt x="1290" y="2670"/>
                </a:lnTo>
                <a:lnTo>
                  <a:pt x="1314" y="2694"/>
                </a:lnTo>
                <a:lnTo>
                  <a:pt x="1320" y="2694"/>
                </a:lnTo>
                <a:lnTo>
                  <a:pt x="1332" y="2700"/>
                </a:lnTo>
                <a:lnTo>
                  <a:pt x="1338" y="2700"/>
                </a:lnTo>
                <a:lnTo>
                  <a:pt x="1350" y="2706"/>
                </a:lnTo>
                <a:lnTo>
                  <a:pt x="1344" y="2706"/>
                </a:lnTo>
                <a:lnTo>
                  <a:pt x="1368" y="2688"/>
                </a:lnTo>
                <a:lnTo>
                  <a:pt x="1380" y="2688"/>
                </a:lnTo>
                <a:lnTo>
                  <a:pt x="1398" y="2694"/>
                </a:lnTo>
                <a:lnTo>
                  <a:pt x="1410" y="2700"/>
                </a:lnTo>
                <a:lnTo>
                  <a:pt x="1428" y="2706"/>
                </a:lnTo>
                <a:lnTo>
                  <a:pt x="1488" y="2718"/>
                </a:lnTo>
                <a:lnTo>
                  <a:pt x="1524" y="2718"/>
                </a:lnTo>
                <a:lnTo>
                  <a:pt x="1530" y="2724"/>
                </a:lnTo>
                <a:lnTo>
                  <a:pt x="1536" y="2724"/>
                </a:lnTo>
                <a:lnTo>
                  <a:pt x="1584" y="2754"/>
                </a:lnTo>
                <a:lnTo>
                  <a:pt x="1584" y="2760"/>
                </a:lnTo>
                <a:lnTo>
                  <a:pt x="1590" y="2760"/>
                </a:lnTo>
                <a:lnTo>
                  <a:pt x="1602" y="2766"/>
                </a:lnTo>
                <a:lnTo>
                  <a:pt x="1626" y="2766"/>
                </a:lnTo>
                <a:lnTo>
                  <a:pt x="1632" y="2760"/>
                </a:lnTo>
                <a:lnTo>
                  <a:pt x="1644" y="2760"/>
                </a:lnTo>
                <a:lnTo>
                  <a:pt x="1644" y="2754"/>
                </a:lnTo>
                <a:lnTo>
                  <a:pt x="1674" y="2754"/>
                </a:lnTo>
                <a:lnTo>
                  <a:pt x="1686" y="2760"/>
                </a:lnTo>
                <a:lnTo>
                  <a:pt x="1698" y="2772"/>
                </a:lnTo>
                <a:lnTo>
                  <a:pt x="1728" y="2778"/>
                </a:lnTo>
                <a:lnTo>
                  <a:pt x="1728" y="2790"/>
                </a:lnTo>
                <a:lnTo>
                  <a:pt x="1722" y="2796"/>
                </a:lnTo>
                <a:lnTo>
                  <a:pt x="1722" y="2802"/>
                </a:lnTo>
                <a:lnTo>
                  <a:pt x="1740" y="2802"/>
                </a:lnTo>
                <a:lnTo>
                  <a:pt x="1752" y="2814"/>
                </a:lnTo>
                <a:lnTo>
                  <a:pt x="1764" y="2820"/>
                </a:lnTo>
                <a:lnTo>
                  <a:pt x="1776" y="2832"/>
                </a:lnTo>
                <a:lnTo>
                  <a:pt x="1788" y="2826"/>
                </a:lnTo>
                <a:lnTo>
                  <a:pt x="1794" y="2826"/>
                </a:lnTo>
                <a:lnTo>
                  <a:pt x="1818" y="2838"/>
                </a:lnTo>
                <a:lnTo>
                  <a:pt x="1836" y="2856"/>
                </a:lnTo>
                <a:lnTo>
                  <a:pt x="1842" y="2868"/>
                </a:lnTo>
                <a:lnTo>
                  <a:pt x="1854" y="2874"/>
                </a:lnTo>
                <a:lnTo>
                  <a:pt x="1860" y="2880"/>
                </a:lnTo>
                <a:lnTo>
                  <a:pt x="1884" y="2880"/>
                </a:lnTo>
                <a:lnTo>
                  <a:pt x="1890" y="2874"/>
                </a:lnTo>
                <a:lnTo>
                  <a:pt x="1890" y="2862"/>
                </a:lnTo>
                <a:lnTo>
                  <a:pt x="1908" y="2862"/>
                </a:lnTo>
                <a:lnTo>
                  <a:pt x="1914" y="2856"/>
                </a:lnTo>
                <a:lnTo>
                  <a:pt x="1914" y="2826"/>
                </a:lnTo>
                <a:lnTo>
                  <a:pt x="1908" y="2820"/>
                </a:lnTo>
                <a:lnTo>
                  <a:pt x="1908" y="2814"/>
                </a:lnTo>
                <a:lnTo>
                  <a:pt x="1896" y="2802"/>
                </a:lnTo>
                <a:lnTo>
                  <a:pt x="1890" y="2790"/>
                </a:lnTo>
                <a:lnTo>
                  <a:pt x="1884" y="2784"/>
                </a:lnTo>
                <a:lnTo>
                  <a:pt x="1872" y="2778"/>
                </a:lnTo>
                <a:lnTo>
                  <a:pt x="1866" y="2772"/>
                </a:lnTo>
                <a:lnTo>
                  <a:pt x="1854" y="2772"/>
                </a:lnTo>
                <a:lnTo>
                  <a:pt x="1854" y="2748"/>
                </a:lnTo>
                <a:lnTo>
                  <a:pt x="1848" y="2742"/>
                </a:lnTo>
                <a:lnTo>
                  <a:pt x="1836" y="2736"/>
                </a:lnTo>
                <a:lnTo>
                  <a:pt x="1830" y="2724"/>
                </a:lnTo>
                <a:lnTo>
                  <a:pt x="1824" y="2718"/>
                </a:lnTo>
                <a:lnTo>
                  <a:pt x="1824" y="2706"/>
                </a:lnTo>
                <a:lnTo>
                  <a:pt x="1830" y="2694"/>
                </a:lnTo>
                <a:lnTo>
                  <a:pt x="1830" y="2682"/>
                </a:lnTo>
                <a:lnTo>
                  <a:pt x="1818" y="2658"/>
                </a:lnTo>
                <a:lnTo>
                  <a:pt x="1812" y="2652"/>
                </a:lnTo>
                <a:lnTo>
                  <a:pt x="1806" y="2640"/>
                </a:lnTo>
                <a:lnTo>
                  <a:pt x="1794" y="2634"/>
                </a:lnTo>
                <a:lnTo>
                  <a:pt x="1788" y="2628"/>
                </a:lnTo>
                <a:lnTo>
                  <a:pt x="1776" y="2628"/>
                </a:lnTo>
                <a:lnTo>
                  <a:pt x="1758" y="2622"/>
                </a:lnTo>
                <a:lnTo>
                  <a:pt x="1758" y="2604"/>
                </a:lnTo>
                <a:lnTo>
                  <a:pt x="1794" y="2568"/>
                </a:lnTo>
                <a:lnTo>
                  <a:pt x="1800" y="2556"/>
                </a:lnTo>
                <a:lnTo>
                  <a:pt x="1806" y="2550"/>
                </a:lnTo>
                <a:lnTo>
                  <a:pt x="1806" y="2544"/>
                </a:lnTo>
                <a:lnTo>
                  <a:pt x="1800" y="2532"/>
                </a:lnTo>
                <a:lnTo>
                  <a:pt x="1788" y="2520"/>
                </a:lnTo>
                <a:lnTo>
                  <a:pt x="1800" y="2520"/>
                </a:lnTo>
                <a:lnTo>
                  <a:pt x="1812" y="2526"/>
                </a:lnTo>
                <a:lnTo>
                  <a:pt x="1830" y="2526"/>
                </a:lnTo>
                <a:lnTo>
                  <a:pt x="1842" y="2514"/>
                </a:lnTo>
                <a:lnTo>
                  <a:pt x="1872" y="2514"/>
                </a:lnTo>
                <a:lnTo>
                  <a:pt x="1878" y="2508"/>
                </a:lnTo>
                <a:lnTo>
                  <a:pt x="1860" y="2490"/>
                </a:lnTo>
                <a:lnTo>
                  <a:pt x="1890" y="2490"/>
                </a:lnTo>
                <a:lnTo>
                  <a:pt x="1890" y="2472"/>
                </a:lnTo>
                <a:lnTo>
                  <a:pt x="1878" y="2472"/>
                </a:lnTo>
                <a:lnTo>
                  <a:pt x="1854" y="2460"/>
                </a:lnTo>
                <a:lnTo>
                  <a:pt x="1842" y="2448"/>
                </a:lnTo>
                <a:lnTo>
                  <a:pt x="1842" y="2442"/>
                </a:lnTo>
                <a:lnTo>
                  <a:pt x="1878" y="2442"/>
                </a:lnTo>
                <a:lnTo>
                  <a:pt x="1878" y="2430"/>
                </a:lnTo>
                <a:lnTo>
                  <a:pt x="1866" y="2418"/>
                </a:lnTo>
                <a:lnTo>
                  <a:pt x="1860" y="2406"/>
                </a:lnTo>
                <a:lnTo>
                  <a:pt x="1812" y="2358"/>
                </a:lnTo>
                <a:lnTo>
                  <a:pt x="1800" y="2358"/>
                </a:lnTo>
                <a:lnTo>
                  <a:pt x="1788" y="2364"/>
                </a:lnTo>
                <a:lnTo>
                  <a:pt x="1746" y="2364"/>
                </a:lnTo>
                <a:lnTo>
                  <a:pt x="1740" y="2358"/>
                </a:lnTo>
                <a:lnTo>
                  <a:pt x="1740" y="2328"/>
                </a:lnTo>
                <a:lnTo>
                  <a:pt x="1734" y="2322"/>
                </a:lnTo>
                <a:lnTo>
                  <a:pt x="1710" y="2322"/>
                </a:lnTo>
                <a:lnTo>
                  <a:pt x="1704" y="2316"/>
                </a:lnTo>
                <a:lnTo>
                  <a:pt x="1698" y="2316"/>
                </a:lnTo>
                <a:lnTo>
                  <a:pt x="1698" y="2286"/>
                </a:lnTo>
                <a:lnTo>
                  <a:pt x="1710" y="2262"/>
                </a:lnTo>
                <a:lnTo>
                  <a:pt x="1710" y="2238"/>
                </a:lnTo>
                <a:lnTo>
                  <a:pt x="1704" y="2232"/>
                </a:lnTo>
                <a:lnTo>
                  <a:pt x="1698" y="2196"/>
                </a:lnTo>
                <a:lnTo>
                  <a:pt x="1722" y="2196"/>
                </a:lnTo>
                <a:lnTo>
                  <a:pt x="1722" y="2172"/>
                </a:lnTo>
                <a:lnTo>
                  <a:pt x="1716" y="2166"/>
                </a:lnTo>
                <a:lnTo>
                  <a:pt x="1716" y="2154"/>
                </a:lnTo>
                <a:lnTo>
                  <a:pt x="1722" y="2148"/>
                </a:lnTo>
                <a:lnTo>
                  <a:pt x="1734" y="2148"/>
                </a:lnTo>
                <a:lnTo>
                  <a:pt x="1746" y="2154"/>
                </a:lnTo>
                <a:lnTo>
                  <a:pt x="1758" y="2166"/>
                </a:lnTo>
                <a:lnTo>
                  <a:pt x="1770" y="2172"/>
                </a:lnTo>
                <a:lnTo>
                  <a:pt x="1776" y="2184"/>
                </a:lnTo>
                <a:lnTo>
                  <a:pt x="1788" y="2190"/>
                </a:lnTo>
                <a:lnTo>
                  <a:pt x="1800" y="2190"/>
                </a:lnTo>
                <a:lnTo>
                  <a:pt x="1806" y="2184"/>
                </a:lnTo>
                <a:lnTo>
                  <a:pt x="1812" y="2172"/>
                </a:lnTo>
                <a:lnTo>
                  <a:pt x="1818" y="2166"/>
                </a:lnTo>
                <a:lnTo>
                  <a:pt x="1812" y="2154"/>
                </a:lnTo>
                <a:lnTo>
                  <a:pt x="1800" y="2142"/>
                </a:lnTo>
                <a:lnTo>
                  <a:pt x="1830" y="2130"/>
                </a:lnTo>
                <a:lnTo>
                  <a:pt x="1830" y="2106"/>
                </a:lnTo>
                <a:lnTo>
                  <a:pt x="1836" y="2106"/>
                </a:lnTo>
                <a:lnTo>
                  <a:pt x="1848" y="2100"/>
                </a:lnTo>
                <a:lnTo>
                  <a:pt x="1860" y="2100"/>
                </a:lnTo>
                <a:lnTo>
                  <a:pt x="1872" y="2094"/>
                </a:lnTo>
                <a:lnTo>
                  <a:pt x="1884" y="2082"/>
                </a:lnTo>
                <a:lnTo>
                  <a:pt x="1884" y="2064"/>
                </a:lnTo>
                <a:lnTo>
                  <a:pt x="1878" y="2058"/>
                </a:lnTo>
                <a:lnTo>
                  <a:pt x="1878" y="2052"/>
                </a:lnTo>
                <a:lnTo>
                  <a:pt x="1908" y="2052"/>
                </a:lnTo>
                <a:lnTo>
                  <a:pt x="1920" y="2058"/>
                </a:lnTo>
                <a:lnTo>
                  <a:pt x="1926" y="2058"/>
                </a:lnTo>
                <a:lnTo>
                  <a:pt x="1926" y="2064"/>
                </a:lnTo>
                <a:lnTo>
                  <a:pt x="1932" y="2070"/>
                </a:lnTo>
                <a:lnTo>
                  <a:pt x="1962" y="2070"/>
                </a:lnTo>
                <a:lnTo>
                  <a:pt x="1974" y="2058"/>
                </a:lnTo>
                <a:lnTo>
                  <a:pt x="1986" y="2052"/>
                </a:lnTo>
                <a:lnTo>
                  <a:pt x="2004" y="2052"/>
                </a:lnTo>
                <a:lnTo>
                  <a:pt x="2010" y="2058"/>
                </a:lnTo>
                <a:lnTo>
                  <a:pt x="2016" y="2070"/>
                </a:lnTo>
                <a:lnTo>
                  <a:pt x="2076" y="2070"/>
                </a:lnTo>
                <a:lnTo>
                  <a:pt x="2082" y="2076"/>
                </a:lnTo>
                <a:lnTo>
                  <a:pt x="2082" y="2082"/>
                </a:lnTo>
                <a:lnTo>
                  <a:pt x="2088" y="2094"/>
                </a:lnTo>
                <a:lnTo>
                  <a:pt x="2124" y="2094"/>
                </a:lnTo>
                <a:lnTo>
                  <a:pt x="2136" y="2124"/>
                </a:lnTo>
                <a:lnTo>
                  <a:pt x="2136" y="2130"/>
                </a:lnTo>
                <a:lnTo>
                  <a:pt x="2148" y="2142"/>
                </a:lnTo>
                <a:lnTo>
                  <a:pt x="2160" y="2142"/>
                </a:lnTo>
                <a:lnTo>
                  <a:pt x="2160" y="2124"/>
                </a:lnTo>
                <a:lnTo>
                  <a:pt x="2148" y="2112"/>
                </a:lnTo>
                <a:lnTo>
                  <a:pt x="2148" y="2106"/>
                </a:lnTo>
                <a:lnTo>
                  <a:pt x="2160" y="2106"/>
                </a:lnTo>
                <a:lnTo>
                  <a:pt x="2232" y="2142"/>
                </a:lnTo>
                <a:lnTo>
                  <a:pt x="2238" y="2136"/>
                </a:lnTo>
                <a:lnTo>
                  <a:pt x="2244" y="2124"/>
                </a:lnTo>
                <a:lnTo>
                  <a:pt x="2256" y="2118"/>
                </a:lnTo>
                <a:lnTo>
                  <a:pt x="2268" y="2106"/>
                </a:lnTo>
                <a:lnTo>
                  <a:pt x="2280" y="2100"/>
                </a:lnTo>
                <a:lnTo>
                  <a:pt x="2286" y="2100"/>
                </a:lnTo>
                <a:lnTo>
                  <a:pt x="2322" y="2118"/>
                </a:lnTo>
                <a:lnTo>
                  <a:pt x="2334" y="2118"/>
                </a:lnTo>
                <a:lnTo>
                  <a:pt x="2352" y="2112"/>
                </a:lnTo>
                <a:lnTo>
                  <a:pt x="2364" y="2106"/>
                </a:lnTo>
                <a:lnTo>
                  <a:pt x="2370" y="2100"/>
                </a:lnTo>
                <a:lnTo>
                  <a:pt x="2382" y="2100"/>
                </a:lnTo>
                <a:lnTo>
                  <a:pt x="2388" y="2106"/>
                </a:lnTo>
                <a:lnTo>
                  <a:pt x="2400" y="2112"/>
                </a:lnTo>
                <a:lnTo>
                  <a:pt x="2406" y="2124"/>
                </a:lnTo>
                <a:lnTo>
                  <a:pt x="2430" y="2136"/>
                </a:lnTo>
                <a:lnTo>
                  <a:pt x="2454" y="2136"/>
                </a:lnTo>
                <a:lnTo>
                  <a:pt x="2466" y="2142"/>
                </a:lnTo>
                <a:lnTo>
                  <a:pt x="2478" y="2142"/>
                </a:lnTo>
                <a:lnTo>
                  <a:pt x="2490" y="2118"/>
                </a:lnTo>
                <a:lnTo>
                  <a:pt x="2496" y="2124"/>
                </a:lnTo>
                <a:lnTo>
                  <a:pt x="2508" y="2124"/>
                </a:lnTo>
                <a:lnTo>
                  <a:pt x="2514" y="2130"/>
                </a:lnTo>
                <a:lnTo>
                  <a:pt x="2526" y="2136"/>
                </a:lnTo>
                <a:lnTo>
                  <a:pt x="2562" y="2136"/>
                </a:lnTo>
                <a:lnTo>
                  <a:pt x="2568" y="2130"/>
                </a:lnTo>
                <a:lnTo>
                  <a:pt x="2574" y="2118"/>
                </a:lnTo>
                <a:lnTo>
                  <a:pt x="2574" y="2106"/>
                </a:lnTo>
                <a:lnTo>
                  <a:pt x="2568" y="2088"/>
                </a:lnTo>
                <a:lnTo>
                  <a:pt x="2544" y="2064"/>
                </a:lnTo>
                <a:lnTo>
                  <a:pt x="2532" y="2058"/>
                </a:lnTo>
                <a:lnTo>
                  <a:pt x="2514" y="2052"/>
                </a:lnTo>
                <a:lnTo>
                  <a:pt x="2490" y="2052"/>
                </a:lnTo>
                <a:lnTo>
                  <a:pt x="2460" y="2022"/>
                </a:lnTo>
                <a:lnTo>
                  <a:pt x="2472" y="2022"/>
                </a:lnTo>
                <a:lnTo>
                  <a:pt x="2484" y="2016"/>
                </a:lnTo>
                <a:lnTo>
                  <a:pt x="2496" y="2016"/>
                </a:lnTo>
                <a:lnTo>
                  <a:pt x="2508" y="2004"/>
                </a:lnTo>
                <a:lnTo>
                  <a:pt x="2508" y="1992"/>
                </a:lnTo>
                <a:lnTo>
                  <a:pt x="2502" y="1986"/>
                </a:lnTo>
                <a:lnTo>
                  <a:pt x="2496" y="1974"/>
                </a:lnTo>
                <a:lnTo>
                  <a:pt x="2490" y="1968"/>
                </a:lnTo>
                <a:lnTo>
                  <a:pt x="2502" y="1956"/>
                </a:lnTo>
                <a:lnTo>
                  <a:pt x="2556" y="1956"/>
                </a:lnTo>
                <a:lnTo>
                  <a:pt x="2544" y="1944"/>
                </a:lnTo>
                <a:lnTo>
                  <a:pt x="2532" y="1944"/>
                </a:lnTo>
                <a:lnTo>
                  <a:pt x="2508" y="1932"/>
                </a:lnTo>
                <a:lnTo>
                  <a:pt x="2496" y="1932"/>
                </a:lnTo>
                <a:lnTo>
                  <a:pt x="2508" y="1914"/>
                </a:lnTo>
                <a:lnTo>
                  <a:pt x="2484" y="1914"/>
                </a:lnTo>
                <a:lnTo>
                  <a:pt x="2484" y="1908"/>
                </a:lnTo>
                <a:lnTo>
                  <a:pt x="2478" y="1902"/>
                </a:lnTo>
                <a:lnTo>
                  <a:pt x="2478" y="1896"/>
                </a:lnTo>
                <a:lnTo>
                  <a:pt x="2490" y="1884"/>
                </a:lnTo>
                <a:lnTo>
                  <a:pt x="2526" y="1872"/>
                </a:lnTo>
                <a:lnTo>
                  <a:pt x="2586" y="1866"/>
                </a:lnTo>
                <a:lnTo>
                  <a:pt x="2640" y="1866"/>
                </a:lnTo>
                <a:lnTo>
                  <a:pt x="2646" y="1848"/>
                </a:lnTo>
                <a:lnTo>
                  <a:pt x="2712" y="1848"/>
                </a:lnTo>
                <a:lnTo>
                  <a:pt x="2712" y="1830"/>
                </a:lnTo>
                <a:lnTo>
                  <a:pt x="2718" y="1824"/>
                </a:lnTo>
                <a:lnTo>
                  <a:pt x="2808" y="1824"/>
                </a:lnTo>
                <a:lnTo>
                  <a:pt x="2862" y="1806"/>
                </a:lnTo>
                <a:lnTo>
                  <a:pt x="2874" y="1806"/>
                </a:lnTo>
                <a:lnTo>
                  <a:pt x="2874" y="1794"/>
                </a:lnTo>
                <a:lnTo>
                  <a:pt x="2886" y="1782"/>
                </a:lnTo>
                <a:lnTo>
                  <a:pt x="2898" y="1776"/>
                </a:lnTo>
                <a:lnTo>
                  <a:pt x="2916" y="1770"/>
                </a:lnTo>
                <a:lnTo>
                  <a:pt x="2940" y="1770"/>
                </a:lnTo>
                <a:lnTo>
                  <a:pt x="2958" y="1776"/>
                </a:lnTo>
                <a:lnTo>
                  <a:pt x="2976" y="1776"/>
                </a:lnTo>
                <a:lnTo>
                  <a:pt x="2988" y="1788"/>
                </a:lnTo>
                <a:lnTo>
                  <a:pt x="3000" y="1788"/>
                </a:lnTo>
                <a:lnTo>
                  <a:pt x="3012" y="1776"/>
                </a:lnTo>
                <a:lnTo>
                  <a:pt x="3018" y="1776"/>
                </a:lnTo>
                <a:lnTo>
                  <a:pt x="3036" y="1794"/>
                </a:lnTo>
                <a:lnTo>
                  <a:pt x="3042" y="1806"/>
                </a:lnTo>
                <a:lnTo>
                  <a:pt x="3048" y="1812"/>
                </a:lnTo>
                <a:lnTo>
                  <a:pt x="3060" y="1812"/>
                </a:lnTo>
                <a:lnTo>
                  <a:pt x="3066" y="1818"/>
                </a:lnTo>
                <a:lnTo>
                  <a:pt x="3066" y="1860"/>
                </a:lnTo>
                <a:lnTo>
                  <a:pt x="3072" y="1866"/>
                </a:lnTo>
                <a:lnTo>
                  <a:pt x="3090" y="1866"/>
                </a:lnTo>
                <a:lnTo>
                  <a:pt x="3102" y="1860"/>
                </a:lnTo>
                <a:lnTo>
                  <a:pt x="3120" y="1860"/>
                </a:lnTo>
                <a:lnTo>
                  <a:pt x="3132" y="1842"/>
                </a:lnTo>
                <a:lnTo>
                  <a:pt x="3156" y="1878"/>
                </a:lnTo>
                <a:lnTo>
                  <a:pt x="3180" y="1866"/>
                </a:lnTo>
                <a:lnTo>
                  <a:pt x="3204" y="1878"/>
                </a:lnTo>
                <a:lnTo>
                  <a:pt x="3210" y="1872"/>
                </a:lnTo>
                <a:lnTo>
                  <a:pt x="3216" y="1872"/>
                </a:lnTo>
                <a:lnTo>
                  <a:pt x="3228" y="1878"/>
                </a:lnTo>
                <a:lnTo>
                  <a:pt x="3228" y="1902"/>
                </a:lnTo>
                <a:lnTo>
                  <a:pt x="3222" y="1908"/>
                </a:lnTo>
                <a:lnTo>
                  <a:pt x="3222" y="1914"/>
                </a:lnTo>
                <a:lnTo>
                  <a:pt x="3228" y="1914"/>
                </a:lnTo>
                <a:lnTo>
                  <a:pt x="3234" y="1908"/>
                </a:lnTo>
                <a:lnTo>
                  <a:pt x="3240" y="1908"/>
                </a:lnTo>
                <a:lnTo>
                  <a:pt x="3246" y="1902"/>
                </a:lnTo>
                <a:lnTo>
                  <a:pt x="3252" y="1902"/>
                </a:lnTo>
                <a:lnTo>
                  <a:pt x="3258" y="1908"/>
                </a:lnTo>
                <a:lnTo>
                  <a:pt x="3270" y="1914"/>
                </a:lnTo>
                <a:lnTo>
                  <a:pt x="3276" y="1920"/>
                </a:lnTo>
                <a:lnTo>
                  <a:pt x="3288" y="1926"/>
                </a:lnTo>
                <a:lnTo>
                  <a:pt x="3300" y="1914"/>
                </a:lnTo>
                <a:lnTo>
                  <a:pt x="3300" y="1896"/>
                </a:lnTo>
                <a:lnTo>
                  <a:pt x="3306" y="1890"/>
                </a:lnTo>
                <a:lnTo>
                  <a:pt x="3318" y="1884"/>
                </a:lnTo>
                <a:lnTo>
                  <a:pt x="3330" y="1884"/>
                </a:lnTo>
                <a:lnTo>
                  <a:pt x="3342" y="1866"/>
                </a:lnTo>
                <a:lnTo>
                  <a:pt x="3378" y="1854"/>
                </a:lnTo>
                <a:lnTo>
                  <a:pt x="3396" y="1836"/>
                </a:lnTo>
                <a:lnTo>
                  <a:pt x="3402" y="1836"/>
                </a:lnTo>
                <a:lnTo>
                  <a:pt x="3408" y="1842"/>
                </a:lnTo>
                <a:lnTo>
                  <a:pt x="3408" y="1860"/>
                </a:lnTo>
                <a:lnTo>
                  <a:pt x="3396" y="1872"/>
                </a:lnTo>
                <a:lnTo>
                  <a:pt x="3390" y="1872"/>
                </a:lnTo>
                <a:lnTo>
                  <a:pt x="3426" y="1890"/>
                </a:lnTo>
                <a:lnTo>
                  <a:pt x="3456" y="1902"/>
                </a:lnTo>
                <a:lnTo>
                  <a:pt x="3486" y="1920"/>
                </a:lnTo>
                <a:lnTo>
                  <a:pt x="3498" y="1926"/>
                </a:lnTo>
                <a:lnTo>
                  <a:pt x="3516" y="1938"/>
                </a:lnTo>
                <a:lnTo>
                  <a:pt x="3546" y="1968"/>
                </a:lnTo>
                <a:lnTo>
                  <a:pt x="3618" y="2028"/>
                </a:lnTo>
                <a:lnTo>
                  <a:pt x="3636" y="2052"/>
                </a:lnTo>
                <a:lnTo>
                  <a:pt x="3672" y="2088"/>
                </a:lnTo>
                <a:lnTo>
                  <a:pt x="3684" y="2106"/>
                </a:lnTo>
                <a:lnTo>
                  <a:pt x="3696" y="2118"/>
                </a:lnTo>
                <a:lnTo>
                  <a:pt x="3708" y="2124"/>
                </a:lnTo>
                <a:lnTo>
                  <a:pt x="3720" y="2124"/>
                </a:lnTo>
                <a:lnTo>
                  <a:pt x="3732" y="2118"/>
                </a:lnTo>
                <a:lnTo>
                  <a:pt x="3744" y="2106"/>
                </a:lnTo>
                <a:lnTo>
                  <a:pt x="3744" y="2094"/>
                </a:lnTo>
                <a:lnTo>
                  <a:pt x="3750" y="2088"/>
                </a:lnTo>
                <a:lnTo>
                  <a:pt x="3750" y="2082"/>
                </a:lnTo>
                <a:lnTo>
                  <a:pt x="3762" y="2082"/>
                </a:lnTo>
                <a:lnTo>
                  <a:pt x="3768" y="2088"/>
                </a:lnTo>
                <a:lnTo>
                  <a:pt x="3768" y="2100"/>
                </a:lnTo>
                <a:lnTo>
                  <a:pt x="3774" y="2106"/>
                </a:lnTo>
                <a:lnTo>
                  <a:pt x="3774" y="2112"/>
                </a:lnTo>
                <a:lnTo>
                  <a:pt x="3804" y="2112"/>
                </a:lnTo>
                <a:lnTo>
                  <a:pt x="3816" y="2118"/>
                </a:lnTo>
                <a:lnTo>
                  <a:pt x="3822" y="2130"/>
                </a:lnTo>
                <a:lnTo>
                  <a:pt x="3834" y="2136"/>
                </a:lnTo>
                <a:lnTo>
                  <a:pt x="3858" y="2136"/>
                </a:lnTo>
                <a:lnTo>
                  <a:pt x="3864" y="2124"/>
                </a:lnTo>
                <a:lnTo>
                  <a:pt x="3876" y="2118"/>
                </a:lnTo>
                <a:lnTo>
                  <a:pt x="3894" y="2112"/>
                </a:lnTo>
                <a:lnTo>
                  <a:pt x="3906" y="2106"/>
                </a:lnTo>
                <a:lnTo>
                  <a:pt x="3924" y="2106"/>
                </a:lnTo>
                <a:lnTo>
                  <a:pt x="3948" y="2118"/>
                </a:lnTo>
                <a:lnTo>
                  <a:pt x="3972" y="2142"/>
                </a:lnTo>
                <a:lnTo>
                  <a:pt x="3984" y="2148"/>
                </a:lnTo>
                <a:lnTo>
                  <a:pt x="3990" y="2160"/>
                </a:lnTo>
                <a:lnTo>
                  <a:pt x="4002" y="2160"/>
                </a:lnTo>
                <a:lnTo>
                  <a:pt x="4014" y="2166"/>
                </a:lnTo>
                <a:lnTo>
                  <a:pt x="4026" y="2166"/>
                </a:lnTo>
                <a:lnTo>
                  <a:pt x="4038" y="2172"/>
                </a:lnTo>
                <a:lnTo>
                  <a:pt x="4044" y="2172"/>
                </a:lnTo>
                <a:lnTo>
                  <a:pt x="4044" y="2178"/>
                </a:lnTo>
                <a:lnTo>
                  <a:pt x="4050" y="2190"/>
                </a:lnTo>
                <a:lnTo>
                  <a:pt x="4056" y="2196"/>
                </a:lnTo>
                <a:lnTo>
                  <a:pt x="4062" y="2208"/>
                </a:lnTo>
                <a:lnTo>
                  <a:pt x="4068" y="2214"/>
                </a:lnTo>
                <a:lnTo>
                  <a:pt x="4068" y="2220"/>
                </a:lnTo>
                <a:lnTo>
                  <a:pt x="4140" y="2226"/>
                </a:lnTo>
                <a:lnTo>
                  <a:pt x="4152" y="2190"/>
                </a:lnTo>
                <a:lnTo>
                  <a:pt x="4176" y="2214"/>
                </a:lnTo>
                <a:lnTo>
                  <a:pt x="4212" y="2256"/>
                </a:lnTo>
                <a:lnTo>
                  <a:pt x="4254" y="2256"/>
                </a:lnTo>
                <a:lnTo>
                  <a:pt x="4266" y="2244"/>
                </a:lnTo>
                <a:lnTo>
                  <a:pt x="4266" y="2226"/>
                </a:lnTo>
                <a:lnTo>
                  <a:pt x="4326" y="2226"/>
                </a:lnTo>
                <a:lnTo>
                  <a:pt x="4320" y="2214"/>
                </a:lnTo>
                <a:lnTo>
                  <a:pt x="4344" y="2214"/>
                </a:lnTo>
                <a:lnTo>
                  <a:pt x="4338" y="2208"/>
                </a:lnTo>
                <a:lnTo>
                  <a:pt x="4338" y="2202"/>
                </a:lnTo>
                <a:lnTo>
                  <a:pt x="4374" y="2166"/>
                </a:lnTo>
                <a:lnTo>
                  <a:pt x="4392" y="2166"/>
                </a:lnTo>
                <a:lnTo>
                  <a:pt x="4404" y="2148"/>
                </a:lnTo>
                <a:lnTo>
                  <a:pt x="4428" y="2148"/>
                </a:lnTo>
                <a:lnTo>
                  <a:pt x="4428" y="2142"/>
                </a:lnTo>
                <a:lnTo>
                  <a:pt x="4434" y="2136"/>
                </a:lnTo>
                <a:lnTo>
                  <a:pt x="4434" y="2130"/>
                </a:lnTo>
                <a:lnTo>
                  <a:pt x="4440" y="2124"/>
                </a:lnTo>
                <a:lnTo>
                  <a:pt x="4458" y="2124"/>
                </a:lnTo>
                <a:lnTo>
                  <a:pt x="4464" y="2130"/>
                </a:lnTo>
                <a:lnTo>
                  <a:pt x="4482" y="2124"/>
                </a:lnTo>
                <a:lnTo>
                  <a:pt x="4482" y="2130"/>
                </a:lnTo>
                <a:lnTo>
                  <a:pt x="4518" y="2130"/>
                </a:lnTo>
                <a:lnTo>
                  <a:pt x="4524" y="2148"/>
                </a:lnTo>
                <a:lnTo>
                  <a:pt x="4548" y="2148"/>
                </a:lnTo>
                <a:lnTo>
                  <a:pt x="4566" y="2142"/>
                </a:lnTo>
                <a:lnTo>
                  <a:pt x="4608" y="2142"/>
                </a:lnTo>
                <a:lnTo>
                  <a:pt x="4608" y="2148"/>
                </a:lnTo>
                <a:lnTo>
                  <a:pt x="4614" y="2154"/>
                </a:lnTo>
                <a:lnTo>
                  <a:pt x="4614" y="2166"/>
                </a:lnTo>
                <a:lnTo>
                  <a:pt x="4620" y="2172"/>
                </a:lnTo>
                <a:lnTo>
                  <a:pt x="4638" y="2178"/>
                </a:lnTo>
                <a:lnTo>
                  <a:pt x="4668" y="2178"/>
                </a:lnTo>
                <a:lnTo>
                  <a:pt x="4674" y="2190"/>
                </a:lnTo>
                <a:lnTo>
                  <a:pt x="4698" y="2184"/>
                </a:lnTo>
                <a:lnTo>
                  <a:pt x="4704" y="2196"/>
                </a:lnTo>
                <a:lnTo>
                  <a:pt x="4704" y="2190"/>
                </a:lnTo>
                <a:lnTo>
                  <a:pt x="4710" y="2184"/>
                </a:lnTo>
                <a:lnTo>
                  <a:pt x="4752" y="2184"/>
                </a:lnTo>
                <a:lnTo>
                  <a:pt x="4752" y="2196"/>
                </a:lnTo>
                <a:lnTo>
                  <a:pt x="4800" y="2190"/>
                </a:lnTo>
                <a:lnTo>
                  <a:pt x="4800" y="2202"/>
                </a:lnTo>
                <a:lnTo>
                  <a:pt x="4806" y="2208"/>
                </a:lnTo>
                <a:lnTo>
                  <a:pt x="4830" y="2196"/>
                </a:lnTo>
                <a:lnTo>
                  <a:pt x="4836" y="2190"/>
                </a:lnTo>
                <a:lnTo>
                  <a:pt x="4836" y="2184"/>
                </a:lnTo>
                <a:lnTo>
                  <a:pt x="4854" y="2184"/>
                </a:lnTo>
                <a:lnTo>
                  <a:pt x="4854" y="2160"/>
                </a:lnTo>
                <a:lnTo>
                  <a:pt x="4848" y="2148"/>
                </a:lnTo>
                <a:lnTo>
                  <a:pt x="4842" y="2142"/>
                </a:lnTo>
                <a:lnTo>
                  <a:pt x="4836" y="2142"/>
                </a:lnTo>
                <a:lnTo>
                  <a:pt x="4812" y="2106"/>
                </a:lnTo>
                <a:lnTo>
                  <a:pt x="4806" y="2088"/>
                </a:lnTo>
                <a:lnTo>
                  <a:pt x="4794" y="2076"/>
                </a:lnTo>
                <a:lnTo>
                  <a:pt x="4794" y="2064"/>
                </a:lnTo>
                <a:lnTo>
                  <a:pt x="4812" y="2064"/>
                </a:lnTo>
                <a:lnTo>
                  <a:pt x="4806" y="2052"/>
                </a:lnTo>
                <a:lnTo>
                  <a:pt x="4812" y="2052"/>
                </a:lnTo>
                <a:lnTo>
                  <a:pt x="4824" y="2046"/>
                </a:lnTo>
                <a:lnTo>
                  <a:pt x="4830" y="2034"/>
                </a:lnTo>
                <a:lnTo>
                  <a:pt x="4830" y="2016"/>
                </a:lnTo>
                <a:lnTo>
                  <a:pt x="4890" y="2046"/>
                </a:lnTo>
                <a:lnTo>
                  <a:pt x="4902" y="2046"/>
                </a:lnTo>
                <a:lnTo>
                  <a:pt x="4926" y="2052"/>
                </a:lnTo>
                <a:lnTo>
                  <a:pt x="4962" y="2052"/>
                </a:lnTo>
                <a:lnTo>
                  <a:pt x="4974" y="2058"/>
                </a:lnTo>
                <a:lnTo>
                  <a:pt x="4980" y="2064"/>
                </a:lnTo>
                <a:lnTo>
                  <a:pt x="5004" y="2076"/>
                </a:lnTo>
                <a:lnTo>
                  <a:pt x="5010" y="2076"/>
                </a:lnTo>
                <a:lnTo>
                  <a:pt x="5022" y="2070"/>
                </a:lnTo>
                <a:lnTo>
                  <a:pt x="5040" y="2070"/>
                </a:lnTo>
                <a:lnTo>
                  <a:pt x="5052" y="2076"/>
                </a:lnTo>
                <a:lnTo>
                  <a:pt x="5058" y="2082"/>
                </a:lnTo>
                <a:lnTo>
                  <a:pt x="5064" y="2094"/>
                </a:lnTo>
                <a:lnTo>
                  <a:pt x="5076" y="2106"/>
                </a:lnTo>
                <a:lnTo>
                  <a:pt x="5088" y="2130"/>
                </a:lnTo>
                <a:lnTo>
                  <a:pt x="5094" y="2136"/>
                </a:lnTo>
                <a:lnTo>
                  <a:pt x="5094" y="2142"/>
                </a:lnTo>
                <a:lnTo>
                  <a:pt x="5118" y="2136"/>
                </a:lnTo>
                <a:lnTo>
                  <a:pt x="5118" y="2142"/>
                </a:lnTo>
                <a:lnTo>
                  <a:pt x="5136" y="2160"/>
                </a:lnTo>
                <a:lnTo>
                  <a:pt x="5166" y="2160"/>
                </a:lnTo>
                <a:lnTo>
                  <a:pt x="5172" y="2166"/>
                </a:lnTo>
                <a:lnTo>
                  <a:pt x="5184" y="2166"/>
                </a:lnTo>
                <a:lnTo>
                  <a:pt x="5196" y="2172"/>
                </a:lnTo>
                <a:lnTo>
                  <a:pt x="5208" y="2172"/>
                </a:lnTo>
                <a:lnTo>
                  <a:pt x="5220" y="2166"/>
                </a:lnTo>
                <a:lnTo>
                  <a:pt x="5274" y="2148"/>
                </a:lnTo>
                <a:lnTo>
                  <a:pt x="5322" y="2148"/>
                </a:lnTo>
                <a:lnTo>
                  <a:pt x="5334" y="2154"/>
                </a:lnTo>
                <a:lnTo>
                  <a:pt x="5340" y="2154"/>
                </a:lnTo>
                <a:lnTo>
                  <a:pt x="5346" y="2160"/>
                </a:lnTo>
                <a:lnTo>
                  <a:pt x="5382" y="2160"/>
                </a:lnTo>
                <a:lnTo>
                  <a:pt x="5406" y="2184"/>
                </a:lnTo>
                <a:lnTo>
                  <a:pt x="5466" y="2184"/>
                </a:lnTo>
                <a:lnTo>
                  <a:pt x="5472" y="2190"/>
                </a:lnTo>
                <a:lnTo>
                  <a:pt x="5472" y="2196"/>
                </a:lnTo>
                <a:lnTo>
                  <a:pt x="5484" y="2208"/>
                </a:lnTo>
                <a:lnTo>
                  <a:pt x="5484" y="2214"/>
                </a:lnTo>
                <a:lnTo>
                  <a:pt x="5502" y="2214"/>
                </a:lnTo>
                <a:lnTo>
                  <a:pt x="5514" y="2220"/>
                </a:lnTo>
                <a:lnTo>
                  <a:pt x="5514" y="2232"/>
                </a:lnTo>
                <a:lnTo>
                  <a:pt x="5520" y="2238"/>
                </a:lnTo>
                <a:lnTo>
                  <a:pt x="5586" y="2238"/>
                </a:lnTo>
                <a:lnTo>
                  <a:pt x="5592" y="2244"/>
                </a:lnTo>
                <a:lnTo>
                  <a:pt x="5598" y="2244"/>
                </a:lnTo>
                <a:lnTo>
                  <a:pt x="5610" y="2250"/>
                </a:lnTo>
                <a:lnTo>
                  <a:pt x="5634" y="2250"/>
                </a:lnTo>
                <a:lnTo>
                  <a:pt x="5646" y="2244"/>
                </a:lnTo>
                <a:lnTo>
                  <a:pt x="5664" y="2244"/>
                </a:lnTo>
                <a:lnTo>
                  <a:pt x="5670" y="2250"/>
                </a:lnTo>
                <a:lnTo>
                  <a:pt x="5670" y="2256"/>
                </a:lnTo>
                <a:lnTo>
                  <a:pt x="5676" y="2256"/>
                </a:lnTo>
                <a:lnTo>
                  <a:pt x="5694" y="2238"/>
                </a:lnTo>
                <a:lnTo>
                  <a:pt x="5694" y="2232"/>
                </a:lnTo>
                <a:lnTo>
                  <a:pt x="5742" y="2232"/>
                </a:lnTo>
                <a:lnTo>
                  <a:pt x="5754" y="2220"/>
                </a:lnTo>
                <a:lnTo>
                  <a:pt x="5790" y="2220"/>
                </a:lnTo>
                <a:lnTo>
                  <a:pt x="5802" y="2208"/>
                </a:lnTo>
                <a:lnTo>
                  <a:pt x="5802" y="2196"/>
                </a:lnTo>
                <a:lnTo>
                  <a:pt x="5832" y="2166"/>
                </a:lnTo>
                <a:lnTo>
                  <a:pt x="5850" y="2166"/>
                </a:lnTo>
                <a:lnTo>
                  <a:pt x="5862" y="2172"/>
                </a:lnTo>
                <a:lnTo>
                  <a:pt x="5898" y="2172"/>
                </a:lnTo>
                <a:lnTo>
                  <a:pt x="5916" y="2190"/>
                </a:lnTo>
                <a:lnTo>
                  <a:pt x="5928" y="2196"/>
                </a:lnTo>
                <a:lnTo>
                  <a:pt x="5952" y="2196"/>
                </a:lnTo>
                <a:lnTo>
                  <a:pt x="5964" y="2190"/>
                </a:lnTo>
                <a:lnTo>
                  <a:pt x="5970" y="2184"/>
                </a:lnTo>
                <a:lnTo>
                  <a:pt x="5994" y="2190"/>
                </a:lnTo>
                <a:lnTo>
                  <a:pt x="6012" y="2190"/>
                </a:lnTo>
                <a:lnTo>
                  <a:pt x="6048" y="2214"/>
                </a:lnTo>
                <a:lnTo>
                  <a:pt x="6084" y="2214"/>
                </a:lnTo>
                <a:lnTo>
                  <a:pt x="6090" y="2220"/>
                </a:lnTo>
                <a:lnTo>
                  <a:pt x="6102" y="2220"/>
                </a:lnTo>
                <a:lnTo>
                  <a:pt x="6120" y="2202"/>
                </a:lnTo>
                <a:lnTo>
                  <a:pt x="6120" y="2190"/>
                </a:lnTo>
                <a:lnTo>
                  <a:pt x="6144" y="2190"/>
                </a:lnTo>
                <a:lnTo>
                  <a:pt x="6156" y="2184"/>
                </a:lnTo>
                <a:lnTo>
                  <a:pt x="6162" y="2178"/>
                </a:lnTo>
                <a:lnTo>
                  <a:pt x="6162" y="2166"/>
                </a:lnTo>
                <a:lnTo>
                  <a:pt x="6150" y="2166"/>
                </a:lnTo>
                <a:lnTo>
                  <a:pt x="6144" y="2160"/>
                </a:lnTo>
                <a:lnTo>
                  <a:pt x="6138" y="2118"/>
                </a:lnTo>
                <a:lnTo>
                  <a:pt x="6138" y="2046"/>
                </a:lnTo>
                <a:lnTo>
                  <a:pt x="6156" y="2028"/>
                </a:lnTo>
                <a:lnTo>
                  <a:pt x="6156" y="2016"/>
                </a:lnTo>
                <a:lnTo>
                  <a:pt x="6150" y="2010"/>
                </a:lnTo>
                <a:lnTo>
                  <a:pt x="6138" y="2004"/>
                </a:lnTo>
                <a:lnTo>
                  <a:pt x="6126" y="1992"/>
                </a:lnTo>
                <a:lnTo>
                  <a:pt x="6114" y="1992"/>
                </a:lnTo>
                <a:lnTo>
                  <a:pt x="6108" y="1986"/>
                </a:lnTo>
                <a:lnTo>
                  <a:pt x="6096" y="1986"/>
                </a:lnTo>
                <a:lnTo>
                  <a:pt x="6078" y="1980"/>
                </a:lnTo>
                <a:lnTo>
                  <a:pt x="6072" y="1980"/>
                </a:lnTo>
                <a:lnTo>
                  <a:pt x="6072" y="1968"/>
                </a:lnTo>
                <a:lnTo>
                  <a:pt x="6078" y="1968"/>
                </a:lnTo>
                <a:lnTo>
                  <a:pt x="6120" y="1926"/>
                </a:lnTo>
                <a:lnTo>
                  <a:pt x="6156" y="1920"/>
                </a:lnTo>
                <a:lnTo>
                  <a:pt x="6162" y="1908"/>
                </a:lnTo>
                <a:lnTo>
                  <a:pt x="6204" y="1914"/>
                </a:lnTo>
                <a:lnTo>
                  <a:pt x="6258" y="1902"/>
                </a:lnTo>
                <a:lnTo>
                  <a:pt x="6294" y="1920"/>
                </a:lnTo>
                <a:lnTo>
                  <a:pt x="6330" y="1944"/>
                </a:lnTo>
                <a:lnTo>
                  <a:pt x="6402" y="1944"/>
                </a:lnTo>
                <a:lnTo>
                  <a:pt x="6408" y="1950"/>
                </a:lnTo>
                <a:lnTo>
                  <a:pt x="6420" y="1956"/>
                </a:lnTo>
                <a:lnTo>
                  <a:pt x="6426" y="1962"/>
                </a:lnTo>
                <a:lnTo>
                  <a:pt x="6438" y="1968"/>
                </a:lnTo>
                <a:lnTo>
                  <a:pt x="6438" y="1980"/>
                </a:lnTo>
                <a:lnTo>
                  <a:pt x="6444" y="1980"/>
                </a:lnTo>
                <a:lnTo>
                  <a:pt x="6456" y="1992"/>
                </a:lnTo>
                <a:lnTo>
                  <a:pt x="6468" y="1998"/>
                </a:lnTo>
                <a:lnTo>
                  <a:pt x="6480" y="2010"/>
                </a:lnTo>
                <a:lnTo>
                  <a:pt x="6492" y="2010"/>
                </a:lnTo>
                <a:lnTo>
                  <a:pt x="6498" y="2016"/>
                </a:lnTo>
                <a:lnTo>
                  <a:pt x="6504" y="2016"/>
                </a:lnTo>
                <a:lnTo>
                  <a:pt x="6510" y="2046"/>
                </a:lnTo>
                <a:lnTo>
                  <a:pt x="6558" y="2070"/>
                </a:lnTo>
                <a:lnTo>
                  <a:pt x="6570" y="2100"/>
                </a:lnTo>
                <a:lnTo>
                  <a:pt x="6582" y="2100"/>
                </a:lnTo>
                <a:lnTo>
                  <a:pt x="6630" y="2124"/>
                </a:lnTo>
                <a:lnTo>
                  <a:pt x="6636" y="2136"/>
                </a:lnTo>
                <a:lnTo>
                  <a:pt x="6654" y="2154"/>
                </a:lnTo>
                <a:lnTo>
                  <a:pt x="6660" y="2166"/>
                </a:lnTo>
                <a:lnTo>
                  <a:pt x="6672" y="2166"/>
                </a:lnTo>
                <a:lnTo>
                  <a:pt x="6678" y="2190"/>
                </a:lnTo>
                <a:lnTo>
                  <a:pt x="6684" y="2190"/>
                </a:lnTo>
                <a:lnTo>
                  <a:pt x="6690" y="2196"/>
                </a:lnTo>
                <a:lnTo>
                  <a:pt x="6714" y="2208"/>
                </a:lnTo>
                <a:lnTo>
                  <a:pt x="6720" y="2214"/>
                </a:lnTo>
                <a:lnTo>
                  <a:pt x="6732" y="2220"/>
                </a:lnTo>
                <a:lnTo>
                  <a:pt x="6780" y="2220"/>
                </a:lnTo>
                <a:lnTo>
                  <a:pt x="6792" y="2226"/>
                </a:lnTo>
                <a:lnTo>
                  <a:pt x="6798" y="2232"/>
                </a:lnTo>
                <a:lnTo>
                  <a:pt x="6810" y="2238"/>
                </a:lnTo>
                <a:lnTo>
                  <a:pt x="6822" y="2226"/>
                </a:lnTo>
                <a:lnTo>
                  <a:pt x="6834" y="2226"/>
                </a:lnTo>
                <a:lnTo>
                  <a:pt x="6852" y="2244"/>
                </a:lnTo>
                <a:lnTo>
                  <a:pt x="6864" y="2250"/>
                </a:lnTo>
                <a:lnTo>
                  <a:pt x="6882" y="2268"/>
                </a:lnTo>
                <a:lnTo>
                  <a:pt x="6924" y="2268"/>
                </a:lnTo>
                <a:lnTo>
                  <a:pt x="6942" y="2298"/>
                </a:lnTo>
                <a:lnTo>
                  <a:pt x="6960" y="2298"/>
                </a:lnTo>
                <a:lnTo>
                  <a:pt x="6966" y="2304"/>
                </a:lnTo>
                <a:lnTo>
                  <a:pt x="6966" y="2310"/>
                </a:lnTo>
                <a:lnTo>
                  <a:pt x="6972" y="2322"/>
                </a:lnTo>
                <a:lnTo>
                  <a:pt x="6972" y="2334"/>
                </a:lnTo>
                <a:lnTo>
                  <a:pt x="7014" y="2364"/>
                </a:lnTo>
                <a:lnTo>
                  <a:pt x="7038" y="2358"/>
                </a:lnTo>
                <a:lnTo>
                  <a:pt x="7050" y="2370"/>
                </a:lnTo>
                <a:lnTo>
                  <a:pt x="7068" y="2370"/>
                </a:lnTo>
                <a:lnTo>
                  <a:pt x="7068" y="2358"/>
                </a:lnTo>
                <a:lnTo>
                  <a:pt x="7098" y="2364"/>
                </a:lnTo>
                <a:lnTo>
                  <a:pt x="7098" y="2346"/>
                </a:lnTo>
                <a:lnTo>
                  <a:pt x="7104" y="2340"/>
                </a:lnTo>
                <a:lnTo>
                  <a:pt x="7110" y="2340"/>
                </a:lnTo>
                <a:lnTo>
                  <a:pt x="7122" y="2334"/>
                </a:lnTo>
                <a:lnTo>
                  <a:pt x="7152" y="2334"/>
                </a:lnTo>
                <a:lnTo>
                  <a:pt x="7158" y="2310"/>
                </a:lnTo>
                <a:lnTo>
                  <a:pt x="7200" y="2310"/>
                </a:lnTo>
                <a:lnTo>
                  <a:pt x="7212" y="2316"/>
                </a:lnTo>
                <a:lnTo>
                  <a:pt x="7218" y="2328"/>
                </a:lnTo>
                <a:lnTo>
                  <a:pt x="7218" y="2346"/>
                </a:lnTo>
                <a:lnTo>
                  <a:pt x="7242" y="2358"/>
                </a:lnTo>
                <a:lnTo>
                  <a:pt x="7242" y="2388"/>
                </a:lnTo>
                <a:lnTo>
                  <a:pt x="7224" y="2394"/>
                </a:lnTo>
                <a:lnTo>
                  <a:pt x="7236" y="2412"/>
                </a:lnTo>
                <a:lnTo>
                  <a:pt x="7236" y="2430"/>
                </a:lnTo>
                <a:lnTo>
                  <a:pt x="7248" y="2442"/>
                </a:lnTo>
                <a:lnTo>
                  <a:pt x="7248" y="2466"/>
                </a:lnTo>
                <a:lnTo>
                  <a:pt x="7266" y="2472"/>
                </a:lnTo>
                <a:lnTo>
                  <a:pt x="7260" y="2502"/>
                </a:lnTo>
                <a:lnTo>
                  <a:pt x="7266" y="2526"/>
                </a:lnTo>
                <a:lnTo>
                  <a:pt x="7260" y="2532"/>
                </a:lnTo>
                <a:lnTo>
                  <a:pt x="7254" y="2532"/>
                </a:lnTo>
                <a:lnTo>
                  <a:pt x="7254" y="2550"/>
                </a:lnTo>
                <a:lnTo>
                  <a:pt x="7260" y="2562"/>
                </a:lnTo>
                <a:lnTo>
                  <a:pt x="7260" y="2574"/>
                </a:lnTo>
                <a:lnTo>
                  <a:pt x="7254" y="2580"/>
                </a:lnTo>
                <a:lnTo>
                  <a:pt x="7248" y="2580"/>
                </a:lnTo>
                <a:lnTo>
                  <a:pt x="7236" y="2574"/>
                </a:lnTo>
                <a:lnTo>
                  <a:pt x="7224" y="2574"/>
                </a:lnTo>
                <a:lnTo>
                  <a:pt x="7206" y="2568"/>
                </a:lnTo>
                <a:lnTo>
                  <a:pt x="7194" y="2562"/>
                </a:lnTo>
                <a:lnTo>
                  <a:pt x="7170" y="2562"/>
                </a:lnTo>
                <a:lnTo>
                  <a:pt x="7164" y="2568"/>
                </a:lnTo>
                <a:lnTo>
                  <a:pt x="7170" y="2574"/>
                </a:lnTo>
                <a:lnTo>
                  <a:pt x="7170" y="2586"/>
                </a:lnTo>
                <a:lnTo>
                  <a:pt x="7146" y="2586"/>
                </a:lnTo>
                <a:lnTo>
                  <a:pt x="7146" y="2598"/>
                </a:lnTo>
                <a:lnTo>
                  <a:pt x="7152" y="2610"/>
                </a:lnTo>
                <a:lnTo>
                  <a:pt x="7158" y="2610"/>
                </a:lnTo>
                <a:lnTo>
                  <a:pt x="7170" y="2622"/>
                </a:lnTo>
                <a:lnTo>
                  <a:pt x="7182" y="2628"/>
                </a:lnTo>
                <a:lnTo>
                  <a:pt x="7194" y="2646"/>
                </a:lnTo>
                <a:lnTo>
                  <a:pt x="7206" y="2658"/>
                </a:lnTo>
                <a:lnTo>
                  <a:pt x="7212" y="2676"/>
                </a:lnTo>
                <a:lnTo>
                  <a:pt x="7212" y="2688"/>
                </a:lnTo>
                <a:lnTo>
                  <a:pt x="7224" y="2700"/>
                </a:lnTo>
                <a:lnTo>
                  <a:pt x="7230" y="2712"/>
                </a:lnTo>
                <a:lnTo>
                  <a:pt x="7236" y="2748"/>
                </a:lnTo>
                <a:lnTo>
                  <a:pt x="7206" y="2742"/>
                </a:lnTo>
                <a:lnTo>
                  <a:pt x="7200" y="2766"/>
                </a:lnTo>
                <a:lnTo>
                  <a:pt x="7224" y="2778"/>
                </a:lnTo>
                <a:lnTo>
                  <a:pt x="7260" y="2778"/>
                </a:lnTo>
                <a:lnTo>
                  <a:pt x="7260" y="2718"/>
                </a:lnTo>
                <a:lnTo>
                  <a:pt x="7266" y="2712"/>
                </a:lnTo>
                <a:lnTo>
                  <a:pt x="7272" y="2712"/>
                </a:lnTo>
                <a:lnTo>
                  <a:pt x="7284" y="2718"/>
                </a:lnTo>
                <a:lnTo>
                  <a:pt x="7290" y="2724"/>
                </a:lnTo>
                <a:lnTo>
                  <a:pt x="7302" y="2712"/>
                </a:lnTo>
                <a:lnTo>
                  <a:pt x="7308" y="2724"/>
                </a:lnTo>
                <a:lnTo>
                  <a:pt x="7314" y="2730"/>
                </a:lnTo>
                <a:lnTo>
                  <a:pt x="7320" y="2742"/>
                </a:lnTo>
                <a:lnTo>
                  <a:pt x="7332" y="2754"/>
                </a:lnTo>
                <a:lnTo>
                  <a:pt x="7344" y="2754"/>
                </a:lnTo>
                <a:lnTo>
                  <a:pt x="7356" y="2748"/>
                </a:lnTo>
                <a:lnTo>
                  <a:pt x="7368" y="2748"/>
                </a:lnTo>
                <a:lnTo>
                  <a:pt x="7374" y="2742"/>
                </a:lnTo>
                <a:lnTo>
                  <a:pt x="7380" y="2742"/>
                </a:lnTo>
                <a:lnTo>
                  <a:pt x="7380" y="2760"/>
                </a:lnTo>
                <a:lnTo>
                  <a:pt x="7386" y="2760"/>
                </a:lnTo>
                <a:lnTo>
                  <a:pt x="7392" y="2754"/>
                </a:lnTo>
                <a:lnTo>
                  <a:pt x="7404" y="2748"/>
                </a:lnTo>
                <a:lnTo>
                  <a:pt x="7422" y="2742"/>
                </a:lnTo>
                <a:lnTo>
                  <a:pt x="7440" y="2730"/>
                </a:lnTo>
                <a:lnTo>
                  <a:pt x="7452" y="2724"/>
                </a:lnTo>
                <a:lnTo>
                  <a:pt x="7464" y="2700"/>
                </a:lnTo>
                <a:lnTo>
                  <a:pt x="7464" y="2682"/>
                </a:lnTo>
                <a:lnTo>
                  <a:pt x="7470" y="2664"/>
                </a:lnTo>
                <a:lnTo>
                  <a:pt x="7470" y="2628"/>
                </a:lnTo>
                <a:lnTo>
                  <a:pt x="7494" y="2622"/>
                </a:lnTo>
                <a:lnTo>
                  <a:pt x="7494" y="2562"/>
                </a:lnTo>
                <a:lnTo>
                  <a:pt x="7500" y="2550"/>
                </a:lnTo>
                <a:lnTo>
                  <a:pt x="7506" y="2544"/>
                </a:lnTo>
                <a:lnTo>
                  <a:pt x="7518" y="2520"/>
                </a:lnTo>
                <a:lnTo>
                  <a:pt x="7518" y="2490"/>
                </a:lnTo>
                <a:lnTo>
                  <a:pt x="7524" y="2472"/>
                </a:lnTo>
                <a:lnTo>
                  <a:pt x="7524" y="2454"/>
                </a:lnTo>
                <a:lnTo>
                  <a:pt x="7518" y="2442"/>
                </a:lnTo>
                <a:lnTo>
                  <a:pt x="7518" y="2424"/>
                </a:lnTo>
                <a:lnTo>
                  <a:pt x="7512" y="2418"/>
                </a:lnTo>
                <a:lnTo>
                  <a:pt x="7512" y="2412"/>
                </a:lnTo>
                <a:lnTo>
                  <a:pt x="7518" y="2400"/>
                </a:lnTo>
                <a:lnTo>
                  <a:pt x="7524" y="2394"/>
                </a:lnTo>
                <a:lnTo>
                  <a:pt x="7524" y="2382"/>
                </a:lnTo>
                <a:lnTo>
                  <a:pt x="7530" y="2376"/>
                </a:lnTo>
                <a:lnTo>
                  <a:pt x="7530" y="2364"/>
                </a:lnTo>
                <a:lnTo>
                  <a:pt x="7524" y="2358"/>
                </a:lnTo>
                <a:lnTo>
                  <a:pt x="7518" y="2346"/>
                </a:lnTo>
                <a:lnTo>
                  <a:pt x="7524" y="2334"/>
                </a:lnTo>
                <a:lnTo>
                  <a:pt x="7530" y="2328"/>
                </a:lnTo>
                <a:lnTo>
                  <a:pt x="7536" y="2316"/>
                </a:lnTo>
                <a:lnTo>
                  <a:pt x="7536" y="2298"/>
                </a:lnTo>
                <a:lnTo>
                  <a:pt x="7530" y="2292"/>
                </a:lnTo>
                <a:lnTo>
                  <a:pt x="7530" y="2280"/>
                </a:lnTo>
                <a:lnTo>
                  <a:pt x="7518" y="2256"/>
                </a:lnTo>
                <a:lnTo>
                  <a:pt x="7512" y="2250"/>
                </a:lnTo>
                <a:lnTo>
                  <a:pt x="7512" y="2238"/>
                </a:lnTo>
                <a:lnTo>
                  <a:pt x="7506" y="2232"/>
                </a:lnTo>
                <a:lnTo>
                  <a:pt x="7506" y="2220"/>
                </a:lnTo>
                <a:lnTo>
                  <a:pt x="7500" y="2214"/>
                </a:lnTo>
                <a:lnTo>
                  <a:pt x="7500" y="2202"/>
                </a:lnTo>
                <a:lnTo>
                  <a:pt x="7494" y="2196"/>
                </a:lnTo>
                <a:lnTo>
                  <a:pt x="7482" y="2190"/>
                </a:lnTo>
                <a:lnTo>
                  <a:pt x="7476" y="2184"/>
                </a:lnTo>
                <a:lnTo>
                  <a:pt x="7482" y="2178"/>
                </a:lnTo>
                <a:lnTo>
                  <a:pt x="7476" y="2178"/>
                </a:lnTo>
                <a:lnTo>
                  <a:pt x="7470" y="2172"/>
                </a:lnTo>
                <a:lnTo>
                  <a:pt x="7458" y="2166"/>
                </a:lnTo>
                <a:lnTo>
                  <a:pt x="7446" y="2154"/>
                </a:lnTo>
                <a:lnTo>
                  <a:pt x="7440" y="2142"/>
                </a:lnTo>
                <a:lnTo>
                  <a:pt x="7434" y="2124"/>
                </a:lnTo>
                <a:lnTo>
                  <a:pt x="7434" y="2112"/>
                </a:lnTo>
                <a:lnTo>
                  <a:pt x="7428" y="2106"/>
                </a:lnTo>
                <a:lnTo>
                  <a:pt x="7428" y="2100"/>
                </a:lnTo>
                <a:lnTo>
                  <a:pt x="7416" y="2094"/>
                </a:lnTo>
                <a:lnTo>
                  <a:pt x="7416" y="2082"/>
                </a:lnTo>
                <a:lnTo>
                  <a:pt x="7422" y="2070"/>
                </a:lnTo>
                <a:lnTo>
                  <a:pt x="7422" y="2040"/>
                </a:lnTo>
                <a:lnTo>
                  <a:pt x="7410" y="2028"/>
                </a:lnTo>
                <a:lnTo>
                  <a:pt x="7404" y="2016"/>
                </a:lnTo>
                <a:lnTo>
                  <a:pt x="7398" y="2010"/>
                </a:lnTo>
                <a:lnTo>
                  <a:pt x="7380" y="2004"/>
                </a:lnTo>
                <a:lnTo>
                  <a:pt x="7380" y="1998"/>
                </a:lnTo>
                <a:lnTo>
                  <a:pt x="7374" y="1992"/>
                </a:lnTo>
                <a:lnTo>
                  <a:pt x="7368" y="1980"/>
                </a:lnTo>
                <a:lnTo>
                  <a:pt x="7356" y="1968"/>
                </a:lnTo>
                <a:lnTo>
                  <a:pt x="7344" y="1968"/>
                </a:lnTo>
                <a:lnTo>
                  <a:pt x="7332" y="1956"/>
                </a:lnTo>
                <a:lnTo>
                  <a:pt x="7326" y="1956"/>
                </a:lnTo>
                <a:lnTo>
                  <a:pt x="7308" y="1950"/>
                </a:lnTo>
                <a:lnTo>
                  <a:pt x="7302" y="1938"/>
                </a:lnTo>
                <a:lnTo>
                  <a:pt x="7308" y="1938"/>
                </a:lnTo>
                <a:lnTo>
                  <a:pt x="7314" y="1944"/>
                </a:lnTo>
                <a:lnTo>
                  <a:pt x="7326" y="1944"/>
                </a:lnTo>
                <a:lnTo>
                  <a:pt x="7332" y="1950"/>
                </a:lnTo>
                <a:lnTo>
                  <a:pt x="7344" y="1950"/>
                </a:lnTo>
                <a:lnTo>
                  <a:pt x="7350" y="1944"/>
                </a:lnTo>
                <a:lnTo>
                  <a:pt x="7350" y="1938"/>
                </a:lnTo>
                <a:lnTo>
                  <a:pt x="7344" y="1938"/>
                </a:lnTo>
                <a:lnTo>
                  <a:pt x="7332" y="1932"/>
                </a:lnTo>
                <a:lnTo>
                  <a:pt x="7326" y="1926"/>
                </a:lnTo>
                <a:lnTo>
                  <a:pt x="7320" y="1926"/>
                </a:lnTo>
                <a:lnTo>
                  <a:pt x="7242" y="1890"/>
                </a:lnTo>
                <a:lnTo>
                  <a:pt x="7236" y="1890"/>
                </a:lnTo>
                <a:lnTo>
                  <a:pt x="7230" y="1884"/>
                </a:lnTo>
                <a:lnTo>
                  <a:pt x="7218" y="1878"/>
                </a:lnTo>
                <a:lnTo>
                  <a:pt x="7206" y="1866"/>
                </a:lnTo>
                <a:lnTo>
                  <a:pt x="7194" y="1860"/>
                </a:lnTo>
                <a:lnTo>
                  <a:pt x="7188" y="1854"/>
                </a:lnTo>
                <a:lnTo>
                  <a:pt x="7170" y="1854"/>
                </a:lnTo>
                <a:lnTo>
                  <a:pt x="7164" y="1860"/>
                </a:lnTo>
                <a:lnTo>
                  <a:pt x="7152" y="1866"/>
                </a:lnTo>
                <a:lnTo>
                  <a:pt x="7116" y="1854"/>
                </a:lnTo>
                <a:lnTo>
                  <a:pt x="7152" y="1896"/>
                </a:lnTo>
                <a:lnTo>
                  <a:pt x="7146" y="1920"/>
                </a:lnTo>
                <a:lnTo>
                  <a:pt x="7134" y="1920"/>
                </a:lnTo>
                <a:lnTo>
                  <a:pt x="7134" y="1890"/>
                </a:lnTo>
                <a:lnTo>
                  <a:pt x="7116" y="1878"/>
                </a:lnTo>
                <a:lnTo>
                  <a:pt x="7116" y="1908"/>
                </a:lnTo>
                <a:lnTo>
                  <a:pt x="7068" y="1908"/>
                </a:lnTo>
                <a:lnTo>
                  <a:pt x="7074" y="1902"/>
                </a:lnTo>
                <a:lnTo>
                  <a:pt x="7074" y="1884"/>
                </a:lnTo>
                <a:lnTo>
                  <a:pt x="7068" y="1878"/>
                </a:lnTo>
                <a:lnTo>
                  <a:pt x="7044" y="1878"/>
                </a:lnTo>
                <a:lnTo>
                  <a:pt x="7038" y="1890"/>
                </a:lnTo>
                <a:lnTo>
                  <a:pt x="7014" y="1890"/>
                </a:lnTo>
                <a:lnTo>
                  <a:pt x="7002" y="1854"/>
                </a:lnTo>
                <a:lnTo>
                  <a:pt x="6996" y="1854"/>
                </a:lnTo>
                <a:lnTo>
                  <a:pt x="6984" y="1830"/>
                </a:lnTo>
                <a:lnTo>
                  <a:pt x="6912" y="1836"/>
                </a:lnTo>
                <a:lnTo>
                  <a:pt x="6906" y="1824"/>
                </a:lnTo>
                <a:lnTo>
                  <a:pt x="6882" y="1824"/>
                </a:lnTo>
                <a:lnTo>
                  <a:pt x="6870" y="1818"/>
                </a:lnTo>
                <a:lnTo>
                  <a:pt x="6864" y="1812"/>
                </a:lnTo>
                <a:lnTo>
                  <a:pt x="6864" y="1794"/>
                </a:lnTo>
                <a:lnTo>
                  <a:pt x="6876" y="1788"/>
                </a:lnTo>
                <a:lnTo>
                  <a:pt x="6888" y="1776"/>
                </a:lnTo>
                <a:lnTo>
                  <a:pt x="6900" y="1776"/>
                </a:lnTo>
                <a:lnTo>
                  <a:pt x="6900" y="1752"/>
                </a:lnTo>
                <a:lnTo>
                  <a:pt x="6906" y="1752"/>
                </a:lnTo>
                <a:lnTo>
                  <a:pt x="6918" y="1746"/>
                </a:lnTo>
                <a:lnTo>
                  <a:pt x="6930" y="1734"/>
                </a:lnTo>
                <a:lnTo>
                  <a:pt x="6930" y="1728"/>
                </a:lnTo>
                <a:lnTo>
                  <a:pt x="6936" y="1716"/>
                </a:lnTo>
                <a:lnTo>
                  <a:pt x="6936" y="1710"/>
                </a:lnTo>
                <a:lnTo>
                  <a:pt x="6942" y="1698"/>
                </a:lnTo>
                <a:lnTo>
                  <a:pt x="6930" y="1686"/>
                </a:lnTo>
                <a:lnTo>
                  <a:pt x="6942" y="1662"/>
                </a:lnTo>
                <a:lnTo>
                  <a:pt x="6930" y="1650"/>
                </a:lnTo>
                <a:lnTo>
                  <a:pt x="6948" y="1632"/>
                </a:lnTo>
                <a:lnTo>
                  <a:pt x="6972" y="1626"/>
                </a:lnTo>
                <a:lnTo>
                  <a:pt x="6960" y="1596"/>
                </a:lnTo>
                <a:lnTo>
                  <a:pt x="6984" y="1590"/>
                </a:lnTo>
                <a:lnTo>
                  <a:pt x="6960" y="1554"/>
                </a:lnTo>
                <a:lnTo>
                  <a:pt x="6990" y="1542"/>
                </a:lnTo>
                <a:lnTo>
                  <a:pt x="6990" y="1500"/>
                </a:lnTo>
                <a:lnTo>
                  <a:pt x="6996" y="1488"/>
                </a:lnTo>
                <a:lnTo>
                  <a:pt x="7002" y="1482"/>
                </a:lnTo>
                <a:lnTo>
                  <a:pt x="7020" y="1470"/>
                </a:lnTo>
                <a:lnTo>
                  <a:pt x="7032" y="1464"/>
                </a:lnTo>
                <a:lnTo>
                  <a:pt x="7050" y="1464"/>
                </a:lnTo>
                <a:lnTo>
                  <a:pt x="7068" y="1470"/>
                </a:lnTo>
                <a:lnTo>
                  <a:pt x="7188" y="1470"/>
                </a:lnTo>
                <a:lnTo>
                  <a:pt x="7206" y="1488"/>
                </a:lnTo>
                <a:lnTo>
                  <a:pt x="7224" y="1482"/>
                </a:lnTo>
                <a:lnTo>
                  <a:pt x="7218" y="1464"/>
                </a:lnTo>
                <a:lnTo>
                  <a:pt x="7290" y="1482"/>
                </a:lnTo>
                <a:lnTo>
                  <a:pt x="7320" y="1464"/>
                </a:lnTo>
                <a:lnTo>
                  <a:pt x="7350" y="1488"/>
                </a:lnTo>
                <a:lnTo>
                  <a:pt x="7356" y="1452"/>
                </a:lnTo>
                <a:lnTo>
                  <a:pt x="7434" y="1452"/>
                </a:lnTo>
                <a:lnTo>
                  <a:pt x="7446" y="1458"/>
                </a:lnTo>
                <a:lnTo>
                  <a:pt x="7452" y="1470"/>
                </a:lnTo>
                <a:lnTo>
                  <a:pt x="7458" y="1470"/>
                </a:lnTo>
                <a:lnTo>
                  <a:pt x="7464" y="1464"/>
                </a:lnTo>
                <a:lnTo>
                  <a:pt x="7476" y="1464"/>
                </a:lnTo>
                <a:lnTo>
                  <a:pt x="7482" y="1458"/>
                </a:lnTo>
                <a:lnTo>
                  <a:pt x="7494" y="1452"/>
                </a:lnTo>
                <a:lnTo>
                  <a:pt x="7518" y="1470"/>
                </a:lnTo>
                <a:lnTo>
                  <a:pt x="7560" y="1476"/>
                </a:lnTo>
                <a:lnTo>
                  <a:pt x="7506" y="1488"/>
                </a:lnTo>
                <a:lnTo>
                  <a:pt x="7506" y="1494"/>
                </a:lnTo>
                <a:lnTo>
                  <a:pt x="7512" y="1500"/>
                </a:lnTo>
                <a:lnTo>
                  <a:pt x="7524" y="1506"/>
                </a:lnTo>
                <a:lnTo>
                  <a:pt x="7530" y="1512"/>
                </a:lnTo>
                <a:lnTo>
                  <a:pt x="7542" y="1512"/>
                </a:lnTo>
                <a:lnTo>
                  <a:pt x="7548" y="1506"/>
                </a:lnTo>
                <a:lnTo>
                  <a:pt x="7560" y="1506"/>
                </a:lnTo>
                <a:lnTo>
                  <a:pt x="7572" y="1500"/>
                </a:lnTo>
                <a:lnTo>
                  <a:pt x="7578" y="1494"/>
                </a:lnTo>
                <a:lnTo>
                  <a:pt x="7584" y="1494"/>
                </a:lnTo>
                <a:lnTo>
                  <a:pt x="7614" y="1506"/>
                </a:lnTo>
                <a:lnTo>
                  <a:pt x="7638" y="1488"/>
                </a:lnTo>
                <a:lnTo>
                  <a:pt x="7644" y="1488"/>
                </a:lnTo>
                <a:lnTo>
                  <a:pt x="7650" y="1494"/>
                </a:lnTo>
                <a:lnTo>
                  <a:pt x="7686" y="1494"/>
                </a:lnTo>
                <a:lnTo>
                  <a:pt x="7692" y="1488"/>
                </a:lnTo>
                <a:lnTo>
                  <a:pt x="7692" y="1476"/>
                </a:lnTo>
                <a:lnTo>
                  <a:pt x="7728" y="1482"/>
                </a:lnTo>
                <a:lnTo>
                  <a:pt x="7680" y="1452"/>
                </a:lnTo>
                <a:lnTo>
                  <a:pt x="7650" y="1464"/>
                </a:lnTo>
                <a:lnTo>
                  <a:pt x="7644" y="1446"/>
                </a:lnTo>
                <a:lnTo>
                  <a:pt x="7638" y="1434"/>
                </a:lnTo>
                <a:lnTo>
                  <a:pt x="7632" y="1428"/>
                </a:lnTo>
                <a:lnTo>
                  <a:pt x="7626" y="1416"/>
                </a:lnTo>
                <a:lnTo>
                  <a:pt x="7626" y="1398"/>
                </a:lnTo>
                <a:lnTo>
                  <a:pt x="7650" y="1374"/>
                </a:lnTo>
                <a:lnTo>
                  <a:pt x="7644" y="1344"/>
                </a:lnTo>
                <a:lnTo>
                  <a:pt x="7662" y="1332"/>
                </a:lnTo>
                <a:lnTo>
                  <a:pt x="7650" y="1326"/>
                </a:lnTo>
                <a:lnTo>
                  <a:pt x="7638" y="1314"/>
                </a:lnTo>
                <a:lnTo>
                  <a:pt x="7638" y="1302"/>
                </a:lnTo>
                <a:lnTo>
                  <a:pt x="7644" y="1296"/>
                </a:lnTo>
                <a:lnTo>
                  <a:pt x="7662" y="1290"/>
                </a:lnTo>
                <a:lnTo>
                  <a:pt x="7698" y="1290"/>
                </a:lnTo>
                <a:lnTo>
                  <a:pt x="7710" y="1296"/>
                </a:lnTo>
                <a:lnTo>
                  <a:pt x="7728" y="1296"/>
                </a:lnTo>
                <a:lnTo>
                  <a:pt x="7746" y="1278"/>
                </a:lnTo>
                <a:lnTo>
                  <a:pt x="7782" y="1308"/>
                </a:lnTo>
                <a:lnTo>
                  <a:pt x="7806" y="1290"/>
                </a:lnTo>
                <a:lnTo>
                  <a:pt x="7812" y="1302"/>
                </a:lnTo>
                <a:lnTo>
                  <a:pt x="7818" y="1308"/>
                </a:lnTo>
                <a:lnTo>
                  <a:pt x="7830" y="1332"/>
                </a:lnTo>
                <a:lnTo>
                  <a:pt x="7830" y="1338"/>
                </a:lnTo>
                <a:lnTo>
                  <a:pt x="7836" y="1344"/>
                </a:lnTo>
                <a:lnTo>
                  <a:pt x="7878" y="1344"/>
                </a:lnTo>
                <a:lnTo>
                  <a:pt x="7878" y="1362"/>
                </a:lnTo>
                <a:lnTo>
                  <a:pt x="7884" y="1374"/>
                </a:lnTo>
                <a:lnTo>
                  <a:pt x="7890" y="1380"/>
                </a:lnTo>
                <a:lnTo>
                  <a:pt x="7896" y="1380"/>
                </a:lnTo>
                <a:lnTo>
                  <a:pt x="7914" y="1362"/>
                </a:lnTo>
                <a:lnTo>
                  <a:pt x="7932" y="1326"/>
                </a:lnTo>
                <a:lnTo>
                  <a:pt x="7938" y="1320"/>
                </a:lnTo>
                <a:lnTo>
                  <a:pt x="7938" y="1314"/>
                </a:lnTo>
                <a:lnTo>
                  <a:pt x="7962" y="1302"/>
                </a:lnTo>
                <a:lnTo>
                  <a:pt x="7992" y="1314"/>
                </a:lnTo>
                <a:lnTo>
                  <a:pt x="7986" y="1302"/>
                </a:lnTo>
                <a:lnTo>
                  <a:pt x="7962" y="1284"/>
                </a:lnTo>
                <a:lnTo>
                  <a:pt x="7956" y="1278"/>
                </a:lnTo>
                <a:lnTo>
                  <a:pt x="7932" y="1266"/>
                </a:lnTo>
                <a:lnTo>
                  <a:pt x="7926" y="1254"/>
                </a:lnTo>
                <a:lnTo>
                  <a:pt x="7914" y="1248"/>
                </a:lnTo>
                <a:lnTo>
                  <a:pt x="7908" y="1242"/>
                </a:lnTo>
                <a:lnTo>
                  <a:pt x="7908" y="1230"/>
                </a:lnTo>
                <a:lnTo>
                  <a:pt x="7962" y="1230"/>
                </a:lnTo>
                <a:lnTo>
                  <a:pt x="7992" y="1236"/>
                </a:lnTo>
                <a:lnTo>
                  <a:pt x="8052" y="1236"/>
                </a:lnTo>
                <a:lnTo>
                  <a:pt x="8052" y="1254"/>
                </a:lnTo>
                <a:lnTo>
                  <a:pt x="8040" y="1254"/>
                </a:lnTo>
                <a:lnTo>
                  <a:pt x="8028" y="1248"/>
                </a:lnTo>
                <a:lnTo>
                  <a:pt x="7992" y="1248"/>
                </a:lnTo>
                <a:lnTo>
                  <a:pt x="7992" y="1266"/>
                </a:lnTo>
                <a:lnTo>
                  <a:pt x="8016" y="1290"/>
                </a:lnTo>
                <a:lnTo>
                  <a:pt x="8028" y="1296"/>
                </a:lnTo>
                <a:lnTo>
                  <a:pt x="8034" y="1320"/>
                </a:lnTo>
                <a:lnTo>
                  <a:pt x="8064" y="1326"/>
                </a:lnTo>
                <a:lnTo>
                  <a:pt x="8058" y="1344"/>
                </a:lnTo>
                <a:lnTo>
                  <a:pt x="8076" y="1362"/>
                </a:lnTo>
                <a:lnTo>
                  <a:pt x="8046" y="1368"/>
                </a:lnTo>
                <a:lnTo>
                  <a:pt x="8040" y="1380"/>
                </a:lnTo>
                <a:lnTo>
                  <a:pt x="8022" y="1386"/>
                </a:lnTo>
                <a:lnTo>
                  <a:pt x="8028" y="1398"/>
                </a:lnTo>
                <a:lnTo>
                  <a:pt x="8028" y="1404"/>
                </a:lnTo>
                <a:lnTo>
                  <a:pt x="8034" y="1416"/>
                </a:lnTo>
                <a:lnTo>
                  <a:pt x="8034" y="1440"/>
                </a:lnTo>
                <a:lnTo>
                  <a:pt x="8028" y="1452"/>
                </a:lnTo>
                <a:lnTo>
                  <a:pt x="8016" y="1464"/>
                </a:lnTo>
                <a:lnTo>
                  <a:pt x="8004" y="1488"/>
                </a:lnTo>
                <a:lnTo>
                  <a:pt x="8004" y="1506"/>
                </a:lnTo>
                <a:lnTo>
                  <a:pt x="8010" y="1506"/>
                </a:lnTo>
                <a:lnTo>
                  <a:pt x="8016" y="1512"/>
                </a:lnTo>
                <a:lnTo>
                  <a:pt x="8022" y="1524"/>
                </a:lnTo>
                <a:lnTo>
                  <a:pt x="8016" y="1530"/>
                </a:lnTo>
                <a:lnTo>
                  <a:pt x="8010" y="1542"/>
                </a:lnTo>
                <a:lnTo>
                  <a:pt x="7986" y="1566"/>
                </a:lnTo>
                <a:lnTo>
                  <a:pt x="7974" y="1572"/>
                </a:lnTo>
                <a:lnTo>
                  <a:pt x="7968" y="1578"/>
                </a:lnTo>
                <a:lnTo>
                  <a:pt x="7962" y="1578"/>
                </a:lnTo>
                <a:lnTo>
                  <a:pt x="7962" y="1596"/>
                </a:lnTo>
                <a:lnTo>
                  <a:pt x="7944" y="1596"/>
                </a:lnTo>
                <a:lnTo>
                  <a:pt x="7950" y="1596"/>
                </a:lnTo>
                <a:lnTo>
                  <a:pt x="7956" y="1602"/>
                </a:lnTo>
                <a:lnTo>
                  <a:pt x="7968" y="1608"/>
                </a:lnTo>
                <a:lnTo>
                  <a:pt x="7980" y="1632"/>
                </a:lnTo>
                <a:lnTo>
                  <a:pt x="7974" y="1650"/>
                </a:lnTo>
                <a:lnTo>
                  <a:pt x="7974" y="1662"/>
                </a:lnTo>
                <a:lnTo>
                  <a:pt x="7968" y="1674"/>
                </a:lnTo>
                <a:lnTo>
                  <a:pt x="7968" y="1686"/>
                </a:lnTo>
                <a:lnTo>
                  <a:pt x="7974" y="1704"/>
                </a:lnTo>
                <a:lnTo>
                  <a:pt x="7992" y="1722"/>
                </a:lnTo>
                <a:lnTo>
                  <a:pt x="8016" y="1752"/>
                </a:lnTo>
                <a:lnTo>
                  <a:pt x="8046" y="1776"/>
                </a:lnTo>
                <a:lnTo>
                  <a:pt x="8070" y="1800"/>
                </a:lnTo>
                <a:lnTo>
                  <a:pt x="8082" y="1806"/>
                </a:lnTo>
                <a:lnTo>
                  <a:pt x="8142" y="1872"/>
                </a:lnTo>
                <a:lnTo>
                  <a:pt x="8154" y="1866"/>
                </a:lnTo>
                <a:lnTo>
                  <a:pt x="8238" y="1962"/>
                </a:lnTo>
                <a:lnTo>
                  <a:pt x="8286" y="1980"/>
                </a:lnTo>
                <a:lnTo>
                  <a:pt x="8310" y="2004"/>
                </a:lnTo>
                <a:lnTo>
                  <a:pt x="8316" y="2016"/>
                </a:lnTo>
                <a:lnTo>
                  <a:pt x="8328" y="2022"/>
                </a:lnTo>
                <a:lnTo>
                  <a:pt x="8334" y="2034"/>
                </a:lnTo>
                <a:lnTo>
                  <a:pt x="8388" y="2088"/>
                </a:lnTo>
                <a:lnTo>
                  <a:pt x="8406" y="2088"/>
                </a:lnTo>
                <a:lnTo>
                  <a:pt x="8406" y="2106"/>
                </a:lnTo>
                <a:lnTo>
                  <a:pt x="8418" y="2106"/>
                </a:lnTo>
                <a:lnTo>
                  <a:pt x="8430" y="2100"/>
                </a:lnTo>
                <a:lnTo>
                  <a:pt x="8436" y="2094"/>
                </a:lnTo>
                <a:lnTo>
                  <a:pt x="8442" y="2082"/>
                </a:lnTo>
                <a:lnTo>
                  <a:pt x="8442" y="2076"/>
                </a:lnTo>
                <a:lnTo>
                  <a:pt x="8430" y="2064"/>
                </a:lnTo>
                <a:lnTo>
                  <a:pt x="8436" y="2058"/>
                </a:lnTo>
                <a:lnTo>
                  <a:pt x="8442" y="2046"/>
                </a:lnTo>
                <a:lnTo>
                  <a:pt x="8448" y="2040"/>
                </a:lnTo>
                <a:lnTo>
                  <a:pt x="8448" y="2022"/>
                </a:lnTo>
                <a:lnTo>
                  <a:pt x="8430" y="2004"/>
                </a:lnTo>
                <a:lnTo>
                  <a:pt x="8418" y="1998"/>
                </a:lnTo>
                <a:lnTo>
                  <a:pt x="8406" y="1974"/>
                </a:lnTo>
                <a:lnTo>
                  <a:pt x="8406" y="1962"/>
                </a:lnTo>
                <a:lnTo>
                  <a:pt x="8412" y="1950"/>
                </a:lnTo>
                <a:lnTo>
                  <a:pt x="8430" y="1932"/>
                </a:lnTo>
                <a:lnTo>
                  <a:pt x="8442" y="1932"/>
                </a:lnTo>
                <a:lnTo>
                  <a:pt x="8454" y="1938"/>
                </a:lnTo>
                <a:lnTo>
                  <a:pt x="8460" y="1938"/>
                </a:lnTo>
                <a:lnTo>
                  <a:pt x="8466" y="1944"/>
                </a:lnTo>
                <a:lnTo>
                  <a:pt x="8472" y="1944"/>
                </a:lnTo>
                <a:lnTo>
                  <a:pt x="8466" y="1938"/>
                </a:lnTo>
                <a:lnTo>
                  <a:pt x="8460" y="1926"/>
                </a:lnTo>
                <a:lnTo>
                  <a:pt x="8448" y="1920"/>
                </a:lnTo>
                <a:lnTo>
                  <a:pt x="8442" y="1908"/>
                </a:lnTo>
                <a:lnTo>
                  <a:pt x="8424" y="1890"/>
                </a:lnTo>
                <a:lnTo>
                  <a:pt x="8412" y="1890"/>
                </a:lnTo>
                <a:lnTo>
                  <a:pt x="8406" y="1884"/>
                </a:lnTo>
                <a:lnTo>
                  <a:pt x="8400" y="1872"/>
                </a:lnTo>
                <a:lnTo>
                  <a:pt x="8400" y="1860"/>
                </a:lnTo>
                <a:lnTo>
                  <a:pt x="8406" y="1848"/>
                </a:lnTo>
                <a:lnTo>
                  <a:pt x="8412" y="1842"/>
                </a:lnTo>
                <a:lnTo>
                  <a:pt x="8424" y="1836"/>
                </a:lnTo>
                <a:lnTo>
                  <a:pt x="8430" y="1830"/>
                </a:lnTo>
                <a:lnTo>
                  <a:pt x="8442" y="1836"/>
                </a:lnTo>
                <a:lnTo>
                  <a:pt x="8466" y="1836"/>
                </a:lnTo>
                <a:lnTo>
                  <a:pt x="8472" y="1830"/>
                </a:lnTo>
                <a:lnTo>
                  <a:pt x="8472" y="1812"/>
                </a:lnTo>
                <a:lnTo>
                  <a:pt x="8454" y="1794"/>
                </a:lnTo>
                <a:lnTo>
                  <a:pt x="8436" y="1788"/>
                </a:lnTo>
                <a:lnTo>
                  <a:pt x="8424" y="1782"/>
                </a:lnTo>
                <a:lnTo>
                  <a:pt x="8406" y="1770"/>
                </a:lnTo>
                <a:lnTo>
                  <a:pt x="8394" y="1758"/>
                </a:lnTo>
                <a:lnTo>
                  <a:pt x="8388" y="1740"/>
                </a:lnTo>
                <a:lnTo>
                  <a:pt x="8376" y="1716"/>
                </a:lnTo>
                <a:lnTo>
                  <a:pt x="8376" y="1704"/>
                </a:lnTo>
                <a:lnTo>
                  <a:pt x="8370" y="1698"/>
                </a:lnTo>
                <a:lnTo>
                  <a:pt x="8370" y="1692"/>
                </a:lnTo>
                <a:lnTo>
                  <a:pt x="8382" y="1686"/>
                </a:lnTo>
                <a:lnTo>
                  <a:pt x="8406" y="1710"/>
                </a:lnTo>
                <a:lnTo>
                  <a:pt x="8418" y="1716"/>
                </a:lnTo>
                <a:lnTo>
                  <a:pt x="8430" y="1716"/>
                </a:lnTo>
                <a:lnTo>
                  <a:pt x="8430" y="1710"/>
                </a:lnTo>
                <a:lnTo>
                  <a:pt x="8424" y="1704"/>
                </a:lnTo>
                <a:lnTo>
                  <a:pt x="8418" y="1692"/>
                </a:lnTo>
                <a:lnTo>
                  <a:pt x="8412" y="1686"/>
                </a:lnTo>
                <a:lnTo>
                  <a:pt x="8406" y="1674"/>
                </a:lnTo>
                <a:lnTo>
                  <a:pt x="8400" y="1668"/>
                </a:lnTo>
                <a:lnTo>
                  <a:pt x="8364" y="1668"/>
                </a:lnTo>
                <a:lnTo>
                  <a:pt x="8316" y="1626"/>
                </a:lnTo>
                <a:lnTo>
                  <a:pt x="8316" y="1596"/>
                </a:lnTo>
                <a:lnTo>
                  <a:pt x="8310" y="1590"/>
                </a:lnTo>
                <a:lnTo>
                  <a:pt x="8298" y="1584"/>
                </a:lnTo>
                <a:lnTo>
                  <a:pt x="8280" y="1578"/>
                </a:lnTo>
                <a:lnTo>
                  <a:pt x="8268" y="1572"/>
                </a:lnTo>
                <a:lnTo>
                  <a:pt x="8256" y="1572"/>
                </a:lnTo>
                <a:lnTo>
                  <a:pt x="8256" y="1590"/>
                </a:lnTo>
                <a:lnTo>
                  <a:pt x="8250" y="1590"/>
                </a:lnTo>
                <a:lnTo>
                  <a:pt x="8244" y="1584"/>
                </a:lnTo>
                <a:lnTo>
                  <a:pt x="8232" y="1584"/>
                </a:lnTo>
                <a:lnTo>
                  <a:pt x="8214" y="1572"/>
                </a:lnTo>
                <a:lnTo>
                  <a:pt x="8202" y="1566"/>
                </a:lnTo>
                <a:lnTo>
                  <a:pt x="8196" y="1560"/>
                </a:lnTo>
                <a:lnTo>
                  <a:pt x="8190" y="1548"/>
                </a:lnTo>
                <a:lnTo>
                  <a:pt x="8190" y="1536"/>
                </a:lnTo>
                <a:lnTo>
                  <a:pt x="8196" y="1524"/>
                </a:lnTo>
                <a:lnTo>
                  <a:pt x="8196" y="1500"/>
                </a:lnTo>
                <a:lnTo>
                  <a:pt x="8184" y="1476"/>
                </a:lnTo>
                <a:lnTo>
                  <a:pt x="8166" y="1458"/>
                </a:lnTo>
                <a:lnTo>
                  <a:pt x="8154" y="1452"/>
                </a:lnTo>
                <a:lnTo>
                  <a:pt x="8154" y="1434"/>
                </a:lnTo>
                <a:lnTo>
                  <a:pt x="8160" y="1428"/>
                </a:lnTo>
                <a:lnTo>
                  <a:pt x="8172" y="1428"/>
                </a:lnTo>
                <a:lnTo>
                  <a:pt x="8184" y="1434"/>
                </a:lnTo>
                <a:lnTo>
                  <a:pt x="8196" y="1416"/>
                </a:lnTo>
                <a:lnTo>
                  <a:pt x="8232" y="1446"/>
                </a:lnTo>
                <a:lnTo>
                  <a:pt x="8238" y="1440"/>
                </a:lnTo>
                <a:lnTo>
                  <a:pt x="8226" y="1428"/>
                </a:lnTo>
                <a:lnTo>
                  <a:pt x="8226" y="1422"/>
                </a:lnTo>
                <a:lnTo>
                  <a:pt x="8232" y="1416"/>
                </a:lnTo>
                <a:lnTo>
                  <a:pt x="8232" y="1404"/>
                </a:lnTo>
                <a:lnTo>
                  <a:pt x="8238" y="1392"/>
                </a:lnTo>
                <a:lnTo>
                  <a:pt x="8250" y="1386"/>
                </a:lnTo>
                <a:lnTo>
                  <a:pt x="8256" y="1386"/>
                </a:lnTo>
                <a:lnTo>
                  <a:pt x="8274" y="1404"/>
                </a:lnTo>
                <a:lnTo>
                  <a:pt x="8280" y="1416"/>
                </a:lnTo>
                <a:lnTo>
                  <a:pt x="8292" y="1428"/>
                </a:lnTo>
                <a:lnTo>
                  <a:pt x="8304" y="1434"/>
                </a:lnTo>
                <a:lnTo>
                  <a:pt x="8310" y="1446"/>
                </a:lnTo>
                <a:lnTo>
                  <a:pt x="8322" y="1398"/>
                </a:lnTo>
                <a:lnTo>
                  <a:pt x="8334" y="1398"/>
                </a:lnTo>
                <a:lnTo>
                  <a:pt x="8364" y="1392"/>
                </a:lnTo>
                <a:lnTo>
                  <a:pt x="8400" y="1386"/>
                </a:lnTo>
                <a:lnTo>
                  <a:pt x="8430" y="1386"/>
                </a:lnTo>
                <a:lnTo>
                  <a:pt x="8478" y="1410"/>
                </a:lnTo>
                <a:lnTo>
                  <a:pt x="8484" y="1416"/>
                </a:lnTo>
                <a:lnTo>
                  <a:pt x="8490" y="1416"/>
                </a:lnTo>
                <a:lnTo>
                  <a:pt x="8532" y="1434"/>
                </a:lnTo>
                <a:lnTo>
                  <a:pt x="8502" y="1374"/>
                </a:lnTo>
                <a:lnTo>
                  <a:pt x="8526" y="1374"/>
                </a:lnTo>
                <a:lnTo>
                  <a:pt x="8538" y="1368"/>
                </a:lnTo>
                <a:lnTo>
                  <a:pt x="8550" y="1356"/>
                </a:lnTo>
                <a:lnTo>
                  <a:pt x="8550" y="1332"/>
                </a:lnTo>
                <a:lnTo>
                  <a:pt x="8544" y="1326"/>
                </a:lnTo>
                <a:lnTo>
                  <a:pt x="8538" y="1314"/>
                </a:lnTo>
                <a:lnTo>
                  <a:pt x="8562" y="1314"/>
                </a:lnTo>
                <a:lnTo>
                  <a:pt x="8562" y="1290"/>
                </a:lnTo>
                <a:lnTo>
                  <a:pt x="8574" y="1290"/>
                </a:lnTo>
                <a:lnTo>
                  <a:pt x="8586" y="1296"/>
                </a:lnTo>
                <a:lnTo>
                  <a:pt x="8616" y="1296"/>
                </a:lnTo>
                <a:lnTo>
                  <a:pt x="8628" y="1290"/>
                </a:lnTo>
                <a:lnTo>
                  <a:pt x="8634" y="1284"/>
                </a:lnTo>
                <a:lnTo>
                  <a:pt x="8640" y="1272"/>
                </a:lnTo>
                <a:lnTo>
                  <a:pt x="8652" y="1260"/>
                </a:lnTo>
                <a:lnTo>
                  <a:pt x="8658" y="1248"/>
                </a:lnTo>
                <a:lnTo>
                  <a:pt x="8664" y="1242"/>
                </a:lnTo>
                <a:lnTo>
                  <a:pt x="8670" y="1242"/>
                </a:lnTo>
                <a:lnTo>
                  <a:pt x="8652" y="1218"/>
                </a:lnTo>
                <a:lnTo>
                  <a:pt x="8682" y="1218"/>
                </a:lnTo>
                <a:lnTo>
                  <a:pt x="8688" y="1236"/>
                </a:lnTo>
                <a:lnTo>
                  <a:pt x="8748" y="1242"/>
                </a:lnTo>
                <a:lnTo>
                  <a:pt x="8760" y="1242"/>
                </a:lnTo>
                <a:lnTo>
                  <a:pt x="8772" y="1248"/>
                </a:lnTo>
                <a:lnTo>
                  <a:pt x="8808" y="1248"/>
                </a:lnTo>
                <a:lnTo>
                  <a:pt x="8808" y="1230"/>
                </a:lnTo>
                <a:lnTo>
                  <a:pt x="8802" y="1218"/>
                </a:lnTo>
                <a:lnTo>
                  <a:pt x="8766" y="1218"/>
                </a:lnTo>
                <a:lnTo>
                  <a:pt x="8760" y="1194"/>
                </a:lnTo>
                <a:lnTo>
                  <a:pt x="8754" y="1194"/>
                </a:lnTo>
                <a:lnTo>
                  <a:pt x="8748" y="1188"/>
                </a:lnTo>
                <a:lnTo>
                  <a:pt x="8736" y="1188"/>
                </a:lnTo>
                <a:lnTo>
                  <a:pt x="8712" y="1176"/>
                </a:lnTo>
                <a:lnTo>
                  <a:pt x="8700" y="1176"/>
                </a:lnTo>
                <a:lnTo>
                  <a:pt x="8688" y="1170"/>
                </a:lnTo>
                <a:lnTo>
                  <a:pt x="8658" y="1170"/>
                </a:lnTo>
                <a:lnTo>
                  <a:pt x="8664" y="1152"/>
                </a:lnTo>
                <a:lnTo>
                  <a:pt x="8592" y="1104"/>
                </a:lnTo>
                <a:lnTo>
                  <a:pt x="8574" y="1122"/>
                </a:lnTo>
                <a:lnTo>
                  <a:pt x="8568" y="1122"/>
                </a:lnTo>
                <a:lnTo>
                  <a:pt x="8562" y="1116"/>
                </a:lnTo>
                <a:lnTo>
                  <a:pt x="8550" y="1116"/>
                </a:lnTo>
                <a:lnTo>
                  <a:pt x="8538" y="1110"/>
                </a:lnTo>
                <a:lnTo>
                  <a:pt x="8532" y="1110"/>
                </a:lnTo>
                <a:lnTo>
                  <a:pt x="8520" y="1104"/>
                </a:lnTo>
                <a:lnTo>
                  <a:pt x="8508" y="1092"/>
                </a:lnTo>
                <a:lnTo>
                  <a:pt x="8502" y="1092"/>
                </a:lnTo>
                <a:lnTo>
                  <a:pt x="8466" y="1098"/>
                </a:lnTo>
                <a:lnTo>
                  <a:pt x="8442" y="1092"/>
                </a:lnTo>
                <a:lnTo>
                  <a:pt x="8430" y="1086"/>
                </a:lnTo>
                <a:lnTo>
                  <a:pt x="8412" y="1068"/>
                </a:lnTo>
                <a:lnTo>
                  <a:pt x="8406" y="1068"/>
                </a:lnTo>
                <a:lnTo>
                  <a:pt x="8412" y="1062"/>
                </a:lnTo>
                <a:lnTo>
                  <a:pt x="8436" y="1062"/>
                </a:lnTo>
                <a:lnTo>
                  <a:pt x="8460" y="1074"/>
                </a:lnTo>
                <a:lnTo>
                  <a:pt x="8478" y="1074"/>
                </a:lnTo>
                <a:lnTo>
                  <a:pt x="8496" y="1080"/>
                </a:lnTo>
                <a:lnTo>
                  <a:pt x="8514" y="1080"/>
                </a:lnTo>
                <a:lnTo>
                  <a:pt x="8526" y="1086"/>
                </a:lnTo>
                <a:lnTo>
                  <a:pt x="8544" y="1086"/>
                </a:lnTo>
                <a:lnTo>
                  <a:pt x="8550" y="1080"/>
                </a:lnTo>
                <a:lnTo>
                  <a:pt x="8562" y="1080"/>
                </a:lnTo>
                <a:lnTo>
                  <a:pt x="8580" y="1074"/>
                </a:lnTo>
                <a:lnTo>
                  <a:pt x="8604" y="1062"/>
                </a:lnTo>
                <a:lnTo>
                  <a:pt x="8616" y="1050"/>
                </a:lnTo>
                <a:lnTo>
                  <a:pt x="8604" y="1038"/>
                </a:lnTo>
                <a:lnTo>
                  <a:pt x="8592" y="1032"/>
                </a:lnTo>
                <a:lnTo>
                  <a:pt x="8586" y="1026"/>
                </a:lnTo>
                <a:lnTo>
                  <a:pt x="8574" y="1020"/>
                </a:lnTo>
                <a:lnTo>
                  <a:pt x="8568" y="1014"/>
                </a:lnTo>
                <a:lnTo>
                  <a:pt x="8562" y="1014"/>
                </a:lnTo>
                <a:lnTo>
                  <a:pt x="8556" y="1008"/>
                </a:lnTo>
                <a:lnTo>
                  <a:pt x="8520" y="990"/>
                </a:lnTo>
                <a:lnTo>
                  <a:pt x="8508" y="978"/>
                </a:lnTo>
                <a:lnTo>
                  <a:pt x="8514" y="972"/>
                </a:lnTo>
                <a:lnTo>
                  <a:pt x="8538" y="972"/>
                </a:lnTo>
                <a:lnTo>
                  <a:pt x="8556" y="978"/>
                </a:lnTo>
                <a:lnTo>
                  <a:pt x="8562" y="984"/>
                </a:lnTo>
                <a:lnTo>
                  <a:pt x="8574" y="990"/>
                </a:lnTo>
                <a:lnTo>
                  <a:pt x="8580" y="990"/>
                </a:lnTo>
                <a:lnTo>
                  <a:pt x="8586" y="996"/>
                </a:lnTo>
                <a:lnTo>
                  <a:pt x="8610" y="1008"/>
                </a:lnTo>
                <a:lnTo>
                  <a:pt x="8628" y="1020"/>
                </a:lnTo>
                <a:lnTo>
                  <a:pt x="8652" y="1032"/>
                </a:lnTo>
                <a:lnTo>
                  <a:pt x="8664" y="1032"/>
                </a:lnTo>
                <a:lnTo>
                  <a:pt x="8676" y="1026"/>
                </a:lnTo>
                <a:lnTo>
                  <a:pt x="8682" y="1026"/>
                </a:lnTo>
                <a:lnTo>
                  <a:pt x="8688" y="1020"/>
                </a:lnTo>
                <a:lnTo>
                  <a:pt x="8730" y="1020"/>
                </a:lnTo>
                <a:lnTo>
                  <a:pt x="8754" y="1026"/>
                </a:lnTo>
                <a:lnTo>
                  <a:pt x="8808" y="1044"/>
                </a:lnTo>
                <a:lnTo>
                  <a:pt x="8850" y="1062"/>
                </a:lnTo>
                <a:lnTo>
                  <a:pt x="8880" y="1068"/>
                </a:lnTo>
                <a:lnTo>
                  <a:pt x="8886" y="1074"/>
                </a:lnTo>
                <a:lnTo>
                  <a:pt x="8898" y="1074"/>
                </a:lnTo>
                <a:lnTo>
                  <a:pt x="8934" y="1086"/>
                </a:lnTo>
                <a:lnTo>
                  <a:pt x="8946" y="1086"/>
                </a:lnTo>
                <a:lnTo>
                  <a:pt x="8952" y="1092"/>
                </a:lnTo>
                <a:lnTo>
                  <a:pt x="8958" y="1092"/>
                </a:lnTo>
                <a:lnTo>
                  <a:pt x="8970" y="1098"/>
                </a:lnTo>
                <a:lnTo>
                  <a:pt x="8976" y="1104"/>
                </a:lnTo>
                <a:lnTo>
                  <a:pt x="8988" y="1110"/>
                </a:lnTo>
                <a:lnTo>
                  <a:pt x="9000" y="1110"/>
                </a:lnTo>
                <a:lnTo>
                  <a:pt x="9018" y="1116"/>
                </a:lnTo>
                <a:lnTo>
                  <a:pt x="9024" y="1122"/>
                </a:lnTo>
                <a:lnTo>
                  <a:pt x="9042" y="1122"/>
                </a:lnTo>
                <a:lnTo>
                  <a:pt x="9042" y="1116"/>
                </a:lnTo>
                <a:lnTo>
                  <a:pt x="9036" y="1098"/>
                </a:lnTo>
                <a:lnTo>
                  <a:pt x="9012" y="1074"/>
                </a:lnTo>
                <a:lnTo>
                  <a:pt x="9006" y="1074"/>
                </a:lnTo>
                <a:lnTo>
                  <a:pt x="9024" y="1056"/>
                </a:lnTo>
                <a:lnTo>
                  <a:pt x="8976" y="1038"/>
                </a:lnTo>
                <a:lnTo>
                  <a:pt x="8988" y="1032"/>
                </a:lnTo>
                <a:lnTo>
                  <a:pt x="8940" y="1008"/>
                </a:lnTo>
                <a:lnTo>
                  <a:pt x="8994" y="1020"/>
                </a:lnTo>
                <a:lnTo>
                  <a:pt x="8988" y="996"/>
                </a:lnTo>
                <a:lnTo>
                  <a:pt x="9000" y="996"/>
                </a:lnTo>
                <a:lnTo>
                  <a:pt x="9012" y="1002"/>
                </a:lnTo>
                <a:lnTo>
                  <a:pt x="9048" y="1002"/>
                </a:lnTo>
                <a:lnTo>
                  <a:pt x="9048" y="99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mania" descr="© INSCALE GmbH, 05.05.2010&#10;http://www.presentationload.com/">
            <a:extLst>
              <a:ext uri="{FF2B5EF4-FFF2-40B4-BE49-F238E27FC236}">
                <a16:creationId xmlns:a16="http://schemas.microsoft.com/office/drawing/2014/main" id="{293B0714-D99E-29E0-AC46-23DA57835D37}"/>
              </a:ext>
            </a:extLst>
          </p:cNvPr>
          <p:cNvSpPr>
            <a:spLocks/>
          </p:cNvSpPr>
          <p:nvPr/>
        </p:nvSpPr>
        <p:spPr bwMode="gray">
          <a:xfrm>
            <a:off x="6241976" y="2555567"/>
            <a:ext cx="289519" cy="173342"/>
          </a:xfrm>
          <a:custGeom>
            <a:avLst/>
            <a:gdLst>
              <a:gd name="T0" fmla="*/ 2147483647 w 612"/>
              <a:gd name="T1" fmla="*/ 2147483647 h 366"/>
              <a:gd name="T2" fmla="*/ 2147483647 w 612"/>
              <a:gd name="T3" fmla="*/ 2147483647 h 366"/>
              <a:gd name="T4" fmla="*/ 2147483647 w 612"/>
              <a:gd name="T5" fmla="*/ 2147483647 h 366"/>
              <a:gd name="T6" fmla="*/ 2147483647 w 612"/>
              <a:gd name="T7" fmla="*/ 2147483647 h 366"/>
              <a:gd name="T8" fmla="*/ 2147483647 w 612"/>
              <a:gd name="T9" fmla="*/ 2147483647 h 366"/>
              <a:gd name="T10" fmla="*/ 2147483647 w 612"/>
              <a:gd name="T11" fmla="*/ 2147483647 h 366"/>
              <a:gd name="T12" fmla="*/ 2147483647 w 612"/>
              <a:gd name="T13" fmla="*/ 2147483647 h 366"/>
              <a:gd name="T14" fmla="*/ 2147483647 w 612"/>
              <a:gd name="T15" fmla="*/ 2147483647 h 366"/>
              <a:gd name="T16" fmla="*/ 2147483647 w 612"/>
              <a:gd name="T17" fmla="*/ 2147483647 h 366"/>
              <a:gd name="T18" fmla="*/ 2147483647 w 612"/>
              <a:gd name="T19" fmla="*/ 2147483647 h 366"/>
              <a:gd name="T20" fmla="*/ 2147483647 w 612"/>
              <a:gd name="T21" fmla="*/ 2147483647 h 366"/>
              <a:gd name="T22" fmla="*/ 2147483647 w 612"/>
              <a:gd name="T23" fmla="*/ 2147483647 h 366"/>
              <a:gd name="T24" fmla="*/ 2147483647 w 612"/>
              <a:gd name="T25" fmla="*/ 2147483647 h 366"/>
              <a:gd name="T26" fmla="*/ 2147483647 w 612"/>
              <a:gd name="T27" fmla="*/ 0 h 366"/>
              <a:gd name="T28" fmla="*/ 2147483647 w 612"/>
              <a:gd name="T29" fmla="*/ 2147483647 h 366"/>
              <a:gd name="T30" fmla="*/ 2147483647 w 612"/>
              <a:gd name="T31" fmla="*/ 2147483647 h 366"/>
              <a:gd name="T32" fmla="*/ 2147483647 w 612"/>
              <a:gd name="T33" fmla="*/ 2147483647 h 366"/>
              <a:gd name="T34" fmla="*/ 2147483647 w 612"/>
              <a:gd name="T35" fmla="*/ 2147483647 h 366"/>
              <a:gd name="T36" fmla="*/ 2147483647 w 612"/>
              <a:gd name="T37" fmla="*/ 2147483647 h 366"/>
              <a:gd name="T38" fmla="*/ 2147483647 w 612"/>
              <a:gd name="T39" fmla="*/ 2147483647 h 366"/>
              <a:gd name="T40" fmla="*/ 2147483647 w 612"/>
              <a:gd name="T41" fmla="*/ 2147483647 h 366"/>
              <a:gd name="T42" fmla="*/ 2147483647 w 612"/>
              <a:gd name="T43" fmla="*/ 2147483647 h 366"/>
              <a:gd name="T44" fmla="*/ 2147483647 w 612"/>
              <a:gd name="T45" fmla="*/ 2147483647 h 366"/>
              <a:gd name="T46" fmla="*/ 2147483647 w 612"/>
              <a:gd name="T47" fmla="*/ 2147483647 h 366"/>
              <a:gd name="T48" fmla="*/ 0 w 612"/>
              <a:gd name="T49" fmla="*/ 2147483647 h 366"/>
              <a:gd name="T50" fmla="*/ 2147483647 w 612"/>
              <a:gd name="T51" fmla="*/ 2147483647 h 366"/>
              <a:gd name="T52" fmla="*/ 2147483647 w 612"/>
              <a:gd name="T53" fmla="*/ 2147483647 h 366"/>
              <a:gd name="T54" fmla="*/ 2147483647 w 612"/>
              <a:gd name="T55" fmla="*/ 2147483647 h 366"/>
              <a:gd name="T56" fmla="*/ 2147483647 w 612"/>
              <a:gd name="T57" fmla="*/ 2147483647 h 366"/>
              <a:gd name="T58" fmla="*/ 2147483647 w 612"/>
              <a:gd name="T59" fmla="*/ 2147483647 h 366"/>
              <a:gd name="T60" fmla="*/ 2147483647 w 612"/>
              <a:gd name="T61" fmla="*/ 2147483647 h 366"/>
              <a:gd name="T62" fmla="*/ 2147483647 w 612"/>
              <a:gd name="T63" fmla="*/ 2147483647 h 366"/>
              <a:gd name="T64" fmla="*/ 2147483647 w 612"/>
              <a:gd name="T65" fmla="*/ 2147483647 h 366"/>
              <a:gd name="T66" fmla="*/ 2147483647 w 612"/>
              <a:gd name="T67" fmla="*/ 2147483647 h 366"/>
              <a:gd name="T68" fmla="*/ 2147483647 w 612"/>
              <a:gd name="T69" fmla="*/ 2147483647 h 366"/>
              <a:gd name="T70" fmla="*/ 2147483647 w 612"/>
              <a:gd name="T71" fmla="*/ 2147483647 h 366"/>
              <a:gd name="T72" fmla="*/ 2147483647 w 612"/>
              <a:gd name="T73" fmla="*/ 2147483647 h 366"/>
              <a:gd name="T74" fmla="*/ 2147483647 w 612"/>
              <a:gd name="T75" fmla="*/ 2147483647 h 366"/>
              <a:gd name="T76" fmla="*/ 2147483647 w 612"/>
              <a:gd name="T77" fmla="*/ 2147483647 h 366"/>
              <a:gd name="T78" fmla="*/ 2147483647 w 612"/>
              <a:gd name="T79" fmla="*/ 2147483647 h 366"/>
              <a:gd name="T80" fmla="*/ 2147483647 w 612"/>
              <a:gd name="T81" fmla="*/ 2147483647 h 366"/>
              <a:gd name="T82" fmla="*/ 2147483647 w 612"/>
              <a:gd name="T83" fmla="*/ 2147483647 h 366"/>
              <a:gd name="T84" fmla="*/ 2147483647 w 612"/>
              <a:gd name="T85" fmla="*/ 2147483647 h 3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12"/>
              <a:gd name="T130" fmla="*/ 0 h 366"/>
              <a:gd name="T131" fmla="*/ 612 w 612"/>
              <a:gd name="T132" fmla="*/ 366 h 36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12" h="366">
                <a:moveTo>
                  <a:pt x="516" y="354"/>
                </a:moveTo>
                <a:lnTo>
                  <a:pt x="522" y="360"/>
                </a:lnTo>
                <a:lnTo>
                  <a:pt x="540" y="360"/>
                </a:lnTo>
                <a:lnTo>
                  <a:pt x="540" y="318"/>
                </a:lnTo>
                <a:lnTo>
                  <a:pt x="546" y="312"/>
                </a:lnTo>
                <a:lnTo>
                  <a:pt x="558" y="294"/>
                </a:lnTo>
                <a:lnTo>
                  <a:pt x="564" y="282"/>
                </a:lnTo>
                <a:lnTo>
                  <a:pt x="570" y="276"/>
                </a:lnTo>
                <a:lnTo>
                  <a:pt x="606" y="276"/>
                </a:lnTo>
                <a:lnTo>
                  <a:pt x="612" y="270"/>
                </a:lnTo>
                <a:lnTo>
                  <a:pt x="612" y="258"/>
                </a:lnTo>
                <a:lnTo>
                  <a:pt x="600" y="222"/>
                </a:lnTo>
                <a:lnTo>
                  <a:pt x="600" y="216"/>
                </a:lnTo>
                <a:lnTo>
                  <a:pt x="594" y="216"/>
                </a:lnTo>
                <a:lnTo>
                  <a:pt x="588" y="222"/>
                </a:lnTo>
                <a:lnTo>
                  <a:pt x="570" y="222"/>
                </a:lnTo>
                <a:lnTo>
                  <a:pt x="564" y="228"/>
                </a:lnTo>
                <a:lnTo>
                  <a:pt x="558" y="228"/>
                </a:lnTo>
                <a:lnTo>
                  <a:pt x="552" y="234"/>
                </a:lnTo>
                <a:lnTo>
                  <a:pt x="522" y="234"/>
                </a:lnTo>
                <a:lnTo>
                  <a:pt x="510" y="222"/>
                </a:lnTo>
                <a:lnTo>
                  <a:pt x="510" y="198"/>
                </a:lnTo>
                <a:lnTo>
                  <a:pt x="504" y="192"/>
                </a:lnTo>
                <a:lnTo>
                  <a:pt x="498" y="180"/>
                </a:lnTo>
                <a:lnTo>
                  <a:pt x="498" y="168"/>
                </a:lnTo>
                <a:lnTo>
                  <a:pt x="504" y="162"/>
                </a:lnTo>
                <a:lnTo>
                  <a:pt x="504" y="150"/>
                </a:lnTo>
                <a:lnTo>
                  <a:pt x="510" y="144"/>
                </a:lnTo>
                <a:lnTo>
                  <a:pt x="504" y="144"/>
                </a:lnTo>
                <a:lnTo>
                  <a:pt x="504" y="102"/>
                </a:lnTo>
                <a:lnTo>
                  <a:pt x="498" y="96"/>
                </a:lnTo>
                <a:lnTo>
                  <a:pt x="480" y="96"/>
                </a:lnTo>
                <a:lnTo>
                  <a:pt x="474" y="78"/>
                </a:lnTo>
                <a:lnTo>
                  <a:pt x="462" y="78"/>
                </a:lnTo>
                <a:lnTo>
                  <a:pt x="456" y="54"/>
                </a:lnTo>
                <a:lnTo>
                  <a:pt x="432" y="42"/>
                </a:lnTo>
                <a:lnTo>
                  <a:pt x="432" y="30"/>
                </a:lnTo>
                <a:lnTo>
                  <a:pt x="426" y="24"/>
                </a:lnTo>
                <a:lnTo>
                  <a:pt x="420" y="12"/>
                </a:lnTo>
                <a:lnTo>
                  <a:pt x="414" y="6"/>
                </a:lnTo>
                <a:lnTo>
                  <a:pt x="396" y="0"/>
                </a:lnTo>
                <a:lnTo>
                  <a:pt x="384" y="0"/>
                </a:lnTo>
                <a:lnTo>
                  <a:pt x="378" y="6"/>
                </a:lnTo>
                <a:lnTo>
                  <a:pt x="378" y="12"/>
                </a:lnTo>
                <a:lnTo>
                  <a:pt x="366" y="24"/>
                </a:lnTo>
                <a:lnTo>
                  <a:pt x="348" y="24"/>
                </a:lnTo>
                <a:lnTo>
                  <a:pt x="342" y="18"/>
                </a:lnTo>
                <a:lnTo>
                  <a:pt x="336" y="30"/>
                </a:lnTo>
                <a:lnTo>
                  <a:pt x="312" y="24"/>
                </a:lnTo>
                <a:lnTo>
                  <a:pt x="312" y="30"/>
                </a:lnTo>
                <a:lnTo>
                  <a:pt x="300" y="42"/>
                </a:lnTo>
                <a:lnTo>
                  <a:pt x="288" y="42"/>
                </a:lnTo>
                <a:lnTo>
                  <a:pt x="264" y="18"/>
                </a:lnTo>
                <a:lnTo>
                  <a:pt x="258" y="18"/>
                </a:lnTo>
                <a:lnTo>
                  <a:pt x="246" y="24"/>
                </a:lnTo>
                <a:lnTo>
                  <a:pt x="240" y="24"/>
                </a:lnTo>
                <a:lnTo>
                  <a:pt x="228" y="30"/>
                </a:lnTo>
                <a:lnTo>
                  <a:pt x="222" y="24"/>
                </a:lnTo>
                <a:lnTo>
                  <a:pt x="198" y="24"/>
                </a:lnTo>
                <a:lnTo>
                  <a:pt x="192" y="18"/>
                </a:lnTo>
                <a:lnTo>
                  <a:pt x="168" y="18"/>
                </a:lnTo>
                <a:lnTo>
                  <a:pt x="150" y="36"/>
                </a:lnTo>
                <a:lnTo>
                  <a:pt x="120" y="36"/>
                </a:lnTo>
                <a:lnTo>
                  <a:pt x="108" y="48"/>
                </a:lnTo>
                <a:lnTo>
                  <a:pt x="108" y="90"/>
                </a:lnTo>
                <a:lnTo>
                  <a:pt x="90" y="108"/>
                </a:lnTo>
                <a:lnTo>
                  <a:pt x="78" y="114"/>
                </a:lnTo>
                <a:lnTo>
                  <a:pt x="72" y="120"/>
                </a:lnTo>
                <a:lnTo>
                  <a:pt x="72" y="138"/>
                </a:lnTo>
                <a:lnTo>
                  <a:pt x="66" y="144"/>
                </a:lnTo>
                <a:lnTo>
                  <a:pt x="54" y="150"/>
                </a:lnTo>
                <a:lnTo>
                  <a:pt x="48" y="156"/>
                </a:lnTo>
                <a:lnTo>
                  <a:pt x="30" y="150"/>
                </a:lnTo>
                <a:lnTo>
                  <a:pt x="30" y="168"/>
                </a:lnTo>
                <a:lnTo>
                  <a:pt x="0" y="174"/>
                </a:lnTo>
                <a:lnTo>
                  <a:pt x="6" y="174"/>
                </a:lnTo>
                <a:lnTo>
                  <a:pt x="30" y="192"/>
                </a:lnTo>
                <a:lnTo>
                  <a:pt x="36" y="192"/>
                </a:lnTo>
                <a:lnTo>
                  <a:pt x="48" y="228"/>
                </a:lnTo>
                <a:lnTo>
                  <a:pt x="54" y="234"/>
                </a:lnTo>
                <a:lnTo>
                  <a:pt x="60" y="234"/>
                </a:lnTo>
                <a:lnTo>
                  <a:pt x="66" y="228"/>
                </a:lnTo>
                <a:lnTo>
                  <a:pt x="72" y="228"/>
                </a:lnTo>
                <a:lnTo>
                  <a:pt x="84" y="234"/>
                </a:lnTo>
                <a:lnTo>
                  <a:pt x="84" y="252"/>
                </a:lnTo>
                <a:lnTo>
                  <a:pt x="78" y="258"/>
                </a:lnTo>
                <a:lnTo>
                  <a:pt x="90" y="276"/>
                </a:lnTo>
                <a:lnTo>
                  <a:pt x="114" y="282"/>
                </a:lnTo>
                <a:lnTo>
                  <a:pt x="120" y="288"/>
                </a:lnTo>
                <a:lnTo>
                  <a:pt x="144" y="282"/>
                </a:lnTo>
                <a:lnTo>
                  <a:pt x="168" y="288"/>
                </a:lnTo>
                <a:lnTo>
                  <a:pt x="162" y="294"/>
                </a:lnTo>
                <a:lnTo>
                  <a:pt x="156" y="306"/>
                </a:lnTo>
                <a:lnTo>
                  <a:pt x="162" y="312"/>
                </a:lnTo>
                <a:lnTo>
                  <a:pt x="162" y="324"/>
                </a:lnTo>
                <a:lnTo>
                  <a:pt x="186" y="324"/>
                </a:lnTo>
                <a:lnTo>
                  <a:pt x="192" y="330"/>
                </a:lnTo>
                <a:lnTo>
                  <a:pt x="186" y="336"/>
                </a:lnTo>
                <a:lnTo>
                  <a:pt x="186" y="342"/>
                </a:lnTo>
                <a:lnTo>
                  <a:pt x="180" y="348"/>
                </a:lnTo>
                <a:lnTo>
                  <a:pt x="186" y="354"/>
                </a:lnTo>
                <a:lnTo>
                  <a:pt x="204" y="354"/>
                </a:lnTo>
                <a:lnTo>
                  <a:pt x="216" y="342"/>
                </a:lnTo>
                <a:lnTo>
                  <a:pt x="240" y="354"/>
                </a:lnTo>
                <a:lnTo>
                  <a:pt x="252" y="354"/>
                </a:lnTo>
                <a:lnTo>
                  <a:pt x="258" y="360"/>
                </a:lnTo>
                <a:lnTo>
                  <a:pt x="282" y="360"/>
                </a:lnTo>
                <a:lnTo>
                  <a:pt x="288" y="354"/>
                </a:lnTo>
                <a:lnTo>
                  <a:pt x="288" y="348"/>
                </a:lnTo>
                <a:lnTo>
                  <a:pt x="306" y="354"/>
                </a:lnTo>
                <a:lnTo>
                  <a:pt x="330" y="354"/>
                </a:lnTo>
                <a:lnTo>
                  <a:pt x="336" y="360"/>
                </a:lnTo>
                <a:lnTo>
                  <a:pt x="348" y="366"/>
                </a:lnTo>
                <a:lnTo>
                  <a:pt x="366" y="366"/>
                </a:lnTo>
                <a:lnTo>
                  <a:pt x="372" y="360"/>
                </a:lnTo>
                <a:lnTo>
                  <a:pt x="372" y="348"/>
                </a:lnTo>
                <a:lnTo>
                  <a:pt x="378" y="342"/>
                </a:lnTo>
                <a:lnTo>
                  <a:pt x="384" y="342"/>
                </a:lnTo>
                <a:lnTo>
                  <a:pt x="396" y="336"/>
                </a:lnTo>
                <a:lnTo>
                  <a:pt x="402" y="336"/>
                </a:lnTo>
                <a:lnTo>
                  <a:pt x="402" y="330"/>
                </a:lnTo>
                <a:lnTo>
                  <a:pt x="432" y="336"/>
                </a:lnTo>
                <a:lnTo>
                  <a:pt x="432" y="324"/>
                </a:lnTo>
                <a:lnTo>
                  <a:pt x="438" y="324"/>
                </a:lnTo>
                <a:lnTo>
                  <a:pt x="450" y="330"/>
                </a:lnTo>
                <a:lnTo>
                  <a:pt x="462" y="330"/>
                </a:lnTo>
                <a:lnTo>
                  <a:pt x="474" y="336"/>
                </a:lnTo>
                <a:lnTo>
                  <a:pt x="498" y="336"/>
                </a:lnTo>
                <a:lnTo>
                  <a:pt x="516" y="35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Qatar" descr="© INSCALE GmbH, 05.05.2010&#10;http://www.presentationload.com/">
            <a:extLst>
              <a:ext uri="{FF2B5EF4-FFF2-40B4-BE49-F238E27FC236}">
                <a16:creationId xmlns:a16="http://schemas.microsoft.com/office/drawing/2014/main" id="{61A7736D-3FF6-2D0D-135B-C809CCBF78E7}"/>
              </a:ext>
            </a:extLst>
          </p:cNvPr>
          <p:cNvSpPr>
            <a:spLocks/>
          </p:cNvSpPr>
          <p:nvPr/>
        </p:nvSpPr>
        <p:spPr bwMode="gray">
          <a:xfrm>
            <a:off x="7274655" y="3387242"/>
            <a:ext cx="31350" cy="68231"/>
          </a:xfrm>
          <a:custGeom>
            <a:avLst/>
            <a:gdLst>
              <a:gd name="T0" fmla="*/ 2147483647 w 66"/>
              <a:gd name="T1" fmla="*/ 2147483647 h 144"/>
              <a:gd name="T2" fmla="*/ 2147483647 w 66"/>
              <a:gd name="T3" fmla="*/ 2147483647 h 144"/>
              <a:gd name="T4" fmla="*/ 2147483647 w 66"/>
              <a:gd name="T5" fmla="*/ 2147483647 h 144"/>
              <a:gd name="T6" fmla="*/ 2147483647 w 66"/>
              <a:gd name="T7" fmla="*/ 2147483647 h 144"/>
              <a:gd name="T8" fmla="*/ 2147483647 w 66"/>
              <a:gd name="T9" fmla="*/ 2147483647 h 144"/>
              <a:gd name="T10" fmla="*/ 2147483647 w 66"/>
              <a:gd name="T11" fmla="*/ 2147483647 h 144"/>
              <a:gd name="T12" fmla="*/ 2147483647 w 66"/>
              <a:gd name="T13" fmla="*/ 2147483647 h 144"/>
              <a:gd name="T14" fmla="*/ 2147483647 w 66"/>
              <a:gd name="T15" fmla="*/ 2147483647 h 144"/>
              <a:gd name="T16" fmla="*/ 2147483647 w 66"/>
              <a:gd name="T17" fmla="*/ 2147483647 h 144"/>
              <a:gd name="T18" fmla="*/ 2147483647 w 66"/>
              <a:gd name="T19" fmla="*/ 0 h 144"/>
              <a:gd name="T20" fmla="*/ 2147483647 w 66"/>
              <a:gd name="T21" fmla="*/ 0 h 144"/>
              <a:gd name="T22" fmla="*/ 2147483647 w 66"/>
              <a:gd name="T23" fmla="*/ 2147483647 h 144"/>
              <a:gd name="T24" fmla="*/ 2147483647 w 66"/>
              <a:gd name="T25" fmla="*/ 2147483647 h 144"/>
              <a:gd name="T26" fmla="*/ 2147483647 w 66"/>
              <a:gd name="T27" fmla="*/ 2147483647 h 144"/>
              <a:gd name="T28" fmla="*/ 2147483647 w 66"/>
              <a:gd name="T29" fmla="*/ 2147483647 h 144"/>
              <a:gd name="T30" fmla="*/ 0 w 66"/>
              <a:gd name="T31" fmla="*/ 2147483647 h 144"/>
              <a:gd name="T32" fmla="*/ 2147483647 w 66"/>
              <a:gd name="T33" fmla="*/ 2147483647 h 144"/>
              <a:gd name="T34" fmla="*/ 2147483647 w 66"/>
              <a:gd name="T35" fmla="*/ 2147483647 h 1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6"/>
              <a:gd name="T55" fmla="*/ 0 h 144"/>
              <a:gd name="T56" fmla="*/ 66 w 66"/>
              <a:gd name="T57" fmla="*/ 144 h 14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6" h="144">
                <a:moveTo>
                  <a:pt x="24" y="132"/>
                </a:moveTo>
                <a:lnTo>
                  <a:pt x="36" y="144"/>
                </a:lnTo>
                <a:lnTo>
                  <a:pt x="48" y="132"/>
                </a:lnTo>
                <a:lnTo>
                  <a:pt x="54" y="114"/>
                </a:lnTo>
                <a:lnTo>
                  <a:pt x="60" y="102"/>
                </a:lnTo>
                <a:lnTo>
                  <a:pt x="66" y="84"/>
                </a:lnTo>
                <a:lnTo>
                  <a:pt x="66" y="30"/>
                </a:lnTo>
                <a:lnTo>
                  <a:pt x="54" y="18"/>
                </a:lnTo>
                <a:lnTo>
                  <a:pt x="48" y="6"/>
                </a:lnTo>
                <a:lnTo>
                  <a:pt x="36" y="0"/>
                </a:lnTo>
                <a:lnTo>
                  <a:pt x="30" y="0"/>
                </a:lnTo>
                <a:lnTo>
                  <a:pt x="24" y="6"/>
                </a:lnTo>
                <a:lnTo>
                  <a:pt x="18" y="18"/>
                </a:lnTo>
                <a:lnTo>
                  <a:pt x="12" y="36"/>
                </a:lnTo>
                <a:lnTo>
                  <a:pt x="12" y="108"/>
                </a:lnTo>
                <a:lnTo>
                  <a:pt x="0" y="120"/>
                </a:lnTo>
                <a:lnTo>
                  <a:pt x="6" y="132"/>
                </a:lnTo>
                <a:lnTo>
                  <a:pt x="24" y="13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Puerto Rico" descr="© INSCALE GmbH, 05.05.2010&#10;http://www.presentationload.com/">
            <a:extLst>
              <a:ext uri="{FF2B5EF4-FFF2-40B4-BE49-F238E27FC236}">
                <a16:creationId xmlns:a16="http://schemas.microsoft.com/office/drawing/2014/main" id="{E87217E2-C5B4-7EE8-9949-FA7327772290}"/>
              </a:ext>
            </a:extLst>
          </p:cNvPr>
          <p:cNvSpPr>
            <a:spLocks/>
          </p:cNvSpPr>
          <p:nvPr/>
        </p:nvSpPr>
        <p:spPr bwMode="gray">
          <a:xfrm>
            <a:off x="3385509" y="3685983"/>
            <a:ext cx="64544" cy="27661"/>
          </a:xfrm>
          <a:custGeom>
            <a:avLst/>
            <a:gdLst>
              <a:gd name="T0" fmla="*/ 2147483647 w 138"/>
              <a:gd name="T1" fmla="*/ 2147483647 h 60"/>
              <a:gd name="T2" fmla="*/ 2147483647 w 138"/>
              <a:gd name="T3" fmla="*/ 2147483647 h 60"/>
              <a:gd name="T4" fmla="*/ 2147483647 w 138"/>
              <a:gd name="T5" fmla="*/ 0 h 60"/>
              <a:gd name="T6" fmla="*/ 2147483647 w 138"/>
              <a:gd name="T7" fmla="*/ 0 h 60"/>
              <a:gd name="T8" fmla="*/ 2147483647 w 138"/>
              <a:gd name="T9" fmla="*/ 2147483647 h 60"/>
              <a:gd name="T10" fmla="*/ 0 w 138"/>
              <a:gd name="T11" fmla="*/ 2147483647 h 60"/>
              <a:gd name="T12" fmla="*/ 0 w 138"/>
              <a:gd name="T13" fmla="*/ 2147483647 h 60"/>
              <a:gd name="T14" fmla="*/ 2147483647 w 138"/>
              <a:gd name="T15" fmla="*/ 2147483647 h 60"/>
              <a:gd name="T16" fmla="*/ 2147483647 w 138"/>
              <a:gd name="T17" fmla="*/ 2147483647 h 60"/>
              <a:gd name="T18" fmla="*/ 2147483647 w 138"/>
              <a:gd name="T19" fmla="*/ 2147483647 h 60"/>
              <a:gd name="T20" fmla="*/ 2147483647 w 138"/>
              <a:gd name="T21" fmla="*/ 2147483647 h 60"/>
              <a:gd name="T22" fmla="*/ 2147483647 w 138"/>
              <a:gd name="T23" fmla="*/ 2147483647 h 60"/>
              <a:gd name="T24" fmla="*/ 2147483647 w 138"/>
              <a:gd name="T25" fmla="*/ 2147483647 h 60"/>
              <a:gd name="T26" fmla="*/ 2147483647 w 138"/>
              <a:gd name="T27" fmla="*/ 2147483647 h 60"/>
              <a:gd name="T28" fmla="*/ 2147483647 w 138"/>
              <a:gd name="T29" fmla="*/ 2147483647 h 60"/>
              <a:gd name="T30" fmla="*/ 2147483647 w 138"/>
              <a:gd name="T31" fmla="*/ 2147483647 h 60"/>
              <a:gd name="T32" fmla="*/ 2147483647 w 138"/>
              <a:gd name="T33" fmla="*/ 2147483647 h 60"/>
              <a:gd name="T34" fmla="*/ 2147483647 w 13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8"/>
              <a:gd name="T55" fmla="*/ 0 h 60"/>
              <a:gd name="T56" fmla="*/ 138 w 13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8" h="60">
                <a:moveTo>
                  <a:pt x="84" y="12"/>
                </a:moveTo>
                <a:lnTo>
                  <a:pt x="72" y="12"/>
                </a:lnTo>
                <a:lnTo>
                  <a:pt x="36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0" y="48"/>
                </a:lnTo>
                <a:lnTo>
                  <a:pt x="36" y="60"/>
                </a:lnTo>
                <a:lnTo>
                  <a:pt x="48" y="48"/>
                </a:lnTo>
                <a:lnTo>
                  <a:pt x="102" y="48"/>
                </a:lnTo>
                <a:lnTo>
                  <a:pt x="120" y="36"/>
                </a:lnTo>
                <a:lnTo>
                  <a:pt x="132" y="30"/>
                </a:lnTo>
                <a:lnTo>
                  <a:pt x="138" y="18"/>
                </a:lnTo>
                <a:lnTo>
                  <a:pt x="138" y="12"/>
                </a:lnTo>
                <a:lnTo>
                  <a:pt x="132" y="6"/>
                </a:lnTo>
                <a:lnTo>
                  <a:pt x="114" y="6"/>
                </a:lnTo>
                <a:lnTo>
                  <a:pt x="102" y="12"/>
                </a:lnTo>
                <a:lnTo>
                  <a:pt x="84" y="1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Portugal" descr="© INSCALE GmbH, 05.05.2010&#10;http://www.presentationload.com/">
            <a:extLst>
              <a:ext uri="{FF2B5EF4-FFF2-40B4-BE49-F238E27FC236}">
                <a16:creationId xmlns:a16="http://schemas.microsoft.com/office/drawing/2014/main" id="{AC498C2D-1C5A-C6C2-7424-4879A25BD9CE}"/>
              </a:ext>
            </a:extLst>
          </p:cNvPr>
          <p:cNvSpPr>
            <a:spLocks/>
          </p:cNvSpPr>
          <p:nvPr/>
        </p:nvSpPr>
        <p:spPr bwMode="gray">
          <a:xfrm>
            <a:off x="5331005" y="2786075"/>
            <a:ext cx="106957" cy="193629"/>
          </a:xfrm>
          <a:custGeom>
            <a:avLst/>
            <a:gdLst>
              <a:gd name="T0" fmla="*/ 2147483647 w 228"/>
              <a:gd name="T1" fmla="*/ 2147483647 h 414"/>
              <a:gd name="T2" fmla="*/ 2147483647 w 228"/>
              <a:gd name="T3" fmla="*/ 2147483647 h 414"/>
              <a:gd name="T4" fmla="*/ 2147483647 w 228"/>
              <a:gd name="T5" fmla="*/ 2147483647 h 414"/>
              <a:gd name="T6" fmla="*/ 2147483647 w 228"/>
              <a:gd name="T7" fmla="*/ 2147483647 h 414"/>
              <a:gd name="T8" fmla="*/ 2147483647 w 228"/>
              <a:gd name="T9" fmla="*/ 2147483647 h 414"/>
              <a:gd name="T10" fmla="*/ 2147483647 w 228"/>
              <a:gd name="T11" fmla="*/ 2147483647 h 414"/>
              <a:gd name="T12" fmla="*/ 2147483647 w 228"/>
              <a:gd name="T13" fmla="*/ 0 h 414"/>
              <a:gd name="T14" fmla="*/ 2147483647 w 228"/>
              <a:gd name="T15" fmla="*/ 2147483647 h 414"/>
              <a:gd name="T16" fmla="*/ 2147483647 w 228"/>
              <a:gd name="T17" fmla="*/ 2147483647 h 414"/>
              <a:gd name="T18" fmla="*/ 2147483647 w 228"/>
              <a:gd name="T19" fmla="*/ 2147483647 h 414"/>
              <a:gd name="T20" fmla="*/ 2147483647 w 228"/>
              <a:gd name="T21" fmla="*/ 2147483647 h 414"/>
              <a:gd name="T22" fmla="*/ 2147483647 w 228"/>
              <a:gd name="T23" fmla="*/ 2147483647 h 414"/>
              <a:gd name="T24" fmla="*/ 2147483647 w 228"/>
              <a:gd name="T25" fmla="*/ 2147483647 h 414"/>
              <a:gd name="T26" fmla="*/ 0 w 228"/>
              <a:gd name="T27" fmla="*/ 2147483647 h 414"/>
              <a:gd name="T28" fmla="*/ 2147483647 w 228"/>
              <a:gd name="T29" fmla="*/ 2147483647 h 414"/>
              <a:gd name="T30" fmla="*/ 2147483647 w 228"/>
              <a:gd name="T31" fmla="*/ 2147483647 h 414"/>
              <a:gd name="T32" fmla="*/ 2147483647 w 228"/>
              <a:gd name="T33" fmla="*/ 2147483647 h 414"/>
              <a:gd name="T34" fmla="*/ 2147483647 w 228"/>
              <a:gd name="T35" fmla="*/ 2147483647 h 414"/>
              <a:gd name="T36" fmla="*/ 2147483647 w 228"/>
              <a:gd name="T37" fmla="*/ 2147483647 h 414"/>
              <a:gd name="T38" fmla="*/ 2147483647 w 228"/>
              <a:gd name="T39" fmla="*/ 2147483647 h 414"/>
              <a:gd name="T40" fmla="*/ 2147483647 w 228"/>
              <a:gd name="T41" fmla="*/ 2147483647 h 414"/>
              <a:gd name="T42" fmla="*/ 2147483647 w 228"/>
              <a:gd name="T43" fmla="*/ 2147483647 h 414"/>
              <a:gd name="T44" fmla="*/ 2147483647 w 228"/>
              <a:gd name="T45" fmla="*/ 2147483647 h 414"/>
              <a:gd name="T46" fmla="*/ 2147483647 w 228"/>
              <a:gd name="T47" fmla="*/ 2147483647 h 414"/>
              <a:gd name="T48" fmla="*/ 2147483647 w 228"/>
              <a:gd name="T49" fmla="*/ 2147483647 h 414"/>
              <a:gd name="T50" fmla="*/ 2147483647 w 228"/>
              <a:gd name="T51" fmla="*/ 2147483647 h 414"/>
              <a:gd name="T52" fmla="*/ 2147483647 w 228"/>
              <a:gd name="T53" fmla="*/ 2147483647 h 414"/>
              <a:gd name="T54" fmla="*/ 2147483647 w 228"/>
              <a:gd name="T55" fmla="*/ 2147483647 h 414"/>
              <a:gd name="T56" fmla="*/ 2147483647 w 228"/>
              <a:gd name="T57" fmla="*/ 2147483647 h 414"/>
              <a:gd name="T58" fmla="*/ 2147483647 w 228"/>
              <a:gd name="T59" fmla="*/ 2147483647 h 414"/>
              <a:gd name="T60" fmla="*/ 2147483647 w 228"/>
              <a:gd name="T61" fmla="*/ 2147483647 h 414"/>
              <a:gd name="T62" fmla="*/ 2147483647 w 228"/>
              <a:gd name="T63" fmla="*/ 2147483647 h 414"/>
              <a:gd name="T64" fmla="*/ 2147483647 w 228"/>
              <a:gd name="T65" fmla="*/ 2147483647 h 414"/>
              <a:gd name="T66" fmla="*/ 2147483647 w 228"/>
              <a:gd name="T67" fmla="*/ 2147483647 h 414"/>
              <a:gd name="T68" fmla="*/ 2147483647 w 228"/>
              <a:gd name="T69" fmla="*/ 2147483647 h 414"/>
              <a:gd name="T70" fmla="*/ 2147483647 w 228"/>
              <a:gd name="T71" fmla="*/ 2147483647 h 414"/>
              <a:gd name="T72" fmla="*/ 2147483647 w 228"/>
              <a:gd name="T73" fmla="*/ 2147483647 h 414"/>
              <a:gd name="T74" fmla="*/ 2147483647 w 228"/>
              <a:gd name="T75" fmla="*/ 2147483647 h 414"/>
              <a:gd name="T76" fmla="*/ 2147483647 w 228"/>
              <a:gd name="T77" fmla="*/ 2147483647 h 414"/>
              <a:gd name="T78" fmla="*/ 2147483647 w 228"/>
              <a:gd name="T79" fmla="*/ 2147483647 h 414"/>
              <a:gd name="T80" fmla="*/ 2147483647 w 228"/>
              <a:gd name="T81" fmla="*/ 2147483647 h 414"/>
              <a:gd name="T82" fmla="*/ 2147483647 w 228"/>
              <a:gd name="T83" fmla="*/ 2147483647 h 4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28"/>
              <a:gd name="T127" fmla="*/ 0 h 414"/>
              <a:gd name="T128" fmla="*/ 228 w 228"/>
              <a:gd name="T129" fmla="*/ 414 h 4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28" h="414">
                <a:moveTo>
                  <a:pt x="210" y="30"/>
                </a:moveTo>
                <a:lnTo>
                  <a:pt x="210" y="12"/>
                </a:lnTo>
                <a:lnTo>
                  <a:pt x="156" y="12"/>
                </a:lnTo>
                <a:lnTo>
                  <a:pt x="156" y="18"/>
                </a:lnTo>
                <a:lnTo>
                  <a:pt x="150" y="24"/>
                </a:lnTo>
                <a:lnTo>
                  <a:pt x="138" y="24"/>
                </a:lnTo>
                <a:lnTo>
                  <a:pt x="132" y="18"/>
                </a:lnTo>
                <a:lnTo>
                  <a:pt x="114" y="18"/>
                </a:lnTo>
                <a:lnTo>
                  <a:pt x="108" y="24"/>
                </a:lnTo>
                <a:lnTo>
                  <a:pt x="96" y="24"/>
                </a:lnTo>
                <a:lnTo>
                  <a:pt x="96" y="18"/>
                </a:lnTo>
                <a:lnTo>
                  <a:pt x="102" y="18"/>
                </a:lnTo>
                <a:lnTo>
                  <a:pt x="114" y="6"/>
                </a:lnTo>
                <a:lnTo>
                  <a:pt x="114" y="0"/>
                </a:lnTo>
                <a:lnTo>
                  <a:pt x="90" y="0"/>
                </a:lnTo>
                <a:lnTo>
                  <a:pt x="66" y="12"/>
                </a:lnTo>
                <a:lnTo>
                  <a:pt x="60" y="18"/>
                </a:lnTo>
                <a:lnTo>
                  <a:pt x="60" y="36"/>
                </a:lnTo>
                <a:lnTo>
                  <a:pt x="66" y="60"/>
                </a:lnTo>
                <a:lnTo>
                  <a:pt x="66" y="78"/>
                </a:lnTo>
                <a:lnTo>
                  <a:pt x="60" y="108"/>
                </a:lnTo>
                <a:lnTo>
                  <a:pt x="48" y="138"/>
                </a:lnTo>
                <a:lnTo>
                  <a:pt x="30" y="174"/>
                </a:lnTo>
                <a:lnTo>
                  <a:pt x="12" y="222"/>
                </a:lnTo>
                <a:lnTo>
                  <a:pt x="6" y="234"/>
                </a:lnTo>
                <a:lnTo>
                  <a:pt x="6" y="240"/>
                </a:lnTo>
                <a:lnTo>
                  <a:pt x="0" y="252"/>
                </a:lnTo>
                <a:lnTo>
                  <a:pt x="0" y="264"/>
                </a:lnTo>
                <a:lnTo>
                  <a:pt x="18" y="282"/>
                </a:lnTo>
                <a:lnTo>
                  <a:pt x="30" y="288"/>
                </a:lnTo>
                <a:lnTo>
                  <a:pt x="42" y="342"/>
                </a:lnTo>
                <a:lnTo>
                  <a:pt x="42" y="348"/>
                </a:lnTo>
                <a:lnTo>
                  <a:pt x="36" y="354"/>
                </a:lnTo>
                <a:lnTo>
                  <a:pt x="36" y="366"/>
                </a:lnTo>
                <a:lnTo>
                  <a:pt x="30" y="384"/>
                </a:lnTo>
                <a:lnTo>
                  <a:pt x="24" y="396"/>
                </a:lnTo>
                <a:lnTo>
                  <a:pt x="24" y="408"/>
                </a:lnTo>
                <a:lnTo>
                  <a:pt x="48" y="408"/>
                </a:lnTo>
                <a:lnTo>
                  <a:pt x="60" y="402"/>
                </a:lnTo>
                <a:lnTo>
                  <a:pt x="72" y="402"/>
                </a:lnTo>
                <a:lnTo>
                  <a:pt x="84" y="414"/>
                </a:lnTo>
                <a:lnTo>
                  <a:pt x="96" y="414"/>
                </a:lnTo>
                <a:lnTo>
                  <a:pt x="108" y="408"/>
                </a:lnTo>
                <a:lnTo>
                  <a:pt x="114" y="402"/>
                </a:lnTo>
                <a:lnTo>
                  <a:pt x="120" y="402"/>
                </a:lnTo>
                <a:lnTo>
                  <a:pt x="126" y="396"/>
                </a:lnTo>
                <a:lnTo>
                  <a:pt x="126" y="348"/>
                </a:lnTo>
                <a:lnTo>
                  <a:pt x="132" y="342"/>
                </a:lnTo>
                <a:lnTo>
                  <a:pt x="138" y="330"/>
                </a:lnTo>
                <a:lnTo>
                  <a:pt x="150" y="330"/>
                </a:lnTo>
                <a:lnTo>
                  <a:pt x="162" y="318"/>
                </a:lnTo>
                <a:lnTo>
                  <a:pt x="162" y="312"/>
                </a:lnTo>
                <a:lnTo>
                  <a:pt x="150" y="312"/>
                </a:lnTo>
                <a:lnTo>
                  <a:pt x="144" y="306"/>
                </a:lnTo>
                <a:lnTo>
                  <a:pt x="138" y="294"/>
                </a:lnTo>
                <a:lnTo>
                  <a:pt x="138" y="288"/>
                </a:lnTo>
                <a:lnTo>
                  <a:pt x="132" y="282"/>
                </a:lnTo>
                <a:lnTo>
                  <a:pt x="132" y="276"/>
                </a:lnTo>
                <a:lnTo>
                  <a:pt x="144" y="264"/>
                </a:lnTo>
                <a:lnTo>
                  <a:pt x="156" y="258"/>
                </a:lnTo>
                <a:lnTo>
                  <a:pt x="168" y="246"/>
                </a:lnTo>
                <a:lnTo>
                  <a:pt x="168" y="240"/>
                </a:lnTo>
                <a:lnTo>
                  <a:pt x="156" y="234"/>
                </a:lnTo>
                <a:lnTo>
                  <a:pt x="150" y="228"/>
                </a:lnTo>
                <a:lnTo>
                  <a:pt x="150" y="216"/>
                </a:lnTo>
                <a:lnTo>
                  <a:pt x="126" y="192"/>
                </a:lnTo>
                <a:lnTo>
                  <a:pt x="162" y="192"/>
                </a:lnTo>
                <a:lnTo>
                  <a:pt x="174" y="180"/>
                </a:lnTo>
                <a:lnTo>
                  <a:pt x="174" y="168"/>
                </a:lnTo>
                <a:lnTo>
                  <a:pt x="168" y="162"/>
                </a:lnTo>
                <a:lnTo>
                  <a:pt x="168" y="150"/>
                </a:lnTo>
                <a:lnTo>
                  <a:pt x="174" y="144"/>
                </a:lnTo>
                <a:lnTo>
                  <a:pt x="180" y="144"/>
                </a:lnTo>
                <a:lnTo>
                  <a:pt x="180" y="126"/>
                </a:lnTo>
                <a:lnTo>
                  <a:pt x="186" y="108"/>
                </a:lnTo>
                <a:lnTo>
                  <a:pt x="186" y="96"/>
                </a:lnTo>
                <a:lnTo>
                  <a:pt x="180" y="90"/>
                </a:lnTo>
                <a:lnTo>
                  <a:pt x="174" y="90"/>
                </a:lnTo>
                <a:lnTo>
                  <a:pt x="174" y="84"/>
                </a:lnTo>
                <a:lnTo>
                  <a:pt x="180" y="78"/>
                </a:lnTo>
                <a:lnTo>
                  <a:pt x="204" y="66"/>
                </a:lnTo>
                <a:lnTo>
                  <a:pt x="228" y="42"/>
                </a:lnTo>
                <a:lnTo>
                  <a:pt x="228" y="36"/>
                </a:lnTo>
                <a:lnTo>
                  <a:pt x="216" y="30"/>
                </a:lnTo>
                <a:lnTo>
                  <a:pt x="210" y="3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Poland" descr="© INSCALE GmbH, 05.05.2010&#10;http://www.presentationload.com/">
            <a:extLst>
              <a:ext uri="{FF2B5EF4-FFF2-40B4-BE49-F238E27FC236}">
                <a16:creationId xmlns:a16="http://schemas.microsoft.com/office/drawing/2014/main" id="{38BB4949-AC77-209D-0F01-19C57E2FD6B9}"/>
              </a:ext>
            </a:extLst>
          </p:cNvPr>
          <p:cNvSpPr>
            <a:spLocks/>
          </p:cNvSpPr>
          <p:nvPr/>
        </p:nvSpPr>
        <p:spPr bwMode="gray">
          <a:xfrm>
            <a:off x="6055723" y="2315837"/>
            <a:ext cx="295052" cy="212069"/>
          </a:xfrm>
          <a:custGeom>
            <a:avLst/>
            <a:gdLst>
              <a:gd name="T0" fmla="*/ 2147483647 w 624"/>
              <a:gd name="T1" fmla="*/ 2147483647 h 450"/>
              <a:gd name="T2" fmla="*/ 2147483647 w 624"/>
              <a:gd name="T3" fmla="*/ 2147483647 h 450"/>
              <a:gd name="T4" fmla="*/ 2147483647 w 624"/>
              <a:gd name="T5" fmla="*/ 2147483647 h 450"/>
              <a:gd name="T6" fmla="*/ 2147483647 w 624"/>
              <a:gd name="T7" fmla="*/ 2147483647 h 450"/>
              <a:gd name="T8" fmla="*/ 2147483647 w 624"/>
              <a:gd name="T9" fmla="*/ 2147483647 h 450"/>
              <a:gd name="T10" fmla="*/ 2147483647 w 624"/>
              <a:gd name="T11" fmla="*/ 2147483647 h 450"/>
              <a:gd name="T12" fmla="*/ 2147483647 w 624"/>
              <a:gd name="T13" fmla="*/ 2147483647 h 450"/>
              <a:gd name="T14" fmla="*/ 2147483647 w 624"/>
              <a:gd name="T15" fmla="*/ 2147483647 h 450"/>
              <a:gd name="T16" fmla="*/ 2147483647 w 624"/>
              <a:gd name="T17" fmla="*/ 2147483647 h 450"/>
              <a:gd name="T18" fmla="*/ 2147483647 w 624"/>
              <a:gd name="T19" fmla="*/ 2147483647 h 450"/>
              <a:gd name="T20" fmla="*/ 2147483647 w 624"/>
              <a:gd name="T21" fmla="*/ 2147483647 h 450"/>
              <a:gd name="T22" fmla="*/ 2147483647 w 624"/>
              <a:gd name="T23" fmla="*/ 2147483647 h 450"/>
              <a:gd name="T24" fmla="*/ 2147483647 w 624"/>
              <a:gd name="T25" fmla="*/ 2147483647 h 450"/>
              <a:gd name="T26" fmla="*/ 2147483647 w 624"/>
              <a:gd name="T27" fmla="*/ 2147483647 h 450"/>
              <a:gd name="T28" fmla="*/ 2147483647 w 624"/>
              <a:gd name="T29" fmla="*/ 2147483647 h 450"/>
              <a:gd name="T30" fmla="*/ 2147483647 w 624"/>
              <a:gd name="T31" fmla="*/ 2147483647 h 450"/>
              <a:gd name="T32" fmla="*/ 2147483647 w 624"/>
              <a:gd name="T33" fmla="*/ 2147483647 h 450"/>
              <a:gd name="T34" fmla="*/ 2147483647 w 624"/>
              <a:gd name="T35" fmla="*/ 2147483647 h 450"/>
              <a:gd name="T36" fmla="*/ 2147483647 w 624"/>
              <a:gd name="T37" fmla="*/ 2147483647 h 450"/>
              <a:gd name="T38" fmla="*/ 2147483647 w 624"/>
              <a:gd name="T39" fmla="*/ 2147483647 h 450"/>
              <a:gd name="T40" fmla="*/ 2147483647 w 624"/>
              <a:gd name="T41" fmla="*/ 2147483647 h 450"/>
              <a:gd name="T42" fmla="*/ 2147483647 w 624"/>
              <a:gd name="T43" fmla="*/ 2147483647 h 450"/>
              <a:gd name="T44" fmla="*/ 2147483647 w 624"/>
              <a:gd name="T45" fmla="*/ 2147483647 h 450"/>
              <a:gd name="T46" fmla="*/ 2147483647 w 624"/>
              <a:gd name="T47" fmla="*/ 2147483647 h 450"/>
              <a:gd name="T48" fmla="*/ 2147483647 w 624"/>
              <a:gd name="T49" fmla="*/ 2147483647 h 450"/>
              <a:gd name="T50" fmla="*/ 2147483647 w 624"/>
              <a:gd name="T51" fmla="*/ 2147483647 h 450"/>
              <a:gd name="T52" fmla="*/ 2147483647 w 624"/>
              <a:gd name="T53" fmla="*/ 2147483647 h 450"/>
              <a:gd name="T54" fmla="*/ 2147483647 w 624"/>
              <a:gd name="T55" fmla="*/ 2147483647 h 450"/>
              <a:gd name="T56" fmla="*/ 2147483647 w 624"/>
              <a:gd name="T57" fmla="*/ 2147483647 h 450"/>
              <a:gd name="T58" fmla="*/ 0 w 624"/>
              <a:gd name="T59" fmla="*/ 2147483647 h 450"/>
              <a:gd name="T60" fmla="*/ 2147483647 w 624"/>
              <a:gd name="T61" fmla="*/ 2147483647 h 450"/>
              <a:gd name="T62" fmla="*/ 2147483647 w 624"/>
              <a:gd name="T63" fmla="*/ 2147483647 h 450"/>
              <a:gd name="T64" fmla="*/ 2147483647 w 624"/>
              <a:gd name="T65" fmla="*/ 2147483647 h 450"/>
              <a:gd name="T66" fmla="*/ 2147483647 w 624"/>
              <a:gd name="T67" fmla="*/ 2147483647 h 450"/>
              <a:gd name="T68" fmla="*/ 2147483647 w 624"/>
              <a:gd name="T69" fmla="*/ 2147483647 h 450"/>
              <a:gd name="T70" fmla="*/ 2147483647 w 624"/>
              <a:gd name="T71" fmla="*/ 2147483647 h 450"/>
              <a:gd name="T72" fmla="*/ 2147483647 w 624"/>
              <a:gd name="T73" fmla="*/ 2147483647 h 450"/>
              <a:gd name="T74" fmla="*/ 2147483647 w 624"/>
              <a:gd name="T75" fmla="*/ 2147483647 h 450"/>
              <a:gd name="T76" fmla="*/ 2147483647 w 624"/>
              <a:gd name="T77" fmla="*/ 2147483647 h 450"/>
              <a:gd name="T78" fmla="*/ 2147483647 w 624"/>
              <a:gd name="T79" fmla="*/ 2147483647 h 450"/>
              <a:gd name="T80" fmla="*/ 2147483647 w 624"/>
              <a:gd name="T81" fmla="*/ 2147483647 h 450"/>
              <a:gd name="T82" fmla="*/ 2147483647 w 624"/>
              <a:gd name="T83" fmla="*/ 2147483647 h 450"/>
              <a:gd name="T84" fmla="*/ 2147483647 w 624"/>
              <a:gd name="T85" fmla="*/ 2147483647 h 450"/>
              <a:gd name="T86" fmla="*/ 2147483647 w 624"/>
              <a:gd name="T87" fmla="*/ 2147483647 h 450"/>
              <a:gd name="T88" fmla="*/ 2147483647 w 624"/>
              <a:gd name="T89" fmla="*/ 2147483647 h 450"/>
              <a:gd name="T90" fmla="*/ 2147483647 w 624"/>
              <a:gd name="T91" fmla="*/ 2147483647 h 450"/>
              <a:gd name="T92" fmla="*/ 2147483647 w 624"/>
              <a:gd name="T93" fmla="*/ 2147483647 h 450"/>
              <a:gd name="T94" fmla="*/ 2147483647 w 624"/>
              <a:gd name="T95" fmla="*/ 2147483647 h 450"/>
              <a:gd name="T96" fmla="*/ 2147483647 w 624"/>
              <a:gd name="T97" fmla="*/ 2147483647 h 450"/>
              <a:gd name="T98" fmla="*/ 2147483647 w 624"/>
              <a:gd name="T99" fmla="*/ 2147483647 h 450"/>
              <a:gd name="T100" fmla="*/ 2147483647 w 624"/>
              <a:gd name="T101" fmla="*/ 2147483647 h 450"/>
              <a:gd name="T102" fmla="*/ 2147483647 w 624"/>
              <a:gd name="T103" fmla="*/ 2147483647 h 450"/>
              <a:gd name="T104" fmla="*/ 2147483647 w 624"/>
              <a:gd name="T105" fmla="*/ 2147483647 h 450"/>
              <a:gd name="T106" fmla="*/ 2147483647 w 624"/>
              <a:gd name="T107" fmla="*/ 2147483647 h 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24"/>
              <a:gd name="T163" fmla="*/ 0 h 450"/>
              <a:gd name="T164" fmla="*/ 624 w 624"/>
              <a:gd name="T165" fmla="*/ 450 h 45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24" h="450">
                <a:moveTo>
                  <a:pt x="426" y="426"/>
                </a:moveTo>
                <a:lnTo>
                  <a:pt x="432" y="426"/>
                </a:lnTo>
                <a:lnTo>
                  <a:pt x="444" y="420"/>
                </a:lnTo>
                <a:lnTo>
                  <a:pt x="450" y="414"/>
                </a:lnTo>
                <a:lnTo>
                  <a:pt x="474" y="414"/>
                </a:lnTo>
                <a:lnTo>
                  <a:pt x="498" y="438"/>
                </a:lnTo>
                <a:lnTo>
                  <a:pt x="528" y="438"/>
                </a:lnTo>
                <a:lnTo>
                  <a:pt x="528" y="450"/>
                </a:lnTo>
                <a:lnTo>
                  <a:pt x="552" y="450"/>
                </a:lnTo>
                <a:lnTo>
                  <a:pt x="540" y="438"/>
                </a:lnTo>
                <a:lnTo>
                  <a:pt x="540" y="396"/>
                </a:lnTo>
                <a:lnTo>
                  <a:pt x="594" y="348"/>
                </a:lnTo>
                <a:lnTo>
                  <a:pt x="606" y="348"/>
                </a:lnTo>
                <a:lnTo>
                  <a:pt x="612" y="342"/>
                </a:lnTo>
                <a:lnTo>
                  <a:pt x="618" y="342"/>
                </a:lnTo>
                <a:lnTo>
                  <a:pt x="624" y="336"/>
                </a:lnTo>
                <a:lnTo>
                  <a:pt x="618" y="330"/>
                </a:lnTo>
                <a:lnTo>
                  <a:pt x="618" y="324"/>
                </a:lnTo>
                <a:lnTo>
                  <a:pt x="612" y="318"/>
                </a:lnTo>
                <a:lnTo>
                  <a:pt x="618" y="306"/>
                </a:lnTo>
                <a:lnTo>
                  <a:pt x="612" y="300"/>
                </a:lnTo>
                <a:lnTo>
                  <a:pt x="600" y="294"/>
                </a:lnTo>
                <a:lnTo>
                  <a:pt x="600" y="288"/>
                </a:lnTo>
                <a:lnTo>
                  <a:pt x="582" y="270"/>
                </a:lnTo>
                <a:lnTo>
                  <a:pt x="576" y="252"/>
                </a:lnTo>
                <a:lnTo>
                  <a:pt x="582" y="252"/>
                </a:lnTo>
                <a:lnTo>
                  <a:pt x="576" y="240"/>
                </a:lnTo>
                <a:lnTo>
                  <a:pt x="576" y="210"/>
                </a:lnTo>
                <a:lnTo>
                  <a:pt x="564" y="198"/>
                </a:lnTo>
                <a:lnTo>
                  <a:pt x="558" y="198"/>
                </a:lnTo>
                <a:lnTo>
                  <a:pt x="552" y="192"/>
                </a:lnTo>
                <a:lnTo>
                  <a:pt x="552" y="186"/>
                </a:lnTo>
                <a:lnTo>
                  <a:pt x="564" y="186"/>
                </a:lnTo>
                <a:lnTo>
                  <a:pt x="564" y="168"/>
                </a:lnTo>
                <a:lnTo>
                  <a:pt x="588" y="162"/>
                </a:lnTo>
                <a:lnTo>
                  <a:pt x="588" y="150"/>
                </a:lnTo>
                <a:lnTo>
                  <a:pt x="594" y="144"/>
                </a:lnTo>
                <a:lnTo>
                  <a:pt x="594" y="138"/>
                </a:lnTo>
                <a:lnTo>
                  <a:pt x="588" y="132"/>
                </a:lnTo>
                <a:lnTo>
                  <a:pt x="576" y="108"/>
                </a:lnTo>
                <a:lnTo>
                  <a:pt x="570" y="102"/>
                </a:lnTo>
                <a:lnTo>
                  <a:pt x="570" y="90"/>
                </a:lnTo>
                <a:lnTo>
                  <a:pt x="564" y="84"/>
                </a:lnTo>
                <a:lnTo>
                  <a:pt x="558" y="72"/>
                </a:lnTo>
                <a:lnTo>
                  <a:pt x="558" y="48"/>
                </a:lnTo>
                <a:lnTo>
                  <a:pt x="546" y="42"/>
                </a:lnTo>
                <a:lnTo>
                  <a:pt x="540" y="42"/>
                </a:lnTo>
                <a:lnTo>
                  <a:pt x="522" y="36"/>
                </a:lnTo>
                <a:lnTo>
                  <a:pt x="498" y="36"/>
                </a:lnTo>
                <a:lnTo>
                  <a:pt x="498" y="42"/>
                </a:lnTo>
                <a:lnTo>
                  <a:pt x="408" y="42"/>
                </a:lnTo>
                <a:lnTo>
                  <a:pt x="402" y="36"/>
                </a:lnTo>
                <a:lnTo>
                  <a:pt x="390" y="36"/>
                </a:lnTo>
                <a:lnTo>
                  <a:pt x="384" y="30"/>
                </a:lnTo>
                <a:lnTo>
                  <a:pt x="360" y="30"/>
                </a:lnTo>
                <a:lnTo>
                  <a:pt x="354" y="36"/>
                </a:lnTo>
                <a:lnTo>
                  <a:pt x="348" y="36"/>
                </a:lnTo>
                <a:lnTo>
                  <a:pt x="342" y="30"/>
                </a:lnTo>
                <a:lnTo>
                  <a:pt x="312" y="30"/>
                </a:lnTo>
                <a:lnTo>
                  <a:pt x="300" y="36"/>
                </a:lnTo>
                <a:lnTo>
                  <a:pt x="282" y="36"/>
                </a:lnTo>
                <a:lnTo>
                  <a:pt x="276" y="30"/>
                </a:lnTo>
                <a:lnTo>
                  <a:pt x="270" y="18"/>
                </a:lnTo>
                <a:lnTo>
                  <a:pt x="264" y="12"/>
                </a:lnTo>
                <a:lnTo>
                  <a:pt x="264" y="6"/>
                </a:lnTo>
                <a:lnTo>
                  <a:pt x="258" y="6"/>
                </a:lnTo>
                <a:lnTo>
                  <a:pt x="252" y="0"/>
                </a:lnTo>
                <a:lnTo>
                  <a:pt x="210" y="0"/>
                </a:lnTo>
                <a:lnTo>
                  <a:pt x="192" y="6"/>
                </a:lnTo>
                <a:lnTo>
                  <a:pt x="180" y="12"/>
                </a:lnTo>
                <a:lnTo>
                  <a:pt x="162" y="12"/>
                </a:lnTo>
                <a:lnTo>
                  <a:pt x="150" y="18"/>
                </a:lnTo>
                <a:lnTo>
                  <a:pt x="144" y="24"/>
                </a:lnTo>
                <a:lnTo>
                  <a:pt x="138" y="24"/>
                </a:lnTo>
                <a:lnTo>
                  <a:pt x="120" y="42"/>
                </a:lnTo>
                <a:lnTo>
                  <a:pt x="60" y="48"/>
                </a:lnTo>
                <a:lnTo>
                  <a:pt x="54" y="48"/>
                </a:lnTo>
                <a:lnTo>
                  <a:pt x="48" y="54"/>
                </a:lnTo>
                <a:lnTo>
                  <a:pt x="24" y="66"/>
                </a:lnTo>
                <a:lnTo>
                  <a:pt x="18" y="66"/>
                </a:lnTo>
                <a:lnTo>
                  <a:pt x="12" y="72"/>
                </a:lnTo>
                <a:lnTo>
                  <a:pt x="18" y="78"/>
                </a:lnTo>
                <a:lnTo>
                  <a:pt x="18" y="96"/>
                </a:lnTo>
                <a:lnTo>
                  <a:pt x="6" y="90"/>
                </a:lnTo>
                <a:lnTo>
                  <a:pt x="6" y="108"/>
                </a:lnTo>
                <a:lnTo>
                  <a:pt x="12" y="108"/>
                </a:lnTo>
                <a:lnTo>
                  <a:pt x="18" y="114"/>
                </a:lnTo>
                <a:lnTo>
                  <a:pt x="18" y="132"/>
                </a:lnTo>
                <a:lnTo>
                  <a:pt x="6" y="144"/>
                </a:lnTo>
                <a:lnTo>
                  <a:pt x="0" y="144"/>
                </a:lnTo>
                <a:lnTo>
                  <a:pt x="0" y="156"/>
                </a:lnTo>
                <a:lnTo>
                  <a:pt x="6" y="162"/>
                </a:lnTo>
                <a:lnTo>
                  <a:pt x="12" y="162"/>
                </a:lnTo>
                <a:lnTo>
                  <a:pt x="18" y="168"/>
                </a:lnTo>
                <a:lnTo>
                  <a:pt x="30" y="168"/>
                </a:lnTo>
                <a:lnTo>
                  <a:pt x="30" y="186"/>
                </a:lnTo>
                <a:lnTo>
                  <a:pt x="24" y="186"/>
                </a:lnTo>
                <a:lnTo>
                  <a:pt x="24" y="198"/>
                </a:lnTo>
                <a:lnTo>
                  <a:pt x="36" y="198"/>
                </a:lnTo>
                <a:lnTo>
                  <a:pt x="36" y="204"/>
                </a:lnTo>
                <a:lnTo>
                  <a:pt x="30" y="210"/>
                </a:lnTo>
                <a:lnTo>
                  <a:pt x="36" y="210"/>
                </a:lnTo>
                <a:lnTo>
                  <a:pt x="42" y="216"/>
                </a:lnTo>
                <a:lnTo>
                  <a:pt x="36" y="222"/>
                </a:lnTo>
                <a:lnTo>
                  <a:pt x="24" y="228"/>
                </a:lnTo>
                <a:lnTo>
                  <a:pt x="24" y="234"/>
                </a:lnTo>
                <a:lnTo>
                  <a:pt x="30" y="240"/>
                </a:lnTo>
                <a:lnTo>
                  <a:pt x="36" y="240"/>
                </a:lnTo>
                <a:lnTo>
                  <a:pt x="42" y="246"/>
                </a:lnTo>
                <a:lnTo>
                  <a:pt x="42" y="264"/>
                </a:lnTo>
                <a:lnTo>
                  <a:pt x="48" y="258"/>
                </a:lnTo>
                <a:lnTo>
                  <a:pt x="54" y="258"/>
                </a:lnTo>
                <a:lnTo>
                  <a:pt x="54" y="270"/>
                </a:lnTo>
                <a:lnTo>
                  <a:pt x="48" y="276"/>
                </a:lnTo>
                <a:lnTo>
                  <a:pt x="60" y="276"/>
                </a:lnTo>
                <a:lnTo>
                  <a:pt x="60" y="282"/>
                </a:lnTo>
                <a:lnTo>
                  <a:pt x="54" y="282"/>
                </a:lnTo>
                <a:lnTo>
                  <a:pt x="54" y="294"/>
                </a:lnTo>
                <a:lnTo>
                  <a:pt x="72" y="294"/>
                </a:lnTo>
                <a:lnTo>
                  <a:pt x="78" y="312"/>
                </a:lnTo>
                <a:lnTo>
                  <a:pt x="96" y="312"/>
                </a:lnTo>
                <a:lnTo>
                  <a:pt x="108" y="318"/>
                </a:lnTo>
                <a:lnTo>
                  <a:pt x="114" y="318"/>
                </a:lnTo>
                <a:lnTo>
                  <a:pt x="114" y="324"/>
                </a:lnTo>
                <a:lnTo>
                  <a:pt x="138" y="324"/>
                </a:lnTo>
                <a:lnTo>
                  <a:pt x="144" y="330"/>
                </a:lnTo>
                <a:lnTo>
                  <a:pt x="132" y="336"/>
                </a:lnTo>
                <a:lnTo>
                  <a:pt x="144" y="342"/>
                </a:lnTo>
                <a:lnTo>
                  <a:pt x="144" y="354"/>
                </a:lnTo>
                <a:lnTo>
                  <a:pt x="150" y="354"/>
                </a:lnTo>
                <a:lnTo>
                  <a:pt x="156" y="360"/>
                </a:lnTo>
                <a:lnTo>
                  <a:pt x="174" y="360"/>
                </a:lnTo>
                <a:lnTo>
                  <a:pt x="174" y="354"/>
                </a:lnTo>
                <a:lnTo>
                  <a:pt x="180" y="354"/>
                </a:lnTo>
                <a:lnTo>
                  <a:pt x="192" y="348"/>
                </a:lnTo>
                <a:lnTo>
                  <a:pt x="210" y="348"/>
                </a:lnTo>
                <a:lnTo>
                  <a:pt x="204" y="354"/>
                </a:lnTo>
                <a:lnTo>
                  <a:pt x="222" y="354"/>
                </a:lnTo>
                <a:lnTo>
                  <a:pt x="228" y="360"/>
                </a:lnTo>
                <a:lnTo>
                  <a:pt x="234" y="372"/>
                </a:lnTo>
                <a:lnTo>
                  <a:pt x="240" y="378"/>
                </a:lnTo>
                <a:lnTo>
                  <a:pt x="246" y="366"/>
                </a:lnTo>
                <a:lnTo>
                  <a:pt x="252" y="372"/>
                </a:lnTo>
                <a:lnTo>
                  <a:pt x="252" y="378"/>
                </a:lnTo>
                <a:lnTo>
                  <a:pt x="270" y="378"/>
                </a:lnTo>
                <a:lnTo>
                  <a:pt x="282" y="384"/>
                </a:lnTo>
                <a:lnTo>
                  <a:pt x="282" y="390"/>
                </a:lnTo>
                <a:lnTo>
                  <a:pt x="288" y="402"/>
                </a:lnTo>
                <a:lnTo>
                  <a:pt x="306" y="420"/>
                </a:lnTo>
                <a:lnTo>
                  <a:pt x="318" y="420"/>
                </a:lnTo>
                <a:lnTo>
                  <a:pt x="330" y="408"/>
                </a:lnTo>
                <a:lnTo>
                  <a:pt x="342" y="408"/>
                </a:lnTo>
                <a:lnTo>
                  <a:pt x="354" y="420"/>
                </a:lnTo>
                <a:lnTo>
                  <a:pt x="360" y="420"/>
                </a:lnTo>
                <a:lnTo>
                  <a:pt x="360" y="426"/>
                </a:lnTo>
                <a:lnTo>
                  <a:pt x="366" y="432"/>
                </a:lnTo>
                <a:lnTo>
                  <a:pt x="378" y="432"/>
                </a:lnTo>
                <a:lnTo>
                  <a:pt x="384" y="426"/>
                </a:lnTo>
                <a:lnTo>
                  <a:pt x="384" y="420"/>
                </a:lnTo>
                <a:lnTo>
                  <a:pt x="414" y="420"/>
                </a:lnTo>
                <a:lnTo>
                  <a:pt x="420" y="426"/>
                </a:lnTo>
                <a:lnTo>
                  <a:pt x="426" y="42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hilippines" descr="© INSCALE GmbH, 05.05.2010&#10;http://www.presentationload.com/">
            <a:extLst>
              <a:ext uri="{FF2B5EF4-FFF2-40B4-BE49-F238E27FC236}">
                <a16:creationId xmlns:a16="http://schemas.microsoft.com/office/drawing/2014/main" id="{A736703A-1A0D-2A76-3F55-A2B2F9FE2FE7}"/>
              </a:ext>
            </a:extLst>
          </p:cNvPr>
          <p:cNvSpPr>
            <a:spLocks noEditPoints="1"/>
          </p:cNvSpPr>
          <p:nvPr/>
        </p:nvSpPr>
        <p:spPr bwMode="gray">
          <a:xfrm>
            <a:off x="9524424" y="3673074"/>
            <a:ext cx="337466" cy="566131"/>
          </a:xfrm>
          <a:custGeom>
            <a:avLst/>
            <a:gdLst>
              <a:gd name="T0" fmla="*/ 2147483647 w 714"/>
              <a:gd name="T1" fmla="*/ 2147483647 h 1200"/>
              <a:gd name="T2" fmla="*/ 2147483647 w 714"/>
              <a:gd name="T3" fmla="*/ 2147483647 h 1200"/>
              <a:gd name="T4" fmla="*/ 2147483647 w 714"/>
              <a:gd name="T5" fmla="*/ 2147483647 h 1200"/>
              <a:gd name="T6" fmla="*/ 2147483647 w 714"/>
              <a:gd name="T7" fmla="*/ 2147483647 h 1200"/>
              <a:gd name="T8" fmla="*/ 2147483647 w 714"/>
              <a:gd name="T9" fmla="*/ 2147483647 h 1200"/>
              <a:gd name="T10" fmla="*/ 2147483647 w 714"/>
              <a:gd name="T11" fmla="*/ 2147483647 h 1200"/>
              <a:gd name="T12" fmla="*/ 2147483647 w 714"/>
              <a:gd name="T13" fmla="*/ 2147483647 h 1200"/>
              <a:gd name="T14" fmla="*/ 2147483647 w 714"/>
              <a:gd name="T15" fmla="*/ 2147483647 h 1200"/>
              <a:gd name="T16" fmla="*/ 2147483647 w 714"/>
              <a:gd name="T17" fmla="*/ 2147483647 h 1200"/>
              <a:gd name="T18" fmla="*/ 2147483647 w 714"/>
              <a:gd name="T19" fmla="*/ 2147483647 h 1200"/>
              <a:gd name="T20" fmla="*/ 2147483647 w 714"/>
              <a:gd name="T21" fmla="*/ 2147483647 h 1200"/>
              <a:gd name="T22" fmla="*/ 2147483647 w 714"/>
              <a:gd name="T23" fmla="*/ 2147483647 h 1200"/>
              <a:gd name="T24" fmla="*/ 2147483647 w 714"/>
              <a:gd name="T25" fmla="*/ 2147483647 h 1200"/>
              <a:gd name="T26" fmla="*/ 2147483647 w 714"/>
              <a:gd name="T27" fmla="*/ 2147483647 h 1200"/>
              <a:gd name="T28" fmla="*/ 2147483647 w 714"/>
              <a:gd name="T29" fmla="*/ 2147483647 h 1200"/>
              <a:gd name="T30" fmla="*/ 2147483647 w 714"/>
              <a:gd name="T31" fmla="*/ 2147483647 h 1200"/>
              <a:gd name="T32" fmla="*/ 2147483647 w 714"/>
              <a:gd name="T33" fmla="*/ 2147483647 h 1200"/>
              <a:gd name="T34" fmla="*/ 2147483647 w 714"/>
              <a:gd name="T35" fmla="*/ 2147483647 h 1200"/>
              <a:gd name="T36" fmla="*/ 2147483647 w 714"/>
              <a:gd name="T37" fmla="*/ 2147483647 h 1200"/>
              <a:gd name="T38" fmla="*/ 2147483647 w 714"/>
              <a:gd name="T39" fmla="*/ 2147483647 h 1200"/>
              <a:gd name="T40" fmla="*/ 2147483647 w 714"/>
              <a:gd name="T41" fmla="*/ 2147483647 h 1200"/>
              <a:gd name="T42" fmla="*/ 2147483647 w 714"/>
              <a:gd name="T43" fmla="*/ 2147483647 h 1200"/>
              <a:gd name="T44" fmla="*/ 2147483647 w 714"/>
              <a:gd name="T45" fmla="*/ 2147483647 h 1200"/>
              <a:gd name="T46" fmla="*/ 2147483647 w 714"/>
              <a:gd name="T47" fmla="*/ 2147483647 h 1200"/>
              <a:gd name="T48" fmla="*/ 2147483647 w 714"/>
              <a:gd name="T49" fmla="*/ 2147483647 h 1200"/>
              <a:gd name="T50" fmla="*/ 2147483647 w 714"/>
              <a:gd name="T51" fmla="*/ 2147483647 h 1200"/>
              <a:gd name="T52" fmla="*/ 2147483647 w 714"/>
              <a:gd name="T53" fmla="*/ 2147483647 h 1200"/>
              <a:gd name="T54" fmla="*/ 2147483647 w 714"/>
              <a:gd name="T55" fmla="*/ 2147483647 h 1200"/>
              <a:gd name="T56" fmla="*/ 2147483647 w 714"/>
              <a:gd name="T57" fmla="*/ 2147483647 h 1200"/>
              <a:gd name="T58" fmla="*/ 2147483647 w 714"/>
              <a:gd name="T59" fmla="*/ 2147483647 h 1200"/>
              <a:gd name="T60" fmla="*/ 2147483647 w 714"/>
              <a:gd name="T61" fmla="*/ 2147483647 h 1200"/>
              <a:gd name="T62" fmla="*/ 2147483647 w 714"/>
              <a:gd name="T63" fmla="*/ 2147483647 h 1200"/>
              <a:gd name="T64" fmla="*/ 2147483647 w 714"/>
              <a:gd name="T65" fmla="*/ 2147483647 h 1200"/>
              <a:gd name="T66" fmla="*/ 2147483647 w 714"/>
              <a:gd name="T67" fmla="*/ 2147483647 h 1200"/>
              <a:gd name="T68" fmla="*/ 2147483647 w 714"/>
              <a:gd name="T69" fmla="*/ 2147483647 h 1200"/>
              <a:gd name="T70" fmla="*/ 2147483647 w 714"/>
              <a:gd name="T71" fmla="*/ 2147483647 h 1200"/>
              <a:gd name="T72" fmla="*/ 2147483647 w 714"/>
              <a:gd name="T73" fmla="*/ 2147483647 h 1200"/>
              <a:gd name="T74" fmla="*/ 2147483647 w 714"/>
              <a:gd name="T75" fmla="*/ 2147483647 h 1200"/>
              <a:gd name="T76" fmla="*/ 2147483647 w 714"/>
              <a:gd name="T77" fmla="*/ 2147483647 h 1200"/>
              <a:gd name="T78" fmla="*/ 2147483647 w 714"/>
              <a:gd name="T79" fmla="*/ 0 h 1200"/>
              <a:gd name="T80" fmla="*/ 2147483647 w 714"/>
              <a:gd name="T81" fmla="*/ 2147483647 h 1200"/>
              <a:gd name="T82" fmla="*/ 2147483647 w 714"/>
              <a:gd name="T83" fmla="*/ 2147483647 h 1200"/>
              <a:gd name="T84" fmla="*/ 2147483647 w 714"/>
              <a:gd name="T85" fmla="*/ 2147483647 h 1200"/>
              <a:gd name="T86" fmla="*/ 2147483647 w 714"/>
              <a:gd name="T87" fmla="*/ 2147483647 h 1200"/>
              <a:gd name="T88" fmla="*/ 2147483647 w 714"/>
              <a:gd name="T89" fmla="*/ 2147483647 h 1200"/>
              <a:gd name="T90" fmla="*/ 2147483647 w 714"/>
              <a:gd name="T91" fmla="*/ 2147483647 h 1200"/>
              <a:gd name="T92" fmla="*/ 2147483647 w 714"/>
              <a:gd name="T93" fmla="*/ 2147483647 h 1200"/>
              <a:gd name="T94" fmla="*/ 2147483647 w 714"/>
              <a:gd name="T95" fmla="*/ 2147483647 h 1200"/>
              <a:gd name="T96" fmla="*/ 2147483647 w 714"/>
              <a:gd name="T97" fmla="*/ 2147483647 h 1200"/>
              <a:gd name="T98" fmla="*/ 2147483647 w 714"/>
              <a:gd name="T99" fmla="*/ 2147483647 h 1200"/>
              <a:gd name="T100" fmla="*/ 2147483647 w 714"/>
              <a:gd name="T101" fmla="*/ 2147483647 h 1200"/>
              <a:gd name="T102" fmla="*/ 2147483647 w 714"/>
              <a:gd name="T103" fmla="*/ 2147483647 h 1200"/>
              <a:gd name="T104" fmla="*/ 2147483647 w 714"/>
              <a:gd name="T105" fmla="*/ 2147483647 h 1200"/>
              <a:gd name="T106" fmla="*/ 2147483647 w 714"/>
              <a:gd name="T107" fmla="*/ 2147483647 h 1200"/>
              <a:gd name="T108" fmla="*/ 2147483647 w 714"/>
              <a:gd name="T109" fmla="*/ 2147483647 h 1200"/>
              <a:gd name="T110" fmla="*/ 2147483647 w 714"/>
              <a:gd name="T111" fmla="*/ 2147483647 h 1200"/>
              <a:gd name="T112" fmla="*/ 2147483647 w 714"/>
              <a:gd name="T113" fmla="*/ 2147483647 h 1200"/>
              <a:gd name="T114" fmla="*/ 2147483647 w 714"/>
              <a:gd name="T115" fmla="*/ 2147483647 h 1200"/>
              <a:gd name="T116" fmla="*/ 2147483647 w 714"/>
              <a:gd name="T117" fmla="*/ 2147483647 h 1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14"/>
              <a:gd name="T178" fmla="*/ 0 h 1200"/>
              <a:gd name="T179" fmla="*/ 714 w 714"/>
              <a:gd name="T180" fmla="*/ 1200 h 12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14" h="1200">
                <a:moveTo>
                  <a:pt x="702" y="1140"/>
                </a:moveTo>
                <a:lnTo>
                  <a:pt x="690" y="1170"/>
                </a:lnTo>
                <a:lnTo>
                  <a:pt x="696" y="1200"/>
                </a:lnTo>
                <a:lnTo>
                  <a:pt x="714" y="1182"/>
                </a:lnTo>
                <a:lnTo>
                  <a:pt x="714" y="1140"/>
                </a:lnTo>
                <a:lnTo>
                  <a:pt x="702" y="1140"/>
                </a:lnTo>
                <a:close/>
                <a:moveTo>
                  <a:pt x="582" y="1176"/>
                </a:moveTo>
                <a:lnTo>
                  <a:pt x="600" y="1140"/>
                </a:lnTo>
                <a:lnTo>
                  <a:pt x="576" y="1134"/>
                </a:lnTo>
                <a:lnTo>
                  <a:pt x="582" y="1176"/>
                </a:lnTo>
                <a:close/>
                <a:moveTo>
                  <a:pt x="246" y="1038"/>
                </a:moveTo>
                <a:lnTo>
                  <a:pt x="264" y="1050"/>
                </a:lnTo>
                <a:lnTo>
                  <a:pt x="282" y="1020"/>
                </a:lnTo>
                <a:lnTo>
                  <a:pt x="258" y="1008"/>
                </a:lnTo>
                <a:lnTo>
                  <a:pt x="246" y="1038"/>
                </a:lnTo>
                <a:close/>
                <a:moveTo>
                  <a:pt x="504" y="558"/>
                </a:moveTo>
                <a:lnTo>
                  <a:pt x="540" y="576"/>
                </a:lnTo>
                <a:lnTo>
                  <a:pt x="540" y="582"/>
                </a:lnTo>
                <a:lnTo>
                  <a:pt x="534" y="588"/>
                </a:lnTo>
                <a:lnTo>
                  <a:pt x="504" y="588"/>
                </a:lnTo>
                <a:lnTo>
                  <a:pt x="570" y="642"/>
                </a:lnTo>
                <a:lnTo>
                  <a:pt x="570" y="618"/>
                </a:lnTo>
                <a:lnTo>
                  <a:pt x="600" y="624"/>
                </a:lnTo>
                <a:lnTo>
                  <a:pt x="576" y="588"/>
                </a:lnTo>
                <a:lnTo>
                  <a:pt x="576" y="582"/>
                </a:lnTo>
                <a:lnTo>
                  <a:pt x="570" y="576"/>
                </a:lnTo>
                <a:lnTo>
                  <a:pt x="570" y="558"/>
                </a:lnTo>
                <a:lnTo>
                  <a:pt x="564" y="546"/>
                </a:lnTo>
                <a:lnTo>
                  <a:pt x="534" y="516"/>
                </a:lnTo>
                <a:lnTo>
                  <a:pt x="522" y="510"/>
                </a:lnTo>
                <a:lnTo>
                  <a:pt x="504" y="504"/>
                </a:lnTo>
                <a:lnTo>
                  <a:pt x="492" y="498"/>
                </a:lnTo>
                <a:lnTo>
                  <a:pt x="474" y="498"/>
                </a:lnTo>
                <a:lnTo>
                  <a:pt x="468" y="504"/>
                </a:lnTo>
                <a:lnTo>
                  <a:pt x="468" y="528"/>
                </a:lnTo>
                <a:lnTo>
                  <a:pt x="492" y="552"/>
                </a:lnTo>
                <a:lnTo>
                  <a:pt x="504" y="558"/>
                </a:lnTo>
                <a:close/>
                <a:moveTo>
                  <a:pt x="462" y="666"/>
                </a:moveTo>
                <a:lnTo>
                  <a:pt x="474" y="750"/>
                </a:lnTo>
                <a:lnTo>
                  <a:pt x="486" y="672"/>
                </a:lnTo>
                <a:lnTo>
                  <a:pt x="462" y="618"/>
                </a:lnTo>
                <a:lnTo>
                  <a:pt x="438" y="618"/>
                </a:lnTo>
                <a:lnTo>
                  <a:pt x="462" y="666"/>
                </a:lnTo>
                <a:close/>
                <a:moveTo>
                  <a:pt x="492" y="738"/>
                </a:moveTo>
                <a:lnTo>
                  <a:pt x="522" y="738"/>
                </a:lnTo>
                <a:lnTo>
                  <a:pt x="528" y="708"/>
                </a:lnTo>
                <a:lnTo>
                  <a:pt x="498" y="702"/>
                </a:lnTo>
                <a:lnTo>
                  <a:pt x="492" y="738"/>
                </a:lnTo>
                <a:close/>
                <a:moveTo>
                  <a:pt x="570" y="660"/>
                </a:moveTo>
                <a:lnTo>
                  <a:pt x="546" y="648"/>
                </a:lnTo>
                <a:lnTo>
                  <a:pt x="528" y="630"/>
                </a:lnTo>
                <a:lnTo>
                  <a:pt x="528" y="624"/>
                </a:lnTo>
                <a:lnTo>
                  <a:pt x="522" y="618"/>
                </a:lnTo>
                <a:lnTo>
                  <a:pt x="486" y="618"/>
                </a:lnTo>
                <a:lnTo>
                  <a:pt x="492" y="660"/>
                </a:lnTo>
                <a:lnTo>
                  <a:pt x="510" y="654"/>
                </a:lnTo>
                <a:lnTo>
                  <a:pt x="522" y="678"/>
                </a:lnTo>
                <a:lnTo>
                  <a:pt x="570" y="714"/>
                </a:lnTo>
                <a:lnTo>
                  <a:pt x="570" y="660"/>
                </a:lnTo>
                <a:close/>
                <a:moveTo>
                  <a:pt x="162" y="600"/>
                </a:moveTo>
                <a:lnTo>
                  <a:pt x="144" y="582"/>
                </a:lnTo>
                <a:lnTo>
                  <a:pt x="138" y="606"/>
                </a:lnTo>
                <a:lnTo>
                  <a:pt x="132" y="618"/>
                </a:lnTo>
                <a:lnTo>
                  <a:pt x="126" y="624"/>
                </a:lnTo>
                <a:lnTo>
                  <a:pt x="120" y="642"/>
                </a:lnTo>
                <a:lnTo>
                  <a:pt x="120" y="654"/>
                </a:lnTo>
                <a:lnTo>
                  <a:pt x="126" y="660"/>
                </a:lnTo>
                <a:lnTo>
                  <a:pt x="138" y="666"/>
                </a:lnTo>
                <a:lnTo>
                  <a:pt x="150" y="678"/>
                </a:lnTo>
                <a:lnTo>
                  <a:pt x="144" y="684"/>
                </a:lnTo>
                <a:lnTo>
                  <a:pt x="120" y="696"/>
                </a:lnTo>
                <a:lnTo>
                  <a:pt x="114" y="702"/>
                </a:lnTo>
                <a:lnTo>
                  <a:pt x="102" y="708"/>
                </a:lnTo>
                <a:lnTo>
                  <a:pt x="96" y="732"/>
                </a:lnTo>
                <a:lnTo>
                  <a:pt x="72" y="750"/>
                </a:lnTo>
                <a:lnTo>
                  <a:pt x="72" y="762"/>
                </a:lnTo>
                <a:lnTo>
                  <a:pt x="60" y="774"/>
                </a:lnTo>
                <a:lnTo>
                  <a:pt x="48" y="780"/>
                </a:lnTo>
                <a:lnTo>
                  <a:pt x="42" y="786"/>
                </a:lnTo>
                <a:lnTo>
                  <a:pt x="30" y="792"/>
                </a:lnTo>
                <a:lnTo>
                  <a:pt x="24" y="798"/>
                </a:lnTo>
                <a:lnTo>
                  <a:pt x="18" y="798"/>
                </a:lnTo>
                <a:lnTo>
                  <a:pt x="18" y="804"/>
                </a:lnTo>
                <a:lnTo>
                  <a:pt x="12" y="810"/>
                </a:lnTo>
                <a:lnTo>
                  <a:pt x="0" y="834"/>
                </a:lnTo>
                <a:lnTo>
                  <a:pt x="0" y="864"/>
                </a:lnTo>
                <a:lnTo>
                  <a:pt x="30" y="834"/>
                </a:lnTo>
                <a:lnTo>
                  <a:pt x="30" y="816"/>
                </a:lnTo>
                <a:lnTo>
                  <a:pt x="36" y="810"/>
                </a:lnTo>
                <a:lnTo>
                  <a:pt x="42" y="810"/>
                </a:lnTo>
                <a:lnTo>
                  <a:pt x="78" y="798"/>
                </a:lnTo>
                <a:lnTo>
                  <a:pt x="84" y="792"/>
                </a:lnTo>
                <a:lnTo>
                  <a:pt x="84" y="762"/>
                </a:lnTo>
                <a:lnTo>
                  <a:pt x="90" y="750"/>
                </a:lnTo>
                <a:lnTo>
                  <a:pt x="96" y="744"/>
                </a:lnTo>
                <a:lnTo>
                  <a:pt x="114" y="738"/>
                </a:lnTo>
                <a:lnTo>
                  <a:pt x="126" y="732"/>
                </a:lnTo>
                <a:lnTo>
                  <a:pt x="144" y="720"/>
                </a:lnTo>
                <a:lnTo>
                  <a:pt x="162" y="714"/>
                </a:lnTo>
                <a:lnTo>
                  <a:pt x="168" y="702"/>
                </a:lnTo>
                <a:lnTo>
                  <a:pt x="174" y="696"/>
                </a:lnTo>
                <a:lnTo>
                  <a:pt x="174" y="684"/>
                </a:lnTo>
                <a:lnTo>
                  <a:pt x="156" y="648"/>
                </a:lnTo>
                <a:lnTo>
                  <a:pt x="156" y="624"/>
                </a:lnTo>
                <a:lnTo>
                  <a:pt x="162" y="612"/>
                </a:lnTo>
                <a:lnTo>
                  <a:pt x="162" y="600"/>
                </a:lnTo>
                <a:close/>
                <a:moveTo>
                  <a:pt x="330" y="1026"/>
                </a:moveTo>
                <a:lnTo>
                  <a:pt x="372" y="1056"/>
                </a:lnTo>
                <a:lnTo>
                  <a:pt x="372" y="1020"/>
                </a:lnTo>
                <a:lnTo>
                  <a:pt x="348" y="1002"/>
                </a:lnTo>
                <a:lnTo>
                  <a:pt x="330" y="1026"/>
                </a:lnTo>
                <a:close/>
                <a:moveTo>
                  <a:pt x="660" y="840"/>
                </a:moveTo>
                <a:lnTo>
                  <a:pt x="660" y="816"/>
                </a:lnTo>
                <a:lnTo>
                  <a:pt x="654" y="804"/>
                </a:lnTo>
                <a:lnTo>
                  <a:pt x="654" y="792"/>
                </a:lnTo>
                <a:lnTo>
                  <a:pt x="642" y="780"/>
                </a:lnTo>
                <a:lnTo>
                  <a:pt x="630" y="774"/>
                </a:lnTo>
                <a:lnTo>
                  <a:pt x="600" y="744"/>
                </a:lnTo>
                <a:lnTo>
                  <a:pt x="588" y="738"/>
                </a:lnTo>
                <a:lnTo>
                  <a:pt x="582" y="738"/>
                </a:lnTo>
                <a:lnTo>
                  <a:pt x="576" y="744"/>
                </a:lnTo>
                <a:lnTo>
                  <a:pt x="582" y="750"/>
                </a:lnTo>
                <a:lnTo>
                  <a:pt x="588" y="762"/>
                </a:lnTo>
                <a:lnTo>
                  <a:pt x="594" y="768"/>
                </a:lnTo>
                <a:lnTo>
                  <a:pt x="606" y="774"/>
                </a:lnTo>
                <a:lnTo>
                  <a:pt x="606" y="786"/>
                </a:lnTo>
                <a:lnTo>
                  <a:pt x="600" y="786"/>
                </a:lnTo>
                <a:lnTo>
                  <a:pt x="588" y="792"/>
                </a:lnTo>
                <a:lnTo>
                  <a:pt x="570" y="792"/>
                </a:lnTo>
                <a:lnTo>
                  <a:pt x="558" y="798"/>
                </a:lnTo>
                <a:lnTo>
                  <a:pt x="546" y="798"/>
                </a:lnTo>
                <a:lnTo>
                  <a:pt x="546" y="828"/>
                </a:lnTo>
                <a:lnTo>
                  <a:pt x="528" y="828"/>
                </a:lnTo>
                <a:lnTo>
                  <a:pt x="522" y="846"/>
                </a:lnTo>
                <a:lnTo>
                  <a:pt x="498" y="864"/>
                </a:lnTo>
                <a:lnTo>
                  <a:pt x="492" y="864"/>
                </a:lnTo>
                <a:lnTo>
                  <a:pt x="486" y="858"/>
                </a:lnTo>
                <a:lnTo>
                  <a:pt x="474" y="852"/>
                </a:lnTo>
                <a:lnTo>
                  <a:pt x="462" y="852"/>
                </a:lnTo>
                <a:lnTo>
                  <a:pt x="450" y="846"/>
                </a:lnTo>
                <a:lnTo>
                  <a:pt x="438" y="858"/>
                </a:lnTo>
                <a:lnTo>
                  <a:pt x="432" y="870"/>
                </a:lnTo>
                <a:lnTo>
                  <a:pt x="420" y="882"/>
                </a:lnTo>
                <a:lnTo>
                  <a:pt x="414" y="894"/>
                </a:lnTo>
                <a:lnTo>
                  <a:pt x="408" y="900"/>
                </a:lnTo>
                <a:lnTo>
                  <a:pt x="408" y="906"/>
                </a:lnTo>
                <a:lnTo>
                  <a:pt x="408" y="900"/>
                </a:lnTo>
                <a:lnTo>
                  <a:pt x="396" y="888"/>
                </a:lnTo>
                <a:lnTo>
                  <a:pt x="384" y="888"/>
                </a:lnTo>
                <a:lnTo>
                  <a:pt x="378" y="900"/>
                </a:lnTo>
                <a:lnTo>
                  <a:pt x="378" y="912"/>
                </a:lnTo>
                <a:lnTo>
                  <a:pt x="372" y="924"/>
                </a:lnTo>
                <a:lnTo>
                  <a:pt x="366" y="930"/>
                </a:lnTo>
                <a:lnTo>
                  <a:pt x="360" y="942"/>
                </a:lnTo>
                <a:lnTo>
                  <a:pt x="384" y="960"/>
                </a:lnTo>
                <a:lnTo>
                  <a:pt x="402" y="942"/>
                </a:lnTo>
                <a:lnTo>
                  <a:pt x="414" y="966"/>
                </a:lnTo>
                <a:lnTo>
                  <a:pt x="420" y="960"/>
                </a:lnTo>
                <a:lnTo>
                  <a:pt x="432" y="954"/>
                </a:lnTo>
                <a:lnTo>
                  <a:pt x="450" y="936"/>
                </a:lnTo>
                <a:lnTo>
                  <a:pt x="462" y="930"/>
                </a:lnTo>
                <a:lnTo>
                  <a:pt x="474" y="930"/>
                </a:lnTo>
                <a:lnTo>
                  <a:pt x="498" y="954"/>
                </a:lnTo>
                <a:lnTo>
                  <a:pt x="510" y="960"/>
                </a:lnTo>
                <a:lnTo>
                  <a:pt x="492" y="978"/>
                </a:lnTo>
                <a:lnTo>
                  <a:pt x="492" y="990"/>
                </a:lnTo>
                <a:lnTo>
                  <a:pt x="510" y="1026"/>
                </a:lnTo>
                <a:lnTo>
                  <a:pt x="522" y="1044"/>
                </a:lnTo>
                <a:lnTo>
                  <a:pt x="534" y="1056"/>
                </a:lnTo>
                <a:lnTo>
                  <a:pt x="546" y="1062"/>
                </a:lnTo>
                <a:lnTo>
                  <a:pt x="558" y="1062"/>
                </a:lnTo>
                <a:lnTo>
                  <a:pt x="570" y="1068"/>
                </a:lnTo>
                <a:lnTo>
                  <a:pt x="582" y="1068"/>
                </a:lnTo>
                <a:lnTo>
                  <a:pt x="606" y="1050"/>
                </a:lnTo>
                <a:lnTo>
                  <a:pt x="606" y="1074"/>
                </a:lnTo>
                <a:lnTo>
                  <a:pt x="630" y="1074"/>
                </a:lnTo>
                <a:lnTo>
                  <a:pt x="630" y="1038"/>
                </a:lnTo>
                <a:lnTo>
                  <a:pt x="624" y="1032"/>
                </a:lnTo>
                <a:lnTo>
                  <a:pt x="606" y="996"/>
                </a:lnTo>
                <a:lnTo>
                  <a:pt x="606" y="984"/>
                </a:lnTo>
                <a:lnTo>
                  <a:pt x="612" y="972"/>
                </a:lnTo>
                <a:lnTo>
                  <a:pt x="624" y="960"/>
                </a:lnTo>
                <a:lnTo>
                  <a:pt x="654" y="1014"/>
                </a:lnTo>
                <a:lnTo>
                  <a:pt x="654" y="1008"/>
                </a:lnTo>
                <a:lnTo>
                  <a:pt x="660" y="1002"/>
                </a:lnTo>
                <a:lnTo>
                  <a:pt x="672" y="978"/>
                </a:lnTo>
                <a:lnTo>
                  <a:pt x="678" y="960"/>
                </a:lnTo>
                <a:lnTo>
                  <a:pt x="678" y="936"/>
                </a:lnTo>
                <a:lnTo>
                  <a:pt x="672" y="918"/>
                </a:lnTo>
                <a:lnTo>
                  <a:pt x="666" y="912"/>
                </a:lnTo>
                <a:lnTo>
                  <a:pt x="660" y="900"/>
                </a:lnTo>
                <a:lnTo>
                  <a:pt x="660" y="840"/>
                </a:lnTo>
                <a:close/>
                <a:moveTo>
                  <a:pt x="330" y="384"/>
                </a:moveTo>
                <a:lnTo>
                  <a:pt x="348" y="384"/>
                </a:lnTo>
                <a:lnTo>
                  <a:pt x="354" y="390"/>
                </a:lnTo>
                <a:lnTo>
                  <a:pt x="366" y="396"/>
                </a:lnTo>
                <a:lnTo>
                  <a:pt x="366" y="408"/>
                </a:lnTo>
                <a:lnTo>
                  <a:pt x="372" y="420"/>
                </a:lnTo>
                <a:lnTo>
                  <a:pt x="384" y="438"/>
                </a:lnTo>
                <a:lnTo>
                  <a:pt x="396" y="450"/>
                </a:lnTo>
                <a:lnTo>
                  <a:pt x="414" y="462"/>
                </a:lnTo>
                <a:lnTo>
                  <a:pt x="432" y="462"/>
                </a:lnTo>
                <a:lnTo>
                  <a:pt x="444" y="438"/>
                </a:lnTo>
                <a:lnTo>
                  <a:pt x="444" y="426"/>
                </a:lnTo>
                <a:lnTo>
                  <a:pt x="432" y="402"/>
                </a:lnTo>
                <a:lnTo>
                  <a:pt x="420" y="396"/>
                </a:lnTo>
                <a:lnTo>
                  <a:pt x="408" y="396"/>
                </a:lnTo>
                <a:lnTo>
                  <a:pt x="408" y="390"/>
                </a:lnTo>
                <a:lnTo>
                  <a:pt x="414" y="384"/>
                </a:lnTo>
                <a:lnTo>
                  <a:pt x="414" y="378"/>
                </a:lnTo>
                <a:lnTo>
                  <a:pt x="420" y="372"/>
                </a:lnTo>
                <a:lnTo>
                  <a:pt x="408" y="372"/>
                </a:lnTo>
                <a:lnTo>
                  <a:pt x="396" y="366"/>
                </a:lnTo>
                <a:lnTo>
                  <a:pt x="390" y="360"/>
                </a:lnTo>
                <a:lnTo>
                  <a:pt x="372" y="360"/>
                </a:lnTo>
                <a:lnTo>
                  <a:pt x="366" y="366"/>
                </a:lnTo>
                <a:lnTo>
                  <a:pt x="354" y="372"/>
                </a:lnTo>
                <a:lnTo>
                  <a:pt x="342" y="360"/>
                </a:lnTo>
                <a:lnTo>
                  <a:pt x="330" y="354"/>
                </a:lnTo>
                <a:lnTo>
                  <a:pt x="312" y="354"/>
                </a:lnTo>
                <a:lnTo>
                  <a:pt x="300" y="366"/>
                </a:lnTo>
                <a:lnTo>
                  <a:pt x="288" y="372"/>
                </a:lnTo>
                <a:lnTo>
                  <a:pt x="282" y="372"/>
                </a:lnTo>
                <a:lnTo>
                  <a:pt x="264" y="354"/>
                </a:lnTo>
                <a:lnTo>
                  <a:pt x="258" y="342"/>
                </a:lnTo>
                <a:lnTo>
                  <a:pt x="258" y="252"/>
                </a:lnTo>
                <a:lnTo>
                  <a:pt x="270" y="228"/>
                </a:lnTo>
                <a:lnTo>
                  <a:pt x="270" y="222"/>
                </a:lnTo>
                <a:lnTo>
                  <a:pt x="288" y="204"/>
                </a:lnTo>
                <a:lnTo>
                  <a:pt x="288" y="174"/>
                </a:lnTo>
                <a:lnTo>
                  <a:pt x="276" y="150"/>
                </a:lnTo>
                <a:lnTo>
                  <a:pt x="276" y="126"/>
                </a:lnTo>
                <a:lnTo>
                  <a:pt x="282" y="108"/>
                </a:lnTo>
                <a:lnTo>
                  <a:pt x="282" y="72"/>
                </a:lnTo>
                <a:lnTo>
                  <a:pt x="264" y="54"/>
                </a:lnTo>
                <a:lnTo>
                  <a:pt x="264" y="36"/>
                </a:lnTo>
                <a:lnTo>
                  <a:pt x="258" y="30"/>
                </a:lnTo>
                <a:lnTo>
                  <a:pt x="258" y="6"/>
                </a:lnTo>
                <a:lnTo>
                  <a:pt x="252" y="0"/>
                </a:lnTo>
                <a:lnTo>
                  <a:pt x="240" y="0"/>
                </a:lnTo>
                <a:lnTo>
                  <a:pt x="234" y="6"/>
                </a:lnTo>
                <a:lnTo>
                  <a:pt x="234" y="12"/>
                </a:lnTo>
                <a:lnTo>
                  <a:pt x="228" y="18"/>
                </a:lnTo>
                <a:lnTo>
                  <a:pt x="216" y="24"/>
                </a:lnTo>
                <a:lnTo>
                  <a:pt x="204" y="24"/>
                </a:lnTo>
                <a:lnTo>
                  <a:pt x="192" y="18"/>
                </a:lnTo>
                <a:lnTo>
                  <a:pt x="186" y="12"/>
                </a:lnTo>
                <a:lnTo>
                  <a:pt x="174" y="12"/>
                </a:lnTo>
                <a:lnTo>
                  <a:pt x="162" y="18"/>
                </a:lnTo>
                <a:lnTo>
                  <a:pt x="162" y="36"/>
                </a:lnTo>
                <a:lnTo>
                  <a:pt x="156" y="42"/>
                </a:lnTo>
                <a:lnTo>
                  <a:pt x="156" y="48"/>
                </a:lnTo>
                <a:lnTo>
                  <a:pt x="144" y="72"/>
                </a:lnTo>
                <a:lnTo>
                  <a:pt x="132" y="84"/>
                </a:lnTo>
                <a:lnTo>
                  <a:pt x="132" y="96"/>
                </a:lnTo>
                <a:lnTo>
                  <a:pt x="138" y="102"/>
                </a:lnTo>
                <a:lnTo>
                  <a:pt x="144" y="114"/>
                </a:lnTo>
                <a:lnTo>
                  <a:pt x="150" y="132"/>
                </a:lnTo>
                <a:lnTo>
                  <a:pt x="156" y="138"/>
                </a:lnTo>
                <a:lnTo>
                  <a:pt x="156" y="150"/>
                </a:lnTo>
                <a:lnTo>
                  <a:pt x="150" y="162"/>
                </a:lnTo>
                <a:lnTo>
                  <a:pt x="150" y="168"/>
                </a:lnTo>
                <a:lnTo>
                  <a:pt x="144" y="174"/>
                </a:lnTo>
                <a:lnTo>
                  <a:pt x="138" y="186"/>
                </a:lnTo>
                <a:lnTo>
                  <a:pt x="138" y="198"/>
                </a:lnTo>
                <a:lnTo>
                  <a:pt x="150" y="210"/>
                </a:lnTo>
                <a:lnTo>
                  <a:pt x="150" y="216"/>
                </a:lnTo>
                <a:lnTo>
                  <a:pt x="144" y="222"/>
                </a:lnTo>
                <a:lnTo>
                  <a:pt x="138" y="222"/>
                </a:lnTo>
                <a:lnTo>
                  <a:pt x="126" y="228"/>
                </a:lnTo>
                <a:lnTo>
                  <a:pt x="120" y="228"/>
                </a:lnTo>
                <a:lnTo>
                  <a:pt x="120" y="210"/>
                </a:lnTo>
                <a:lnTo>
                  <a:pt x="114" y="204"/>
                </a:lnTo>
                <a:lnTo>
                  <a:pt x="114" y="252"/>
                </a:lnTo>
                <a:lnTo>
                  <a:pt x="150" y="306"/>
                </a:lnTo>
                <a:lnTo>
                  <a:pt x="174" y="330"/>
                </a:lnTo>
                <a:lnTo>
                  <a:pt x="186" y="348"/>
                </a:lnTo>
                <a:lnTo>
                  <a:pt x="204" y="384"/>
                </a:lnTo>
                <a:lnTo>
                  <a:pt x="216" y="402"/>
                </a:lnTo>
                <a:lnTo>
                  <a:pt x="228" y="408"/>
                </a:lnTo>
                <a:lnTo>
                  <a:pt x="252" y="408"/>
                </a:lnTo>
                <a:lnTo>
                  <a:pt x="258" y="396"/>
                </a:lnTo>
                <a:lnTo>
                  <a:pt x="270" y="390"/>
                </a:lnTo>
                <a:lnTo>
                  <a:pt x="276" y="384"/>
                </a:lnTo>
                <a:lnTo>
                  <a:pt x="288" y="384"/>
                </a:lnTo>
                <a:lnTo>
                  <a:pt x="294" y="396"/>
                </a:lnTo>
                <a:lnTo>
                  <a:pt x="306" y="402"/>
                </a:lnTo>
                <a:lnTo>
                  <a:pt x="324" y="420"/>
                </a:lnTo>
                <a:lnTo>
                  <a:pt x="342" y="420"/>
                </a:lnTo>
                <a:lnTo>
                  <a:pt x="342" y="402"/>
                </a:lnTo>
                <a:lnTo>
                  <a:pt x="336" y="396"/>
                </a:lnTo>
                <a:lnTo>
                  <a:pt x="330" y="384"/>
                </a:lnTo>
                <a:close/>
                <a:moveTo>
                  <a:pt x="258" y="432"/>
                </a:moveTo>
                <a:lnTo>
                  <a:pt x="246" y="426"/>
                </a:lnTo>
                <a:lnTo>
                  <a:pt x="204" y="426"/>
                </a:lnTo>
                <a:lnTo>
                  <a:pt x="234" y="468"/>
                </a:lnTo>
                <a:lnTo>
                  <a:pt x="258" y="534"/>
                </a:lnTo>
                <a:lnTo>
                  <a:pt x="270" y="528"/>
                </a:lnTo>
                <a:lnTo>
                  <a:pt x="276" y="516"/>
                </a:lnTo>
                <a:lnTo>
                  <a:pt x="282" y="510"/>
                </a:lnTo>
                <a:lnTo>
                  <a:pt x="282" y="486"/>
                </a:lnTo>
                <a:lnTo>
                  <a:pt x="276" y="480"/>
                </a:lnTo>
                <a:lnTo>
                  <a:pt x="270" y="468"/>
                </a:lnTo>
                <a:lnTo>
                  <a:pt x="270" y="450"/>
                </a:lnTo>
                <a:lnTo>
                  <a:pt x="264" y="438"/>
                </a:lnTo>
                <a:lnTo>
                  <a:pt x="258" y="432"/>
                </a:lnTo>
                <a:close/>
                <a:moveTo>
                  <a:pt x="330" y="648"/>
                </a:moveTo>
                <a:lnTo>
                  <a:pt x="336" y="660"/>
                </a:lnTo>
                <a:lnTo>
                  <a:pt x="354" y="678"/>
                </a:lnTo>
                <a:lnTo>
                  <a:pt x="360" y="672"/>
                </a:lnTo>
                <a:lnTo>
                  <a:pt x="372" y="666"/>
                </a:lnTo>
                <a:lnTo>
                  <a:pt x="378" y="660"/>
                </a:lnTo>
                <a:lnTo>
                  <a:pt x="384" y="660"/>
                </a:lnTo>
                <a:lnTo>
                  <a:pt x="390" y="666"/>
                </a:lnTo>
                <a:lnTo>
                  <a:pt x="390" y="696"/>
                </a:lnTo>
                <a:lnTo>
                  <a:pt x="402" y="708"/>
                </a:lnTo>
                <a:lnTo>
                  <a:pt x="396" y="720"/>
                </a:lnTo>
                <a:lnTo>
                  <a:pt x="390" y="726"/>
                </a:lnTo>
                <a:lnTo>
                  <a:pt x="372" y="762"/>
                </a:lnTo>
                <a:lnTo>
                  <a:pt x="372" y="786"/>
                </a:lnTo>
                <a:lnTo>
                  <a:pt x="378" y="792"/>
                </a:lnTo>
                <a:lnTo>
                  <a:pt x="384" y="804"/>
                </a:lnTo>
                <a:lnTo>
                  <a:pt x="396" y="804"/>
                </a:lnTo>
                <a:lnTo>
                  <a:pt x="408" y="798"/>
                </a:lnTo>
                <a:lnTo>
                  <a:pt x="420" y="798"/>
                </a:lnTo>
                <a:lnTo>
                  <a:pt x="432" y="792"/>
                </a:lnTo>
                <a:lnTo>
                  <a:pt x="438" y="786"/>
                </a:lnTo>
                <a:lnTo>
                  <a:pt x="438" y="768"/>
                </a:lnTo>
                <a:lnTo>
                  <a:pt x="432" y="756"/>
                </a:lnTo>
                <a:lnTo>
                  <a:pt x="426" y="738"/>
                </a:lnTo>
                <a:lnTo>
                  <a:pt x="426" y="726"/>
                </a:lnTo>
                <a:lnTo>
                  <a:pt x="432" y="714"/>
                </a:lnTo>
                <a:lnTo>
                  <a:pt x="444" y="678"/>
                </a:lnTo>
                <a:lnTo>
                  <a:pt x="444" y="660"/>
                </a:lnTo>
                <a:lnTo>
                  <a:pt x="438" y="648"/>
                </a:lnTo>
                <a:lnTo>
                  <a:pt x="432" y="642"/>
                </a:lnTo>
                <a:lnTo>
                  <a:pt x="426" y="642"/>
                </a:lnTo>
                <a:lnTo>
                  <a:pt x="414" y="654"/>
                </a:lnTo>
                <a:lnTo>
                  <a:pt x="402" y="660"/>
                </a:lnTo>
                <a:lnTo>
                  <a:pt x="396" y="660"/>
                </a:lnTo>
                <a:lnTo>
                  <a:pt x="396" y="648"/>
                </a:lnTo>
                <a:lnTo>
                  <a:pt x="408" y="624"/>
                </a:lnTo>
                <a:lnTo>
                  <a:pt x="408" y="612"/>
                </a:lnTo>
                <a:lnTo>
                  <a:pt x="414" y="600"/>
                </a:lnTo>
                <a:lnTo>
                  <a:pt x="414" y="594"/>
                </a:lnTo>
                <a:lnTo>
                  <a:pt x="408" y="588"/>
                </a:lnTo>
                <a:lnTo>
                  <a:pt x="372" y="570"/>
                </a:lnTo>
                <a:lnTo>
                  <a:pt x="366" y="564"/>
                </a:lnTo>
                <a:lnTo>
                  <a:pt x="330" y="564"/>
                </a:lnTo>
                <a:lnTo>
                  <a:pt x="324" y="570"/>
                </a:lnTo>
                <a:lnTo>
                  <a:pt x="324" y="576"/>
                </a:lnTo>
                <a:lnTo>
                  <a:pt x="330" y="582"/>
                </a:lnTo>
                <a:lnTo>
                  <a:pt x="336" y="582"/>
                </a:lnTo>
                <a:lnTo>
                  <a:pt x="342" y="594"/>
                </a:lnTo>
                <a:lnTo>
                  <a:pt x="342" y="600"/>
                </a:lnTo>
                <a:lnTo>
                  <a:pt x="336" y="606"/>
                </a:lnTo>
                <a:lnTo>
                  <a:pt x="336" y="618"/>
                </a:lnTo>
                <a:lnTo>
                  <a:pt x="330" y="630"/>
                </a:lnTo>
                <a:lnTo>
                  <a:pt x="330" y="64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Peru" descr="© INSCALE GmbH, 05.05.2010&#10;http://www.presentationload.com/">
            <a:extLst>
              <a:ext uri="{FF2B5EF4-FFF2-40B4-BE49-F238E27FC236}">
                <a16:creationId xmlns:a16="http://schemas.microsoft.com/office/drawing/2014/main" id="{6F13D3AA-8C59-F1CA-0F84-0A8E6D6C9637}"/>
              </a:ext>
            </a:extLst>
          </p:cNvPr>
          <p:cNvSpPr>
            <a:spLocks/>
          </p:cNvSpPr>
          <p:nvPr/>
        </p:nvSpPr>
        <p:spPr bwMode="gray">
          <a:xfrm>
            <a:off x="2872857" y="4383042"/>
            <a:ext cx="444422" cy="702593"/>
          </a:xfrm>
          <a:custGeom>
            <a:avLst/>
            <a:gdLst>
              <a:gd name="T0" fmla="*/ 2147483647 w 942"/>
              <a:gd name="T1" fmla="*/ 2147483647 h 1488"/>
              <a:gd name="T2" fmla="*/ 2147483647 w 942"/>
              <a:gd name="T3" fmla="*/ 2147483647 h 1488"/>
              <a:gd name="T4" fmla="*/ 2147483647 w 942"/>
              <a:gd name="T5" fmla="*/ 2147483647 h 1488"/>
              <a:gd name="T6" fmla="*/ 2147483647 w 942"/>
              <a:gd name="T7" fmla="*/ 2147483647 h 1488"/>
              <a:gd name="T8" fmla="*/ 2147483647 w 942"/>
              <a:gd name="T9" fmla="*/ 2147483647 h 1488"/>
              <a:gd name="T10" fmla="*/ 2147483647 w 942"/>
              <a:gd name="T11" fmla="*/ 2147483647 h 1488"/>
              <a:gd name="T12" fmla="*/ 2147483647 w 942"/>
              <a:gd name="T13" fmla="*/ 2147483647 h 1488"/>
              <a:gd name="T14" fmla="*/ 2147483647 w 942"/>
              <a:gd name="T15" fmla="*/ 2147483647 h 1488"/>
              <a:gd name="T16" fmla="*/ 2147483647 w 942"/>
              <a:gd name="T17" fmla="*/ 2147483647 h 1488"/>
              <a:gd name="T18" fmla="*/ 2147483647 w 942"/>
              <a:gd name="T19" fmla="*/ 2147483647 h 1488"/>
              <a:gd name="T20" fmla="*/ 2147483647 w 942"/>
              <a:gd name="T21" fmla="*/ 2147483647 h 1488"/>
              <a:gd name="T22" fmla="*/ 2147483647 w 942"/>
              <a:gd name="T23" fmla="*/ 2147483647 h 1488"/>
              <a:gd name="T24" fmla="*/ 2147483647 w 942"/>
              <a:gd name="T25" fmla="*/ 2147483647 h 1488"/>
              <a:gd name="T26" fmla="*/ 2147483647 w 942"/>
              <a:gd name="T27" fmla="*/ 2147483647 h 1488"/>
              <a:gd name="T28" fmla="*/ 2147483647 w 942"/>
              <a:gd name="T29" fmla="*/ 2147483647 h 1488"/>
              <a:gd name="T30" fmla="*/ 2147483647 w 942"/>
              <a:gd name="T31" fmla="*/ 2147483647 h 1488"/>
              <a:gd name="T32" fmla="*/ 2147483647 w 942"/>
              <a:gd name="T33" fmla="*/ 2147483647 h 1488"/>
              <a:gd name="T34" fmla="*/ 2147483647 w 942"/>
              <a:gd name="T35" fmla="*/ 2147483647 h 1488"/>
              <a:gd name="T36" fmla="*/ 2147483647 w 942"/>
              <a:gd name="T37" fmla="*/ 2147483647 h 1488"/>
              <a:gd name="T38" fmla="*/ 2147483647 w 942"/>
              <a:gd name="T39" fmla="*/ 2147483647 h 1488"/>
              <a:gd name="T40" fmla="*/ 2147483647 w 942"/>
              <a:gd name="T41" fmla="*/ 2147483647 h 1488"/>
              <a:gd name="T42" fmla="*/ 2147483647 w 942"/>
              <a:gd name="T43" fmla="*/ 2147483647 h 1488"/>
              <a:gd name="T44" fmla="*/ 2147483647 w 942"/>
              <a:gd name="T45" fmla="*/ 2147483647 h 1488"/>
              <a:gd name="T46" fmla="*/ 2147483647 w 942"/>
              <a:gd name="T47" fmla="*/ 2147483647 h 1488"/>
              <a:gd name="T48" fmla="*/ 2147483647 w 942"/>
              <a:gd name="T49" fmla="*/ 2147483647 h 1488"/>
              <a:gd name="T50" fmla="*/ 2147483647 w 942"/>
              <a:gd name="T51" fmla="*/ 2147483647 h 1488"/>
              <a:gd name="T52" fmla="*/ 2147483647 w 942"/>
              <a:gd name="T53" fmla="*/ 2147483647 h 1488"/>
              <a:gd name="T54" fmla="*/ 2147483647 w 942"/>
              <a:gd name="T55" fmla="*/ 2147483647 h 1488"/>
              <a:gd name="T56" fmla="*/ 2147483647 w 942"/>
              <a:gd name="T57" fmla="*/ 2147483647 h 1488"/>
              <a:gd name="T58" fmla="*/ 2147483647 w 942"/>
              <a:gd name="T59" fmla="*/ 2147483647 h 1488"/>
              <a:gd name="T60" fmla="*/ 2147483647 w 942"/>
              <a:gd name="T61" fmla="*/ 2147483647 h 1488"/>
              <a:gd name="T62" fmla="*/ 2147483647 w 942"/>
              <a:gd name="T63" fmla="*/ 0 h 1488"/>
              <a:gd name="T64" fmla="*/ 2147483647 w 942"/>
              <a:gd name="T65" fmla="*/ 2147483647 h 1488"/>
              <a:gd name="T66" fmla="*/ 2147483647 w 942"/>
              <a:gd name="T67" fmla="*/ 2147483647 h 1488"/>
              <a:gd name="T68" fmla="*/ 2147483647 w 942"/>
              <a:gd name="T69" fmla="*/ 2147483647 h 1488"/>
              <a:gd name="T70" fmla="*/ 2147483647 w 942"/>
              <a:gd name="T71" fmla="*/ 2147483647 h 1488"/>
              <a:gd name="T72" fmla="*/ 2147483647 w 942"/>
              <a:gd name="T73" fmla="*/ 2147483647 h 1488"/>
              <a:gd name="T74" fmla="*/ 2147483647 w 942"/>
              <a:gd name="T75" fmla="*/ 2147483647 h 1488"/>
              <a:gd name="T76" fmla="*/ 2147483647 w 942"/>
              <a:gd name="T77" fmla="*/ 2147483647 h 1488"/>
              <a:gd name="T78" fmla="*/ 2147483647 w 942"/>
              <a:gd name="T79" fmla="*/ 2147483647 h 1488"/>
              <a:gd name="T80" fmla="*/ 2147483647 w 942"/>
              <a:gd name="T81" fmla="*/ 2147483647 h 1488"/>
              <a:gd name="T82" fmla="*/ 2147483647 w 942"/>
              <a:gd name="T83" fmla="*/ 2147483647 h 1488"/>
              <a:gd name="T84" fmla="*/ 0 w 942"/>
              <a:gd name="T85" fmla="*/ 2147483647 h 1488"/>
              <a:gd name="T86" fmla="*/ 2147483647 w 942"/>
              <a:gd name="T87" fmla="*/ 2147483647 h 1488"/>
              <a:gd name="T88" fmla="*/ 2147483647 w 942"/>
              <a:gd name="T89" fmla="*/ 2147483647 h 1488"/>
              <a:gd name="T90" fmla="*/ 2147483647 w 942"/>
              <a:gd name="T91" fmla="*/ 2147483647 h 1488"/>
              <a:gd name="T92" fmla="*/ 2147483647 w 942"/>
              <a:gd name="T93" fmla="*/ 2147483647 h 1488"/>
              <a:gd name="T94" fmla="*/ 2147483647 w 942"/>
              <a:gd name="T95" fmla="*/ 2147483647 h 1488"/>
              <a:gd name="T96" fmla="*/ 2147483647 w 942"/>
              <a:gd name="T97" fmla="*/ 2147483647 h 1488"/>
              <a:gd name="T98" fmla="*/ 2147483647 w 942"/>
              <a:gd name="T99" fmla="*/ 2147483647 h 1488"/>
              <a:gd name="T100" fmla="*/ 2147483647 w 942"/>
              <a:gd name="T101" fmla="*/ 2147483647 h 1488"/>
              <a:gd name="T102" fmla="*/ 2147483647 w 942"/>
              <a:gd name="T103" fmla="*/ 2147483647 h 1488"/>
              <a:gd name="T104" fmla="*/ 2147483647 w 942"/>
              <a:gd name="T105" fmla="*/ 2147483647 h 1488"/>
              <a:gd name="T106" fmla="*/ 2147483647 w 942"/>
              <a:gd name="T107" fmla="*/ 2147483647 h 1488"/>
              <a:gd name="T108" fmla="*/ 2147483647 w 942"/>
              <a:gd name="T109" fmla="*/ 2147483647 h 1488"/>
              <a:gd name="T110" fmla="*/ 2147483647 w 942"/>
              <a:gd name="T111" fmla="*/ 2147483647 h 1488"/>
              <a:gd name="T112" fmla="*/ 2147483647 w 942"/>
              <a:gd name="T113" fmla="*/ 2147483647 h 1488"/>
              <a:gd name="T114" fmla="*/ 2147483647 w 942"/>
              <a:gd name="T115" fmla="*/ 2147483647 h 1488"/>
              <a:gd name="T116" fmla="*/ 2147483647 w 942"/>
              <a:gd name="T117" fmla="*/ 2147483647 h 1488"/>
              <a:gd name="T118" fmla="*/ 2147483647 w 942"/>
              <a:gd name="T119" fmla="*/ 2147483647 h 1488"/>
              <a:gd name="T120" fmla="*/ 2147483647 w 942"/>
              <a:gd name="T121" fmla="*/ 2147483647 h 148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42"/>
              <a:gd name="T184" fmla="*/ 0 h 1488"/>
              <a:gd name="T185" fmla="*/ 942 w 942"/>
              <a:gd name="T186" fmla="*/ 1488 h 148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42" h="1488">
                <a:moveTo>
                  <a:pt x="930" y="1320"/>
                </a:moveTo>
                <a:lnTo>
                  <a:pt x="924" y="1314"/>
                </a:lnTo>
                <a:lnTo>
                  <a:pt x="912" y="1308"/>
                </a:lnTo>
                <a:lnTo>
                  <a:pt x="888" y="1284"/>
                </a:lnTo>
                <a:lnTo>
                  <a:pt x="864" y="1284"/>
                </a:lnTo>
                <a:lnTo>
                  <a:pt x="858" y="1278"/>
                </a:lnTo>
                <a:lnTo>
                  <a:pt x="870" y="1260"/>
                </a:lnTo>
                <a:lnTo>
                  <a:pt x="870" y="1230"/>
                </a:lnTo>
                <a:lnTo>
                  <a:pt x="882" y="1230"/>
                </a:lnTo>
                <a:lnTo>
                  <a:pt x="906" y="1254"/>
                </a:lnTo>
                <a:lnTo>
                  <a:pt x="918" y="1236"/>
                </a:lnTo>
                <a:lnTo>
                  <a:pt x="918" y="1230"/>
                </a:lnTo>
                <a:lnTo>
                  <a:pt x="912" y="1224"/>
                </a:lnTo>
                <a:lnTo>
                  <a:pt x="906" y="1212"/>
                </a:lnTo>
                <a:lnTo>
                  <a:pt x="900" y="1194"/>
                </a:lnTo>
                <a:lnTo>
                  <a:pt x="912" y="1170"/>
                </a:lnTo>
                <a:lnTo>
                  <a:pt x="924" y="1158"/>
                </a:lnTo>
                <a:lnTo>
                  <a:pt x="930" y="1146"/>
                </a:lnTo>
                <a:lnTo>
                  <a:pt x="930" y="1140"/>
                </a:lnTo>
                <a:lnTo>
                  <a:pt x="924" y="1128"/>
                </a:lnTo>
                <a:lnTo>
                  <a:pt x="912" y="1116"/>
                </a:lnTo>
                <a:lnTo>
                  <a:pt x="906" y="1116"/>
                </a:lnTo>
                <a:lnTo>
                  <a:pt x="924" y="1086"/>
                </a:lnTo>
                <a:lnTo>
                  <a:pt x="912" y="1038"/>
                </a:lnTo>
                <a:lnTo>
                  <a:pt x="918" y="1032"/>
                </a:lnTo>
                <a:lnTo>
                  <a:pt x="924" y="1020"/>
                </a:lnTo>
                <a:lnTo>
                  <a:pt x="930" y="1014"/>
                </a:lnTo>
                <a:lnTo>
                  <a:pt x="930" y="1002"/>
                </a:lnTo>
                <a:lnTo>
                  <a:pt x="918" y="978"/>
                </a:lnTo>
                <a:lnTo>
                  <a:pt x="906" y="960"/>
                </a:lnTo>
                <a:lnTo>
                  <a:pt x="894" y="948"/>
                </a:lnTo>
                <a:lnTo>
                  <a:pt x="882" y="930"/>
                </a:lnTo>
                <a:lnTo>
                  <a:pt x="870" y="918"/>
                </a:lnTo>
                <a:lnTo>
                  <a:pt x="864" y="900"/>
                </a:lnTo>
                <a:lnTo>
                  <a:pt x="864" y="882"/>
                </a:lnTo>
                <a:lnTo>
                  <a:pt x="828" y="882"/>
                </a:lnTo>
                <a:lnTo>
                  <a:pt x="822" y="888"/>
                </a:lnTo>
                <a:lnTo>
                  <a:pt x="816" y="888"/>
                </a:lnTo>
                <a:lnTo>
                  <a:pt x="816" y="894"/>
                </a:lnTo>
                <a:lnTo>
                  <a:pt x="804" y="894"/>
                </a:lnTo>
                <a:lnTo>
                  <a:pt x="798" y="888"/>
                </a:lnTo>
                <a:lnTo>
                  <a:pt x="798" y="882"/>
                </a:lnTo>
                <a:lnTo>
                  <a:pt x="786" y="888"/>
                </a:lnTo>
                <a:lnTo>
                  <a:pt x="786" y="858"/>
                </a:lnTo>
                <a:lnTo>
                  <a:pt x="780" y="840"/>
                </a:lnTo>
                <a:lnTo>
                  <a:pt x="780" y="828"/>
                </a:lnTo>
                <a:lnTo>
                  <a:pt x="786" y="816"/>
                </a:lnTo>
                <a:lnTo>
                  <a:pt x="786" y="804"/>
                </a:lnTo>
                <a:lnTo>
                  <a:pt x="792" y="798"/>
                </a:lnTo>
                <a:lnTo>
                  <a:pt x="792" y="780"/>
                </a:lnTo>
                <a:lnTo>
                  <a:pt x="786" y="768"/>
                </a:lnTo>
                <a:lnTo>
                  <a:pt x="786" y="756"/>
                </a:lnTo>
                <a:lnTo>
                  <a:pt x="732" y="804"/>
                </a:lnTo>
                <a:lnTo>
                  <a:pt x="672" y="810"/>
                </a:lnTo>
                <a:lnTo>
                  <a:pt x="672" y="804"/>
                </a:lnTo>
                <a:lnTo>
                  <a:pt x="666" y="798"/>
                </a:lnTo>
                <a:lnTo>
                  <a:pt x="660" y="786"/>
                </a:lnTo>
                <a:lnTo>
                  <a:pt x="660" y="774"/>
                </a:lnTo>
                <a:lnTo>
                  <a:pt x="654" y="768"/>
                </a:lnTo>
                <a:lnTo>
                  <a:pt x="648" y="768"/>
                </a:lnTo>
                <a:lnTo>
                  <a:pt x="636" y="762"/>
                </a:lnTo>
                <a:lnTo>
                  <a:pt x="594" y="762"/>
                </a:lnTo>
                <a:lnTo>
                  <a:pt x="600" y="756"/>
                </a:lnTo>
                <a:lnTo>
                  <a:pt x="612" y="750"/>
                </a:lnTo>
                <a:lnTo>
                  <a:pt x="618" y="738"/>
                </a:lnTo>
                <a:lnTo>
                  <a:pt x="624" y="732"/>
                </a:lnTo>
                <a:lnTo>
                  <a:pt x="600" y="708"/>
                </a:lnTo>
                <a:lnTo>
                  <a:pt x="588" y="702"/>
                </a:lnTo>
                <a:lnTo>
                  <a:pt x="576" y="690"/>
                </a:lnTo>
                <a:lnTo>
                  <a:pt x="564" y="666"/>
                </a:lnTo>
                <a:lnTo>
                  <a:pt x="558" y="660"/>
                </a:lnTo>
                <a:lnTo>
                  <a:pt x="558" y="654"/>
                </a:lnTo>
                <a:lnTo>
                  <a:pt x="552" y="630"/>
                </a:lnTo>
                <a:lnTo>
                  <a:pt x="540" y="624"/>
                </a:lnTo>
                <a:lnTo>
                  <a:pt x="534" y="618"/>
                </a:lnTo>
                <a:lnTo>
                  <a:pt x="534" y="606"/>
                </a:lnTo>
                <a:lnTo>
                  <a:pt x="540" y="600"/>
                </a:lnTo>
                <a:lnTo>
                  <a:pt x="552" y="594"/>
                </a:lnTo>
                <a:lnTo>
                  <a:pt x="546" y="588"/>
                </a:lnTo>
                <a:lnTo>
                  <a:pt x="546" y="564"/>
                </a:lnTo>
                <a:lnTo>
                  <a:pt x="552" y="552"/>
                </a:lnTo>
                <a:lnTo>
                  <a:pt x="582" y="522"/>
                </a:lnTo>
                <a:lnTo>
                  <a:pt x="588" y="528"/>
                </a:lnTo>
                <a:lnTo>
                  <a:pt x="594" y="528"/>
                </a:lnTo>
                <a:lnTo>
                  <a:pt x="588" y="522"/>
                </a:lnTo>
                <a:lnTo>
                  <a:pt x="588" y="504"/>
                </a:lnTo>
                <a:lnTo>
                  <a:pt x="582" y="498"/>
                </a:lnTo>
                <a:lnTo>
                  <a:pt x="582" y="486"/>
                </a:lnTo>
                <a:lnTo>
                  <a:pt x="600" y="468"/>
                </a:lnTo>
                <a:lnTo>
                  <a:pt x="600" y="414"/>
                </a:lnTo>
                <a:lnTo>
                  <a:pt x="624" y="414"/>
                </a:lnTo>
                <a:lnTo>
                  <a:pt x="624" y="408"/>
                </a:lnTo>
                <a:lnTo>
                  <a:pt x="630" y="402"/>
                </a:lnTo>
                <a:lnTo>
                  <a:pt x="630" y="396"/>
                </a:lnTo>
                <a:lnTo>
                  <a:pt x="642" y="384"/>
                </a:lnTo>
                <a:lnTo>
                  <a:pt x="654" y="378"/>
                </a:lnTo>
                <a:lnTo>
                  <a:pt x="660" y="372"/>
                </a:lnTo>
                <a:lnTo>
                  <a:pt x="672" y="366"/>
                </a:lnTo>
                <a:lnTo>
                  <a:pt x="702" y="366"/>
                </a:lnTo>
                <a:lnTo>
                  <a:pt x="708" y="354"/>
                </a:lnTo>
                <a:lnTo>
                  <a:pt x="738" y="360"/>
                </a:lnTo>
                <a:lnTo>
                  <a:pt x="744" y="354"/>
                </a:lnTo>
                <a:lnTo>
                  <a:pt x="750" y="342"/>
                </a:lnTo>
                <a:lnTo>
                  <a:pt x="756" y="336"/>
                </a:lnTo>
                <a:lnTo>
                  <a:pt x="774" y="336"/>
                </a:lnTo>
                <a:lnTo>
                  <a:pt x="786" y="348"/>
                </a:lnTo>
                <a:lnTo>
                  <a:pt x="786" y="354"/>
                </a:lnTo>
                <a:lnTo>
                  <a:pt x="804" y="354"/>
                </a:lnTo>
                <a:lnTo>
                  <a:pt x="816" y="342"/>
                </a:lnTo>
                <a:lnTo>
                  <a:pt x="798" y="330"/>
                </a:lnTo>
                <a:lnTo>
                  <a:pt x="786" y="312"/>
                </a:lnTo>
                <a:lnTo>
                  <a:pt x="768" y="312"/>
                </a:lnTo>
                <a:lnTo>
                  <a:pt x="762" y="306"/>
                </a:lnTo>
                <a:lnTo>
                  <a:pt x="762" y="288"/>
                </a:lnTo>
                <a:lnTo>
                  <a:pt x="774" y="264"/>
                </a:lnTo>
                <a:lnTo>
                  <a:pt x="774" y="258"/>
                </a:lnTo>
                <a:lnTo>
                  <a:pt x="780" y="252"/>
                </a:lnTo>
                <a:lnTo>
                  <a:pt x="786" y="252"/>
                </a:lnTo>
                <a:lnTo>
                  <a:pt x="792" y="246"/>
                </a:lnTo>
                <a:lnTo>
                  <a:pt x="798" y="234"/>
                </a:lnTo>
                <a:lnTo>
                  <a:pt x="798" y="216"/>
                </a:lnTo>
                <a:lnTo>
                  <a:pt x="792" y="210"/>
                </a:lnTo>
                <a:lnTo>
                  <a:pt x="780" y="204"/>
                </a:lnTo>
                <a:lnTo>
                  <a:pt x="756" y="204"/>
                </a:lnTo>
                <a:lnTo>
                  <a:pt x="750" y="198"/>
                </a:lnTo>
                <a:lnTo>
                  <a:pt x="744" y="186"/>
                </a:lnTo>
                <a:lnTo>
                  <a:pt x="744" y="180"/>
                </a:lnTo>
                <a:lnTo>
                  <a:pt x="732" y="180"/>
                </a:lnTo>
                <a:lnTo>
                  <a:pt x="726" y="186"/>
                </a:lnTo>
                <a:lnTo>
                  <a:pt x="714" y="192"/>
                </a:lnTo>
                <a:lnTo>
                  <a:pt x="702" y="192"/>
                </a:lnTo>
                <a:lnTo>
                  <a:pt x="696" y="186"/>
                </a:lnTo>
                <a:lnTo>
                  <a:pt x="690" y="186"/>
                </a:lnTo>
                <a:lnTo>
                  <a:pt x="684" y="180"/>
                </a:lnTo>
                <a:lnTo>
                  <a:pt x="660" y="180"/>
                </a:lnTo>
                <a:lnTo>
                  <a:pt x="648" y="192"/>
                </a:lnTo>
                <a:lnTo>
                  <a:pt x="648" y="204"/>
                </a:lnTo>
                <a:lnTo>
                  <a:pt x="612" y="204"/>
                </a:lnTo>
                <a:lnTo>
                  <a:pt x="588" y="198"/>
                </a:lnTo>
                <a:lnTo>
                  <a:pt x="576" y="192"/>
                </a:lnTo>
                <a:lnTo>
                  <a:pt x="576" y="168"/>
                </a:lnTo>
                <a:lnTo>
                  <a:pt x="582" y="162"/>
                </a:lnTo>
                <a:lnTo>
                  <a:pt x="582" y="156"/>
                </a:lnTo>
                <a:lnTo>
                  <a:pt x="576" y="150"/>
                </a:lnTo>
                <a:lnTo>
                  <a:pt x="564" y="144"/>
                </a:lnTo>
                <a:lnTo>
                  <a:pt x="552" y="144"/>
                </a:lnTo>
                <a:lnTo>
                  <a:pt x="552" y="138"/>
                </a:lnTo>
                <a:lnTo>
                  <a:pt x="546" y="132"/>
                </a:lnTo>
                <a:lnTo>
                  <a:pt x="546" y="108"/>
                </a:lnTo>
                <a:lnTo>
                  <a:pt x="540" y="102"/>
                </a:lnTo>
                <a:lnTo>
                  <a:pt x="528" y="102"/>
                </a:lnTo>
                <a:lnTo>
                  <a:pt x="516" y="84"/>
                </a:lnTo>
                <a:lnTo>
                  <a:pt x="498" y="84"/>
                </a:lnTo>
                <a:lnTo>
                  <a:pt x="486" y="48"/>
                </a:lnTo>
                <a:lnTo>
                  <a:pt x="480" y="42"/>
                </a:lnTo>
                <a:lnTo>
                  <a:pt x="468" y="36"/>
                </a:lnTo>
                <a:lnTo>
                  <a:pt x="450" y="18"/>
                </a:lnTo>
                <a:lnTo>
                  <a:pt x="438" y="12"/>
                </a:lnTo>
                <a:lnTo>
                  <a:pt x="426" y="0"/>
                </a:lnTo>
                <a:lnTo>
                  <a:pt x="396" y="0"/>
                </a:lnTo>
                <a:lnTo>
                  <a:pt x="414" y="0"/>
                </a:lnTo>
                <a:lnTo>
                  <a:pt x="414" y="24"/>
                </a:lnTo>
                <a:lnTo>
                  <a:pt x="408" y="24"/>
                </a:lnTo>
                <a:lnTo>
                  <a:pt x="408" y="30"/>
                </a:lnTo>
                <a:lnTo>
                  <a:pt x="402" y="30"/>
                </a:lnTo>
                <a:lnTo>
                  <a:pt x="426" y="48"/>
                </a:lnTo>
                <a:lnTo>
                  <a:pt x="426" y="78"/>
                </a:lnTo>
                <a:lnTo>
                  <a:pt x="414" y="84"/>
                </a:lnTo>
                <a:lnTo>
                  <a:pt x="402" y="126"/>
                </a:lnTo>
                <a:lnTo>
                  <a:pt x="396" y="138"/>
                </a:lnTo>
                <a:lnTo>
                  <a:pt x="384" y="150"/>
                </a:lnTo>
                <a:lnTo>
                  <a:pt x="378" y="162"/>
                </a:lnTo>
                <a:lnTo>
                  <a:pt x="366" y="174"/>
                </a:lnTo>
                <a:lnTo>
                  <a:pt x="354" y="192"/>
                </a:lnTo>
                <a:lnTo>
                  <a:pt x="336" y="204"/>
                </a:lnTo>
                <a:lnTo>
                  <a:pt x="276" y="234"/>
                </a:lnTo>
                <a:lnTo>
                  <a:pt x="258" y="240"/>
                </a:lnTo>
                <a:lnTo>
                  <a:pt x="240" y="252"/>
                </a:lnTo>
                <a:lnTo>
                  <a:pt x="222" y="270"/>
                </a:lnTo>
                <a:lnTo>
                  <a:pt x="222" y="276"/>
                </a:lnTo>
                <a:lnTo>
                  <a:pt x="210" y="282"/>
                </a:lnTo>
                <a:lnTo>
                  <a:pt x="210" y="300"/>
                </a:lnTo>
                <a:lnTo>
                  <a:pt x="198" y="312"/>
                </a:lnTo>
                <a:lnTo>
                  <a:pt x="198" y="336"/>
                </a:lnTo>
                <a:lnTo>
                  <a:pt x="192" y="348"/>
                </a:lnTo>
                <a:lnTo>
                  <a:pt x="192" y="378"/>
                </a:lnTo>
                <a:lnTo>
                  <a:pt x="174" y="378"/>
                </a:lnTo>
                <a:lnTo>
                  <a:pt x="168" y="384"/>
                </a:lnTo>
                <a:lnTo>
                  <a:pt x="168" y="390"/>
                </a:lnTo>
                <a:lnTo>
                  <a:pt x="162" y="396"/>
                </a:lnTo>
                <a:lnTo>
                  <a:pt x="162" y="402"/>
                </a:lnTo>
                <a:lnTo>
                  <a:pt x="144" y="402"/>
                </a:lnTo>
                <a:lnTo>
                  <a:pt x="138" y="390"/>
                </a:lnTo>
                <a:lnTo>
                  <a:pt x="138" y="372"/>
                </a:lnTo>
                <a:lnTo>
                  <a:pt x="132" y="366"/>
                </a:lnTo>
                <a:lnTo>
                  <a:pt x="132" y="360"/>
                </a:lnTo>
                <a:lnTo>
                  <a:pt x="102" y="360"/>
                </a:lnTo>
                <a:lnTo>
                  <a:pt x="90" y="348"/>
                </a:lnTo>
                <a:lnTo>
                  <a:pt x="78" y="360"/>
                </a:lnTo>
                <a:lnTo>
                  <a:pt x="66" y="366"/>
                </a:lnTo>
                <a:lnTo>
                  <a:pt x="60" y="366"/>
                </a:lnTo>
                <a:lnTo>
                  <a:pt x="54" y="360"/>
                </a:lnTo>
                <a:lnTo>
                  <a:pt x="66" y="348"/>
                </a:lnTo>
                <a:lnTo>
                  <a:pt x="54" y="336"/>
                </a:lnTo>
                <a:lnTo>
                  <a:pt x="60" y="330"/>
                </a:lnTo>
                <a:lnTo>
                  <a:pt x="66" y="318"/>
                </a:lnTo>
                <a:lnTo>
                  <a:pt x="78" y="312"/>
                </a:lnTo>
                <a:lnTo>
                  <a:pt x="84" y="300"/>
                </a:lnTo>
                <a:lnTo>
                  <a:pt x="90" y="294"/>
                </a:lnTo>
                <a:lnTo>
                  <a:pt x="90" y="288"/>
                </a:lnTo>
                <a:lnTo>
                  <a:pt x="84" y="288"/>
                </a:lnTo>
                <a:lnTo>
                  <a:pt x="72" y="282"/>
                </a:lnTo>
                <a:lnTo>
                  <a:pt x="66" y="282"/>
                </a:lnTo>
                <a:lnTo>
                  <a:pt x="6" y="342"/>
                </a:lnTo>
                <a:lnTo>
                  <a:pt x="0" y="354"/>
                </a:lnTo>
                <a:lnTo>
                  <a:pt x="0" y="390"/>
                </a:lnTo>
                <a:lnTo>
                  <a:pt x="6" y="396"/>
                </a:lnTo>
                <a:lnTo>
                  <a:pt x="18" y="396"/>
                </a:lnTo>
                <a:lnTo>
                  <a:pt x="12" y="420"/>
                </a:lnTo>
                <a:lnTo>
                  <a:pt x="36" y="444"/>
                </a:lnTo>
                <a:lnTo>
                  <a:pt x="36" y="462"/>
                </a:lnTo>
                <a:lnTo>
                  <a:pt x="12" y="486"/>
                </a:lnTo>
                <a:lnTo>
                  <a:pt x="12" y="492"/>
                </a:lnTo>
                <a:lnTo>
                  <a:pt x="18" y="504"/>
                </a:lnTo>
                <a:lnTo>
                  <a:pt x="24" y="510"/>
                </a:lnTo>
                <a:lnTo>
                  <a:pt x="36" y="516"/>
                </a:lnTo>
                <a:lnTo>
                  <a:pt x="54" y="522"/>
                </a:lnTo>
                <a:lnTo>
                  <a:pt x="66" y="522"/>
                </a:lnTo>
                <a:lnTo>
                  <a:pt x="108" y="564"/>
                </a:lnTo>
                <a:lnTo>
                  <a:pt x="114" y="576"/>
                </a:lnTo>
                <a:lnTo>
                  <a:pt x="132" y="594"/>
                </a:lnTo>
                <a:lnTo>
                  <a:pt x="138" y="612"/>
                </a:lnTo>
                <a:lnTo>
                  <a:pt x="144" y="624"/>
                </a:lnTo>
                <a:lnTo>
                  <a:pt x="144" y="642"/>
                </a:lnTo>
                <a:lnTo>
                  <a:pt x="150" y="648"/>
                </a:lnTo>
                <a:lnTo>
                  <a:pt x="156" y="660"/>
                </a:lnTo>
                <a:lnTo>
                  <a:pt x="168" y="666"/>
                </a:lnTo>
                <a:lnTo>
                  <a:pt x="174" y="678"/>
                </a:lnTo>
                <a:lnTo>
                  <a:pt x="192" y="696"/>
                </a:lnTo>
                <a:lnTo>
                  <a:pt x="204" y="720"/>
                </a:lnTo>
                <a:lnTo>
                  <a:pt x="216" y="732"/>
                </a:lnTo>
                <a:lnTo>
                  <a:pt x="222" y="744"/>
                </a:lnTo>
                <a:lnTo>
                  <a:pt x="234" y="762"/>
                </a:lnTo>
                <a:lnTo>
                  <a:pt x="240" y="768"/>
                </a:lnTo>
                <a:lnTo>
                  <a:pt x="246" y="780"/>
                </a:lnTo>
                <a:lnTo>
                  <a:pt x="252" y="822"/>
                </a:lnTo>
                <a:lnTo>
                  <a:pt x="252" y="828"/>
                </a:lnTo>
                <a:lnTo>
                  <a:pt x="258" y="834"/>
                </a:lnTo>
                <a:lnTo>
                  <a:pt x="264" y="846"/>
                </a:lnTo>
                <a:lnTo>
                  <a:pt x="270" y="864"/>
                </a:lnTo>
                <a:lnTo>
                  <a:pt x="282" y="876"/>
                </a:lnTo>
                <a:lnTo>
                  <a:pt x="288" y="894"/>
                </a:lnTo>
                <a:lnTo>
                  <a:pt x="294" y="906"/>
                </a:lnTo>
                <a:lnTo>
                  <a:pt x="294" y="918"/>
                </a:lnTo>
                <a:lnTo>
                  <a:pt x="300" y="924"/>
                </a:lnTo>
                <a:lnTo>
                  <a:pt x="312" y="924"/>
                </a:lnTo>
                <a:lnTo>
                  <a:pt x="324" y="936"/>
                </a:lnTo>
                <a:lnTo>
                  <a:pt x="324" y="948"/>
                </a:lnTo>
                <a:lnTo>
                  <a:pt x="330" y="954"/>
                </a:lnTo>
                <a:lnTo>
                  <a:pt x="330" y="966"/>
                </a:lnTo>
                <a:lnTo>
                  <a:pt x="336" y="984"/>
                </a:lnTo>
                <a:lnTo>
                  <a:pt x="360" y="1014"/>
                </a:lnTo>
                <a:lnTo>
                  <a:pt x="378" y="1050"/>
                </a:lnTo>
                <a:lnTo>
                  <a:pt x="396" y="1074"/>
                </a:lnTo>
                <a:lnTo>
                  <a:pt x="402" y="1086"/>
                </a:lnTo>
                <a:lnTo>
                  <a:pt x="408" y="1104"/>
                </a:lnTo>
                <a:lnTo>
                  <a:pt x="408" y="1116"/>
                </a:lnTo>
                <a:lnTo>
                  <a:pt x="402" y="1128"/>
                </a:lnTo>
                <a:lnTo>
                  <a:pt x="402" y="1146"/>
                </a:lnTo>
                <a:lnTo>
                  <a:pt x="414" y="1158"/>
                </a:lnTo>
                <a:lnTo>
                  <a:pt x="420" y="1170"/>
                </a:lnTo>
                <a:lnTo>
                  <a:pt x="444" y="1194"/>
                </a:lnTo>
                <a:lnTo>
                  <a:pt x="456" y="1200"/>
                </a:lnTo>
                <a:lnTo>
                  <a:pt x="468" y="1212"/>
                </a:lnTo>
                <a:lnTo>
                  <a:pt x="474" y="1224"/>
                </a:lnTo>
                <a:lnTo>
                  <a:pt x="498" y="1248"/>
                </a:lnTo>
                <a:lnTo>
                  <a:pt x="516" y="1260"/>
                </a:lnTo>
                <a:lnTo>
                  <a:pt x="546" y="1278"/>
                </a:lnTo>
                <a:lnTo>
                  <a:pt x="576" y="1290"/>
                </a:lnTo>
                <a:lnTo>
                  <a:pt x="600" y="1302"/>
                </a:lnTo>
                <a:lnTo>
                  <a:pt x="642" y="1320"/>
                </a:lnTo>
                <a:lnTo>
                  <a:pt x="696" y="1350"/>
                </a:lnTo>
                <a:lnTo>
                  <a:pt x="708" y="1362"/>
                </a:lnTo>
                <a:lnTo>
                  <a:pt x="726" y="1374"/>
                </a:lnTo>
                <a:lnTo>
                  <a:pt x="738" y="1380"/>
                </a:lnTo>
                <a:lnTo>
                  <a:pt x="750" y="1392"/>
                </a:lnTo>
                <a:lnTo>
                  <a:pt x="774" y="1404"/>
                </a:lnTo>
                <a:lnTo>
                  <a:pt x="780" y="1428"/>
                </a:lnTo>
                <a:lnTo>
                  <a:pt x="792" y="1434"/>
                </a:lnTo>
                <a:lnTo>
                  <a:pt x="798" y="1446"/>
                </a:lnTo>
                <a:lnTo>
                  <a:pt x="810" y="1452"/>
                </a:lnTo>
                <a:lnTo>
                  <a:pt x="816" y="1458"/>
                </a:lnTo>
                <a:lnTo>
                  <a:pt x="840" y="1470"/>
                </a:lnTo>
                <a:lnTo>
                  <a:pt x="846" y="1482"/>
                </a:lnTo>
                <a:lnTo>
                  <a:pt x="858" y="1488"/>
                </a:lnTo>
                <a:lnTo>
                  <a:pt x="894" y="1464"/>
                </a:lnTo>
                <a:lnTo>
                  <a:pt x="900" y="1458"/>
                </a:lnTo>
                <a:lnTo>
                  <a:pt x="900" y="1440"/>
                </a:lnTo>
                <a:lnTo>
                  <a:pt x="894" y="1428"/>
                </a:lnTo>
                <a:lnTo>
                  <a:pt x="912" y="1416"/>
                </a:lnTo>
                <a:lnTo>
                  <a:pt x="900" y="1392"/>
                </a:lnTo>
                <a:lnTo>
                  <a:pt x="918" y="1374"/>
                </a:lnTo>
                <a:lnTo>
                  <a:pt x="930" y="1368"/>
                </a:lnTo>
                <a:lnTo>
                  <a:pt x="942" y="1344"/>
                </a:lnTo>
                <a:lnTo>
                  <a:pt x="942" y="1332"/>
                </a:lnTo>
                <a:lnTo>
                  <a:pt x="930" y="13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araguay" descr="© INSCALE GmbH, 05.05.2010&#10;http://www.presentationload.com/">
            <a:extLst>
              <a:ext uri="{FF2B5EF4-FFF2-40B4-BE49-F238E27FC236}">
                <a16:creationId xmlns:a16="http://schemas.microsoft.com/office/drawing/2014/main" id="{66D82A12-8EBD-68B5-A6D7-905E540A3D84}"/>
              </a:ext>
            </a:extLst>
          </p:cNvPr>
          <p:cNvSpPr>
            <a:spLocks/>
          </p:cNvSpPr>
          <p:nvPr/>
        </p:nvSpPr>
        <p:spPr bwMode="gray">
          <a:xfrm>
            <a:off x="3551474" y="5116983"/>
            <a:ext cx="282143" cy="319024"/>
          </a:xfrm>
          <a:custGeom>
            <a:avLst/>
            <a:gdLst>
              <a:gd name="T0" fmla="*/ 2147483647 w 600"/>
              <a:gd name="T1" fmla="*/ 2147483647 h 678"/>
              <a:gd name="T2" fmla="*/ 2147483647 w 600"/>
              <a:gd name="T3" fmla="*/ 2147483647 h 678"/>
              <a:gd name="T4" fmla="*/ 2147483647 w 600"/>
              <a:gd name="T5" fmla="*/ 2147483647 h 678"/>
              <a:gd name="T6" fmla="*/ 2147483647 w 600"/>
              <a:gd name="T7" fmla="*/ 2147483647 h 678"/>
              <a:gd name="T8" fmla="*/ 2147483647 w 600"/>
              <a:gd name="T9" fmla="*/ 2147483647 h 678"/>
              <a:gd name="T10" fmla="*/ 2147483647 w 600"/>
              <a:gd name="T11" fmla="*/ 2147483647 h 678"/>
              <a:gd name="T12" fmla="*/ 2147483647 w 600"/>
              <a:gd name="T13" fmla="*/ 2147483647 h 678"/>
              <a:gd name="T14" fmla="*/ 2147483647 w 600"/>
              <a:gd name="T15" fmla="*/ 2147483647 h 678"/>
              <a:gd name="T16" fmla="*/ 2147483647 w 600"/>
              <a:gd name="T17" fmla="*/ 2147483647 h 678"/>
              <a:gd name="T18" fmla="*/ 2147483647 w 600"/>
              <a:gd name="T19" fmla="*/ 2147483647 h 678"/>
              <a:gd name="T20" fmla="*/ 2147483647 w 600"/>
              <a:gd name="T21" fmla="*/ 2147483647 h 678"/>
              <a:gd name="T22" fmla="*/ 2147483647 w 600"/>
              <a:gd name="T23" fmla="*/ 2147483647 h 678"/>
              <a:gd name="T24" fmla="*/ 2147483647 w 600"/>
              <a:gd name="T25" fmla="*/ 2147483647 h 678"/>
              <a:gd name="T26" fmla="*/ 2147483647 w 600"/>
              <a:gd name="T27" fmla="*/ 2147483647 h 678"/>
              <a:gd name="T28" fmla="*/ 2147483647 w 600"/>
              <a:gd name="T29" fmla="*/ 2147483647 h 678"/>
              <a:gd name="T30" fmla="*/ 2147483647 w 600"/>
              <a:gd name="T31" fmla="*/ 2147483647 h 678"/>
              <a:gd name="T32" fmla="*/ 2147483647 w 600"/>
              <a:gd name="T33" fmla="*/ 2147483647 h 678"/>
              <a:gd name="T34" fmla="*/ 2147483647 w 600"/>
              <a:gd name="T35" fmla="*/ 2147483647 h 678"/>
              <a:gd name="T36" fmla="*/ 2147483647 w 600"/>
              <a:gd name="T37" fmla="*/ 2147483647 h 678"/>
              <a:gd name="T38" fmla="*/ 2147483647 w 600"/>
              <a:gd name="T39" fmla="*/ 2147483647 h 678"/>
              <a:gd name="T40" fmla="*/ 2147483647 w 600"/>
              <a:gd name="T41" fmla="*/ 2147483647 h 678"/>
              <a:gd name="T42" fmla="*/ 2147483647 w 600"/>
              <a:gd name="T43" fmla="*/ 2147483647 h 678"/>
              <a:gd name="T44" fmla="*/ 2147483647 w 600"/>
              <a:gd name="T45" fmla="*/ 2147483647 h 678"/>
              <a:gd name="T46" fmla="*/ 2147483647 w 600"/>
              <a:gd name="T47" fmla="*/ 2147483647 h 678"/>
              <a:gd name="T48" fmla="*/ 2147483647 w 600"/>
              <a:gd name="T49" fmla="*/ 2147483647 h 678"/>
              <a:gd name="T50" fmla="*/ 2147483647 w 600"/>
              <a:gd name="T51" fmla="*/ 2147483647 h 678"/>
              <a:gd name="T52" fmla="*/ 2147483647 w 600"/>
              <a:gd name="T53" fmla="*/ 0 h 678"/>
              <a:gd name="T54" fmla="*/ 2147483647 w 600"/>
              <a:gd name="T55" fmla="*/ 2147483647 h 678"/>
              <a:gd name="T56" fmla="*/ 2147483647 w 600"/>
              <a:gd name="T57" fmla="*/ 2147483647 h 678"/>
              <a:gd name="T58" fmla="*/ 0 w 600"/>
              <a:gd name="T59" fmla="*/ 2147483647 h 678"/>
              <a:gd name="T60" fmla="*/ 2147483647 w 600"/>
              <a:gd name="T61" fmla="*/ 2147483647 h 678"/>
              <a:gd name="T62" fmla="*/ 2147483647 w 600"/>
              <a:gd name="T63" fmla="*/ 2147483647 h 678"/>
              <a:gd name="T64" fmla="*/ 2147483647 w 600"/>
              <a:gd name="T65" fmla="*/ 2147483647 h 678"/>
              <a:gd name="T66" fmla="*/ 2147483647 w 600"/>
              <a:gd name="T67" fmla="*/ 2147483647 h 678"/>
              <a:gd name="T68" fmla="*/ 2147483647 w 600"/>
              <a:gd name="T69" fmla="*/ 2147483647 h 678"/>
              <a:gd name="T70" fmla="*/ 2147483647 w 600"/>
              <a:gd name="T71" fmla="*/ 2147483647 h 678"/>
              <a:gd name="T72" fmla="*/ 2147483647 w 600"/>
              <a:gd name="T73" fmla="*/ 2147483647 h 678"/>
              <a:gd name="T74" fmla="*/ 2147483647 w 600"/>
              <a:gd name="T75" fmla="*/ 2147483647 h 678"/>
              <a:gd name="T76" fmla="*/ 2147483647 w 600"/>
              <a:gd name="T77" fmla="*/ 2147483647 h 678"/>
              <a:gd name="T78" fmla="*/ 2147483647 w 600"/>
              <a:gd name="T79" fmla="*/ 2147483647 h 678"/>
              <a:gd name="T80" fmla="*/ 2147483647 w 600"/>
              <a:gd name="T81" fmla="*/ 2147483647 h 678"/>
              <a:gd name="T82" fmla="*/ 2147483647 w 600"/>
              <a:gd name="T83" fmla="*/ 2147483647 h 678"/>
              <a:gd name="T84" fmla="*/ 2147483647 w 600"/>
              <a:gd name="T85" fmla="*/ 2147483647 h 678"/>
              <a:gd name="T86" fmla="*/ 2147483647 w 600"/>
              <a:gd name="T87" fmla="*/ 2147483647 h 678"/>
              <a:gd name="T88" fmla="*/ 2147483647 w 600"/>
              <a:gd name="T89" fmla="*/ 2147483647 h 678"/>
              <a:gd name="T90" fmla="*/ 2147483647 w 600"/>
              <a:gd name="T91" fmla="*/ 2147483647 h 678"/>
              <a:gd name="T92" fmla="*/ 2147483647 w 600"/>
              <a:gd name="T93" fmla="*/ 2147483647 h 678"/>
              <a:gd name="T94" fmla="*/ 2147483647 w 600"/>
              <a:gd name="T95" fmla="*/ 2147483647 h 678"/>
              <a:gd name="T96" fmla="*/ 2147483647 w 600"/>
              <a:gd name="T97" fmla="*/ 2147483647 h 678"/>
              <a:gd name="T98" fmla="*/ 2147483647 w 600"/>
              <a:gd name="T99" fmla="*/ 2147483647 h 678"/>
              <a:gd name="T100" fmla="*/ 2147483647 w 600"/>
              <a:gd name="T101" fmla="*/ 2147483647 h 678"/>
              <a:gd name="T102" fmla="*/ 2147483647 w 600"/>
              <a:gd name="T103" fmla="*/ 2147483647 h 678"/>
              <a:gd name="T104" fmla="*/ 2147483647 w 600"/>
              <a:gd name="T105" fmla="*/ 2147483647 h 678"/>
              <a:gd name="T106" fmla="*/ 2147483647 w 600"/>
              <a:gd name="T107" fmla="*/ 2147483647 h 678"/>
              <a:gd name="T108" fmla="*/ 2147483647 w 600"/>
              <a:gd name="T109" fmla="*/ 2147483647 h 678"/>
              <a:gd name="T110" fmla="*/ 2147483647 w 600"/>
              <a:gd name="T111" fmla="*/ 2147483647 h 678"/>
              <a:gd name="T112" fmla="*/ 2147483647 w 600"/>
              <a:gd name="T113" fmla="*/ 2147483647 h 678"/>
              <a:gd name="T114" fmla="*/ 2147483647 w 600"/>
              <a:gd name="T115" fmla="*/ 2147483647 h 678"/>
              <a:gd name="T116" fmla="*/ 2147483647 w 600"/>
              <a:gd name="T117" fmla="*/ 2147483647 h 678"/>
              <a:gd name="T118" fmla="*/ 2147483647 w 600"/>
              <a:gd name="T119" fmla="*/ 2147483647 h 6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00"/>
              <a:gd name="T181" fmla="*/ 0 h 678"/>
              <a:gd name="T182" fmla="*/ 600 w 600"/>
              <a:gd name="T183" fmla="*/ 678 h 6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00" h="678">
                <a:moveTo>
                  <a:pt x="480" y="660"/>
                </a:moveTo>
                <a:lnTo>
                  <a:pt x="492" y="678"/>
                </a:lnTo>
                <a:lnTo>
                  <a:pt x="492" y="660"/>
                </a:lnTo>
                <a:lnTo>
                  <a:pt x="498" y="654"/>
                </a:lnTo>
                <a:lnTo>
                  <a:pt x="510" y="654"/>
                </a:lnTo>
                <a:lnTo>
                  <a:pt x="516" y="660"/>
                </a:lnTo>
                <a:lnTo>
                  <a:pt x="516" y="666"/>
                </a:lnTo>
                <a:lnTo>
                  <a:pt x="522" y="660"/>
                </a:lnTo>
                <a:lnTo>
                  <a:pt x="534" y="636"/>
                </a:lnTo>
                <a:lnTo>
                  <a:pt x="546" y="624"/>
                </a:lnTo>
                <a:lnTo>
                  <a:pt x="552" y="624"/>
                </a:lnTo>
                <a:lnTo>
                  <a:pt x="558" y="618"/>
                </a:lnTo>
                <a:lnTo>
                  <a:pt x="570" y="612"/>
                </a:lnTo>
                <a:lnTo>
                  <a:pt x="576" y="600"/>
                </a:lnTo>
                <a:lnTo>
                  <a:pt x="588" y="594"/>
                </a:lnTo>
                <a:lnTo>
                  <a:pt x="588" y="516"/>
                </a:lnTo>
                <a:lnTo>
                  <a:pt x="582" y="498"/>
                </a:lnTo>
                <a:lnTo>
                  <a:pt x="582" y="486"/>
                </a:lnTo>
                <a:lnTo>
                  <a:pt x="588" y="474"/>
                </a:lnTo>
                <a:lnTo>
                  <a:pt x="588" y="468"/>
                </a:lnTo>
                <a:lnTo>
                  <a:pt x="594" y="462"/>
                </a:lnTo>
                <a:lnTo>
                  <a:pt x="594" y="432"/>
                </a:lnTo>
                <a:lnTo>
                  <a:pt x="600" y="414"/>
                </a:lnTo>
                <a:lnTo>
                  <a:pt x="600" y="396"/>
                </a:lnTo>
                <a:lnTo>
                  <a:pt x="594" y="384"/>
                </a:lnTo>
                <a:lnTo>
                  <a:pt x="582" y="372"/>
                </a:lnTo>
                <a:lnTo>
                  <a:pt x="570" y="366"/>
                </a:lnTo>
                <a:lnTo>
                  <a:pt x="558" y="366"/>
                </a:lnTo>
                <a:lnTo>
                  <a:pt x="540" y="384"/>
                </a:lnTo>
                <a:lnTo>
                  <a:pt x="528" y="384"/>
                </a:lnTo>
                <a:lnTo>
                  <a:pt x="516" y="378"/>
                </a:lnTo>
                <a:lnTo>
                  <a:pt x="504" y="354"/>
                </a:lnTo>
                <a:lnTo>
                  <a:pt x="504" y="336"/>
                </a:lnTo>
                <a:lnTo>
                  <a:pt x="498" y="318"/>
                </a:lnTo>
                <a:lnTo>
                  <a:pt x="498" y="294"/>
                </a:lnTo>
                <a:lnTo>
                  <a:pt x="492" y="276"/>
                </a:lnTo>
                <a:lnTo>
                  <a:pt x="492" y="252"/>
                </a:lnTo>
                <a:lnTo>
                  <a:pt x="486" y="246"/>
                </a:lnTo>
                <a:lnTo>
                  <a:pt x="474" y="240"/>
                </a:lnTo>
                <a:lnTo>
                  <a:pt x="402" y="240"/>
                </a:lnTo>
                <a:lnTo>
                  <a:pt x="360" y="234"/>
                </a:lnTo>
                <a:lnTo>
                  <a:pt x="324" y="222"/>
                </a:lnTo>
                <a:lnTo>
                  <a:pt x="318" y="216"/>
                </a:lnTo>
                <a:lnTo>
                  <a:pt x="312" y="204"/>
                </a:lnTo>
                <a:lnTo>
                  <a:pt x="312" y="162"/>
                </a:lnTo>
                <a:lnTo>
                  <a:pt x="318" y="150"/>
                </a:lnTo>
                <a:lnTo>
                  <a:pt x="318" y="132"/>
                </a:lnTo>
                <a:lnTo>
                  <a:pt x="306" y="132"/>
                </a:lnTo>
                <a:lnTo>
                  <a:pt x="306" y="96"/>
                </a:lnTo>
                <a:lnTo>
                  <a:pt x="294" y="90"/>
                </a:lnTo>
                <a:lnTo>
                  <a:pt x="288" y="84"/>
                </a:lnTo>
                <a:lnTo>
                  <a:pt x="288" y="78"/>
                </a:lnTo>
                <a:lnTo>
                  <a:pt x="270" y="42"/>
                </a:lnTo>
                <a:lnTo>
                  <a:pt x="216" y="0"/>
                </a:lnTo>
                <a:lnTo>
                  <a:pt x="138" y="12"/>
                </a:lnTo>
                <a:lnTo>
                  <a:pt x="36" y="30"/>
                </a:lnTo>
                <a:lnTo>
                  <a:pt x="30" y="60"/>
                </a:lnTo>
                <a:lnTo>
                  <a:pt x="18" y="72"/>
                </a:lnTo>
                <a:lnTo>
                  <a:pt x="6" y="78"/>
                </a:lnTo>
                <a:lnTo>
                  <a:pt x="0" y="84"/>
                </a:lnTo>
                <a:lnTo>
                  <a:pt x="0" y="96"/>
                </a:lnTo>
                <a:lnTo>
                  <a:pt x="12" y="120"/>
                </a:lnTo>
                <a:lnTo>
                  <a:pt x="12" y="126"/>
                </a:lnTo>
                <a:lnTo>
                  <a:pt x="18" y="132"/>
                </a:lnTo>
                <a:lnTo>
                  <a:pt x="18" y="156"/>
                </a:lnTo>
                <a:lnTo>
                  <a:pt x="6" y="228"/>
                </a:lnTo>
                <a:lnTo>
                  <a:pt x="6" y="246"/>
                </a:lnTo>
                <a:lnTo>
                  <a:pt x="24" y="264"/>
                </a:lnTo>
                <a:lnTo>
                  <a:pt x="24" y="270"/>
                </a:lnTo>
                <a:lnTo>
                  <a:pt x="30" y="276"/>
                </a:lnTo>
                <a:lnTo>
                  <a:pt x="36" y="288"/>
                </a:lnTo>
                <a:lnTo>
                  <a:pt x="48" y="294"/>
                </a:lnTo>
                <a:lnTo>
                  <a:pt x="54" y="306"/>
                </a:lnTo>
                <a:lnTo>
                  <a:pt x="60" y="312"/>
                </a:lnTo>
                <a:lnTo>
                  <a:pt x="84" y="324"/>
                </a:lnTo>
                <a:lnTo>
                  <a:pt x="102" y="342"/>
                </a:lnTo>
                <a:lnTo>
                  <a:pt x="114" y="348"/>
                </a:lnTo>
                <a:lnTo>
                  <a:pt x="120" y="366"/>
                </a:lnTo>
                <a:lnTo>
                  <a:pt x="126" y="366"/>
                </a:lnTo>
                <a:lnTo>
                  <a:pt x="132" y="372"/>
                </a:lnTo>
                <a:lnTo>
                  <a:pt x="168" y="390"/>
                </a:lnTo>
                <a:lnTo>
                  <a:pt x="198" y="390"/>
                </a:lnTo>
                <a:lnTo>
                  <a:pt x="210" y="396"/>
                </a:lnTo>
                <a:lnTo>
                  <a:pt x="216" y="402"/>
                </a:lnTo>
                <a:lnTo>
                  <a:pt x="228" y="408"/>
                </a:lnTo>
                <a:lnTo>
                  <a:pt x="234" y="414"/>
                </a:lnTo>
                <a:lnTo>
                  <a:pt x="240" y="414"/>
                </a:lnTo>
                <a:lnTo>
                  <a:pt x="246" y="420"/>
                </a:lnTo>
                <a:lnTo>
                  <a:pt x="258" y="426"/>
                </a:lnTo>
                <a:lnTo>
                  <a:pt x="276" y="438"/>
                </a:lnTo>
                <a:lnTo>
                  <a:pt x="312" y="456"/>
                </a:lnTo>
                <a:lnTo>
                  <a:pt x="318" y="462"/>
                </a:lnTo>
                <a:lnTo>
                  <a:pt x="330" y="462"/>
                </a:lnTo>
                <a:lnTo>
                  <a:pt x="342" y="468"/>
                </a:lnTo>
                <a:lnTo>
                  <a:pt x="360" y="474"/>
                </a:lnTo>
                <a:lnTo>
                  <a:pt x="372" y="480"/>
                </a:lnTo>
                <a:lnTo>
                  <a:pt x="378" y="486"/>
                </a:lnTo>
                <a:lnTo>
                  <a:pt x="372" y="492"/>
                </a:lnTo>
                <a:lnTo>
                  <a:pt x="372" y="504"/>
                </a:lnTo>
                <a:lnTo>
                  <a:pt x="366" y="510"/>
                </a:lnTo>
                <a:lnTo>
                  <a:pt x="360" y="522"/>
                </a:lnTo>
                <a:lnTo>
                  <a:pt x="366" y="528"/>
                </a:lnTo>
                <a:lnTo>
                  <a:pt x="372" y="540"/>
                </a:lnTo>
                <a:lnTo>
                  <a:pt x="372" y="546"/>
                </a:lnTo>
                <a:lnTo>
                  <a:pt x="366" y="552"/>
                </a:lnTo>
                <a:lnTo>
                  <a:pt x="348" y="552"/>
                </a:lnTo>
                <a:lnTo>
                  <a:pt x="348" y="588"/>
                </a:lnTo>
                <a:lnTo>
                  <a:pt x="342" y="594"/>
                </a:lnTo>
                <a:lnTo>
                  <a:pt x="336" y="606"/>
                </a:lnTo>
                <a:lnTo>
                  <a:pt x="330" y="612"/>
                </a:lnTo>
                <a:lnTo>
                  <a:pt x="324" y="624"/>
                </a:lnTo>
                <a:lnTo>
                  <a:pt x="324" y="636"/>
                </a:lnTo>
                <a:lnTo>
                  <a:pt x="330" y="642"/>
                </a:lnTo>
                <a:lnTo>
                  <a:pt x="354" y="642"/>
                </a:lnTo>
                <a:lnTo>
                  <a:pt x="366" y="636"/>
                </a:lnTo>
                <a:lnTo>
                  <a:pt x="372" y="636"/>
                </a:lnTo>
                <a:lnTo>
                  <a:pt x="384" y="642"/>
                </a:lnTo>
                <a:lnTo>
                  <a:pt x="390" y="648"/>
                </a:lnTo>
                <a:lnTo>
                  <a:pt x="402" y="654"/>
                </a:lnTo>
                <a:lnTo>
                  <a:pt x="420" y="660"/>
                </a:lnTo>
                <a:lnTo>
                  <a:pt x="480" y="6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Papua New Guinea" descr="© INSCALE GmbH, 05.05.2010&#10;http://www.presentationload.com/">
            <a:extLst>
              <a:ext uri="{FF2B5EF4-FFF2-40B4-BE49-F238E27FC236}">
                <a16:creationId xmlns:a16="http://schemas.microsoft.com/office/drawing/2014/main" id="{10D43EA2-7D2E-4685-6200-36B09D438C2F}"/>
              </a:ext>
            </a:extLst>
          </p:cNvPr>
          <p:cNvSpPr>
            <a:spLocks noEditPoints="1"/>
          </p:cNvSpPr>
          <p:nvPr/>
        </p:nvSpPr>
        <p:spPr bwMode="gray">
          <a:xfrm>
            <a:off x="10313686" y="4454960"/>
            <a:ext cx="512651" cy="342998"/>
          </a:xfrm>
          <a:custGeom>
            <a:avLst/>
            <a:gdLst>
              <a:gd name="T0" fmla="*/ 2147483647 w 1086"/>
              <a:gd name="T1" fmla="*/ 2147483647 h 726"/>
              <a:gd name="T2" fmla="*/ 2147483647 w 1086"/>
              <a:gd name="T3" fmla="*/ 2147483647 h 726"/>
              <a:gd name="T4" fmla="*/ 2147483647 w 1086"/>
              <a:gd name="T5" fmla="*/ 2147483647 h 726"/>
              <a:gd name="T6" fmla="*/ 2147483647 w 1086"/>
              <a:gd name="T7" fmla="*/ 2147483647 h 726"/>
              <a:gd name="T8" fmla="*/ 2147483647 w 1086"/>
              <a:gd name="T9" fmla="*/ 2147483647 h 726"/>
              <a:gd name="T10" fmla="*/ 2147483647 w 1086"/>
              <a:gd name="T11" fmla="*/ 2147483647 h 726"/>
              <a:gd name="T12" fmla="*/ 2147483647 w 1086"/>
              <a:gd name="T13" fmla="*/ 2147483647 h 726"/>
              <a:gd name="T14" fmla="*/ 2147483647 w 1086"/>
              <a:gd name="T15" fmla="*/ 2147483647 h 726"/>
              <a:gd name="T16" fmla="*/ 2147483647 w 1086"/>
              <a:gd name="T17" fmla="*/ 2147483647 h 726"/>
              <a:gd name="T18" fmla="*/ 2147483647 w 1086"/>
              <a:gd name="T19" fmla="*/ 2147483647 h 726"/>
              <a:gd name="T20" fmla="*/ 2147483647 w 1086"/>
              <a:gd name="T21" fmla="*/ 2147483647 h 726"/>
              <a:gd name="T22" fmla="*/ 2147483647 w 1086"/>
              <a:gd name="T23" fmla="*/ 2147483647 h 726"/>
              <a:gd name="T24" fmla="*/ 2147483647 w 1086"/>
              <a:gd name="T25" fmla="*/ 2147483647 h 726"/>
              <a:gd name="T26" fmla="*/ 2147483647 w 1086"/>
              <a:gd name="T27" fmla="*/ 2147483647 h 726"/>
              <a:gd name="T28" fmla="*/ 2147483647 w 1086"/>
              <a:gd name="T29" fmla="*/ 2147483647 h 726"/>
              <a:gd name="T30" fmla="*/ 2147483647 w 1086"/>
              <a:gd name="T31" fmla="*/ 2147483647 h 726"/>
              <a:gd name="T32" fmla="*/ 2147483647 w 1086"/>
              <a:gd name="T33" fmla="*/ 2147483647 h 726"/>
              <a:gd name="T34" fmla="*/ 2147483647 w 1086"/>
              <a:gd name="T35" fmla="*/ 2147483647 h 726"/>
              <a:gd name="T36" fmla="*/ 2147483647 w 1086"/>
              <a:gd name="T37" fmla="*/ 2147483647 h 726"/>
              <a:gd name="T38" fmla="*/ 2147483647 w 1086"/>
              <a:gd name="T39" fmla="*/ 2147483647 h 726"/>
              <a:gd name="T40" fmla="*/ 2147483647 w 1086"/>
              <a:gd name="T41" fmla="*/ 2147483647 h 726"/>
              <a:gd name="T42" fmla="*/ 2147483647 w 1086"/>
              <a:gd name="T43" fmla="*/ 2147483647 h 726"/>
              <a:gd name="T44" fmla="*/ 2147483647 w 1086"/>
              <a:gd name="T45" fmla="*/ 2147483647 h 726"/>
              <a:gd name="T46" fmla="*/ 2147483647 w 1086"/>
              <a:gd name="T47" fmla="*/ 2147483647 h 726"/>
              <a:gd name="T48" fmla="*/ 2147483647 w 1086"/>
              <a:gd name="T49" fmla="*/ 2147483647 h 726"/>
              <a:gd name="T50" fmla="*/ 2147483647 w 1086"/>
              <a:gd name="T51" fmla="*/ 2147483647 h 726"/>
              <a:gd name="T52" fmla="*/ 2147483647 w 1086"/>
              <a:gd name="T53" fmla="*/ 2147483647 h 726"/>
              <a:gd name="T54" fmla="*/ 2147483647 w 1086"/>
              <a:gd name="T55" fmla="*/ 2147483647 h 726"/>
              <a:gd name="T56" fmla="*/ 2147483647 w 1086"/>
              <a:gd name="T57" fmla="*/ 2147483647 h 726"/>
              <a:gd name="T58" fmla="*/ 2147483647 w 1086"/>
              <a:gd name="T59" fmla="*/ 2147483647 h 726"/>
              <a:gd name="T60" fmla="*/ 2147483647 w 1086"/>
              <a:gd name="T61" fmla="*/ 2147483647 h 726"/>
              <a:gd name="T62" fmla="*/ 2147483647 w 1086"/>
              <a:gd name="T63" fmla="*/ 2147483647 h 726"/>
              <a:gd name="T64" fmla="*/ 2147483647 w 1086"/>
              <a:gd name="T65" fmla="*/ 2147483647 h 726"/>
              <a:gd name="T66" fmla="*/ 2147483647 w 1086"/>
              <a:gd name="T67" fmla="*/ 2147483647 h 726"/>
              <a:gd name="T68" fmla="*/ 2147483647 w 1086"/>
              <a:gd name="T69" fmla="*/ 2147483647 h 726"/>
              <a:gd name="T70" fmla="*/ 2147483647 w 1086"/>
              <a:gd name="T71" fmla="*/ 2147483647 h 726"/>
              <a:gd name="T72" fmla="*/ 2147483647 w 1086"/>
              <a:gd name="T73" fmla="*/ 2147483647 h 726"/>
              <a:gd name="T74" fmla="*/ 2147483647 w 1086"/>
              <a:gd name="T75" fmla="*/ 2147483647 h 726"/>
              <a:gd name="T76" fmla="*/ 2147483647 w 1086"/>
              <a:gd name="T77" fmla="*/ 2147483647 h 726"/>
              <a:gd name="T78" fmla="*/ 2147483647 w 1086"/>
              <a:gd name="T79" fmla="*/ 2147483647 h 726"/>
              <a:gd name="T80" fmla="*/ 2147483647 w 1086"/>
              <a:gd name="T81" fmla="*/ 2147483647 h 726"/>
              <a:gd name="T82" fmla="*/ 2147483647 w 1086"/>
              <a:gd name="T83" fmla="*/ 2147483647 h 726"/>
              <a:gd name="T84" fmla="*/ 2147483647 w 1086"/>
              <a:gd name="T85" fmla="*/ 2147483647 h 726"/>
              <a:gd name="T86" fmla="*/ 2147483647 w 1086"/>
              <a:gd name="T87" fmla="*/ 2147483647 h 726"/>
              <a:gd name="T88" fmla="*/ 2147483647 w 1086"/>
              <a:gd name="T89" fmla="*/ 2147483647 h 726"/>
              <a:gd name="T90" fmla="*/ 2147483647 w 1086"/>
              <a:gd name="T91" fmla="*/ 2147483647 h 726"/>
              <a:gd name="T92" fmla="*/ 2147483647 w 1086"/>
              <a:gd name="T93" fmla="*/ 2147483647 h 726"/>
              <a:gd name="T94" fmla="*/ 2147483647 w 1086"/>
              <a:gd name="T95" fmla="*/ 2147483647 h 726"/>
              <a:gd name="T96" fmla="*/ 2147483647 w 1086"/>
              <a:gd name="T97" fmla="*/ 2147483647 h 726"/>
              <a:gd name="T98" fmla="*/ 2147483647 w 1086"/>
              <a:gd name="T99" fmla="*/ 2147483647 h 726"/>
              <a:gd name="T100" fmla="*/ 2147483647 w 1086"/>
              <a:gd name="T101" fmla="*/ 2147483647 h 726"/>
              <a:gd name="T102" fmla="*/ 2147483647 w 1086"/>
              <a:gd name="T103" fmla="*/ 2147483647 h 726"/>
              <a:gd name="T104" fmla="*/ 2147483647 w 1086"/>
              <a:gd name="T105" fmla="*/ 2147483647 h 726"/>
              <a:gd name="T106" fmla="*/ 2147483647 w 1086"/>
              <a:gd name="T107" fmla="*/ 2147483647 h 726"/>
              <a:gd name="T108" fmla="*/ 2147483647 w 1086"/>
              <a:gd name="T109" fmla="*/ 2147483647 h 726"/>
              <a:gd name="T110" fmla="*/ 2147483647 w 1086"/>
              <a:gd name="T111" fmla="*/ 2147483647 h 726"/>
              <a:gd name="T112" fmla="*/ 2147483647 w 1086"/>
              <a:gd name="T113" fmla="*/ 2147483647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86"/>
              <a:gd name="T172" fmla="*/ 0 h 726"/>
              <a:gd name="T173" fmla="*/ 1086 w 1086"/>
              <a:gd name="T174" fmla="*/ 726 h 72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86" h="726">
                <a:moveTo>
                  <a:pt x="486" y="0"/>
                </a:moveTo>
                <a:lnTo>
                  <a:pt x="462" y="0"/>
                </a:lnTo>
                <a:lnTo>
                  <a:pt x="450" y="6"/>
                </a:lnTo>
                <a:lnTo>
                  <a:pt x="444" y="12"/>
                </a:lnTo>
                <a:lnTo>
                  <a:pt x="432" y="18"/>
                </a:lnTo>
                <a:lnTo>
                  <a:pt x="462" y="36"/>
                </a:lnTo>
                <a:lnTo>
                  <a:pt x="474" y="36"/>
                </a:lnTo>
                <a:lnTo>
                  <a:pt x="486" y="30"/>
                </a:lnTo>
                <a:lnTo>
                  <a:pt x="498" y="18"/>
                </a:lnTo>
                <a:lnTo>
                  <a:pt x="492" y="6"/>
                </a:lnTo>
                <a:lnTo>
                  <a:pt x="486" y="0"/>
                </a:lnTo>
                <a:close/>
                <a:moveTo>
                  <a:pt x="756" y="216"/>
                </a:moveTo>
                <a:lnTo>
                  <a:pt x="750" y="222"/>
                </a:lnTo>
                <a:lnTo>
                  <a:pt x="750" y="228"/>
                </a:lnTo>
                <a:lnTo>
                  <a:pt x="756" y="234"/>
                </a:lnTo>
                <a:lnTo>
                  <a:pt x="768" y="240"/>
                </a:lnTo>
                <a:lnTo>
                  <a:pt x="774" y="246"/>
                </a:lnTo>
                <a:lnTo>
                  <a:pt x="774" y="264"/>
                </a:lnTo>
                <a:lnTo>
                  <a:pt x="702" y="300"/>
                </a:lnTo>
                <a:lnTo>
                  <a:pt x="666" y="300"/>
                </a:lnTo>
                <a:lnTo>
                  <a:pt x="630" y="312"/>
                </a:lnTo>
                <a:lnTo>
                  <a:pt x="594" y="330"/>
                </a:lnTo>
                <a:lnTo>
                  <a:pt x="588" y="336"/>
                </a:lnTo>
                <a:lnTo>
                  <a:pt x="570" y="336"/>
                </a:lnTo>
                <a:lnTo>
                  <a:pt x="564" y="342"/>
                </a:lnTo>
                <a:lnTo>
                  <a:pt x="588" y="378"/>
                </a:lnTo>
                <a:lnTo>
                  <a:pt x="684" y="378"/>
                </a:lnTo>
                <a:lnTo>
                  <a:pt x="702" y="366"/>
                </a:lnTo>
                <a:lnTo>
                  <a:pt x="738" y="366"/>
                </a:lnTo>
                <a:lnTo>
                  <a:pt x="750" y="360"/>
                </a:lnTo>
                <a:lnTo>
                  <a:pt x="774" y="336"/>
                </a:lnTo>
                <a:lnTo>
                  <a:pt x="774" y="330"/>
                </a:lnTo>
                <a:lnTo>
                  <a:pt x="804" y="324"/>
                </a:lnTo>
                <a:lnTo>
                  <a:pt x="798" y="300"/>
                </a:lnTo>
                <a:lnTo>
                  <a:pt x="822" y="300"/>
                </a:lnTo>
                <a:lnTo>
                  <a:pt x="822" y="288"/>
                </a:lnTo>
                <a:lnTo>
                  <a:pt x="828" y="258"/>
                </a:lnTo>
                <a:lnTo>
                  <a:pt x="828" y="228"/>
                </a:lnTo>
                <a:lnTo>
                  <a:pt x="822" y="198"/>
                </a:lnTo>
                <a:lnTo>
                  <a:pt x="816" y="192"/>
                </a:lnTo>
                <a:lnTo>
                  <a:pt x="804" y="186"/>
                </a:lnTo>
                <a:lnTo>
                  <a:pt x="792" y="192"/>
                </a:lnTo>
                <a:lnTo>
                  <a:pt x="786" y="198"/>
                </a:lnTo>
                <a:lnTo>
                  <a:pt x="762" y="210"/>
                </a:lnTo>
                <a:lnTo>
                  <a:pt x="756" y="216"/>
                </a:lnTo>
                <a:close/>
                <a:moveTo>
                  <a:pt x="834" y="132"/>
                </a:moveTo>
                <a:lnTo>
                  <a:pt x="822" y="132"/>
                </a:lnTo>
                <a:lnTo>
                  <a:pt x="816" y="120"/>
                </a:lnTo>
                <a:lnTo>
                  <a:pt x="804" y="108"/>
                </a:lnTo>
                <a:lnTo>
                  <a:pt x="792" y="102"/>
                </a:lnTo>
                <a:lnTo>
                  <a:pt x="786" y="90"/>
                </a:lnTo>
                <a:lnTo>
                  <a:pt x="774" y="78"/>
                </a:lnTo>
                <a:lnTo>
                  <a:pt x="768" y="78"/>
                </a:lnTo>
                <a:lnTo>
                  <a:pt x="762" y="72"/>
                </a:lnTo>
                <a:lnTo>
                  <a:pt x="756" y="72"/>
                </a:lnTo>
                <a:lnTo>
                  <a:pt x="732" y="36"/>
                </a:lnTo>
                <a:lnTo>
                  <a:pt x="720" y="84"/>
                </a:lnTo>
                <a:lnTo>
                  <a:pt x="762" y="96"/>
                </a:lnTo>
                <a:lnTo>
                  <a:pt x="816" y="150"/>
                </a:lnTo>
                <a:lnTo>
                  <a:pt x="828" y="150"/>
                </a:lnTo>
                <a:lnTo>
                  <a:pt x="834" y="156"/>
                </a:lnTo>
                <a:lnTo>
                  <a:pt x="846" y="162"/>
                </a:lnTo>
                <a:lnTo>
                  <a:pt x="852" y="174"/>
                </a:lnTo>
                <a:lnTo>
                  <a:pt x="852" y="180"/>
                </a:lnTo>
                <a:lnTo>
                  <a:pt x="858" y="192"/>
                </a:lnTo>
                <a:lnTo>
                  <a:pt x="852" y="204"/>
                </a:lnTo>
                <a:lnTo>
                  <a:pt x="852" y="240"/>
                </a:lnTo>
                <a:lnTo>
                  <a:pt x="858" y="252"/>
                </a:lnTo>
                <a:lnTo>
                  <a:pt x="864" y="258"/>
                </a:lnTo>
                <a:lnTo>
                  <a:pt x="882" y="258"/>
                </a:lnTo>
                <a:lnTo>
                  <a:pt x="894" y="246"/>
                </a:lnTo>
                <a:lnTo>
                  <a:pt x="900" y="234"/>
                </a:lnTo>
                <a:lnTo>
                  <a:pt x="900" y="222"/>
                </a:lnTo>
                <a:lnTo>
                  <a:pt x="888" y="186"/>
                </a:lnTo>
                <a:lnTo>
                  <a:pt x="876" y="174"/>
                </a:lnTo>
                <a:lnTo>
                  <a:pt x="864" y="156"/>
                </a:lnTo>
                <a:lnTo>
                  <a:pt x="852" y="150"/>
                </a:lnTo>
                <a:lnTo>
                  <a:pt x="846" y="138"/>
                </a:lnTo>
                <a:lnTo>
                  <a:pt x="834" y="132"/>
                </a:lnTo>
                <a:close/>
                <a:moveTo>
                  <a:pt x="1086" y="360"/>
                </a:moveTo>
                <a:lnTo>
                  <a:pt x="1020" y="294"/>
                </a:lnTo>
                <a:lnTo>
                  <a:pt x="1020" y="288"/>
                </a:lnTo>
                <a:lnTo>
                  <a:pt x="1002" y="270"/>
                </a:lnTo>
                <a:lnTo>
                  <a:pt x="984" y="270"/>
                </a:lnTo>
                <a:lnTo>
                  <a:pt x="978" y="276"/>
                </a:lnTo>
                <a:lnTo>
                  <a:pt x="978" y="300"/>
                </a:lnTo>
                <a:lnTo>
                  <a:pt x="996" y="330"/>
                </a:lnTo>
                <a:lnTo>
                  <a:pt x="1020" y="378"/>
                </a:lnTo>
                <a:lnTo>
                  <a:pt x="1086" y="438"/>
                </a:lnTo>
                <a:lnTo>
                  <a:pt x="1086" y="360"/>
                </a:lnTo>
                <a:close/>
                <a:moveTo>
                  <a:pt x="672" y="672"/>
                </a:moveTo>
                <a:lnTo>
                  <a:pt x="630" y="642"/>
                </a:lnTo>
                <a:lnTo>
                  <a:pt x="648" y="630"/>
                </a:lnTo>
                <a:lnTo>
                  <a:pt x="636" y="630"/>
                </a:lnTo>
                <a:lnTo>
                  <a:pt x="624" y="624"/>
                </a:lnTo>
                <a:lnTo>
                  <a:pt x="612" y="624"/>
                </a:lnTo>
                <a:lnTo>
                  <a:pt x="600" y="618"/>
                </a:lnTo>
                <a:lnTo>
                  <a:pt x="594" y="606"/>
                </a:lnTo>
                <a:lnTo>
                  <a:pt x="594" y="594"/>
                </a:lnTo>
                <a:lnTo>
                  <a:pt x="600" y="582"/>
                </a:lnTo>
                <a:lnTo>
                  <a:pt x="600" y="564"/>
                </a:lnTo>
                <a:lnTo>
                  <a:pt x="588" y="570"/>
                </a:lnTo>
                <a:lnTo>
                  <a:pt x="582" y="570"/>
                </a:lnTo>
                <a:lnTo>
                  <a:pt x="570" y="576"/>
                </a:lnTo>
                <a:lnTo>
                  <a:pt x="564" y="576"/>
                </a:lnTo>
                <a:lnTo>
                  <a:pt x="552" y="582"/>
                </a:lnTo>
                <a:lnTo>
                  <a:pt x="552" y="552"/>
                </a:lnTo>
                <a:lnTo>
                  <a:pt x="528" y="540"/>
                </a:lnTo>
                <a:lnTo>
                  <a:pt x="528" y="492"/>
                </a:lnTo>
                <a:lnTo>
                  <a:pt x="474" y="456"/>
                </a:lnTo>
                <a:lnTo>
                  <a:pt x="450" y="402"/>
                </a:lnTo>
                <a:lnTo>
                  <a:pt x="474" y="390"/>
                </a:lnTo>
                <a:lnTo>
                  <a:pt x="480" y="384"/>
                </a:lnTo>
                <a:lnTo>
                  <a:pt x="492" y="378"/>
                </a:lnTo>
                <a:lnTo>
                  <a:pt x="504" y="366"/>
                </a:lnTo>
                <a:lnTo>
                  <a:pt x="504" y="360"/>
                </a:lnTo>
                <a:lnTo>
                  <a:pt x="492" y="336"/>
                </a:lnTo>
                <a:lnTo>
                  <a:pt x="468" y="324"/>
                </a:lnTo>
                <a:lnTo>
                  <a:pt x="462" y="318"/>
                </a:lnTo>
                <a:lnTo>
                  <a:pt x="456" y="318"/>
                </a:lnTo>
                <a:lnTo>
                  <a:pt x="450" y="312"/>
                </a:lnTo>
                <a:lnTo>
                  <a:pt x="438" y="312"/>
                </a:lnTo>
                <a:lnTo>
                  <a:pt x="402" y="300"/>
                </a:lnTo>
                <a:lnTo>
                  <a:pt x="390" y="300"/>
                </a:lnTo>
                <a:lnTo>
                  <a:pt x="378" y="294"/>
                </a:lnTo>
                <a:lnTo>
                  <a:pt x="372" y="294"/>
                </a:lnTo>
                <a:lnTo>
                  <a:pt x="372" y="234"/>
                </a:lnTo>
                <a:lnTo>
                  <a:pt x="366" y="222"/>
                </a:lnTo>
                <a:lnTo>
                  <a:pt x="354" y="210"/>
                </a:lnTo>
                <a:lnTo>
                  <a:pt x="342" y="210"/>
                </a:lnTo>
                <a:lnTo>
                  <a:pt x="288" y="156"/>
                </a:lnTo>
                <a:lnTo>
                  <a:pt x="252" y="162"/>
                </a:lnTo>
                <a:lnTo>
                  <a:pt x="216" y="126"/>
                </a:lnTo>
                <a:lnTo>
                  <a:pt x="186" y="120"/>
                </a:lnTo>
                <a:lnTo>
                  <a:pt x="66" y="60"/>
                </a:lnTo>
                <a:lnTo>
                  <a:pt x="42" y="72"/>
                </a:lnTo>
                <a:lnTo>
                  <a:pt x="0" y="42"/>
                </a:lnTo>
                <a:lnTo>
                  <a:pt x="42" y="72"/>
                </a:lnTo>
                <a:lnTo>
                  <a:pt x="36" y="102"/>
                </a:lnTo>
                <a:lnTo>
                  <a:pt x="36" y="240"/>
                </a:lnTo>
                <a:lnTo>
                  <a:pt x="30" y="258"/>
                </a:lnTo>
                <a:lnTo>
                  <a:pt x="30" y="372"/>
                </a:lnTo>
                <a:lnTo>
                  <a:pt x="24" y="378"/>
                </a:lnTo>
                <a:lnTo>
                  <a:pt x="12" y="384"/>
                </a:lnTo>
                <a:lnTo>
                  <a:pt x="0" y="396"/>
                </a:lnTo>
                <a:lnTo>
                  <a:pt x="0" y="402"/>
                </a:lnTo>
                <a:lnTo>
                  <a:pt x="6" y="408"/>
                </a:lnTo>
                <a:lnTo>
                  <a:pt x="18" y="414"/>
                </a:lnTo>
                <a:lnTo>
                  <a:pt x="30" y="414"/>
                </a:lnTo>
                <a:lnTo>
                  <a:pt x="30" y="444"/>
                </a:lnTo>
                <a:lnTo>
                  <a:pt x="24" y="456"/>
                </a:lnTo>
                <a:lnTo>
                  <a:pt x="24" y="480"/>
                </a:lnTo>
                <a:lnTo>
                  <a:pt x="18" y="492"/>
                </a:lnTo>
                <a:lnTo>
                  <a:pt x="18" y="504"/>
                </a:lnTo>
                <a:lnTo>
                  <a:pt x="12" y="510"/>
                </a:lnTo>
                <a:lnTo>
                  <a:pt x="12" y="516"/>
                </a:lnTo>
                <a:lnTo>
                  <a:pt x="18" y="540"/>
                </a:lnTo>
                <a:lnTo>
                  <a:pt x="18" y="588"/>
                </a:lnTo>
                <a:lnTo>
                  <a:pt x="30" y="594"/>
                </a:lnTo>
                <a:lnTo>
                  <a:pt x="48" y="594"/>
                </a:lnTo>
                <a:lnTo>
                  <a:pt x="60" y="588"/>
                </a:lnTo>
                <a:lnTo>
                  <a:pt x="90" y="588"/>
                </a:lnTo>
                <a:lnTo>
                  <a:pt x="96" y="582"/>
                </a:lnTo>
                <a:lnTo>
                  <a:pt x="102" y="582"/>
                </a:lnTo>
                <a:lnTo>
                  <a:pt x="126" y="600"/>
                </a:lnTo>
                <a:lnTo>
                  <a:pt x="132" y="600"/>
                </a:lnTo>
                <a:lnTo>
                  <a:pt x="138" y="594"/>
                </a:lnTo>
                <a:lnTo>
                  <a:pt x="156" y="588"/>
                </a:lnTo>
                <a:lnTo>
                  <a:pt x="168" y="582"/>
                </a:lnTo>
                <a:lnTo>
                  <a:pt x="180" y="570"/>
                </a:lnTo>
                <a:lnTo>
                  <a:pt x="180" y="564"/>
                </a:lnTo>
                <a:lnTo>
                  <a:pt x="168" y="552"/>
                </a:lnTo>
                <a:lnTo>
                  <a:pt x="150" y="540"/>
                </a:lnTo>
                <a:lnTo>
                  <a:pt x="138" y="534"/>
                </a:lnTo>
                <a:lnTo>
                  <a:pt x="120" y="522"/>
                </a:lnTo>
                <a:lnTo>
                  <a:pt x="108" y="516"/>
                </a:lnTo>
                <a:lnTo>
                  <a:pt x="102" y="510"/>
                </a:lnTo>
                <a:lnTo>
                  <a:pt x="96" y="510"/>
                </a:lnTo>
                <a:lnTo>
                  <a:pt x="108" y="510"/>
                </a:lnTo>
                <a:lnTo>
                  <a:pt x="138" y="516"/>
                </a:lnTo>
                <a:lnTo>
                  <a:pt x="204" y="516"/>
                </a:lnTo>
                <a:lnTo>
                  <a:pt x="204" y="510"/>
                </a:lnTo>
                <a:lnTo>
                  <a:pt x="198" y="504"/>
                </a:lnTo>
                <a:lnTo>
                  <a:pt x="198" y="498"/>
                </a:lnTo>
                <a:lnTo>
                  <a:pt x="186" y="486"/>
                </a:lnTo>
                <a:lnTo>
                  <a:pt x="192" y="492"/>
                </a:lnTo>
                <a:lnTo>
                  <a:pt x="204" y="492"/>
                </a:lnTo>
                <a:lnTo>
                  <a:pt x="210" y="498"/>
                </a:lnTo>
                <a:lnTo>
                  <a:pt x="216" y="498"/>
                </a:lnTo>
                <a:lnTo>
                  <a:pt x="222" y="492"/>
                </a:lnTo>
                <a:lnTo>
                  <a:pt x="222" y="486"/>
                </a:lnTo>
                <a:lnTo>
                  <a:pt x="216" y="480"/>
                </a:lnTo>
                <a:lnTo>
                  <a:pt x="216" y="468"/>
                </a:lnTo>
                <a:lnTo>
                  <a:pt x="210" y="462"/>
                </a:lnTo>
                <a:lnTo>
                  <a:pt x="222" y="468"/>
                </a:lnTo>
                <a:lnTo>
                  <a:pt x="228" y="474"/>
                </a:lnTo>
                <a:lnTo>
                  <a:pt x="246" y="474"/>
                </a:lnTo>
                <a:lnTo>
                  <a:pt x="252" y="468"/>
                </a:lnTo>
                <a:lnTo>
                  <a:pt x="264" y="462"/>
                </a:lnTo>
                <a:lnTo>
                  <a:pt x="270" y="456"/>
                </a:lnTo>
                <a:lnTo>
                  <a:pt x="288" y="474"/>
                </a:lnTo>
                <a:lnTo>
                  <a:pt x="300" y="480"/>
                </a:lnTo>
                <a:lnTo>
                  <a:pt x="306" y="486"/>
                </a:lnTo>
                <a:lnTo>
                  <a:pt x="312" y="486"/>
                </a:lnTo>
                <a:lnTo>
                  <a:pt x="330" y="492"/>
                </a:lnTo>
                <a:lnTo>
                  <a:pt x="342" y="492"/>
                </a:lnTo>
                <a:lnTo>
                  <a:pt x="378" y="504"/>
                </a:lnTo>
                <a:lnTo>
                  <a:pt x="390" y="510"/>
                </a:lnTo>
                <a:lnTo>
                  <a:pt x="402" y="534"/>
                </a:lnTo>
                <a:lnTo>
                  <a:pt x="402" y="558"/>
                </a:lnTo>
                <a:lnTo>
                  <a:pt x="408" y="570"/>
                </a:lnTo>
                <a:lnTo>
                  <a:pt x="420" y="582"/>
                </a:lnTo>
                <a:lnTo>
                  <a:pt x="438" y="582"/>
                </a:lnTo>
                <a:lnTo>
                  <a:pt x="450" y="594"/>
                </a:lnTo>
                <a:lnTo>
                  <a:pt x="450" y="606"/>
                </a:lnTo>
                <a:lnTo>
                  <a:pt x="456" y="618"/>
                </a:lnTo>
                <a:lnTo>
                  <a:pt x="468" y="654"/>
                </a:lnTo>
                <a:lnTo>
                  <a:pt x="486" y="672"/>
                </a:lnTo>
                <a:lnTo>
                  <a:pt x="516" y="678"/>
                </a:lnTo>
                <a:lnTo>
                  <a:pt x="558" y="684"/>
                </a:lnTo>
                <a:lnTo>
                  <a:pt x="618" y="684"/>
                </a:lnTo>
                <a:lnTo>
                  <a:pt x="630" y="690"/>
                </a:lnTo>
                <a:lnTo>
                  <a:pt x="654" y="714"/>
                </a:lnTo>
                <a:lnTo>
                  <a:pt x="678" y="726"/>
                </a:lnTo>
                <a:lnTo>
                  <a:pt x="684" y="726"/>
                </a:lnTo>
                <a:lnTo>
                  <a:pt x="684" y="720"/>
                </a:lnTo>
                <a:lnTo>
                  <a:pt x="678" y="708"/>
                </a:lnTo>
                <a:lnTo>
                  <a:pt x="678" y="702"/>
                </a:lnTo>
                <a:lnTo>
                  <a:pt x="672" y="690"/>
                </a:lnTo>
                <a:lnTo>
                  <a:pt x="666" y="684"/>
                </a:lnTo>
                <a:lnTo>
                  <a:pt x="672" y="67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Panama" descr="© INSCALE GmbH, 05.05.2010&#10;http://www.presentationload.com/">
            <a:extLst>
              <a:ext uri="{FF2B5EF4-FFF2-40B4-BE49-F238E27FC236}">
                <a16:creationId xmlns:a16="http://schemas.microsoft.com/office/drawing/2014/main" id="{CFA0836A-4E9A-3C07-E45E-63133547155A}"/>
              </a:ext>
            </a:extLst>
          </p:cNvPr>
          <p:cNvSpPr>
            <a:spLocks/>
          </p:cNvSpPr>
          <p:nvPr/>
        </p:nvSpPr>
        <p:spPr bwMode="gray">
          <a:xfrm>
            <a:off x="2824910" y="4019758"/>
            <a:ext cx="191784" cy="92204"/>
          </a:xfrm>
          <a:custGeom>
            <a:avLst/>
            <a:gdLst>
              <a:gd name="T0" fmla="*/ 2147483647 w 408"/>
              <a:gd name="T1" fmla="*/ 2147483647 h 198"/>
              <a:gd name="T2" fmla="*/ 2147483647 w 408"/>
              <a:gd name="T3" fmla="*/ 2147483647 h 198"/>
              <a:gd name="T4" fmla="*/ 2147483647 w 408"/>
              <a:gd name="T5" fmla="*/ 2147483647 h 198"/>
              <a:gd name="T6" fmla="*/ 2147483647 w 408"/>
              <a:gd name="T7" fmla="*/ 2147483647 h 198"/>
              <a:gd name="T8" fmla="*/ 2147483647 w 408"/>
              <a:gd name="T9" fmla="*/ 2147483647 h 198"/>
              <a:gd name="T10" fmla="*/ 2147483647 w 408"/>
              <a:gd name="T11" fmla="*/ 2147483647 h 198"/>
              <a:gd name="T12" fmla="*/ 2147483647 w 408"/>
              <a:gd name="T13" fmla="*/ 2147483647 h 198"/>
              <a:gd name="T14" fmla="*/ 2147483647 w 408"/>
              <a:gd name="T15" fmla="*/ 2147483647 h 198"/>
              <a:gd name="T16" fmla="*/ 2147483647 w 408"/>
              <a:gd name="T17" fmla="*/ 2147483647 h 198"/>
              <a:gd name="T18" fmla="*/ 2147483647 w 408"/>
              <a:gd name="T19" fmla="*/ 2147483647 h 198"/>
              <a:gd name="T20" fmla="*/ 2147483647 w 408"/>
              <a:gd name="T21" fmla="*/ 2147483647 h 198"/>
              <a:gd name="T22" fmla="*/ 2147483647 w 408"/>
              <a:gd name="T23" fmla="*/ 2147483647 h 198"/>
              <a:gd name="T24" fmla="*/ 2147483647 w 408"/>
              <a:gd name="T25" fmla="*/ 2147483647 h 198"/>
              <a:gd name="T26" fmla="*/ 2147483647 w 408"/>
              <a:gd name="T27" fmla="*/ 2147483647 h 198"/>
              <a:gd name="T28" fmla="*/ 2147483647 w 408"/>
              <a:gd name="T29" fmla="*/ 2147483647 h 198"/>
              <a:gd name="T30" fmla="*/ 2147483647 w 408"/>
              <a:gd name="T31" fmla="*/ 2147483647 h 198"/>
              <a:gd name="T32" fmla="*/ 2147483647 w 408"/>
              <a:gd name="T33" fmla="*/ 0 h 198"/>
              <a:gd name="T34" fmla="*/ 2147483647 w 408"/>
              <a:gd name="T35" fmla="*/ 2147483647 h 198"/>
              <a:gd name="T36" fmla="*/ 2147483647 w 408"/>
              <a:gd name="T37" fmla="*/ 2147483647 h 198"/>
              <a:gd name="T38" fmla="*/ 2147483647 w 408"/>
              <a:gd name="T39" fmla="*/ 2147483647 h 198"/>
              <a:gd name="T40" fmla="*/ 2147483647 w 408"/>
              <a:gd name="T41" fmla="*/ 2147483647 h 198"/>
              <a:gd name="T42" fmla="*/ 2147483647 w 408"/>
              <a:gd name="T43" fmla="*/ 2147483647 h 198"/>
              <a:gd name="T44" fmla="*/ 2147483647 w 408"/>
              <a:gd name="T45" fmla="*/ 2147483647 h 198"/>
              <a:gd name="T46" fmla="*/ 2147483647 w 408"/>
              <a:gd name="T47" fmla="*/ 2147483647 h 198"/>
              <a:gd name="T48" fmla="*/ 2147483647 w 408"/>
              <a:gd name="T49" fmla="*/ 2147483647 h 198"/>
              <a:gd name="T50" fmla="*/ 2147483647 w 408"/>
              <a:gd name="T51" fmla="*/ 2147483647 h 198"/>
              <a:gd name="T52" fmla="*/ 2147483647 w 408"/>
              <a:gd name="T53" fmla="*/ 2147483647 h 198"/>
              <a:gd name="T54" fmla="*/ 2147483647 w 408"/>
              <a:gd name="T55" fmla="*/ 2147483647 h 198"/>
              <a:gd name="T56" fmla="*/ 0 w 408"/>
              <a:gd name="T57" fmla="*/ 2147483647 h 198"/>
              <a:gd name="T58" fmla="*/ 2147483647 w 408"/>
              <a:gd name="T59" fmla="*/ 2147483647 h 198"/>
              <a:gd name="T60" fmla="*/ 2147483647 w 408"/>
              <a:gd name="T61" fmla="*/ 2147483647 h 198"/>
              <a:gd name="T62" fmla="*/ 2147483647 w 408"/>
              <a:gd name="T63" fmla="*/ 2147483647 h 198"/>
              <a:gd name="T64" fmla="*/ 0 w 408"/>
              <a:gd name="T65" fmla="*/ 2147483647 h 198"/>
              <a:gd name="T66" fmla="*/ 2147483647 w 408"/>
              <a:gd name="T67" fmla="*/ 2147483647 h 198"/>
              <a:gd name="T68" fmla="*/ 2147483647 w 408"/>
              <a:gd name="T69" fmla="*/ 2147483647 h 198"/>
              <a:gd name="T70" fmla="*/ 2147483647 w 408"/>
              <a:gd name="T71" fmla="*/ 2147483647 h 198"/>
              <a:gd name="T72" fmla="*/ 2147483647 w 408"/>
              <a:gd name="T73" fmla="*/ 2147483647 h 198"/>
              <a:gd name="T74" fmla="*/ 2147483647 w 408"/>
              <a:gd name="T75" fmla="*/ 2147483647 h 198"/>
              <a:gd name="T76" fmla="*/ 2147483647 w 408"/>
              <a:gd name="T77" fmla="*/ 2147483647 h 198"/>
              <a:gd name="T78" fmla="*/ 2147483647 w 408"/>
              <a:gd name="T79" fmla="*/ 2147483647 h 198"/>
              <a:gd name="T80" fmla="*/ 2147483647 w 408"/>
              <a:gd name="T81" fmla="*/ 2147483647 h 198"/>
              <a:gd name="T82" fmla="*/ 2147483647 w 408"/>
              <a:gd name="T83" fmla="*/ 2147483647 h 198"/>
              <a:gd name="T84" fmla="*/ 2147483647 w 408"/>
              <a:gd name="T85" fmla="*/ 2147483647 h 198"/>
              <a:gd name="T86" fmla="*/ 2147483647 w 408"/>
              <a:gd name="T87" fmla="*/ 2147483647 h 198"/>
              <a:gd name="T88" fmla="*/ 2147483647 w 408"/>
              <a:gd name="T89" fmla="*/ 2147483647 h 198"/>
              <a:gd name="T90" fmla="*/ 2147483647 w 408"/>
              <a:gd name="T91" fmla="*/ 2147483647 h 198"/>
              <a:gd name="T92" fmla="*/ 2147483647 w 408"/>
              <a:gd name="T93" fmla="*/ 2147483647 h 198"/>
              <a:gd name="T94" fmla="*/ 2147483647 w 408"/>
              <a:gd name="T95" fmla="*/ 2147483647 h 198"/>
              <a:gd name="T96" fmla="*/ 2147483647 w 408"/>
              <a:gd name="T97" fmla="*/ 2147483647 h 198"/>
              <a:gd name="T98" fmla="*/ 2147483647 w 408"/>
              <a:gd name="T99" fmla="*/ 2147483647 h 198"/>
              <a:gd name="T100" fmla="*/ 2147483647 w 408"/>
              <a:gd name="T101" fmla="*/ 2147483647 h 19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08"/>
              <a:gd name="T154" fmla="*/ 0 h 198"/>
              <a:gd name="T155" fmla="*/ 408 w 408"/>
              <a:gd name="T156" fmla="*/ 198 h 19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08" h="198">
                <a:moveTo>
                  <a:pt x="306" y="66"/>
                </a:moveTo>
                <a:lnTo>
                  <a:pt x="318" y="78"/>
                </a:lnTo>
                <a:lnTo>
                  <a:pt x="324" y="90"/>
                </a:lnTo>
                <a:lnTo>
                  <a:pt x="330" y="96"/>
                </a:lnTo>
                <a:lnTo>
                  <a:pt x="342" y="90"/>
                </a:lnTo>
                <a:lnTo>
                  <a:pt x="372" y="120"/>
                </a:lnTo>
                <a:lnTo>
                  <a:pt x="342" y="102"/>
                </a:lnTo>
                <a:lnTo>
                  <a:pt x="342" y="120"/>
                </a:lnTo>
                <a:lnTo>
                  <a:pt x="336" y="132"/>
                </a:lnTo>
                <a:lnTo>
                  <a:pt x="336" y="162"/>
                </a:lnTo>
                <a:lnTo>
                  <a:pt x="342" y="168"/>
                </a:lnTo>
                <a:lnTo>
                  <a:pt x="348" y="180"/>
                </a:lnTo>
                <a:lnTo>
                  <a:pt x="354" y="186"/>
                </a:lnTo>
                <a:lnTo>
                  <a:pt x="360" y="186"/>
                </a:lnTo>
                <a:lnTo>
                  <a:pt x="372" y="156"/>
                </a:lnTo>
                <a:lnTo>
                  <a:pt x="378" y="162"/>
                </a:lnTo>
                <a:lnTo>
                  <a:pt x="390" y="168"/>
                </a:lnTo>
                <a:lnTo>
                  <a:pt x="396" y="162"/>
                </a:lnTo>
                <a:lnTo>
                  <a:pt x="408" y="138"/>
                </a:lnTo>
                <a:lnTo>
                  <a:pt x="408" y="126"/>
                </a:lnTo>
                <a:lnTo>
                  <a:pt x="396" y="120"/>
                </a:lnTo>
                <a:lnTo>
                  <a:pt x="390" y="108"/>
                </a:lnTo>
                <a:lnTo>
                  <a:pt x="390" y="90"/>
                </a:lnTo>
                <a:lnTo>
                  <a:pt x="396" y="84"/>
                </a:lnTo>
                <a:lnTo>
                  <a:pt x="372" y="66"/>
                </a:lnTo>
                <a:lnTo>
                  <a:pt x="372" y="60"/>
                </a:lnTo>
                <a:lnTo>
                  <a:pt x="366" y="54"/>
                </a:lnTo>
                <a:lnTo>
                  <a:pt x="366" y="42"/>
                </a:lnTo>
                <a:lnTo>
                  <a:pt x="360" y="30"/>
                </a:lnTo>
                <a:lnTo>
                  <a:pt x="348" y="24"/>
                </a:lnTo>
                <a:lnTo>
                  <a:pt x="330" y="18"/>
                </a:lnTo>
                <a:lnTo>
                  <a:pt x="288" y="18"/>
                </a:lnTo>
                <a:lnTo>
                  <a:pt x="282" y="0"/>
                </a:lnTo>
                <a:lnTo>
                  <a:pt x="246" y="0"/>
                </a:lnTo>
                <a:lnTo>
                  <a:pt x="234" y="6"/>
                </a:lnTo>
                <a:lnTo>
                  <a:pt x="228" y="12"/>
                </a:lnTo>
                <a:lnTo>
                  <a:pt x="222" y="24"/>
                </a:lnTo>
                <a:lnTo>
                  <a:pt x="210" y="36"/>
                </a:lnTo>
                <a:lnTo>
                  <a:pt x="204" y="36"/>
                </a:lnTo>
                <a:lnTo>
                  <a:pt x="198" y="30"/>
                </a:lnTo>
                <a:lnTo>
                  <a:pt x="192" y="30"/>
                </a:lnTo>
                <a:lnTo>
                  <a:pt x="168" y="42"/>
                </a:lnTo>
                <a:lnTo>
                  <a:pt x="144" y="66"/>
                </a:lnTo>
                <a:lnTo>
                  <a:pt x="132" y="72"/>
                </a:lnTo>
                <a:lnTo>
                  <a:pt x="120" y="72"/>
                </a:lnTo>
                <a:lnTo>
                  <a:pt x="114" y="66"/>
                </a:lnTo>
                <a:lnTo>
                  <a:pt x="102" y="60"/>
                </a:lnTo>
                <a:lnTo>
                  <a:pt x="90" y="42"/>
                </a:lnTo>
                <a:lnTo>
                  <a:pt x="78" y="54"/>
                </a:lnTo>
                <a:lnTo>
                  <a:pt x="60" y="54"/>
                </a:lnTo>
                <a:lnTo>
                  <a:pt x="48" y="42"/>
                </a:lnTo>
                <a:lnTo>
                  <a:pt x="48" y="18"/>
                </a:lnTo>
                <a:lnTo>
                  <a:pt x="36" y="6"/>
                </a:lnTo>
                <a:lnTo>
                  <a:pt x="24" y="6"/>
                </a:lnTo>
                <a:lnTo>
                  <a:pt x="18" y="12"/>
                </a:lnTo>
                <a:lnTo>
                  <a:pt x="6" y="12"/>
                </a:lnTo>
                <a:lnTo>
                  <a:pt x="0" y="18"/>
                </a:lnTo>
                <a:lnTo>
                  <a:pt x="0" y="36"/>
                </a:lnTo>
                <a:lnTo>
                  <a:pt x="6" y="42"/>
                </a:lnTo>
                <a:lnTo>
                  <a:pt x="6" y="48"/>
                </a:lnTo>
                <a:lnTo>
                  <a:pt x="24" y="48"/>
                </a:lnTo>
                <a:lnTo>
                  <a:pt x="30" y="54"/>
                </a:lnTo>
                <a:lnTo>
                  <a:pt x="12" y="72"/>
                </a:lnTo>
                <a:lnTo>
                  <a:pt x="6" y="72"/>
                </a:lnTo>
                <a:lnTo>
                  <a:pt x="6" y="96"/>
                </a:lnTo>
                <a:lnTo>
                  <a:pt x="0" y="102"/>
                </a:lnTo>
                <a:lnTo>
                  <a:pt x="6" y="108"/>
                </a:lnTo>
                <a:lnTo>
                  <a:pt x="48" y="102"/>
                </a:lnTo>
                <a:lnTo>
                  <a:pt x="60" y="120"/>
                </a:lnTo>
                <a:lnTo>
                  <a:pt x="90" y="114"/>
                </a:lnTo>
                <a:lnTo>
                  <a:pt x="90" y="126"/>
                </a:lnTo>
                <a:lnTo>
                  <a:pt x="84" y="132"/>
                </a:lnTo>
                <a:lnTo>
                  <a:pt x="84" y="150"/>
                </a:lnTo>
                <a:lnTo>
                  <a:pt x="90" y="156"/>
                </a:lnTo>
                <a:lnTo>
                  <a:pt x="108" y="156"/>
                </a:lnTo>
                <a:lnTo>
                  <a:pt x="114" y="150"/>
                </a:lnTo>
                <a:lnTo>
                  <a:pt x="120" y="150"/>
                </a:lnTo>
                <a:lnTo>
                  <a:pt x="120" y="132"/>
                </a:lnTo>
                <a:lnTo>
                  <a:pt x="138" y="126"/>
                </a:lnTo>
                <a:lnTo>
                  <a:pt x="138" y="150"/>
                </a:lnTo>
                <a:lnTo>
                  <a:pt x="144" y="168"/>
                </a:lnTo>
                <a:lnTo>
                  <a:pt x="144" y="180"/>
                </a:lnTo>
                <a:lnTo>
                  <a:pt x="150" y="192"/>
                </a:lnTo>
                <a:lnTo>
                  <a:pt x="156" y="198"/>
                </a:lnTo>
                <a:lnTo>
                  <a:pt x="162" y="198"/>
                </a:lnTo>
                <a:lnTo>
                  <a:pt x="180" y="192"/>
                </a:lnTo>
                <a:lnTo>
                  <a:pt x="198" y="174"/>
                </a:lnTo>
                <a:lnTo>
                  <a:pt x="204" y="174"/>
                </a:lnTo>
                <a:lnTo>
                  <a:pt x="198" y="168"/>
                </a:lnTo>
                <a:lnTo>
                  <a:pt x="186" y="162"/>
                </a:lnTo>
                <a:lnTo>
                  <a:pt x="180" y="150"/>
                </a:lnTo>
                <a:lnTo>
                  <a:pt x="174" y="144"/>
                </a:lnTo>
                <a:lnTo>
                  <a:pt x="168" y="132"/>
                </a:lnTo>
                <a:lnTo>
                  <a:pt x="162" y="126"/>
                </a:lnTo>
                <a:lnTo>
                  <a:pt x="186" y="102"/>
                </a:lnTo>
                <a:lnTo>
                  <a:pt x="222" y="84"/>
                </a:lnTo>
                <a:lnTo>
                  <a:pt x="228" y="72"/>
                </a:lnTo>
                <a:lnTo>
                  <a:pt x="246" y="54"/>
                </a:lnTo>
                <a:lnTo>
                  <a:pt x="258" y="48"/>
                </a:lnTo>
                <a:lnTo>
                  <a:pt x="276" y="54"/>
                </a:lnTo>
                <a:lnTo>
                  <a:pt x="288" y="60"/>
                </a:lnTo>
                <a:lnTo>
                  <a:pt x="306" y="6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Pakistan" descr="© INSCALE GmbH, 05.05.2010&#10;http://www.presentationload.com/">
            <a:extLst>
              <a:ext uri="{FF2B5EF4-FFF2-40B4-BE49-F238E27FC236}">
                <a16:creationId xmlns:a16="http://schemas.microsoft.com/office/drawing/2014/main" id="{5154638A-A001-5559-5187-D6D0C228E61F}"/>
              </a:ext>
            </a:extLst>
          </p:cNvPr>
          <p:cNvSpPr>
            <a:spLocks/>
          </p:cNvSpPr>
          <p:nvPr/>
        </p:nvSpPr>
        <p:spPr bwMode="gray">
          <a:xfrm>
            <a:off x="7580771" y="2977858"/>
            <a:ext cx="496056" cy="497900"/>
          </a:xfrm>
          <a:custGeom>
            <a:avLst/>
            <a:gdLst>
              <a:gd name="T0" fmla="*/ 2147483647 w 1050"/>
              <a:gd name="T1" fmla="*/ 2147483647 h 1056"/>
              <a:gd name="T2" fmla="*/ 2147483647 w 1050"/>
              <a:gd name="T3" fmla="*/ 2147483647 h 1056"/>
              <a:gd name="T4" fmla="*/ 2147483647 w 1050"/>
              <a:gd name="T5" fmla="*/ 2147483647 h 1056"/>
              <a:gd name="T6" fmla="*/ 2147483647 w 1050"/>
              <a:gd name="T7" fmla="*/ 2147483647 h 1056"/>
              <a:gd name="T8" fmla="*/ 2147483647 w 1050"/>
              <a:gd name="T9" fmla="*/ 2147483647 h 1056"/>
              <a:gd name="T10" fmla="*/ 2147483647 w 1050"/>
              <a:gd name="T11" fmla="*/ 2147483647 h 1056"/>
              <a:gd name="T12" fmla="*/ 2147483647 w 1050"/>
              <a:gd name="T13" fmla="*/ 2147483647 h 1056"/>
              <a:gd name="T14" fmla="*/ 2147483647 w 1050"/>
              <a:gd name="T15" fmla="*/ 2147483647 h 1056"/>
              <a:gd name="T16" fmla="*/ 2147483647 w 1050"/>
              <a:gd name="T17" fmla="*/ 2147483647 h 1056"/>
              <a:gd name="T18" fmla="*/ 2147483647 w 1050"/>
              <a:gd name="T19" fmla="*/ 2147483647 h 1056"/>
              <a:gd name="T20" fmla="*/ 2147483647 w 1050"/>
              <a:gd name="T21" fmla="*/ 2147483647 h 1056"/>
              <a:gd name="T22" fmla="*/ 2147483647 w 1050"/>
              <a:gd name="T23" fmla="*/ 2147483647 h 1056"/>
              <a:gd name="T24" fmla="*/ 2147483647 w 1050"/>
              <a:gd name="T25" fmla="*/ 2147483647 h 1056"/>
              <a:gd name="T26" fmla="*/ 2147483647 w 1050"/>
              <a:gd name="T27" fmla="*/ 2147483647 h 1056"/>
              <a:gd name="T28" fmla="*/ 2147483647 w 1050"/>
              <a:gd name="T29" fmla="*/ 2147483647 h 1056"/>
              <a:gd name="T30" fmla="*/ 2147483647 w 1050"/>
              <a:gd name="T31" fmla="*/ 2147483647 h 1056"/>
              <a:gd name="T32" fmla="*/ 2147483647 w 1050"/>
              <a:gd name="T33" fmla="*/ 2147483647 h 1056"/>
              <a:gd name="T34" fmla="*/ 2147483647 w 1050"/>
              <a:gd name="T35" fmla="*/ 2147483647 h 1056"/>
              <a:gd name="T36" fmla="*/ 2147483647 w 1050"/>
              <a:gd name="T37" fmla="*/ 2147483647 h 1056"/>
              <a:gd name="T38" fmla="*/ 2147483647 w 1050"/>
              <a:gd name="T39" fmla="*/ 2147483647 h 1056"/>
              <a:gd name="T40" fmla="*/ 2147483647 w 1050"/>
              <a:gd name="T41" fmla="*/ 2147483647 h 1056"/>
              <a:gd name="T42" fmla="*/ 2147483647 w 1050"/>
              <a:gd name="T43" fmla="*/ 2147483647 h 1056"/>
              <a:gd name="T44" fmla="*/ 0 w 1050"/>
              <a:gd name="T45" fmla="*/ 2147483647 h 1056"/>
              <a:gd name="T46" fmla="*/ 2147483647 w 1050"/>
              <a:gd name="T47" fmla="*/ 2147483647 h 1056"/>
              <a:gd name="T48" fmla="*/ 2147483647 w 1050"/>
              <a:gd name="T49" fmla="*/ 2147483647 h 1056"/>
              <a:gd name="T50" fmla="*/ 2147483647 w 1050"/>
              <a:gd name="T51" fmla="*/ 2147483647 h 1056"/>
              <a:gd name="T52" fmla="*/ 2147483647 w 1050"/>
              <a:gd name="T53" fmla="*/ 2147483647 h 1056"/>
              <a:gd name="T54" fmla="*/ 2147483647 w 1050"/>
              <a:gd name="T55" fmla="*/ 2147483647 h 1056"/>
              <a:gd name="T56" fmla="*/ 2147483647 w 1050"/>
              <a:gd name="T57" fmla="*/ 2147483647 h 1056"/>
              <a:gd name="T58" fmla="*/ 2147483647 w 1050"/>
              <a:gd name="T59" fmla="*/ 2147483647 h 1056"/>
              <a:gd name="T60" fmla="*/ 2147483647 w 1050"/>
              <a:gd name="T61" fmla="*/ 2147483647 h 1056"/>
              <a:gd name="T62" fmla="*/ 2147483647 w 1050"/>
              <a:gd name="T63" fmla="*/ 2147483647 h 1056"/>
              <a:gd name="T64" fmla="*/ 2147483647 w 1050"/>
              <a:gd name="T65" fmla="*/ 2147483647 h 1056"/>
              <a:gd name="T66" fmla="*/ 2147483647 w 1050"/>
              <a:gd name="T67" fmla="*/ 2147483647 h 1056"/>
              <a:gd name="T68" fmla="*/ 2147483647 w 1050"/>
              <a:gd name="T69" fmla="*/ 2147483647 h 1056"/>
              <a:gd name="T70" fmla="*/ 2147483647 w 1050"/>
              <a:gd name="T71" fmla="*/ 2147483647 h 1056"/>
              <a:gd name="T72" fmla="*/ 2147483647 w 1050"/>
              <a:gd name="T73" fmla="*/ 2147483647 h 1056"/>
              <a:gd name="T74" fmla="*/ 2147483647 w 1050"/>
              <a:gd name="T75" fmla="*/ 2147483647 h 1056"/>
              <a:gd name="T76" fmla="*/ 2147483647 w 1050"/>
              <a:gd name="T77" fmla="*/ 2147483647 h 1056"/>
              <a:gd name="T78" fmla="*/ 2147483647 w 1050"/>
              <a:gd name="T79" fmla="*/ 2147483647 h 1056"/>
              <a:gd name="T80" fmla="*/ 2147483647 w 1050"/>
              <a:gd name="T81" fmla="*/ 2147483647 h 1056"/>
              <a:gd name="T82" fmla="*/ 2147483647 w 1050"/>
              <a:gd name="T83" fmla="*/ 2147483647 h 1056"/>
              <a:gd name="T84" fmla="*/ 2147483647 w 1050"/>
              <a:gd name="T85" fmla="*/ 2147483647 h 1056"/>
              <a:gd name="T86" fmla="*/ 2147483647 w 1050"/>
              <a:gd name="T87" fmla="*/ 2147483647 h 1056"/>
              <a:gd name="T88" fmla="*/ 2147483647 w 1050"/>
              <a:gd name="T89" fmla="*/ 2147483647 h 1056"/>
              <a:gd name="T90" fmla="*/ 2147483647 w 1050"/>
              <a:gd name="T91" fmla="*/ 2147483647 h 1056"/>
              <a:gd name="T92" fmla="*/ 2147483647 w 1050"/>
              <a:gd name="T93" fmla="*/ 2147483647 h 1056"/>
              <a:gd name="T94" fmla="*/ 2147483647 w 1050"/>
              <a:gd name="T95" fmla="*/ 2147483647 h 1056"/>
              <a:gd name="T96" fmla="*/ 2147483647 w 1050"/>
              <a:gd name="T97" fmla="*/ 2147483647 h 1056"/>
              <a:gd name="T98" fmla="*/ 2147483647 w 1050"/>
              <a:gd name="T99" fmla="*/ 2147483647 h 1056"/>
              <a:gd name="T100" fmla="*/ 2147483647 w 1050"/>
              <a:gd name="T101" fmla="*/ 2147483647 h 1056"/>
              <a:gd name="T102" fmla="*/ 2147483647 w 1050"/>
              <a:gd name="T103" fmla="*/ 2147483647 h 1056"/>
              <a:gd name="T104" fmla="*/ 2147483647 w 1050"/>
              <a:gd name="T105" fmla="*/ 2147483647 h 1056"/>
              <a:gd name="T106" fmla="*/ 2147483647 w 1050"/>
              <a:gd name="T107" fmla="*/ 2147483647 h 1056"/>
              <a:gd name="T108" fmla="*/ 2147483647 w 1050"/>
              <a:gd name="T109" fmla="*/ 2147483647 h 1056"/>
              <a:gd name="T110" fmla="*/ 2147483647 w 1050"/>
              <a:gd name="T111" fmla="*/ 2147483647 h 1056"/>
              <a:gd name="T112" fmla="*/ 2147483647 w 1050"/>
              <a:gd name="T113" fmla="*/ 2147483647 h 1056"/>
              <a:gd name="T114" fmla="*/ 2147483647 w 1050"/>
              <a:gd name="T115" fmla="*/ 2147483647 h 1056"/>
              <a:gd name="T116" fmla="*/ 2147483647 w 1050"/>
              <a:gd name="T117" fmla="*/ 2147483647 h 1056"/>
              <a:gd name="T118" fmla="*/ 2147483647 w 1050"/>
              <a:gd name="T119" fmla="*/ 2147483647 h 1056"/>
              <a:gd name="T120" fmla="*/ 2147483647 w 1050"/>
              <a:gd name="T121" fmla="*/ 2147483647 h 1056"/>
              <a:gd name="T122" fmla="*/ 2147483647 w 1050"/>
              <a:gd name="T123" fmla="*/ 2147483647 h 10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50"/>
              <a:gd name="T187" fmla="*/ 0 h 1056"/>
              <a:gd name="T188" fmla="*/ 1050 w 1050"/>
              <a:gd name="T189" fmla="*/ 1056 h 10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50" h="1056">
                <a:moveTo>
                  <a:pt x="1008" y="120"/>
                </a:moveTo>
                <a:lnTo>
                  <a:pt x="996" y="120"/>
                </a:lnTo>
                <a:lnTo>
                  <a:pt x="984" y="114"/>
                </a:lnTo>
                <a:lnTo>
                  <a:pt x="978" y="102"/>
                </a:lnTo>
                <a:lnTo>
                  <a:pt x="972" y="96"/>
                </a:lnTo>
                <a:lnTo>
                  <a:pt x="972" y="90"/>
                </a:lnTo>
                <a:lnTo>
                  <a:pt x="960" y="96"/>
                </a:lnTo>
                <a:lnTo>
                  <a:pt x="924" y="84"/>
                </a:lnTo>
                <a:lnTo>
                  <a:pt x="924" y="60"/>
                </a:lnTo>
                <a:lnTo>
                  <a:pt x="912" y="36"/>
                </a:lnTo>
                <a:lnTo>
                  <a:pt x="900" y="24"/>
                </a:lnTo>
                <a:lnTo>
                  <a:pt x="888" y="18"/>
                </a:lnTo>
                <a:lnTo>
                  <a:pt x="876" y="18"/>
                </a:lnTo>
                <a:lnTo>
                  <a:pt x="870" y="6"/>
                </a:lnTo>
                <a:lnTo>
                  <a:pt x="822" y="6"/>
                </a:lnTo>
                <a:lnTo>
                  <a:pt x="810" y="0"/>
                </a:lnTo>
                <a:lnTo>
                  <a:pt x="804" y="6"/>
                </a:lnTo>
                <a:lnTo>
                  <a:pt x="792" y="6"/>
                </a:lnTo>
                <a:lnTo>
                  <a:pt x="786" y="12"/>
                </a:lnTo>
                <a:lnTo>
                  <a:pt x="774" y="12"/>
                </a:lnTo>
                <a:lnTo>
                  <a:pt x="762" y="6"/>
                </a:lnTo>
                <a:lnTo>
                  <a:pt x="738" y="6"/>
                </a:lnTo>
                <a:lnTo>
                  <a:pt x="732" y="12"/>
                </a:lnTo>
                <a:lnTo>
                  <a:pt x="690" y="12"/>
                </a:lnTo>
                <a:lnTo>
                  <a:pt x="684" y="18"/>
                </a:lnTo>
                <a:lnTo>
                  <a:pt x="678" y="18"/>
                </a:lnTo>
                <a:lnTo>
                  <a:pt x="654" y="30"/>
                </a:lnTo>
                <a:lnTo>
                  <a:pt x="648" y="36"/>
                </a:lnTo>
                <a:lnTo>
                  <a:pt x="624" y="48"/>
                </a:lnTo>
                <a:lnTo>
                  <a:pt x="618" y="54"/>
                </a:lnTo>
                <a:lnTo>
                  <a:pt x="612" y="66"/>
                </a:lnTo>
                <a:lnTo>
                  <a:pt x="606" y="72"/>
                </a:lnTo>
                <a:lnTo>
                  <a:pt x="606" y="78"/>
                </a:lnTo>
                <a:lnTo>
                  <a:pt x="636" y="108"/>
                </a:lnTo>
                <a:lnTo>
                  <a:pt x="636" y="138"/>
                </a:lnTo>
                <a:lnTo>
                  <a:pt x="642" y="144"/>
                </a:lnTo>
                <a:lnTo>
                  <a:pt x="648" y="156"/>
                </a:lnTo>
                <a:lnTo>
                  <a:pt x="648" y="162"/>
                </a:lnTo>
                <a:lnTo>
                  <a:pt x="624" y="186"/>
                </a:lnTo>
                <a:lnTo>
                  <a:pt x="618" y="198"/>
                </a:lnTo>
                <a:lnTo>
                  <a:pt x="618" y="210"/>
                </a:lnTo>
                <a:lnTo>
                  <a:pt x="624" y="216"/>
                </a:lnTo>
                <a:lnTo>
                  <a:pt x="624" y="246"/>
                </a:lnTo>
                <a:lnTo>
                  <a:pt x="606" y="246"/>
                </a:lnTo>
                <a:lnTo>
                  <a:pt x="600" y="252"/>
                </a:lnTo>
                <a:lnTo>
                  <a:pt x="594" y="252"/>
                </a:lnTo>
                <a:lnTo>
                  <a:pt x="576" y="246"/>
                </a:lnTo>
                <a:lnTo>
                  <a:pt x="570" y="240"/>
                </a:lnTo>
                <a:lnTo>
                  <a:pt x="552" y="240"/>
                </a:lnTo>
                <a:lnTo>
                  <a:pt x="552" y="252"/>
                </a:lnTo>
                <a:lnTo>
                  <a:pt x="564" y="264"/>
                </a:lnTo>
                <a:lnTo>
                  <a:pt x="576" y="270"/>
                </a:lnTo>
                <a:lnTo>
                  <a:pt x="576" y="276"/>
                </a:lnTo>
                <a:lnTo>
                  <a:pt x="582" y="282"/>
                </a:lnTo>
                <a:lnTo>
                  <a:pt x="582" y="288"/>
                </a:lnTo>
                <a:lnTo>
                  <a:pt x="594" y="294"/>
                </a:lnTo>
                <a:lnTo>
                  <a:pt x="600" y="294"/>
                </a:lnTo>
                <a:lnTo>
                  <a:pt x="570" y="312"/>
                </a:lnTo>
                <a:lnTo>
                  <a:pt x="552" y="312"/>
                </a:lnTo>
                <a:lnTo>
                  <a:pt x="546" y="318"/>
                </a:lnTo>
                <a:lnTo>
                  <a:pt x="546" y="354"/>
                </a:lnTo>
                <a:lnTo>
                  <a:pt x="540" y="354"/>
                </a:lnTo>
                <a:lnTo>
                  <a:pt x="534" y="360"/>
                </a:lnTo>
                <a:lnTo>
                  <a:pt x="534" y="378"/>
                </a:lnTo>
                <a:lnTo>
                  <a:pt x="540" y="390"/>
                </a:lnTo>
                <a:lnTo>
                  <a:pt x="540" y="402"/>
                </a:lnTo>
                <a:lnTo>
                  <a:pt x="546" y="408"/>
                </a:lnTo>
                <a:lnTo>
                  <a:pt x="546" y="414"/>
                </a:lnTo>
                <a:lnTo>
                  <a:pt x="540" y="420"/>
                </a:lnTo>
                <a:lnTo>
                  <a:pt x="534" y="432"/>
                </a:lnTo>
                <a:lnTo>
                  <a:pt x="522" y="438"/>
                </a:lnTo>
                <a:lnTo>
                  <a:pt x="510" y="438"/>
                </a:lnTo>
                <a:lnTo>
                  <a:pt x="504" y="432"/>
                </a:lnTo>
                <a:lnTo>
                  <a:pt x="504" y="420"/>
                </a:lnTo>
                <a:lnTo>
                  <a:pt x="474" y="420"/>
                </a:lnTo>
                <a:lnTo>
                  <a:pt x="462" y="426"/>
                </a:lnTo>
                <a:lnTo>
                  <a:pt x="456" y="432"/>
                </a:lnTo>
                <a:lnTo>
                  <a:pt x="444" y="438"/>
                </a:lnTo>
                <a:lnTo>
                  <a:pt x="438" y="438"/>
                </a:lnTo>
                <a:lnTo>
                  <a:pt x="432" y="444"/>
                </a:lnTo>
                <a:lnTo>
                  <a:pt x="432" y="450"/>
                </a:lnTo>
                <a:lnTo>
                  <a:pt x="438" y="450"/>
                </a:lnTo>
                <a:lnTo>
                  <a:pt x="444" y="456"/>
                </a:lnTo>
                <a:lnTo>
                  <a:pt x="444" y="462"/>
                </a:lnTo>
                <a:lnTo>
                  <a:pt x="438" y="468"/>
                </a:lnTo>
                <a:lnTo>
                  <a:pt x="396" y="468"/>
                </a:lnTo>
                <a:lnTo>
                  <a:pt x="396" y="456"/>
                </a:lnTo>
                <a:lnTo>
                  <a:pt x="378" y="456"/>
                </a:lnTo>
                <a:lnTo>
                  <a:pt x="372" y="468"/>
                </a:lnTo>
                <a:lnTo>
                  <a:pt x="360" y="474"/>
                </a:lnTo>
                <a:lnTo>
                  <a:pt x="354" y="486"/>
                </a:lnTo>
                <a:lnTo>
                  <a:pt x="354" y="504"/>
                </a:lnTo>
                <a:lnTo>
                  <a:pt x="360" y="516"/>
                </a:lnTo>
                <a:lnTo>
                  <a:pt x="360" y="534"/>
                </a:lnTo>
                <a:lnTo>
                  <a:pt x="366" y="540"/>
                </a:lnTo>
                <a:lnTo>
                  <a:pt x="366" y="570"/>
                </a:lnTo>
                <a:lnTo>
                  <a:pt x="360" y="576"/>
                </a:lnTo>
                <a:lnTo>
                  <a:pt x="354" y="576"/>
                </a:lnTo>
                <a:lnTo>
                  <a:pt x="306" y="600"/>
                </a:lnTo>
                <a:lnTo>
                  <a:pt x="276" y="600"/>
                </a:lnTo>
                <a:lnTo>
                  <a:pt x="258" y="606"/>
                </a:lnTo>
                <a:lnTo>
                  <a:pt x="234" y="606"/>
                </a:lnTo>
                <a:lnTo>
                  <a:pt x="228" y="612"/>
                </a:lnTo>
                <a:lnTo>
                  <a:pt x="204" y="612"/>
                </a:lnTo>
                <a:lnTo>
                  <a:pt x="204" y="606"/>
                </a:lnTo>
                <a:lnTo>
                  <a:pt x="150" y="606"/>
                </a:lnTo>
                <a:lnTo>
                  <a:pt x="144" y="612"/>
                </a:lnTo>
                <a:lnTo>
                  <a:pt x="138" y="612"/>
                </a:lnTo>
                <a:lnTo>
                  <a:pt x="120" y="618"/>
                </a:lnTo>
                <a:lnTo>
                  <a:pt x="102" y="618"/>
                </a:lnTo>
                <a:lnTo>
                  <a:pt x="78" y="606"/>
                </a:lnTo>
                <a:lnTo>
                  <a:pt x="60" y="600"/>
                </a:lnTo>
                <a:lnTo>
                  <a:pt x="42" y="588"/>
                </a:lnTo>
                <a:lnTo>
                  <a:pt x="30" y="582"/>
                </a:lnTo>
                <a:lnTo>
                  <a:pt x="0" y="582"/>
                </a:lnTo>
                <a:lnTo>
                  <a:pt x="24" y="606"/>
                </a:lnTo>
                <a:lnTo>
                  <a:pt x="30" y="618"/>
                </a:lnTo>
                <a:lnTo>
                  <a:pt x="36" y="624"/>
                </a:lnTo>
                <a:lnTo>
                  <a:pt x="48" y="642"/>
                </a:lnTo>
                <a:lnTo>
                  <a:pt x="60" y="654"/>
                </a:lnTo>
                <a:lnTo>
                  <a:pt x="66" y="672"/>
                </a:lnTo>
                <a:lnTo>
                  <a:pt x="78" y="690"/>
                </a:lnTo>
                <a:lnTo>
                  <a:pt x="84" y="696"/>
                </a:lnTo>
                <a:lnTo>
                  <a:pt x="102" y="696"/>
                </a:lnTo>
                <a:lnTo>
                  <a:pt x="114" y="690"/>
                </a:lnTo>
                <a:lnTo>
                  <a:pt x="126" y="708"/>
                </a:lnTo>
                <a:lnTo>
                  <a:pt x="150" y="708"/>
                </a:lnTo>
                <a:lnTo>
                  <a:pt x="144" y="738"/>
                </a:lnTo>
                <a:lnTo>
                  <a:pt x="150" y="738"/>
                </a:lnTo>
                <a:lnTo>
                  <a:pt x="150" y="762"/>
                </a:lnTo>
                <a:lnTo>
                  <a:pt x="156" y="774"/>
                </a:lnTo>
                <a:lnTo>
                  <a:pt x="156" y="786"/>
                </a:lnTo>
                <a:lnTo>
                  <a:pt x="174" y="786"/>
                </a:lnTo>
                <a:lnTo>
                  <a:pt x="180" y="792"/>
                </a:lnTo>
                <a:lnTo>
                  <a:pt x="186" y="804"/>
                </a:lnTo>
                <a:lnTo>
                  <a:pt x="192" y="822"/>
                </a:lnTo>
                <a:lnTo>
                  <a:pt x="192" y="834"/>
                </a:lnTo>
                <a:lnTo>
                  <a:pt x="186" y="840"/>
                </a:lnTo>
                <a:lnTo>
                  <a:pt x="180" y="840"/>
                </a:lnTo>
                <a:lnTo>
                  <a:pt x="180" y="834"/>
                </a:lnTo>
                <a:lnTo>
                  <a:pt x="150" y="834"/>
                </a:lnTo>
                <a:lnTo>
                  <a:pt x="138" y="840"/>
                </a:lnTo>
                <a:lnTo>
                  <a:pt x="132" y="846"/>
                </a:lnTo>
                <a:lnTo>
                  <a:pt x="132" y="852"/>
                </a:lnTo>
                <a:lnTo>
                  <a:pt x="126" y="852"/>
                </a:lnTo>
                <a:lnTo>
                  <a:pt x="126" y="858"/>
                </a:lnTo>
                <a:lnTo>
                  <a:pt x="120" y="864"/>
                </a:lnTo>
                <a:lnTo>
                  <a:pt x="108" y="864"/>
                </a:lnTo>
                <a:lnTo>
                  <a:pt x="102" y="882"/>
                </a:lnTo>
                <a:lnTo>
                  <a:pt x="96" y="888"/>
                </a:lnTo>
                <a:lnTo>
                  <a:pt x="96" y="894"/>
                </a:lnTo>
                <a:lnTo>
                  <a:pt x="84" y="906"/>
                </a:lnTo>
                <a:lnTo>
                  <a:pt x="84" y="936"/>
                </a:lnTo>
                <a:lnTo>
                  <a:pt x="90" y="948"/>
                </a:lnTo>
                <a:lnTo>
                  <a:pt x="90" y="954"/>
                </a:lnTo>
                <a:lnTo>
                  <a:pt x="96" y="948"/>
                </a:lnTo>
                <a:lnTo>
                  <a:pt x="108" y="948"/>
                </a:lnTo>
                <a:lnTo>
                  <a:pt x="114" y="942"/>
                </a:lnTo>
                <a:lnTo>
                  <a:pt x="120" y="942"/>
                </a:lnTo>
                <a:lnTo>
                  <a:pt x="126" y="948"/>
                </a:lnTo>
                <a:lnTo>
                  <a:pt x="138" y="948"/>
                </a:lnTo>
                <a:lnTo>
                  <a:pt x="150" y="954"/>
                </a:lnTo>
                <a:lnTo>
                  <a:pt x="174" y="954"/>
                </a:lnTo>
                <a:lnTo>
                  <a:pt x="210" y="936"/>
                </a:lnTo>
                <a:lnTo>
                  <a:pt x="216" y="930"/>
                </a:lnTo>
                <a:lnTo>
                  <a:pt x="222" y="930"/>
                </a:lnTo>
                <a:lnTo>
                  <a:pt x="234" y="936"/>
                </a:lnTo>
                <a:lnTo>
                  <a:pt x="276" y="936"/>
                </a:lnTo>
                <a:lnTo>
                  <a:pt x="288" y="930"/>
                </a:lnTo>
                <a:lnTo>
                  <a:pt x="300" y="930"/>
                </a:lnTo>
                <a:lnTo>
                  <a:pt x="306" y="924"/>
                </a:lnTo>
                <a:lnTo>
                  <a:pt x="312" y="924"/>
                </a:lnTo>
                <a:lnTo>
                  <a:pt x="348" y="930"/>
                </a:lnTo>
                <a:lnTo>
                  <a:pt x="354" y="924"/>
                </a:lnTo>
                <a:lnTo>
                  <a:pt x="366" y="918"/>
                </a:lnTo>
                <a:lnTo>
                  <a:pt x="372" y="912"/>
                </a:lnTo>
                <a:lnTo>
                  <a:pt x="384" y="912"/>
                </a:lnTo>
                <a:lnTo>
                  <a:pt x="396" y="918"/>
                </a:lnTo>
                <a:lnTo>
                  <a:pt x="408" y="930"/>
                </a:lnTo>
                <a:lnTo>
                  <a:pt x="432" y="978"/>
                </a:lnTo>
                <a:lnTo>
                  <a:pt x="444" y="984"/>
                </a:lnTo>
                <a:lnTo>
                  <a:pt x="450" y="990"/>
                </a:lnTo>
                <a:lnTo>
                  <a:pt x="468" y="996"/>
                </a:lnTo>
                <a:lnTo>
                  <a:pt x="486" y="996"/>
                </a:lnTo>
                <a:lnTo>
                  <a:pt x="522" y="1008"/>
                </a:lnTo>
                <a:lnTo>
                  <a:pt x="540" y="1044"/>
                </a:lnTo>
                <a:lnTo>
                  <a:pt x="552" y="1056"/>
                </a:lnTo>
                <a:lnTo>
                  <a:pt x="570" y="1056"/>
                </a:lnTo>
                <a:lnTo>
                  <a:pt x="588" y="1050"/>
                </a:lnTo>
                <a:lnTo>
                  <a:pt x="582" y="1044"/>
                </a:lnTo>
                <a:lnTo>
                  <a:pt x="582" y="1032"/>
                </a:lnTo>
                <a:lnTo>
                  <a:pt x="594" y="1020"/>
                </a:lnTo>
                <a:lnTo>
                  <a:pt x="606" y="1020"/>
                </a:lnTo>
                <a:lnTo>
                  <a:pt x="618" y="1026"/>
                </a:lnTo>
                <a:lnTo>
                  <a:pt x="624" y="1032"/>
                </a:lnTo>
                <a:lnTo>
                  <a:pt x="648" y="1020"/>
                </a:lnTo>
                <a:lnTo>
                  <a:pt x="648" y="1026"/>
                </a:lnTo>
                <a:lnTo>
                  <a:pt x="654" y="1032"/>
                </a:lnTo>
                <a:lnTo>
                  <a:pt x="678" y="1032"/>
                </a:lnTo>
                <a:lnTo>
                  <a:pt x="690" y="1020"/>
                </a:lnTo>
                <a:lnTo>
                  <a:pt x="702" y="1014"/>
                </a:lnTo>
                <a:lnTo>
                  <a:pt x="708" y="1014"/>
                </a:lnTo>
                <a:lnTo>
                  <a:pt x="708" y="1026"/>
                </a:lnTo>
                <a:lnTo>
                  <a:pt x="714" y="1032"/>
                </a:lnTo>
                <a:lnTo>
                  <a:pt x="732" y="1032"/>
                </a:lnTo>
                <a:lnTo>
                  <a:pt x="738" y="1026"/>
                </a:lnTo>
                <a:lnTo>
                  <a:pt x="750" y="1020"/>
                </a:lnTo>
                <a:lnTo>
                  <a:pt x="750" y="996"/>
                </a:lnTo>
                <a:lnTo>
                  <a:pt x="744" y="990"/>
                </a:lnTo>
                <a:lnTo>
                  <a:pt x="738" y="978"/>
                </a:lnTo>
                <a:lnTo>
                  <a:pt x="714" y="936"/>
                </a:lnTo>
                <a:lnTo>
                  <a:pt x="714" y="912"/>
                </a:lnTo>
                <a:lnTo>
                  <a:pt x="690" y="912"/>
                </a:lnTo>
                <a:lnTo>
                  <a:pt x="678" y="900"/>
                </a:lnTo>
                <a:lnTo>
                  <a:pt x="672" y="888"/>
                </a:lnTo>
                <a:lnTo>
                  <a:pt x="666" y="882"/>
                </a:lnTo>
                <a:lnTo>
                  <a:pt x="672" y="852"/>
                </a:lnTo>
                <a:lnTo>
                  <a:pt x="672" y="834"/>
                </a:lnTo>
                <a:lnTo>
                  <a:pt x="642" y="840"/>
                </a:lnTo>
                <a:lnTo>
                  <a:pt x="636" y="840"/>
                </a:lnTo>
                <a:lnTo>
                  <a:pt x="624" y="834"/>
                </a:lnTo>
                <a:lnTo>
                  <a:pt x="618" y="828"/>
                </a:lnTo>
                <a:lnTo>
                  <a:pt x="618" y="804"/>
                </a:lnTo>
                <a:lnTo>
                  <a:pt x="624" y="792"/>
                </a:lnTo>
                <a:lnTo>
                  <a:pt x="636" y="780"/>
                </a:lnTo>
                <a:lnTo>
                  <a:pt x="642" y="768"/>
                </a:lnTo>
                <a:lnTo>
                  <a:pt x="648" y="762"/>
                </a:lnTo>
                <a:lnTo>
                  <a:pt x="654" y="750"/>
                </a:lnTo>
                <a:lnTo>
                  <a:pt x="654" y="744"/>
                </a:lnTo>
                <a:lnTo>
                  <a:pt x="666" y="732"/>
                </a:lnTo>
                <a:lnTo>
                  <a:pt x="678" y="726"/>
                </a:lnTo>
                <a:lnTo>
                  <a:pt x="684" y="726"/>
                </a:lnTo>
                <a:lnTo>
                  <a:pt x="690" y="732"/>
                </a:lnTo>
                <a:lnTo>
                  <a:pt x="690" y="744"/>
                </a:lnTo>
                <a:lnTo>
                  <a:pt x="696" y="750"/>
                </a:lnTo>
                <a:lnTo>
                  <a:pt x="702" y="750"/>
                </a:lnTo>
                <a:lnTo>
                  <a:pt x="726" y="738"/>
                </a:lnTo>
                <a:lnTo>
                  <a:pt x="732" y="732"/>
                </a:lnTo>
                <a:lnTo>
                  <a:pt x="738" y="738"/>
                </a:lnTo>
                <a:lnTo>
                  <a:pt x="756" y="738"/>
                </a:lnTo>
                <a:lnTo>
                  <a:pt x="762" y="732"/>
                </a:lnTo>
                <a:lnTo>
                  <a:pt x="768" y="720"/>
                </a:lnTo>
                <a:lnTo>
                  <a:pt x="774" y="714"/>
                </a:lnTo>
                <a:lnTo>
                  <a:pt x="774" y="708"/>
                </a:lnTo>
                <a:lnTo>
                  <a:pt x="792" y="696"/>
                </a:lnTo>
                <a:lnTo>
                  <a:pt x="792" y="678"/>
                </a:lnTo>
                <a:lnTo>
                  <a:pt x="798" y="672"/>
                </a:lnTo>
                <a:lnTo>
                  <a:pt x="798" y="666"/>
                </a:lnTo>
                <a:lnTo>
                  <a:pt x="804" y="660"/>
                </a:lnTo>
                <a:lnTo>
                  <a:pt x="828" y="648"/>
                </a:lnTo>
                <a:lnTo>
                  <a:pt x="840" y="636"/>
                </a:lnTo>
                <a:lnTo>
                  <a:pt x="846" y="618"/>
                </a:lnTo>
                <a:lnTo>
                  <a:pt x="846" y="606"/>
                </a:lnTo>
                <a:lnTo>
                  <a:pt x="852" y="588"/>
                </a:lnTo>
                <a:lnTo>
                  <a:pt x="852" y="576"/>
                </a:lnTo>
                <a:lnTo>
                  <a:pt x="858" y="570"/>
                </a:lnTo>
                <a:lnTo>
                  <a:pt x="870" y="564"/>
                </a:lnTo>
                <a:lnTo>
                  <a:pt x="876" y="558"/>
                </a:lnTo>
                <a:lnTo>
                  <a:pt x="888" y="558"/>
                </a:lnTo>
                <a:lnTo>
                  <a:pt x="870" y="534"/>
                </a:lnTo>
                <a:lnTo>
                  <a:pt x="894" y="498"/>
                </a:lnTo>
                <a:lnTo>
                  <a:pt x="924" y="480"/>
                </a:lnTo>
                <a:lnTo>
                  <a:pt x="924" y="474"/>
                </a:lnTo>
                <a:lnTo>
                  <a:pt x="912" y="462"/>
                </a:lnTo>
                <a:lnTo>
                  <a:pt x="906" y="450"/>
                </a:lnTo>
                <a:lnTo>
                  <a:pt x="906" y="414"/>
                </a:lnTo>
                <a:lnTo>
                  <a:pt x="912" y="408"/>
                </a:lnTo>
                <a:lnTo>
                  <a:pt x="924" y="408"/>
                </a:lnTo>
                <a:lnTo>
                  <a:pt x="948" y="396"/>
                </a:lnTo>
                <a:lnTo>
                  <a:pt x="954" y="390"/>
                </a:lnTo>
                <a:lnTo>
                  <a:pt x="954" y="384"/>
                </a:lnTo>
                <a:lnTo>
                  <a:pt x="948" y="378"/>
                </a:lnTo>
                <a:lnTo>
                  <a:pt x="936" y="372"/>
                </a:lnTo>
                <a:lnTo>
                  <a:pt x="900" y="372"/>
                </a:lnTo>
                <a:lnTo>
                  <a:pt x="894" y="336"/>
                </a:lnTo>
                <a:lnTo>
                  <a:pt x="876" y="336"/>
                </a:lnTo>
                <a:lnTo>
                  <a:pt x="864" y="318"/>
                </a:lnTo>
                <a:lnTo>
                  <a:pt x="846" y="318"/>
                </a:lnTo>
                <a:lnTo>
                  <a:pt x="846" y="306"/>
                </a:lnTo>
                <a:lnTo>
                  <a:pt x="852" y="294"/>
                </a:lnTo>
                <a:lnTo>
                  <a:pt x="852" y="288"/>
                </a:lnTo>
                <a:lnTo>
                  <a:pt x="846" y="288"/>
                </a:lnTo>
                <a:lnTo>
                  <a:pt x="834" y="276"/>
                </a:lnTo>
                <a:lnTo>
                  <a:pt x="834" y="270"/>
                </a:lnTo>
                <a:lnTo>
                  <a:pt x="840" y="264"/>
                </a:lnTo>
                <a:lnTo>
                  <a:pt x="846" y="252"/>
                </a:lnTo>
                <a:lnTo>
                  <a:pt x="852" y="246"/>
                </a:lnTo>
                <a:lnTo>
                  <a:pt x="822" y="240"/>
                </a:lnTo>
                <a:lnTo>
                  <a:pt x="828" y="228"/>
                </a:lnTo>
                <a:lnTo>
                  <a:pt x="804" y="210"/>
                </a:lnTo>
                <a:lnTo>
                  <a:pt x="804" y="204"/>
                </a:lnTo>
                <a:lnTo>
                  <a:pt x="810" y="192"/>
                </a:lnTo>
                <a:lnTo>
                  <a:pt x="834" y="180"/>
                </a:lnTo>
                <a:lnTo>
                  <a:pt x="876" y="180"/>
                </a:lnTo>
                <a:lnTo>
                  <a:pt x="894" y="186"/>
                </a:lnTo>
                <a:lnTo>
                  <a:pt x="912" y="186"/>
                </a:lnTo>
                <a:lnTo>
                  <a:pt x="918" y="192"/>
                </a:lnTo>
                <a:lnTo>
                  <a:pt x="918" y="204"/>
                </a:lnTo>
                <a:lnTo>
                  <a:pt x="930" y="204"/>
                </a:lnTo>
                <a:lnTo>
                  <a:pt x="942" y="198"/>
                </a:lnTo>
                <a:lnTo>
                  <a:pt x="948" y="192"/>
                </a:lnTo>
                <a:lnTo>
                  <a:pt x="960" y="186"/>
                </a:lnTo>
                <a:lnTo>
                  <a:pt x="966" y="180"/>
                </a:lnTo>
                <a:lnTo>
                  <a:pt x="972" y="186"/>
                </a:lnTo>
                <a:lnTo>
                  <a:pt x="978" y="180"/>
                </a:lnTo>
                <a:lnTo>
                  <a:pt x="1002" y="180"/>
                </a:lnTo>
                <a:lnTo>
                  <a:pt x="1002" y="162"/>
                </a:lnTo>
                <a:lnTo>
                  <a:pt x="1026" y="156"/>
                </a:lnTo>
                <a:lnTo>
                  <a:pt x="1050" y="120"/>
                </a:lnTo>
                <a:lnTo>
                  <a:pt x="1008" y="1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Parcel Islands" descr="© INSCALE GmbH, 05.05.2010&#10;http://www.presentationload.com/">
            <a:extLst>
              <a:ext uri="{FF2B5EF4-FFF2-40B4-BE49-F238E27FC236}">
                <a16:creationId xmlns:a16="http://schemas.microsoft.com/office/drawing/2014/main" id="{9DD94D9B-8EA2-9C28-1823-5E5DD7323ADC}"/>
              </a:ext>
            </a:extLst>
          </p:cNvPr>
          <p:cNvSpPr>
            <a:spLocks noEditPoints="1"/>
          </p:cNvSpPr>
          <p:nvPr/>
        </p:nvSpPr>
        <p:spPr bwMode="gray">
          <a:xfrm>
            <a:off x="9295757" y="3728394"/>
            <a:ext cx="44258" cy="29505"/>
          </a:xfrm>
          <a:custGeom>
            <a:avLst/>
            <a:gdLst>
              <a:gd name="T0" fmla="*/ 2147483647 w 96"/>
              <a:gd name="T1" fmla="*/ 2147483647 h 66"/>
              <a:gd name="T2" fmla="*/ 2147483647 w 96"/>
              <a:gd name="T3" fmla="*/ 2147483647 h 66"/>
              <a:gd name="T4" fmla="*/ 0 w 96"/>
              <a:gd name="T5" fmla="*/ 2147483647 h 66"/>
              <a:gd name="T6" fmla="*/ 0 w 96"/>
              <a:gd name="T7" fmla="*/ 2147483647 h 66"/>
              <a:gd name="T8" fmla="*/ 2147483647 w 96"/>
              <a:gd name="T9" fmla="*/ 2147483647 h 66"/>
              <a:gd name="T10" fmla="*/ 2147483647 w 96"/>
              <a:gd name="T11" fmla="*/ 2147483647 h 66"/>
              <a:gd name="T12" fmla="*/ 2147483647 w 96"/>
              <a:gd name="T13" fmla="*/ 2147483647 h 66"/>
              <a:gd name="T14" fmla="*/ 2147483647 w 96"/>
              <a:gd name="T15" fmla="*/ 2147483647 h 66"/>
              <a:gd name="T16" fmla="*/ 2147483647 w 96"/>
              <a:gd name="T17" fmla="*/ 2147483647 h 66"/>
              <a:gd name="T18" fmla="*/ 2147483647 w 96"/>
              <a:gd name="T19" fmla="*/ 0 h 66"/>
              <a:gd name="T20" fmla="*/ 2147483647 w 96"/>
              <a:gd name="T21" fmla="*/ 2147483647 h 66"/>
              <a:gd name="T22" fmla="*/ 2147483647 w 96"/>
              <a:gd name="T23" fmla="*/ 2147483647 h 66"/>
              <a:gd name="T24" fmla="*/ 2147483647 w 96"/>
              <a:gd name="T25" fmla="*/ 2147483647 h 66"/>
              <a:gd name="T26" fmla="*/ 2147483647 w 96"/>
              <a:gd name="T27" fmla="*/ 2147483647 h 66"/>
              <a:gd name="T28" fmla="*/ 2147483647 w 96"/>
              <a:gd name="T29" fmla="*/ 0 h 66"/>
              <a:gd name="T30" fmla="*/ 2147483647 w 96"/>
              <a:gd name="T31" fmla="*/ 0 h 66"/>
              <a:gd name="T32" fmla="*/ 2147483647 w 96"/>
              <a:gd name="T33" fmla="*/ 2147483647 h 66"/>
              <a:gd name="T34" fmla="*/ 2147483647 w 96"/>
              <a:gd name="T35" fmla="*/ 2147483647 h 66"/>
              <a:gd name="T36" fmla="*/ 2147483647 w 96"/>
              <a:gd name="T37" fmla="*/ 2147483647 h 66"/>
              <a:gd name="T38" fmla="*/ 2147483647 w 96"/>
              <a:gd name="T39" fmla="*/ 2147483647 h 66"/>
              <a:gd name="T40" fmla="*/ 2147483647 w 96"/>
              <a:gd name="T41" fmla="*/ 2147483647 h 66"/>
              <a:gd name="T42" fmla="*/ 2147483647 w 96"/>
              <a:gd name="T43" fmla="*/ 2147483647 h 66"/>
              <a:gd name="T44" fmla="*/ 2147483647 w 96"/>
              <a:gd name="T45" fmla="*/ 2147483647 h 6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6"/>
              <a:gd name="T70" fmla="*/ 0 h 66"/>
              <a:gd name="T71" fmla="*/ 96 w 96"/>
              <a:gd name="T72" fmla="*/ 66 h 6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6" h="66">
                <a:moveTo>
                  <a:pt x="12" y="42"/>
                </a:moveTo>
                <a:lnTo>
                  <a:pt x="6" y="42"/>
                </a:lnTo>
                <a:lnTo>
                  <a:pt x="0" y="48"/>
                </a:lnTo>
                <a:lnTo>
                  <a:pt x="0" y="60"/>
                </a:lnTo>
                <a:lnTo>
                  <a:pt x="6" y="66"/>
                </a:lnTo>
                <a:lnTo>
                  <a:pt x="12" y="66"/>
                </a:lnTo>
                <a:lnTo>
                  <a:pt x="24" y="54"/>
                </a:lnTo>
                <a:lnTo>
                  <a:pt x="24" y="42"/>
                </a:lnTo>
                <a:lnTo>
                  <a:pt x="12" y="42"/>
                </a:lnTo>
                <a:close/>
                <a:moveTo>
                  <a:pt x="42" y="0"/>
                </a:moveTo>
                <a:lnTo>
                  <a:pt x="42" y="18"/>
                </a:lnTo>
                <a:lnTo>
                  <a:pt x="54" y="30"/>
                </a:lnTo>
                <a:lnTo>
                  <a:pt x="60" y="30"/>
                </a:lnTo>
                <a:lnTo>
                  <a:pt x="72" y="24"/>
                </a:lnTo>
                <a:lnTo>
                  <a:pt x="48" y="0"/>
                </a:lnTo>
                <a:lnTo>
                  <a:pt x="42" y="0"/>
                </a:lnTo>
                <a:close/>
                <a:moveTo>
                  <a:pt x="96" y="36"/>
                </a:moveTo>
                <a:lnTo>
                  <a:pt x="78" y="36"/>
                </a:lnTo>
                <a:lnTo>
                  <a:pt x="72" y="42"/>
                </a:lnTo>
                <a:lnTo>
                  <a:pt x="72" y="54"/>
                </a:lnTo>
                <a:lnTo>
                  <a:pt x="84" y="60"/>
                </a:lnTo>
                <a:lnTo>
                  <a:pt x="96" y="48"/>
                </a:lnTo>
                <a:lnTo>
                  <a:pt x="96" y="3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man" descr="© INSCALE GmbH, 05.05.2010&#10;http://www.presentationload.com/">
            <a:extLst>
              <a:ext uri="{FF2B5EF4-FFF2-40B4-BE49-F238E27FC236}">
                <a16:creationId xmlns:a16="http://schemas.microsoft.com/office/drawing/2014/main" id="{9EBA4AA9-7B1A-E6DE-FE3F-DD3FFD7A0ACC}"/>
              </a:ext>
            </a:extLst>
          </p:cNvPr>
          <p:cNvSpPr>
            <a:spLocks/>
          </p:cNvSpPr>
          <p:nvPr/>
        </p:nvSpPr>
        <p:spPr bwMode="gray">
          <a:xfrm>
            <a:off x="7326289" y="3433345"/>
            <a:ext cx="254483" cy="317179"/>
          </a:xfrm>
          <a:custGeom>
            <a:avLst/>
            <a:gdLst>
              <a:gd name="T0" fmla="*/ 2147483647 w 540"/>
              <a:gd name="T1" fmla="*/ 2147483647 h 672"/>
              <a:gd name="T2" fmla="*/ 2147483647 w 540"/>
              <a:gd name="T3" fmla="*/ 2147483647 h 672"/>
              <a:gd name="T4" fmla="*/ 2147483647 w 540"/>
              <a:gd name="T5" fmla="*/ 2147483647 h 672"/>
              <a:gd name="T6" fmla="*/ 2147483647 w 540"/>
              <a:gd name="T7" fmla="*/ 2147483647 h 672"/>
              <a:gd name="T8" fmla="*/ 2147483647 w 540"/>
              <a:gd name="T9" fmla="*/ 2147483647 h 672"/>
              <a:gd name="T10" fmla="*/ 2147483647 w 540"/>
              <a:gd name="T11" fmla="*/ 2147483647 h 672"/>
              <a:gd name="T12" fmla="*/ 2147483647 w 540"/>
              <a:gd name="T13" fmla="*/ 2147483647 h 672"/>
              <a:gd name="T14" fmla="*/ 2147483647 w 540"/>
              <a:gd name="T15" fmla="*/ 2147483647 h 672"/>
              <a:gd name="T16" fmla="*/ 2147483647 w 540"/>
              <a:gd name="T17" fmla="*/ 2147483647 h 672"/>
              <a:gd name="T18" fmla="*/ 2147483647 w 540"/>
              <a:gd name="T19" fmla="*/ 2147483647 h 672"/>
              <a:gd name="T20" fmla="*/ 2147483647 w 540"/>
              <a:gd name="T21" fmla="*/ 2147483647 h 672"/>
              <a:gd name="T22" fmla="*/ 2147483647 w 540"/>
              <a:gd name="T23" fmla="*/ 2147483647 h 672"/>
              <a:gd name="T24" fmla="*/ 2147483647 w 540"/>
              <a:gd name="T25" fmla="*/ 2147483647 h 672"/>
              <a:gd name="T26" fmla="*/ 2147483647 w 540"/>
              <a:gd name="T27" fmla="*/ 2147483647 h 672"/>
              <a:gd name="T28" fmla="*/ 2147483647 w 540"/>
              <a:gd name="T29" fmla="*/ 2147483647 h 672"/>
              <a:gd name="T30" fmla="*/ 2147483647 w 540"/>
              <a:gd name="T31" fmla="*/ 2147483647 h 672"/>
              <a:gd name="T32" fmla="*/ 2147483647 w 540"/>
              <a:gd name="T33" fmla="*/ 2147483647 h 672"/>
              <a:gd name="T34" fmla="*/ 2147483647 w 540"/>
              <a:gd name="T35" fmla="*/ 2147483647 h 672"/>
              <a:gd name="T36" fmla="*/ 2147483647 w 540"/>
              <a:gd name="T37" fmla="*/ 2147483647 h 672"/>
              <a:gd name="T38" fmla="*/ 2147483647 w 540"/>
              <a:gd name="T39" fmla="*/ 2147483647 h 672"/>
              <a:gd name="T40" fmla="*/ 2147483647 w 540"/>
              <a:gd name="T41" fmla="*/ 2147483647 h 672"/>
              <a:gd name="T42" fmla="*/ 2147483647 w 540"/>
              <a:gd name="T43" fmla="*/ 2147483647 h 672"/>
              <a:gd name="T44" fmla="*/ 2147483647 w 540"/>
              <a:gd name="T45" fmla="*/ 2147483647 h 672"/>
              <a:gd name="T46" fmla="*/ 2147483647 w 540"/>
              <a:gd name="T47" fmla="*/ 2147483647 h 672"/>
              <a:gd name="T48" fmla="*/ 2147483647 w 540"/>
              <a:gd name="T49" fmla="*/ 2147483647 h 672"/>
              <a:gd name="T50" fmla="*/ 2147483647 w 540"/>
              <a:gd name="T51" fmla="*/ 0 h 672"/>
              <a:gd name="T52" fmla="*/ 2147483647 w 540"/>
              <a:gd name="T53" fmla="*/ 2147483647 h 672"/>
              <a:gd name="T54" fmla="*/ 2147483647 w 540"/>
              <a:gd name="T55" fmla="*/ 2147483647 h 672"/>
              <a:gd name="T56" fmla="*/ 2147483647 w 540"/>
              <a:gd name="T57" fmla="*/ 2147483647 h 672"/>
              <a:gd name="T58" fmla="*/ 2147483647 w 540"/>
              <a:gd name="T59" fmla="*/ 2147483647 h 672"/>
              <a:gd name="T60" fmla="*/ 2147483647 w 540"/>
              <a:gd name="T61" fmla="*/ 2147483647 h 672"/>
              <a:gd name="T62" fmla="*/ 2147483647 w 540"/>
              <a:gd name="T63" fmla="*/ 2147483647 h 672"/>
              <a:gd name="T64" fmla="*/ 2147483647 w 540"/>
              <a:gd name="T65" fmla="*/ 2147483647 h 672"/>
              <a:gd name="T66" fmla="*/ 2147483647 w 540"/>
              <a:gd name="T67" fmla="*/ 2147483647 h 672"/>
              <a:gd name="T68" fmla="*/ 2147483647 w 540"/>
              <a:gd name="T69" fmla="*/ 2147483647 h 672"/>
              <a:gd name="T70" fmla="*/ 2147483647 w 540"/>
              <a:gd name="T71" fmla="*/ 2147483647 h 672"/>
              <a:gd name="T72" fmla="*/ 2147483647 w 540"/>
              <a:gd name="T73" fmla="*/ 2147483647 h 672"/>
              <a:gd name="T74" fmla="*/ 2147483647 w 540"/>
              <a:gd name="T75" fmla="*/ 2147483647 h 672"/>
              <a:gd name="T76" fmla="*/ 2147483647 w 540"/>
              <a:gd name="T77" fmla="*/ 2147483647 h 672"/>
              <a:gd name="T78" fmla="*/ 2147483647 w 540"/>
              <a:gd name="T79" fmla="*/ 2147483647 h 672"/>
              <a:gd name="T80" fmla="*/ 2147483647 w 540"/>
              <a:gd name="T81" fmla="*/ 2147483647 h 672"/>
              <a:gd name="T82" fmla="*/ 2147483647 w 540"/>
              <a:gd name="T83" fmla="*/ 2147483647 h 672"/>
              <a:gd name="T84" fmla="*/ 2147483647 w 540"/>
              <a:gd name="T85" fmla="*/ 2147483647 h 672"/>
              <a:gd name="T86" fmla="*/ 2147483647 w 540"/>
              <a:gd name="T87" fmla="*/ 2147483647 h 67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0"/>
              <a:gd name="T133" fmla="*/ 0 h 672"/>
              <a:gd name="T134" fmla="*/ 540 w 540"/>
              <a:gd name="T135" fmla="*/ 672 h 67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0" h="672">
                <a:moveTo>
                  <a:pt x="258" y="564"/>
                </a:moveTo>
                <a:lnTo>
                  <a:pt x="276" y="564"/>
                </a:lnTo>
                <a:lnTo>
                  <a:pt x="288" y="558"/>
                </a:lnTo>
                <a:lnTo>
                  <a:pt x="306" y="552"/>
                </a:lnTo>
                <a:lnTo>
                  <a:pt x="330" y="540"/>
                </a:lnTo>
                <a:lnTo>
                  <a:pt x="336" y="528"/>
                </a:lnTo>
                <a:lnTo>
                  <a:pt x="342" y="510"/>
                </a:lnTo>
                <a:lnTo>
                  <a:pt x="342" y="498"/>
                </a:lnTo>
                <a:lnTo>
                  <a:pt x="348" y="498"/>
                </a:lnTo>
                <a:lnTo>
                  <a:pt x="354" y="492"/>
                </a:lnTo>
                <a:lnTo>
                  <a:pt x="366" y="486"/>
                </a:lnTo>
                <a:lnTo>
                  <a:pt x="384" y="480"/>
                </a:lnTo>
                <a:lnTo>
                  <a:pt x="408" y="456"/>
                </a:lnTo>
                <a:lnTo>
                  <a:pt x="414" y="444"/>
                </a:lnTo>
                <a:lnTo>
                  <a:pt x="414" y="426"/>
                </a:lnTo>
                <a:lnTo>
                  <a:pt x="420" y="408"/>
                </a:lnTo>
                <a:lnTo>
                  <a:pt x="420" y="378"/>
                </a:lnTo>
                <a:lnTo>
                  <a:pt x="426" y="372"/>
                </a:lnTo>
                <a:lnTo>
                  <a:pt x="432" y="372"/>
                </a:lnTo>
                <a:lnTo>
                  <a:pt x="444" y="378"/>
                </a:lnTo>
                <a:lnTo>
                  <a:pt x="450" y="384"/>
                </a:lnTo>
                <a:lnTo>
                  <a:pt x="462" y="384"/>
                </a:lnTo>
                <a:lnTo>
                  <a:pt x="468" y="378"/>
                </a:lnTo>
                <a:lnTo>
                  <a:pt x="480" y="354"/>
                </a:lnTo>
                <a:lnTo>
                  <a:pt x="480" y="330"/>
                </a:lnTo>
                <a:lnTo>
                  <a:pt x="534" y="276"/>
                </a:lnTo>
                <a:lnTo>
                  <a:pt x="534" y="264"/>
                </a:lnTo>
                <a:lnTo>
                  <a:pt x="540" y="252"/>
                </a:lnTo>
                <a:lnTo>
                  <a:pt x="540" y="204"/>
                </a:lnTo>
                <a:lnTo>
                  <a:pt x="528" y="192"/>
                </a:lnTo>
                <a:lnTo>
                  <a:pt x="510" y="192"/>
                </a:lnTo>
                <a:lnTo>
                  <a:pt x="510" y="186"/>
                </a:lnTo>
                <a:lnTo>
                  <a:pt x="492" y="168"/>
                </a:lnTo>
                <a:lnTo>
                  <a:pt x="486" y="150"/>
                </a:lnTo>
                <a:lnTo>
                  <a:pt x="462" y="126"/>
                </a:lnTo>
                <a:lnTo>
                  <a:pt x="456" y="114"/>
                </a:lnTo>
                <a:lnTo>
                  <a:pt x="432" y="96"/>
                </a:lnTo>
                <a:lnTo>
                  <a:pt x="396" y="84"/>
                </a:lnTo>
                <a:lnTo>
                  <a:pt x="366" y="78"/>
                </a:lnTo>
                <a:lnTo>
                  <a:pt x="348" y="78"/>
                </a:lnTo>
                <a:lnTo>
                  <a:pt x="342" y="72"/>
                </a:lnTo>
                <a:lnTo>
                  <a:pt x="330" y="72"/>
                </a:lnTo>
                <a:lnTo>
                  <a:pt x="318" y="60"/>
                </a:lnTo>
                <a:lnTo>
                  <a:pt x="294" y="48"/>
                </a:lnTo>
                <a:lnTo>
                  <a:pt x="288" y="36"/>
                </a:lnTo>
                <a:lnTo>
                  <a:pt x="288" y="30"/>
                </a:lnTo>
                <a:lnTo>
                  <a:pt x="282" y="18"/>
                </a:lnTo>
                <a:lnTo>
                  <a:pt x="276" y="12"/>
                </a:lnTo>
                <a:lnTo>
                  <a:pt x="252" y="18"/>
                </a:lnTo>
                <a:lnTo>
                  <a:pt x="246" y="6"/>
                </a:lnTo>
                <a:lnTo>
                  <a:pt x="246" y="0"/>
                </a:lnTo>
                <a:lnTo>
                  <a:pt x="240" y="0"/>
                </a:lnTo>
                <a:lnTo>
                  <a:pt x="234" y="6"/>
                </a:lnTo>
                <a:lnTo>
                  <a:pt x="234" y="12"/>
                </a:lnTo>
                <a:lnTo>
                  <a:pt x="228" y="24"/>
                </a:lnTo>
                <a:lnTo>
                  <a:pt x="228" y="54"/>
                </a:lnTo>
                <a:lnTo>
                  <a:pt x="246" y="72"/>
                </a:lnTo>
                <a:lnTo>
                  <a:pt x="246" y="78"/>
                </a:lnTo>
                <a:lnTo>
                  <a:pt x="240" y="78"/>
                </a:lnTo>
                <a:lnTo>
                  <a:pt x="240" y="72"/>
                </a:lnTo>
                <a:lnTo>
                  <a:pt x="228" y="72"/>
                </a:lnTo>
                <a:lnTo>
                  <a:pt x="228" y="78"/>
                </a:lnTo>
                <a:lnTo>
                  <a:pt x="222" y="84"/>
                </a:lnTo>
                <a:lnTo>
                  <a:pt x="222" y="96"/>
                </a:lnTo>
                <a:lnTo>
                  <a:pt x="216" y="108"/>
                </a:lnTo>
                <a:lnTo>
                  <a:pt x="216" y="120"/>
                </a:lnTo>
                <a:lnTo>
                  <a:pt x="210" y="132"/>
                </a:lnTo>
                <a:lnTo>
                  <a:pt x="204" y="138"/>
                </a:lnTo>
                <a:lnTo>
                  <a:pt x="198" y="150"/>
                </a:lnTo>
                <a:lnTo>
                  <a:pt x="192" y="156"/>
                </a:lnTo>
                <a:lnTo>
                  <a:pt x="192" y="168"/>
                </a:lnTo>
                <a:lnTo>
                  <a:pt x="210" y="204"/>
                </a:lnTo>
                <a:lnTo>
                  <a:pt x="216" y="210"/>
                </a:lnTo>
                <a:lnTo>
                  <a:pt x="216" y="222"/>
                </a:lnTo>
                <a:lnTo>
                  <a:pt x="222" y="228"/>
                </a:lnTo>
                <a:lnTo>
                  <a:pt x="234" y="234"/>
                </a:lnTo>
                <a:lnTo>
                  <a:pt x="240" y="240"/>
                </a:lnTo>
                <a:lnTo>
                  <a:pt x="204" y="414"/>
                </a:lnTo>
                <a:lnTo>
                  <a:pt x="0" y="486"/>
                </a:lnTo>
                <a:lnTo>
                  <a:pt x="84" y="672"/>
                </a:lnTo>
                <a:lnTo>
                  <a:pt x="114" y="660"/>
                </a:lnTo>
                <a:lnTo>
                  <a:pt x="198" y="636"/>
                </a:lnTo>
                <a:lnTo>
                  <a:pt x="228" y="624"/>
                </a:lnTo>
                <a:lnTo>
                  <a:pt x="246" y="618"/>
                </a:lnTo>
                <a:lnTo>
                  <a:pt x="252" y="606"/>
                </a:lnTo>
                <a:lnTo>
                  <a:pt x="252" y="594"/>
                </a:lnTo>
                <a:lnTo>
                  <a:pt x="258" y="582"/>
                </a:lnTo>
                <a:lnTo>
                  <a:pt x="258" y="56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Norway" descr="© INSCALE GmbH, 05.05.2010&#10;http://www.presentationload.com/">
            <a:extLst>
              <a:ext uri="{FF2B5EF4-FFF2-40B4-BE49-F238E27FC236}">
                <a16:creationId xmlns:a16="http://schemas.microsoft.com/office/drawing/2014/main" id="{1C0E32DA-13DB-C40E-6620-7895D2F4F137}"/>
              </a:ext>
            </a:extLst>
          </p:cNvPr>
          <p:cNvSpPr>
            <a:spLocks noEditPoints="1"/>
          </p:cNvSpPr>
          <p:nvPr/>
        </p:nvSpPr>
        <p:spPr bwMode="gray">
          <a:xfrm>
            <a:off x="5806775" y="1495225"/>
            <a:ext cx="641735" cy="706280"/>
          </a:xfrm>
          <a:custGeom>
            <a:avLst/>
            <a:gdLst>
              <a:gd name="T0" fmla="*/ 2147483647 w 1362"/>
              <a:gd name="T1" fmla="*/ 2147483647 h 1500"/>
              <a:gd name="T2" fmla="*/ 2147483647 w 1362"/>
              <a:gd name="T3" fmla="*/ 2147483647 h 1500"/>
              <a:gd name="T4" fmla="*/ 2147483647 w 1362"/>
              <a:gd name="T5" fmla="*/ 2147483647 h 1500"/>
              <a:gd name="T6" fmla="*/ 2147483647 w 1362"/>
              <a:gd name="T7" fmla="*/ 2147483647 h 1500"/>
              <a:gd name="T8" fmla="*/ 2147483647 w 1362"/>
              <a:gd name="T9" fmla="*/ 0 h 1500"/>
              <a:gd name="T10" fmla="*/ 2147483647 w 1362"/>
              <a:gd name="T11" fmla="*/ 2147483647 h 1500"/>
              <a:gd name="T12" fmla="*/ 2147483647 w 1362"/>
              <a:gd name="T13" fmla="*/ 2147483647 h 1500"/>
              <a:gd name="T14" fmla="*/ 2147483647 w 1362"/>
              <a:gd name="T15" fmla="*/ 2147483647 h 1500"/>
              <a:gd name="T16" fmla="*/ 2147483647 w 1362"/>
              <a:gd name="T17" fmla="*/ 2147483647 h 1500"/>
              <a:gd name="T18" fmla="*/ 2147483647 w 1362"/>
              <a:gd name="T19" fmla="*/ 2147483647 h 1500"/>
              <a:gd name="T20" fmla="*/ 2147483647 w 1362"/>
              <a:gd name="T21" fmla="*/ 2147483647 h 1500"/>
              <a:gd name="T22" fmla="*/ 2147483647 w 1362"/>
              <a:gd name="T23" fmla="*/ 2147483647 h 1500"/>
              <a:gd name="T24" fmla="*/ 2147483647 w 1362"/>
              <a:gd name="T25" fmla="*/ 2147483647 h 1500"/>
              <a:gd name="T26" fmla="*/ 2147483647 w 1362"/>
              <a:gd name="T27" fmla="*/ 2147483647 h 1500"/>
              <a:gd name="T28" fmla="*/ 2147483647 w 1362"/>
              <a:gd name="T29" fmla="*/ 2147483647 h 1500"/>
              <a:gd name="T30" fmla="*/ 2147483647 w 1362"/>
              <a:gd name="T31" fmla="*/ 2147483647 h 1500"/>
              <a:gd name="T32" fmla="*/ 2147483647 w 1362"/>
              <a:gd name="T33" fmla="*/ 2147483647 h 1500"/>
              <a:gd name="T34" fmla="*/ 2147483647 w 1362"/>
              <a:gd name="T35" fmla="*/ 2147483647 h 1500"/>
              <a:gd name="T36" fmla="*/ 2147483647 w 1362"/>
              <a:gd name="T37" fmla="*/ 2147483647 h 1500"/>
              <a:gd name="T38" fmla="*/ 2147483647 w 1362"/>
              <a:gd name="T39" fmla="*/ 2147483647 h 1500"/>
              <a:gd name="T40" fmla="*/ 2147483647 w 1362"/>
              <a:gd name="T41" fmla="*/ 2147483647 h 1500"/>
              <a:gd name="T42" fmla="*/ 2147483647 w 1362"/>
              <a:gd name="T43" fmla="*/ 2147483647 h 1500"/>
              <a:gd name="T44" fmla="*/ 2147483647 w 1362"/>
              <a:gd name="T45" fmla="*/ 2147483647 h 1500"/>
              <a:gd name="T46" fmla="*/ 2147483647 w 1362"/>
              <a:gd name="T47" fmla="*/ 2147483647 h 1500"/>
              <a:gd name="T48" fmla="*/ 2147483647 w 1362"/>
              <a:gd name="T49" fmla="*/ 2147483647 h 1500"/>
              <a:gd name="T50" fmla="*/ 2147483647 w 1362"/>
              <a:gd name="T51" fmla="*/ 2147483647 h 1500"/>
              <a:gd name="T52" fmla="*/ 2147483647 w 1362"/>
              <a:gd name="T53" fmla="*/ 2147483647 h 1500"/>
              <a:gd name="T54" fmla="*/ 2147483647 w 1362"/>
              <a:gd name="T55" fmla="*/ 2147483647 h 1500"/>
              <a:gd name="T56" fmla="*/ 2147483647 w 1362"/>
              <a:gd name="T57" fmla="*/ 2147483647 h 1500"/>
              <a:gd name="T58" fmla="*/ 2147483647 w 1362"/>
              <a:gd name="T59" fmla="*/ 2147483647 h 1500"/>
              <a:gd name="T60" fmla="*/ 2147483647 w 1362"/>
              <a:gd name="T61" fmla="*/ 2147483647 h 1500"/>
              <a:gd name="T62" fmla="*/ 2147483647 w 1362"/>
              <a:gd name="T63" fmla="*/ 2147483647 h 1500"/>
              <a:gd name="T64" fmla="*/ 2147483647 w 1362"/>
              <a:gd name="T65" fmla="*/ 2147483647 h 1500"/>
              <a:gd name="T66" fmla="*/ 2147483647 w 1362"/>
              <a:gd name="T67" fmla="*/ 2147483647 h 1500"/>
              <a:gd name="T68" fmla="*/ 2147483647 w 1362"/>
              <a:gd name="T69" fmla="*/ 2147483647 h 1500"/>
              <a:gd name="T70" fmla="*/ 2147483647 w 1362"/>
              <a:gd name="T71" fmla="*/ 2147483647 h 1500"/>
              <a:gd name="T72" fmla="*/ 2147483647 w 1362"/>
              <a:gd name="T73" fmla="*/ 2147483647 h 1500"/>
              <a:gd name="T74" fmla="*/ 2147483647 w 1362"/>
              <a:gd name="T75" fmla="*/ 2147483647 h 1500"/>
              <a:gd name="T76" fmla="*/ 2147483647 w 1362"/>
              <a:gd name="T77" fmla="*/ 2147483647 h 1500"/>
              <a:gd name="T78" fmla="*/ 2147483647 w 1362"/>
              <a:gd name="T79" fmla="*/ 2147483647 h 1500"/>
              <a:gd name="T80" fmla="*/ 2147483647 w 1362"/>
              <a:gd name="T81" fmla="*/ 2147483647 h 1500"/>
              <a:gd name="T82" fmla="*/ 2147483647 w 1362"/>
              <a:gd name="T83" fmla="*/ 2147483647 h 1500"/>
              <a:gd name="T84" fmla="*/ 2147483647 w 1362"/>
              <a:gd name="T85" fmla="*/ 2147483647 h 1500"/>
              <a:gd name="T86" fmla="*/ 2147483647 w 1362"/>
              <a:gd name="T87" fmla="*/ 2147483647 h 1500"/>
              <a:gd name="T88" fmla="*/ 2147483647 w 1362"/>
              <a:gd name="T89" fmla="*/ 2147483647 h 1500"/>
              <a:gd name="T90" fmla="*/ 2147483647 w 1362"/>
              <a:gd name="T91" fmla="*/ 2147483647 h 1500"/>
              <a:gd name="T92" fmla="*/ 2147483647 w 1362"/>
              <a:gd name="T93" fmla="*/ 2147483647 h 1500"/>
              <a:gd name="T94" fmla="*/ 2147483647 w 1362"/>
              <a:gd name="T95" fmla="*/ 2147483647 h 1500"/>
              <a:gd name="T96" fmla="*/ 2147483647 w 1362"/>
              <a:gd name="T97" fmla="*/ 2147483647 h 1500"/>
              <a:gd name="T98" fmla="*/ 2147483647 w 1362"/>
              <a:gd name="T99" fmla="*/ 2147483647 h 1500"/>
              <a:gd name="T100" fmla="*/ 2147483647 w 1362"/>
              <a:gd name="T101" fmla="*/ 2147483647 h 1500"/>
              <a:gd name="T102" fmla="*/ 2147483647 w 1362"/>
              <a:gd name="T103" fmla="*/ 2147483647 h 1500"/>
              <a:gd name="T104" fmla="*/ 2147483647 w 1362"/>
              <a:gd name="T105" fmla="*/ 2147483647 h 1500"/>
              <a:gd name="T106" fmla="*/ 2147483647 w 1362"/>
              <a:gd name="T107" fmla="*/ 2147483647 h 1500"/>
              <a:gd name="T108" fmla="*/ 2147483647 w 1362"/>
              <a:gd name="T109" fmla="*/ 2147483647 h 1500"/>
              <a:gd name="T110" fmla="*/ 2147483647 w 1362"/>
              <a:gd name="T111" fmla="*/ 2147483647 h 1500"/>
              <a:gd name="T112" fmla="*/ 2147483647 w 1362"/>
              <a:gd name="T113" fmla="*/ 2147483647 h 1500"/>
              <a:gd name="T114" fmla="*/ 2147483647 w 1362"/>
              <a:gd name="T115" fmla="*/ 2147483647 h 15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62"/>
              <a:gd name="T175" fmla="*/ 0 h 1500"/>
              <a:gd name="T176" fmla="*/ 1362 w 1362"/>
              <a:gd name="T177" fmla="*/ 1500 h 15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62" h="1500">
                <a:moveTo>
                  <a:pt x="324" y="120"/>
                </a:moveTo>
                <a:lnTo>
                  <a:pt x="336" y="126"/>
                </a:lnTo>
                <a:lnTo>
                  <a:pt x="354" y="132"/>
                </a:lnTo>
                <a:lnTo>
                  <a:pt x="378" y="132"/>
                </a:lnTo>
                <a:lnTo>
                  <a:pt x="294" y="90"/>
                </a:lnTo>
                <a:lnTo>
                  <a:pt x="294" y="102"/>
                </a:lnTo>
                <a:lnTo>
                  <a:pt x="306" y="108"/>
                </a:lnTo>
                <a:lnTo>
                  <a:pt x="312" y="114"/>
                </a:lnTo>
                <a:lnTo>
                  <a:pt x="324" y="120"/>
                </a:lnTo>
                <a:close/>
                <a:moveTo>
                  <a:pt x="684" y="48"/>
                </a:moveTo>
                <a:lnTo>
                  <a:pt x="732" y="48"/>
                </a:lnTo>
                <a:lnTo>
                  <a:pt x="738" y="54"/>
                </a:lnTo>
                <a:lnTo>
                  <a:pt x="750" y="54"/>
                </a:lnTo>
                <a:lnTo>
                  <a:pt x="774" y="66"/>
                </a:lnTo>
                <a:lnTo>
                  <a:pt x="786" y="66"/>
                </a:lnTo>
                <a:lnTo>
                  <a:pt x="798" y="60"/>
                </a:lnTo>
                <a:lnTo>
                  <a:pt x="804" y="60"/>
                </a:lnTo>
                <a:lnTo>
                  <a:pt x="816" y="54"/>
                </a:lnTo>
                <a:lnTo>
                  <a:pt x="828" y="54"/>
                </a:lnTo>
                <a:lnTo>
                  <a:pt x="840" y="60"/>
                </a:lnTo>
                <a:lnTo>
                  <a:pt x="876" y="72"/>
                </a:lnTo>
                <a:lnTo>
                  <a:pt x="888" y="78"/>
                </a:lnTo>
                <a:lnTo>
                  <a:pt x="894" y="84"/>
                </a:lnTo>
                <a:lnTo>
                  <a:pt x="900" y="84"/>
                </a:lnTo>
                <a:lnTo>
                  <a:pt x="924" y="60"/>
                </a:lnTo>
                <a:lnTo>
                  <a:pt x="984" y="66"/>
                </a:lnTo>
                <a:lnTo>
                  <a:pt x="984" y="42"/>
                </a:lnTo>
                <a:lnTo>
                  <a:pt x="1014" y="42"/>
                </a:lnTo>
                <a:lnTo>
                  <a:pt x="1026" y="36"/>
                </a:lnTo>
                <a:lnTo>
                  <a:pt x="1032" y="24"/>
                </a:lnTo>
                <a:lnTo>
                  <a:pt x="1038" y="18"/>
                </a:lnTo>
                <a:lnTo>
                  <a:pt x="1032" y="12"/>
                </a:lnTo>
                <a:lnTo>
                  <a:pt x="1002" y="12"/>
                </a:lnTo>
                <a:lnTo>
                  <a:pt x="990" y="18"/>
                </a:lnTo>
                <a:lnTo>
                  <a:pt x="984" y="18"/>
                </a:lnTo>
                <a:lnTo>
                  <a:pt x="972" y="6"/>
                </a:lnTo>
                <a:lnTo>
                  <a:pt x="960" y="0"/>
                </a:lnTo>
                <a:lnTo>
                  <a:pt x="918" y="0"/>
                </a:lnTo>
                <a:lnTo>
                  <a:pt x="900" y="6"/>
                </a:lnTo>
                <a:lnTo>
                  <a:pt x="882" y="18"/>
                </a:lnTo>
                <a:lnTo>
                  <a:pt x="870" y="18"/>
                </a:lnTo>
                <a:lnTo>
                  <a:pt x="864" y="12"/>
                </a:lnTo>
                <a:lnTo>
                  <a:pt x="864" y="6"/>
                </a:lnTo>
                <a:lnTo>
                  <a:pt x="858" y="6"/>
                </a:lnTo>
                <a:lnTo>
                  <a:pt x="852" y="0"/>
                </a:lnTo>
                <a:lnTo>
                  <a:pt x="822" y="0"/>
                </a:lnTo>
                <a:lnTo>
                  <a:pt x="804" y="18"/>
                </a:lnTo>
                <a:lnTo>
                  <a:pt x="738" y="0"/>
                </a:lnTo>
                <a:lnTo>
                  <a:pt x="726" y="0"/>
                </a:lnTo>
                <a:lnTo>
                  <a:pt x="708" y="6"/>
                </a:lnTo>
                <a:lnTo>
                  <a:pt x="690" y="6"/>
                </a:lnTo>
                <a:lnTo>
                  <a:pt x="672" y="12"/>
                </a:lnTo>
                <a:lnTo>
                  <a:pt x="660" y="12"/>
                </a:lnTo>
                <a:lnTo>
                  <a:pt x="660" y="6"/>
                </a:lnTo>
                <a:lnTo>
                  <a:pt x="666" y="0"/>
                </a:lnTo>
                <a:lnTo>
                  <a:pt x="630" y="12"/>
                </a:lnTo>
                <a:lnTo>
                  <a:pt x="648" y="36"/>
                </a:lnTo>
                <a:lnTo>
                  <a:pt x="684" y="48"/>
                </a:lnTo>
                <a:close/>
                <a:moveTo>
                  <a:pt x="324" y="66"/>
                </a:moveTo>
                <a:lnTo>
                  <a:pt x="342" y="66"/>
                </a:lnTo>
                <a:lnTo>
                  <a:pt x="348" y="72"/>
                </a:lnTo>
                <a:lnTo>
                  <a:pt x="360" y="72"/>
                </a:lnTo>
                <a:lnTo>
                  <a:pt x="360" y="78"/>
                </a:lnTo>
                <a:lnTo>
                  <a:pt x="342" y="96"/>
                </a:lnTo>
                <a:lnTo>
                  <a:pt x="336" y="96"/>
                </a:lnTo>
                <a:lnTo>
                  <a:pt x="378" y="114"/>
                </a:lnTo>
                <a:lnTo>
                  <a:pt x="390" y="120"/>
                </a:lnTo>
                <a:lnTo>
                  <a:pt x="396" y="126"/>
                </a:lnTo>
                <a:lnTo>
                  <a:pt x="414" y="126"/>
                </a:lnTo>
                <a:lnTo>
                  <a:pt x="426" y="132"/>
                </a:lnTo>
                <a:lnTo>
                  <a:pt x="438" y="132"/>
                </a:lnTo>
                <a:lnTo>
                  <a:pt x="462" y="108"/>
                </a:lnTo>
                <a:lnTo>
                  <a:pt x="504" y="96"/>
                </a:lnTo>
                <a:lnTo>
                  <a:pt x="534" y="120"/>
                </a:lnTo>
                <a:lnTo>
                  <a:pt x="528" y="120"/>
                </a:lnTo>
                <a:lnTo>
                  <a:pt x="516" y="126"/>
                </a:lnTo>
                <a:lnTo>
                  <a:pt x="504" y="126"/>
                </a:lnTo>
                <a:lnTo>
                  <a:pt x="480" y="132"/>
                </a:lnTo>
                <a:lnTo>
                  <a:pt x="468" y="138"/>
                </a:lnTo>
                <a:lnTo>
                  <a:pt x="456" y="150"/>
                </a:lnTo>
                <a:lnTo>
                  <a:pt x="486" y="150"/>
                </a:lnTo>
                <a:lnTo>
                  <a:pt x="498" y="156"/>
                </a:lnTo>
                <a:lnTo>
                  <a:pt x="522" y="156"/>
                </a:lnTo>
                <a:lnTo>
                  <a:pt x="516" y="162"/>
                </a:lnTo>
                <a:lnTo>
                  <a:pt x="504" y="162"/>
                </a:lnTo>
                <a:lnTo>
                  <a:pt x="486" y="168"/>
                </a:lnTo>
                <a:lnTo>
                  <a:pt x="474" y="174"/>
                </a:lnTo>
                <a:lnTo>
                  <a:pt x="468" y="180"/>
                </a:lnTo>
                <a:lnTo>
                  <a:pt x="462" y="180"/>
                </a:lnTo>
                <a:lnTo>
                  <a:pt x="516" y="198"/>
                </a:lnTo>
                <a:lnTo>
                  <a:pt x="522" y="198"/>
                </a:lnTo>
                <a:lnTo>
                  <a:pt x="528" y="204"/>
                </a:lnTo>
                <a:lnTo>
                  <a:pt x="540" y="210"/>
                </a:lnTo>
                <a:lnTo>
                  <a:pt x="558" y="210"/>
                </a:lnTo>
                <a:lnTo>
                  <a:pt x="576" y="216"/>
                </a:lnTo>
                <a:lnTo>
                  <a:pt x="594" y="210"/>
                </a:lnTo>
                <a:lnTo>
                  <a:pt x="606" y="204"/>
                </a:lnTo>
                <a:lnTo>
                  <a:pt x="612" y="204"/>
                </a:lnTo>
                <a:lnTo>
                  <a:pt x="618" y="198"/>
                </a:lnTo>
                <a:lnTo>
                  <a:pt x="612" y="192"/>
                </a:lnTo>
                <a:lnTo>
                  <a:pt x="612" y="186"/>
                </a:lnTo>
                <a:lnTo>
                  <a:pt x="606" y="180"/>
                </a:lnTo>
                <a:lnTo>
                  <a:pt x="606" y="174"/>
                </a:lnTo>
                <a:lnTo>
                  <a:pt x="612" y="168"/>
                </a:lnTo>
                <a:lnTo>
                  <a:pt x="618" y="168"/>
                </a:lnTo>
                <a:lnTo>
                  <a:pt x="630" y="162"/>
                </a:lnTo>
                <a:lnTo>
                  <a:pt x="648" y="162"/>
                </a:lnTo>
                <a:lnTo>
                  <a:pt x="648" y="144"/>
                </a:lnTo>
                <a:lnTo>
                  <a:pt x="678" y="132"/>
                </a:lnTo>
                <a:lnTo>
                  <a:pt x="690" y="102"/>
                </a:lnTo>
                <a:lnTo>
                  <a:pt x="714" y="114"/>
                </a:lnTo>
                <a:lnTo>
                  <a:pt x="738" y="102"/>
                </a:lnTo>
                <a:lnTo>
                  <a:pt x="750" y="114"/>
                </a:lnTo>
                <a:lnTo>
                  <a:pt x="762" y="120"/>
                </a:lnTo>
                <a:lnTo>
                  <a:pt x="780" y="126"/>
                </a:lnTo>
                <a:lnTo>
                  <a:pt x="792" y="138"/>
                </a:lnTo>
                <a:lnTo>
                  <a:pt x="792" y="144"/>
                </a:lnTo>
                <a:lnTo>
                  <a:pt x="786" y="150"/>
                </a:lnTo>
                <a:lnTo>
                  <a:pt x="786" y="162"/>
                </a:lnTo>
                <a:lnTo>
                  <a:pt x="774" y="174"/>
                </a:lnTo>
                <a:lnTo>
                  <a:pt x="828" y="174"/>
                </a:lnTo>
                <a:lnTo>
                  <a:pt x="834" y="180"/>
                </a:lnTo>
                <a:lnTo>
                  <a:pt x="846" y="186"/>
                </a:lnTo>
                <a:lnTo>
                  <a:pt x="852" y="192"/>
                </a:lnTo>
                <a:lnTo>
                  <a:pt x="858" y="192"/>
                </a:lnTo>
                <a:lnTo>
                  <a:pt x="864" y="186"/>
                </a:lnTo>
                <a:lnTo>
                  <a:pt x="876" y="186"/>
                </a:lnTo>
                <a:lnTo>
                  <a:pt x="894" y="174"/>
                </a:lnTo>
                <a:lnTo>
                  <a:pt x="906" y="168"/>
                </a:lnTo>
                <a:lnTo>
                  <a:pt x="924" y="162"/>
                </a:lnTo>
                <a:lnTo>
                  <a:pt x="936" y="156"/>
                </a:lnTo>
                <a:lnTo>
                  <a:pt x="942" y="150"/>
                </a:lnTo>
                <a:lnTo>
                  <a:pt x="942" y="144"/>
                </a:lnTo>
                <a:lnTo>
                  <a:pt x="936" y="144"/>
                </a:lnTo>
                <a:lnTo>
                  <a:pt x="924" y="138"/>
                </a:lnTo>
                <a:lnTo>
                  <a:pt x="888" y="138"/>
                </a:lnTo>
                <a:lnTo>
                  <a:pt x="882" y="120"/>
                </a:lnTo>
                <a:lnTo>
                  <a:pt x="828" y="114"/>
                </a:lnTo>
                <a:lnTo>
                  <a:pt x="828" y="96"/>
                </a:lnTo>
                <a:lnTo>
                  <a:pt x="798" y="102"/>
                </a:lnTo>
                <a:lnTo>
                  <a:pt x="798" y="84"/>
                </a:lnTo>
                <a:lnTo>
                  <a:pt x="726" y="84"/>
                </a:lnTo>
                <a:lnTo>
                  <a:pt x="720" y="72"/>
                </a:lnTo>
                <a:lnTo>
                  <a:pt x="684" y="72"/>
                </a:lnTo>
                <a:lnTo>
                  <a:pt x="678" y="60"/>
                </a:lnTo>
                <a:lnTo>
                  <a:pt x="654" y="48"/>
                </a:lnTo>
                <a:lnTo>
                  <a:pt x="624" y="48"/>
                </a:lnTo>
                <a:lnTo>
                  <a:pt x="624" y="30"/>
                </a:lnTo>
                <a:lnTo>
                  <a:pt x="618" y="30"/>
                </a:lnTo>
                <a:lnTo>
                  <a:pt x="612" y="24"/>
                </a:lnTo>
                <a:lnTo>
                  <a:pt x="540" y="24"/>
                </a:lnTo>
                <a:lnTo>
                  <a:pt x="534" y="30"/>
                </a:lnTo>
                <a:lnTo>
                  <a:pt x="534" y="36"/>
                </a:lnTo>
                <a:lnTo>
                  <a:pt x="540" y="42"/>
                </a:lnTo>
                <a:lnTo>
                  <a:pt x="546" y="54"/>
                </a:lnTo>
                <a:lnTo>
                  <a:pt x="564" y="72"/>
                </a:lnTo>
                <a:lnTo>
                  <a:pt x="552" y="66"/>
                </a:lnTo>
                <a:lnTo>
                  <a:pt x="546" y="60"/>
                </a:lnTo>
                <a:lnTo>
                  <a:pt x="528" y="48"/>
                </a:lnTo>
                <a:lnTo>
                  <a:pt x="492" y="30"/>
                </a:lnTo>
                <a:lnTo>
                  <a:pt x="480" y="30"/>
                </a:lnTo>
                <a:lnTo>
                  <a:pt x="474" y="36"/>
                </a:lnTo>
                <a:lnTo>
                  <a:pt x="468" y="48"/>
                </a:lnTo>
                <a:lnTo>
                  <a:pt x="462" y="54"/>
                </a:lnTo>
                <a:lnTo>
                  <a:pt x="450" y="54"/>
                </a:lnTo>
                <a:lnTo>
                  <a:pt x="438" y="48"/>
                </a:lnTo>
                <a:lnTo>
                  <a:pt x="420" y="48"/>
                </a:lnTo>
                <a:lnTo>
                  <a:pt x="420" y="42"/>
                </a:lnTo>
                <a:lnTo>
                  <a:pt x="426" y="42"/>
                </a:lnTo>
                <a:lnTo>
                  <a:pt x="438" y="30"/>
                </a:lnTo>
                <a:lnTo>
                  <a:pt x="384" y="30"/>
                </a:lnTo>
                <a:lnTo>
                  <a:pt x="372" y="42"/>
                </a:lnTo>
                <a:lnTo>
                  <a:pt x="366" y="30"/>
                </a:lnTo>
                <a:lnTo>
                  <a:pt x="354" y="30"/>
                </a:lnTo>
                <a:lnTo>
                  <a:pt x="318" y="48"/>
                </a:lnTo>
                <a:lnTo>
                  <a:pt x="318" y="60"/>
                </a:lnTo>
                <a:lnTo>
                  <a:pt x="324" y="66"/>
                </a:lnTo>
                <a:close/>
                <a:moveTo>
                  <a:pt x="642" y="708"/>
                </a:moveTo>
                <a:lnTo>
                  <a:pt x="666" y="696"/>
                </a:lnTo>
                <a:lnTo>
                  <a:pt x="666" y="690"/>
                </a:lnTo>
                <a:lnTo>
                  <a:pt x="678" y="690"/>
                </a:lnTo>
                <a:lnTo>
                  <a:pt x="678" y="678"/>
                </a:lnTo>
                <a:lnTo>
                  <a:pt x="672" y="672"/>
                </a:lnTo>
                <a:lnTo>
                  <a:pt x="630" y="690"/>
                </a:lnTo>
                <a:lnTo>
                  <a:pt x="642" y="708"/>
                </a:lnTo>
                <a:close/>
                <a:moveTo>
                  <a:pt x="774" y="648"/>
                </a:moveTo>
                <a:lnTo>
                  <a:pt x="780" y="642"/>
                </a:lnTo>
                <a:lnTo>
                  <a:pt x="786" y="642"/>
                </a:lnTo>
                <a:lnTo>
                  <a:pt x="792" y="636"/>
                </a:lnTo>
                <a:lnTo>
                  <a:pt x="792" y="630"/>
                </a:lnTo>
                <a:lnTo>
                  <a:pt x="786" y="624"/>
                </a:lnTo>
                <a:lnTo>
                  <a:pt x="774" y="624"/>
                </a:lnTo>
                <a:lnTo>
                  <a:pt x="768" y="630"/>
                </a:lnTo>
                <a:lnTo>
                  <a:pt x="768" y="642"/>
                </a:lnTo>
                <a:lnTo>
                  <a:pt x="774" y="648"/>
                </a:lnTo>
                <a:close/>
                <a:moveTo>
                  <a:pt x="594" y="696"/>
                </a:moveTo>
                <a:lnTo>
                  <a:pt x="576" y="696"/>
                </a:lnTo>
                <a:lnTo>
                  <a:pt x="552" y="708"/>
                </a:lnTo>
                <a:lnTo>
                  <a:pt x="546" y="714"/>
                </a:lnTo>
                <a:lnTo>
                  <a:pt x="570" y="720"/>
                </a:lnTo>
                <a:lnTo>
                  <a:pt x="576" y="714"/>
                </a:lnTo>
                <a:lnTo>
                  <a:pt x="588" y="714"/>
                </a:lnTo>
                <a:lnTo>
                  <a:pt x="600" y="702"/>
                </a:lnTo>
                <a:lnTo>
                  <a:pt x="594" y="696"/>
                </a:lnTo>
                <a:close/>
                <a:moveTo>
                  <a:pt x="918" y="612"/>
                </a:moveTo>
                <a:lnTo>
                  <a:pt x="936" y="618"/>
                </a:lnTo>
                <a:lnTo>
                  <a:pt x="942" y="606"/>
                </a:lnTo>
                <a:lnTo>
                  <a:pt x="948" y="600"/>
                </a:lnTo>
                <a:lnTo>
                  <a:pt x="948" y="594"/>
                </a:lnTo>
                <a:lnTo>
                  <a:pt x="918" y="594"/>
                </a:lnTo>
                <a:lnTo>
                  <a:pt x="918" y="612"/>
                </a:lnTo>
                <a:close/>
                <a:moveTo>
                  <a:pt x="486" y="756"/>
                </a:moveTo>
                <a:lnTo>
                  <a:pt x="474" y="756"/>
                </a:lnTo>
                <a:lnTo>
                  <a:pt x="438" y="774"/>
                </a:lnTo>
                <a:lnTo>
                  <a:pt x="432" y="780"/>
                </a:lnTo>
                <a:lnTo>
                  <a:pt x="432" y="786"/>
                </a:lnTo>
                <a:lnTo>
                  <a:pt x="444" y="786"/>
                </a:lnTo>
                <a:lnTo>
                  <a:pt x="456" y="780"/>
                </a:lnTo>
                <a:lnTo>
                  <a:pt x="462" y="774"/>
                </a:lnTo>
                <a:lnTo>
                  <a:pt x="474" y="768"/>
                </a:lnTo>
                <a:lnTo>
                  <a:pt x="510" y="768"/>
                </a:lnTo>
                <a:lnTo>
                  <a:pt x="510" y="762"/>
                </a:lnTo>
                <a:lnTo>
                  <a:pt x="504" y="762"/>
                </a:lnTo>
                <a:lnTo>
                  <a:pt x="504" y="756"/>
                </a:lnTo>
                <a:lnTo>
                  <a:pt x="486" y="756"/>
                </a:lnTo>
                <a:close/>
                <a:moveTo>
                  <a:pt x="1356" y="660"/>
                </a:moveTo>
                <a:lnTo>
                  <a:pt x="1326" y="666"/>
                </a:lnTo>
                <a:lnTo>
                  <a:pt x="1290" y="654"/>
                </a:lnTo>
                <a:lnTo>
                  <a:pt x="1260" y="642"/>
                </a:lnTo>
                <a:lnTo>
                  <a:pt x="1302" y="642"/>
                </a:lnTo>
                <a:lnTo>
                  <a:pt x="1326" y="630"/>
                </a:lnTo>
                <a:lnTo>
                  <a:pt x="1344" y="630"/>
                </a:lnTo>
                <a:lnTo>
                  <a:pt x="1350" y="624"/>
                </a:lnTo>
                <a:lnTo>
                  <a:pt x="1356" y="624"/>
                </a:lnTo>
                <a:lnTo>
                  <a:pt x="1344" y="618"/>
                </a:lnTo>
                <a:lnTo>
                  <a:pt x="1338" y="612"/>
                </a:lnTo>
                <a:lnTo>
                  <a:pt x="1320" y="606"/>
                </a:lnTo>
                <a:lnTo>
                  <a:pt x="1308" y="600"/>
                </a:lnTo>
                <a:lnTo>
                  <a:pt x="1284" y="600"/>
                </a:lnTo>
                <a:lnTo>
                  <a:pt x="1260" y="588"/>
                </a:lnTo>
                <a:lnTo>
                  <a:pt x="1254" y="588"/>
                </a:lnTo>
                <a:lnTo>
                  <a:pt x="1242" y="582"/>
                </a:lnTo>
                <a:lnTo>
                  <a:pt x="1242" y="588"/>
                </a:lnTo>
                <a:lnTo>
                  <a:pt x="1236" y="594"/>
                </a:lnTo>
                <a:lnTo>
                  <a:pt x="1236" y="600"/>
                </a:lnTo>
                <a:lnTo>
                  <a:pt x="1218" y="618"/>
                </a:lnTo>
                <a:lnTo>
                  <a:pt x="1206" y="618"/>
                </a:lnTo>
                <a:lnTo>
                  <a:pt x="1200" y="612"/>
                </a:lnTo>
                <a:lnTo>
                  <a:pt x="1224" y="588"/>
                </a:lnTo>
                <a:lnTo>
                  <a:pt x="1158" y="564"/>
                </a:lnTo>
                <a:lnTo>
                  <a:pt x="1158" y="576"/>
                </a:lnTo>
                <a:lnTo>
                  <a:pt x="1152" y="594"/>
                </a:lnTo>
                <a:lnTo>
                  <a:pt x="1134" y="630"/>
                </a:lnTo>
                <a:lnTo>
                  <a:pt x="1128" y="630"/>
                </a:lnTo>
                <a:lnTo>
                  <a:pt x="1122" y="624"/>
                </a:lnTo>
                <a:lnTo>
                  <a:pt x="1116" y="612"/>
                </a:lnTo>
                <a:lnTo>
                  <a:pt x="1116" y="594"/>
                </a:lnTo>
                <a:lnTo>
                  <a:pt x="1122" y="582"/>
                </a:lnTo>
                <a:lnTo>
                  <a:pt x="1116" y="594"/>
                </a:lnTo>
                <a:lnTo>
                  <a:pt x="1104" y="600"/>
                </a:lnTo>
                <a:lnTo>
                  <a:pt x="1080" y="624"/>
                </a:lnTo>
                <a:lnTo>
                  <a:pt x="1056" y="636"/>
                </a:lnTo>
                <a:lnTo>
                  <a:pt x="1050" y="636"/>
                </a:lnTo>
                <a:lnTo>
                  <a:pt x="1050" y="630"/>
                </a:lnTo>
                <a:lnTo>
                  <a:pt x="1056" y="618"/>
                </a:lnTo>
                <a:lnTo>
                  <a:pt x="1086" y="588"/>
                </a:lnTo>
                <a:lnTo>
                  <a:pt x="1092" y="576"/>
                </a:lnTo>
                <a:lnTo>
                  <a:pt x="1104" y="570"/>
                </a:lnTo>
                <a:lnTo>
                  <a:pt x="1068" y="570"/>
                </a:lnTo>
                <a:lnTo>
                  <a:pt x="1050" y="582"/>
                </a:lnTo>
                <a:lnTo>
                  <a:pt x="1026" y="582"/>
                </a:lnTo>
                <a:lnTo>
                  <a:pt x="984" y="606"/>
                </a:lnTo>
                <a:lnTo>
                  <a:pt x="960" y="606"/>
                </a:lnTo>
                <a:lnTo>
                  <a:pt x="954" y="636"/>
                </a:lnTo>
                <a:lnTo>
                  <a:pt x="918" y="624"/>
                </a:lnTo>
                <a:lnTo>
                  <a:pt x="882" y="630"/>
                </a:lnTo>
                <a:lnTo>
                  <a:pt x="894" y="660"/>
                </a:lnTo>
                <a:lnTo>
                  <a:pt x="846" y="648"/>
                </a:lnTo>
                <a:lnTo>
                  <a:pt x="828" y="654"/>
                </a:lnTo>
                <a:lnTo>
                  <a:pt x="834" y="678"/>
                </a:lnTo>
                <a:lnTo>
                  <a:pt x="792" y="690"/>
                </a:lnTo>
                <a:lnTo>
                  <a:pt x="792" y="654"/>
                </a:lnTo>
                <a:lnTo>
                  <a:pt x="762" y="654"/>
                </a:lnTo>
                <a:lnTo>
                  <a:pt x="774" y="678"/>
                </a:lnTo>
                <a:lnTo>
                  <a:pt x="750" y="660"/>
                </a:lnTo>
                <a:lnTo>
                  <a:pt x="750" y="690"/>
                </a:lnTo>
                <a:lnTo>
                  <a:pt x="726" y="690"/>
                </a:lnTo>
                <a:lnTo>
                  <a:pt x="726" y="660"/>
                </a:lnTo>
                <a:lnTo>
                  <a:pt x="738" y="654"/>
                </a:lnTo>
                <a:lnTo>
                  <a:pt x="744" y="648"/>
                </a:lnTo>
                <a:lnTo>
                  <a:pt x="708" y="642"/>
                </a:lnTo>
                <a:lnTo>
                  <a:pt x="708" y="684"/>
                </a:lnTo>
                <a:lnTo>
                  <a:pt x="678" y="696"/>
                </a:lnTo>
                <a:lnTo>
                  <a:pt x="696" y="708"/>
                </a:lnTo>
                <a:lnTo>
                  <a:pt x="660" y="714"/>
                </a:lnTo>
                <a:lnTo>
                  <a:pt x="672" y="726"/>
                </a:lnTo>
                <a:lnTo>
                  <a:pt x="630" y="726"/>
                </a:lnTo>
                <a:lnTo>
                  <a:pt x="630" y="738"/>
                </a:lnTo>
                <a:lnTo>
                  <a:pt x="660" y="750"/>
                </a:lnTo>
                <a:lnTo>
                  <a:pt x="654" y="762"/>
                </a:lnTo>
                <a:lnTo>
                  <a:pt x="618" y="744"/>
                </a:lnTo>
                <a:lnTo>
                  <a:pt x="600" y="750"/>
                </a:lnTo>
                <a:lnTo>
                  <a:pt x="624" y="762"/>
                </a:lnTo>
                <a:lnTo>
                  <a:pt x="606" y="780"/>
                </a:lnTo>
                <a:lnTo>
                  <a:pt x="594" y="762"/>
                </a:lnTo>
                <a:lnTo>
                  <a:pt x="576" y="768"/>
                </a:lnTo>
                <a:lnTo>
                  <a:pt x="576" y="780"/>
                </a:lnTo>
                <a:lnTo>
                  <a:pt x="546" y="780"/>
                </a:lnTo>
                <a:lnTo>
                  <a:pt x="540" y="792"/>
                </a:lnTo>
                <a:lnTo>
                  <a:pt x="564" y="804"/>
                </a:lnTo>
                <a:lnTo>
                  <a:pt x="564" y="822"/>
                </a:lnTo>
                <a:lnTo>
                  <a:pt x="528" y="810"/>
                </a:lnTo>
                <a:lnTo>
                  <a:pt x="522" y="822"/>
                </a:lnTo>
                <a:lnTo>
                  <a:pt x="552" y="834"/>
                </a:lnTo>
                <a:lnTo>
                  <a:pt x="504" y="834"/>
                </a:lnTo>
                <a:lnTo>
                  <a:pt x="504" y="852"/>
                </a:lnTo>
                <a:lnTo>
                  <a:pt x="492" y="846"/>
                </a:lnTo>
                <a:lnTo>
                  <a:pt x="486" y="846"/>
                </a:lnTo>
                <a:lnTo>
                  <a:pt x="474" y="852"/>
                </a:lnTo>
                <a:lnTo>
                  <a:pt x="468" y="858"/>
                </a:lnTo>
                <a:lnTo>
                  <a:pt x="456" y="858"/>
                </a:lnTo>
                <a:lnTo>
                  <a:pt x="456" y="870"/>
                </a:lnTo>
                <a:lnTo>
                  <a:pt x="462" y="876"/>
                </a:lnTo>
                <a:lnTo>
                  <a:pt x="456" y="876"/>
                </a:lnTo>
                <a:lnTo>
                  <a:pt x="450" y="882"/>
                </a:lnTo>
                <a:lnTo>
                  <a:pt x="444" y="882"/>
                </a:lnTo>
                <a:lnTo>
                  <a:pt x="444" y="900"/>
                </a:lnTo>
                <a:lnTo>
                  <a:pt x="480" y="900"/>
                </a:lnTo>
                <a:lnTo>
                  <a:pt x="468" y="912"/>
                </a:lnTo>
                <a:lnTo>
                  <a:pt x="432" y="906"/>
                </a:lnTo>
                <a:lnTo>
                  <a:pt x="420" y="912"/>
                </a:lnTo>
                <a:lnTo>
                  <a:pt x="414" y="918"/>
                </a:lnTo>
                <a:lnTo>
                  <a:pt x="414" y="930"/>
                </a:lnTo>
                <a:lnTo>
                  <a:pt x="420" y="936"/>
                </a:lnTo>
                <a:lnTo>
                  <a:pt x="420" y="948"/>
                </a:lnTo>
                <a:lnTo>
                  <a:pt x="408" y="954"/>
                </a:lnTo>
                <a:lnTo>
                  <a:pt x="390" y="954"/>
                </a:lnTo>
                <a:lnTo>
                  <a:pt x="390" y="972"/>
                </a:lnTo>
                <a:lnTo>
                  <a:pt x="408" y="990"/>
                </a:lnTo>
                <a:lnTo>
                  <a:pt x="408" y="996"/>
                </a:lnTo>
                <a:lnTo>
                  <a:pt x="402" y="1002"/>
                </a:lnTo>
                <a:lnTo>
                  <a:pt x="366" y="1002"/>
                </a:lnTo>
                <a:lnTo>
                  <a:pt x="360" y="1008"/>
                </a:lnTo>
                <a:lnTo>
                  <a:pt x="360" y="1026"/>
                </a:lnTo>
                <a:lnTo>
                  <a:pt x="354" y="1032"/>
                </a:lnTo>
                <a:lnTo>
                  <a:pt x="342" y="1032"/>
                </a:lnTo>
                <a:lnTo>
                  <a:pt x="336" y="1026"/>
                </a:lnTo>
                <a:lnTo>
                  <a:pt x="318" y="1026"/>
                </a:lnTo>
                <a:lnTo>
                  <a:pt x="294" y="1050"/>
                </a:lnTo>
                <a:lnTo>
                  <a:pt x="282" y="1050"/>
                </a:lnTo>
                <a:lnTo>
                  <a:pt x="270" y="1062"/>
                </a:lnTo>
                <a:lnTo>
                  <a:pt x="270" y="1068"/>
                </a:lnTo>
                <a:lnTo>
                  <a:pt x="276" y="1074"/>
                </a:lnTo>
                <a:lnTo>
                  <a:pt x="276" y="1080"/>
                </a:lnTo>
                <a:lnTo>
                  <a:pt x="264" y="1092"/>
                </a:lnTo>
                <a:lnTo>
                  <a:pt x="252" y="1092"/>
                </a:lnTo>
                <a:lnTo>
                  <a:pt x="246" y="1086"/>
                </a:lnTo>
                <a:lnTo>
                  <a:pt x="234" y="1080"/>
                </a:lnTo>
                <a:lnTo>
                  <a:pt x="234" y="1074"/>
                </a:lnTo>
                <a:lnTo>
                  <a:pt x="228" y="1074"/>
                </a:lnTo>
                <a:lnTo>
                  <a:pt x="204" y="1086"/>
                </a:lnTo>
                <a:lnTo>
                  <a:pt x="198" y="1092"/>
                </a:lnTo>
                <a:lnTo>
                  <a:pt x="180" y="1092"/>
                </a:lnTo>
                <a:lnTo>
                  <a:pt x="180" y="1110"/>
                </a:lnTo>
                <a:lnTo>
                  <a:pt x="186" y="1116"/>
                </a:lnTo>
                <a:lnTo>
                  <a:pt x="192" y="1116"/>
                </a:lnTo>
                <a:lnTo>
                  <a:pt x="192" y="1128"/>
                </a:lnTo>
                <a:lnTo>
                  <a:pt x="186" y="1128"/>
                </a:lnTo>
                <a:lnTo>
                  <a:pt x="174" y="1116"/>
                </a:lnTo>
                <a:lnTo>
                  <a:pt x="162" y="1116"/>
                </a:lnTo>
                <a:lnTo>
                  <a:pt x="156" y="1122"/>
                </a:lnTo>
                <a:lnTo>
                  <a:pt x="156" y="1134"/>
                </a:lnTo>
                <a:lnTo>
                  <a:pt x="168" y="1134"/>
                </a:lnTo>
                <a:lnTo>
                  <a:pt x="174" y="1140"/>
                </a:lnTo>
                <a:lnTo>
                  <a:pt x="180" y="1140"/>
                </a:lnTo>
                <a:lnTo>
                  <a:pt x="180" y="1152"/>
                </a:lnTo>
                <a:lnTo>
                  <a:pt x="138" y="1152"/>
                </a:lnTo>
                <a:lnTo>
                  <a:pt x="138" y="1146"/>
                </a:lnTo>
                <a:lnTo>
                  <a:pt x="132" y="1146"/>
                </a:lnTo>
                <a:lnTo>
                  <a:pt x="126" y="1158"/>
                </a:lnTo>
                <a:lnTo>
                  <a:pt x="126" y="1170"/>
                </a:lnTo>
                <a:lnTo>
                  <a:pt x="120" y="1164"/>
                </a:lnTo>
                <a:lnTo>
                  <a:pt x="102" y="1164"/>
                </a:lnTo>
                <a:lnTo>
                  <a:pt x="96" y="1158"/>
                </a:lnTo>
                <a:lnTo>
                  <a:pt x="90" y="1158"/>
                </a:lnTo>
                <a:lnTo>
                  <a:pt x="90" y="1164"/>
                </a:lnTo>
                <a:lnTo>
                  <a:pt x="96" y="1170"/>
                </a:lnTo>
                <a:lnTo>
                  <a:pt x="120" y="1182"/>
                </a:lnTo>
                <a:lnTo>
                  <a:pt x="132" y="1182"/>
                </a:lnTo>
                <a:lnTo>
                  <a:pt x="108" y="1200"/>
                </a:lnTo>
                <a:lnTo>
                  <a:pt x="108" y="1188"/>
                </a:lnTo>
                <a:lnTo>
                  <a:pt x="90" y="1188"/>
                </a:lnTo>
                <a:lnTo>
                  <a:pt x="84" y="1194"/>
                </a:lnTo>
                <a:lnTo>
                  <a:pt x="60" y="1182"/>
                </a:lnTo>
                <a:lnTo>
                  <a:pt x="54" y="1194"/>
                </a:lnTo>
                <a:lnTo>
                  <a:pt x="66" y="1200"/>
                </a:lnTo>
                <a:lnTo>
                  <a:pt x="30" y="1194"/>
                </a:lnTo>
                <a:lnTo>
                  <a:pt x="30" y="1212"/>
                </a:lnTo>
                <a:lnTo>
                  <a:pt x="78" y="1212"/>
                </a:lnTo>
                <a:lnTo>
                  <a:pt x="54" y="1218"/>
                </a:lnTo>
                <a:lnTo>
                  <a:pt x="18" y="1212"/>
                </a:lnTo>
                <a:lnTo>
                  <a:pt x="6" y="1224"/>
                </a:lnTo>
                <a:lnTo>
                  <a:pt x="6" y="1230"/>
                </a:lnTo>
                <a:lnTo>
                  <a:pt x="18" y="1242"/>
                </a:lnTo>
                <a:lnTo>
                  <a:pt x="36" y="1242"/>
                </a:lnTo>
                <a:lnTo>
                  <a:pt x="18" y="1248"/>
                </a:lnTo>
                <a:lnTo>
                  <a:pt x="12" y="1254"/>
                </a:lnTo>
                <a:lnTo>
                  <a:pt x="12" y="1260"/>
                </a:lnTo>
                <a:lnTo>
                  <a:pt x="66" y="1260"/>
                </a:lnTo>
                <a:lnTo>
                  <a:pt x="78" y="1272"/>
                </a:lnTo>
                <a:lnTo>
                  <a:pt x="96" y="1260"/>
                </a:lnTo>
                <a:lnTo>
                  <a:pt x="108" y="1272"/>
                </a:lnTo>
                <a:lnTo>
                  <a:pt x="138" y="1260"/>
                </a:lnTo>
                <a:lnTo>
                  <a:pt x="132" y="1266"/>
                </a:lnTo>
                <a:lnTo>
                  <a:pt x="126" y="1278"/>
                </a:lnTo>
                <a:lnTo>
                  <a:pt x="60" y="1278"/>
                </a:lnTo>
                <a:lnTo>
                  <a:pt x="54" y="1272"/>
                </a:lnTo>
                <a:lnTo>
                  <a:pt x="24" y="1272"/>
                </a:lnTo>
                <a:lnTo>
                  <a:pt x="12" y="1278"/>
                </a:lnTo>
                <a:lnTo>
                  <a:pt x="0" y="1278"/>
                </a:lnTo>
                <a:lnTo>
                  <a:pt x="6" y="1284"/>
                </a:lnTo>
                <a:lnTo>
                  <a:pt x="6" y="1296"/>
                </a:lnTo>
                <a:lnTo>
                  <a:pt x="12" y="1296"/>
                </a:lnTo>
                <a:lnTo>
                  <a:pt x="18" y="1302"/>
                </a:lnTo>
                <a:lnTo>
                  <a:pt x="30" y="1302"/>
                </a:lnTo>
                <a:lnTo>
                  <a:pt x="24" y="1308"/>
                </a:lnTo>
                <a:lnTo>
                  <a:pt x="18" y="1320"/>
                </a:lnTo>
                <a:lnTo>
                  <a:pt x="36" y="1338"/>
                </a:lnTo>
                <a:lnTo>
                  <a:pt x="48" y="1338"/>
                </a:lnTo>
                <a:lnTo>
                  <a:pt x="72" y="1320"/>
                </a:lnTo>
                <a:lnTo>
                  <a:pt x="102" y="1314"/>
                </a:lnTo>
                <a:lnTo>
                  <a:pt x="90" y="1338"/>
                </a:lnTo>
                <a:lnTo>
                  <a:pt x="78" y="1332"/>
                </a:lnTo>
                <a:lnTo>
                  <a:pt x="66" y="1350"/>
                </a:lnTo>
                <a:lnTo>
                  <a:pt x="30" y="1350"/>
                </a:lnTo>
                <a:lnTo>
                  <a:pt x="48" y="1368"/>
                </a:lnTo>
                <a:lnTo>
                  <a:pt x="24" y="1380"/>
                </a:lnTo>
                <a:lnTo>
                  <a:pt x="6" y="1380"/>
                </a:lnTo>
                <a:lnTo>
                  <a:pt x="6" y="1398"/>
                </a:lnTo>
                <a:lnTo>
                  <a:pt x="66" y="1398"/>
                </a:lnTo>
                <a:lnTo>
                  <a:pt x="54" y="1422"/>
                </a:lnTo>
                <a:lnTo>
                  <a:pt x="66" y="1422"/>
                </a:lnTo>
                <a:lnTo>
                  <a:pt x="54" y="1440"/>
                </a:lnTo>
                <a:lnTo>
                  <a:pt x="42" y="1434"/>
                </a:lnTo>
                <a:lnTo>
                  <a:pt x="36" y="1434"/>
                </a:lnTo>
                <a:lnTo>
                  <a:pt x="30" y="1428"/>
                </a:lnTo>
                <a:lnTo>
                  <a:pt x="18" y="1428"/>
                </a:lnTo>
                <a:lnTo>
                  <a:pt x="18" y="1440"/>
                </a:lnTo>
                <a:lnTo>
                  <a:pt x="24" y="1452"/>
                </a:lnTo>
                <a:lnTo>
                  <a:pt x="36" y="1464"/>
                </a:lnTo>
                <a:lnTo>
                  <a:pt x="84" y="1482"/>
                </a:lnTo>
                <a:lnTo>
                  <a:pt x="78" y="1488"/>
                </a:lnTo>
                <a:lnTo>
                  <a:pt x="84" y="1494"/>
                </a:lnTo>
                <a:lnTo>
                  <a:pt x="126" y="1494"/>
                </a:lnTo>
                <a:lnTo>
                  <a:pt x="132" y="1500"/>
                </a:lnTo>
                <a:lnTo>
                  <a:pt x="144" y="1500"/>
                </a:lnTo>
                <a:lnTo>
                  <a:pt x="192" y="1476"/>
                </a:lnTo>
                <a:lnTo>
                  <a:pt x="204" y="1464"/>
                </a:lnTo>
                <a:lnTo>
                  <a:pt x="216" y="1458"/>
                </a:lnTo>
                <a:lnTo>
                  <a:pt x="222" y="1452"/>
                </a:lnTo>
                <a:lnTo>
                  <a:pt x="258" y="1422"/>
                </a:lnTo>
                <a:lnTo>
                  <a:pt x="282" y="1422"/>
                </a:lnTo>
                <a:lnTo>
                  <a:pt x="294" y="1416"/>
                </a:lnTo>
                <a:lnTo>
                  <a:pt x="300" y="1410"/>
                </a:lnTo>
                <a:lnTo>
                  <a:pt x="300" y="1386"/>
                </a:lnTo>
                <a:lnTo>
                  <a:pt x="294" y="1380"/>
                </a:lnTo>
                <a:lnTo>
                  <a:pt x="294" y="1374"/>
                </a:lnTo>
                <a:lnTo>
                  <a:pt x="312" y="1368"/>
                </a:lnTo>
                <a:lnTo>
                  <a:pt x="306" y="1374"/>
                </a:lnTo>
                <a:lnTo>
                  <a:pt x="306" y="1380"/>
                </a:lnTo>
                <a:lnTo>
                  <a:pt x="300" y="1386"/>
                </a:lnTo>
                <a:lnTo>
                  <a:pt x="300" y="1392"/>
                </a:lnTo>
                <a:lnTo>
                  <a:pt x="312" y="1404"/>
                </a:lnTo>
                <a:lnTo>
                  <a:pt x="330" y="1410"/>
                </a:lnTo>
                <a:lnTo>
                  <a:pt x="342" y="1410"/>
                </a:lnTo>
                <a:lnTo>
                  <a:pt x="348" y="1416"/>
                </a:lnTo>
                <a:lnTo>
                  <a:pt x="354" y="1416"/>
                </a:lnTo>
                <a:lnTo>
                  <a:pt x="372" y="1434"/>
                </a:lnTo>
                <a:lnTo>
                  <a:pt x="378" y="1422"/>
                </a:lnTo>
                <a:lnTo>
                  <a:pt x="384" y="1416"/>
                </a:lnTo>
                <a:lnTo>
                  <a:pt x="384" y="1398"/>
                </a:lnTo>
                <a:lnTo>
                  <a:pt x="372" y="1386"/>
                </a:lnTo>
                <a:lnTo>
                  <a:pt x="372" y="1380"/>
                </a:lnTo>
                <a:lnTo>
                  <a:pt x="378" y="1374"/>
                </a:lnTo>
                <a:lnTo>
                  <a:pt x="384" y="1374"/>
                </a:lnTo>
                <a:lnTo>
                  <a:pt x="384" y="1368"/>
                </a:lnTo>
                <a:lnTo>
                  <a:pt x="378" y="1356"/>
                </a:lnTo>
                <a:lnTo>
                  <a:pt x="414" y="1356"/>
                </a:lnTo>
                <a:lnTo>
                  <a:pt x="420" y="1350"/>
                </a:lnTo>
                <a:lnTo>
                  <a:pt x="420" y="1326"/>
                </a:lnTo>
                <a:lnTo>
                  <a:pt x="426" y="1326"/>
                </a:lnTo>
                <a:lnTo>
                  <a:pt x="420" y="1314"/>
                </a:lnTo>
                <a:lnTo>
                  <a:pt x="420" y="1308"/>
                </a:lnTo>
                <a:lnTo>
                  <a:pt x="414" y="1302"/>
                </a:lnTo>
                <a:lnTo>
                  <a:pt x="414" y="1296"/>
                </a:lnTo>
                <a:lnTo>
                  <a:pt x="408" y="1284"/>
                </a:lnTo>
                <a:lnTo>
                  <a:pt x="402" y="1278"/>
                </a:lnTo>
                <a:lnTo>
                  <a:pt x="426" y="1272"/>
                </a:lnTo>
                <a:lnTo>
                  <a:pt x="438" y="1260"/>
                </a:lnTo>
                <a:lnTo>
                  <a:pt x="438" y="1248"/>
                </a:lnTo>
                <a:lnTo>
                  <a:pt x="420" y="1230"/>
                </a:lnTo>
                <a:lnTo>
                  <a:pt x="414" y="1230"/>
                </a:lnTo>
                <a:lnTo>
                  <a:pt x="402" y="1218"/>
                </a:lnTo>
                <a:lnTo>
                  <a:pt x="402" y="1200"/>
                </a:lnTo>
                <a:lnTo>
                  <a:pt x="408" y="1188"/>
                </a:lnTo>
                <a:lnTo>
                  <a:pt x="408" y="1176"/>
                </a:lnTo>
                <a:lnTo>
                  <a:pt x="384" y="1152"/>
                </a:lnTo>
                <a:lnTo>
                  <a:pt x="384" y="1140"/>
                </a:lnTo>
                <a:lnTo>
                  <a:pt x="390" y="1134"/>
                </a:lnTo>
                <a:lnTo>
                  <a:pt x="396" y="1134"/>
                </a:lnTo>
                <a:lnTo>
                  <a:pt x="402" y="1128"/>
                </a:lnTo>
                <a:lnTo>
                  <a:pt x="402" y="1122"/>
                </a:lnTo>
                <a:lnTo>
                  <a:pt x="396" y="1116"/>
                </a:lnTo>
                <a:lnTo>
                  <a:pt x="390" y="1116"/>
                </a:lnTo>
                <a:lnTo>
                  <a:pt x="384" y="1110"/>
                </a:lnTo>
                <a:lnTo>
                  <a:pt x="426" y="1068"/>
                </a:lnTo>
                <a:lnTo>
                  <a:pt x="438" y="1062"/>
                </a:lnTo>
                <a:lnTo>
                  <a:pt x="444" y="1056"/>
                </a:lnTo>
                <a:lnTo>
                  <a:pt x="456" y="1050"/>
                </a:lnTo>
                <a:lnTo>
                  <a:pt x="498" y="1050"/>
                </a:lnTo>
                <a:lnTo>
                  <a:pt x="504" y="1044"/>
                </a:lnTo>
                <a:lnTo>
                  <a:pt x="504" y="1038"/>
                </a:lnTo>
                <a:lnTo>
                  <a:pt x="486" y="1020"/>
                </a:lnTo>
                <a:lnTo>
                  <a:pt x="474" y="1014"/>
                </a:lnTo>
                <a:lnTo>
                  <a:pt x="486" y="1008"/>
                </a:lnTo>
                <a:lnTo>
                  <a:pt x="492" y="1008"/>
                </a:lnTo>
                <a:lnTo>
                  <a:pt x="522" y="978"/>
                </a:lnTo>
                <a:lnTo>
                  <a:pt x="528" y="936"/>
                </a:lnTo>
                <a:lnTo>
                  <a:pt x="528" y="900"/>
                </a:lnTo>
                <a:lnTo>
                  <a:pt x="546" y="912"/>
                </a:lnTo>
                <a:lnTo>
                  <a:pt x="558" y="906"/>
                </a:lnTo>
                <a:lnTo>
                  <a:pt x="564" y="906"/>
                </a:lnTo>
                <a:lnTo>
                  <a:pt x="570" y="900"/>
                </a:lnTo>
                <a:lnTo>
                  <a:pt x="576" y="900"/>
                </a:lnTo>
                <a:lnTo>
                  <a:pt x="576" y="894"/>
                </a:lnTo>
                <a:lnTo>
                  <a:pt x="570" y="888"/>
                </a:lnTo>
                <a:lnTo>
                  <a:pt x="570" y="882"/>
                </a:lnTo>
                <a:lnTo>
                  <a:pt x="564" y="876"/>
                </a:lnTo>
                <a:lnTo>
                  <a:pt x="582" y="876"/>
                </a:lnTo>
                <a:lnTo>
                  <a:pt x="588" y="870"/>
                </a:lnTo>
                <a:lnTo>
                  <a:pt x="588" y="864"/>
                </a:lnTo>
                <a:lnTo>
                  <a:pt x="594" y="858"/>
                </a:lnTo>
                <a:lnTo>
                  <a:pt x="606" y="852"/>
                </a:lnTo>
                <a:lnTo>
                  <a:pt x="612" y="852"/>
                </a:lnTo>
                <a:lnTo>
                  <a:pt x="618" y="834"/>
                </a:lnTo>
                <a:lnTo>
                  <a:pt x="612" y="828"/>
                </a:lnTo>
                <a:lnTo>
                  <a:pt x="600" y="822"/>
                </a:lnTo>
                <a:lnTo>
                  <a:pt x="600" y="810"/>
                </a:lnTo>
                <a:lnTo>
                  <a:pt x="606" y="810"/>
                </a:lnTo>
                <a:lnTo>
                  <a:pt x="618" y="804"/>
                </a:lnTo>
                <a:lnTo>
                  <a:pt x="636" y="786"/>
                </a:lnTo>
                <a:lnTo>
                  <a:pt x="678" y="780"/>
                </a:lnTo>
                <a:lnTo>
                  <a:pt x="696" y="780"/>
                </a:lnTo>
                <a:lnTo>
                  <a:pt x="702" y="774"/>
                </a:lnTo>
                <a:lnTo>
                  <a:pt x="702" y="744"/>
                </a:lnTo>
                <a:lnTo>
                  <a:pt x="714" y="732"/>
                </a:lnTo>
                <a:lnTo>
                  <a:pt x="720" y="738"/>
                </a:lnTo>
                <a:lnTo>
                  <a:pt x="720" y="750"/>
                </a:lnTo>
                <a:lnTo>
                  <a:pt x="744" y="744"/>
                </a:lnTo>
                <a:lnTo>
                  <a:pt x="768" y="750"/>
                </a:lnTo>
                <a:lnTo>
                  <a:pt x="792" y="750"/>
                </a:lnTo>
                <a:lnTo>
                  <a:pt x="798" y="756"/>
                </a:lnTo>
                <a:lnTo>
                  <a:pt x="810" y="756"/>
                </a:lnTo>
                <a:lnTo>
                  <a:pt x="816" y="750"/>
                </a:lnTo>
                <a:lnTo>
                  <a:pt x="810" y="750"/>
                </a:lnTo>
                <a:lnTo>
                  <a:pt x="798" y="738"/>
                </a:lnTo>
                <a:lnTo>
                  <a:pt x="798" y="732"/>
                </a:lnTo>
                <a:lnTo>
                  <a:pt x="810" y="732"/>
                </a:lnTo>
                <a:lnTo>
                  <a:pt x="810" y="708"/>
                </a:lnTo>
                <a:lnTo>
                  <a:pt x="840" y="714"/>
                </a:lnTo>
                <a:lnTo>
                  <a:pt x="834" y="708"/>
                </a:lnTo>
                <a:lnTo>
                  <a:pt x="840" y="702"/>
                </a:lnTo>
                <a:lnTo>
                  <a:pt x="858" y="708"/>
                </a:lnTo>
                <a:lnTo>
                  <a:pt x="858" y="696"/>
                </a:lnTo>
                <a:lnTo>
                  <a:pt x="864" y="690"/>
                </a:lnTo>
                <a:lnTo>
                  <a:pt x="882" y="690"/>
                </a:lnTo>
                <a:lnTo>
                  <a:pt x="888" y="696"/>
                </a:lnTo>
                <a:lnTo>
                  <a:pt x="894" y="708"/>
                </a:lnTo>
                <a:lnTo>
                  <a:pt x="906" y="714"/>
                </a:lnTo>
                <a:lnTo>
                  <a:pt x="918" y="726"/>
                </a:lnTo>
                <a:lnTo>
                  <a:pt x="930" y="726"/>
                </a:lnTo>
                <a:lnTo>
                  <a:pt x="942" y="732"/>
                </a:lnTo>
                <a:lnTo>
                  <a:pt x="960" y="732"/>
                </a:lnTo>
                <a:lnTo>
                  <a:pt x="966" y="738"/>
                </a:lnTo>
                <a:lnTo>
                  <a:pt x="978" y="738"/>
                </a:lnTo>
                <a:lnTo>
                  <a:pt x="990" y="732"/>
                </a:lnTo>
                <a:lnTo>
                  <a:pt x="996" y="726"/>
                </a:lnTo>
                <a:lnTo>
                  <a:pt x="1026" y="726"/>
                </a:lnTo>
                <a:lnTo>
                  <a:pt x="1038" y="732"/>
                </a:lnTo>
                <a:lnTo>
                  <a:pt x="1044" y="738"/>
                </a:lnTo>
                <a:lnTo>
                  <a:pt x="1062" y="738"/>
                </a:lnTo>
                <a:lnTo>
                  <a:pt x="1062" y="726"/>
                </a:lnTo>
                <a:lnTo>
                  <a:pt x="1068" y="720"/>
                </a:lnTo>
                <a:lnTo>
                  <a:pt x="1068" y="714"/>
                </a:lnTo>
                <a:lnTo>
                  <a:pt x="1092" y="714"/>
                </a:lnTo>
                <a:lnTo>
                  <a:pt x="1092" y="678"/>
                </a:lnTo>
                <a:lnTo>
                  <a:pt x="1098" y="672"/>
                </a:lnTo>
                <a:lnTo>
                  <a:pt x="1098" y="660"/>
                </a:lnTo>
                <a:lnTo>
                  <a:pt x="1110" y="654"/>
                </a:lnTo>
                <a:lnTo>
                  <a:pt x="1116" y="654"/>
                </a:lnTo>
                <a:lnTo>
                  <a:pt x="1128" y="648"/>
                </a:lnTo>
                <a:lnTo>
                  <a:pt x="1158" y="648"/>
                </a:lnTo>
                <a:lnTo>
                  <a:pt x="1170" y="642"/>
                </a:lnTo>
                <a:lnTo>
                  <a:pt x="1206" y="642"/>
                </a:lnTo>
                <a:lnTo>
                  <a:pt x="1206" y="654"/>
                </a:lnTo>
                <a:lnTo>
                  <a:pt x="1242" y="660"/>
                </a:lnTo>
                <a:lnTo>
                  <a:pt x="1248" y="660"/>
                </a:lnTo>
                <a:lnTo>
                  <a:pt x="1260" y="672"/>
                </a:lnTo>
                <a:lnTo>
                  <a:pt x="1266" y="684"/>
                </a:lnTo>
                <a:lnTo>
                  <a:pt x="1266" y="702"/>
                </a:lnTo>
                <a:lnTo>
                  <a:pt x="1260" y="702"/>
                </a:lnTo>
                <a:lnTo>
                  <a:pt x="1260" y="696"/>
                </a:lnTo>
                <a:lnTo>
                  <a:pt x="1254" y="696"/>
                </a:lnTo>
                <a:lnTo>
                  <a:pt x="1254" y="708"/>
                </a:lnTo>
                <a:lnTo>
                  <a:pt x="1278" y="708"/>
                </a:lnTo>
                <a:lnTo>
                  <a:pt x="1284" y="696"/>
                </a:lnTo>
                <a:lnTo>
                  <a:pt x="1284" y="690"/>
                </a:lnTo>
                <a:lnTo>
                  <a:pt x="1308" y="684"/>
                </a:lnTo>
                <a:lnTo>
                  <a:pt x="1314" y="672"/>
                </a:lnTo>
                <a:lnTo>
                  <a:pt x="1350" y="672"/>
                </a:lnTo>
                <a:lnTo>
                  <a:pt x="1362" y="660"/>
                </a:lnTo>
                <a:lnTo>
                  <a:pt x="1356" y="660"/>
                </a:lnTo>
                <a:close/>
                <a:moveTo>
                  <a:pt x="564" y="726"/>
                </a:moveTo>
                <a:lnTo>
                  <a:pt x="540" y="738"/>
                </a:lnTo>
                <a:lnTo>
                  <a:pt x="546" y="756"/>
                </a:lnTo>
                <a:lnTo>
                  <a:pt x="576" y="756"/>
                </a:lnTo>
                <a:lnTo>
                  <a:pt x="570" y="738"/>
                </a:lnTo>
                <a:lnTo>
                  <a:pt x="564" y="726"/>
                </a:lnTo>
                <a:close/>
                <a:moveTo>
                  <a:pt x="522" y="714"/>
                </a:moveTo>
                <a:lnTo>
                  <a:pt x="516" y="720"/>
                </a:lnTo>
                <a:lnTo>
                  <a:pt x="510" y="732"/>
                </a:lnTo>
                <a:lnTo>
                  <a:pt x="510" y="750"/>
                </a:lnTo>
                <a:lnTo>
                  <a:pt x="528" y="768"/>
                </a:lnTo>
                <a:lnTo>
                  <a:pt x="528" y="756"/>
                </a:lnTo>
                <a:lnTo>
                  <a:pt x="534" y="744"/>
                </a:lnTo>
                <a:lnTo>
                  <a:pt x="534" y="720"/>
                </a:lnTo>
                <a:lnTo>
                  <a:pt x="528" y="714"/>
                </a:lnTo>
                <a:lnTo>
                  <a:pt x="522" y="714"/>
                </a:lnTo>
                <a:close/>
                <a:moveTo>
                  <a:pt x="606" y="738"/>
                </a:moveTo>
                <a:lnTo>
                  <a:pt x="618" y="732"/>
                </a:lnTo>
                <a:lnTo>
                  <a:pt x="624" y="732"/>
                </a:lnTo>
                <a:lnTo>
                  <a:pt x="630" y="726"/>
                </a:lnTo>
                <a:lnTo>
                  <a:pt x="618" y="720"/>
                </a:lnTo>
                <a:lnTo>
                  <a:pt x="588" y="720"/>
                </a:lnTo>
                <a:lnTo>
                  <a:pt x="576" y="732"/>
                </a:lnTo>
                <a:lnTo>
                  <a:pt x="582" y="744"/>
                </a:lnTo>
                <a:lnTo>
                  <a:pt x="606" y="73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Nigeria" descr="© INSCALE GmbH, 05.05.2010&#10;http://www.presentationload.com/">
            <a:extLst>
              <a:ext uri="{FF2B5EF4-FFF2-40B4-BE49-F238E27FC236}">
                <a16:creationId xmlns:a16="http://schemas.microsoft.com/office/drawing/2014/main" id="{0D4BF7F1-F806-510F-E917-5509C6E583D2}"/>
              </a:ext>
            </a:extLst>
          </p:cNvPr>
          <p:cNvSpPr>
            <a:spLocks/>
          </p:cNvSpPr>
          <p:nvPr/>
        </p:nvSpPr>
        <p:spPr bwMode="gray">
          <a:xfrm>
            <a:off x="5694286" y="3857480"/>
            <a:ext cx="394632" cy="363283"/>
          </a:xfrm>
          <a:custGeom>
            <a:avLst/>
            <a:gdLst>
              <a:gd name="T0" fmla="*/ 2147483647 w 840"/>
              <a:gd name="T1" fmla="*/ 2147483647 h 768"/>
              <a:gd name="T2" fmla="*/ 2147483647 w 840"/>
              <a:gd name="T3" fmla="*/ 2147483647 h 768"/>
              <a:gd name="T4" fmla="*/ 2147483647 w 840"/>
              <a:gd name="T5" fmla="*/ 2147483647 h 768"/>
              <a:gd name="T6" fmla="*/ 2147483647 w 840"/>
              <a:gd name="T7" fmla="*/ 2147483647 h 768"/>
              <a:gd name="T8" fmla="*/ 2147483647 w 840"/>
              <a:gd name="T9" fmla="*/ 2147483647 h 768"/>
              <a:gd name="T10" fmla="*/ 2147483647 w 840"/>
              <a:gd name="T11" fmla="*/ 2147483647 h 768"/>
              <a:gd name="T12" fmla="*/ 2147483647 w 840"/>
              <a:gd name="T13" fmla="*/ 2147483647 h 768"/>
              <a:gd name="T14" fmla="*/ 2147483647 w 840"/>
              <a:gd name="T15" fmla="*/ 2147483647 h 768"/>
              <a:gd name="T16" fmla="*/ 2147483647 w 840"/>
              <a:gd name="T17" fmla="*/ 2147483647 h 768"/>
              <a:gd name="T18" fmla="*/ 2147483647 w 840"/>
              <a:gd name="T19" fmla="*/ 2147483647 h 768"/>
              <a:gd name="T20" fmla="*/ 2147483647 w 840"/>
              <a:gd name="T21" fmla="*/ 2147483647 h 768"/>
              <a:gd name="T22" fmla="*/ 2147483647 w 840"/>
              <a:gd name="T23" fmla="*/ 2147483647 h 768"/>
              <a:gd name="T24" fmla="*/ 2147483647 w 840"/>
              <a:gd name="T25" fmla="*/ 2147483647 h 768"/>
              <a:gd name="T26" fmla="*/ 2147483647 w 840"/>
              <a:gd name="T27" fmla="*/ 2147483647 h 768"/>
              <a:gd name="T28" fmla="*/ 2147483647 w 840"/>
              <a:gd name="T29" fmla="*/ 2147483647 h 768"/>
              <a:gd name="T30" fmla="*/ 2147483647 w 840"/>
              <a:gd name="T31" fmla="*/ 2147483647 h 768"/>
              <a:gd name="T32" fmla="*/ 2147483647 w 840"/>
              <a:gd name="T33" fmla="*/ 2147483647 h 768"/>
              <a:gd name="T34" fmla="*/ 2147483647 w 840"/>
              <a:gd name="T35" fmla="*/ 2147483647 h 768"/>
              <a:gd name="T36" fmla="*/ 2147483647 w 840"/>
              <a:gd name="T37" fmla="*/ 2147483647 h 768"/>
              <a:gd name="T38" fmla="*/ 2147483647 w 840"/>
              <a:gd name="T39" fmla="*/ 2147483647 h 768"/>
              <a:gd name="T40" fmla="*/ 2147483647 w 840"/>
              <a:gd name="T41" fmla="*/ 2147483647 h 768"/>
              <a:gd name="T42" fmla="*/ 2147483647 w 840"/>
              <a:gd name="T43" fmla="*/ 2147483647 h 768"/>
              <a:gd name="T44" fmla="*/ 2147483647 w 840"/>
              <a:gd name="T45" fmla="*/ 2147483647 h 768"/>
              <a:gd name="T46" fmla="*/ 2147483647 w 840"/>
              <a:gd name="T47" fmla="*/ 2147483647 h 768"/>
              <a:gd name="T48" fmla="*/ 2147483647 w 840"/>
              <a:gd name="T49" fmla="*/ 2147483647 h 768"/>
              <a:gd name="T50" fmla="*/ 2147483647 w 840"/>
              <a:gd name="T51" fmla="*/ 2147483647 h 768"/>
              <a:gd name="T52" fmla="*/ 2147483647 w 840"/>
              <a:gd name="T53" fmla="*/ 2147483647 h 768"/>
              <a:gd name="T54" fmla="*/ 2147483647 w 840"/>
              <a:gd name="T55" fmla="*/ 2147483647 h 768"/>
              <a:gd name="T56" fmla="*/ 2147483647 w 840"/>
              <a:gd name="T57" fmla="*/ 2147483647 h 768"/>
              <a:gd name="T58" fmla="*/ 2147483647 w 840"/>
              <a:gd name="T59" fmla="*/ 2147483647 h 768"/>
              <a:gd name="T60" fmla="*/ 2147483647 w 840"/>
              <a:gd name="T61" fmla="*/ 2147483647 h 768"/>
              <a:gd name="T62" fmla="*/ 2147483647 w 840"/>
              <a:gd name="T63" fmla="*/ 2147483647 h 768"/>
              <a:gd name="T64" fmla="*/ 2147483647 w 840"/>
              <a:gd name="T65" fmla="*/ 2147483647 h 768"/>
              <a:gd name="T66" fmla="*/ 2147483647 w 840"/>
              <a:gd name="T67" fmla="*/ 2147483647 h 768"/>
              <a:gd name="T68" fmla="*/ 2147483647 w 840"/>
              <a:gd name="T69" fmla="*/ 2147483647 h 768"/>
              <a:gd name="T70" fmla="*/ 2147483647 w 840"/>
              <a:gd name="T71" fmla="*/ 2147483647 h 768"/>
              <a:gd name="T72" fmla="*/ 2147483647 w 840"/>
              <a:gd name="T73" fmla="*/ 2147483647 h 768"/>
              <a:gd name="T74" fmla="*/ 2147483647 w 840"/>
              <a:gd name="T75" fmla="*/ 2147483647 h 768"/>
              <a:gd name="T76" fmla="*/ 2147483647 w 840"/>
              <a:gd name="T77" fmla="*/ 2147483647 h 768"/>
              <a:gd name="T78" fmla="*/ 2147483647 w 840"/>
              <a:gd name="T79" fmla="*/ 2147483647 h 768"/>
              <a:gd name="T80" fmla="*/ 2147483647 w 840"/>
              <a:gd name="T81" fmla="*/ 2147483647 h 768"/>
              <a:gd name="T82" fmla="*/ 2147483647 w 840"/>
              <a:gd name="T83" fmla="*/ 2147483647 h 768"/>
              <a:gd name="T84" fmla="*/ 2147483647 w 840"/>
              <a:gd name="T85" fmla="*/ 2147483647 h 768"/>
              <a:gd name="T86" fmla="*/ 2147483647 w 840"/>
              <a:gd name="T87" fmla="*/ 2147483647 h 768"/>
              <a:gd name="T88" fmla="*/ 2147483647 w 840"/>
              <a:gd name="T89" fmla="*/ 2147483647 h 768"/>
              <a:gd name="T90" fmla="*/ 2147483647 w 840"/>
              <a:gd name="T91" fmla="*/ 2147483647 h 768"/>
              <a:gd name="T92" fmla="*/ 2147483647 w 840"/>
              <a:gd name="T93" fmla="*/ 2147483647 h 768"/>
              <a:gd name="T94" fmla="*/ 2147483647 w 840"/>
              <a:gd name="T95" fmla="*/ 2147483647 h 768"/>
              <a:gd name="T96" fmla="*/ 2147483647 w 840"/>
              <a:gd name="T97" fmla="*/ 2147483647 h 768"/>
              <a:gd name="T98" fmla="*/ 2147483647 w 840"/>
              <a:gd name="T99" fmla="*/ 2147483647 h 768"/>
              <a:gd name="T100" fmla="*/ 2147483647 w 840"/>
              <a:gd name="T101" fmla="*/ 2147483647 h 768"/>
              <a:gd name="T102" fmla="*/ 2147483647 w 840"/>
              <a:gd name="T103" fmla="*/ 2147483647 h 768"/>
              <a:gd name="T104" fmla="*/ 2147483647 w 840"/>
              <a:gd name="T105" fmla="*/ 2147483647 h 768"/>
              <a:gd name="T106" fmla="*/ 2147483647 w 840"/>
              <a:gd name="T107" fmla="*/ 2147483647 h 768"/>
              <a:gd name="T108" fmla="*/ 2147483647 w 840"/>
              <a:gd name="T109" fmla="*/ 2147483647 h 768"/>
              <a:gd name="T110" fmla="*/ 2147483647 w 840"/>
              <a:gd name="T111" fmla="*/ 2147483647 h 768"/>
              <a:gd name="T112" fmla="*/ 2147483647 w 840"/>
              <a:gd name="T113" fmla="*/ 2147483647 h 768"/>
              <a:gd name="T114" fmla="*/ 2147483647 w 840"/>
              <a:gd name="T115" fmla="*/ 2147483647 h 768"/>
              <a:gd name="T116" fmla="*/ 2147483647 w 840"/>
              <a:gd name="T117" fmla="*/ 2147483647 h 768"/>
              <a:gd name="T118" fmla="*/ 2147483647 w 840"/>
              <a:gd name="T119" fmla="*/ 2147483647 h 76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40"/>
              <a:gd name="T181" fmla="*/ 0 h 768"/>
              <a:gd name="T182" fmla="*/ 840 w 840"/>
              <a:gd name="T183" fmla="*/ 768 h 76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40" h="768">
                <a:moveTo>
                  <a:pt x="420" y="738"/>
                </a:moveTo>
                <a:lnTo>
                  <a:pt x="420" y="732"/>
                </a:lnTo>
                <a:lnTo>
                  <a:pt x="426" y="726"/>
                </a:lnTo>
                <a:lnTo>
                  <a:pt x="426" y="714"/>
                </a:lnTo>
                <a:lnTo>
                  <a:pt x="432" y="702"/>
                </a:lnTo>
                <a:lnTo>
                  <a:pt x="432" y="648"/>
                </a:lnTo>
                <a:lnTo>
                  <a:pt x="498" y="594"/>
                </a:lnTo>
                <a:lnTo>
                  <a:pt x="498" y="588"/>
                </a:lnTo>
                <a:lnTo>
                  <a:pt x="504" y="582"/>
                </a:lnTo>
                <a:lnTo>
                  <a:pt x="516" y="558"/>
                </a:lnTo>
                <a:lnTo>
                  <a:pt x="522" y="552"/>
                </a:lnTo>
                <a:lnTo>
                  <a:pt x="528" y="552"/>
                </a:lnTo>
                <a:lnTo>
                  <a:pt x="534" y="558"/>
                </a:lnTo>
                <a:lnTo>
                  <a:pt x="546" y="564"/>
                </a:lnTo>
                <a:lnTo>
                  <a:pt x="552" y="564"/>
                </a:lnTo>
                <a:lnTo>
                  <a:pt x="558" y="558"/>
                </a:lnTo>
                <a:lnTo>
                  <a:pt x="558" y="546"/>
                </a:lnTo>
                <a:lnTo>
                  <a:pt x="552" y="540"/>
                </a:lnTo>
                <a:lnTo>
                  <a:pt x="564" y="540"/>
                </a:lnTo>
                <a:lnTo>
                  <a:pt x="570" y="552"/>
                </a:lnTo>
                <a:lnTo>
                  <a:pt x="582" y="564"/>
                </a:lnTo>
                <a:lnTo>
                  <a:pt x="588" y="576"/>
                </a:lnTo>
                <a:lnTo>
                  <a:pt x="588" y="582"/>
                </a:lnTo>
                <a:lnTo>
                  <a:pt x="594" y="594"/>
                </a:lnTo>
                <a:lnTo>
                  <a:pt x="600" y="600"/>
                </a:lnTo>
                <a:lnTo>
                  <a:pt x="606" y="600"/>
                </a:lnTo>
                <a:lnTo>
                  <a:pt x="624" y="582"/>
                </a:lnTo>
                <a:lnTo>
                  <a:pt x="624" y="570"/>
                </a:lnTo>
                <a:lnTo>
                  <a:pt x="630" y="558"/>
                </a:lnTo>
                <a:lnTo>
                  <a:pt x="642" y="552"/>
                </a:lnTo>
                <a:lnTo>
                  <a:pt x="648" y="546"/>
                </a:lnTo>
                <a:lnTo>
                  <a:pt x="648" y="516"/>
                </a:lnTo>
                <a:lnTo>
                  <a:pt x="672" y="486"/>
                </a:lnTo>
                <a:lnTo>
                  <a:pt x="684" y="438"/>
                </a:lnTo>
                <a:lnTo>
                  <a:pt x="696" y="432"/>
                </a:lnTo>
                <a:lnTo>
                  <a:pt x="702" y="426"/>
                </a:lnTo>
                <a:lnTo>
                  <a:pt x="714" y="420"/>
                </a:lnTo>
                <a:lnTo>
                  <a:pt x="720" y="414"/>
                </a:lnTo>
                <a:lnTo>
                  <a:pt x="720" y="402"/>
                </a:lnTo>
                <a:lnTo>
                  <a:pt x="726" y="384"/>
                </a:lnTo>
                <a:lnTo>
                  <a:pt x="726" y="354"/>
                </a:lnTo>
                <a:lnTo>
                  <a:pt x="744" y="354"/>
                </a:lnTo>
                <a:lnTo>
                  <a:pt x="750" y="348"/>
                </a:lnTo>
                <a:lnTo>
                  <a:pt x="756" y="330"/>
                </a:lnTo>
                <a:lnTo>
                  <a:pt x="756" y="300"/>
                </a:lnTo>
                <a:lnTo>
                  <a:pt x="762" y="294"/>
                </a:lnTo>
                <a:lnTo>
                  <a:pt x="768" y="264"/>
                </a:lnTo>
                <a:lnTo>
                  <a:pt x="774" y="252"/>
                </a:lnTo>
                <a:lnTo>
                  <a:pt x="786" y="240"/>
                </a:lnTo>
                <a:lnTo>
                  <a:pt x="786" y="234"/>
                </a:lnTo>
                <a:lnTo>
                  <a:pt x="792" y="228"/>
                </a:lnTo>
                <a:lnTo>
                  <a:pt x="792" y="222"/>
                </a:lnTo>
                <a:lnTo>
                  <a:pt x="798" y="216"/>
                </a:lnTo>
                <a:lnTo>
                  <a:pt x="798" y="210"/>
                </a:lnTo>
                <a:lnTo>
                  <a:pt x="810" y="210"/>
                </a:lnTo>
                <a:lnTo>
                  <a:pt x="822" y="204"/>
                </a:lnTo>
                <a:lnTo>
                  <a:pt x="840" y="186"/>
                </a:lnTo>
                <a:lnTo>
                  <a:pt x="840" y="174"/>
                </a:lnTo>
                <a:lnTo>
                  <a:pt x="834" y="168"/>
                </a:lnTo>
                <a:lnTo>
                  <a:pt x="834" y="162"/>
                </a:lnTo>
                <a:lnTo>
                  <a:pt x="840" y="156"/>
                </a:lnTo>
                <a:lnTo>
                  <a:pt x="840" y="126"/>
                </a:lnTo>
                <a:lnTo>
                  <a:pt x="810" y="126"/>
                </a:lnTo>
                <a:lnTo>
                  <a:pt x="810" y="120"/>
                </a:lnTo>
                <a:lnTo>
                  <a:pt x="804" y="108"/>
                </a:lnTo>
                <a:lnTo>
                  <a:pt x="804" y="60"/>
                </a:lnTo>
                <a:lnTo>
                  <a:pt x="774" y="12"/>
                </a:lnTo>
                <a:lnTo>
                  <a:pt x="756" y="12"/>
                </a:lnTo>
                <a:lnTo>
                  <a:pt x="750" y="18"/>
                </a:lnTo>
                <a:lnTo>
                  <a:pt x="750" y="24"/>
                </a:lnTo>
                <a:lnTo>
                  <a:pt x="744" y="30"/>
                </a:lnTo>
                <a:lnTo>
                  <a:pt x="744" y="36"/>
                </a:lnTo>
                <a:lnTo>
                  <a:pt x="720" y="36"/>
                </a:lnTo>
                <a:lnTo>
                  <a:pt x="714" y="42"/>
                </a:lnTo>
                <a:lnTo>
                  <a:pt x="702" y="48"/>
                </a:lnTo>
                <a:lnTo>
                  <a:pt x="696" y="54"/>
                </a:lnTo>
                <a:lnTo>
                  <a:pt x="684" y="60"/>
                </a:lnTo>
                <a:lnTo>
                  <a:pt x="654" y="60"/>
                </a:lnTo>
                <a:lnTo>
                  <a:pt x="648" y="54"/>
                </a:lnTo>
                <a:lnTo>
                  <a:pt x="636" y="48"/>
                </a:lnTo>
                <a:lnTo>
                  <a:pt x="600" y="36"/>
                </a:lnTo>
                <a:lnTo>
                  <a:pt x="546" y="36"/>
                </a:lnTo>
                <a:lnTo>
                  <a:pt x="528" y="42"/>
                </a:lnTo>
                <a:lnTo>
                  <a:pt x="516" y="54"/>
                </a:lnTo>
                <a:lnTo>
                  <a:pt x="504" y="60"/>
                </a:lnTo>
                <a:lnTo>
                  <a:pt x="492" y="84"/>
                </a:lnTo>
                <a:lnTo>
                  <a:pt x="486" y="90"/>
                </a:lnTo>
                <a:lnTo>
                  <a:pt x="480" y="90"/>
                </a:lnTo>
                <a:lnTo>
                  <a:pt x="468" y="84"/>
                </a:lnTo>
                <a:lnTo>
                  <a:pt x="438" y="84"/>
                </a:lnTo>
                <a:lnTo>
                  <a:pt x="414" y="72"/>
                </a:lnTo>
                <a:lnTo>
                  <a:pt x="402" y="60"/>
                </a:lnTo>
                <a:lnTo>
                  <a:pt x="390" y="54"/>
                </a:lnTo>
                <a:lnTo>
                  <a:pt x="384" y="48"/>
                </a:lnTo>
                <a:lnTo>
                  <a:pt x="372" y="42"/>
                </a:lnTo>
                <a:lnTo>
                  <a:pt x="360" y="42"/>
                </a:lnTo>
                <a:lnTo>
                  <a:pt x="336" y="54"/>
                </a:lnTo>
                <a:lnTo>
                  <a:pt x="324" y="66"/>
                </a:lnTo>
                <a:lnTo>
                  <a:pt x="312" y="72"/>
                </a:lnTo>
                <a:lnTo>
                  <a:pt x="306" y="72"/>
                </a:lnTo>
                <a:lnTo>
                  <a:pt x="294" y="66"/>
                </a:lnTo>
                <a:lnTo>
                  <a:pt x="288" y="60"/>
                </a:lnTo>
                <a:lnTo>
                  <a:pt x="288" y="54"/>
                </a:lnTo>
                <a:lnTo>
                  <a:pt x="282" y="48"/>
                </a:lnTo>
                <a:lnTo>
                  <a:pt x="282" y="42"/>
                </a:lnTo>
                <a:lnTo>
                  <a:pt x="258" y="18"/>
                </a:lnTo>
                <a:lnTo>
                  <a:pt x="222" y="18"/>
                </a:lnTo>
                <a:lnTo>
                  <a:pt x="222" y="12"/>
                </a:lnTo>
                <a:lnTo>
                  <a:pt x="210" y="0"/>
                </a:lnTo>
                <a:lnTo>
                  <a:pt x="198" y="0"/>
                </a:lnTo>
                <a:lnTo>
                  <a:pt x="186" y="6"/>
                </a:lnTo>
                <a:lnTo>
                  <a:pt x="180" y="6"/>
                </a:lnTo>
                <a:lnTo>
                  <a:pt x="180" y="12"/>
                </a:lnTo>
                <a:lnTo>
                  <a:pt x="126" y="12"/>
                </a:lnTo>
                <a:lnTo>
                  <a:pt x="102" y="36"/>
                </a:lnTo>
                <a:lnTo>
                  <a:pt x="102" y="60"/>
                </a:lnTo>
                <a:lnTo>
                  <a:pt x="96" y="78"/>
                </a:lnTo>
                <a:lnTo>
                  <a:pt x="90" y="90"/>
                </a:lnTo>
                <a:lnTo>
                  <a:pt x="84" y="96"/>
                </a:lnTo>
                <a:lnTo>
                  <a:pt x="78" y="108"/>
                </a:lnTo>
                <a:lnTo>
                  <a:pt x="72" y="114"/>
                </a:lnTo>
                <a:lnTo>
                  <a:pt x="66" y="114"/>
                </a:lnTo>
                <a:lnTo>
                  <a:pt x="66" y="168"/>
                </a:lnTo>
                <a:lnTo>
                  <a:pt x="60" y="180"/>
                </a:lnTo>
                <a:lnTo>
                  <a:pt x="60" y="186"/>
                </a:lnTo>
                <a:lnTo>
                  <a:pt x="54" y="192"/>
                </a:lnTo>
                <a:lnTo>
                  <a:pt x="66" y="216"/>
                </a:lnTo>
                <a:lnTo>
                  <a:pt x="72" y="222"/>
                </a:lnTo>
                <a:lnTo>
                  <a:pt x="78" y="234"/>
                </a:lnTo>
                <a:lnTo>
                  <a:pt x="78" y="246"/>
                </a:lnTo>
                <a:lnTo>
                  <a:pt x="84" y="252"/>
                </a:lnTo>
                <a:lnTo>
                  <a:pt x="84" y="264"/>
                </a:lnTo>
                <a:lnTo>
                  <a:pt x="78" y="270"/>
                </a:lnTo>
                <a:lnTo>
                  <a:pt x="72" y="270"/>
                </a:lnTo>
                <a:lnTo>
                  <a:pt x="60" y="276"/>
                </a:lnTo>
                <a:lnTo>
                  <a:pt x="60" y="318"/>
                </a:lnTo>
                <a:lnTo>
                  <a:pt x="48" y="324"/>
                </a:lnTo>
                <a:lnTo>
                  <a:pt x="42" y="336"/>
                </a:lnTo>
                <a:lnTo>
                  <a:pt x="36" y="342"/>
                </a:lnTo>
                <a:lnTo>
                  <a:pt x="36" y="372"/>
                </a:lnTo>
                <a:lnTo>
                  <a:pt x="24" y="396"/>
                </a:lnTo>
                <a:lnTo>
                  <a:pt x="6" y="396"/>
                </a:lnTo>
                <a:lnTo>
                  <a:pt x="0" y="426"/>
                </a:lnTo>
                <a:lnTo>
                  <a:pt x="6" y="462"/>
                </a:lnTo>
                <a:lnTo>
                  <a:pt x="0" y="492"/>
                </a:lnTo>
                <a:lnTo>
                  <a:pt x="0" y="606"/>
                </a:lnTo>
                <a:lnTo>
                  <a:pt x="6" y="612"/>
                </a:lnTo>
                <a:lnTo>
                  <a:pt x="30" y="612"/>
                </a:lnTo>
                <a:lnTo>
                  <a:pt x="54" y="600"/>
                </a:lnTo>
                <a:lnTo>
                  <a:pt x="60" y="594"/>
                </a:lnTo>
                <a:lnTo>
                  <a:pt x="66" y="600"/>
                </a:lnTo>
                <a:lnTo>
                  <a:pt x="108" y="600"/>
                </a:lnTo>
                <a:lnTo>
                  <a:pt x="126" y="606"/>
                </a:lnTo>
                <a:lnTo>
                  <a:pt x="138" y="618"/>
                </a:lnTo>
                <a:lnTo>
                  <a:pt x="150" y="636"/>
                </a:lnTo>
                <a:lnTo>
                  <a:pt x="156" y="648"/>
                </a:lnTo>
                <a:lnTo>
                  <a:pt x="168" y="660"/>
                </a:lnTo>
                <a:lnTo>
                  <a:pt x="186" y="660"/>
                </a:lnTo>
                <a:lnTo>
                  <a:pt x="180" y="666"/>
                </a:lnTo>
                <a:lnTo>
                  <a:pt x="180" y="678"/>
                </a:lnTo>
                <a:lnTo>
                  <a:pt x="174" y="684"/>
                </a:lnTo>
                <a:lnTo>
                  <a:pt x="186" y="684"/>
                </a:lnTo>
                <a:lnTo>
                  <a:pt x="198" y="678"/>
                </a:lnTo>
                <a:lnTo>
                  <a:pt x="198" y="684"/>
                </a:lnTo>
                <a:lnTo>
                  <a:pt x="192" y="690"/>
                </a:lnTo>
                <a:lnTo>
                  <a:pt x="186" y="702"/>
                </a:lnTo>
                <a:lnTo>
                  <a:pt x="186" y="714"/>
                </a:lnTo>
                <a:lnTo>
                  <a:pt x="204" y="750"/>
                </a:lnTo>
                <a:lnTo>
                  <a:pt x="216" y="762"/>
                </a:lnTo>
                <a:lnTo>
                  <a:pt x="234" y="768"/>
                </a:lnTo>
                <a:lnTo>
                  <a:pt x="270" y="768"/>
                </a:lnTo>
                <a:lnTo>
                  <a:pt x="276" y="762"/>
                </a:lnTo>
                <a:lnTo>
                  <a:pt x="282" y="762"/>
                </a:lnTo>
                <a:lnTo>
                  <a:pt x="288" y="738"/>
                </a:lnTo>
                <a:lnTo>
                  <a:pt x="312" y="750"/>
                </a:lnTo>
                <a:lnTo>
                  <a:pt x="336" y="744"/>
                </a:lnTo>
                <a:lnTo>
                  <a:pt x="354" y="756"/>
                </a:lnTo>
                <a:lnTo>
                  <a:pt x="396" y="756"/>
                </a:lnTo>
                <a:lnTo>
                  <a:pt x="396" y="732"/>
                </a:lnTo>
                <a:lnTo>
                  <a:pt x="420" y="732"/>
                </a:lnTo>
                <a:lnTo>
                  <a:pt x="420" y="73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Niger" descr="© INSCALE GmbH, 05.05.2010&#10;http://www.presentationload.com/">
            <a:extLst>
              <a:ext uri="{FF2B5EF4-FFF2-40B4-BE49-F238E27FC236}">
                <a16:creationId xmlns:a16="http://schemas.microsoft.com/office/drawing/2014/main" id="{61D9E42D-1E15-20D0-5F5C-D36102C4AB7C}"/>
              </a:ext>
            </a:extLst>
          </p:cNvPr>
          <p:cNvSpPr>
            <a:spLocks/>
          </p:cNvSpPr>
          <p:nvPr/>
        </p:nvSpPr>
        <p:spPr bwMode="gray">
          <a:xfrm>
            <a:off x="5611303" y="3492355"/>
            <a:ext cx="523714" cy="444423"/>
          </a:xfrm>
          <a:custGeom>
            <a:avLst/>
            <a:gdLst>
              <a:gd name="T0" fmla="*/ 2147483647 w 1110"/>
              <a:gd name="T1" fmla="*/ 2147483647 h 942"/>
              <a:gd name="T2" fmla="*/ 2147483647 w 1110"/>
              <a:gd name="T3" fmla="*/ 2147483647 h 942"/>
              <a:gd name="T4" fmla="*/ 2147483647 w 1110"/>
              <a:gd name="T5" fmla="*/ 2147483647 h 942"/>
              <a:gd name="T6" fmla="*/ 2147483647 w 1110"/>
              <a:gd name="T7" fmla="*/ 2147483647 h 942"/>
              <a:gd name="T8" fmla="*/ 2147483647 w 1110"/>
              <a:gd name="T9" fmla="*/ 2147483647 h 942"/>
              <a:gd name="T10" fmla="*/ 2147483647 w 1110"/>
              <a:gd name="T11" fmla="*/ 2147483647 h 942"/>
              <a:gd name="T12" fmla="*/ 2147483647 w 1110"/>
              <a:gd name="T13" fmla="*/ 2147483647 h 942"/>
              <a:gd name="T14" fmla="*/ 2147483647 w 1110"/>
              <a:gd name="T15" fmla="*/ 2147483647 h 942"/>
              <a:gd name="T16" fmla="*/ 2147483647 w 1110"/>
              <a:gd name="T17" fmla="*/ 2147483647 h 942"/>
              <a:gd name="T18" fmla="*/ 2147483647 w 1110"/>
              <a:gd name="T19" fmla="*/ 2147483647 h 942"/>
              <a:gd name="T20" fmla="*/ 2147483647 w 1110"/>
              <a:gd name="T21" fmla="*/ 2147483647 h 942"/>
              <a:gd name="T22" fmla="*/ 2147483647 w 1110"/>
              <a:gd name="T23" fmla="*/ 2147483647 h 942"/>
              <a:gd name="T24" fmla="*/ 2147483647 w 1110"/>
              <a:gd name="T25" fmla="*/ 2147483647 h 942"/>
              <a:gd name="T26" fmla="*/ 2147483647 w 1110"/>
              <a:gd name="T27" fmla="*/ 2147483647 h 942"/>
              <a:gd name="T28" fmla="*/ 2147483647 w 1110"/>
              <a:gd name="T29" fmla="*/ 2147483647 h 942"/>
              <a:gd name="T30" fmla="*/ 2147483647 w 1110"/>
              <a:gd name="T31" fmla="*/ 2147483647 h 942"/>
              <a:gd name="T32" fmla="*/ 2147483647 w 1110"/>
              <a:gd name="T33" fmla="*/ 2147483647 h 942"/>
              <a:gd name="T34" fmla="*/ 2147483647 w 1110"/>
              <a:gd name="T35" fmla="*/ 2147483647 h 942"/>
              <a:gd name="T36" fmla="*/ 2147483647 w 1110"/>
              <a:gd name="T37" fmla="*/ 2147483647 h 942"/>
              <a:gd name="T38" fmla="*/ 2147483647 w 1110"/>
              <a:gd name="T39" fmla="*/ 2147483647 h 942"/>
              <a:gd name="T40" fmla="*/ 2147483647 w 1110"/>
              <a:gd name="T41" fmla="*/ 2147483647 h 942"/>
              <a:gd name="T42" fmla="*/ 2147483647 w 1110"/>
              <a:gd name="T43" fmla="*/ 2147483647 h 942"/>
              <a:gd name="T44" fmla="*/ 2147483647 w 1110"/>
              <a:gd name="T45" fmla="*/ 2147483647 h 942"/>
              <a:gd name="T46" fmla="*/ 2147483647 w 1110"/>
              <a:gd name="T47" fmla="*/ 2147483647 h 942"/>
              <a:gd name="T48" fmla="*/ 2147483647 w 1110"/>
              <a:gd name="T49" fmla="*/ 2147483647 h 942"/>
              <a:gd name="T50" fmla="*/ 2147483647 w 1110"/>
              <a:gd name="T51" fmla="*/ 2147483647 h 942"/>
              <a:gd name="T52" fmla="*/ 2147483647 w 1110"/>
              <a:gd name="T53" fmla="*/ 2147483647 h 942"/>
              <a:gd name="T54" fmla="*/ 2147483647 w 1110"/>
              <a:gd name="T55" fmla="*/ 2147483647 h 942"/>
              <a:gd name="T56" fmla="*/ 2147483647 w 1110"/>
              <a:gd name="T57" fmla="*/ 2147483647 h 942"/>
              <a:gd name="T58" fmla="*/ 2147483647 w 1110"/>
              <a:gd name="T59" fmla="*/ 2147483647 h 942"/>
              <a:gd name="T60" fmla="*/ 2147483647 w 1110"/>
              <a:gd name="T61" fmla="*/ 2147483647 h 942"/>
              <a:gd name="T62" fmla="*/ 2147483647 w 1110"/>
              <a:gd name="T63" fmla="*/ 2147483647 h 942"/>
              <a:gd name="T64" fmla="*/ 2147483647 w 1110"/>
              <a:gd name="T65" fmla="*/ 2147483647 h 942"/>
              <a:gd name="T66" fmla="*/ 2147483647 w 1110"/>
              <a:gd name="T67" fmla="*/ 2147483647 h 942"/>
              <a:gd name="T68" fmla="*/ 2147483647 w 1110"/>
              <a:gd name="T69" fmla="*/ 2147483647 h 942"/>
              <a:gd name="T70" fmla="*/ 2147483647 w 1110"/>
              <a:gd name="T71" fmla="*/ 2147483647 h 942"/>
              <a:gd name="T72" fmla="*/ 2147483647 w 1110"/>
              <a:gd name="T73" fmla="*/ 2147483647 h 942"/>
              <a:gd name="T74" fmla="*/ 2147483647 w 1110"/>
              <a:gd name="T75" fmla="*/ 2147483647 h 942"/>
              <a:gd name="T76" fmla="*/ 2147483647 w 1110"/>
              <a:gd name="T77" fmla="*/ 2147483647 h 942"/>
              <a:gd name="T78" fmla="*/ 2147483647 w 1110"/>
              <a:gd name="T79" fmla="*/ 2147483647 h 942"/>
              <a:gd name="T80" fmla="*/ 2147483647 w 1110"/>
              <a:gd name="T81" fmla="*/ 2147483647 h 942"/>
              <a:gd name="T82" fmla="*/ 2147483647 w 1110"/>
              <a:gd name="T83" fmla="*/ 2147483647 h 942"/>
              <a:gd name="T84" fmla="*/ 2147483647 w 1110"/>
              <a:gd name="T85" fmla="*/ 2147483647 h 942"/>
              <a:gd name="T86" fmla="*/ 2147483647 w 1110"/>
              <a:gd name="T87" fmla="*/ 2147483647 h 942"/>
              <a:gd name="T88" fmla="*/ 2147483647 w 1110"/>
              <a:gd name="T89" fmla="*/ 2147483647 h 942"/>
              <a:gd name="T90" fmla="*/ 2147483647 w 1110"/>
              <a:gd name="T91" fmla="*/ 2147483647 h 942"/>
              <a:gd name="T92" fmla="*/ 2147483647 w 1110"/>
              <a:gd name="T93" fmla="*/ 2147483647 h 942"/>
              <a:gd name="T94" fmla="*/ 2147483647 w 1110"/>
              <a:gd name="T95" fmla="*/ 2147483647 h 942"/>
              <a:gd name="T96" fmla="*/ 2147483647 w 1110"/>
              <a:gd name="T97" fmla="*/ 2147483647 h 942"/>
              <a:gd name="T98" fmla="*/ 0 w 1110"/>
              <a:gd name="T99" fmla="*/ 2147483647 h 942"/>
              <a:gd name="T100" fmla="*/ 2147483647 w 1110"/>
              <a:gd name="T101" fmla="*/ 2147483647 h 9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10"/>
              <a:gd name="T154" fmla="*/ 0 h 942"/>
              <a:gd name="T155" fmla="*/ 1110 w 1110"/>
              <a:gd name="T156" fmla="*/ 942 h 9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10" h="942">
                <a:moveTo>
                  <a:pt x="54" y="792"/>
                </a:moveTo>
                <a:lnTo>
                  <a:pt x="54" y="810"/>
                </a:lnTo>
                <a:lnTo>
                  <a:pt x="66" y="810"/>
                </a:lnTo>
                <a:lnTo>
                  <a:pt x="48" y="828"/>
                </a:lnTo>
                <a:lnTo>
                  <a:pt x="48" y="834"/>
                </a:lnTo>
                <a:lnTo>
                  <a:pt x="72" y="858"/>
                </a:lnTo>
                <a:lnTo>
                  <a:pt x="84" y="864"/>
                </a:lnTo>
                <a:lnTo>
                  <a:pt x="90" y="876"/>
                </a:lnTo>
                <a:lnTo>
                  <a:pt x="108" y="876"/>
                </a:lnTo>
                <a:lnTo>
                  <a:pt x="120" y="864"/>
                </a:lnTo>
                <a:lnTo>
                  <a:pt x="132" y="864"/>
                </a:lnTo>
                <a:lnTo>
                  <a:pt x="144" y="876"/>
                </a:lnTo>
                <a:lnTo>
                  <a:pt x="150" y="888"/>
                </a:lnTo>
                <a:lnTo>
                  <a:pt x="126" y="894"/>
                </a:lnTo>
                <a:lnTo>
                  <a:pt x="150" y="930"/>
                </a:lnTo>
                <a:lnTo>
                  <a:pt x="150" y="906"/>
                </a:lnTo>
                <a:lnTo>
                  <a:pt x="180" y="894"/>
                </a:lnTo>
                <a:lnTo>
                  <a:pt x="192" y="906"/>
                </a:lnTo>
                <a:lnTo>
                  <a:pt x="198" y="918"/>
                </a:lnTo>
                <a:lnTo>
                  <a:pt x="204" y="924"/>
                </a:lnTo>
                <a:lnTo>
                  <a:pt x="210" y="924"/>
                </a:lnTo>
                <a:lnTo>
                  <a:pt x="216" y="930"/>
                </a:lnTo>
                <a:lnTo>
                  <a:pt x="222" y="930"/>
                </a:lnTo>
                <a:lnTo>
                  <a:pt x="234" y="936"/>
                </a:lnTo>
                <a:lnTo>
                  <a:pt x="240" y="942"/>
                </a:lnTo>
                <a:lnTo>
                  <a:pt x="240" y="888"/>
                </a:lnTo>
                <a:lnTo>
                  <a:pt x="246" y="888"/>
                </a:lnTo>
                <a:lnTo>
                  <a:pt x="252" y="882"/>
                </a:lnTo>
                <a:lnTo>
                  <a:pt x="258" y="870"/>
                </a:lnTo>
                <a:lnTo>
                  <a:pt x="264" y="864"/>
                </a:lnTo>
                <a:lnTo>
                  <a:pt x="270" y="852"/>
                </a:lnTo>
                <a:lnTo>
                  <a:pt x="276" y="834"/>
                </a:lnTo>
                <a:lnTo>
                  <a:pt x="276" y="810"/>
                </a:lnTo>
                <a:lnTo>
                  <a:pt x="300" y="786"/>
                </a:lnTo>
                <a:lnTo>
                  <a:pt x="354" y="786"/>
                </a:lnTo>
                <a:lnTo>
                  <a:pt x="354" y="780"/>
                </a:lnTo>
                <a:lnTo>
                  <a:pt x="360" y="780"/>
                </a:lnTo>
                <a:lnTo>
                  <a:pt x="372" y="774"/>
                </a:lnTo>
                <a:lnTo>
                  <a:pt x="384" y="774"/>
                </a:lnTo>
                <a:lnTo>
                  <a:pt x="396" y="786"/>
                </a:lnTo>
                <a:lnTo>
                  <a:pt x="396" y="792"/>
                </a:lnTo>
                <a:lnTo>
                  <a:pt x="432" y="792"/>
                </a:lnTo>
                <a:lnTo>
                  <a:pt x="456" y="816"/>
                </a:lnTo>
                <a:lnTo>
                  <a:pt x="456" y="822"/>
                </a:lnTo>
                <a:lnTo>
                  <a:pt x="462" y="828"/>
                </a:lnTo>
                <a:lnTo>
                  <a:pt x="462" y="834"/>
                </a:lnTo>
                <a:lnTo>
                  <a:pt x="468" y="840"/>
                </a:lnTo>
                <a:lnTo>
                  <a:pt x="480" y="846"/>
                </a:lnTo>
                <a:lnTo>
                  <a:pt x="486" y="846"/>
                </a:lnTo>
                <a:lnTo>
                  <a:pt x="498" y="840"/>
                </a:lnTo>
                <a:lnTo>
                  <a:pt x="510" y="828"/>
                </a:lnTo>
                <a:lnTo>
                  <a:pt x="534" y="816"/>
                </a:lnTo>
                <a:lnTo>
                  <a:pt x="546" y="816"/>
                </a:lnTo>
                <a:lnTo>
                  <a:pt x="558" y="822"/>
                </a:lnTo>
                <a:lnTo>
                  <a:pt x="564" y="828"/>
                </a:lnTo>
                <a:lnTo>
                  <a:pt x="576" y="834"/>
                </a:lnTo>
                <a:lnTo>
                  <a:pt x="588" y="846"/>
                </a:lnTo>
                <a:lnTo>
                  <a:pt x="612" y="858"/>
                </a:lnTo>
                <a:lnTo>
                  <a:pt x="642" y="858"/>
                </a:lnTo>
                <a:lnTo>
                  <a:pt x="654" y="864"/>
                </a:lnTo>
                <a:lnTo>
                  <a:pt x="660" y="864"/>
                </a:lnTo>
                <a:lnTo>
                  <a:pt x="666" y="858"/>
                </a:lnTo>
                <a:lnTo>
                  <a:pt x="678" y="834"/>
                </a:lnTo>
                <a:lnTo>
                  <a:pt x="690" y="828"/>
                </a:lnTo>
                <a:lnTo>
                  <a:pt x="702" y="816"/>
                </a:lnTo>
                <a:lnTo>
                  <a:pt x="720" y="810"/>
                </a:lnTo>
                <a:lnTo>
                  <a:pt x="774" y="810"/>
                </a:lnTo>
                <a:lnTo>
                  <a:pt x="810" y="822"/>
                </a:lnTo>
                <a:lnTo>
                  <a:pt x="822" y="828"/>
                </a:lnTo>
                <a:lnTo>
                  <a:pt x="828" y="834"/>
                </a:lnTo>
                <a:lnTo>
                  <a:pt x="858" y="834"/>
                </a:lnTo>
                <a:lnTo>
                  <a:pt x="870" y="828"/>
                </a:lnTo>
                <a:lnTo>
                  <a:pt x="876" y="822"/>
                </a:lnTo>
                <a:lnTo>
                  <a:pt x="888" y="816"/>
                </a:lnTo>
                <a:lnTo>
                  <a:pt x="894" y="810"/>
                </a:lnTo>
                <a:lnTo>
                  <a:pt x="918" y="810"/>
                </a:lnTo>
                <a:lnTo>
                  <a:pt x="918" y="804"/>
                </a:lnTo>
                <a:lnTo>
                  <a:pt x="924" y="798"/>
                </a:lnTo>
                <a:lnTo>
                  <a:pt x="924" y="792"/>
                </a:lnTo>
                <a:lnTo>
                  <a:pt x="930" y="786"/>
                </a:lnTo>
                <a:lnTo>
                  <a:pt x="936" y="786"/>
                </a:lnTo>
                <a:lnTo>
                  <a:pt x="930" y="726"/>
                </a:lnTo>
                <a:lnTo>
                  <a:pt x="948" y="720"/>
                </a:lnTo>
                <a:lnTo>
                  <a:pt x="948" y="714"/>
                </a:lnTo>
                <a:lnTo>
                  <a:pt x="954" y="708"/>
                </a:lnTo>
                <a:lnTo>
                  <a:pt x="954" y="696"/>
                </a:lnTo>
                <a:lnTo>
                  <a:pt x="960" y="678"/>
                </a:lnTo>
                <a:lnTo>
                  <a:pt x="966" y="666"/>
                </a:lnTo>
                <a:lnTo>
                  <a:pt x="978" y="648"/>
                </a:lnTo>
                <a:lnTo>
                  <a:pt x="984" y="636"/>
                </a:lnTo>
                <a:lnTo>
                  <a:pt x="1002" y="618"/>
                </a:lnTo>
                <a:lnTo>
                  <a:pt x="1026" y="588"/>
                </a:lnTo>
                <a:lnTo>
                  <a:pt x="1050" y="564"/>
                </a:lnTo>
                <a:lnTo>
                  <a:pt x="1068" y="540"/>
                </a:lnTo>
                <a:lnTo>
                  <a:pt x="1074" y="534"/>
                </a:lnTo>
                <a:lnTo>
                  <a:pt x="1092" y="288"/>
                </a:lnTo>
                <a:lnTo>
                  <a:pt x="1110" y="252"/>
                </a:lnTo>
                <a:lnTo>
                  <a:pt x="1080" y="216"/>
                </a:lnTo>
                <a:lnTo>
                  <a:pt x="1074" y="192"/>
                </a:lnTo>
                <a:lnTo>
                  <a:pt x="1044" y="156"/>
                </a:lnTo>
                <a:lnTo>
                  <a:pt x="1056" y="108"/>
                </a:lnTo>
                <a:lnTo>
                  <a:pt x="1038" y="42"/>
                </a:lnTo>
                <a:lnTo>
                  <a:pt x="1020" y="48"/>
                </a:lnTo>
                <a:lnTo>
                  <a:pt x="1002" y="60"/>
                </a:lnTo>
                <a:lnTo>
                  <a:pt x="990" y="66"/>
                </a:lnTo>
                <a:lnTo>
                  <a:pt x="984" y="66"/>
                </a:lnTo>
                <a:lnTo>
                  <a:pt x="978" y="60"/>
                </a:lnTo>
                <a:lnTo>
                  <a:pt x="966" y="54"/>
                </a:lnTo>
                <a:lnTo>
                  <a:pt x="960" y="42"/>
                </a:lnTo>
                <a:lnTo>
                  <a:pt x="954" y="36"/>
                </a:lnTo>
                <a:lnTo>
                  <a:pt x="942" y="30"/>
                </a:lnTo>
                <a:lnTo>
                  <a:pt x="936" y="24"/>
                </a:lnTo>
                <a:lnTo>
                  <a:pt x="930" y="24"/>
                </a:lnTo>
                <a:lnTo>
                  <a:pt x="918" y="18"/>
                </a:lnTo>
                <a:lnTo>
                  <a:pt x="900" y="12"/>
                </a:lnTo>
                <a:lnTo>
                  <a:pt x="888" y="12"/>
                </a:lnTo>
                <a:lnTo>
                  <a:pt x="876" y="6"/>
                </a:lnTo>
                <a:lnTo>
                  <a:pt x="864" y="6"/>
                </a:lnTo>
                <a:lnTo>
                  <a:pt x="828" y="0"/>
                </a:lnTo>
                <a:lnTo>
                  <a:pt x="816" y="6"/>
                </a:lnTo>
                <a:lnTo>
                  <a:pt x="786" y="30"/>
                </a:lnTo>
                <a:lnTo>
                  <a:pt x="738" y="66"/>
                </a:lnTo>
                <a:lnTo>
                  <a:pt x="684" y="102"/>
                </a:lnTo>
                <a:lnTo>
                  <a:pt x="624" y="144"/>
                </a:lnTo>
                <a:lnTo>
                  <a:pt x="576" y="180"/>
                </a:lnTo>
                <a:lnTo>
                  <a:pt x="534" y="210"/>
                </a:lnTo>
                <a:lnTo>
                  <a:pt x="510" y="222"/>
                </a:lnTo>
                <a:lnTo>
                  <a:pt x="480" y="246"/>
                </a:lnTo>
                <a:lnTo>
                  <a:pt x="450" y="282"/>
                </a:lnTo>
                <a:lnTo>
                  <a:pt x="414" y="312"/>
                </a:lnTo>
                <a:lnTo>
                  <a:pt x="390" y="330"/>
                </a:lnTo>
                <a:lnTo>
                  <a:pt x="366" y="336"/>
                </a:lnTo>
                <a:lnTo>
                  <a:pt x="324" y="342"/>
                </a:lnTo>
                <a:lnTo>
                  <a:pt x="282" y="354"/>
                </a:lnTo>
                <a:lnTo>
                  <a:pt x="282" y="558"/>
                </a:lnTo>
                <a:lnTo>
                  <a:pt x="264" y="582"/>
                </a:lnTo>
                <a:lnTo>
                  <a:pt x="264" y="594"/>
                </a:lnTo>
                <a:lnTo>
                  <a:pt x="258" y="606"/>
                </a:lnTo>
                <a:lnTo>
                  <a:pt x="258" y="624"/>
                </a:lnTo>
                <a:lnTo>
                  <a:pt x="252" y="636"/>
                </a:lnTo>
                <a:lnTo>
                  <a:pt x="240" y="642"/>
                </a:lnTo>
                <a:lnTo>
                  <a:pt x="222" y="648"/>
                </a:lnTo>
                <a:lnTo>
                  <a:pt x="198" y="648"/>
                </a:lnTo>
                <a:lnTo>
                  <a:pt x="186" y="654"/>
                </a:lnTo>
                <a:lnTo>
                  <a:pt x="138" y="648"/>
                </a:lnTo>
                <a:lnTo>
                  <a:pt x="138" y="666"/>
                </a:lnTo>
                <a:lnTo>
                  <a:pt x="72" y="660"/>
                </a:lnTo>
                <a:lnTo>
                  <a:pt x="48" y="678"/>
                </a:lnTo>
                <a:lnTo>
                  <a:pt x="0" y="690"/>
                </a:lnTo>
                <a:lnTo>
                  <a:pt x="0" y="726"/>
                </a:lnTo>
                <a:lnTo>
                  <a:pt x="6" y="738"/>
                </a:lnTo>
                <a:lnTo>
                  <a:pt x="6" y="762"/>
                </a:lnTo>
                <a:lnTo>
                  <a:pt x="18" y="786"/>
                </a:lnTo>
                <a:lnTo>
                  <a:pt x="30" y="792"/>
                </a:lnTo>
                <a:lnTo>
                  <a:pt x="54" y="79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icaragua" descr="© INSCALE GmbH, 05.05.2010&#10;http://www.presentationload.com/">
            <a:extLst>
              <a:ext uri="{FF2B5EF4-FFF2-40B4-BE49-F238E27FC236}">
                <a16:creationId xmlns:a16="http://schemas.microsoft.com/office/drawing/2014/main" id="{111C55E6-4D03-34D7-B4AD-4F391509FE0D}"/>
              </a:ext>
            </a:extLst>
          </p:cNvPr>
          <p:cNvSpPr>
            <a:spLocks/>
          </p:cNvSpPr>
          <p:nvPr/>
        </p:nvSpPr>
        <p:spPr bwMode="gray">
          <a:xfrm>
            <a:off x="2682917" y="3820599"/>
            <a:ext cx="153058" cy="156747"/>
          </a:xfrm>
          <a:custGeom>
            <a:avLst/>
            <a:gdLst>
              <a:gd name="T0" fmla="*/ 2147483647 w 324"/>
              <a:gd name="T1" fmla="*/ 2147483647 h 330"/>
              <a:gd name="T2" fmla="*/ 2147483647 w 324"/>
              <a:gd name="T3" fmla="*/ 0 h 330"/>
              <a:gd name="T4" fmla="*/ 2147483647 w 324"/>
              <a:gd name="T5" fmla="*/ 2147483647 h 330"/>
              <a:gd name="T6" fmla="*/ 2147483647 w 324"/>
              <a:gd name="T7" fmla="*/ 2147483647 h 330"/>
              <a:gd name="T8" fmla="*/ 2147483647 w 324"/>
              <a:gd name="T9" fmla="*/ 0 h 330"/>
              <a:gd name="T10" fmla="*/ 2147483647 w 324"/>
              <a:gd name="T11" fmla="*/ 2147483647 h 330"/>
              <a:gd name="T12" fmla="*/ 2147483647 w 324"/>
              <a:gd name="T13" fmla="*/ 2147483647 h 330"/>
              <a:gd name="T14" fmla="*/ 2147483647 w 324"/>
              <a:gd name="T15" fmla="*/ 2147483647 h 330"/>
              <a:gd name="T16" fmla="*/ 2147483647 w 324"/>
              <a:gd name="T17" fmla="*/ 2147483647 h 330"/>
              <a:gd name="T18" fmla="*/ 2147483647 w 324"/>
              <a:gd name="T19" fmla="*/ 2147483647 h 330"/>
              <a:gd name="T20" fmla="*/ 2147483647 w 324"/>
              <a:gd name="T21" fmla="*/ 2147483647 h 330"/>
              <a:gd name="T22" fmla="*/ 2147483647 w 324"/>
              <a:gd name="T23" fmla="*/ 2147483647 h 330"/>
              <a:gd name="T24" fmla="*/ 2147483647 w 324"/>
              <a:gd name="T25" fmla="*/ 2147483647 h 330"/>
              <a:gd name="T26" fmla="*/ 2147483647 w 324"/>
              <a:gd name="T27" fmla="*/ 2147483647 h 330"/>
              <a:gd name="T28" fmla="*/ 2147483647 w 324"/>
              <a:gd name="T29" fmla="*/ 2147483647 h 330"/>
              <a:gd name="T30" fmla="*/ 2147483647 w 324"/>
              <a:gd name="T31" fmla="*/ 2147483647 h 330"/>
              <a:gd name="T32" fmla="*/ 2147483647 w 324"/>
              <a:gd name="T33" fmla="*/ 2147483647 h 330"/>
              <a:gd name="T34" fmla="*/ 2147483647 w 324"/>
              <a:gd name="T35" fmla="*/ 2147483647 h 330"/>
              <a:gd name="T36" fmla="*/ 2147483647 w 324"/>
              <a:gd name="T37" fmla="*/ 2147483647 h 330"/>
              <a:gd name="T38" fmla="*/ 2147483647 w 324"/>
              <a:gd name="T39" fmla="*/ 2147483647 h 330"/>
              <a:gd name="T40" fmla="*/ 2147483647 w 324"/>
              <a:gd name="T41" fmla="*/ 2147483647 h 330"/>
              <a:gd name="T42" fmla="*/ 2147483647 w 324"/>
              <a:gd name="T43" fmla="*/ 2147483647 h 330"/>
              <a:gd name="T44" fmla="*/ 2147483647 w 324"/>
              <a:gd name="T45" fmla="*/ 2147483647 h 330"/>
              <a:gd name="T46" fmla="*/ 2147483647 w 324"/>
              <a:gd name="T47" fmla="*/ 2147483647 h 330"/>
              <a:gd name="T48" fmla="*/ 2147483647 w 324"/>
              <a:gd name="T49" fmla="*/ 2147483647 h 330"/>
              <a:gd name="T50" fmla="*/ 2147483647 w 324"/>
              <a:gd name="T51" fmla="*/ 2147483647 h 330"/>
              <a:gd name="T52" fmla="*/ 2147483647 w 324"/>
              <a:gd name="T53" fmla="*/ 2147483647 h 330"/>
              <a:gd name="T54" fmla="*/ 2147483647 w 324"/>
              <a:gd name="T55" fmla="*/ 2147483647 h 330"/>
              <a:gd name="T56" fmla="*/ 2147483647 w 324"/>
              <a:gd name="T57" fmla="*/ 2147483647 h 330"/>
              <a:gd name="T58" fmla="*/ 2147483647 w 324"/>
              <a:gd name="T59" fmla="*/ 2147483647 h 330"/>
              <a:gd name="T60" fmla="*/ 2147483647 w 324"/>
              <a:gd name="T61" fmla="*/ 2147483647 h 330"/>
              <a:gd name="T62" fmla="*/ 2147483647 w 324"/>
              <a:gd name="T63" fmla="*/ 2147483647 h 330"/>
              <a:gd name="T64" fmla="*/ 2147483647 w 324"/>
              <a:gd name="T65" fmla="*/ 2147483647 h 330"/>
              <a:gd name="T66" fmla="*/ 2147483647 w 324"/>
              <a:gd name="T67" fmla="*/ 2147483647 h 330"/>
              <a:gd name="T68" fmla="*/ 2147483647 w 324"/>
              <a:gd name="T69" fmla="*/ 2147483647 h 330"/>
              <a:gd name="T70" fmla="*/ 2147483647 w 324"/>
              <a:gd name="T71" fmla="*/ 2147483647 h 330"/>
              <a:gd name="T72" fmla="*/ 2147483647 w 324"/>
              <a:gd name="T73" fmla="*/ 2147483647 h 330"/>
              <a:gd name="T74" fmla="*/ 2147483647 w 324"/>
              <a:gd name="T75" fmla="*/ 2147483647 h 330"/>
              <a:gd name="T76" fmla="*/ 2147483647 w 324"/>
              <a:gd name="T77" fmla="*/ 2147483647 h 330"/>
              <a:gd name="T78" fmla="*/ 2147483647 w 324"/>
              <a:gd name="T79" fmla="*/ 2147483647 h 330"/>
              <a:gd name="T80" fmla="*/ 2147483647 w 324"/>
              <a:gd name="T81" fmla="*/ 2147483647 h 3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24"/>
              <a:gd name="T124" fmla="*/ 0 h 330"/>
              <a:gd name="T125" fmla="*/ 324 w 324"/>
              <a:gd name="T126" fmla="*/ 330 h 33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24" h="330">
                <a:moveTo>
                  <a:pt x="324" y="18"/>
                </a:moveTo>
                <a:lnTo>
                  <a:pt x="318" y="12"/>
                </a:lnTo>
                <a:lnTo>
                  <a:pt x="318" y="6"/>
                </a:lnTo>
                <a:lnTo>
                  <a:pt x="312" y="0"/>
                </a:lnTo>
                <a:lnTo>
                  <a:pt x="264" y="0"/>
                </a:lnTo>
                <a:lnTo>
                  <a:pt x="264" y="6"/>
                </a:lnTo>
                <a:lnTo>
                  <a:pt x="252" y="18"/>
                </a:lnTo>
                <a:lnTo>
                  <a:pt x="240" y="18"/>
                </a:lnTo>
                <a:lnTo>
                  <a:pt x="222" y="0"/>
                </a:lnTo>
                <a:lnTo>
                  <a:pt x="210" y="0"/>
                </a:lnTo>
                <a:lnTo>
                  <a:pt x="198" y="12"/>
                </a:lnTo>
                <a:lnTo>
                  <a:pt x="198" y="30"/>
                </a:lnTo>
                <a:lnTo>
                  <a:pt x="180" y="30"/>
                </a:lnTo>
                <a:lnTo>
                  <a:pt x="168" y="54"/>
                </a:lnTo>
                <a:lnTo>
                  <a:pt x="144" y="78"/>
                </a:lnTo>
                <a:lnTo>
                  <a:pt x="126" y="78"/>
                </a:lnTo>
                <a:lnTo>
                  <a:pt x="120" y="72"/>
                </a:lnTo>
                <a:lnTo>
                  <a:pt x="120" y="66"/>
                </a:lnTo>
                <a:lnTo>
                  <a:pt x="108" y="66"/>
                </a:lnTo>
                <a:lnTo>
                  <a:pt x="102" y="72"/>
                </a:lnTo>
                <a:lnTo>
                  <a:pt x="96" y="84"/>
                </a:lnTo>
                <a:lnTo>
                  <a:pt x="60" y="84"/>
                </a:lnTo>
                <a:lnTo>
                  <a:pt x="54" y="90"/>
                </a:lnTo>
                <a:lnTo>
                  <a:pt x="54" y="102"/>
                </a:lnTo>
                <a:lnTo>
                  <a:pt x="60" y="108"/>
                </a:lnTo>
                <a:lnTo>
                  <a:pt x="60" y="120"/>
                </a:lnTo>
                <a:lnTo>
                  <a:pt x="66" y="126"/>
                </a:lnTo>
                <a:lnTo>
                  <a:pt x="48" y="126"/>
                </a:lnTo>
                <a:lnTo>
                  <a:pt x="48" y="144"/>
                </a:lnTo>
                <a:lnTo>
                  <a:pt x="36" y="150"/>
                </a:lnTo>
                <a:lnTo>
                  <a:pt x="0" y="150"/>
                </a:lnTo>
                <a:lnTo>
                  <a:pt x="48" y="204"/>
                </a:lnTo>
                <a:lnTo>
                  <a:pt x="48" y="210"/>
                </a:lnTo>
                <a:lnTo>
                  <a:pt x="54" y="216"/>
                </a:lnTo>
                <a:lnTo>
                  <a:pt x="54" y="228"/>
                </a:lnTo>
                <a:lnTo>
                  <a:pt x="66" y="252"/>
                </a:lnTo>
                <a:lnTo>
                  <a:pt x="72" y="258"/>
                </a:lnTo>
                <a:lnTo>
                  <a:pt x="96" y="270"/>
                </a:lnTo>
                <a:lnTo>
                  <a:pt x="108" y="282"/>
                </a:lnTo>
                <a:lnTo>
                  <a:pt x="114" y="294"/>
                </a:lnTo>
                <a:lnTo>
                  <a:pt x="138" y="294"/>
                </a:lnTo>
                <a:lnTo>
                  <a:pt x="132" y="294"/>
                </a:lnTo>
                <a:lnTo>
                  <a:pt x="120" y="282"/>
                </a:lnTo>
                <a:lnTo>
                  <a:pt x="120" y="276"/>
                </a:lnTo>
                <a:lnTo>
                  <a:pt x="126" y="270"/>
                </a:lnTo>
                <a:lnTo>
                  <a:pt x="138" y="270"/>
                </a:lnTo>
                <a:lnTo>
                  <a:pt x="138" y="264"/>
                </a:lnTo>
                <a:lnTo>
                  <a:pt x="132" y="258"/>
                </a:lnTo>
                <a:lnTo>
                  <a:pt x="126" y="258"/>
                </a:lnTo>
                <a:lnTo>
                  <a:pt x="120" y="264"/>
                </a:lnTo>
                <a:lnTo>
                  <a:pt x="114" y="264"/>
                </a:lnTo>
                <a:lnTo>
                  <a:pt x="114" y="222"/>
                </a:lnTo>
                <a:lnTo>
                  <a:pt x="120" y="222"/>
                </a:lnTo>
                <a:lnTo>
                  <a:pt x="132" y="228"/>
                </a:lnTo>
                <a:lnTo>
                  <a:pt x="144" y="240"/>
                </a:lnTo>
                <a:lnTo>
                  <a:pt x="156" y="246"/>
                </a:lnTo>
                <a:lnTo>
                  <a:pt x="180" y="270"/>
                </a:lnTo>
                <a:lnTo>
                  <a:pt x="192" y="306"/>
                </a:lnTo>
                <a:lnTo>
                  <a:pt x="210" y="306"/>
                </a:lnTo>
                <a:lnTo>
                  <a:pt x="216" y="312"/>
                </a:lnTo>
                <a:lnTo>
                  <a:pt x="222" y="312"/>
                </a:lnTo>
                <a:lnTo>
                  <a:pt x="222" y="318"/>
                </a:lnTo>
                <a:lnTo>
                  <a:pt x="234" y="330"/>
                </a:lnTo>
                <a:lnTo>
                  <a:pt x="270" y="330"/>
                </a:lnTo>
                <a:lnTo>
                  <a:pt x="270" y="324"/>
                </a:lnTo>
                <a:lnTo>
                  <a:pt x="258" y="312"/>
                </a:lnTo>
                <a:lnTo>
                  <a:pt x="252" y="300"/>
                </a:lnTo>
                <a:lnTo>
                  <a:pt x="252" y="276"/>
                </a:lnTo>
                <a:lnTo>
                  <a:pt x="264" y="264"/>
                </a:lnTo>
                <a:lnTo>
                  <a:pt x="270" y="264"/>
                </a:lnTo>
                <a:lnTo>
                  <a:pt x="270" y="246"/>
                </a:lnTo>
                <a:lnTo>
                  <a:pt x="264" y="234"/>
                </a:lnTo>
                <a:lnTo>
                  <a:pt x="264" y="222"/>
                </a:lnTo>
                <a:lnTo>
                  <a:pt x="270" y="174"/>
                </a:lnTo>
                <a:lnTo>
                  <a:pt x="282" y="192"/>
                </a:lnTo>
                <a:lnTo>
                  <a:pt x="288" y="108"/>
                </a:lnTo>
                <a:lnTo>
                  <a:pt x="288" y="102"/>
                </a:lnTo>
                <a:lnTo>
                  <a:pt x="294" y="96"/>
                </a:lnTo>
                <a:lnTo>
                  <a:pt x="306" y="72"/>
                </a:lnTo>
                <a:lnTo>
                  <a:pt x="312" y="66"/>
                </a:lnTo>
                <a:lnTo>
                  <a:pt x="324" y="42"/>
                </a:lnTo>
                <a:lnTo>
                  <a:pt x="324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New Zealand" descr="© INSCALE GmbH, 05.05.2010&#10;http://www.presentationload.com/">
            <a:extLst>
              <a:ext uri="{FF2B5EF4-FFF2-40B4-BE49-F238E27FC236}">
                <a16:creationId xmlns:a16="http://schemas.microsoft.com/office/drawing/2014/main" id="{31A9C977-3DC2-8A4B-6A0F-6B29A918525C}"/>
              </a:ext>
            </a:extLst>
          </p:cNvPr>
          <p:cNvSpPr>
            <a:spLocks noEditPoints="1"/>
          </p:cNvSpPr>
          <p:nvPr/>
        </p:nvSpPr>
        <p:spPr bwMode="gray">
          <a:xfrm>
            <a:off x="10608737" y="5688644"/>
            <a:ext cx="599325" cy="462864"/>
          </a:xfrm>
          <a:custGeom>
            <a:avLst/>
            <a:gdLst>
              <a:gd name="T0" fmla="*/ 2147483647 w 1272"/>
              <a:gd name="T1" fmla="*/ 2147483647 h 984"/>
              <a:gd name="T2" fmla="*/ 2147483647 w 1272"/>
              <a:gd name="T3" fmla="*/ 2147483647 h 984"/>
              <a:gd name="T4" fmla="*/ 2147483647 w 1272"/>
              <a:gd name="T5" fmla="*/ 2147483647 h 984"/>
              <a:gd name="T6" fmla="*/ 2147483647 w 1272"/>
              <a:gd name="T7" fmla="*/ 2147483647 h 984"/>
              <a:gd name="T8" fmla="*/ 2147483647 w 1272"/>
              <a:gd name="T9" fmla="*/ 2147483647 h 984"/>
              <a:gd name="T10" fmla="*/ 2147483647 w 1272"/>
              <a:gd name="T11" fmla="*/ 2147483647 h 984"/>
              <a:gd name="T12" fmla="*/ 2147483647 w 1272"/>
              <a:gd name="T13" fmla="*/ 2147483647 h 984"/>
              <a:gd name="T14" fmla="*/ 2147483647 w 1272"/>
              <a:gd name="T15" fmla="*/ 2147483647 h 984"/>
              <a:gd name="T16" fmla="*/ 2147483647 w 1272"/>
              <a:gd name="T17" fmla="*/ 2147483647 h 984"/>
              <a:gd name="T18" fmla="*/ 2147483647 w 1272"/>
              <a:gd name="T19" fmla="*/ 2147483647 h 984"/>
              <a:gd name="T20" fmla="*/ 2147483647 w 1272"/>
              <a:gd name="T21" fmla="*/ 2147483647 h 984"/>
              <a:gd name="T22" fmla="*/ 2147483647 w 1272"/>
              <a:gd name="T23" fmla="*/ 2147483647 h 984"/>
              <a:gd name="T24" fmla="*/ 2147483647 w 1272"/>
              <a:gd name="T25" fmla="*/ 2147483647 h 984"/>
              <a:gd name="T26" fmla="*/ 2147483647 w 1272"/>
              <a:gd name="T27" fmla="*/ 2147483647 h 984"/>
              <a:gd name="T28" fmla="*/ 2147483647 w 1272"/>
              <a:gd name="T29" fmla="*/ 2147483647 h 984"/>
              <a:gd name="T30" fmla="*/ 2147483647 w 1272"/>
              <a:gd name="T31" fmla="*/ 2147483647 h 984"/>
              <a:gd name="T32" fmla="*/ 2147483647 w 1272"/>
              <a:gd name="T33" fmla="*/ 2147483647 h 984"/>
              <a:gd name="T34" fmla="*/ 2147483647 w 1272"/>
              <a:gd name="T35" fmla="*/ 2147483647 h 984"/>
              <a:gd name="T36" fmla="*/ 2147483647 w 1272"/>
              <a:gd name="T37" fmla="*/ 2147483647 h 984"/>
              <a:gd name="T38" fmla="*/ 2147483647 w 1272"/>
              <a:gd name="T39" fmla="*/ 2147483647 h 984"/>
              <a:gd name="T40" fmla="*/ 2147483647 w 1272"/>
              <a:gd name="T41" fmla="*/ 2147483647 h 984"/>
              <a:gd name="T42" fmla="*/ 2147483647 w 1272"/>
              <a:gd name="T43" fmla="*/ 2147483647 h 984"/>
              <a:gd name="T44" fmla="*/ 2147483647 w 1272"/>
              <a:gd name="T45" fmla="*/ 2147483647 h 984"/>
              <a:gd name="T46" fmla="*/ 2147483647 w 1272"/>
              <a:gd name="T47" fmla="*/ 2147483647 h 984"/>
              <a:gd name="T48" fmla="*/ 2147483647 w 1272"/>
              <a:gd name="T49" fmla="*/ 2147483647 h 984"/>
              <a:gd name="T50" fmla="*/ 2147483647 w 1272"/>
              <a:gd name="T51" fmla="*/ 2147483647 h 984"/>
              <a:gd name="T52" fmla="*/ 2147483647 w 1272"/>
              <a:gd name="T53" fmla="*/ 2147483647 h 984"/>
              <a:gd name="T54" fmla="*/ 2147483647 w 1272"/>
              <a:gd name="T55" fmla="*/ 2147483647 h 984"/>
              <a:gd name="T56" fmla="*/ 2147483647 w 1272"/>
              <a:gd name="T57" fmla="*/ 2147483647 h 984"/>
              <a:gd name="T58" fmla="*/ 2147483647 w 1272"/>
              <a:gd name="T59" fmla="*/ 2147483647 h 984"/>
              <a:gd name="T60" fmla="*/ 2147483647 w 1272"/>
              <a:gd name="T61" fmla="*/ 2147483647 h 984"/>
              <a:gd name="T62" fmla="*/ 2147483647 w 1272"/>
              <a:gd name="T63" fmla="*/ 2147483647 h 984"/>
              <a:gd name="T64" fmla="*/ 2147483647 w 1272"/>
              <a:gd name="T65" fmla="*/ 2147483647 h 984"/>
              <a:gd name="T66" fmla="*/ 2147483647 w 1272"/>
              <a:gd name="T67" fmla="*/ 2147483647 h 984"/>
              <a:gd name="T68" fmla="*/ 2147483647 w 1272"/>
              <a:gd name="T69" fmla="*/ 2147483647 h 984"/>
              <a:gd name="T70" fmla="*/ 2147483647 w 1272"/>
              <a:gd name="T71" fmla="*/ 2147483647 h 984"/>
              <a:gd name="T72" fmla="*/ 2147483647 w 1272"/>
              <a:gd name="T73" fmla="*/ 2147483647 h 984"/>
              <a:gd name="T74" fmla="*/ 2147483647 w 1272"/>
              <a:gd name="T75" fmla="*/ 2147483647 h 984"/>
              <a:gd name="T76" fmla="*/ 2147483647 w 1272"/>
              <a:gd name="T77" fmla="*/ 2147483647 h 984"/>
              <a:gd name="T78" fmla="*/ 2147483647 w 1272"/>
              <a:gd name="T79" fmla="*/ 2147483647 h 984"/>
              <a:gd name="T80" fmla="*/ 2147483647 w 1272"/>
              <a:gd name="T81" fmla="*/ 2147483647 h 984"/>
              <a:gd name="T82" fmla="*/ 2147483647 w 1272"/>
              <a:gd name="T83" fmla="*/ 2147483647 h 984"/>
              <a:gd name="T84" fmla="*/ 2147483647 w 1272"/>
              <a:gd name="T85" fmla="*/ 2147483647 h 984"/>
              <a:gd name="T86" fmla="*/ 2147483647 w 1272"/>
              <a:gd name="T87" fmla="*/ 2147483647 h 984"/>
              <a:gd name="T88" fmla="*/ 2147483647 w 1272"/>
              <a:gd name="T89" fmla="*/ 2147483647 h 984"/>
              <a:gd name="T90" fmla="*/ 2147483647 w 1272"/>
              <a:gd name="T91" fmla="*/ 2147483647 h 984"/>
              <a:gd name="T92" fmla="*/ 2147483647 w 1272"/>
              <a:gd name="T93" fmla="*/ 2147483647 h 984"/>
              <a:gd name="T94" fmla="*/ 2147483647 w 1272"/>
              <a:gd name="T95" fmla="*/ 2147483647 h 984"/>
              <a:gd name="T96" fmla="*/ 2147483647 w 1272"/>
              <a:gd name="T97" fmla="*/ 2147483647 h 984"/>
              <a:gd name="T98" fmla="*/ 2147483647 w 1272"/>
              <a:gd name="T99" fmla="*/ 2147483647 h 984"/>
              <a:gd name="T100" fmla="*/ 2147483647 w 1272"/>
              <a:gd name="T101" fmla="*/ 2147483647 h 984"/>
              <a:gd name="T102" fmla="*/ 2147483647 w 1272"/>
              <a:gd name="T103" fmla="*/ 2147483647 h 984"/>
              <a:gd name="T104" fmla="*/ 2147483647 w 1272"/>
              <a:gd name="T105" fmla="*/ 2147483647 h 984"/>
              <a:gd name="T106" fmla="*/ 2147483647 w 1272"/>
              <a:gd name="T107" fmla="*/ 2147483647 h 984"/>
              <a:gd name="T108" fmla="*/ 2147483647 w 1272"/>
              <a:gd name="T109" fmla="*/ 2147483647 h 984"/>
              <a:gd name="T110" fmla="*/ 2147483647 w 1272"/>
              <a:gd name="T111" fmla="*/ 2147483647 h 984"/>
              <a:gd name="T112" fmla="*/ 2147483647 w 1272"/>
              <a:gd name="T113" fmla="*/ 2147483647 h 984"/>
              <a:gd name="T114" fmla="*/ 2147483647 w 1272"/>
              <a:gd name="T115" fmla="*/ 2147483647 h 984"/>
              <a:gd name="T116" fmla="*/ 2147483647 w 1272"/>
              <a:gd name="T117" fmla="*/ 2147483647 h 984"/>
              <a:gd name="T118" fmla="*/ 2147483647 w 1272"/>
              <a:gd name="T119" fmla="*/ 2147483647 h 984"/>
              <a:gd name="T120" fmla="*/ 2147483647 w 1272"/>
              <a:gd name="T121" fmla="*/ 2147483647 h 98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72"/>
              <a:gd name="T184" fmla="*/ 0 h 984"/>
              <a:gd name="T185" fmla="*/ 1272 w 1272"/>
              <a:gd name="T186" fmla="*/ 984 h 98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72" h="984">
                <a:moveTo>
                  <a:pt x="750" y="564"/>
                </a:moveTo>
                <a:lnTo>
                  <a:pt x="738" y="564"/>
                </a:lnTo>
                <a:lnTo>
                  <a:pt x="744" y="528"/>
                </a:lnTo>
                <a:lnTo>
                  <a:pt x="720" y="546"/>
                </a:lnTo>
                <a:lnTo>
                  <a:pt x="726" y="540"/>
                </a:lnTo>
                <a:lnTo>
                  <a:pt x="726" y="504"/>
                </a:lnTo>
                <a:lnTo>
                  <a:pt x="708" y="504"/>
                </a:lnTo>
                <a:lnTo>
                  <a:pt x="702" y="510"/>
                </a:lnTo>
                <a:lnTo>
                  <a:pt x="696" y="522"/>
                </a:lnTo>
                <a:lnTo>
                  <a:pt x="690" y="528"/>
                </a:lnTo>
                <a:lnTo>
                  <a:pt x="672" y="540"/>
                </a:lnTo>
                <a:lnTo>
                  <a:pt x="660" y="546"/>
                </a:lnTo>
                <a:lnTo>
                  <a:pt x="654" y="558"/>
                </a:lnTo>
                <a:lnTo>
                  <a:pt x="642" y="570"/>
                </a:lnTo>
                <a:lnTo>
                  <a:pt x="630" y="576"/>
                </a:lnTo>
                <a:lnTo>
                  <a:pt x="618" y="588"/>
                </a:lnTo>
                <a:lnTo>
                  <a:pt x="606" y="588"/>
                </a:lnTo>
                <a:lnTo>
                  <a:pt x="588" y="600"/>
                </a:lnTo>
                <a:lnTo>
                  <a:pt x="576" y="606"/>
                </a:lnTo>
                <a:lnTo>
                  <a:pt x="546" y="636"/>
                </a:lnTo>
                <a:lnTo>
                  <a:pt x="540" y="648"/>
                </a:lnTo>
                <a:lnTo>
                  <a:pt x="534" y="648"/>
                </a:lnTo>
                <a:lnTo>
                  <a:pt x="528" y="654"/>
                </a:lnTo>
                <a:lnTo>
                  <a:pt x="510" y="660"/>
                </a:lnTo>
                <a:lnTo>
                  <a:pt x="498" y="666"/>
                </a:lnTo>
                <a:lnTo>
                  <a:pt x="462" y="678"/>
                </a:lnTo>
                <a:lnTo>
                  <a:pt x="438" y="690"/>
                </a:lnTo>
                <a:lnTo>
                  <a:pt x="426" y="702"/>
                </a:lnTo>
                <a:lnTo>
                  <a:pt x="414" y="708"/>
                </a:lnTo>
                <a:lnTo>
                  <a:pt x="408" y="720"/>
                </a:lnTo>
                <a:lnTo>
                  <a:pt x="396" y="726"/>
                </a:lnTo>
                <a:lnTo>
                  <a:pt x="378" y="726"/>
                </a:lnTo>
                <a:lnTo>
                  <a:pt x="366" y="732"/>
                </a:lnTo>
                <a:lnTo>
                  <a:pt x="312" y="750"/>
                </a:lnTo>
                <a:lnTo>
                  <a:pt x="288" y="762"/>
                </a:lnTo>
                <a:lnTo>
                  <a:pt x="270" y="774"/>
                </a:lnTo>
                <a:lnTo>
                  <a:pt x="246" y="786"/>
                </a:lnTo>
                <a:lnTo>
                  <a:pt x="222" y="792"/>
                </a:lnTo>
                <a:lnTo>
                  <a:pt x="198" y="804"/>
                </a:lnTo>
                <a:lnTo>
                  <a:pt x="180" y="810"/>
                </a:lnTo>
                <a:lnTo>
                  <a:pt x="174" y="816"/>
                </a:lnTo>
                <a:lnTo>
                  <a:pt x="168" y="828"/>
                </a:lnTo>
                <a:lnTo>
                  <a:pt x="168" y="846"/>
                </a:lnTo>
                <a:lnTo>
                  <a:pt x="156" y="834"/>
                </a:lnTo>
                <a:lnTo>
                  <a:pt x="150" y="834"/>
                </a:lnTo>
                <a:lnTo>
                  <a:pt x="144" y="840"/>
                </a:lnTo>
                <a:lnTo>
                  <a:pt x="120" y="852"/>
                </a:lnTo>
                <a:lnTo>
                  <a:pt x="108" y="864"/>
                </a:lnTo>
                <a:lnTo>
                  <a:pt x="72" y="882"/>
                </a:lnTo>
                <a:lnTo>
                  <a:pt x="66" y="882"/>
                </a:lnTo>
                <a:lnTo>
                  <a:pt x="54" y="888"/>
                </a:lnTo>
                <a:lnTo>
                  <a:pt x="36" y="888"/>
                </a:lnTo>
                <a:lnTo>
                  <a:pt x="18" y="894"/>
                </a:lnTo>
                <a:lnTo>
                  <a:pt x="12" y="906"/>
                </a:lnTo>
                <a:lnTo>
                  <a:pt x="0" y="912"/>
                </a:lnTo>
                <a:lnTo>
                  <a:pt x="18" y="912"/>
                </a:lnTo>
                <a:lnTo>
                  <a:pt x="24" y="918"/>
                </a:lnTo>
                <a:lnTo>
                  <a:pt x="30" y="918"/>
                </a:lnTo>
                <a:lnTo>
                  <a:pt x="24" y="924"/>
                </a:lnTo>
                <a:lnTo>
                  <a:pt x="24" y="942"/>
                </a:lnTo>
                <a:lnTo>
                  <a:pt x="30" y="948"/>
                </a:lnTo>
                <a:lnTo>
                  <a:pt x="42" y="948"/>
                </a:lnTo>
                <a:lnTo>
                  <a:pt x="54" y="942"/>
                </a:lnTo>
                <a:lnTo>
                  <a:pt x="60" y="936"/>
                </a:lnTo>
                <a:lnTo>
                  <a:pt x="72" y="948"/>
                </a:lnTo>
                <a:lnTo>
                  <a:pt x="96" y="948"/>
                </a:lnTo>
                <a:lnTo>
                  <a:pt x="102" y="954"/>
                </a:lnTo>
                <a:lnTo>
                  <a:pt x="132" y="954"/>
                </a:lnTo>
                <a:lnTo>
                  <a:pt x="150" y="972"/>
                </a:lnTo>
                <a:lnTo>
                  <a:pt x="180" y="966"/>
                </a:lnTo>
                <a:lnTo>
                  <a:pt x="192" y="972"/>
                </a:lnTo>
                <a:lnTo>
                  <a:pt x="198" y="978"/>
                </a:lnTo>
                <a:lnTo>
                  <a:pt x="216" y="984"/>
                </a:lnTo>
                <a:lnTo>
                  <a:pt x="228" y="984"/>
                </a:lnTo>
                <a:lnTo>
                  <a:pt x="252" y="972"/>
                </a:lnTo>
                <a:lnTo>
                  <a:pt x="264" y="948"/>
                </a:lnTo>
                <a:lnTo>
                  <a:pt x="288" y="936"/>
                </a:lnTo>
                <a:lnTo>
                  <a:pt x="312" y="936"/>
                </a:lnTo>
                <a:lnTo>
                  <a:pt x="336" y="924"/>
                </a:lnTo>
                <a:lnTo>
                  <a:pt x="342" y="912"/>
                </a:lnTo>
                <a:lnTo>
                  <a:pt x="342" y="894"/>
                </a:lnTo>
                <a:lnTo>
                  <a:pt x="348" y="882"/>
                </a:lnTo>
                <a:lnTo>
                  <a:pt x="372" y="870"/>
                </a:lnTo>
                <a:lnTo>
                  <a:pt x="396" y="870"/>
                </a:lnTo>
                <a:lnTo>
                  <a:pt x="408" y="858"/>
                </a:lnTo>
                <a:lnTo>
                  <a:pt x="408" y="846"/>
                </a:lnTo>
                <a:lnTo>
                  <a:pt x="402" y="840"/>
                </a:lnTo>
                <a:lnTo>
                  <a:pt x="420" y="840"/>
                </a:lnTo>
                <a:lnTo>
                  <a:pt x="480" y="792"/>
                </a:lnTo>
                <a:lnTo>
                  <a:pt x="462" y="774"/>
                </a:lnTo>
                <a:lnTo>
                  <a:pt x="504" y="792"/>
                </a:lnTo>
                <a:lnTo>
                  <a:pt x="504" y="774"/>
                </a:lnTo>
                <a:lnTo>
                  <a:pt x="510" y="768"/>
                </a:lnTo>
                <a:lnTo>
                  <a:pt x="540" y="768"/>
                </a:lnTo>
                <a:lnTo>
                  <a:pt x="546" y="774"/>
                </a:lnTo>
                <a:lnTo>
                  <a:pt x="558" y="780"/>
                </a:lnTo>
                <a:lnTo>
                  <a:pt x="570" y="780"/>
                </a:lnTo>
                <a:lnTo>
                  <a:pt x="576" y="774"/>
                </a:lnTo>
                <a:lnTo>
                  <a:pt x="576" y="768"/>
                </a:lnTo>
                <a:lnTo>
                  <a:pt x="582" y="762"/>
                </a:lnTo>
                <a:lnTo>
                  <a:pt x="582" y="756"/>
                </a:lnTo>
                <a:lnTo>
                  <a:pt x="570" y="744"/>
                </a:lnTo>
                <a:lnTo>
                  <a:pt x="612" y="702"/>
                </a:lnTo>
                <a:lnTo>
                  <a:pt x="618" y="702"/>
                </a:lnTo>
                <a:lnTo>
                  <a:pt x="624" y="696"/>
                </a:lnTo>
                <a:lnTo>
                  <a:pt x="660" y="678"/>
                </a:lnTo>
                <a:lnTo>
                  <a:pt x="666" y="666"/>
                </a:lnTo>
                <a:lnTo>
                  <a:pt x="672" y="660"/>
                </a:lnTo>
                <a:lnTo>
                  <a:pt x="672" y="654"/>
                </a:lnTo>
                <a:lnTo>
                  <a:pt x="696" y="654"/>
                </a:lnTo>
                <a:lnTo>
                  <a:pt x="708" y="648"/>
                </a:lnTo>
                <a:lnTo>
                  <a:pt x="738" y="618"/>
                </a:lnTo>
                <a:lnTo>
                  <a:pt x="738" y="612"/>
                </a:lnTo>
                <a:lnTo>
                  <a:pt x="744" y="612"/>
                </a:lnTo>
                <a:lnTo>
                  <a:pt x="750" y="606"/>
                </a:lnTo>
                <a:lnTo>
                  <a:pt x="768" y="594"/>
                </a:lnTo>
                <a:lnTo>
                  <a:pt x="780" y="582"/>
                </a:lnTo>
                <a:lnTo>
                  <a:pt x="786" y="570"/>
                </a:lnTo>
                <a:lnTo>
                  <a:pt x="786" y="546"/>
                </a:lnTo>
                <a:lnTo>
                  <a:pt x="780" y="540"/>
                </a:lnTo>
                <a:lnTo>
                  <a:pt x="780" y="534"/>
                </a:lnTo>
                <a:lnTo>
                  <a:pt x="750" y="564"/>
                </a:lnTo>
                <a:close/>
                <a:moveTo>
                  <a:pt x="1224" y="324"/>
                </a:moveTo>
                <a:lnTo>
                  <a:pt x="1236" y="318"/>
                </a:lnTo>
                <a:lnTo>
                  <a:pt x="1242" y="318"/>
                </a:lnTo>
                <a:lnTo>
                  <a:pt x="1266" y="306"/>
                </a:lnTo>
                <a:lnTo>
                  <a:pt x="1272" y="300"/>
                </a:lnTo>
                <a:lnTo>
                  <a:pt x="1272" y="282"/>
                </a:lnTo>
                <a:lnTo>
                  <a:pt x="1266" y="270"/>
                </a:lnTo>
                <a:lnTo>
                  <a:pt x="1260" y="264"/>
                </a:lnTo>
                <a:lnTo>
                  <a:pt x="1248" y="264"/>
                </a:lnTo>
                <a:lnTo>
                  <a:pt x="1236" y="276"/>
                </a:lnTo>
                <a:lnTo>
                  <a:pt x="1236" y="282"/>
                </a:lnTo>
                <a:lnTo>
                  <a:pt x="1224" y="282"/>
                </a:lnTo>
                <a:lnTo>
                  <a:pt x="1212" y="276"/>
                </a:lnTo>
                <a:lnTo>
                  <a:pt x="1200" y="276"/>
                </a:lnTo>
                <a:lnTo>
                  <a:pt x="1194" y="282"/>
                </a:lnTo>
                <a:lnTo>
                  <a:pt x="1176" y="288"/>
                </a:lnTo>
                <a:lnTo>
                  <a:pt x="1158" y="288"/>
                </a:lnTo>
                <a:lnTo>
                  <a:pt x="1146" y="276"/>
                </a:lnTo>
                <a:lnTo>
                  <a:pt x="1146" y="222"/>
                </a:lnTo>
                <a:lnTo>
                  <a:pt x="1170" y="180"/>
                </a:lnTo>
                <a:lnTo>
                  <a:pt x="1170" y="174"/>
                </a:lnTo>
                <a:lnTo>
                  <a:pt x="1164" y="162"/>
                </a:lnTo>
                <a:lnTo>
                  <a:pt x="1158" y="156"/>
                </a:lnTo>
                <a:lnTo>
                  <a:pt x="1146" y="156"/>
                </a:lnTo>
                <a:lnTo>
                  <a:pt x="1140" y="168"/>
                </a:lnTo>
                <a:lnTo>
                  <a:pt x="1134" y="174"/>
                </a:lnTo>
                <a:lnTo>
                  <a:pt x="1134" y="204"/>
                </a:lnTo>
                <a:lnTo>
                  <a:pt x="1128" y="216"/>
                </a:lnTo>
                <a:lnTo>
                  <a:pt x="1116" y="222"/>
                </a:lnTo>
                <a:lnTo>
                  <a:pt x="1116" y="192"/>
                </a:lnTo>
                <a:lnTo>
                  <a:pt x="1092" y="174"/>
                </a:lnTo>
                <a:lnTo>
                  <a:pt x="1104" y="150"/>
                </a:lnTo>
                <a:lnTo>
                  <a:pt x="1116" y="138"/>
                </a:lnTo>
                <a:lnTo>
                  <a:pt x="1122" y="126"/>
                </a:lnTo>
                <a:lnTo>
                  <a:pt x="1128" y="108"/>
                </a:lnTo>
                <a:lnTo>
                  <a:pt x="1128" y="84"/>
                </a:lnTo>
                <a:lnTo>
                  <a:pt x="1116" y="78"/>
                </a:lnTo>
                <a:lnTo>
                  <a:pt x="1110" y="72"/>
                </a:lnTo>
                <a:lnTo>
                  <a:pt x="1098" y="66"/>
                </a:lnTo>
                <a:lnTo>
                  <a:pt x="1092" y="60"/>
                </a:lnTo>
                <a:lnTo>
                  <a:pt x="1080" y="60"/>
                </a:lnTo>
                <a:lnTo>
                  <a:pt x="1086" y="42"/>
                </a:lnTo>
                <a:lnTo>
                  <a:pt x="1062" y="42"/>
                </a:lnTo>
                <a:lnTo>
                  <a:pt x="1044" y="18"/>
                </a:lnTo>
                <a:lnTo>
                  <a:pt x="1050" y="0"/>
                </a:lnTo>
                <a:lnTo>
                  <a:pt x="1020" y="18"/>
                </a:lnTo>
                <a:lnTo>
                  <a:pt x="1044" y="54"/>
                </a:lnTo>
                <a:lnTo>
                  <a:pt x="1032" y="90"/>
                </a:lnTo>
                <a:lnTo>
                  <a:pt x="1056" y="102"/>
                </a:lnTo>
                <a:lnTo>
                  <a:pt x="1044" y="108"/>
                </a:lnTo>
                <a:lnTo>
                  <a:pt x="1044" y="126"/>
                </a:lnTo>
                <a:lnTo>
                  <a:pt x="1068" y="132"/>
                </a:lnTo>
                <a:lnTo>
                  <a:pt x="1044" y="150"/>
                </a:lnTo>
                <a:lnTo>
                  <a:pt x="1062" y="156"/>
                </a:lnTo>
                <a:lnTo>
                  <a:pt x="1062" y="168"/>
                </a:lnTo>
                <a:lnTo>
                  <a:pt x="1056" y="174"/>
                </a:lnTo>
                <a:lnTo>
                  <a:pt x="1056" y="192"/>
                </a:lnTo>
                <a:lnTo>
                  <a:pt x="1068" y="198"/>
                </a:lnTo>
                <a:lnTo>
                  <a:pt x="1074" y="204"/>
                </a:lnTo>
                <a:lnTo>
                  <a:pt x="1056" y="210"/>
                </a:lnTo>
                <a:lnTo>
                  <a:pt x="1044" y="222"/>
                </a:lnTo>
                <a:lnTo>
                  <a:pt x="1062" y="234"/>
                </a:lnTo>
                <a:lnTo>
                  <a:pt x="1038" y="258"/>
                </a:lnTo>
                <a:lnTo>
                  <a:pt x="1032" y="270"/>
                </a:lnTo>
                <a:lnTo>
                  <a:pt x="1026" y="276"/>
                </a:lnTo>
                <a:lnTo>
                  <a:pt x="1026" y="288"/>
                </a:lnTo>
                <a:lnTo>
                  <a:pt x="1038" y="300"/>
                </a:lnTo>
                <a:lnTo>
                  <a:pt x="1026" y="300"/>
                </a:lnTo>
                <a:lnTo>
                  <a:pt x="1014" y="306"/>
                </a:lnTo>
                <a:lnTo>
                  <a:pt x="1002" y="306"/>
                </a:lnTo>
                <a:lnTo>
                  <a:pt x="978" y="318"/>
                </a:lnTo>
                <a:lnTo>
                  <a:pt x="948" y="348"/>
                </a:lnTo>
                <a:lnTo>
                  <a:pt x="930" y="360"/>
                </a:lnTo>
                <a:lnTo>
                  <a:pt x="894" y="372"/>
                </a:lnTo>
                <a:lnTo>
                  <a:pt x="870" y="384"/>
                </a:lnTo>
                <a:lnTo>
                  <a:pt x="858" y="396"/>
                </a:lnTo>
                <a:lnTo>
                  <a:pt x="858" y="432"/>
                </a:lnTo>
                <a:lnTo>
                  <a:pt x="864" y="444"/>
                </a:lnTo>
                <a:lnTo>
                  <a:pt x="870" y="450"/>
                </a:lnTo>
                <a:lnTo>
                  <a:pt x="870" y="456"/>
                </a:lnTo>
                <a:lnTo>
                  <a:pt x="924" y="456"/>
                </a:lnTo>
                <a:lnTo>
                  <a:pt x="924" y="474"/>
                </a:lnTo>
                <a:lnTo>
                  <a:pt x="918" y="486"/>
                </a:lnTo>
                <a:lnTo>
                  <a:pt x="918" y="522"/>
                </a:lnTo>
                <a:lnTo>
                  <a:pt x="894" y="534"/>
                </a:lnTo>
                <a:lnTo>
                  <a:pt x="882" y="534"/>
                </a:lnTo>
                <a:lnTo>
                  <a:pt x="864" y="540"/>
                </a:lnTo>
                <a:lnTo>
                  <a:pt x="852" y="546"/>
                </a:lnTo>
                <a:lnTo>
                  <a:pt x="852" y="558"/>
                </a:lnTo>
                <a:lnTo>
                  <a:pt x="840" y="570"/>
                </a:lnTo>
                <a:lnTo>
                  <a:pt x="852" y="576"/>
                </a:lnTo>
                <a:lnTo>
                  <a:pt x="858" y="582"/>
                </a:lnTo>
                <a:lnTo>
                  <a:pt x="876" y="588"/>
                </a:lnTo>
                <a:lnTo>
                  <a:pt x="888" y="588"/>
                </a:lnTo>
                <a:lnTo>
                  <a:pt x="912" y="576"/>
                </a:lnTo>
                <a:lnTo>
                  <a:pt x="924" y="558"/>
                </a:lnTo>
                <a:lnTo>
                  <a:pt x="972" y="510"/>
                </a:lnTo>
                <a:lnTo>
                  <a:pt x="996" y="498"/>
                </a:lnTo>
                <a:lnTo>
                  <a:pt x="1014" y="492"/>
                </a:lnTo>
                <a:lnTo>
                  <a:pt x="1026" y="486"/>
                </a:lnTo>
                <a:lnTo>
                  <a:pt x="1032" y="480"/>
                </a:lnTo>
                <a:lnTo>
                  <a:pt x="1038" y="480"/>
                </a:lnTo>
                <a:lnTo>
                  <a:pt x="1044" y="474"/>
                </a:lnTo>
                <a:lnTo>
                  <a:pt x="1050" y="462"/>
                </a:lnTo>
                <a:lnTo>
                  <a:pt x="1056" y="462"/>
                </a:lnTo>
                <a:lnTo>
                  <a:pt x="1062" y="456"/>
                </a:lnTo>
                <a:lnTo>
                  <a:pt x="1074" y="450"/>
                </a:lnTo>
                <a:lnTo>
                  <a:pt x="1080" y="444"/>
                </a:lnTo>
                <a:lnTo>
                  <a:pt x="1080" y="420"/>
                </a:lnTo>
                <a:lnTo>
                  <a:pt x="1074" y="414"/>
                </a:lnTo>
                <a:lnTo>
                  <a:pt x="1080" y="414"/>
                </a:lnTo>
                <a:lnTo>
                  <a:pt x="1086" y="408"/>
                </a:lnTo>
                <a:lnTo>
                  <a:pt x="1110" y="396"/>
                </a:lnTo>
                <a:lnTo>
                  <a:pt x="1140" y="396"/>
                </a:lnTo>
                <a:lnTo>
                  <a:pt x="1152" y="402"/>
                </a:lnTo>
                <a:lnTo>
                  <a:pt x="1164" y="402"/>
                </a:lnTo>
                <a:lnTo>
                  <a:pt x="1176" y="390"/>
                </a:lnTo>
                <a:lnTo>
                  <a:pt x="1176" y="360"/>
                </a:lnTo>
                <a:lnTo>
                  <a:pt x="1200" y="360"/>
                </a:lnTo>
                <a:lnTo>
                  <a:pt x="1212" y="354"/>
                </a:lnTo>
                <a:lnTo>
                  <a:pt x="1218" y="354"/>
                </a:lnTo>
                <a:lnTo>
                  <a:pt x="1224" y="348"/>
                </a:lnTo>
                <a:lnTo>
                  <a:pt x="1224" y="32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Newfoundland" descr="© INSCALE GmbH, 05.05.2010&#10;http://www.presentationload.com/">
            <a:extLst>
              <a:ext uri="{FF2B5EF4-FFF2-40B4-BE49-F238E27FC236}">
                <a16:creationId xmlns:a16="http://schemas.microsoft.com/office/drawing/2014/main" id="{086FCEF1-9776-01CA-B98A-BBF1739F9F37}"/>
              </a:ext>
            </a:extLst>
          </p:cNvPr>
          <p:cNvSpPr>
            <a:spLocks/>
          </p:cNvSpPr>
          <p:nvPr/>
        </p:nvSpPr>
        <p:spPr bwMode="gray">
          <a:xfrm>
            <a:off x="3885252" y="2437545"/>
            <a:ext cx="201004" cy="180719"/>
          </a:xfrm>
          <a:custGeom>
            <a:avLst/>
            <a:gdLst>
              <a:gd name="T0" fmla="*/ 2147483647 w 426"/>
              <a:gd name="T1" fmla="*/ 2147483647 h 384"/>
              <a:gd name="T2" fmla="*/ 2147483647 w 426"/>
              <a:gd name="T3" fmla="*/ 2147483647 h 384"/>
              <a:gd name="T4" fmla="*/ 2147483647 w 426"/>
              <a:gd name="T5" fmla="*/ 0 h 384"/>
              <a:gd name="T6" fmla="*/ 2147483647 w 426"/>
              <a:gd name="T7" fmla="*/ 2147483647 h 384"/>
              <a:gd name="T8" fmla="*/ 2147483647 w 426"/>
              <a:gd name="T9" fmla="*/ 2147483647 h 384"/>
              <a:gd name="T10" fmla="*/ 2147483647 w 426"/>
              <a:gd name="T11" fmla="*/ 2147483647 h 384"/>
              <a:gd name="T12" fmla="*/ 2147483647 w 426"/>
              <a:gd name="T13" fmla="*/ 2147483647 h 384"/>
              <a:gd name="T14" fmla="*/ 2147483647 w 426"/>
              <a:gd name="T15" fmla="*/ 2147483647 h 384"/>
              <a:gd name="T16" fmla="*/ 2147483647 w 426"/>
              <a:gd name="T17" fmla="*/ 2147483647 h 384"/>
              <a:gd name="T18" fmla="*/ 2147483647 w 426"/>
              <a:gd name="T19" fmla="*/ 2147483647 h 384"/>
              <a:gd name="T20" fmla="*/ 2147483647 w 426"/>
              <a:gd name="T21" fmla="*/ 2147483647 h 384"/>
              <a:gd name="T22" fmla="*/ 2147483647 w 426"/>
              <a:gd name="T23" fmla="*/ 2147483647 h 384"/>
              <a:gd name="T24" fmla="*/ 2147483647 w 426"/>
              <a:gd name="T25" fmla="*/ 2147483647 h 384"/>
              <a:gd name="T26" fmla="*/ 2147483647 w 426"/>
              <a:gd name="T27" fmla="*/ 2147483647 h 384"/>
              <a:gd name="T28" fmla="*/ 2147483647 w 426"/>
              <a:gd name="T29" fmla="*/ 2147483647 h 384"/>
              <a:gd name="T30" fmla="*/ 2147483647 w 426"/>
              <a:gd name="T31" fmla="*/ 2147483647 h 384"/>
              <a:gd name="T32" fmla="*/ 2147483647 w 426"/>
              <a:gd name="T33" fmla="*/ 2147483647 h 384"/>
              <a:gd name="T34" fmla="*/ 2147483647 w 426"/>
              <a:gd name="T35" fmla="*/ 2147483647 h 384"/>
              <a:gd name="T36" fmla="*/ 2147483647 w 426"/>
              <a:gd name="T37" fmla="*/ 2147483647 h 384"/>
              <a:gd name="T38" fmla="*/ 2147483647 w 426"/>
              <a:gd name="T39" fmla="*/ 2147483647 h 384"/>
              <a:gd name="T40" fmla="*/ 2147483647 w 426"/>
              <a:gd name="T41" fmla="*/ 2147483647 h 384"/>
              <a:gd name="T42" fmla="*/ 2147483647 w 426"/>
              <a:gd name="T43" fmla="*/ 2147483647 h 384"/>
              <a:gd name="T44" fmla="*/ 2147483647 w 426"/>
              <a:gd name="T45" fmla="*/ 2147483647 h 384"/>
              <a:gd name="T46" fmla="*/ 2147483647 w 426"/>
              <a:gd name="T47" fmla="*/ 2147483647 h 384"/>
              <a:gd name="T48" fmla="*/ 2147483647 w 426"/>
              <a:gd name="T49" fmla="*/ 2147483647 h 384"/>
              <a:gd name="T50" fmla="*/ 2147483647 w 426"/>
              <a:gd name="T51" fmla="*/ 2147483647 h 384"/>
              <a:gd name="T52" fmla="*/ 2147483647 w 426"/>
              <a:gd name="T53" fmla="*/ 2147483647 h 384"/>
              <a:gd name="T54" fmla="*/ 2147483647 w 426"/>
              <a:gd name="T55" fmla="*/ 2147483647 h 384"/>
              <a:gd name="T56" fmla="*/ 2147483647 w 426"/>
              <a:gd name="T57" fmla="*/ 2147483647 h 384"/>
              <a:gd name="T58" fmla="*/ 2147483647 w 426"/>
              <a:gd name="T59" fmla="*/ 2147483647 h 384"/>
              <a:gd name="T60" fmla="*/ 2147483647 w 426"/>
              <a:gd name="T61" fmla="*/ 2147483647 h 384"/>
              <a:gd name="T62" fmla="*/ 2147483647 w 426"/>
              <a:gd name="T63" fmla="*/ 2147483647 h 384"/>
              <a:gd name="T64" fmla="*/ 2147483647 w 426"/>
              <a:gd name="T65" fmla="*/ 2147483647 h 384"/>
              <a:gd name="T66" fmla="*/ 2147483647 w 426"/>
              <a:gd name="T67" fmla="*/ 2147483647 h 384"/>
              <a:gd name="T68" fmla="*/ 2147483647 w 426"/>
              <a:gd name="T69" fmla="*/ 2147483647 h 384"/>
              <a:gd name="T70" fmla="*/ 2147483647 w 426"/>
              <a:gd name="T71" fmla="*/ 2147483647 h 384"/>
              <a:gd name="T72" fmla="*/ 2147483647 w 426"/>
              <a:gd name="T73" fmla="*/ 2147483647 h 384"/>
              <a:gd name="T74" fmla="*/ 2147483647 w 426"/>
              <a:gd name="T75" fmla="*/ 2147483647 h 384"/>
              <a:gd name="T76" fmla="*/ 2147483647 w 426"/>
              <a:gd name="T77" fmla="*/ 2147483647 h 384"/>
              <a:gd name="T78" fmla="*/ 2147483647 w 426"/>
              <a:gd name="T79" fmla="*/ 2147483647 h 384"/>
              <a:gd name="T80" fmla="*/ 2147483647 w 426"/>
              <a:gd name="T81" fmla="*/ 2147483647 h 384"/>
              <a:gd name="T82" fmla="*/ 2147483647 w 426"/>
              <a:gd name="T83" fmla="*/ 2147483647 h 3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26"/>
              <a:gd name="T127" fmla="*/ 0 h 384"/>
              <a:gd name="T128" fmla="*/ 426 w 426"/>
              <a:gd name="T129" fmla="*/ 384 h 38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26" h="384">
                <a:moveTo>
                  <a:pt x="258" y="18"/>
                </a:moveTo>
                <a:lnTo>
                  <a:pt x="270" y="12"/>
                </a:lnTo>
                <a:lnTo>
                  <a:pt x="276" y="12"/>
                </a:lnTo>
                <a:lnTo>
                  <a:pt x="294" y="6"/>
                </a:lnTo>
                <a:lnTo>
                  <a:pt x="306" y="0"/>
                </a:lnTo>
                <a:lnTo>
                  <a:pt x="330" y="0"/>
                </a:lnTo>
                <a:lnTo>
                  <a:pt x="342" y="6"/>
                </a:lnTo>
                <a:lnTo>
                  <a:pt x="342" y="18"/>
                </a:lnTo>
                <a:lnTo>
                  <a:pt x="336" y="24"/>
                </a:lnTo>
                <a:lnTo>
                  <a:pt x="312" y="42"/>
                </a:lnTo>
                <a:lnTo>
                  <a:pt x="312" y="48"/>
                </a:lnTo>
                <a:lnTo>
                  <a:pt x="306" y="54"/>
                </a:lnTo>
                <a:lnTo>
                  <a:pt x="300" y="72"/>
                </a:lnTo>
                <a:lnTo>
                  <a:pt x="276" y="96"/>
                </a:lnTo>
                <a:lnTo>
                  <a:pt x="258" y="102"/>
                </a:lnTo>
                <a:lnTo>
                  <a:pt x="246" y="102"/>
                </a:lnTo>
                <a:lnTo>
                  <a:pt x="210" y="150"/>
                </a:lnTo>
                <a:lnTo>
                  <a:pt x="210" y="174"/>
                </a:lnTo>
                <a:lnTo>
                  <a:pt x="234" y="156"/>
                </a:lnTo>
                <a:lnTo>
                  <a:pt x="264" y="108"/>
                </a:lnTo>
                <a:lnTo>
                  <a:pt x="282" y="126"/>
                </a:lnTo>
                <a:lnTo>
                  <a:pt x="306" y="138"/>
                </a:lnTo>
                <a:lnTo>
                  <a:pt x="294" y="168"/>
                </a:lnTo>
                <a:lnTo>
                  <a:pt x="324" y="168"/>
                </a:lnTo>
                <a:lnTo>
                  <a:pt x="330" y="192"/>
                </a:lnTo>
                <a:lnTo>
                  <a:pt x="384" y="162"/>
                </a:lnTo>
                <a:lnTo>
                  <a:pt x="402" y="174"/>
                </a:lnTo>
                <a:lnTo>
                  <a:pt x="396" y="180"/>
                </a:lnTo>
                <a:lnTo>
                  <a:pt x="390" y="192"/>
                </a:lnTo>
                <a:lnTo>
                  <a:pt x="378" y="204"/>
                </a:lnTo>
                <a:lnTo>
                  <a:pt x="372" y="204"/>
                </a:lnTo>
                <a:lnTo>
                  <a:pt x="384" y="204"/>
                </a:lnTo>
                <a:lnTo>
                  <a:pt x="396" y="210"/>
                </a:lnTo>
                <a:lnTo>
                  <a:pt x="408" y="210"/>
                </a:lnTo>
                <a:lnTo>
                  <a:pt x="408" y="216"/>
                </a:lnTo>
                <a:lnTo>
                  <a:pt x="396" y="240"/>
                </a:lnTo>
                <a:lnTo>
                  <a:pt x="384" y="252"/>
                </a:lnTo>
                <a:lnTo>
                  <a:pt x="378" y="264"/>
                </a:lnTo>
                <a:lnTo>
                  <a:pt x="366" y="276"/>
                </a:lnTo>
                <a:lnTo>
                  <a:pt x="360" y="288"/>
                </a:lnTo>
                <a:lnTo>
                  <a:pt x="354" y="294"/>
                </a:lnTo>
                <a:lnTo>
                  <a:pt x="390" y="294"/>
                </a:lnTo>
                <a:lnTo>
                  <a:pt x="354" y="312"/>
                </a:lnTo>
                <a:lnTo>
                  <a:pt x="384" y="312"/>
                </a:lnTo>
                <a:lnTo>
                  <a:pt x="420" y="300"/>
                </a:lnTo>
                <a:lnTo>
                  <a:pt x="426" y="324"/>
                </a:lnTo>
                <a:lnTo>
                  <a:pt x="360" y="384"/>
                </a:lnTo>
                <a:lnTo>
                  <a:pt x="318" y="378"/>
                </a:lnTo>
                <a:lnTo>
                  <a:pt x="336" y="354"/>
                </a:lnTo>
                <a:lnTo>
                  <a:pt x="306" y="360"/>
                </a:lnTo>
                <a:lnTo>
                  <a:pt x="300" y="348"/>
                </a:lnTo>
                <a:lnTo>
                  <a:pt x="228" y="360"/>
                </a:lnTo>
                <a:lnTo>
                  <a:pt x="192" y="354"/>
                </a:lnTo>
                <a:lnTo>
                  <a:pt x="186" y="348"/>
                </a:lnTo>
                <a:lnTo>
                  <a:pt x="228" y="336"/>
                </a:lnTo>
                <a:lnTo>
                  <a:pt x="234" y="330"/>
                </a:lnTo>
                <a:lnTo>
                  <a:pt x="234" y="324"/>
                </a:lnTo>
                <a:lnTo>
                  <a:pt x="228" y="324"/>
                </a:lnTo>
                <a:lnTo>
                  <a:pt x="222" y="318"/>
                </a:lnTo>
                <a:lnTo>
                  <a:pt x="198" y="318"/>
                </a:lnTo>
                <a:lnTo>
                  <a:pt x="162" y="312"/>
                </a:lnTo>
                <a:lnTo>
                  <a:pt x="126" y="300"/>
                </a:lnTo>
                <a:lnTo>
                  <a:pt x="96" y="294"/>
                </a:lnTo>
                <a:lnTo>
                  <a:pt x="78" y="294"/>
                </a:lnTo>
                <a:lnTo>
                  <a:pt x="72" y="300"/>
                </a:lnTo>
                <a:lnTo>
                  <a:pt x="48" y="300"/>
                </a:lnTo>
                <a:lnTo>
                  <a:pt x="36" y="306"/>
                </a:lnTo>
                <a:lnTo>
                  <a:pt x="24" y="306"/>
                </a:lnTo>
                <a:lnTo>
                  <a:pt x="12" y="300"/>
                </a:lnTo>
                <a:lnTo>
                  <a:pt x="6" y="294"/>
                </a:lnTo>
                <a:lnTo>
                  <a:pt x="18" y="282"/>
                </a:lnTo>
                <a:lnTo>
                  <a:pt x="24" y="282"/>
                </a:lnTo>
                <a:lnTo>
                  <a:pt x="30" y="276"/>
                </a:lnTo>
                <a:lnTo>
                  <a:pt x="42" y="276"/>
                </a:lnTo>
                <a:lnTo>
                  <a:pt x="30" y="276"/>
                </a:lnTo>
                <a:lnTo>
                  <a:pt x="12" y="270"/>
                </a:lnTo>
                <a:lnTo>
                  <a:pt x="0" y="258"/>
                </a:lnTo>
                <a:lnTo>
                  <a:pt x="6" y="252"/>
                </a:lnTo>
                <a:lnTo>
                  <a:pt x="18" y="252"/>
                </a:lnTo>
                <a:lnTo>
                  <a:pt x="54" y="234"/>
                </a:lnTo>
                <a:lnTo>
                  <a:pt x="60" y="228"/>
                </a:lnTo>
                <a:lnTo>
                  <a:pt x="66" y="228"/>
                </a:lnTo>
                <a:lnTo>
                  <a:pt x="204" y="90"/>
                </a:lnTo>
                <a:lnTo>
                  <a:pt x="258" y="1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Netherlands" descr="© INSCALE GmbH, 05.05.2010&#10;http://www.presentationload.com/">
            <a:extLst>
              <a:ext uri="{FF2B5EF4-FFF2-40B4-BE49-F238E27FC236}">
                <a16:creationId xmlns:a16="http://schemas.microsoft.com/office/drawing/2014/main" id="{71CF870B-2D4C-1AFA-43E8-B9269DECB284}"/>
              </a:ext>
            </a:extLst>
          </p:cNvPr>
          <p:cNvSpPr>
            <a:spLocks/>
          </p:cNvSpPr>
          <p:nvPr/>
        </p:nvSpPr>
        <p:spPr bwMode="gray">
          <a:xfrm>
            <a:off x="5733011" y="2365628"/>
            <a:ext cx="127240" cy="99579"/>
          </a:xfrm>
          <a:custGeom>
            <a:avLst/>
            <a:gdLst>
              <a:gd name="T0" fmla="*/ 0 w 270"/>
              <a:gd name="T1" fmla="*/ 2147483647 h 210"/>
              <a:gd name="T2" fmla="*/ 2147483647 w 270"/>
              <a:gd name="T3" fmla="*/ 2147483647 h 210"/>
              <a:gd name="T4" fmla="*/ 2147483647 w 270"/>
              <a:gd name="T5" fmla="*/ 2147483647 h 210"/>
              <a:gd name="T6" fmla="*/ 2147483647 w 270"/>
              <a:gd name="T7" fmla="*/ 2147483647 h 210"/>
              <a:gd name="T8" fmla="*/ 2147483647 w 270"/>
              <a:gd name="T9" fmla="*/ 2147483647 h 210"/>
              <a:gd name="T10" fmla="*/ 2147483647 w 270"/>
              <a:gd name="T11" fmla="*/ 2147483647 h 210"/>
              <a:gd name="T12" fmla="*/ 2147483647 w 270"/>
              <a:gd name="T13" fmla="*/ 2147483647 h 210"/>
              <a:gd name="T14" fmla="*/ 2147483647 w 270"/>
              <a:gd name="T15" fmla="*/ 2147483647 h 210"/>
              <a:gd name="T16" fmla="*/ 2147483647 w 270"/>
              <a:gd name="T17" fmla="*/ 2147483647 h 210"/>
              <a:gd name="T18" fmla="*/ 2147483647 w 270"/>
              <a:gd name="T19" fmla="*/ 2147483647 h 210"/>
              <a:gd name="T20" fmla="*/ 2147483647 w 270"/>
              <a:gd name="T21" fmla="*/ 2147483647 h 210"/>
              <a:gd name="T22" fmla="*/ 2147483647 w 270"/>
              <a:gd name="T23" fmla="*/ 2147483647 h 210"/>
              <a:gd name="T24" fmla="*/ 2147483647 w 270"/>
              <a:gd name="T25" fmla="*/ 2147483647 h 210"/>
              <a:gd name="T26" fmla="*/ 2147483647 w 270"/>
              <a:gd name="T27" fmla="*/ 2147483647 h 210"/>
              <a:gd name="T28" fmla="*/ 2147483647 w 270"/>
              <a:gd name="T29" fmla="*/ 2147483647 h 210"/>
              <a:gd name="T30" fmla="*/ 2147483647 w 270"/>
              <a:gd name="T31" fmla="*/ 2147483647 h 210"/>
              <a:gd name="T32" fmla="*/ 2147483647 w 270"/>
              <a:gd name="T33" fmla="*/ 2147483647 h 210"/>
              <a:gd name="T34" fmla="*/ 2147483647 w 270"/>
              <a:gd name="T35" fmla="*/ 2147483647 h 210"/>
              <a:gd name="T36" fmla="*/ 2147483647 w 270"/>
              <a:gd name="T37" fmla="*/ 2147483647 h 210"/>
              <a:gd name="T38" fmla="*/ 2147483647 w 270"/>
              <a:gd name="T39" fmla="*/ 2147483647 h 210"/>
              <a:gd name="T40" fmla="*/ 2147483647 w 270"/>
              <a:gd name="T41" fmla="*/ 2147483647 h 210"/>
              <a:gd name="T42" fmla="*/ 2147483647 w 270"/>
              <a:gd name="T43" fmla="*/ 2147483647 h 210"/>
              <a:gd name="T44" fmla="*/ 2147483647 w 270"/>
              <a:gd name="T45" fmla="*/ 2147483647 h 210"/>
              <a:gd name="T46" fmla="*/ 2147483647 w 270"/>
              <a:gd name="T47" fmla="*/ 2147483647 h 210"/>
              <a:gd name="T48" fmla="*/ 2147483647 w 270"/>
              <a:gd name="T49" fmla="*/ 2147483647 h 210"/>
              <a:gd name="T50" fmla="*/ 2147483647 w 270"/>
              <a:gd name="T51" fmla="*/ 2147483647 h 210"/>
              <a:gd name="T52" fmla="*/ 2147483647 w 270"/>
              <a:gd name="T53" fmla="*/ 2147483647 h 210"/>
              <a:gd name="T54" fmla="*/ 2147483647 w 270"/>
              <a:gd name="T55" fmla="*/ 2147483647 h 210"/>
              <a:gd name="T56" fmla="*/ 2147483647 w 270"/>
              <a:gd name="T57" fmla="*/ 2147483647 h 210"/>
              <a:gd name="T58" fmla="*/ 2147483647 w 270"/>
              <a:gd name="T59" fmla="*/ 0 h 210"/>
              <a:gd name="T60" fmla="*/ 2147483647 w 270"/>
              <a:gd name="T61" fmla="*/ 2147483647 h 210"/>
              <a:gd name="T62" fmla="*/ 2147483647 w 270"/>
              <a:gd name="T63" fmla="*/ 2147483647 h 210"/>
              <a:gd name="T64" fmla="*/ 2147483647 w 270"/>
              <a:gd name="T65" fmla="*/ 2147483647 h 210"/>
              <a:gd name="T66" fmla="*/ 2147483647 w 270"/>
              <a:gd name="T67" fmla="*/ 2147483647 h 210"/>
              <a:gd name="T68" fmla="*/ 2147483647 w 270"/>
              <a:gd name="T69" fmla="*/ 2147483647 h 210"/>
              <a:gd name="T70" fmla="*/ 2147483647 w 270"/>
              <a:gd name="T71" fmla="*/ 2147483647 h 210"/>
              <a:gd name="T72" fmla="*/ 2147483647 w 270"/>
              <a:gd name="T73" fmla="*/ 2147483647 h 210"/>
              <a:gd name="T74" fmla="*/ 2147483647 w 270"/>
              <a:gd name="T75" fmla="*/ 2147483647 h 210"/>
              <a:gd name="T76" fmla="*/ 2147483647 w 270"/>
              <a:gd name="T77" fmla="*/ 2147483647 h 210"/>
              <a:gd name="T78" fmla="*/ 2147483647 w 270"/>
              <a:gd name="T79" fmla="*/ 2147483647 h 210"/>
              <a:gd name="T80" fmla="*/ 2147483647 w 270"/>
              <a:gd name="T81" fmla="*/ 2147483647 h 210"/>
              <a:gd name="T82" fmla="*/ 2147483647 w 270"/>
              <a:gd name="T83" fmla="*/ 2147483647 h 210"/>
              <a:gd name="T84" fmla="*/ 2147483647 w 270"/>
              <a:gd name="T85" fmla="*/ 2147483647 h 210"/>
              <a:gd name="T86" fmla="*/ 2147483647 w 270"/>
              <a:gd name="T87" fmla="*/ 2147483647 h 210"/>
              <a:gd name="T88" fmla="*/ 2147483647 w 270"/>
              <a:gd name="T89" fmla="*/ 2147483647 h 21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0"/>
              <a:gd name="T136" fmla="*/ 0 h 210"/>
              <a:gd name="T137" fmla="*/ 270 w 270"/>
              <a:gd name="T138" fmla="*/ 210 h 21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0" h="210">
                <a:moveTo>
                  <a:pt x="18" y="156"/>
                </a:moveTo>
                <a:lnTo>
                  <a:pt x="0" y="174"/>
                </a:lnTo>
                <a:lnTo>
                  <a:pt x="12" y="162"/>
                </a:lnTo>
                <a:lnTo>
                  <a:pt x="24" y="162"/>
                </a:lnTo>
                <a:lnTo>
                  <a:pt x="30" y="168"/>
                </a:lnTo>
                <a:lnTo>
                  <a:pt x="54" y="168"/>
                </a:lnTo>
                <a:lnTo>
                  <a:pt x="60" y="174"/>
                </a:lnTo>
                <a:lnTo>
                  <a:pt x="66" y="162"/>
                </a:lnTo>
                <a:lnTo>
                  <a:pt x="84" y="168"/>
                </a:lnTo>
                <a:lnTo>
                  <a:pt x="84" y="156"/>
                </a:lnTo>
                <a:lnTo>
                  <a:pt x="96" y="162"/>
                </a:lnTo>
                <a:lnTo>
                  <a:pt x="96" y="156"/>
                </a:lnTo>
                <a:lnTo>
                  <a:pt x="132" y="156"/>
                </a:lnTo>
                <a:lnTo>
                  <a:pt x="132" y="168"/>
                </a:lnTo>
                <a:lnTo>
                  <a:pt x="138" y="174"/>
                </a:lnTo>
                <a:lnTo>
                  <a:pt x="150" y="174"/>
                </a:lnTo>
                <a:lnTo>
                  <a:pt x="162" y="168"/>
                </a:lnTo>
                <a:lnTo>
                  <a:pt x="168" y="168"/>
                </a:lnTo>
                <a:lnTo>
                  <a:pt x="174" y="174"/>
                </a:lnTo>
                <a:lnTo>
                  <a:pt x="174" y="192"/>
                </a:lnTo>
                <a:lnTo>
                  <a:pt x="168" y="198"/>
                </a:lnTo>
                <a:lnTo>
                  <a:pt x="168" y="210"/>
                </a:lnTo>
                <a:lnTo>
                  <a:pt x="180" y="210"/>
                </a:lnTo>
                <a:lnTo>
                  <a:pt x="180" y="198"/>
                </a:lnTo>
                <a:lnTo>
                  <a:pt x="186" y="192"/>
                </a:lnTo>
                <a:lnTo>
                  <a:pt x="186" y="180"/>
                </a:lnTo>
                <a:lnTo>
                  <a:pt x="180" y="174"/>
                </a:lnTo>
                <a:lnTo>
                  <a:pt x="186" y="168"/>
                </a:lnTo>
                <a:lnTo>
                  <a:pt x="198" y="162"/>
                </a:lnTo>
                <a:lnTo>
                  <a:pt x="198" y="156"/>
                </a:lnTo>
                <a:lnTo>
                  <a:pt x="192" y="150"/>
                </a:lnTo>
                <a:lnTo>
                  <a:pt x="192" y="144"/>
                </a:lnTo>
                <a:lnTo>
                  <a:pt x="186" y="120"/>
                </a:lnTo>
                <a:lnTo>
                  <a:pt x="192" y="120"/>
                </a:lnTo>
                <a:lnTo>
                  <a:pt x="198" y="126"/>
                </a:lnTo>
                <a:lnTo>
                  <a:pt x="222" y="126"/>
                </a:lnTo>
                <a:lnTo>
                  <a:pt x="222" y="120"/>
                </a:lnTo>
                <a:lnTo>
                  <a:pt x="228" y="114"/>
                </a:lnTo>
                <a:lnTo>
                  <a:pt x="234" y="114"/>
                </a:lnTo>
                <a:lnTo>
                  <a:pt x="240" y="102"/>
                </a:lnTo>
                <a:lnTo>
                  <a:pt x="246" y="96"/>
                </a:lnTo>
                <a:lnTo>
                  <a:pt x="252" y="96"/>
                </a:lnTo>
                <a:lnTo>
                  <a:pt x="252" y="90"/>
                </a:lnTo>
                <a:lnTo>
                  <a:pt x="240" y="78"/>
                </a:lnTo>
                <a:lnTo>
                  <a:pt x="234" y="78"/>
                </a:lnTo>
                <a:lnTo>
                  <a:pt x="228" y="72"/>
                </a:lnTo>
                <a:lnTo>
                  <a:pt x="228" y="66"/>
                </a:lnTo>
                <a:lnTo>
                  <a:pt x="234" y="66"/>
                </a:lnTo>
                <a:lnTo>
                  <a:pt x="246" y="60"/>
                </a:lnTo>
                <a:lnTo>
                  <a:pt x="258" y="60"/>
                </a:lnTo>
                <a:lnTo>
                  <a:pt x="252" y="54"/>
                </a:lnTo>
                <a:lnTo>
                  <a:pt x="252" y="36"/>
                </a:lnTo>
                <a:lnTo>
                  <a:pt x="258" y="36"/>
                </a:lnTo>
                <a:lnTo>
                  <a:pt x="270" y="30"/>
                </a:lnTo>
                <a:lnTo>
                  <a:pt x="264" y="18"/>
                </a:lnTo>
                <a:lnTo>
                  <a:pt x="270" y="12"/>
                </a:lnTo>
                <a:lnTo>
                  <a:pt x="264" y="12"/>
                </a:lnTo>
                <a:lnTo>
                  <a:pt x="252" y="6"/>
                </a:lnTo>
                <a:lnTo>
                  <a:pt x="246" y="6"/>
                </a:lnTo>
                <a:lnTo>
                  <a:pt x="234" y="0"/>
                </a:lnTo>
                <a:lnTo>
                  <a:pt x="180" y="0"/>
                </a:lnTo>
                <a:lnTo>
                  <a:pt x="168" y="12"/>
                </a:lnTo>
                <a:lnTo>
                  <a:pt x="156" y="18"/>
                </a:lnTo>
                <a:lnTo>
                  <a:pt x="156" y="30"/>
                </a:lnTo>
                <a:lnTo>
                  <a:pt x="162" y="36"/>
                </a:lnTo>
                <a:lnTo>
                  <a:pt x="162" y="54"/>
                </a:lnTo>
                <a:lnTo>
                  <a:pt x="168" y="60"/>
                </a:lnTo>
                <a:lnTo>
                  <a:pt x="174" y="60"/>
                </a:lnTo>
                <a:lnTo>
                  <a:pt x="180" y="66"/>
                </a:lnTo>
                <a:lnTo>
                  <a:pt x="180" y="78"/>
                </a:lnTo>
                <a:lnTo>
                  <a:pt x="168" y="84"/>
                </a:lnTo>
                <a:lnTo>
                  <a:pt x="162" y="90"/>
                </a:lnTo>
                <a:lnTo>
                  <a:pt x="144" y="90"/>
                </a:lnTo>
                <a:lnTo>
                  <a:pt x="138" y="84"/>
                </a:lnTo>
                <a:lnTo>
                  <a:pt x="138" y="66"/>
                </a:lnTo>
                <a:lnTo>
                  <a:pt x="150" y="54"/>
                </a:lnTo>
                <a:lnTo>
                  <a:pt x="150" y="36"/>
                </a:lnTo>
                <a:lnTo>
                  <a:pt x="144" y="30"/>
                </a:lnTo>
                <a:lnTo>
                  <a:pt x="144" y="24"/>
                </a:lnTo>
                <a:lnTo>
                  <a:pt x="132" y="36"/>
                </a:lnTo>
                <a:lnTo>
                  <a:pt x="120" y="42"/>
                </a:lnTo>
                <a:lnTo>
                  <a:pt x="114" y="48"/>
                </a:lnTo>
                <a:lnTo>
                  <a:pt x="102" y="54"/>
                </a:lnTo>
                <a:lnTo>
                  <a:pt x="96" y="66"/>
                </a:lnTo>
                <a:lnTo>
                  <a:pt x="96" y="84"/>
                </a:lnTo>
                <a:lnTo>
                  <a:pt x="90" y="90"/>
                </a:lnTo>
                <a:lnTo>
                  <a:pt x="90" y="102"/>
                </a:lnTo>
                <a:lnTo>
                  <a:pt x="60" y="132"/>
                </a:lnTo>
                <a:lnTo>
                  <a:pt x="72" y="144"/>
                </a:lnTo>
                <a:lnTo>
                  <a:pt x="42" y="144"/>
                </a:lnTo>
                <a:lnTo>
                  <a:pt x="18" y="15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Nepal" descr="© INSCALE GmbH, 05.05.2010&#10;http://www.presentationload.com/">
            <a:extLst>
              <a:ext uri="{FF2B5EF4-FFF2-40B4-BE49-F238E27FC236}">
                <a16:creationId xmlns:a16="http://schemas.microsoft.com/office/drawing/2014/main" id="{FC35CEDC-8D26-F7AB-1D89-C21BAE071322}"/>
              </a:ext>
            </a:extLst>
          </p:cNvPr>
          <p:cNvSpPr>
            <a:spLocks/>
          </p:cNvSpPr>
          <p:nvPr/>
        </p:nvSpPr>
        <p:spPr bwMode="gray">
          <a:xfrm>
            <a:off x="8204068" y="3226808"/>
            <a:ext cx="276610" cy="154902"/>
          </a:xfrm>
          <a:custGeom>
            <a:avLst/>
            <a:gdLst>
              <a:gd name="T0" fmla="*/ 2147483647 w 588"/>
              <a:gd name="T1" fmla="*/ 2147483647 h 330"/>
              <a:gd name="T2" fmla="*/ 2147483647 w 588"/>
              <a:gd name="T3" fmla="*/ 2147483647 h 330"/>
              <a:gd name="T4" fmla="*/ 2147483647 w 588"/>
              <a:gd name="T5" fmla="*/ 2147483647 h 330"/>
              <a:gd name="T6" fmla="*/ 2147483647 w 588"/>
              <a:gd name="T7" fmla="*/ 2147483647 h 330"/>
              <a:gd name="T8" fmla="*/ 2147483647 w 588"/>
              <a:gd name="T9" fmla="*/ 2147483647 h 330"/>
              <a:gd name="T10" fmla="*/ 2147483647 w 588"/>
              <a:gd name="T11" fmla="*/ 2147483647 h 330"/>
              <a:gd name="T12" fmla="*/ 2147483647 w 588"/>
              <a:gd name="T13" fmla="*/ 2147483647 h 330"/>
              <a:gd name="T14" fmla="*/ 2147483647 w 588"/>
              <a:gd name="T15" fmla="*/ 2147483647 h 330"/>
              <a:gd name="T16" fmla="*/ 2147483647 w 588"/>
              <a:gd name="T17" fmla="*/ 2147483647 h 330"/>
              <a:gd name="T18" fmla="*/ 2147483647 w 588"/>
              <a:gd name="T19" fmla="*/ 2147483647 h 330"/>
              <a:gd name="T20" fmla="*/ 2147483647 w 588"/>
              <a:gd name="T21" fmla="*/ 2147483647 h 330"/>
              <a:gd name="T22" fmla="*/ 2147483647 w 588"/>
              <a:gd name="T23" fmla="*/ 2147483647 h 330"/>
              <a:gd name="T24" fmla="*/ 2147483647 w 588"/>
              <a:gd name="T25" fmla="*/ 2147483647 h 330"/>
              <a:gd name="T26" fmla="*/ 2147483647 w 588"/>
              <a:gd name="T27" fmla="*/ 2147483647 h 330"/>
              <a:gd name="T28" fmla="*/ 2147483647 w 588"/>
              <a:gd name="T29" fmla="*/ 2147483647 h 330"/>
              <a:gd name="T30" fmla="*/ 2147483647 w 588"/>
              <a:gd name="T31" fmla="*/ 2147483647 h 330"/>
              <a:gd name="T32" fmla="*/ 2147483647 w 588"/>
              <a:gd name="T33" fmla="*/ 2147483647 h 330"/>
              <a:gd name="T34" fmla="*/ 2147483647 w 588"/>
              <a:gd name="T35" fmla="*/ 2147483647 h 330"/>
              <a:gd name="T36" fmla="*/ 2147483647 w 588"/>
              <a:gd name="T37" fmla="*/ 2147483647 h 330"/>
              <a:gd name="T38" fmla="*/ 2147483647 w 588"/>
              <a:gd name="T39" fmla="*/ 2147483647 h 330"/>
              <a:gd name="T40" fmla="*/ 2147483647 w 588"/>
              <a:gd name="T41" fmla="*/ 2147483647 h 330"/>
              <a:gd name="T42" fmla="*/ 2147483647 w 588"/>
              <a:gd name="T43" fmla="*/ 2147483647 h 330"/>
              <a:gd name="T44" fmla="*/ 2147483647 w 588"/>
              <a:gd name="T45" fmla="*/ 2147483647 h 330"/>
              <a:gd name="T46" fmla="*/ 2147483647 w 588"/>
              <a:gd name="T47" fmla="*/ 2147483647 h 330"/>
              <a:gd name="T48" fmla="*/ 2147483647 w 588"/>
              <a:gd name="T49" fmla="*/ 2147483647 h 330"/>
              <a:gd name="T50" fmla="*/ 2147483647 w 588"/>
              <a:gd name="T51" fmla="*/ 2147483647 h 330"/>
              <a:gd name="T52" fmla="*/ 2147483647 w 588"/>
              <a:gd name="T53" fmla="*/ 2147483647 h 330"/>
              <a:gd name="T54" fmla="*/ 2147483647 w 588"/>
              <a:gd name="T55" fmla="*/ 2147483647 h 330"/>
              <a:gd name="T56" fmla="*/ 2147483647 w 588"/>
              <a:gd name="T57" fmla="*/ 2147483647 h 330"/>
              <a:gd name="T58" fmla="*/ 2147483647 w 588"/>
              <a:gd name="T59" fmla="*/ 2147483647 h 330"/>
              <a:gd name="T60" fmla="*/ 2147483647 w 588"/>
              <a:gd name="T61" fmla="*/ 2147483647 h 330"/>
              <a:gd name="T62" fmla="*/ 2147483647 w 588"/>
              <a:gd name="T63" fmla="*/ 2147483647 h 330"/>
              <a:gd name="T64" fmla="*/ 2147483647 w 588"/>
              <a:gd name="T65" fmla="*/ 2147483647 h 330"/>
              <a:gd name="T66" fmla="*/ 2147483647 w 588"/>
              <a:gd name="T67" fmla="*/ 2147483647 h 330"/>
              <a:gd name="T68" fmla="*/ 2147483647 w 588"/>
              <a:gd name="T69" fmla="*/ 2147483647 h 330"/>
              <a:gd name="T70" fmla="*/ 2147483647 w 588"/>
              <a:gd name="T71" fmla="*/ 0 h 330"/>
              <a:gd name="T72" fmla="*/ 2147483647 w 588"/>
              <a:gd name="T73" fmla="*/ 2147483647 h 330"/>
              <a:gd name="T74" fmla="*/ 2147483647 w 588"/>
              <a:gd name="T75" fmla="*/ 2147483647 h 330"/>
              <a:gd name="T76" fmla="*/ 2147483647 w 588"/>
              <a:gd name="T77" fmla="*/ 2147483647 h 330"/>
              <a:gd name="T78" fmla="*/ 2147483647 w 588"/>
              <a:gd name="T79" fmla="*/ 2147483647 h 330"/>
              <a:gd name="T80" fmla="*/ 2147483647 w 588"/>
              <a:gd name="T81" fmla="*/ 2147483647 h 330"/>
              <a:gd name="T82" fmla="*/ 2147483647 w 588"/>
              <a:gd name="T83" fmla="*/ 2147483647 h 330"/>
              <a:gd name="T84" fmla="*/ 0 w 588"/>
              <a:gd name="T85" fmla="*/ 2147483647 h 330"/>
              <a:gd name="T86" fmla="*/ 2147483647 w 588"/>
              <a:gd name="T87" fmla="*/ 2147483647 h 330"/>
              <a:gd name="T88" fmla="*/ 2147483647 w 588"/>
              <a:gd name="T89" fmla="*/ 2147483647 h 330"/>
              <a:gd name="T90" fmla="*/ 2147483647 w 588"/>
              <a:gd name="T91" fmla="*/ 2147483647 h 330"/>
              <a:gd name="T92" fmla="*/ 2147483647 w 588"/>
              <a:gd name="T93" fmla="*/ 2147483647 h 330"/>
              <a:gd name="T94" fmla="*/ 2147483647 w 588"/>
              <a:gd name="T95" fmla="*/ 2147483647 h 330"/>
              <a:gd name="T96" fmla="*/ 2147483647 w 588"/>
              <a:gd name="T97" fmla="*/ 2147483647 h 330"/>
              <a:gd name="T98" fmla="*/ 2147483647 w 588"/>
              <a:gd name="T99" fmla="*/ 2147483647 h 330"/>
              <a:gd name="T100" fmla="*/ 2147483647 w 588"/>
              <a:gd name="T101" fmla="*/ 2147483647 h 330"/>
              <a:gd name="T102" fmla="*/ 2147483647 w 588"/>
              <a:gd name="T103" fmla="*/ 2147483647 h 330"/>
              <a:gd name="T104" fmla="*/ 2147483647 w 588"/>
              <a:gd name="T105" fmla="*/ 2147483647 h 330"/>
              <a:gd name="T106" fmla="*/ 2147483647 w 588"/>
              <a:gd name="T107" fmla="*/ 2147483647 h 330"/>
              <a:gd name="T108" fmla="*/ 2147483647 w 588"/>
              <a:gd name="T109" fmla="*/ 2147483647 h 3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88"/>
              <a:gd name="T166" fmla="*/ 0 h 330"/>
              <a:gd name="T167" fmla="*/ 588 w 588"/>
              <a:gd name="T168" fmla="*/ 330 h 33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88" h="330">
                <a:moveTo>
                  <a:pt x="294" y="234"/>
                </a:moveTo>
                <a:lnTo>
                  <a:pt x="306" y="246"/>
                </a:lnTo>
                <a:lnTo>
                  <a:pt x="306" y="252"/>
                </a:lnTo>
                <a:lnTo>
                  <a:pt x="330" y="252"/>
                </a:lnTo>
                <a:lnTo>
                  <a:pt x="384" y="306"/>
                </a:lnTo>
                <a:lnTo>
                  <a:pt x="402" y="294"/>
                </a:lnTo>
                <a:lnTo>
                  <a:pt x="432" y="312"/>
                </a:lnTo>
                <a:lnTo>
                  <a:pt x="438" y="306"/>
                </a:lnTo>
                <a:lnTo>
                  <a:pt x="456" y="306"/>
                </a:lnTo>
                <a:lnTo>
                  <a:pt x="474" y="312"/>
                </a:lnTo>
                <a:lnTo>
                  <a:pt x="486" y="318"/>
                </a:lnTo>
                <a:lnTo>
                  <a:pt x="492" y="330"/>
                </a:lnTo>
                <a:lnTo>
                  <a:pt x="498" y="318"/>
                </a:lnTo>
                <a:lnTo>
                  <a:pt x="510" y="312"/>
                </a:lnTo>
                <a:lnTo>
                  <a:pt x="516" y="312"/>
                </a:lnTo>
                <a:lnTo>
                  <a:pt x="522" y="318"/>
                </a:lnTo>
                <a:lnTo>
                  <a:pt x="522" y="330"/>
                </a:lnTo>
                <a:lnTo>
                  <a:pt x="588" y="330"/>
                </a:lnTo>
                <a:lnTo>
                  <a:pt x="588" y="294"/>
                </a:lnTo>
                <a:lnTo>
                  <a:pt x="576" y="270"/>
                </a:lnTo>
                <a:lnTo>
                  <a:pt x="576" y="222"/>
                </a:lnTo>
                <a:lnTo>
                  <a:pt x="564" y="204"/>
                </a:lnTo>
                <a:lnTo>
                  <a:pt x="540" y="216"/>
                </a:lnTo>
                <a:lnTo>
                  <a:pt x="522" y="216"/>
                </a:lnTo>
                <a:lnTo>
                  <a:pt x="498" y="204"/>
                </a:lnTo>
                <a:lnTo>
                  <a:pt x="480" y="198"/>
                </a:lnTo>
                <a:lnTo>
                  <a:pt x="474" y="192"/>
                </a:lnTo>
                <a:lnTo>
                  <a:pt x="462" y="186"/>
                </a:lnTo>
                <a:lnTo>
                  <a:pt x="462" y="192"/>
                </a:lnTo>
                <a:lnTo>
                  <a:pt x="456" y="198"/>
                </a:lnTo>
                <a:lnTo>
                  <a:pt x="438" y="198"/>
                </a:lnTo>
                <a:lnTo>
                  <a:pt x="432" y="192"/>
                </a:lnTo>
                <a:lnTo>
                  <a:pt x="432" y="180"/>
                </a:lnTo>
                <a:lnTo>
                  <a:pt x="432" y="186"/>
                </a:lnTo>
                <a:lnTo>
                  <a:pt x="420" y="198"/>
                </a:lnTo>
                <a:lnTo>
                  <a:pt x="408" y="198"/>
                </a:lnTo>
                <a:lnTo>
                  <a:pt x="402" y="192"/>
                </a:lnTo>
                <a:lnTo>
                  <a:pt x="402" y="174"/>
                </a:lnTo>
                <a:lnTo>
                  <a:pt x="396" y="174"/>
                </a:lnTo>
                <a:lnTo>
                  <a:pt x="390" y="180"/>
                </a:lnTo>
                <a:lnTo>
                  <a:pt x="378" y="180"/>
                </a:lnTo>
                <a:lnTo>
                  <a:pt x="360" y="174"/>
                </a:lnTo>
                <a:lnTo>
                  <a:pt x="354" y="168"/>
                </a:lnTo>
                <a:lnTo>
                  <a:pt x="348" y="168"/>
                </a:lnTo>
                <a:lnTo>
                  <a:pt x="348" y="162"/>
                </a:lnTo>
                <a:lnTo>
                  <a:pt x="354" y="156"/>
                </a:lnTo>
                <a:lnTo>
                  <a:pt x="354" y="150"/>
                </a:lnTo>
                <a:lnTo>
                  <a:pt x="348" y="144"/>
                </a:lnTo>
                <a:lnTo>
                  <a:pt x="342" y="144"/>
                </a:lnTo>
                <a:lnTo>
                  <a:pt x="330" y="150"/>
                </a:lnTo>
                <a:lnTo>
                  <a:pt x="324" y="156"/>
                </a:lnTo>
                <a:lnTo>
                  <a:pt x="312" y="150"/>
                </a:lnTo>
                <a:lnTo>
                  <a:pt x="282" y="120"/>
                </a:lnTo>
                <a:lnTo>
                  <a:pt x="282" y="102"/>
                </a:lnTo>
                <a:lnTo>
                  <a:pt x="276" y="90"/>
                </a:lnTo>
                <a:lnTo>
                  <a:pt x="270" y="84"/>
                </a:lnTo>
                <a:lnTo>
                  <a:pt x="258" y="84"/>
                </a:lnTo>
                <a:lnTo>
                  <a:pt x="252" y="96"/>
                </a:lnTo>
                <a:lnTo>
                  <a:pt x="246" y="102"/>
                </a:lnTo>
                <a:lnTo>
                  <a:pt x="246" y="108"/>
                </a:lnTo>
                <a:lnTo>
                  <a:pt x="234" y="108"/>
                </a:lnTo>
                <a:lnTo>
                  <a:pt x="234" y="96"/>
                </a:lnTo>
                <a:lnTo>
                  <a:pt x="228" y="90"/>
                </a:lnTo>
                <a:lnTo>
                  <a:pt x="222" y="78"/>
                </a:lnTo>
                <a:lnTo>
                  <a:pt x="216" y="72"/>
                </a:lnTo>
                <a:lnTo>
                  <a:pt x="210" y="60"/>
                </a:lnTo>
                <a:lnTo>
                  <a:pt x="168" y="54"/>
                </a:lnTo>
                <a:lnTo>
                  <a:pt x="150" y="36"/>
                </a:lnTo>
                <a:lnTo>
                  <a:pt x="138" y="30"/>
                </a:lnTo>
                <a:lnTo>
                  <a:pt x="132" y="18"/>
                </a:lnTo>
                <a:lnTo>
                  <a:pt x="120" y="6"/>
                </a:lnTo>
                <a:lnTo>
                  <a:pt x="108" y="0"/>
                </a:lnTo>
                <a:lnTo>
                  <a:pt x="96" y="0"/>
                </a:lnTo>
                <a:lnTo>
                  <a:pt x="84" y="6"/>
                </a:lnTo>
                <a:lnTo>
                  <a:pt x="78" y="12"/>
                </a:lnTo>
                <a:lnTo>
                  <a:pt x="54" y="30"/>
                </a:lnTo>
                <a:lnTo>
                  <a:pt x="36" y="12"/>
                </a:lnTo>
                <a:lnTo>
                  <a:pt x="30" y="36"/>
                </a:lnTo>
                <a:lnTo>
                  <a:pt x="6" y="60"/>
                </a:lnTo>
                <a:lnTo>
                  <a:pt x="12" y="72"/>
                </a:lnTo>
                <a:lnTo>
                  <a:pt x="6" y="78"/>
                </a:lnTo>
                <a:lnTo>
                  <a:pt x="6" y="84"/>
                </a:lnTo>
                <a:lnTo>
                  <a:pt x="18" y="96"/>
                </a:lnTo>
                <a:lnTo>
                  <a:pt x="12" y="96"/>
                </a:lnTo>
                <a:lnTo>
                  <a:pt x="0" y="108"/>
                </a:lnTo>
                <a:lnTo>
                  <a:pt x="0" y="120"/>
                </a:lnTo>
                <a:lnTo>
                  <a:pt x="30" y="150"/>
                </a:lnTo>
                <a:lnTo>
                  <a:pt x="42" y="144"/>
                </a:lnTo>
                <a:lnTo>
                  <a:pt x="60" y="168"/>
                </a:lnTo>
                <a:lnTo>
                  <a:pt x="84" y="168"/>
                </a:lnTo>
                <a:lnTo>
                  <a:pt x="96" y="186"/>
                </a:lnTo>
                <a:lnTo>
                  <a:pt x="138" y="204"/>
                </a:lnTo>
                <a:lnTo>
                  <a:pt x="150" y="204"/>
                </a:lnTo>
                <a:lnTo>
                  <a:pt x="156" y="210"/>
                </a:lnTo>
                <a:lnTo>
                  <a:pt x="162" y="222"/>
                </a:lnTo>
                <a:lnTo>
                  <a:pt x="168" y="228"/>
                </a:lnTo>
                <a:lnTo>
                  <a:pt x="186" y="228"/>
                </a:lnTo>
                <a:lnTo>
                  <a:pt x="192" y="222"/>
                </a:lnTo>
                <a:lnTo>
                  <a:pt x="204" y="222"/>
                </a:lnTo>
                <a:lnTo>
                  <a:pt x="204" y="234"/>
                </a:lnTo>
                <a:lnTo>
                  <a:pt x="210" y="240"/>
                </a:lnTo>
                <a:lnTo>
                  <a:pt x="234" y="240"/>
                </a:lnTo>
                <a:lnTo>
                  <a:pt x="240" y="246"/>
                </a:lnTo>
                <a:lnTo>
                  <a:pt x="246" y="258"/>
                </a:lnTo>
                <a:lnTo>
                  <a:pt x="258" y="246"/>
                </a:lnTo>
                <a:lnTo>
                  <a:pt x="276" y="246"/>
                </a:lnTo>
                <a:lnTo>
                  <a:pt x="282" y="252"/>
                </a:lnTo>
                <a:lnTo>
                  <a:pt x="282" y="258"/>
                </a:lnTo>
                <a:lnTo>
                  <a:pt x="282" y="240"/>
                </a:lnTo>
                <a:lnTo>
                  <a:pt x="288" y="234"/>
                </a:lnTo>
                <a:lnTo>
                  <a:pt x="294" y="23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Namibia" descr="© INSCALE GmbH, 05.05.2010&#10;http://www.presentationload.com/">
            <a:extLst>
              <a:ext uri="{FF2B5EF4-FFF2-40B4-BE49-F238E27FC236}">
                <a16:creationId xmlns:a16="http://schemas.microsoft.com/office/drawing/2014/main" id="{32AF7985-25A2-20E7-B5A9-29ED777A1C68}"/>
              </a:ext>
            </a:extLst>
          </p:cNvPr>
          <p:cNvSpPr>
            <a:spLocks/>
          </p:cNvSpPr>
          <p:nvPr/>
        </p:nvSpPr>
        <p:spPr bwMode="gray">
          <a:xfrm>
            <a:off x="5991182" y="5028467"/>
            <a:ext cx="449952" cy="459175"/>
          </a:xfrm>
          <a:custGeom>
            <a:avLst/>
            <a:gdLst>
              <a:gd name="T0" fmla="*/ 2147483647 w 954"/>
              <a:gd name="T1" fmla="*/ 2147483647 h 972"/>
              <a:gd name="T2" fmla="*/ 2147483647 w 954"/>
              <a:gd name="T3" fmla="*/ 2147483647 h 972"/>
              <a:gd name="T4" fmla="*/ 2147483647 w 954"/>
              <a:gd name="T5" fmla="*/ 2147483647 h 972"/>
              <a:gd name="T6" fmla="*/ 2147483647 w 954"/>
              <a:gd name="T7" fmla="*/ 2147483647 h 972"/>
              <a:gd name="T8" fmla="*/ 2147483647 w 954"/>
              <a:gd name="T9" fmla="*/ 2147483647 h 972"/>
              <a:gd name="T10" fmla="*/ 2147483647 w 954"/>
              <a:gd name="T11" fmla="*/ 2147483647 h 972"/>
              <a:gd name="T12" fmla="*/ 2147483647 w 954"/>
              <a:gd name="T13" fmla="*/ 2147483647 h 972"/>
              <a:gd name="T14" fmla="*/ 2147483647 w 954"/>
              <a:gd name="T15" fmla="*/ 2147483647 h 972"/>
              <a:gd name="T16" fmla="*/ 2147483647 w 954"/>
              <a:gd name="T17" fmla="*/ 2147483647 h 972"/>
              <a:gd name="T18" fmla="*/ 2147483647 w 954"/>
              <a:gd name="T19" fmla="*/ 2147483647 h 972"/>
              <a:gd name="T20" fmla="*/ 2147483647 w 954"/>
              <a:gd name="T21" fmla="*/ 2147483647 h 972"/>
              <a:gd name="T22" fmla="*/ 2147483647 w 954"/>
              <a:gd name="T23" fmla="*/ 2147483647 h 972"/>
              <a:gd name="T24" fmla="*/ 2147483647 w 954"/>
              <a:gd name="T25" fmla="*/ 2147483647 h 972"/>
              <a:gd name="T26" fmla="*/ 2147483647 w 954"/>
              <a:gd name="T27" fmla="*/ 2147483647 h 972"/>
              <a:gd name="T28" fmla="*/ 2147483647 w 954"/>
              <a:gd name="T29" fmla="*/ 2147483647 h 972"/>
              <a:gd name="T30" fmla="*/ 2147483647 w 954"/>
              <a:gd name="T31" fmla="*/ 2147483647 h 972"/>
              <a:gd name="T32" fmla="*/ 2147483647 w 954"/>
              <a:gd name="T33" fmla="*/ 2147483647 h 972"/>
              <a:gd name="T34" fmla="*/ 2147483647 w 954"/>
              <a:gd name="T35" fmla="*/ 2147483647 h 972"/>
              <a:gd name="T36" fmla="*/ 2147483647 w 954"/>
              <a:gd name="T37" fmla="*/ 2147483647 h 972"/>
              <a:gd name="T38" fmla="*/ 2147483647 w 954"/>
              <a:gd name="T39" fmla="*/ 2147483647 h 972"/>
              <a:gd name="T40" fmla="*/ 2147483647 w 954"/>
              <a:gd name="T41" fmla="*/ 2147483647 h 972"/>
              <a:gd name="T42" fmla="*/ 2147483647 w 954"/>
              <a:gd name="T43" fmla="*/ 2147483647 h 972"/>
              <a:gd name="T44" fmla="*/ 2147483647 w 954"/>
              <a:gd name="T45" fmla="*/ 2147483647 h 972"/>
              <a:gd name="T46" fmla="*/ 2147483647 w 954"/>
              <a:gd name="T47" fmla="*/ 2147483647 h 972"/>
              <a:gd name="T48" fmla="*/ 2147483647 w 954"/>
              <a:gd name="T49" fmla="*/ 2147483647 h 972"/>
              <a:gd name="T50" fmla="*/ 2147483647 w 954"/>
              <a:gd name="T51" fmla="*/ 2147483647 h 972"/>
              <a:gd name="T52" fmla="*/ 2147483647 w 954"/>
              <a:gd name="T53" fmla="*/ 2147483647 h 972"/>
              <a:gd name="T54" fmla="*/ 2147483647 w 954"/>
              <a:gd name="T55" fmla="*/ 2147483647 h 972"/>
              <a:gd name="T56" fmla="*/ 2147483647 w 954"/>
              <a:gd name="T57" fmla="*/ 2147483647 h 972"/>
              <a:gd name="T58" fmla="*/ 2147483647 w 954"/>
              <a:gd name="T59" fmla="*/ 2147483647 h 972"/>
              <a:gd name="T60" fmla="*/ 2147483647 w 954"/>
              <a:gd name="T61" fmla="*/ 2147483647 h 972"/>
              <a:gd name="T62" fmla="*/ 2147483647 w 954"/>
              <a:gd name="T63" fmla="*/ 2147483647 h 972"/>
              <a:gd name="T64" fmla="*/ 2147483647 w 954"/>
              <a:gd name="T65" fmla="*/ 2147483647 h 972"/>
              <a:gd name="T66" fmla="*/ 2147483647 w 954"/>
              <a:gd name="T67" fmla="*/ 0 h 972"/>
              <a:gd name="T68" fmla="*/ 2147483647 w 954"/>
              <a:gd name="T69" fmla="*/ 2147483647 h 972"/>
              <a:gd name="T70" fmla="*/ 2147483647 w 954"/>
              <a:gd name="T71" fmla="*/ 2147483647 h 972"/>
              <a:gd name="T72" fmla="*/ 0 w 954"/>
              <a:gd name="T73" fmla="*/ 2147483647 h 972"/>
              <a:gd name="T74" fmla="*/ 2147483647 w 954"/>
              <a:gd name="T75" fmla="*/ 2147483647 h 972"/>
              <a:gd name="T76" fmla="*/ 2147483647 w 954"/>
              <a:gd name="T77" fmla="*/ 2147483647 h 972"/>
              <a:gd name="T78" fmla="*/ 2147483647 w 954"/>
              <a:gd name="T79" fmla="*/ 2147483647 h 972"/>
              <a:gd name="T80" fmla="*/ 2147483647 w 954"/>
              <a:gd name="T81" fmla="*/ 2147483647 h 972"/>
              <a:gd name="T82" fmla="*/ 2147483647 w 954"/>
              <a:gd name="T83" fmla="*/ 2147483647 h 972"/>
              <a:gd name="T84" fmla="*/ 2147483647 w 954"/>
              <a:gd name="T85" fmla="*/ 2147483647 h 972"/>
              <a:gd name="T86" fmla="*/ 2147483647 w 954"/>
              <a:gd name="T87" fmla="*/ 2147483647 h 972"/>
              <a:gd name="T88" fmla="*/ 2147483647 w 954"/>
              <a:gd name="T89" fmla="*/ 2147483647 h 972"/>
              <a:gd name="T90" fmla="*/ 2147483647 w 954"/>
              <a:gd name="T91" fmla="*/ 2147483647 h 972"/>
              <a:gd name="T92" fmla="*/ 2147483647 w 954"/>
              <a:gd name="T93" fmla="*/ 2147483647 h 972"/>
              <a:gd name="T94" fmla="*/ 2147483647 w 954"/>
              <a:gd name="T95" fmla="*/ 2147483647 h 972"/>
              <a:gd name="T96" fmla="*/ 2147483647 w 954"/>
              <a:gd name="T97" fmla="*/ 2147483647 h 972"/>
              <a:gd name="T98" fmla="*/ 2147483647 w 954"/>
              <a:gd name="T99" fmla="*/ 2147483647 h 972"/>
              <a:gd name="T100" fmla="*/ 2147483647 w 954"/>
              <a:gd name="T101" fmla="*/ 2147483647 h 972"/>
              <a:gd name="T102" fmla="*/ 2147483647 w 954"/>
              <a:gd name="T103" fmla="*/ 2147483647 h 972"/>
              <a:gd name="T104" fmla="*/ 2147483647 w 954"/>
              <a:gd name="T105" fmla="*/ 2147483647 h 972"/>
              <a:gd name="T106" fmla="*/ 2147483647 w 954"/>
              <a:gd name="T107" fmla="*/ 2147483647 h 972"/>
              <a:gd name="T108" fmla="*/ 2147483647 w 954"/>
              <a:gd name="T109" fmla="*/ 2147483647 h 972"/>
              <a:gd name="T110" fmla="*/ 2147483647 w 954"/>
              <a:gd name="T111" fmla="*/ 2147483647 h 972"/>
              <a:gd name="T112" fmla="*/ 2147483647 w 954"/>
              <a:gd name="T113" fmla="*/ 2147483647 h 972"/>
              <a:gd name="T114" fmla="*/ 2147483647 w 954"/>
              <a:gd name="T115" fmla="*/ 2147483647 h 972"/>
              <a:gd name="T116" fmla="*/ 2147483647 w 954"/>
              <a:gd name="T117" fmla="*/ 2147483647 h 972"/>
              <a:gd name="T118" fmla="*/ 2147483647 w 954"/>
              <a:gd name="T119" fmla="*/ 2147483647 h 97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4"/>
              <a:gd name="T181" fmla="*/ 0 h 972"/>
              <a:gd name="T182" fmla="*/ 954 w 954"/>
              <a:gd name="T183" fmla="*/ 972 h 97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4" h="972">
                <a:moveTo>
                  <a:pt x="366" y="894"/>
                </a:moveTo>
                <a:lnTo>
                  <a:pt x="372" y="894"/>
                </a:lnTo>
                <a:lnTo>
                  <a:pt x="390" y="912"/>
                </a:lnTo>
                <a:lnTo>
                  <a:pt x="390" y="936"/>
                </a:lnTo>
                <a:lnTo>
                  <a:pt x="396" y="948"/>
                </a:lnTo>
                <a:lnTo>
                  <a:pt x="402" y="954"/>
                </a:lnTo>
                <a:lnTo>
                  <a:pt x="426" y="954"/>
                </a:lnTo>
                <a:lnTo>
                  <a:pt x="432" y="960"/>
                </a:lnTo>
                <a:lnTo>
                  <a:pt x="432" y="966"/>
                </a:lnTo>
                <a:lnTo>
                  <a:pt x="438" y="972"/>
                </a:lnTo>
                <a:lnTo>
                  <a:pt x="462" y="972"/>
                </a:lnTo>
                <a:lnTo>
                  <a:pt x="474" y="960"/>
                </a:lnTo>
                <a:lnTo>
                  <a:pt x="486" y="960"/>
                </a:lnTo>
                <a:lnTo>
                  <a:pt x="498" y="972"/>
                </a:lnTo>
                <a:lnTo>
                  <a:pt x="522" y="972"/>
                </a:lnTo>
                <a:lnTo>
                  <a:pt x="522" y="948"/>
                </a:lnTo>
                <a:lnTo>
                  <a:pt x="534" y="948"/>
                </a:lnTo>
                <a:lnTo>
                  <a:pt x="534" y="942"/>
                </a:lnTo>
                <a:lnTo>
                  <a:pt x="540" y="936"/>
                </a:lnTo>
                <a:lnTo>
                  <a:pt x="552" y="930"/>
                </a:lnTo>
                <a:lnTo>
                  <a:pt x="570" y="930"/>
                </a:lnTo>
                <a:lnTo>
                  <a:pt x="582" y="414"/>
                </a:lnTo>
                <a:lnTo>
                  <a:pt x="654" y="414"/>
                </a:lnTo>
                <a:lnTo>
                  <a:pt x="648" y="288"/>
                </a:lnTo>
                <a:lnTo>
                  <a:pt x="654" y="282"/>
                </a:lnTo>
                <a:lnTo>
                  <a:pt x="654" y="108"/>
                </a:lnTo>
                <a:lnTo>
                  <a:pt x="690" y="108"/>
                </a:lnTo>
                <a:lnTo>
                  <a:pt x="708" y="102"/>
                </a:lnTo>
                <a:lnTo>
                  <a:pt x="744" y="102"/>
                </a:lnTo>
                <a:lnTo>
                  <a:pt x="792" y="90"/>
                </a:lnTo>
                <a:lnTo>
                  <a:pt x="804" y="84"/>
                </a:lnTo>
                <a:lnTo>
                  <a:pt x="822" y="84"/>
                </a:lnTo>
                <a:lnTo>
                  <a:pt x="828" y="90"/>
                </a:lnTo>
                <a:lnTo>
                  <a:pt x="828" y="108"/>
                </a:lnTo>
                <a:lnTo>
                  <a:pt x="834" y="108"/>
                </a:lnTo>
                <a:lnTo>
                  <a:pt x="834" y="126"/>
                </a:lnTo>
                <a:lnTo>
                  <a:pt x="840" y="126"/>
                </a:lnTo>
                <a:lnTo>
                  <a:pt x="882" y="84"/>
                </a:lnTo>
                <a:lnTo>
                  <a:pt x="906" y="84"/>
                </a:lnTo>
                <a:lnTo>
                  <a:pt x="918" y="72"/>
                </a:lnTo>
                <a:lnTo>
                  <a:pt x="954" y="66"/>
                </a:lnTo>
                <a:lnTo>
                  <a:pt x="936" y="48"/>
                </a:lnTo>
                <a:lnTo>
                  <a:pt x="906" y="54"/>
                </a:lnTo>
                <a:lnTo>
                  <a:pt x="906" y="48"/>
                </a:lnTo>
                <a:lnTo>
                  <a:pt x="900" y="42"/>
                </a:lnTo>
                <a:lnTo>
                  <a:pt x="882" y="42"/>
                </a:lnTo>
                <a:lnTo>
                  <a:pt x="876" y="48"/>
                </a:lnTo>
                <a:lnTo>
                  <a:pt x="870" y="48"/>
                </a:lnTo>
                <a:lnTo>
                  <a:pt x="846" y="60"/>
                </a:lnTo>
                <a:lnTo>
                  <a:pt x="828" y="54"/>
                </a:lnTo>
                <a:lnTo>
                  <a:pt x="816" y="60"/>
                </a:lnTo>
                <a:lnTo>
                  <a:pt x="780" y="72"/>
                </a:lnTo>
                <a:lnTo>
                  <a:pt x="732" y="78"/>
                </a:lnTo>
                <a:lnTo>
                  <a:pt x="696" y="84"/>
                </a:lnTo>
                <a:lnTo>
                  <a:pt x="624" y="84"/>
                </a:lnTo>
                <a:lnTo>
                  <a:pt x="618" y="72"/>
                </a:lnTo>
                <a:lnTo>
                  <a:pt x="546" y="78"/>
                </a:lnTo>
                <a:lnTo>
                  <a:pt x="540" y="66"/>
                </a:lnTo>
                <a:lnTo>
                  <a:pt x="504" y="66"/>
                </a:lnTo>
                <a:lnTo>
                  <a:pt x="480" y="42"/>
                </a:lnTo>
                <a:lnTo>
                  <a:pt x="480" y="36"/>
                </a:lnTo>
                <a:lnTo>
                  <a:pt x="174" y="36"/>
                </a:lnTo>
                <a:lnTo>
                  <a:pt x="168" y="30"/>
                </a:lnTo>
                <a:lnTo>
                  <a:pt x="156" y="30"/>
                </a:lnTo>
                <a:lnTo>
                  <a:pt x="132" y="18"/>
                </a:lnTo>
                <a:lnTo>
                  <a:pt x="126" y="6"/>
                </a:lnTo>
                <a:lnTo>
                  <a:pt x="120" y="0"/>
                </a:lnTo>
                <a:lnTo>
                  <a:pt x="90" y="0"/>
                </a:lnTo>
                <a:lnTo>
                  <a:pt x="90" y="6"/>
                </a:lnTo>
                <a:lnTo>
                  <a:pt x="72" y="24"/>
                </a:lnTo>
                <a:lnTo>
                  <a:pt x="42" y="24"/>
                </a:lnTo>
                <a:lnTo>
                  <a:pt x="36" y="18"/>
                </a:lnTo>
                <a:lnTo>
                  <a:pt x="18" y="24"/>
                </a:lnTo>
                <a:lnTo>
                  <a:pt x="0" y="24"/>
                </a:lnTo>
                <a:lnTo>
                  <a:pt x="6" y="96"/>
                </a:lnTo>
                <a:lnTo>
                  <a:pt x="12" y="108"/>
                </a:lnTo>
                <a:lnTo>
                  <a:pt x="30" y="126"/>
                </a:lnTo>
                <a:lnTo>
                  <a:pt x="36" y="138"/>
                </a:lnTo>
                <a:lnTo>
                  <a:pt x="54" y="162"/>
                </a:lnTo>
                <a:lnTo>
                  <a:pt x="72" y="192"/>
                </a:lnTo>
                <a:lnTo>
                  <a:pt x="96" y="228"/>
                </a:lnTo>
                <a:lnTo>
                  <a:pt x="102" y="258"/>
                </a:lnTo>
                <a:lnTo>
                  <a:pt x="102" y="276"/>
                </a:lnTo>
                <a:lnTo>
                  <a:pt x="114" y="294"/>
                </a:lnTo>
                <a:lnTo>
                  <a:pt x="120" y="312"/>
                </a:lnTo>
                <a:lnTo>
                  <a:pt x="138" y="348"/>
                </a:lnTo>
                <a:lnTo>
                  <a:pt x="156" y="366"/>
                </a:lnTo>
                <a:lnTo>
                  <a:pt x="156" y="390"/>
                </a:lnTo>
                <a:lnTo>
                  <a:pt x="162" y="396"/>
                </a:lnTo>
                <a:lnTo>
                  <a:pt x="174" y="402"/>
                </a:lnTo>
                <a:lnTo>
                  <a:pt x="180" y="414"/>
                </a:lnTo>
                <a:lnTo>
                  <a:pt x="192" y="420"/>
                </a:lnTo>
                <a:lnTo>
                  <a:pt x="198" y="432"/>
                </a:lnTo>
                <a:lnTo>
                  <a:pt x="198" y="582"/>
                </a:lnTo>
                <a:lnTo>
                  <a:pt x="222" y="630"/>
                </a:lnTo>
                <a:lnTo>
                  <a:pt x="222" y="678"/>
                </a:lnTo>
                <a:lnTo>
                  <a:pt x="216" y="678"/>
                </a:lnTo>
                <a:lnTo>
                  <a:pt x="228" y="726"/>
                </a:lnTo>
                <a:lnTo>
                  <a:pt x="228" y="762"/>
                </a:lnTo>
                <a:lnTo>
                  <a:pt x="240" y="762"/>
                </a:lnTo>
                <a:lnTo>
                  <a:pt x="240" y="804"/>
                </a:lnTo>
                <a:lnTo>
                  <a:pt x="252" y="810"/>
                </a:lnTo>
                <a:lnTo>
                  <a:pt x="258" y="816"/>
                </a:lnTo>
                <a:lnTo>
                  <a:pt x="258" y="846"/>
                </a:lnTo>
                <a:lnTo>
                  <a:pt x="264" y="858"/>
                </a:lnTo>
                <a:lnTo>
                  <a:pt x="270" y="864"/>
                </a:lnTo>
                <a:lnTo>
                  <a:pt x="276" y="876"/>
                </a:lnTo>
                <a:lnTo>
                  <a:pt x="282" y="894"/>
                </a:lnTo>
                <a:lnTo>
                  <a:pt x="282" y="900"/>
                </a:lnTo>
                <a:lnTo>
                  <a:pt x="288" y="912"/>
                </a:lnTo>
                <a:lnTo>
                  <a:pt x="294" y="918"/>
                </a:lnTo>
                <a:lnTo>
                  <a:pt x="318" y="930"/>
                </a:lnTo>
                <a:lnTo>
                  <a:pt x="324" y="936"/>
                </a:lnTo>
                <a:lnTo>
                  <a:pt x="330" y="936"/>
                </a:lnTo>
                <a:lnTo>
                  <a:pt x="330" y="942"/>
                </a:lnTo>
                <a:lnTo>
                  <a:pt x="348" y="930"/>
                </a:lnTo>
                <a:lnTo>
                  <a:pt x="348" y="924"/>
                </a:lnTo>
                <a:lnTo>
                  <a:pt x="354" y="918"/>
                </a:lnTo>
                <a:lnTo>
                  <a:pt x="360" y="906"/>
                </a:lnTo>
                <a:lnTo>
                  <a:pt x="360" y="900"/>
                </a:lnTo>
                <a:lnTo>
                  <a:pt x="366" y="89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Myanmar" descr="© INSCALE GmbH, 05.05.2010&#10;http://www.presentationload.com/">
            <a:extLst>
              <a:ext uri="{FF2B5EF4-FFF2-40B4-BE49-F238E27FC236}">
                <a16:creationId xmlns:a16="http://schemas.microsoft.com/office/drawing/2014/main" id="{38EF46AB-0601-0B55-E555-FE38BD315E3B}"/>
              </a:ext>
            </a:extLst>
          </p:cNvPr>
          <p:cNvSpPr>
            <a:spLocks/>
          </p:cNvSpPr>
          <p:nvPr/>
        </p:nvSpPr>
        <p:spPr bwMode="gray">
          <a:xfrm>
            <a:off x="8639269" y="3300572"/>
            <a:ext cx="300584" cy="706280"/>
          </a:xfrm>
          <a:custGeom>
            <a:avLst/>
            <a:gdLst>
              <a:gd name="T0" fmla="*/ 2147483647 w 636"/>
              <a:gd name="T1" fmla="*/ 2147483647 h 1500"/>
              <a:gd name="T2" fmla="*/ 2147483647 w 636"/>
              <a:gd name="T3" fmla="*/ 2147483647 h 1500"/>
              <a:gd name="T4" fmla="*/ 2147483647 w 636"/>
              <a:gd name="T5" fmla="*/ 2147483647 h 1500"/>
              <a:gd name="T6" fmla="*/ 2147483647 w 636"/>
              <a:gd name="T7" fmla="*/ 2147483647 h 1500"/>
              <a:gd name="T8" fmla="*/ 2147483647 w 636"/>
              <a:gd name="T9" fmla="*/ 2147483647 h 1500"/>
              <a:gd name="T10" fmla="*/ 2147483647 w 636"/>
              <a:gd name="T11" fmla="*/ 2147483647 h 1500"/>
              <a:gd name="T12" fmla="*/ 2147483647 w 636"/>
              <a:gd name="T13" fmla="*/ 2147483647 h 1500"/>
              <a:gd name="T14" fmla="*/ 2147483647 w 636"/>
              <a:gd name="T15" fmla="*/ 2147483647 h 1500"/>
              <a:gd name="T16" fmla="*/ 2147483647 w 636"/>
              <a:gd name="T17" fmla="*/ 2147483647 h 1500"/>
              <a:gd name="T18" fmla="*/ 2147483647 w 636"/>
              <a:gd name="T19" fmla="*/ 2147483647 h 1500"/>
              <a:gd name="T20" fmla="*/ 2147483647 w 636"/>
              <a:gd name="T21" fmla="*/ 2147483647 h 1500"/>
              <a:gd name="T22" fmla="*/ 2147483647 w 636"/>
              <a:gd name="T23" fmla="*/ 2147483647 h 1500"/>
              <a:gd name="T24" fmla="*/ 2147483647 w 636"/>
              <a:gd name="T25" fmla="*/ 2147483647 h 1500"/>
              <a:gd name="T26" fmla="*/ 2147483647 w 636"/>
              <a:gd name="T27" fmla="*/ 2147483647 h 1500"/>
              <a:gd name="T28" fmla="*/ 2147483647 w 636"/>
              <a:gd name="T29" fmla="*/ 2147483647 h 1500"/>
              <a:gd name="T30" fmla="*/ 2147483647 w 636"/>
              <a:gd name="T31" fmla="*/ 2147483647 h 1500"/>
              <a:gd name="T32" fmla="*/ 2147483647 w 636"/>
              <a:gd name="T33" fmla="*/ 2147483647 h 1500"/>
              <a:gd name="T34" fmla="*/ 2147483647 w 636"/>
              <a:gd name="T35" fmla="*/ 2147483647 h 1500"/>
              <a:gd name="T36" fmla="*/ 2147483647 w 636"/>
              <a:gd name="T37" fmla="*/ 2147483647 h 1500"/>
              <a:gd name="T38" fmla="*/ 2147483647 w 636"/>
              <a:gd name="T39" fmla="*/ 2147483647 h 1500"/>
              <a:gd name="T40" fmla="*/ 2147483647 w 636"/>
              <a:gd name="T41" fmla="*/ 2147483647 h 1500"/>
              <a:gd name="T42" fmla="*/ 2147483647 w 636"/>
              <a:gd name="T43" fmla="*/ 2147483647 h 1500"/>
              <a:gd name="T44" fmla="*/ 2147483647 w 636"/>
              <a:gd name="T45" fmla="*/ 2147483647 h 1500"/>
              <a:gd name="T46" fmla="*/ 2147483647 w 636"/>
              <a:gd name="T47" fmla="*/ 2147483647 h 1500"/>
              <a:gd name="T48" fmla="*/ 2147483647 w 636"/>
              <a:gd name="T49" fmla="*/ 2147483647 h 1500"/>
              <a:gd name="T50" fmla="*/ 2147483647 w 636"/>
              <a:gd name="T51" fmla="*/ 2147483647 h 1500"/>
              <a:gd name="T52" fmla="*/ 2147483647 w 636"/>
              <a:gd name="T53" fmla="*/ 2147483647 h 1500"/>
              <a:gd name="T54" fmla="*/ 2147483647 w 636"/>
              <a:gd name="T55" fmla="*/ 2147483647 h 1500"/>
              <a:gd name="T56" fmla="*/ 2147483647 w 636"/>
              <a:gd name="T57" fmla="*/ 2147483647 h 1500"/>
              <a:gd name="T58" fmla="*/ 2147483647 w 636"/>
              <a:gd name="T59" fmla="*/ 2147483647 h 1500"/>
              <a:gd name="T60" fmla="*/ 2147483647 w 636"/>
              <a:gd name="T61" fmla="*/ 2147483647 h 1500"/>
              <a:gd name="T62" fmla="*/ 2147483647 w 636"/>
              <a:gd name="T63" fmla="*/ 2147483647 h 1500"/>
              <a:gd name="T64" fmla="*/ 2147483647 w 636"/>
              <a:gd name="T65" fmla="*/ 2147483647 h 1500"/>
              <a:gd name="T66" fmla="*/ 2147483647 w 636"/>
              <a:gd name="T67" fmla="*/ 2147483647 h 1500"/>
              <a:gd name="T68" fmla="*/ 2147483647 w 636"/>
              <a:gd name="T69" fmla="*/ 2147483647 h 1500"/>
              <a:gd name="T70" fmla="*/ 2147483647 w 636"/>
              <a:gd name="T71" fmla="*/ 2147483647 h 1500"/>
              <a:gd name="T72" fmla="*/ 2147483647 w 636"/>
              <a:gd name="T73" fmla="*/ 2147483647 h 1500"/>
              <a:gd name="T74" fmla="*/ 2147483647 w 636"/>
              <a:gd name="T75" fmla="*/ 2147483647 h 1500"/>
              <a:gd name="T76" fmla="*/ 2147483647 w 636"/>
              <a:gd name="T77" fmla="*/ 2147483647 h 1500"/>
              <a:gd name="T78" fmla="*/ 2147483647 w 636"/>
              <a:gd name="T79" fmla="*/ 2147483647 h 1500"/>
              <a:gd name="T80" fmla="*/ 2147483647 w 636"/>
              <a:gd name="T81" fmla="*/ 2147483647 h 1500"/>
              <a:gd name="T82" fmla="*/ 2147483647 w 636"/>
              <a:gd name="T83" fmla="*/ 2147483647 h 1500"/>
              <a:gd name="T84" fmla="*/ 2147483647 w 636"/>
              <a:gd name="T85" fmla="*/ 2147483647 h 1500"/>
              <a:gd name="T86" fmla="*/ 2147483647 w 636"/>
              <a:gd name="T87" fmla="*/ 0 h 1500"/>
              <a:gd name="T88" fmla="*/ 2147483647 w 636"/>
              <a:gd name="T89" fmla="*/ 2147483647 h 1500"/>
              <a:gd name="T90" fmla="*/ 2147483647 w 636"/>
              <a:gd name="T91" fmla="*/ 2147483647 h 1500"/>
              <a:gd name="T92" fmla="*/ 2147483647 w 636"/>
              <a:gd name="T93" fmla="*/ 2147483647 h 1500"/>
              <a:gd name="T94" fmla="*/ 2147483647 w 636"/>
              <a:gd name="T95" fmla="*/ 2147483647 h 1500"/>
              <a:gd name="T96" fmla="*/ 2147483647 w 636"/>
              <a:gd name="T97" fmla="*/ 2147483647 h 1500"/>
              <a:gd name="T98" fmla="*/ 2147483647 w 636"/>
              <a:gd name="T99" fmla="*/ 2147483647 h 1500"/>
              <a:gd name="T100" fmla="*/ 2147483647 w 636"/>
              <a:gd name="T101" fmla="*/ 2147483647 h 1500"/>
              <a:gd name="T102" fmla="*/ 2147483647 w 636"/>
              <a:gd name="T103" fmla="*/ 2147483647 h 1500"/>
              <a:gd name="T104" fmla="*/ 2147483647 w 636"/>
              <a:gd name="T105" fmla="*/ 2147483647 h 1500"/>
              <a:gd name="T106" fmla="*/ 2147483647 w 636"/>
              <a:gd name="T107" fmla="*/ 2147483647 h 1500"/>
              <a:gd name="T108" fmla="*/ 2147483647 w 636"/>
              <a:gd name="T109" fmla="*/ 2147483647 h 15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36"/>
              <a:gd name="T166" fmla="*/ 0 h 1500"/>
              <a:gd name="T167" fmla="*/ 636 w 636"/>
              <a:gd name="T168" fmla="*/ 1500 h 15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36" h="1500">
                <a:moveTo>
                  <a:pt x="0" y="588"/>
                </a:moveTo>
                <a:lnTo>
                  <a:pt x="18" y="588"/>
                </a:lnTo>
                <a:lnTo>
                  <a:pt x="12" y="630"/>
                </a:lnTo>
                <a:lnTo>
                  <a:pt x="18" y="630"/>
                </a:lnTo>
                <a:lnTo>
                  <a:pt x="24" y="636"/>
                </a:lnTo>
                <a:lnTo>
                  <a:pt x="42" y="642"/>
                </a:lnTo>
                <a:lnTo>
                  <a:pt x="54" y="648"/>
                </a:lnTo>
                <a:lnTo>
                  <a:pt x="72" y="666"/>
                </a:lnTo>
                <a:lnTo>
                  <a:pt x="84" y="690"/>
                </a:lnTo>
                <a:lnTo>
                  <a:pt x="90" y="696"/>
                </a:lnTo>
                <a:lnTo>
                  <a:pt x="90" y="702"/>
                </a:lnTo>
                <a:lnTo>
                  <a:pt x="126" y="696"/>
                </a:lnTo>
                <a:lnTo>
                  <a:pt x="102" y="738"/>
                </a:lnTo>
                <a:lnTo>
                  <a:pt x="108" y="738"/>
                </a:lnTo>
                <a:lnTo>
                  <a:pt x="114" y="744"/>
                </a:lnTo>
                <a:lnTo>
                  <a:pt x="126" y="744"/>
                </a:lnTo>
                <a:lnTo>
                  <a:pt x="144" y="750"/>
                </a:lnTo>
                <a:lnTo>
                  <a:pt x="156" y="762"/>
                </a:lnTo>
                <a:lnTo>
                  <a:pt x="168" y="768"/>
                </a:lnTo>
                <a:lnTo>
                  <a:pt x="174" y="780"/>
                </a:lnTo>
                <a:lnTo>
                  <a:pt x="186" y="792"/>
                </a:lnTo>
                <a:lnTo>
                  <a:pt x="192" y="804"/>
                </a:lnTo>
                <a:lnTo>
                  <a:pt x="192" y="822"/>
                </a:lnTo>
                <a:lnTo>
                  <a:pt x="198" y="834"/>
                </a:lnTo>
                <a:lnTo>
                  <a:pt x="198" y="840"/>
                </a:lnTo>
                <a:lnTo>
                  <a:pt x="204" y="846"/>
                </a:lnTo>
                <a:lnTo>
                  <a:pt x="210" y="858"/>
                </a:lnTo>
                <a:lnTo>
                  <a:pt x="222" y="870"/>
                </a:lnTo>
                <a:lnTo>
                  <a:pt x="210" y="888"/>
                </a:lnTo>
                <a:lnTo>
                  <a:pt x="216" y="978"/>
                </a:lnTo>
                <a:lnTo>
                  <a:pt x="204" y="990"/>
                </a:lnTo>
                <a:lnTo>
                  <a:pt x="204" y="1002"/>
                </a:lnTo>
                <a:lnTo>
                  <a:pt x="222" y="1020"/>
                </a:lnTo>
                <a:lnTo>
                  <a:pt x="234" y="1020"/>
                </a:lnTo>
                <a:lnTo>
                  <a:pt x="246" y="1014"/>
                </a:lnTo>
                <a:lnTo>
                  <a:pt x="252" y="1008"/>
                </a:lnTo>
                <a:lnTo>
                  <a:pt x="258" y="1014"/>
                </a:lnTo>
                <a:lnTo>
                  <a:pt x="258" y="1020"/>
                </a:lnTo>
                <a:lnTo>
                  <a:pt x="276" y="1020"/>
                </a:lnTo>
                <a:lnTo>
                  <a:pt x="282" y="1014"/>
                </a:lnTo>
                <a:lnTo>
                  <a:pt x="294" y="1008"/>
                </a:lnTo>
                <a:lnTo>
                  <a:pt x="300" y="996"/>
                </a:lnTo>
                <a:lnTo>
                  <a:pt x="306" y="990"/>
                </a:lnTo>
                <a:lnTo>
                  <a:pt x="312" y="978"/>
                </a:lnTo>
                <a:lnTo>
                  <a:pt x="324" y="978"/>
                </a:lnTo>
                <a:lnTo>
                  <a:pt x="360" y="960"/>
                </a:lnTo>
                <a:lnTo>
                  <a:pt x="366" y="954"/>
                </a:lnTo>
                <a:lnTo>
                  <a:pt x="366" y="900"/>
                </a:lnTo>
                <a:lnTo>
                  <a:pt x="372" y="894"/>
                </a:lnTo>
                <a:lnTo>
                  <a:pt x="378" y="894"/>
                </a:lnTo>
                <a:lnTo>
                  <a:pt x="396" y="912"/>
                </a:lnTo>
                <a:lnTo>
                  <a:pt x="402" y="924"/>
                </a:lnTo>
                <a:lnTo>
                  <a:pt x="402" y="954"/>
                </a:lnTo>
                <a:lnTo>
                  <a:pt x="408" y="954"/>
                </a:lnTo>
                <a:lnTo>
                  <a:pt x="426" y="972"/>
                </a:lnTo>
                <a:lnTo>
                  <a:pt x="432" y="984"/>
                </a:lnTo>
                <a:lnTo>
                  <a:pt x="444" y="1014"/>
                </a:lnTo>
                <a:lnTo>
                  <a:pt x="450" y="1050"/>
                </a:lnTo>
                <a:lnTo>
                  <a:pt x="450" y="1074"/>
                </a:lnTo>
                <a:lnTo>
                  <a:pt x="456" y="1092"/>
                </a:lnTo>
                <a:lnTo>
                  <a:pt x="456" y="1128"/>
                </a:lnTo>
                <a:lnTo>
                  <a:pt x="462" y="1134"/>
                </a:lnTo>
                <a:lnTo>
                  <a:pt x="480" y="1170"/>
                </a:lnTo>
                <a:lnTo>
                  <a:pt x="486" y="1176"/>
                </a:lnTo>
                <a:lnTo>
                  <a:pt x="486" y="1182"/>
                </a:lnTo>
                <a:lnTo>
                  <a:pt x="528" y="1272"/>
                </a:lnTo>
                <a:lnTo>
                  <a:pt x="540" y="1320"/>
                </a:lnTo>
                <a:lnTo>
                  <a:pt x="522" y="1320"/>
                </a:lnTo>
                <a:lnTo>
                  <a:pt x="516" y="1326"/>
                </a:lnTo>
                <a:lnTo>
                  <a:pt x="516" y="1350"/>
                </a:lnTo>
                <a:lnTo>
                  <a:pt x="510" y="1362"/>
                </a:lnTo>
                <a:lnTo>
                  <a:pt x="510" y="1374"/>
                </a:lnTo>
                <a:lnTo>
                  <a:pt x="552" y="1362"/>
                </a:lnTo>
                <a:lnTo>
                  <a:pt x="540" y="1416"/>
                </a:lnTo>
                <a:lnTo>
                  <a:pt x="540" y="1428"/>
                </a:lnTo>
                <a:lnTo>
                  <a:pt x="534" y="1440"/>
                </a:lnTo>
                <a:lnTo>
                  <a:pt x="534" y="1464"/>
                </a:lnTo>
                <a:lnTo>
                  <a:pt x="540" y="1482"/>
                </a:lnTo>
                <a:lnTo>
                  <a:pt x="540" y="1488"/>
                </a:lnTo>
                <a:lnTo>
                  <a:pt x="546" y="1500"/>
                </a:lnTo>
                <a:lnTo>
                  <a:pt x="552" y="1488"/>
                </a:lnTo>
                <a:lnTo>
                  <a:pt x="558" y="1482"/>
                </a:lnTo>
                <a:lnTo>
                  <a:pt x="564" y="1470"/>
                </a:lnTo>
                <a:lnTo>
                  <a:pt x="564" y="1458"/>
                </a:lnTo>
                <a:lnTo>
                  <a:pt x="558" y="1452"/>
                </a:lnTo>
                <a:lnTo>
                  <a:pt x="558" y="1440"/>
                </a:lnTo>
                <a:lnTo>
                  <a:pt x="576" y="1422"/>
                </a:lnTo>
                <a:lnTo>
                  <a:pt x="594" y="1386"/>
                </a:lnTo>
                <a:lnTo>
                  <a:pt x="594" y="1368"/>
                </a:lnTo>
                <a:lnTo>
                  <a:pt x="600" y="1356"/>
                </a:lnTo>
                <a:lnTo>
                  <a:pt x="600" y="1326"/>
                </a:lnTo>
                <a:lnTo>
                  <a:pt x="594" y="1314"/>
                </a:lnTo>
                <a:lnTo>
                  <a:pt x="594" y="1290"/>
                </a:lnTo>
                <a:lnTo>
                  <a:pt x="570" y="1266"/>
                </a:lnTo>
                <a:lnTo>
                  <a:pt x="570" y="1242"/>
                </a:lnTo>
                <a:lnTo>
                  <a:pt x="564" y="1224"/>
                </a:lnTo>
                <a:lnTo>
                  <a:pt x="564" y="1194"/>
                </a:lnTo>
                <a:lnTo>
                  <a:pt x="558" y="1182"/>
                </a:lnTo>
                <a:lnTo>
                  <a:pt x="516" y="1140"/>
                </a:lnTo>
                <a:lnTo>
                  <a:pt x="510" y="1128"/>
                </a:lnTo>
                <a:lnTo>
                  <a:pt x="504" y="1122"/>
                </a:lnTo>
                <a:lnTo>
                  <a:pt x="498" y="1110"/>
                </a:lnTo>
                <a:lnTo>
                  <a:pt x="492" y="1104"/>
                </a:lnTo>
                <a:lnTo>
                  <a:pt x="492" y="1098"/>
                </a:lnTo>
                <a:lnTo>
                  <a:pt x="486" y="1092"/>
                </a:lnTo>
                <a:lnTo>
                  <a:pt x="504" y="1056"/>
                </a:lnTo>
                <a:lnTo>
                  <a:pt x="510" y="1050"/>
                </a:lnTo>
                <a:lnTo>
                  <a:pt x="516" y="1038"/>
                </a:lnTo>
                <a:lnTo>
                  <a:pt x="516" y="1014"/>
                </a:lnTo>
                <a:lnTo>
                  <a:pt x="510" y="1002"/>
                </a:lnTo>
                <a:lnTo>
                  <a:pt x="522" y="1002"/>
                </a:lnTo>
                <a:lnTo>
                  <a:pt x="528" y="996"/>
                </a:lnTo>
                <a:lnTo>
                  <a:pt x="528" y="978"/>
                </a:lnTo>
                <a:lnTo>
                  <a:pt x="522" y="972"/>
                </a:lnTo>
                <a:lnTo>
                  <a:pt x="516" y="978"/>
                </a:lnTo>
                <a:lnTo>
                  <a:pt x="510" y="978"/>
                </a:lnTo>
                <a:lnTo>
                  <a:pt x="504" y="972"/>
                </a:lnTo>
                <a:lnTo>
                  <a:pt x="498" y="960"/>
                </a:lnTo>
                <a:lnTo>
                  <a:pt x="498" y="942"/>
                </a:lnTo>
                <a:lnTo>
                  <a:pt x="504" y="942"/>
                </a:lnTo>
                <a:lnTo>
                  <a:pt x="504" y="936"/>
                </a:lnTo>
                <a:lnTo>
                  <a:pt x="498" y="930"/>
                </a:lnTo>
                <a:lnTo>
                  <a:pt x="486" y="924"/>
                </a:lnTo>
                <a:lnTo>
                  <a:pt x="474" y="912"/>
                </a:lnTo>
                <a:lnTo>
                  <a:pt x="462" y="906"/>
                </a:lnTo>
                <a:lnTo>
                  <a:pt x="444" y="888"/>
                </a:lnTo>
                <a:lnTo>
                  <a:pt x="438" y="876"/>
                </a:lnTo>
                <a:lnTo>
                  <a:pt x="438" y="870"/>
                </a:lnTo>
                <a:lnTo>
                  <a:pt x="432" y="870"/>
                </a:lnTo>
                <a:lnTo>
                  <a:pt x="438" y="846"/>
                </a:lnTo>
                <a:lnTo>
                  <a:pt x="426" y="840"/>
                </a:lnTo>
                <a:lnTo>
                  <a:pt x="402" y="816"/>
                </a:lnTo>
                <a:lnTo>
                  <a:pt x="402" y="810"/>
                </a:lnTo>
                <a:lnTo>
                  <a:pt x="426" y="810"/>
                </a:lnTo>
                <a:lnTo>
                  <a:pt x="426" y="792"/>
                </a:lnTo>
                <a:lnTo>
                  <a:pt x="408" y="774"/>
                </a:lnTo>
                <a:lnTo>
                  <a:pt x="408" y="768"/>
                </a:lnTo>
                <a:lnTo>
                  <a:pt x="414" y="762"/>
                </a:lnTo>
                <a:lnTo>
                  <a:pt x="420" y="762"/>
                </a:lnTo>
                <a:lnTo>
                  <a:pt x="426" y="756"/>
                </a:lnTo>
                <a:lnTo>
                  <a:pt x="426" y="708"/>
                </a:lnTo>
                <a:lnTo>
                  <a:pt x="456" y="708"/>
                </a:lnTo>
                <a:lnTo>
                  <a:pt x="468" y="714"/>
                </a:lnTo>
                <a:lnTo>
                  <a:pt x="480" y="714"/>
                </a:lnTo>
                <a:lnTo>
                  <a:pt x="486" y="708"/>
                </a:lnTo>
                <a:lnTo>
                  <a:pt x="492" y="696"/>
                </a:lnTo>
                <a:lnTo>
                  <a:pt x="498" y="690"/>
                </a:lnTo>
                <a:lnTo>
                  <a:pt x="498" y="684"/>
                </a:lnTo>
                <a:lnTo>
                  <a:pt x="522" y="684"/>
                </a:lnTo>
                <a:lnTo>
                  <a:pt x="528" y="660"/>
                </a:lnTo>
                <a:lnTo>
                  <a:pt x="534" y="660"/>
                </a:lnTo>
                <a:lnTo>
                  <a:pt x="540" y="654"/>
                </a:lnTo>
                <a:lnTo>
                  <a:pt x="564" y="654"/>
                </a:lnTo>
                <a:lnTo>
                  <a:pt x="564" y="642"/>
                </a:lnTo>
                <a:lnTo>
                  <a:pt x="582" y="624"/>
                </a:lnTo>
                <a:lnTo>
                  <a:pt x="594" y="624"/>
                </a:lnTo>
                <a:lnTo>
                  <a:pt x="600" y="618"/>
                </a:lnTo>
                <a:lnTo>
                  <a:pt x="594" y="612"/>
                </a:lnTo>
                <a:lnTo>
                  <a:pt x="600" y="600"/>
                </a:lnTo>
                <a:lnTo>
                  <a:pt x="600" y="588"/>
                </a:lnTo>
                <a:lnTo>
                  <a:pt x="636" y="570"/>
                </a:lnTo>
                <a:lnTo>
                  <a:pt x="636" y="552"/>
                </a:lnTo>
                <a:lnTo>
                  <a:pt x="630" y="546"/>
                </a:lnTo>
                <a:lnTo>
                  <a:pt x="618" y="546"/>
                </a:lnTo>
                <a:lnTo>
                  <a:pt x="600" y="564"/>
                </a:lnTo>
                <a:lnTo>
                  <a:pt x="600" y="570"/>
                </a:lnTo>
                <a:lnTo>
                  <a:pt x="558" y="570"/>
                </a:lnTo>
                <a:lnTo>
                  <a:pt x="558" y="552"/>
                </a:lnTo>
                <a:lnTo>
                  <a:pt x="546" y="552"/>
                </a:lnTo>
                <a:lnTo>
                  <a:pt x="534" y="522"/>
                </a:lnTo>
                <a:lnTo>
                  <a:pt x="480" y="516"/>
                </a:lnTo>
                <a:lnTo>
                  <a:pt x="486" y="504"/>
                </a:lnTo>
                <a:lnTo>
                  <a:pt x="486" y="498"/>
                </a:lnTo>
                <a:lnTo>
                  <a:pt x="492" y="492"/>
                </a:lnTo>
                <a:lnTo>
                  <a:pt x="492" y="480"/>
                </a:lnTo>
                <a:lnTo>
                  <a:pt x="480" y="468"/>
                </a:lnTo>
                <a:lnTo>
                  <a:pt x="486" y="462"/>
                </a:lnTo>
                <a:lnTo>
                  <a:pt x="498" y="462"/>
                </a:lnTo>
                <a:lnTo>
                  <a:pt x="504" y="456"/>
                </a:lnTo>
                <a:lnTo>
                  <a:pt x="504" y="450"/>
                </a:lnTo>
                <a:lnTo>
                  <a:pt x="498" y="444"/>
                </a:lnTo>
                <a:lnTo>
                  <a:pt x="486" y="438"/>
                </a:lnTo>
                <a:lnTo>
                  <a:pt x="456" y="438"/>
                </a:lnTo>
                <a:lnTo>
                  <a:pt x="444" y="396"/>
                </a:lnTo>
                <a:lnTo>
                  <a:pt x="420" y="378"/>
                </a:lnTo>
                <a:lnTo>
                  <a:pt x="450" y="354"/>
                </a:lnTo>
                <a:lnTo>
                  <a:pt x="390" y="354"/>
                </a:lnTo>
                <a:lnTo>
                  <a:pt x="384" y="360"/>
                </a:lnTo>
                <a:lnTo>
                  <a:pt x="372" y="360"/>
                </a:lnTo>
                <a:lnTo>
                  <a:pt x="366" y="366"/>
                </a:lnTo>
                <a:lnTo>
                  <a:pt x="354" y="372"/>
                </a:lnTo>
                <a:lnTo>
                  <a:pt x="366" y="354"/>
                </a:lnTo>
                <a:lnTo>
                  <a:pt x="360" y="342"/>
                </a:lnTo>
                <a:lnTo>
                  <a:pt x="342" y="324"/>
                </a:lnTo>
                <a:lnTo>
                  <a:pt x="342" y="306"/>
                </a:lnTo>
                <a:lnTo>
                  <a:pt x="354" y="306"/>
                </a:lnTo>
                <a:lnTo>
                  <a:pt x="348" y="276"/>
                </a:lnTo>
                <a:lnTo>
                  <a:pt x="360" y="276"/>
                </a:lnTo>
                <a:lnTo>
                  <a:pt x="366" y="270"/>
                </a:lnTo>
                <a:lnTo>
                  <a:pt x="366" y="234"/>
                </a:lnTo>
                <a:lnTo>
                  <a:pt x="372" y="240"/>
                </a:lnTo>
                <a:lnTo>
                  <a:pt x="384" y="240"/>
                </a:lnTo>
                <a:lnTo>
                  <a:pt x="390" y="234"/>
                </a:lnTo>
                <a:lnTo>
                  <a:pt x="396" y="222"/>
                </a:lnTo>
                <a:lnTo>
                  <a:pt x="396" y="216"/>
                </a:lnTo>
                <a:lnTo>
                  <a:pt x="378" y="198"/>
                </a:lnTo>
                <a:lnTo>
                  <a:pt x="390" y="198"/>
                </a:lnTo>
                <a:lnTo>
                  <a:pt x="396" y="192"/>
                </a:lnTo>
                <a:lnTo>
                  <a:pt x="408" y="192"/>
                </a:lnTo>
                <a:lnTo>
                  <a:pt x="396" y="132"/>
                </a:lnTo>
                <a:lnTo>
                  <a:pt x="384" y="108"/>
                </a:lnTo>
                <a:lnTo>
                  <a:pt x="384" y="78"/>
                </a:lnTo>
                <a:lnTo>
                  <a:pt x="378" y="72"/>
                </a:lnTo>
                <a:lnTo>
                  <a:pt x="342" y="72"/>
                </a:lnTo>
                <a:lnTo>
                  <a:pt x="342" y="66"/>
                </a:lnTo>
                <a:lnTo>
                  <a:pt x="336" y="60"/>
                </a:lnTo>
                <a:lnTo>
                  <a:pt x="318" y="24"/>
                </a:lnTo>
                <a:lnTo>
                  <a:pt x="306" y="18"/>
                </a:lnTo>
                <a:lnTo>
                  <a:pt x="300" y="6"/>
                </a:lnTo>
                <a:lnTo>
                  <a:pt x="294" y="0"/>
                </a:lnTo>
                <a:lnTo>
                  <a:pt x="288" y="0"/>
                </a:lnTo>
                <a:lnTo>
                  <a:pt x="282" y="18"/>
                </a:lnTo>
                <a:lnTo>
                  <a:pt x="282" y="48"/>
                </a:lnTo>
                <a:lnTo>
                  <a:pt x="276" y="48"/>
                </a:lnTo>
                <a:lnTo>
                  <a:pt x="270" y="54"/>
                </a:lnTo>
                <a:lnTo>
                  <a:pt x="258" y="60"/>
                </a:lnTo>
                <a:lnTo>
                  <a:pt x="246" y="72"/>
                </a:lnTo>
                <a:lnTo>
                  <a:pt x="252" y="84"/>
                </a:lnTo>
                <a:lnTo>
                  <a:pt x="258" y="90"/>
                </a:lnTo>
                <a:lnTo>
                  <a:pt x="270" y="96"/>
                </a:lnTo>
                <a:lnTo>
                  <a:pt x="276" y="102"/>
                </a:lnTo>
                <a:lnTo>
                  <a:pt x="276" y="108"/>
                </a:lnTo>
                <a:lnTo>
                  <a:pt x="258" y="108"/>
                </a:lnTo>
                <a:lnTo>
                  <a:pt x="252" y="102"/>
                </a:lnTo>
                <a:lnTo>
                  <a:pt x="216" y="102"/>
                </a:lnTo>
                <a:lnTo>
                  <a:pt x="204" y="108"/>
                </a:lnTo>
                <a:lnTo>
                  <a:pt x="198" y="108"/>
                </a:lnTo>
                <a:lnTo>
                  <a:pt x="198" y="126"/>
                </a:lnTo>
                <a:lnTo>
                  <a:pt x="186" y="138"/>
                </a:lnTo>
                <a:lnTo>
                  <a:pt x="174" y="144"/>
                </a:lnTo>
                <a:lnTo>
                  <a:pt x="162" y="144"/>
                </a:lnTo>
                <a:lnTo>
                  <a:pt x="156" y="150"/>
                </a:lnTo>
                <a:lnTo>
                  <a:pt x="150" y="150"/>
                </a:lnTo>
                <a:lnTo>
                  <a:pt x="150" y="174"/>
                </a:lnTo>
                <a:lnTo>
                  <a:pt x="156" y="180"/>
                </a:lnTo>
                <a:lnTo>
                  <a:pt x="156" y="186"/>
                </a:lnTo>
                <a:lnTo>
                  <a:pt x="162" y="192"/>
                </a:lnTo>
                <a:lnTo>
                  <a:pt x="162" y="204"/>
                </a:lnTo>
                <a:lnTo>
                  <a:pt x="144" y="234"/>
                </a:lnTo>
                <a:lnTo>
                  <a:pt x="138" y="240"/>
                </a:lnTo>
                <a:lnTo>
                  <a:pt x="126" y="246"/>
                </a:lnTo>
                <a:lnTo>
                  <a:pt x="126" y="264"/>
                </a:lnTo>
                <a:lnTo>
                  <a:pt x="132" y="276"/>
                </a:lnTo>
                <a:lnTo>
                  <a:pt x="138" y="282"/>
                </a:lnTo>
                <a:lnTo>
                  <a:pt x="120" y="336"/>
                </a:lnTo>
                <a:lnTo>
                  <a:pt x="120" y="372"/>
                </a:lnTo>
                <a:lnTo>
                  <a:pt x="108" y="372"/>
                </a:lnTo>
                <a:lnTo>
                  <a:pt x="96" y="366"/>
                </a:lnTo>
                <a:lnTo>
                  <a:pt x="42" y="366"/>
                </a:lnTo>
                <a:lnTo>
                  <a:pt x="48" y="366"/>
                </a:lnTo>
                <a:lnTo>
                  <a:pt x="66" y="384"/>
                </a:lnTo>
                <a:lnTo>
                  <a:pt x="72" y="432"/>
                </a:lnTo>
                <a:lnTo>
                  <a:pt x="66" y="432"/>
                </a:lnTo>
                <a:lnTo>
                  <a:pt x="48" y="450"/>
                </a:lnTo>
                <a:lnTo>
                  <a:pt x="54" y="462"/>
                </a:lnTo>
                <a:lnTo>
                  <a:pt x="54" y="486"/>
                </a:lnTo>
                <a:lnTo>
                  <a:pt x="72" y="504"/>
                </a:lnTo>
                <a:lnTo>
                  <a:pt x="72" y="516"/>
                </a:lnTo>
                <a:lnTo>
                  <a:pt x="60" y="516"/>
                </a:lnTo>
                <a:lnTo>
                  <a:pt x="54" y="510"/>
                </a:lnTo>
                <a:lnTo>
                  <a:pt x="48" y="510"/>
                </a:lnTo>
                <a:lnTo>
                  <a:pt x="48" y="534"/>
                </a:lnTo>
                <a:lnTo>
                  <a:pt x="30" y="516"/>
                </a:lnTo>
                <a:lnTo>
                  <a:pt x="42" y="576"/>
                </a:lnTo>
                <a:lnTo>
                  <a:pt x="6" y="570"/>
                </a:lnTo>
                <a:lnTo>
                  <a:pt x="6" y="576"/>
                </a:lnTo>
                <a:lnTo>
                  <a:pt x="0" y="58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ozambique" descr="© INSCALE GmbH, 05.05.2010&#10;http://www.presentationload.com/">
            <a:extLst>
              <a:ext uri="{FF2B5EF4-FFF2-40B4-BE49-F238E27FC236}">
                <a16:creationId xmlns:a16="http://schemas.microsoft.com/office/drawing/2014/main" id="{0DDFCD56-C6A5-B6AE-E63A-673B0FCB06A2}"/>
              </a:ext>
            </a:extLst>
          </p:cNvPr>
          <p:cNvSpPr>
            <a:spLocks/>
          </p:cNvSpPr>
          <p:nvPr/>
        </p:nvSpPr>
        <p:spPr bwMode="gray">
          <a:xfrm>
            <a:off x="6605258" y="4783206"/>
            <a:ext cx="359594" cy="630672"/>
          </a:xfrm>
          <a:custGeom>
            <a:avLst/>
            <a:gdLst>
              <a:gd name="T0" fmla="*/ 2147483647 w 762"/>
              <a:gd name="T1" fmla="*/ 2147483647 h 1338"/>
              <a:gd name="T2" fmla="*/ 2147483647 w 762"/>
              <a:gd name="T3" fmla="*/ 2147483647 h 1338"/>
              <a:gd name="T4" fmla="*/ 2147483647 w 762"/>
              <a:gd name="T5" fmla="*/ 2147483647 h 1338"/>
              <a:gd name="T6" fmla="*/ 2147483647 w 762"/>
              <a:gd name="T7" fmla="*/ 2147483647 h 1338"/>
              <a:gd name="T8" fmla="*/ 2147483647 w 762"/>
              <a:gd name="T9" fmla="*/ 2147483647 h 1338"/>
              <a:gd name="T10" fmla="*/ 2147483647 w 762"/>
              <a:gd name="T11" fmla="*/ 2147483647 h 1338"/>
              <a:gd name="T12" fmla="*/ 2147483647 w 762"/>
              <a:gd name="T13" fmla="*/ 2147483647 h 1338"/>
              <a:gd name="T14" fmla="*/ 2147483647 w 762"/>
              <a:gd name="T15" fmla="*/ 2147483647 h 1338"/>
              <a:gd name="T16" fmla="*/ 2147483647 w 762"/>
              <a:gd name="T17" fmla="*/ 2147483647 h 1338"/>
              <a:gd name="T18" fmla="*/ 2147483647 w 762"/>
              <a:gd name="T19" fmla="*/ 2147483647 h 1338"/>
              <a:gd name="T20" fmla="*/ 2147483647 w 762"/>
              <a:gd name="T21" fmla="*/ 2147483647 h 1338"/>
              <a:gd name="T22" fmla="*/ 2147483647 w 762"/>
              <a:gd name="T23" fmla="*/ 2147483647 h 1338"/>
              <a:gd name="T24" fmla="*/ 2147483647 w 762"/>
              <a:gd name="T25" fmla="*/ 2147483647 h 1338"/>
              <a:gd name="T26" fmla="*/ 2147483647 w 762"/>
              <a:gd name="T27" fmla="*/ 2147483647 h 1338"/>
              <a:gd name="T28" fmla="*/ 2147483647 w 762"/>
              <a:gd name="T29" fmla="*/ 2147483647 h 1338"/>
              <a:gd name="T30" fmla="*/ 2147483647 w 762"/>
              <a:gd name="T31" fmla="*/ 2147483647 h 1338"/>
              <a:gd name="T32" fmla="*/ 2147483647 w 762"/>
              <a:gd name="T33" fmla="*/ 2147483647 h 1338"/>
              <a:gd name="T34" fmla="*/ 2147483647 w 762"/>
              <a:gd name="T35" fmla="*/ 2147483647 h 1338"/>
              <a:gd name="T36" fmla="*/ 2147483647 w 762"/>
              <a:gd name="T37" fmla="*/ 2147483647 h 1338"/>
              <a:gd name="T38" fmla="*/ 2147483647 w 762"/>
              <a:gd name="T39" fmla="*/ 2147483647 h 1338"/>
              <a:gd name="T40" fmla="*/ 2147483647 w 762"/>
              <a:gd name="T41" fmla="*/ 2147483647 h 1338"/>
              <a:gd name="T42" fmla="*/ 2147483647 w 762"/>
              <a:gd name="T43" fmla="*/ 2147483647 h 1338"/>
              <a:gd name="T44" fmla="*/ 2147483647 w 762"/>
              <a:gd name="T45" fmla="*/ 2147483647 h 1338"/>
              <a:gd name="T46" fmla="*/ 2147483647 w 762"/>
              <a:gd name="T47" fmla="*/ 2147483647 h 1338"/>
              <a:gd name="T48" fmla="*/ 2147483647 w 762"/>
              <a:gd name="T49" fmla="*/ 2147483647 h 1338"/>
              <a:gd name="T50" fmla="*/ 2147483647 w 762"/>
              <a:gd name="T51" fmla="*/ 2147483647 h 1338"/>
              <a:gd name="T52" fmla="*/ 2147483647 w 762"/>
              <a:gd name="T53" fmla="*/ 2147483647 h 1338"/>
              <a:gd name="T54" fmla="*/ 2147483647 w 762"/>
              <a:gd name="T55" fmla="*/ 2147483647 h 1338"/>
              <a:gd name="T56" fmla="*/ 0 w 762"/>
              <a:gd name="T57" fmla="*/ 2147483647 h 1338"/>
              <a:gd name="T58" fmla="*/ 2147483647 w 762"/>
              <a:gd name="T59" fmla="*/ 2147483647 h 1338"/>
              <a:gd name="T60" fmla="*/ 2147483647 w 762"/>
              <a:gd name="T61" fmla="*/ 2147483647 h 1338"/>
              <a:gd name="T62" fmla="*/ 2147483647 w 762"/>
              <a:gd name="T63" fmla="*/ 2147483647 h 1338"/>
              <a:gd name="T64" fmla="*/ 2147483647 w 762"/>
              <a:gd name="T65" fmla="*/ 2147483647 h 1338"/>
              <a:gd name="T66" fmla="*/ 2147483647 w 762"/>
              <a:gd name="T67" fmla="*/ 2147483647 h 1338"/>
              <a:gd name="T68" fmla="*/ 2147483647 w 762"/>
              <a:gd name="T69" fmla="*/ 2147483647 h 1338"/>
              <a:gd name="T70" fmla="*/ 2147483647 w 762"/>
              <a:gd name="T71" fmla="*/ 2147483647 h 1338"/>
              <a:gd name="T72" fmla="*/ 2147483647 w 762"/>
              <a:gd name="T73" fmla="*/ 2147483647 h 1338"/>
              <a:gd name="T74" fmla="*/ 2147483647 w 762"/>
              <a:gd name="T75" fmla="*/ 2147483647 h 1338"/>
              <a:gd name="T76" fmla="*/ 2147483647 w 762"/>
              <a:gd name="T77" fmla="*/ 2147483647 h 1338"/>
              <a:gd name="T78" fmla="*/ 2147483647 w 762"/>
              <a:gd name="T79" fmla="*/ 2147483647 h 1338"/>
              <a:gd name="T80" fmla="*/ 2147483647 w 762"/>
              <a:gd name="T81" fmla="*/ 2147483647 h 1338"/>
              <a:gd name="T82" fmla="*/ 2147483647 w 762"/>
              <a:gd name="T83" fmla="*/ 2147483647 h 1338"/>
              <a:gd name="T84" fmla="*/ 2147483647 w 762"/>
              <a:gd name="T85" fmla="*/ 2147483647 h 1338"/>
              <a:gd name="T86" fmla="*/ 2147483647 w 762"/>
              <a:gd name="T87" fmla="*/ 2147483647 h 1338"/>
              <a:gd name="T88" fmla="*/ 2147483647 w 762"/>
              <a:gd name="T89" fmla="*/ 2147483647 h 1338"/>
              <a:gd name="T90" fmla="*/ 2147483647 w 762"/>
              <a:gd name="T91" fmla="*/ 2147483647 h 1338"/>
              <a:gd name="T92" fmla="*/ 2147483647 w 762"/>
              <a:gd name="T93" fmla="*/ 2147483647 h 1338"/>
              <a:gd name="T94" fmla="*/ 2147483647 w 762"/>
              <a:gd name="T95" fmla="*/ 2147483647 h 1338"/>
              <a:gd name="T96" fmla="*/ 2147483647 w 762"/>
              <a:gd name="T97" fmla="*/ 2147483647 h 1338"/>
              <a:gd name="T98" fmla="*/ 2147483647 w 762"/>
              <a:gd name="T99" fmla="*/ 2147483647 h 1338"/>
              <a:gd name="T100" fmla="*/ 2147483647 w 762"/>
              <a:gd name="T101" fmla="*/ 2147483647 h 1338"/>
              <a:gd name="T102" fmla="*/ 2147483647 w 762"/>
              <a:gd name="T103" fmla="*/ 2147483647 h 1338"/>
              <a:gd name="T104" fmla="*/ 2147483647 w 762"/>
              <a:gd name="T105" fmla="*/ 2147483647 h 1338"/>
              <a:gd name="T106" fmla="*/ 2147483647 w 762"/>
              <a:gd name="T107" fmla="*/ 2147483647 h 1338"/>
              <a:gd name="T108" fmla="*/ 2147483647 w 762"/>
              <a:gd name="T109" fmla="*/ 2147483647 h 1338"/>
              <a:gd name="T110" fmla="*/ 2147483647 w 762"/>
              <a:gd name="T111" fmla="*/ 2147483647 h 1338"/>
              <a:gd name="T112" fmla="*/ 2147483647 w 762"/>
              <a:gd name="T113" fmla="*/ 2147483647 h 1338"/>
              <a:gd name="T114" fmla="*/ 2147483647 w 762"/>
              <a:gd name="T115" fmla="*/ 2147483647 h 1338"/>
              <a:gd name="T116" fmla="*/ 2147483647 w 762"/>
              <a:gd name="T117" fmla="*/ 2147483647 h 1338"/>
              <a:gd name="T118" fmla="*/ 2147483647 w 762"/>
              <a:gd name="T119" fmla="*/ 2147483647 h 1338"/>
              <a:gd name="T120" fmla="*/ 2147483647 w 762"/>
              <a:gd name="T121" fmla="*/ 2147483647 h 1338"/>
              <a:gd name="T122" fmla="*/ 2147483647 w 762"/>
              <a:gd name="T123" fmla="*/ 2147483647 h 13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2"/>
              <a:gd name="T187" fmla="*/ 0 h 1338"/>
              <a:gd name="T188" fmla="*/ 762 w 762"/>
              <a:gd name="T189" fmla="*/ 1338 h 133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2" h="1338">
                <a:moveTo>
                  <a:pt x="762" y="342"/>
                </a:moveTo>
                <a:lnTo>
                  <a:pt x="762" y="324"/>
                </a:lnTo>
                <a:lnTo>
                  <a:pt x="756" y="318"/>
                </a:lnTo>
                <a:lnTo>
                  <a:pt x="744" y="318"/>
                </a:lnTo>
                <a:lnTo>
                  <a:pt x="744" y="258"/>
                </a:lnTo>
                <a:lnTo>
                  <a:pt x="732" y="246"/>
                </a:lnTo>
                <a:lnTo>
                  <a:pt x="750" y="234"/>
                </a:lnTo>
                <a:lnTo>
                  <a:pt x="738" y="186"/>
                </a:lnTo>
                <a:lnTo>
                  <a:pt x="750" y="156"/>
                </a:lnTo>
                <a:lnTo>
                  <a:pt x="738" y="120"/>
                </a:lnTo>
                <a:lnTo>
                  <a:pt x="738" y="108"/>
                </a:lnTo>
                <a:lnTo>
                  <a:pt x="750" y="72"/>
                </a:lnTo>
                <a:lnTo>
                  <a:pt x="756" y="42"/>
                </a:lnTo>
                <a:lnTo>
                  <a:pt x="756" y="12"/>
                </a:lnTo>
                <a:lnTo>
                  <a:pt x="744" y="0"/>
                </a:lnTo>
                <a:lnTo>
                  <a:pt x="666" y="54"/>
                </a:lnTo>
                <a:lnTo>
                  <a:pt x="636" y="60"/>
                </a:lnTo>
                <a:lnTo>
                  <a:pt x="630" y="60"/>
                </a:lnTo>
                <a:lnTo>
                  <a:pt x="618" y="72"/>
                </a:lnTo>
                <a:lnTo>
                  <a:pt x="606" y="78"/>
                </a:lnTo>
                <a:lnTo>
                  <a:pt x="594" y="78"/>
                </a:lnTo>
                <a:lnTo>
                  <a:pt x="594" y="72"/>
                </a:lnTo>
                <a:lnTo>
                  <a:pt x="588" y="66"/>
                </a:lnTo>
                <a:lnTo>
                  <a:pt x="564" y="66"/>
                </a:lnTo>
                <a:lnTo>
                  <a:pt x="558" y="72"/>
                </a:lnTo>
                <a:lnTo>
                  <a:pt x="552" y="84"/>
                </a:lnTo>
                <a:lnTo>
                  <a:pt x="540" y="90"/>
                </a:lnTo>
                <a:lnTo>
                  <a:pt x="528" y="102"/>
                </a:lnTo>
                <a:lnTo>
                  <a:pt x="510" y="102"/>
                </a:lnTo>
                <a:lnTo>
                  <a:pt x="498" y="96"/>
                </a:lnTo>
                <a:lnTo>
                  <a:pt x="492" y="90"/>
                </a:lnTo>
                <a:lnTo>
                  <a:pt x="486" y="90"/>
                </a:lnTo>
                <a:lnTo>
                  <a:pt x="468" y="108"/>
                </a:lnTo>
                <a:lnTo>
                  <a:pt x="456" y="108"/>
                </a:lnTo>
                <a:lnTo>
                  <a:pt x="450" y="102"/>
                </a:lnTo>
                <a:lnTo>
                  <a:pt x="438" y="96"/>
                </a:lnTo>
                <a:lnTo>
                  <a:pt x="432" y="84"/>
                </a:lnTo>
                <a:lnTo>
                  <a:pt x="420" y="78"/>
                </a:lnTo>
                <a:lnTo>
                  <a:pt x="408" y="78"/>
                </a:lnTo>
                <a:lnTo>
                  <a:pt x="396" y="90"/>
                </a:lnTo>
                <a:lnTo>
                  <a:pt x="390" y="90"/>
                </a:lnTo>
                <a:lnTo>
                  <a:pt x="384" y="96"/>
                </a:lnTo>
                <a:lnTo>
                  <a:pt x="354" y="96"/>
                </a:lnTo>
                <a:lnTo>
                  <a:pt x="354" y="114"/>
                </a:lnTo>
                <a:lnTo>
                  <a:pt x="330" y="138"/>
                </a:lnTo>
                <a:lnTo>
                  <a:pt x="330" y="150"/>
                </a:lnTo>
                <a:lnTo>
                  <a:pt x="342" y="162"/>
                </a:lnTo>
                <a:lnTo>
                  <a:pt x="348" y="174"/>
                </a:lnTo>
                <a:lnTo>
                  <a:pt x="348" y="204"/>
                </a:lnTo>
                <a:lnTo>
                  <a:pt x="342" y="216"/>
                </a:lnTo>
                <a:lnTo>
                  <a:pt x="336" y="234"/>
                </a:lnTo>
                <a:lnTo>
                  <a:pt x="336" y="246"/>
                </a:lnTo>
                <a:lnTo>
                  <a:pt x="342" y="246"/>
                </a:lnTo>
                <a:lnTo>
                  <a:pt x="342" y="252"/>
                </a:lnTo>
                <a:lnTo>
                  <a:pt x="348" y="252"/>
                </a:lnTo>
                <a:lnTo>
                  <a:pt x="372" y="276"/>
                </a:lnTo>
                <a:lnTo>
                  <a:pt x="384" y="300"/>
                </a:lnTo>
                <a:lnTo>
                  <a:pt x="390" y="306"/>
                </a:lnTo>
                <a:lnTo>
                  <a:pt x="396" y="318"/>
                </a:lnTo>
                <a:lnTo>
                  <a:pt x="408" y="336"/>
                </a:lnTo>
                <a:lnTo>
                  <a:pt x="420" y="348"/>
                </a:lnTo>
                <a:lnTo>
                  <a:pt x="420" y="366"/>
                </a:lnTo>
                <a:lnTo>
                  <a:pt x="414" y="372"/>
                </a:lnTo>
                <a:lnTo>
                  <a:pt x="408" y="384"/>
                </a:lnTo>
                <a:lnTo>
                  <a:pt x="402" y="390"/>
                </a:lnTo>
                <a:lnTo>
                  <a:pt x="402" y="450"/>
                </a:lnTo>
                <a:lnTo>
                  <a:pt x="396" y="456"/>
                </a:lnTo>
                <a:lnTo>
                  <a:pt x="372" y="456"/>
                </a:lnTo>
                <a:lnTo>
                  <a:pt x="360" y="462"/>
                </a:lnTo>
                <a:lnTo>
                  <a:pt x="354" y="474"/>
                </a:lnTo>
                <a:lnTo>
                  <a:pt x="354" y="492"/>
                </a:lnTo>
                <a:lnTo>
                  <a:pt x="360" y="492"/>
                </a:lnTo>
                <a:lnTo>
                  <a:pt x="366" y="498"/>
                </a:lnTo>
                <a:lnTo>
                  <a:pt x="366" y="528"/>
                </a:lnTo>
                <a:lnTo>
                  <a:pt x="354" y="534"/>
                </a:lnTo>
                <a:lnTo>
                  <a:pt x="348" y="540"/>
                </a:lnTo>
                <a:lnTo>
                  <a:pt x="342" y="534"/>
                </a:lnTo>
                <a:lnTo>
                  <a:pt x="342" y="522"/>
                </a:lnTo>
                <a:lnTo>
                  <a:pt x="348" y="516"/>
                </a:lnTo>
                <a:lnTo>
                  <a:pt x="348" y="504"/>
                </a:lnTo>
                <a:lnTo>
                  <a:pt x="336" y="498"/>
                </a:lnTo>
                <a:lnTo>
                  <a:pt x="330" y="492"/>
                </a:lnTo>
                <a:lnTo>
                  <a:pt x="318" y="486"/>
                </a:lnTo>
                <a:lnTo>
                  <a:pt x="312" y="480"/>
                </a:lnTo>
                <a:lnTo>
                  <a:pt x="300" y="474"/>
                </a:lnTo>
                <a:lnTo>
                  <a:pt x="300" y="444"/>
                </a:lnTo>
                <a:lnTo>
                  <a:pt x="288" y="444"/>
                </a:lnTo>
                <a:lnTo>
                  <a:pt x="288" y="438"/>
                </a:lnTo>
                <a:lnTo>
                  <a:pt x="294" y="432"/>
                </a:lnTo>
                <a:lnTo>
                  <a:pt x="306" y="426"/>
                </a:lnTo>
                <a:lnTo>
                  <a:pt x="312" y="420"/>
                </a:lnTo>
                <a:lnTo>
                  <a:pt x="300" y="402"/>
                </a:lnTo>
                <a:lnTo>
                  <a:pt x="312" y="396"/>
                </a:lnTo>
                <a:lnTo>
                  <a:pt x="318" y="366"/>
                </a:lnTo>
                <a:lnTo>
                  <a:pt x="312" y="366"/>
                </a:lnTo>
                <a:lnTo>
                  <a:pt x="312" y="330"/>
                </a:lnTo>
                <a:lnTo>
                  <a:pt x="306" y="324"/>
                </a:lnTo>
                <a:lnTo>
                  <a:pt x="288" y="324"/>
                </a:lnTo>
                <a:lnTo>
                  <a:pt x="282" y="330"/>
                </a:lnTo>
                <a:lnTo>
                  <a:pt x="252" y="330"/>
                </a:lnTo>
                <a:lnTo>
                  <a:pt x="222" y="282"/>
                </a:lnTo>
                <a:lnTo>
                  <a:pt x="216" y="282"/>
                </a:lnTo>
                <a:lnTo>
                  <a:pt x="210" y="288"/>
                </a:lnTo>
                <a:lnTo>
                  <a:pt x="192" y="294"/>
                </a:lnTo>
                <a:lnTo>
                  <a:pt x="180" y="300"/>
                </a:lnTo>
                <a:lnTo>
                  <a:pt x="162" y="312"/>
                </a:lnTo>
                <a:lnTo>
                  <a:pt x="138" y="324"/>
                </a:lnTo>
                <a:lnTo>
                  <a:pt x="132" y="324"/>
                </a:lnTo>
                <a:lnTo>
                  <a:pt x="120" y="330"/>
                </a:lnTo>
                <a:lnTo>
                  <a:pt x="102" y="336"/>
                </a:lnTo>
                <a:lnTo>
                  <a:pt x="84" y="336"/>
                </a:lnTo>
                <a:lnTo>
                  <a:pt x="72" y="342"/>
                </a:lnTo>
                <a:lnTo>
                  <a:pt x="60" y="342"/>
                </a:lnTo>
                <a:lnTo>
                  <a:pt x="42" y="360"/>
                </a:lnTo>
                <a:lnTo>
                  <a:pt x="12" y="360"/>
                </a:lnTo>
                <a:lnTo>
                  <a:pt x="0" y="372"/>
                </a:lnTo>
                <a:lnTo>
                  <a:pt x="18" y="390"/>
                </a:lnTo>
                <a:lnTo>
                  <a:pt x="24" y="444"/>
                </a:lnTo>
                <a:lnTo>
                  <a:pt x="84" y="444"/>
                </a:lnTo>
                <a:lnTo>
                  <a:pt x="96" y="462"/>
                </a:lnTo>
                <a:lnTo>
                  <a:pt x="114" y="462"/>
                </a:lnTo>
                <a:lnTo>
                  <a:pt x="132" y="486"/>
                </a:lnTo>
                <a:lnTo>
                  <a:pt x="138" y="486"/>
                </a:lnTo>
                <a:lnTo>
                  <a:pt x="150" y="480"/>
                </a:lnTo>
                <a:lnTo>
                  <a:pt x="162" y="480"/>
                </a:lnTo>
                <a:lnTo>
                  <a:pt x="180" y="498"/>
                </a:lnTo>
                <a:lnTo>
                  <a:pt x="192" y="498"/>
                </a:lnTo>
                <a:lnTo>
                  <a:pt x="204" y="510"/>
                </a:lnTo>
                <a:lnTo>
                  <a:pt x="204" y="516"/>
                </a:lnTo>
                <a:lnTo>
                  <a:pt x="198" y="528"/>
                </a:lnTo>
                <a:lnTo>
                  <a:pt x="192" y="534"/>
                </a:lnTo>
                <a:lnTo>
                  <a:pt x="204" y="552"/>
                </a:lnTo>
                <a:lnTo>
                  <a:pt x="192" y="564"/>
                </a:lnTo>
                <a:lnTo>
                  <a:pt x="204" y="576"/>
                </a:lnTo>
                <a:lnTo>
                  <a:pt x="198" y="582"/>
                </a:lnTo>
                <a:lnTo>
                  <a:pt x="198" y="588"/>
                </a:lnTo>
                <a:lnTo>
                  <a:pt x="192" y="594"/>
                </a:lnTo>
                <a:lnTo>
                  <a:pt x="192" y="606"/>
                </a:lnTo>
                <a:lnTo>
                  <a:pt x="204" y="630"/>
                </a:lnTo>
                <a:lnTo>
                  <a:pt x="204" y="642"/>
                </a:lnTo>
                <a:lnTo>
                  <a:pt x="198" y="648"/>
                </a:lnTo>
                <a:lnTo>
                  <a:pt x="198" y="654"/>
                </a:lnTo>
                <a:lnTo>
                  <a:pt x="192" y="654"/>
                </a:lnTo>
                <a:lnTo>
                  <a:pt x="192" y="666"/>
                </a:lnTo>
                <a:lnTo>
                  <a:pt x="174" y="678"/>
                </a:lnTo>
                <a:lnTo>
                  <a:pt x="192" y="702"/>
                </a:lnTo>
                <a:lnTo>
                  <a:pt x="174" y="720"/>
                </a:lnTo>
                <a:lnTo>
                  <a:pt x="174" y="732"/>
                </a:lnTo>
                <a:lnTo>
                  <a:pt x="198" y="756"/>
                </a:lnTo>
                <a:lnTo>
                  <a:pt x="198" y="762"/>
                </a:lnTo>
                <a:lnTo>
                  <a:pt x="192" y="774"/>
                </a:lnTo>
                <a:lnTo>
                  <a:pt x="180" y="786"/>
                </a:lnTo>
                <a:lnTo>
                  <a:pt x="180" y="798"/>
                </a:lnTo>
                <a:lnTo>
                  <a:pt x="168" y="810"/>
                </a:lnTo>
                <a:lnTo>
                  <a:pt x="156" y="816"/>
                </a:lnTo>
                <a:lnTo>
                  <a:pt x="156" y="846"/>
                </a:lnTo>
                <a:lnTo>
                  <a:pt x="144" y="858"/>
                </a:lnTo>
                <a:lnTo>
                  <a:pt x="156" y="876"/>
                </a:lnTo>
                <a:lnTo>
                  <a:pt x="138" y="882"/>
                </a:lnTo>
                <a:lnTo>
                  <a:pt x="72" y="966"/>
                </a:lnTo>
                <a:lnTo>
                  <a:pt x="72" y="996"/>
                </a:lnTo>
                <a:lnTo>
                  <a:pt x="78" y="1014"/>
                </a:lnTo>
                <a:lnTo>
                  <a:pt x="78" y="1032"/>
                </a:lnTo>
                <a:lnTo>
                  <a:pt x="84" y="1044"/>
                </a:lnTo>
                <a:lnTo>
                  <a:pt x="84" y="1062"/>
                </a:lnTo>
                <a:lnTo>
                  <a:pt x="114" y="1122"/>
                </a:lnTo>
                <a:lnTo>
                  <a:pt x="114" y="1212"/>
                </a:lnTo>
                <a:lnTo>
                  <a:pt x="90" y="1248"/>
                </a:lnTo>
                <a:lnTo>
                  <a:pt x="114" y="1248"/>
                </a:lnTo>
                <a:lnTo>
                  <a:pt x="108" y="1260"/>
                </a:lnTo>
                <a:lnTo>
                  <a:pt x="108" y="1284"/>
                </a:lnTo>
                <a:lnTo>
                  <a:pt x="114" y="1290"/>
                </a:lnTo>
                <a:lnTo>
                  <a:pt x="120" y="1290"/>
                </a:lnTo>
                <a:lnTo>
                  <a:pt x="126" y="1314"/>
                </a:lnTo>
                <a:lnTo>
                  <a:pt x="144" y="1314"/>
                </a:lnTo>
                <a:lnTo>
                  <a:pt x="156" y="1326"/>
                </a:lnTo>
                <a:lnTo>
                  <a:pt x="162" y="1338"/>
                </a:lnTo>
                <a:lnTo>
                  <a:pt x="168" y="1320"/>
                </a:lnTo>
                <a:lnTo>
                  <a:pt x="168" y="1284"/>
                </a:lnTo>
                <a:lnTo>
                  <a:pt x="162" y="1272"/>
                </a:lnTo>
                <a:lnTo>
                  <a:pt x="156" y="1266"/>
                </a:lnTo>
                <a:lnTo>
                  <a:pt x="150" y="1266"/>
                </a:lnTo>
                <a:lnTo>
                  <a:pt x="150" y="1242"/>
                </a:lnTo>
                <a:lnTo>
                  <a:pt x="162" y="1230"/>
                </a:lnTo>
                <a:lnTo>
                  <a:pt x="222" y="1188"/>
                </a:lnTo>
                <a:lnTo>
                  <a:pt x="276" y="1158"/>
                </a:lnTo>
                <a:lnTo>
                  <a:pt x="294" y="1146"/>
                </a:lnTo>
                <a:lnTo>
                  <a:pt x="312" y="1140"/>
                </a:lnTo>
                <a:lnTo>
                  <a:pt x="330" y="1128"/>
                </a:lnTo>
                <a:lnTo>
                  <a:pt x="342" y="1122"/>
                </a:lnTo>
                <a:lnTo>
                  <a:pt x="360" y="1104"/>
                </a:lnTo>
                <a:lnTo>
                  <a:pt x="360" y="1080"/>
                </a:lnTo>
                <a:lnTo>
                  <a:pt x="354" y="1080"/>
                </a:lnTo>
                <a:lnTo>
                  <a:pt x="354" y="1086"/>
                </a:lnTo>
                <a:lnTo>
                  <a:pt x="348" y="1080"/>
                </a:lnTo>
                <a:lnTo>
                  <a:pt x="342" y="1080"/>
                </a:lnTo>
                <a:lnTo>
                  <a:pt x="342" y="1068"/>
                </a:lnTo>
                <a:lnTo>
                  <a:pt x="366" y="1020"/>
                </a:lnTo>
                <a:lnTo>
                  <a:pt x="366" y="990"/>
                </a:lnTo>
                <a:lnTo>
                  <a:pt x="360" y="984"/>
                </a:lnTo>
                <a:lnTo>
                  <a:pt x="360" y="978"/>
                </a:lnTo>
                <a:lnTo>
                  <a:pt x="372" y="948"/>
                </a:lnTo>
                <a:lnTo>
                  <a:pt x="366" y="942"/>
                </a:lnTo>
                <a:lnTo>
                  <a:pt x="348" y="960"/>
                </a:lnTo>
                <a:lnTo>
                  <a:pt x="354" y="918"/>
                </a:lnTo>
                <a:lnTo>
                  <a:pt x="348" y="906"/>
                </a:lnTo>
                <a:lnTo>
                  <a:pt x="336" y="900"/>
                </a:lnTo>
                <a:lnTo>
                  <a:pt x="330" y="888"/>
                </a:lnTo>
                <a:lnTo>
                  <a:pt x="330" y="870"/>
                </a:lnTo>
                <a:lnTo>
                  <a:pt x="336" y="858"/>
                </a:lnTo>
                <a:lnTo>
                  <a:pt x="336" y="834"/>
                </a:lnTo>
                <a:lnTo>
                  <a:pt x="324" y="822"/>
                </a:lnTo>
                <a:lnTo>
                  <a:pt x="318" y="822"/>
                </a:lnTo>
                <a:lnTo>
                  <a:pt x="312" y="816"/>
                </a:lnTo>
                <a:lnTo>
                  <a:pt x="312" y="792"/>
                </a:lnTo>
                <a:lnTo>
                  <a:pt x="318" y="780"/>
                </a:lnTo>
                <a:lnTo>
                  <a:pt x="324" y="762"/>
                </a:lnTo>
                <a:lnTo>
                  <a:pt x="336" y="750"/>
                </a:lnTo>
                <a:lnTo>
                  <a:pt x="372" y="732"/>
                </a:lnTo>
                <a:lnTo>
                  <a:pt x="378" y="726"/>
                </a:lnTo>
                <a:lnTo>
                  <a:pt x="378" y="714"/>
                </a:lnTo>
                <a:lnTo>
                  <a:pt x="390" y="690"/>
                </a:lnTo>
                <a:lnTo>
                  <a:pt x="396" y="684"/>
                </a:lnTo>
                <a:lnTo>
                  <a:pt x="402" y="684"/>
                </a:lnTo>
                <a:lnTo>
                  <a:pt x="414" y="678"/>
                </a:lnTo>
                <a:lnTo>
                  <a:pt x="420" y="678"/>
                </a:lnTo>
                <a:lnTo>
                  <a:pt x="426" y="672"/>
                </a:lnTo>
                <a:lnTo>
                  <a:pt x="450" y="660"/>
                </a:lnTo>
                <a:lnTo>
                  <a:pt x="462" y="648"/>
                </a:lnTo>
                <a:lnTo>
                  <a:pt x="474" y="612"/>
                </a:lnTo>
                <a:lnTo>
                  <a:pt x="498" y="576"/>
                </a:lnTo>
                <a:lnTo>
                  <a:pt x="522" y="564"/>
                </a:lnTo>
                <a:lnTo>
                  <a:pt x="558" y="552"/>
                </a:lnTo>
                <a:lnTo>
                  <a:pt x="600" y="534"/>
                </a:lnTo>
                <a:lnTo>
                  <a:pt x="624" y="522"/>
                </a:lnTo>
                <a:lnTo>
                  <a:pt x="630" y="516"/>
                </a:lnTo>
                <a:lnTo>
                  <a:pt x="666" y="498"/>
                </a:lnTo>
                <a:lnTo>
                  <a:pt x="672" y="492"/>
                </a:lnTo>
                <a:lnTo>
                  <a:pt x="684" y="486"/>
                </a:lnTo>
                <a:lnTo>
                  <a:pt x="684" y="474"/>
                </a:lnTo>
                <a:lnTo>
                  <a:pt x="714" y="444"/>
                </a:lnTo>
                <a:lnTo>
                  <a:pt x="714" y="432"/>
                </a:lnTo>
                <a:lnTo>
                  <a:pt x="720" y="420"/>
                </a:lnTo>
                <a:lnTo>
                  <a:pt x="732" y="414"/>
                </a:lnTo>
                <a:lnTo>
                  <a:pt x="738" y="402"/>
                </a:lnTo>
                <a:lnTo>
                  <a:pt x="744" y="396"/>
                </a:lnTo>
                <a:lnTo>
                  <a:pt x="744" y="378"/>
                </a:lnTo>
                <a:lnTo>
                  <a:pt x="750" y="372"/>
                </a:lnTo>
                <a:lnTo>
                  <a:pt x="762" y="348"/>
                </a:lnTo>
                <a:lnTo>
                  <a:pt x="762" y="3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orocco" descr="© INSCALE GmbH, 05.05.2010&#10;http://www.presentationload.com/">
            <a:extLst>
              <a:ext uri="{FF2B5EF4-FFF2-40B4-BE49-F238E27FC236}">
                <a16:creationId xmlns:a16="http://schemas.microsoft.com/office/drawing/2014/main" id="{84D4D80F-8B92-4B79-6F8C-CFD8FFDC8ECE}"/>
              </a:ext>
            </a:extLst>
          </p:cNvPr>
          <p:cNvSpPr>
            <a:spLocks/>
          </p:cNvSpPr>
          <p:nvPr/>
        </p:nvSpPr>
        <p:spPr bwMode="gray">
          <a:xfrm>
            <a:off x="5183476" y="3022117"/>
            <a:ext cx="400165" cy="311648"/>
          </a:xfrm>
          <a:custGeom>
            <a:avLst/>
            <a:gdLst>
              <a:gd name="T0" fmla="*/ 2147483647 w 846"/>
              <a:gd name="T1" fmla="*/ 2147483647 h 660"/>
              <a:gd name="T2" fmla="*/ 2147483647 w 846"/>
              <a:gd name="T3" fmla="*/ 2147483647 h 660"/>
              <a:gd name="T4" fmla="*/ 2147483647 w 846"/>
              <a:gd name="T5" fmla="*/ 2147483647 h 660"/>
              <a:gd name="T6" fmla="*/ 2147483647 w 846"/>
              <a:gd name="T7" fmla="*/ 2147483647 h 660"/>
              <a:gd name="T8" fmla="*/ 2147483647 w 846"/>
              <a:gd name="T9" fmla="*/ 2147483647 h 660"/>
              <a:gd name="T10" fmla="*/ 2147483647 w 846"/>
              <a:gd name="T11" fmla="*/ 2147483647 h 660"/>
              <a:gd name="T12" fmla="*/ 2147483647 w 846"/>
              <a:gd name="T13" fmla="*/ 2147483647 h 660"/>
              <a:gd name="T14" fmla="*/ 2147483647 w 846"/>
              <a:gd name="T15" fmla="*/ 2147483647 h 660"/>
              <a:gd name="T16" fmla="*/ 2147483647 w 846"/>
              <a:gd name="T17" fmla="*/ 2147483647 h 660"/>
              <a:gd name="T18" fmla="*/ 2147483647 w 846"/>
              <a:gd name="T19" fmla="*/ 0 h 660"/>
              <a:gd name="T20" fmla="*/ 2147483647 w 846"/>
              <a:gd name="T21" fmla="*/ 2147483647 h 660"/>
              <a:gd name="T22" fmla="*/ 2147483647 w 846"/>
              <a:gd name="T23" fmla="*/ 2147483647 h 660"/>
              <a:gd name="T24" fmla="*/ 2147483647 w 846"/>
              <a:gd name="T25" fmla="*/ 2147483647 h 660"/>
              <a:gd name="T26" fmla="*/ 2147483647 w 846"/>
              <a:gd name="T27" fmla="*/ 2147483647 h 660"/>
              <a:gd name="T28" fmla="*/ 2147483647 w 846"/>
              <a:gd name="T29" fmla="*/ 2147483647 h 660"/>
              <a:gd name="T30" fmla="*/ 2147483647 w 846"/>
              <a:gd name="T31" fmla="*/ 2147483647 h 660"/>
              <a:gd name="T32" fmla="*/ 2147483647 w 846"/>
              <a:gd name="T33" fmla="*/ 2147483647 h 660"/>
              <a:gd name="T34" fmla="*/ 2147483647 w 846"/>
              <a:gd name="T35" fmla="*/ 2147483647 h 660"/>
              <a:gd name="T36" fmla="*/ 2147483647 w 846"/>
              <a:gd name="T37" fmla="*/ 2147483647 h 660"/>
              <a:gd name="T38" fmla="*/ 2147483647 w 846"/>
              <a:gd name="T39" fmla="*/ 2147483647 h 660"/>
              <a:gd name="T40" fmla="*/ 2147483647 w 846"/>
              <a:gd name="T41" fmla="*/ 2147483647 h 660"/>
              <a:gd name="T42" fmla="*/ 2147483647 w 846"/>
              <a:gd name="T43" fmla="*/ 2147483647 h 660"/>
              <a:gd name="T44" fmla="*/ 2147483647 w 846"/>
              <a:gd name="T45" fmla="*/ 2147483647 h 660"/>
              <a:gd name="T46" fmla="*/ 2147483647 w 846"/>
              <a:gd name="T47" fmla="*/ 2147483647 h 660"/>
              <a:gd name="T48" fmla="*/ 2147483647 w 846"/>
              <a:gd name="T49" fmla="*/ 2147483647 h 660"/>
              <a:gd name="T50" fmla="*/ 2147483647 w 846"/>
              <a:gd name="T51" fmla="*/ 2147483647 h 660"/>
              <a:gd name="T52" fmla="*/ 2147483647 w 846"/>
              <a:gd name="T53" fmla="*/ 2147483647 h 660"/>
              <a:gd name="T54" fmla="*/ 2147483647 w 846"/>
              <a:gd name="T55" fmla="*/ 2147483647 h 660"/>
              <a:gd name="T56" fmla="*/ 2147483647 w 846"/>
              <a:gd name="T57" fmla="*/ 2147483647 h 660"/>
              <a:gd name="T58" fmla="*/ 2147483647 w 846"/>
              <a:gd name="T59" fmla="*/ 2147483647 h 660"/>
              <a:gd name="T60" fmla="*/ 2147483647 w 846"/>
              <a:gd name="T61" fmla="*/ 2147483647 h 660"/>
              <a:gd name="T62" fmla="*/ 2147483647 w 846"/>
              <a:gd name="T63" fmla="*/ 2147483647 h 660"/>
              <a:gd name="T64" fmla="*/ 2147483647 w 846"/>
              <a:gd name="T65" fmla="*/ 2147483647 h 660"/>
              <a:gd name="T66" fmla="*/ 2147483647 w 846"/>
              <a:gd name="T67" fmla="*/ 2147483647 h 660"/>
              <a:gd name="T68" fmla="*/ 2147483647 w 846"/>
              <a:gd name="T69" fmla="*/ 2147483647 h 660"/>
              <a:gd name="T70" fmla="*/ 2147483647 w 846"/>
              <a:gd name="T71" fmla="*/ 2147483647 h 660"/>
              <a:gd name="T72" fmla="*/ 2147483647 w 846"/>
              <a:gd name="T73" fmla="*/ 2147483647 h 660"/>
              <a:gd name="T74" fmla="*/ 2147483647 w 846"/>
              <a:gd name="T75" fmla="*/ 2147483647 h 660"/>
              <a:gd name="T76" fmla="*/ 2147483647 w 846"/>
              <a:gd name="T77" fmla="*/ 2147483647 h 660"/>
              <a:gd name="T78" fmla="*/ 2147483647 w 846"/>
              <a:gd name="T79" fmla="*/ 2147483647 h 660"/>
              <a:gd name="T80" fmla="*/ 2147483647 w 846"/>
              <a:gd name="T81" fmla="*/ 2147483647 h 660"/>
              <a:gd name="T82" fmla="*/ 2147483647 w 846"/>
              <a:gd name="T83" fmla="*/ 2147483647 h 660"/>
              <a:gd name="T84" fmla="*/ 2147483647 w 846"/>
              <a:gd name="T85" fmla="*/ 2147483647 h 660"/>
              <a:gd name="T86" fmla="*/ 2147483647 w 846"/>
              <a:gd name="T87" fmla="*/ 2147483647 h 660"/>
              <a:gd name="T88" fmla="*/ 2147483647 w 846"/>
              <a:gd name="T89" fmla="*/ 2147483647 h 6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46"/>
              <a:gd name="T136" fmla="*/ 0 h 660"/>
              <a:gd name="T137" fmla="*/ 846 w 846"/>
              <a:gd name="T138" fmla="*/ 660 h 6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46" h="660">
                <a:moveTo>
                  <a:pt x="822" y="246"/>
                </a:moveTo>
                <a:lnTo>
                  <a:pt x="822" y="216"/>
                </a:lnTo>
                <a:lnTo>
                  <a:pt x="804" y="216"/>
                </a:lnTo>
                <a:lnTo>
                  <a:pt x="816" y="186"/>
                </a:lnTo>
                <a:lnTo>
                  <a:pt x="804" y="168"/>
                </a:lnTo>
                <a:lnTo>
                  <a:pt x="810" y="102"/>
                </a:lnTo>
                <a:lnTo>
                  <a:pt x="798" y="102"/>
                </a:lnTo>
                <a:lnTo>
                  <a:pt x="798" y="90"/>
                </a:lnTo>
                <a:lnTo>
                  <a:pt x="804" y="84"/>
                </a:lnTo>
                <a:lnTo>
                  <a:pt x="792" y="78"/>
                </a:lnTo>
                <a:lnTo>
                  <a:pt x="786" y="66"/>
                </a:lnTo>
                <a:lnTo>
                  <a:pt x="780" y="60"/>
                </a:lnTo>
                <a:lnTo>
                  <a:pt x="744" y="42"/>
                </a:lnTo>
                <a:lnTo>
                  <a:pt x="720" y="42"/>
                </a:lnTo>
                <a:lnTo>
                  <a:pt x="708" y="48"/>
                </a:lnTo>
                <a:lnTo>
                  <a:pt x="702" y="54"/>
                </a:lnTo>
                <a:lnTo>
                  <a:pt x="696" y="54"/>
                </a:lnTo>
                <a:lnTo>
                  <a:pt x="690" y="48"/>
                </a:lnTo>
                <a:lnTo>
                  <a:pt x="678" y="48"/>
                </a:lnTo>
                <a:lnTo>
                  <a:pt x="666" y="42"/>
                </a:lnTo>
                <a:lnTo>
                  <a:pt x="654" y="42"/>
                </a:lnTo>
                <a:lnTo>
                  <a:pt x="642" y="48"/>
                </a:lnTo>
                <a:lnTo>
                  <a:pt x="636" y="54"/>
                </a:lnTo>
                <a:lnTo>
                  <a:pt x="624" y="54"/>
                </a:lnTo>
                <a:lnTo>
                  <a:pt x="588" y="36"/>
                </a:lnTo>
                <a:lnTo>
                  <a:pt x="570" y="18"/>
                </a:lnTo>
                <a:lnTo>
                  <a:pt x="564" y="6"/>
                </a:lnTo>
                <a:lnTo>
                  <a:pt x="558" y="6"/>
                </a:lnTo>
                <a:lnTo>
                  <a:pt x="552" y="0"/>
                </a:lnTo>
                <a:lnTo>
                  <a:pt x="528" y="0"/>
                </a:lnTo>
                <a:lnTo>
                  <a:pt x="528" y="6"/>
                </a:lnTo>
                <a:lnTo>
                  <a:pt x="522" y="12"/>
                </a:lnTo>
                <a:lnTo>
                  <a:pt x="522" y="30"/>
                </a:lnTo>
                <a:lnTo>
                  <a:pt x="516" y="48"/>
                </a:lnTo>
                <a:lnTo>
                  <a:pt x="498" y="84"/>
                </a:lnTo>
                <a:lnTo>
                  <a:pt x="492" y="102"/>
                </a:lnTo>
                <a:lnTo>
                  <a:pt x="468" y="138"/>
                </a:lnTo>
                <a:lnTo>
                  <a:pt x="462" y="150"/>
                </a:lnTo>
                <a:lnTo>
                  <a:pt x="450" y="162"/>
                </a:lnTo>
                <a:lnTo>
                  <a:pt x="438" y="168"/>
                </a:lnTo>
                <a:lnTo>
                  <a:pt x="420" y="168"/>
                </a:lnTo>
                <a:lnTo>
                  <a:pt x="408" y="174"/>
                </a:lnTo>
                <a:lnTo>
                  <a:pt x="402" y="174"/>
                </a:lnTo>
                <a:lnTo>
                  <a:pt x="396" y="180"/>
                </a:lnTo>
                <a:lnTo>
                  <a:pt x="384" y="186"/>
                </a:lnTo>
                <a:lnTo>
                  <a:pt x="378" y="198"/>
                </a:lnTo>
                <a:lnTo>
                  <a:pt x="360" y="192"/>
                </a:lnTo>
                <a:lnTo>
                  <a:pt x="330" y="204"/>
                </a:lnTo>
                <a:lnTo>
                  <a:pt x="330" y="210"/>
                </a:lnTo>
                <a:lnTo>
                  <a:pt x="324" y="216"/>
                </a:lnTo>
                <a:lnTo>
                  <a:pt x="324" y="228"/>
                </a:lnTo>
                <a:lnTo>
                  <a:pt x="318" y="240"/>
                </a:lnTo>
                <a:lnTo>
                  <a:pt x="312" y="240"/>
                </a:lnTo>
                <a:lnTo>
                  <a:pt x="288" y="264"/>
                </a:lnTo>
                <a:lnTo>
                  <a:pt x="288" y="288"/>
                </a:lnTo>
                <a:lnTo>
                  <a:pt x="276" y="312"/>
                </a:lnTo>
                <a:lnTo>
                  <a:pt x="264" y="324"/>
                </a:lnTo>
                <a:lnTo>
                  <a:pt x="258" y="336"/>
                </a:lnTo>
                <a:lnTo>
                  <a:pt x="246" y="354"/>
                </a:lnTo>
                <a:lnTo>
                  <a:pt x="246" y="402"/>
                </a:lnTo>
                <a:lnTo>
                  <a:pt x="240" y="408"/>
                </a:lnTo>
                <a:lnTo>
                  <a:pt x="234" y="408"/>
                </a:lnTo>
                <a:lnTo>
                  <a:pt x="234" y="414"/>
                </a:lnTo>
                <a:lnTo>
                  <a:pt x="240" y="420"/>
                </a:lnTo>
                <a:lnTo>
                  <a:pt x="252" y="420"/>
                </a:lnTo>
                <a:lnTo>
                  <a:pt x="252" y="474"/>
                </a:lnTo>
                <a:lnTo>
                  <a:pt x="240" y="474"/>
                </a:lnTo>
                <a:lnTo>
                  <a:pt x="228" y="480"/>
                </a:lnTo>
                <a:lnTo>
                  <a:pt x="192" y="540"/>
                </a:lnTo>
                <a:lnTo>
                  <a:pt x="180" y="552"/>
                </a:lnTo>
                <a:lnTo>
                  <a:pt x="168" y="552"/>
                </a:lnTo>
                <a:lnTo>
                  <a:pt x="162" y="558"/>
                </a:lnTo>
                <a:lnTo>
                  <a:pt x="150" y="564"/>
                </a:lnTo>
                <a:lnTo>
                  <a:pt x="144" y="576"/>
                </a:lnTo>
                <a:lnTo>
                  <a:pt x="132" y="588"/>
                </a:lnTo>
                <a:lnTo>
                  <a:pt x="126" y="600"/>
                </a:lnTo>
                <a:lnTo>
                  <a:pt x="120" y="606"/>
                </a:lnTo>
                <a:lnTo>
                  <a:pt x="84" y="624"/>
                </a:lnTo>
                <a:lnTo>
                  <a:pt x="66" y="624"/>
                </a:lnTo>
                <a:lnTo>
                  <a:pt x="54" y="630"/>
                </a:lnTo>
                <a:lnTo>
                  <a:pt x="48" y="630"/>
                </a:lnTo>
                <a:lnTo>
                  <a:pt x="42" y="636"/>
                </a:lnTo>
                <a:lnTo>
                  <a:pt x="12" y="636"/>
                </a:lnTo>
                <a:lnTo>
                  <a:pt x="6" y="642"/>
                </a:lnTo>
                <a:lnTo>
                  <a:pt x="6" y="654"/>
                </a:lnTo>
                <a:lnTo>
                  <a:pt x="0" y="660"/>
                </a:lnTo>
                <a:lnTo>
                  <a:pt x="312" y="660"/>
                </a:lnTo>
                <a:lnTo>
                  <a:pt x="312" y="600"/>
                </a:lnTo>
                <a:lnTo>
                  <a:pt x="318" y="570"/>
                </a:lnTo>
                <a:lnTo>
                  <a:pt x="330" y="564"/>
                </a:lnTo>
                <a:lnTo>
                  <a:pt x="336" y="558"/>
                </a:lnTo>
                <a:lnTo>
                  <a:pt x="348" y="552"/>
                </a:lnTo>
                <a:lnTo>
                  <a:pt x="378" y="522"/>
                </a:lnTo>
                <a:lnTo>
                  <a:pt x="378" y="516"/>
                </a:lnTo>
                <a:lnTo>
                  <a:pt x="396" y="516"/>
                </a:lnTo>
                <a:lnTo>
                  <a:pt x="426" y="498"/>
                </a:lnTo>
                <a:lnTo>
                  <a:pt x="438" y="504"/>
                </a:lnTo>
                <a:lnTo>
                  <a:pt x="444" y="510"/>
                </a:lnTo>
                <a:lnTo>
                  <a:pt x="456" y="510"/>
                </a:lnTo>
                <a:lnTo>
                  <a:pt x="462" y="498"/>
                </a:lnTo>
                <a:lnTo>
                  <a:pt x="462" y="492"/>
                </a:lnTo>
                <a:lnTo>
                  <a:pt x="486" y="486"/>
                </a:lnTo>
                <a:lnTo>
                  <a:pt x="492" y="474"/>
                </a:lnTo>
                <a:lnTo>
                  <a:pt x="504" y="474"/>
                </a:lnTo>
                <a:lnTo>
                  <a:pt x="516" y="480"/>
                </a:lnTo>
                <a:lnTo>
                  <a:pt x="540" y="480"/>
                </a:lnTo>
                <a:lnTo>
                  <a:pt x="552" y="468"/>
                </a:lnTo>
                <a:lnTo>
                  <a:pt x="564" y="444"/>
                </a:lnTo>
                <a:lnTo>
                  <a:pt x="570" y="438"/>
                </a:lnTo>
                <a:lnTo>
                  <a:pt x="576" y="426"/>
                </a:lnTo>
                <a:lnTo>
                  <a:pt x="618" y="426"/>
                </a:lnTo>
                <a:lnTo>
                  <a:pt x="624" y="420"/>
                </a:lnTo>
                <a:lnTo>
                  <a:pt x="636" y="414"/>
                </a:lnTo>
                <a:lnTo>
                  <a:pt x="648" y="402"/>
                </a:lnTo>
                <a:lnTo>
                  <a:pt x="648" y="396"/>
                </a:lnTo>
                <a:lnTo>
                  <a:pt x="672" y="384"/>
                </a:lnTo>
                <a:lnTo>
                  <a:pt x="660" y="366"/>
                </a:lnTo>
                <a:lnTo>
                  <a:pt x="654" y="354"/>
                </a:lnTo>
                <a:lnTo>
                  <a:pt x="648" y="348"/>
                </a:lnTo>
                <a:lnTo>
                  <a:pt x="648" y="336"/>
                </a:lnTo>
                <a:lnTo>
                  <a:pt x="654" y="330"/>
                </a:lnTo>
                <a:lnTo>
                  <a:pt x="678" y="330"/>
                </a:lnTo>
                <a:lnTo>
                  <a:pt x="690" y="324"/>
                </a:lnTo>
                <a:lnTo>
                  <a:pt x="714" y="324"/>
                </a:lnTo>
                <a:lnTo>
                  <a:pt x="714" y="312"/>
                </a:lnTo>
                <a:lnTo>
                  <a:pt x="720" y="306"/>
                </a:lnTo>
                <a:lnTo>
                  <a:pt x="720" y="300"/>
                </a:lnTo>
                <a:lnTo>
                  <a:pt x="732" y="300"/>
                </a:lnTo>
                <a:lnTo>
                  <a:pt x="738" y="306"/>
                </a:lnTo>
                <a:lnTo>
                  <a:pt x="744" y="300"/>
                </a:lnTo>
                <a:lnTo>
                  <a:pt x="744" y="294"/>
                </a:lnTo>
                <a:lnTo>
                  <a:pt x="762" y="294"/>
                </a:lnTo>
                <a:lnTo>
                  <a:pt x="774" y="300"/>
                </a:lnTo>
                <a:lnTo>
                  <a:pt x="828" y="294"/>
                </a:lnTo>
                <a:lnTo>
                  <a:pt x="828" y="282"/>
                </a:lnTo>
                <a:lnTo>
                  <a:pt x="846" y="264"/>
                </a:lnTo>
                <a:lnTo>
                  <a:pt x="822" y="24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ontenegro" descr="© INSCALE GmbH, 05.05.2010&#10;http://www.presentationload.com/">
            <a:extLst>
              <a:ext uri="{FF2B5EF4-FFF2-40B4-BE49-F238E27FC236}">
                <a16:creationId xmlns:a16="http://schemas.microsoft.com/office/drawing/2014/main" id="{0ADFAA2E-17F4-BF62-503C-1A9190A0DBA7}"/>
              </a:ext>
            </a:extLst>
          </p:cNvPr>
          <p:cNvSpPr>
            <a:spLocks/>
          </p:cNvSpPr>
          <p:nvPr/>
        </p:nvSpPr>
        <p:spPr bwMode="gray">
          <a:xfrm>
            <a:off x="6192186" y="2728909"/>
            <a:ext cx="53478" cy="64543"/>
          </a:xfrm>
          <a:custGeom>
            <a:avLst/>
            <a:gdLst>
              <a:gd name="T0" fmla="*/ 2147483647 w 114"/>
              <a:gd name="T1" fmla="*/ 2147483647 h 138"/>
              <a:gd name="T2" fmla="*/ 2147483647 w 114"/>
              <a:gd name="T3" fmla="*/ 2147483647 h 138"/>
              <a:gd name="T4" fmla="*/ 2147483647 w 114"/>
              <a:gd name="T5" fmla="*/ 2147483647 h 138"/>
              <a:gd name="T6" fmla="*/ 2147483647 w 114"/>
              <a:gd name="T7" fmla="*/ 2147483647 h 138"/>
              <a:gd name="T8" fmla="*/ 2147483647 w 114"/>
              <a:gd name="T9" fmla="*/ 2147483647 h 138"/>
              <a:gd name="T10" fmla="*/ 2147483647 w 114"/>
              <a:gd name="T11" fmla="*/ 2147483647 h 138"/>
              <a:gd name="T12" fmla="*/ 2147483647 w 114"/>
              <a:gd name="T13" fmla="*/ 0 h 138"/>
              <a:gd name="T14" fmla="*/ 2147483647 w 114"/>
              <a:gd name="T15" fmla="*/ 0 h 138"/>
              <a:gd name="T16" fmla="*/ 2147483647 w 114"/>
              <a:gd name="T17" fmla="*/ 2147483647 h 138"/>
              <a:gd name="T18" fmla="*/ 2147483647 w 114"/>
              <a:gd name="T19" fmla="*/ 2147483647 h 138"/>
              <a:gd name="T20" fmla="*/ 2147483647 w 114"/>
              <a:gd name="T21" fmla="*/ 2147483647 h 138"/>
              <a:gd name="T22" fmla="*/ 2147483647 w 114"/>
              <a:gd name="T23" fmla="*/ 2147483647 h 138"/>
              <a:gd name="T24" fmla="*/ 2147483647 w 114"/>
              <a:gd name="T25" fmla="*/ 2147483647 h 138"/>
              <a:gd name="T26" fmla="*/ 2147483647 w 114"/>
              <a:gd name="T27" fmla="*/ 2147483647 h 138"/>
              <a:gd name="T28" fmla="*/ 0 w 114"/>
              <a:gd name="T29" fmla="*/ 2147483647 h 138"/>
              <a:gd name="T30" fmla="*/ 0 w 114"/>
              <a:gd name="T31" fmla="*/ 2147483647 h 138"/>
              <a:gd name="T32" fmla="*/ 2147483647 w 114"/>
              <a:gd name="T33" fmla="*/ 2147483647 h 138"/>
              <a:gd name="T34" fmla="*/ 2147483647 w 114"/>
              <a:gd name="T35" fmla="*/ 2147483647 h 138"/>
              <a:gd name="T36" fmla="*/ 2147483647 w 114"/>
              <a:gd name="T37" fmla="*/ 2147483647 h 138"/>
              <a:gd name="T38" fmla="*/ 2147483647 w 114"/>
              <a:gd name="T39" fmla="*/ 2147483647 h 138"/>
              <a:gd name="T40" fmla="*/ 2147483647 w 114"/>
              <a:gd name="T41" fmla="*/ 2147483647 h 138"/>
              <a:gd name="T42" fmla="*/ 2147483647 w 114"/>
              <a:gd name="T43" fmla="*/ 2147483647 h 138"/>
              <a:gd name="T44" fmla="*/ 2147483647 w 114"/>
              <a:gd name="T45" fmla="*/ 2147483647 h 138"/>
              <a:gd name="T46" fmla="*/ 2147483647 w 114"/>
              <a:gd name="T47" fmla="*/ 2147483647 h 138"/>
              <a:gd name="T48" fmla="*/ 2147483647 w 114"/>
              <a:gd name="T49" fmla="*/ 2147483647 h 138"/>
              <a:gd name="T50" fmla="*/ 2147483647 w 114"/>
              <a:gd name="T51" fmla="*/ 2147483647 h 138"/>
              <a:gd name="T52" fmla="*/ 2147483647 w 114"/>
              <a:gd name="T53" fmla="*/ 2147483647 h 138"/>
              <a:gd name="T54" fmla="*/ 2147483647 w 114"/>
              <a:gd name="T55" fmla="*/ 2147483647 h 138"/>
              <a:gd name="T56" fmla="*/ 2147483647 w 114"/>
              <a:gd name="T57" fmla="*/ 2147483647 h 138"/>
              <a:gd name="T58" fmla="*/ 2147483647 w 114"/>
              <a:gd name="T59" fmla="*/ 2147483647 h 138"/>
              <a:gd name="T60" fmla="*/ 2147483647 w 114"/>
              <a:gd name="T61" fmla="*/ 2147483647 h 138"/>
              <a:gd name="T62" fmla="*/ 2147483647 w 114"/>
              <a:gd name="T63" fmla="*/ 2147483647 h 138"/>
              <a:gd name="T64" fmla="*/ 2147483647 w 114"/>
              <a:gd name="T65" fmla="*/ 2147483647 h 138"/>
              <a:gd name="T66" fmla="*/ 2147483647 w 114"/>
              <a:gd name="T67" fmla="*/ 2147483647 h 138"/>
              <a:gd name="T68" fmla="*/ 2147483647 w 114"/>
              <a:gd name="T69" fmla="*/ 2147483647 h 138"/>
              <a:gd name="T70" fmla="*/ 2147483647 w 114"/>
              <a:gd name="T71" fmla="*/ 2147483647 h 1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4"/>
              <a:gd name="T109" fmla="*/ 0 h 138"/>
              <a:gd name="T110" fmla="*/ 114 w 114"/>
              <a:gd name="T111" fmla="*/ 138 h 13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4" h="138">
                <a:moveTo>
                  <a:pt x="114" y="42"/>
                </a:moveTo>
                <a:lnTo>
                  <a:pt x="108" y="48"/>
                </a:lnTo>
                <a:lnTo>
                  <a:pt x="96" y="30"/>
                </a:lnTo>
                <a:lnTo>
                  <a:pt x="84" y="18"/>
                </a:lnTo>
                <a:lnTo>
                  <a:pt x="66" y="6"/>
                </a:lnTo>
                <a:lnTo>
                  <a:pt x="60" y="6"/>
                </a:lnTo>
                <a:lnTo>
                  <a:pt x="48" y="0"/>
                </a:lnTo>
                <a:lnTo>
                  <a:pt x="42" y="0"/>
                </a:lnTo>
                <a:lnTo>
                  <a:pt x="42" y="24"/>
                </a:lnTo>
                <a:lnTo>
                  <a:pt x="24" y="24"/>
                </a:lnTo>
                <a:lnTo>
                  <a:pt x="18" y="30"/>
                </a:lnTo>
                <a:lnTo>
                  <a:pt x="18" y="36"/>
                </a:lnTo>
                <a:lnTo>
                  <a:pt x="12" y="48"/>
                </a:lnTo>
                <a:lnTo>
                  <a:pt x="6" y="48"/>
                </a:lnTo>
                <a:lnTo>
                  <a:pt x="0" y="54"/>
                </a:lnTo>
                <a:lnTo>
                  <a:pt x="0" y="60"/>
                </a:lnTo>
                <a:lnTo>
                  <a:pt x="6" y="66"/>
                </a:lnTo>
                <a:lnTo>
                  <a:pt x="12" y="66"/>
                </a:lnTo>
                <a:lnTo>
                  <a:pt x="24" y="72"/>
                </a:lnTo>
                <a:lnTo>
                  <a:pt x="6" y="102"/>
                </a:lnTo>
                <a:lnTo>
                  <a:pt x="18" y="102"/>
                </a:lnTo>
                <a:lnTo>
                  <a:pt x="24" y="96"/>
                </a:lnTo>
                <a:lnTo>
                  <a:pt x="36" y="96"/>
                </a:lnTo>
                <a:lnTo>
                  <a:pt x="36" y="114"/>
                </a:lnTo>
                <a:lnTo>
                  <a:pt x="60" y="138"/>
                </a:lnTo>
                <a:lnTo>
                  <a:pt x="72" y="126"/>
                </a:lnTo>
                <a:lnTo>
                  <a:pt x="66" y="108"/>
                </a:lnTo>
                <a:lnTo>
                  <a:pt x="60" y="114"/>
                </a:lnTo>
                <a:lnTo>
                  <a:pt x="42" y="102"/>
                </a:lnTo>
                <a:lnTo>
                  <a:pt x="66" y="102"/>
                </a:lnTo>
                <a:lnTo>
                  <a:pt x="78" y="96"/>
                </a:lnTo>
                <a:lnTo>
                  <a:pt x="78" y="78"/>
                </a:lnTo>
                <a:lnTo>
                  <a:pt x="108" y="90"/>
                </a:lnTo>
                <a:lnTo>
                  <a:pt x="114" y="84"/>
                </a:lnTo>
                <a:lnTo>
                  <a:pt x="114" y="90"/>
                </a:lnTo>
                <a:lnTo>
                  <a:pt x="114" y="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ongolia" descr="© INSCALE GmbH, 05.05.2010&#10;http://www.presentationload.com/">
            <a:extLst>
              <a:ext uri="{FF2B5EF4-FFF2-40B4-BE49-F238E27FC236}">
                <a16:creationId xmlns:a16="http://schemas.microsoft.com/office/drawing/2014/main" id="{35082682-A52F-5FBB-0D3F-E2D4ED029F53}"/>
              </a:ext>
            </a:extLst>
          </p:cNvPr>
          <p:cNvSpPr>
            <a:spLocks/>
          </p:cNvSpPr>
          <p:nvPr/>
        </p:nvSpPr>
        <p:spPr bwMode="gray">
          <a:xfrm>
            <a:off x="8220664" y="2411729"/>
            <a:ext cx="990268" cy="392788"/>
          </a:xfrm>
          <a:custGeom>
            <a:avLst/>
            <a:gdLst>
              <a:gd name="T0" fmla="*/ 2147483647 w 2100"/>
              <a:gd name="T1" fmla="*/ 2147483647 h 834"/>
              <a:gd name="T2" fmla="*/ 2147483647 w 2100"/>
              <a:gd name="T3" fmla="*/ 2147483647 h 834"/>
              <a:gd name="T4" fmla="*/ 2147483647 w 2100"/>
              <a:gd name="T5" fmla="*/ 2147483647 h 834"/>
              <a:gd name="T6" fmla="*/ 2147483647 w 2100"/>
              <a:gd name="T7" fmla="*/ 2147483647 h 834"/>
              <a:gd name="T8" fmla="*/ 2147483647 w 2100"/>
              <a:gd name="T9" fmla="*/ 2147483647 h 834"/>
              <a:gd name="T10" fmla="*/ 2147483647 w 2100"/>
              <a:gd name="T11" fmla="*/ 2147483647 h 834"/>
              <a:gd name="T12" fmla="*/ 2147483647 w 2100"/>
              <a:gd name="T13" fmla="*/ 2147483647 h 834"/>
              <a:gd name="T14" fmla="*/ 2147483647 w 2100"/>
              <a:gd name="T15" fmla="*/ 2147483647 h 834"/>
              <a:gd name="T16" fmla="*/ 2147483647 w 2100"/>
              <a:gd name="T17" fmla="*/ 2147483647 h 834"/>
              <a:gd name="T18" fmla="*/ 2147483647 w 2100"/>
              <a:gd name="T19" fmla="*/ 2147483647 h 834"/>
              <a:gd name="T20" fmla="*/ 2147483647 w 2100"/>
              <a:gd name="T21" fmla="*/ 2147483647 h 834"/>
              <a:gd name="T22" fmla="*/ 2147483647 w 2100"/>
              <a:gd name="T23" fmla="*/ 2147483647 h 834"/>
              <a:gd name="T24" fmla="*/ 2147483647 w 2100"/>
              <a:gd name="T25" fmla="*/ 2147483647 h 834"/>
              <a:gd name="T26" fmla="*/ 2147483647 w 2100"/>
              <a:gd name="T27" fmla="*/ 2147483647 h 834"/>
              <a:gd name="T28" fmla="*/ 2147483647 w 2100"/>
              <a:gd name="T29" fmla="*/ 2147483647 h 834"/>
              <a:gd name="T30" fmla="*/ 2147483647 w 2100"/>
              <a:gd name="T31" fmla="*/ 2147483647 h 834"/>
              <a:gd name="T32" fmla="*/ 2147483647 w 2100"/>
              <a:gd name="T33" fmla="*/ 2147483647 h 834"/>
              <a:gd name="T34" fmla="*/ 2147483647 w 2100"/>
              <a:gd name="T35" fmla="*/ 2147483647 h 834"/>
              <a:gd name="T36" fmla="*/ 2147483647 w 2100"/>
              <a:gd name="T37" fmla="*/ 2147483647 h 834"/>
              <a:gd name="T38" fmla="*/ 2147483647 w 2100"/>
              <a:gd name="T39" fmla="*/ 2147483647 h 834"/>
              <a:gd name="T40" fmla="*/ 2147483647 w 2100"/>
              <a:gd name="T41" fmla="*/ 2147483647 h 834"/>
              <a:gd name="T42" fmla="*/ 2147483647 w 2100"/>
              <a:gd name="T43" fmla="*/ 2147483647 h 834"/>
              <a:gd name="T44" fmla="*/ 2147483647 w 2100"/>
              <a:gd name="T45" fmla="*/ 2147483647 h 834"/>
              <a:gd name="T46" fmla="*/ 2147483647 w 2100"/>
              <a:gd name="T47" fmla="*/ 2147483647 h 834"/>
              <a:gd name="T48" fmla="*/ 2147483647 w 2100"/>
              <a:gd name="T49" fmla="*/ 2147483647 h 834"/>
              <a:gd name="T50" fmla="*/ 2147483647 w 2100"/>
              <a:gd name="T51" fmla="*/ 2147483647 h 834"/>
              <a:gd name="T52" fmla="*/ 2147483647 w 2100"/>
              <a:gd name="T53" fmla="*/ 2147483647 h 834"/>
              <a:gd name="T54" fmla="*/ 2147483647 w 2100"/>
              <a:gd name="T55" fmla="*/ 2147483647 h 834"/>
              <a:gd name="T56" fmla="*/ 2147483647 w 2100"/>
              <a:gd name="T57" fmla="*/ 2147483647 h 834"/>
              <a:gd name="T58" fmla="*/ 2147483647 w 2100"/>
              <a:gd name="T59" fmla="*/ 2147483647 h 834"/>
              <a:gd name="T60" fmla="*/ 2147483647 w 2100"/>
              <a:gd name="T61" fmla="*/ 2147483647 h 834"/>
              <a:gd name="T62" fmla="*/ 0 w 2100"/>
              <a:gd name="T63" fmla="*/ 2147483647 h 834"/>
              <a:gd name="T64" fmla="*/ 2147483647 w 2100"/>
              <a:gd name="T65" fmla="*/ 2147483647 h 834"/>
              <a:gd name="T66" fmla="*/ 2147483647 w 2100"/>
              <a:gd name="T67" fmla="*/ 2147483647 h 834"/>
              <a:gd name="T68" fmla="*/ 2147483647 w 2100"/>
              <a:gd name="T69" fmla="*/ 2147483647 h 834"/>
              <a:gd name="T70" fmla="*/ 2147483647 w 2100"/>
              <a:gd name="T71" fmla="*/ 2147483647 h 834"/>
              <a:gd name="T72" fmla="*/ 2147483647 w 2100"/>
              <a:gd name="T73" fmla="*/ 2147483647 h 834"/>
              <a:gd name="T74" fmla="*/ 2147483647 w 2100"/>
              <a:gd name="T75" fmla="*/ 2147483647 h 834"/>
              <a:gd name="T76" fmla="*/ 2147483647 w 2100"/>
              <a:gd name="T77" fmla="*/ 2147483647 h 834"/>
              <a:gd name="T78" fmla="*/ 2147483647 w 2100"/>
              <a:gd name="T79" fmla="*/ 2147483647 h 834"/>
              <a:gd name="T80" fmla="*/ 2147483647 w 2100"/>
              <a:gd name="T81" fmla="*/ 2147483647 h 834"/>
              <a:gd name="T82" fmla="*/ 2147483647 w 2100"/>
              <a:gd name="T83" fmla="*/ 2147483647 h 834"/>
              <a:gd name="T84" fmla="*/ 2147483647 w 2100"/>
              <a:gd name="T85" fmla="*/ 2147483647 h 834"/>
              <a:gd name="T86" fmla="*/ 2147483647 w 2100"/>
              <a:gd name="T87" fmla="*/ 2147483647 h 834"/>
              <a:gd name="T88" fmla="*/ 2147483647 w 2100"/>
              <a:gd name="T89" fmla="*/ 2147483647 h 834"/>
              <a:gd name="T90" fmla="*/ 2147483647 w 2100"/>
              <a:gd name="T91" fmla="*/ 2147483647 h 834"/>
              <a:gd name="T92" fmla="*/ 2147483647 w 2100"/>
              <a:gd name="T93" fmla="*/ 2147483647 h 834"/>
              <a:gd name="T94" fmla="*/ 2147483647 w 2100"/>
              <a:gd name="T95" fmla="*/ 2147483647 h 834"/>
              <a:gd name="T96" fmla="*/ 2147483647 w 2100"/>
              <a:gd name="T97" fmla="*/ 2147483647 h 834"/>
              <a:gd name="T98" fmla="*/ 2147483647 w 2100"/>
              <a:gd name="T99" fmla="*/ 2147483647 h 834"/>
              <a:gd name="T100" fmla="*/ 2147483647 w 2100"/>
              <a:gd name="T101" fmla="*/ 2147483647 h 834"/>
              <a:gd name="T102" fmla="*/ 2147483647 w 2100"/>
              <a:gd name="T103" fmla="*/ 2147483647 h 834"/>
              <a:gd name="T104" fmla="*/ 2147483647 w 2100"/>
              <a:gd name="T105" fmla="*/ 2147483647 h 834"/>
              <a:gd name="T106" fmla="*/ 2147483647 w 2100"/>
              <a:gd name="T107" fmla="*/ 2147483647 h 834"/>
              <a:gd name="T108" fmla="*/ 2147483647 w 2100"/>
              <a:gd name="T109" fmla="*/ 2147483647 h 834"/>
              <a:gd name="T110" fmla="*/ 2147483647 w 2100"/>
              <a:gd name="T111" fmla="*/ 2147483647 h 834"/>
              <a:gd name="T112" fmla="*/ 2147483647 w 2100"/>
              <a:gd name="T113" fmla="*/ 2147483647 h 834"/>
              <a:gd name="T114" fmla="*/ 2147483647 w 2100"/>
              <a:gd name="T115" fmla="*/ 2147483647 h 834"/>
              <a:gd name="T116" fmla="*/ 2147483647 w 2100"/>
              <a:gd name="T117" fmla="*/ 2147483647 h 834"/>
              <a:gd name="T118" fmla="*/ 2147483647 w 2100"/>
              <a:gd name="T119" fmla="*/ 2147483647 h 834"/>
              <a:gd name="T120" fmla="*/ 2147483647 w 2100"/>
              <a:gd name="T121" fmla="*/ 2147483647 h 834"/>
              <a:gd name="T122" fmla="*/ 2147483647 w 2100"/>
              <a:gd name="T123" fmla="*/ 2147483647 h 8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00"/>
              <a:gd name="T187" fmla="*/ 0 h 834"/>
              <a:gd name="T188" fmla="*/ 2100 w 2100"/>
              <a:gd name="T189" fmla="*/ 834 h 83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00" h="834">
                <a:moveTo>
                  <a:pt x="2088" y="408"/>
                </a:moveTo>
                <a:lnTo>
                  <a:pt x="2076" y="396"/>
                </a:lnTo>
                <a:lnTo>
                  <a:pt x="2070" y="384"/>
                </a:lnTo>
                <a:lnTo>
                  <a:pt x="2058" y="384"/>
                </a:lnTo>
                <a:lnTo>
                  <a:pt x="2034" y="372"/>
                </a:lnTo>
                <a:lnTo>
                  <a:pt x="2022" y="360"/>
                </a:lnTo>
                <a:lnTo>
                  <a:pt x="2010" y="354"/>
                </a:lnTo>
                <a:lnTo>
                  <a:pt x="2004" y="348"/>
                </a:lnTo>
                <a:lnTo>
                  <a:pt x="1986" y="348"/>
                </a:lnTo>
                <a:lnTo>
                  <a:pt x="1974" y="342"/>
                </a:lnTo>
                <a:lnTo>
                  <a:pt x="1968" y="336"/>
                </a:lnTo>
                <a:lnTo>
                  <a:pt x="1968" y="324"/>
                </a:lnTo>
                <a:lnTo>
                  <a:pt x="1902" y="324"/>
                </a:lnTo>
                <a:lnTo>
                  <a:pt x="1902" y="348"/>
                </a:lnTo>
                <a:lnTo>
                  <a:pt x="1896" y="354"/>
                </a:lnTo>
                <a:lnTo>
                  <a:pt x="1890" y="354"/>
                </a:lnTo>
                <a:lnTo>
                  <a:pt x="1878" y="348"/>
                </a:lnTo>
                <a:lnTo>
                  <a:pt x="1866" y="336"/>
                </a:lnTo>
                <a:lnTo>
                  <a:pt x="1812" y="336"/>
                </a:lnTo>
                <a:lnTo>
                  <a:pt x="1806" y="342"/>
                </a:lnTo>
                <a:lnTo>
                  <a:pt x="1812" y="342"/>
                </a:lnTo>
                <a:lnTo>
                  <a:pt x="1812" y="348"/>
                </a:lnTo>
                <a:lnTo>
                  <a:pt x="1794" y="348"/>
                </a:lnTo>
                <a:lnTo>
                  <a:pt x="1788" y="342"/>
                </a:lnTo>
                <a:lnTo>
                  <a:pt x="1776" y="336"/>
                </a:lnTo>
                <a:lnTo>
                  <a:pt x="1770" y="324"/>
                </a:lnTo>
                <a:lnTo>
                  <a:pt x="1770" y="306"/>
                </a:lnTo>
                <a:lnTo>
                  <a:pt x="1776" y="306"/>
                </a:lnTo>
                <a:lnTo>
                  <a:pt x="1770" y="294"/>
                </a:lnTo>
                <a:lnTo>
                  <a:pt x="1764" y="270"/>
                </a:lnTo>
                <a:lnTo>
                  <a:pt x="1758" y="258"/>
                </a:lnTo>
                <a:lnTo>
                  <a:pt x="1758" y="174"/>
                </a:lnTo>
                <a:lnTo>
                  <a:pt x="1740" y="174"/>
                </a:lnTo>
                <a:lnTo>
                  <a:pt x="1716" y="168"/>
                </a:lnTo>
                <a:lnTo>
                  <a:pt x="1710" y="174"/>
                </a:lnTo>
                <a:lnTo>
                  <a:pt x="1698" y="180"/>
                </a:lnTo>
                <a:lnTo>
                  <a:pt x="1674" y="180"/>
                </a:lnTo>
                <a:lnTo>
                  <a:pt x="1662" y="174"/>
                </a:lnTo>
                <a:lnTo>
                  <a:pt x="1644" y="156"/>
                </a:lnTo>
                <a:lnTo>
                  <a:pt x="1608" y="156"/>
                </a:lnTo>
                <a:lnTo>
                  <a:pt x="1596" y="150"/>
                </a:lnTo>
                <a:lnTo>
                  <a:pt x="1578" y="150"/>
                </a:lnTo>
                <a:lnTo>
                  <a:pt x="1548" y="180"/>
                </a:lnTo>
                <a:lnTo>
                  <a:pt x="1548" y="192"/>
                </a:lnTo>
                <a:lnTo>
                  <a:pt x="1536" y="204"/>
                </a:lnTo>
                <a:lnTo>
                  <a:pt x="1500" y="204"/>
                </a:lnTo>
                <a:lnTo>
                  <a:pt x="1488" y="216"/>
                </a:lnTo>
                <a:lnTo>
                  <a:pt x="1440" y="216"/>
                </a:lnTo>
                <a:lnTo>
                  <a:pt x="1440" y="222"/>
                </a:lnTo>
                <a:lnTo>
                  <a:pt x="1422" y="240"/>
                </a:lnTo>
                <a:lnTo>
                  <a:pt x="1416" y="240"/>
                </a:lnTo>
                <a:lnTo>
                  <a:pt x="1416" y="234"/>
                </a:lnTo>
                <a:lnTo>
                  <a:pt x="1410" y="228"/>
                </a:lnTo>
                <a:lnTo>
                  <a:pt x="1392" y="228"/>
                </a:lnTo>
                <a:lnTo>
                  <a:pt x="1380" y="234"/>
                </a:lnTo>
                <a:lnTo>
                  <a:pt x="1356" y="234"/>
                </a:lnTo>
                <a:lnTo>
                  <a:pt x="1344" y="228"/>
                </a:lnTo>
                <a:lnTo>
                  <a:pt x="1338" y="228"/>
                </a:lnTo>
                <a:lnTo>
                  <a:pt x="1332" y="222"/>
                </a:lnTo>
                <a:lnTo>
                  <a:pt x="1266" y="222"/>
                </a:lnTo>
                <a:lnTo>
                  <a:pt x="1260" y="216"/>
                </a:lnTo>
                <a:lnTo>
                  <a:pt x="1260" y="204"/>
                </a:lnTo>
                <a:lnTo>
                  <a:pt x="1248" y="198"/>
                </a:lnTo>
                <a:lnTo>
                  <a:pt x="1230" y="198"/>
                </a:lnTo>
                <a:lnTo>
                  <a:pt x="1230" y="192"/>
                </a:lnTo>
                <a:lnTo>
                  <a:pt x="1218" y="180"/>
                </a:lnTo>
                <a:lnTo>
                  <a:pt x="1218" y="174"/>
                </a:lnTo>
                <a:lnTo>
                  <a:pt x="1212" y="168"/>
                </a:lnTo>
                <a:lnTo>
                  <a:pt x="1152" y="168"/>
                </a:lnTo>
                <a:lnTo>
                  <a:pt x="1128" y="144"/>
                </a:lnTo>
                <a:lnTo>
                  <a:pt x="1092" y="144"/>
                </a:lnTo>
                <a:lnTo>
                  <a:pt x="1086" y="138"/>
                </a:lnTo>
                <a:lnTo>
                  <a:pt x="1080" y="138"/>
                </a:lnTo>
                <a:lnTo>
                  <a:pt x="1068" y="132"/>
                </a:lnTo>
                <a:lnTo>
                  <a:pt x="1020" y="132"/>
                </a:lnTo>
                <a:lnTo>
                  <a:pt x="966" y="150"/>
                </a:lnTo>
                <a:lnTo>
                  <a:pt x="954" y="156"/>
                </a:lnTo>
                <a:lnTo>
                  <a:pt x="942" y="156"/>
                </a:lnTo>
                <a:lnTo>
                  <a:pt x="930" y="150"/>
                </a:lnTo>
                <a:lnTo>
                  <a:pt x="918" y="150"/>
                </a:lnTo>
                <a:lnTo>
                  <a:pt x="912" y="144"/>
                </a:lnTo>
                <a:lnTo>
                  <a:pt x="882" y="144"/>
                </a:lnTo>
                <a:lnTo>
                  <a:pt x="864" y="126"/>
                </a:lnTo>
                <a:lnTo>
                  <a:pt x="864" y="120"/>
                </a:lnTo>
                <a:lnTo>
                  <a:pt x="840" y="126"/>
                </a:lnTo>
                <a:lnTo>
                  <a:pt x="840" y="120"/>
                </a:lnTo>
                <a:lnTo>
                  <a:pt x="834" y="114"/>
                </a:lnTo>
                <a:lnTo>
                  <a:pt x="822" y="90"/>
                </a:lnTo>
                <a:lnTo>
                  <a:pt x="810" y="78"/>
                </a:lnTo>
                <a:lnTo>
                  <a:pt x="804" y="66"/>
                </a:lnTo>
                <a:lnTo>
                  <a:pt x="798" y="60"/>
                </a:lnTo>
                <a:lnTo>
                  <a:pt x="786" y="54"/>
                </a:lnTo>
                <a:lnTo>
                  <a:pt x="768" y="54"/>
                </a:lnTo>
                <a:lnTo>
                  <a:pt x="756" y="60"/>
                </a:lnTo>
                <a:lnTo>
                  <a:pt x="750" y="60"/>
                </a:lnTo>
                <a:lnTo>
                  <a:pt x="726" y="48"/>
                </a:lnTo>
                <a:lnTo>
                  <a:pt x="720" y="42"/>
                </a:lnTo>
                <a:lnTo>
                  <a:pt x="708" y="36"/>
                </a:lnTo>
                <a:lnTo>
                  <a:pt x="672" y="36"/>
                </a:lnTo>
                <a:lnTo>
                  <a:pt x="648" y="30"/>
                </a:lnTo>
                <a:lnTo>
                  <a:pt x="636" y="30"/>
                </a:lnTo>
                <a:lnTo>
                  <a:pt x="576" y="0"/>
                </a:lnTo>
                <a:lnTo>
                  <a:pt x="576" y="18"/>
                </a:lnTo>
                <a:lnTo>
                  <a:pt x="570" y="30"/>
                </a:lnTo>
                <a:lnTo>
                  <a:pt x="558" y="36"/>
                </a:lnTo>
                <a:lnTo>
                  <a:pt x="552" y="36"/>
                </a:lnTo>
                <a:lnTo>
                  <a:pt x="558" y="48"/>
                </a:lnTo>
                <a:lnTo>
                  <a:pt x="540" y="48"/>
                </a:lnTo>
                <a:lnTo>
                  <a:pt x="540" y="60"/>
                </a:lnTo>
                <a:lnTo>
                  <a:pt x="552" y="72"/>
                </a:lnTo>
                <a:lnTo>
                  <a:pt x="558" y="90"/>
                </a:lnTo>
                <a:lnTo>
                  <a:pt x="582" y="126"/>
                </a:lnTo>
                <a:lnTo>
                  <a:pt x="588" y="126"/>
                </a:lnTo>
                <a:lnTo>
                  <a:pt x="594" y="132"/>
                </a:lnTo>
                <a:lnTo>
                  <a:pt x="600" y="144"/>
                </a:lnTo>
                <a:lnTo>
                  <a:pt x="600" y="168"/>
                </a:lnTo>
                <a:lnTo>
                  <a:pt x="582" y="168"/>
                </a:lnTo>
                <a:lnTo>
                  <a:pt x="582" y="174"/>
                </a:lnTo>
                <a:lnTo>
                  <a:pt x="576" y="180"/>
                </a:lnTo>
                <a:lnTo>
                  <a:pt x="552" y="192"/>
                </a:lnTo>
                <a:lnTo>
                  <a:pt x="546" y="186"/>
                </a:lnTo>
                <a:lnTo>
                  <a:pt x="546" y="174"/>
                </a:lnTo>
                <a:lnTo>
                  <a:pt x="498" y="180"/>
                </a:lnTo>
                <a:lnTo>
                  <a:pt x="498" y="168"/>
                </a:lnTo>
                <a:lnTo>
                  <a:pt x="456" y="168"/>
                </a:lnTo>
                <a:lnTo>
                  <a:pt x="450" y="174"/>
                </a:lnTo>
                <a:lnTo>
                  <a:pt x="450" y="180"/>
                </a:lnTo>
                <a:lnTo>
                  <a:pt x="444" y="168"/>
                </a:lnTo>
                <a:lnTo>
                  <a:pt x="420" y="174"/>
                </a:lnTo>
                <a:lnTo>
                  <a:pt x="414" y="162"/>
                </a:lnTo>
                <a:lnTo>
                  <a:pt x="384" y="162"/>
                </a:lnTo>
                <a:lnTo>
                  <a:pt x="366" y="156"/>
                </a:lnTo>
                <a:lnTo>
                  <a:pt x="360" y="150"/>
                </a:lnTo>
                <a:lnTo>
                  <a:pt x="360" y="138"/>
                </a:lnTo>
                <a:lnTo>
                  <a:pt x="354" y="132"/>
                </a:lnTo>
                <a:lnTo>
                  <a:pt x="354" y="126"/>
                </a:lnTo>
                <a:lnTo>
                  <a:pt x="312" y="126"/>
                </a:lnTo>
                <a:lnTo>
                  <a:pt x="294" y="132"/>
                </a:lnTo>
                <a:lnTo>
                  <a:pt x="270" y="132"/>
                </a:lnTo>
                <a:lnTo>
                  <a:pt x="264" y="114"/>
                </a:lnTo>
                <a:lnTo>
                  <a:pt x="228" y="114"/>
                </a:lnTo>
                <a:lnTo>
                  <a:pt x="228" y="108"/>
                </a:lnTo>
                <a:lnTo>
                  <a:pt x="210" y="114"/>
                </a:lnTo>
                <a:lnTo>
                  <a:pt x="204" y="108"/>
                </a:lnTo>
                <a:lnTo>
                  <a:pt x="186" y="108"/>
                </a:lnTo>
                <a:lnTo>
                  <a:pt x="180" y="114"/>
                </a:lnTo>
                <a:lnTo>
                  <a:pt x="180" y="120"/>
                </a:lnTo>
                <a:lnTo>
                  <a:pt x="174" y="126"/>
                </a:lnTo>
                <a:lnTo>
                  <a:pt x="174" y="132"/>
                </a:lnTo>
                <a:lnTo>
                  <a:pt x="150" y="132"/>
                </a:lnTo>
                <a:lnTo>
                  <a:pt x="138" y="150"/>
                </a:lnTo>
                <a:lnTo>
                  <a:pt x="120" y="150"/>
                </a:lnTo>
                <a:lnTo>
                  <a:pt x="84" y="186"/>
                </a:lnTo>
                <a:lnTo>
                  <a:pt x="84" y="192"/>
                </a:lnTo>
                <a:lnTo>
                  <a:pt x="90" y="198"/>
                </a:lnTo>
                <a:lnTo>
                  <a:pt x="66" y="198"/>
                </a:lnTo>
                <a:lnTo>
                  <a:pt x="72" y="210"/>
                </a:lnTo>
                <a:lnTo>
                  <a:pt x="12" y="210"/>
                </a:lnTo>
                <a:lnTo>
                  <a:pt x="12" y="228"/>
                </a:lnTo>
                <a:lnTo>
                  <a:pt x="0" y="240"/>
                </a:lnTo>
                <a:lnTo>
                  <a:pt x="6" y="246"/>
                </a:lnTo>
                <a:lnTo>
                  <a:pt x="6" y="258"/>
                </a:lnTo>
                <a:lnTo>
                  <a:pt x="0" y="264"/>
                </a:lnTo>
                <a:lnTo>
                  <a:pt x="24" y="264"/>
                </a:lnTo>
                <a:lnTo>
                  <a:pt x="24" y="282"/>
                </a:lnTo>
                <a:lnTo>
                  <a:pt x="36" y="288"/>
                </a:lnTo>
                <a:lnTo>
                  <a:pt x="48" y="288"/>
                </a:lnTo>
                <a:lnTo>
                  <a:pt x="60" y="294"/>
                </a:lnTo>
                <a:lnTo>
                  <a:pt x="72" y="294"/>
                </a:lnTo>
                <a:lnTo>
                  <a:pt x="78" y="306"/>
                </a:lnTo>
                <a:lnTo>
                  <a:pt x="102" y="330"/>
                </a:lnTo>
                <a:lnTo>
                  <a:pt x="138" y="318"/>
                </a:lnTo>
                <a:lnTo>
                  <a:pt x="156" y="330"/>
                </a:lnTo>
                <a:lnTo>
                  <a:pt x="162" y="336"/>
                </a:lnTo>
                <a:lnTo>
                  <a:pt x="174" y="336"/>
                </a:lnTo>
                <a:lnTo>
                  <a:pt x="186" y="342"/>
                </a:lnTo>
                <a:lnTo>
                  <a:pt x="204" y="348"/>
                </a:lnTo>
                <a:lnTo>
                  <a:pt x="222" y="366"/>
                </a:lnTo>
                <a:lnTo>
                  <a:pt x="228" y="378"/>
                </a:lnTo>
                <a:lnTo>
                  <a:pt x="240" y="396"/>
                </a:lnTo>
                <a:lnTo>
                  <a:pt x="264" y="414"/>
                </a:lnTo>
                <a:lnTo>
                  <a:pt x="276" y="426"/>
                </a:lnTo>
                <a:lnTo>
                  <a:pt x="282" y="438"/>
                </a:lnTo>
                <a:lnTo>
                  <a:pt x="282" y="450"/>
                </a:lnTo>
                <a:lnTo>
                  <a:pt x="288" y="456"/>
                </a:lnTo>
                <a:lnTo>
                  <a:pt x="294" y="468"/>
                </a:lnTo>
                <a:lnTo>
                  <a:pt x="300" y="474"/>
                </a:lnTo>
                <a:lnTo>
                  <a:pt x="300" y="480"/>
                </a:lnTo>
                <a:lnTo>
                  <a:pt x="288" y="492"/>
                </a:lnTo>
                <a:lnTo>
                  <a:pt x="288" y="504"/>
                </a:lnTo>
                <a:lnTo>
                  <a:pt x="294" y="522"/>
                </a:lnTo>
                <a:lnTo>
                  <a:pt x="300" y="534"/>
                </a:lnTo>
                <a:lnTo>
                  <a:pt x="306" y="540"/>
                </a:lnTo>
                <a:lnTo>
                  <a:pt x="318" y="546"/>
                </a:lnTo>
                <a:lnTo>
                  <a:pt x="330" y="546"/>
                </a:lnTo>
                <a:lnTo>
                  <a:pt x="342" y="552"/>
                </a:lnTo>
                <a:lnTo>
                  <a:pt x="348" y="552"/>
                </a:lnTo>
                <a:lnTo>
                  <a:pt x="366" y="558"/>
                </a:lnTo>
                <a:lnTo>
                  <a:pt x="390" y="564"/>
                </a:lnTo>
                <a:lnTo>
                  <a:pt x="486" y="564"/>
                </a:lnTo>
                <a:lnTo>
                  <a:pt x="492" y="570"/>
                </a:lnTo>
                <a:lnTo>
                  <a:pt x="498" y="570"/>
                </a:lnTo>
                <a:lnTo>
                  <a:pt x="510" y="576"/>
                </a:lnTo>
                <a:lnTo>
                  <a:pt x="516" y="576"/>
                </a:lnTo>
                <a:lnTo>
                  <a:pt x="528" y="582"/>
                </a:lnTo>
                <a:lnTo>
                  <a:pt x="534" y="594"/>
                </a:lnTo>
                <a:lnTo>
                  <a:pt x="540" y="594"/>
                </a:lnTo>
                <a:lnTo>
                  <a:pt x="546" y="600"/>
                </a:lnTo>
                <a:lnTo>
                  <a:pt x="552" y="600"/>
                </a:lnTo>
                <a:lnTo>
                  <a:pt x="576" y="612"/>
                </a:lnTo>
                <a:lnTo>
                  <a:pt x="588" y="612"/>
                </a:lnTo>
                <a:lnTo>
                  <a:pt x="594" y="618"/>
                </a:lnTo>
                <a:lnTo>
                  <a:pt x="630" y="618"/>
                </a:lnTo>
                <a:lnTo>
                  <a:pt x="642" y="642"/>
                </a:lnTo>
                <a:lnTo>
                  <a:pt x="684" y="684"/>
                </a:lnTo>
                <a:lnTo>
                  <a:pt x="690" y="696"/>
                </a:lnTo>
                <a:lnTo>
                  <a:pt x="720" y="726"/>
                </a:lnTo>
                <a:lnTo>
                  <a:pt x="732" y="732"/>
                </a:lnTo>
                <a:lnTo>
                  <a:pt x="738" y="744"/>
                </a:lnTo>
                <a:lnTo>
                  <a:pt x="750" y="750"/>
                </a:lnTo>
                <a:lnTo>
                  <a:pt x="810" y="744"/>
                </a:lnTo>
                <a:lnTo>
                  <a:pt x="864" y="750"/>
                </a:lnTo>
                <a:lnTo>
                  <a:pt x="912" y="750"/>
                </a:lnTo>
                <a:lnTo>
                  <a:pt x="948" y="756"/>
                </a:lnTo>
                <a:lnTo>
                  <a:pt x="954" y="750"/>
                </a:lnTo>
                <a:lnTo>
                  <a:pt x="966" y="744"/>
                </a:lnTo>
                <a:lnTo>
                  <a:pt x="972" y="738"/>
                </a:lnTo>
                <a:lnTo>
                  <a:pt x="984" y="738"/>
                </a:lnTo>
                <a:lnTo>
                  <a:pt x="996" y="744"/>
                </a:lnTo>
                <a:lnTo>
                  <a:pt x="1002" y="744"/>
                </a:lnTo>
                <a:lnTo>
                  <a:pt x="1008" y="750"/>
                </a:lnTo>
                <a:lnTo>
                  <a:pt x="1062" y="750"/>
                </a:lnTo>
                <a:lnTo>
                  <a:pt x="1080" y="756"/>
                </a:lnTo>
                <a:lnTo>
                  <a:pt x="1092" y="756"/>
                </a:lnTo>
                <a:lnTo>
                  <a:pt x="1110" y="774"/>
                </a:lnTo>
                <a:lnTo>
                  <a:pt x="1116" y="786"/>
                </a:lnTo>
                <a:lnTo>
                  <a:pt x="1128" y="792"/>
                </a:lnTo>
                <a:lnTo>
                  <a:pt x="1152" y="798"/>
                </a:lnTo>
                <a:lnTo>
                  <a:pt x="1200" y="798"/>
                </a:lnTo>
                <a:lnTo>
                  <a:pt x="1218" y="804"/>
                </a:lnTo>
                <a:lnTo>
                  <a:pt x="1242" y="816"/>
                </a:lnTo>
                <a:lnTo>
                  <a:pt x="1248" y="822"/>
                </a:lnTo>
                <a:lnTo>
                  <a:pt x="1260" y="822"/>
                </a:lnTo>
                <a:lnTo>
                  <a:pt x="1266" y="816"/>
                </a:lnTo>
                <a:lnTo>
                  <a:pt x="1278" y="816"/>
                </a:lnTo>
                <a:lnTo>
                  <a:pt x="1290" y="810"/>
                </a:lnTo>
                <a:lnTo>
                  <a:pt x="1302" y="810"/>
                </a:lnTo>
                <a:lnTo>
                  <a:pt x="1302" y="816"/>
                </a:lnTo>
                <a:lnTo>
                  <a:pt x="1308" y="828"/>
                </a:lnTo>
                <a:lnTo>
                  <a:pt x="1314" y="828"/>
                </a:lnTo>
                <a:lnTo>
                  <a:pt x="1320" y="834"/>
                </a:lnTo>
                <a:lnTo>
                  <a:pt x="1338" y="834"/>
                </a:lnTo>
                <a:lnTo>
                  <a:pt x="1344" y="828"/>
                </a:lnTo>
                <a:lnTo>
                  <a:pt x="1362" y="816"/>
                </a:lnTo>
                <a:lnTo>
                  <a:pt x="1422" y="780"/>
                </a:lnTo>
                <a:lnTo>
                  <a:pt x="1440" y="768"/>
                </a:lnTo>
                <a:lnTo>
                  <a:pt x="1596" y="768"/>
                </a:lnTo>
                <a:lnTo>
                  <a:pt x="1614" y="744"/>
                </a:lnTo>
                <a:lnTo>
                  <a:pt x="1638" y="744"/>
                </a:lnTo>
                <a:lnTo>
                  <a:pt x="1650" y="738"/>
                </a:lnTo>
                <a:lnTo>
                  <a:pt x="1662" y="714"/>
                </a:lnTo>
                <a:lnTo>
                  <a:pt x="1662" y="708"/>
                </a:lnTo>
                <a:lnTo>
                  <a:pt x="1668" y="696"/>
                </a:lnTo>
                <a:lnTo>
                  <a:pt x="1668" y="690"/>
                </a:lnTo>
                <a:lnTo>
                  <a:pt x="1692" y="690"/>
                </a:lnTo>
                <a:lnTo>
                  <a:pt x="1704" y="678"/>
                </a:lnTo>
                <a:lnTo>
                  <a:pt x="1710" y="666"/>
                </a:lnTo>
                <a:lnTo>
                  <a:pt x="1716" y="660"/>
                </a:lnTo>
                <a:lnTo>
                  <a:pt x="1716" y="654"/>
                </a:lnTo>
                <a:lnTo>
                  <a:pt x="1704" y="648"/>
                </a:lnTo>
                <a:lnTo>
                  <a:pt x="1686" y="630"/>
                </a:lnTo>
                <a:lnTo>
                  <a:pt x="1674" y="624"/>
                </a:lnTo>
                <a:lnTo>
                  <a:pt x="1656" y="606"/>
                </a:lnTo>
                <a:lnTo>
                  <a:pt x="1650" y="594"/>
                </a:lnTo>
                <a:lnTo>
                  <a:pt x="1650" y="582"/>
                </a:lnTo>
                <a:lnTo>
                  <a:pt x="1656" y="570"/>
                </a:lnTo>
                <a:lnTo>
                  <a:pt x="1656" y="558"/>
                </a:lnTo>
                <a:lnTo>
                  <a:pt x="1668" y="552"/>
                </a:lnTo>
                <a:lnTo>
                  <a:pt x="1692" y="552"/>
                </a:lnTo>
                <a:lnTo>
                  <a:pt x="1698" y="558"/>
                </a:lnTo>
                <a:lnTo>
                  <a:pt x="1704" y="558"/>
                </a:lnTo>
                <a:lnTo>
                  <a:pt x="1710" y="564"/>
                </a:lnTo>
                <a:lnTo>
                  <a:pt x="1722" y="570"/>
                </a:lnTo>
                <a:lnTo>
                  <a:pt x="1728" y="576"/>
                </a:lnTo>
                <a:lnTo>
                  <a:pt x="1740" y="582"/>
                </a:lnTo>
                <a:lnTo>
                  <a:pt x="1764" y="582"/>
                </a:lnTo>
                <a:lnTo>
                  <a:pt x="1776" y="576"/>
                </a:lnTo>
                <a:lnTo>
                  <a:pt x="1794" y="576"/>
                </a:lnTo>
                <a:lnTo>
                  <a:pt x="1806" y="570"/>
                </a:lnTo>
                <a:lnTo>
                  <a:pt x="1812" y="558"/>
                </a:lnTo>
                <a:lnTo>
                  <a:pt x="1818" y="552"/>
                </a:lnTo>
                <a:lnTo>
                  <a:pt x="1818" y="528"/>
                </a:lnTo>
                <a:lnTo>
                  <a:pt x="1890" y="528"/>
                </a:lnTo>
                <a:lnTo>
                  <a:pt x="1914" y="504"/>
                </a:lnTo>
                <a:lnTo>
                  <a:pt x="1902" y="492"/>
                </a:lnTo>
                <a:lnTo>
                  <a:pt x="1896" y="480"/>
                </a:lnTo>
                <a:lnTo>
                  <a:pt x="1902" y="474"/>
                </a:lnTo>
                <a:lnTo>
                  <a:pt x="1938" y="456"/>
                </a:lnTo>
                <a:lnTo>
                  <a:pt x="1950" y="456"/>
                </a:lnTo>
                <a:lnTo>
                  <a:pt x="1950" y="438"/>
                </a:lnTo>
                <a:lnTo>
                  <a:pt x="1980" y="444"/>
                </a:lnTo>
                <a:lnTo>
                  <a:pt x="1998" y="426"/>
                </a:lnTo>
                <a:lnTo>
                  <a:pt x="2004" y="426"/>
                </a:lnTo>
                <a:lnTo>
                  <a:pt x="2010" y="420"/>
                </a:lnTo>
                <a:lnTo>
                  <a:pt x="2040" y="420"/>
                </a:lnTo>
                <a:lnTo>
                  <a:pt x="2052" y="426"/>
                </a:lnTo>
                <a:lnTo>
                  <a:pt x="2058" y="432"/>
                </a:lnTo>
                <a:lnTo>
                  <a:pt x="2094" y="432"/>
                </a:lnTo>
                <a:lnTo>
                  <a:pt x="2100" y="426"/>
                </a:lnTo>
                <a:lnTo>
                  <a:pt x="2100" y="420"/>
                </a:lnTo>
                <a:lnTo>
                  <a:pt x="2088" y="40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oldova" descr="© INSCALE GmbH, 05.05.2010&#10;http://www.presentationload.com/">
            <a:extLst>
              <a:ext uri="{FF2B5EF4-FFF2-40B4-BE49-F238E27FC236}">
                <a16:creationId xmlns:a16="http://schemas.microsoft.com/office/drawing/2014/main" id="{8B075CD7-0D0F-85F7-6159-2582A049A52C}"/>
              </a:ext>
            </a:extLst>
          </p:cNvPr>
          <p:cNvSpPr>
            <a:spLocks/>
          </p:cNvSpPr>
          <p:nvPr/>
        </p:nvSpPr>
        <p:spPr bwMode="gray">
          <a:xfrm>
            <a:off x="6430070" y="2548188"/>
            <a:ext cx="101425" cy="112488"/>
          </a:xfrm>
          <a:custGeom>
            <a:avLst/>
            <a:gdLst>
              <a:gd name="T0" fmla="*/ 2147483647 w 216"/>
              <a:gd name="T1" fmla="*/ 2147483647 h 240"/>
              <a:gd name="T2" fmla="*/ 2147483647 w 216"/>
              <a:gd name="T3" fmla="*/ 2147483647 h 240"/>
              <a:gd name="T4" fmla="*/ 2147483647 w 216"/>
              <a:gd name="T5" fmla="*/ 2147483647 h 240"/>
              <a:gd name="T6" fmla="*/ 2147483647 w 216"/>
              <a:gd name="T7" fmla="*/ 2147483647 h 240"/>
              <a:gd name="T8" fmla="*/ 2147483647 w 216"/>
              <a:gd name="T9" fmla="*/ 2147483647 h 240"/>
              <a:gd name="T10" fmla="*/ 2147483647 w 216"/>
              <a:gd name="T11" fmla="*/ 2147483647 h 240"/>
              <a:gd name="T12" fmla="*/ 2147483647 w 216"/>
              <a:gd name="T13" fmla="*/ 2147483647 h 240"/>
              <a:gd name="T14" fmla="*/ 2147483647 w 216"/>
              <a:gd name="T15" fmla="*/ 2147483647 h 240"/>
              <a:gd name="T16" fmla="*/ 2147483647 w 216"/>
              <a:gd name="T17" fmla="*/ 2147483647 h 240"/>
              <a:gd name="T18" fmla="*/ 2147483647 w 216"/>
              <a:gd name="T19" fmla="*/ 2147483647 h 240"/>
              <a:gd name="T20" fmla="*/ 2147483647 w 216"/>
              <a:gd name="T21" fmla="*/ 2147483647 h 240"/>
              <a:gd name="T22" fmla="*/ 2147483647 w 216"/>
              <a:gd name="T23" fmla="*/ 2147483647 h 240"/>
              <a:gd name="T24" fmla="*/ 2147483647 w 216"/>
              <a:gd name="T25" fmla="*/ 2147483647 h 240"/>
              <a:gd name="T26" fmla="*/ 2147483647 w 216"/>
              <a:gd name="T27" fmla="*/ 2147483647 h 240"/>
              <a:gd name="T28" fmla="*/ 2147483647 w 216"/>
              <a:gd name="T29" fmla="*/ 2147483647 h 240"/>
              <a:gd name="T30" fmla="*/ 2147483647 w 216"/>
              <a:gd name="T31" fmla="*/ 2147483647 h 240"/>
              <a:gd name="T32" fmla="*/ 2147483647 w 216"/>
              <a:gd name="T33" fmla="*/ 2147483647 h 240"/>
              <a:gd name="T34" fmla="*/ 2147483647 w 216"/>
              <a:gd name="T35" fmla="*/ 2147483647 h 240"/>
              <a:gd name="T36" fmla="*/ 2147483647 w 216"/>
              <a:gd name="T37" fmla="*/ 2147483647 h 240"/>
              <a:gd name="T38" fmla="*/ 2147483647 w 216"/>
              <a:gd name="T39" fmla="*/ 2147483647 h 240"/>
              <a:gd name="T40" fmla="*/ 2147483647 w 216"/>
              <a:gd name="T41" fmla="*/ 2147483647 h 240"/>
              <a:gd name="T42" fmla="*/ 2147483647 w 216"/>
              <a:gd name="T43" fmla="*/ 2147483647 h 240"/>
              <a:gd name="T44" fmla="*/ 2147483647 w 216"/>
              <a:gd name="T45" fmla="*/ 2147483647 h 240"/>
              <a:gd name="T46" fmla="*/ 2147483647 w 216"/>
              <a:gd name="T47" fmla="*/ 2147483647 h 240"/>
              <a:gd name="T48" fmla="*/ 2147483647 w 216"/>
              <a:gd name="T49" fmla="*/ 2147483647 h 240"/>
              <a:gd name="T50" fmla="*/ 2147483647 w 216"/>
              <a:gd name="T51" fmla="*/ 2147483647 h 240"/>
              <a:gd name="T52" fmla="*/ 2147483647 w 216"/>
              <a:gd name="T53" fmla="*/ 2147483647 h 240"/>
              <a:gd name="T54" fmla="*/ 2147483647 w 216"/>
              <a:gd name="T55" fmla="*/ 2147483647 h 240"/>
              <a:gd name="T56" fmla="*/ 2147483647 w 216"/>
              <a:gd name="T57" fmla="*/ 2147483647 h 240"/>
              <a:gd name="T58" fmla="*/ 2147483647 w 216"/>
              <a:gd name="T59" fmla="*/ 2147483647 h 240"/>
              <a:gd name="T60" fmla="*/ 2147483647 w 216"/>
              <a:gd name="T61" fmla="*/ 0 h 240"/>
              <a:gd name="T62" fmla="*/ 2147483647 w 216"/>
              <a:gd name="T63" fmla="*/ 2147483647 h 240"/>
              <a:gd name="T64" fmla="*/ 2147483647 w 216"/>
              <a:gd name="T65" fmla="*/ 2147483647 h 240"/>
              <a:gd name="T66" fmla="*/ 2147483647 w 216"/>
              <a:gd name="T67" fmla="*/ 2147483647 h 2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6"/>
              <a:gd name="T103" fmla="*/ 0 h 240"/>
              <a:gd name="T104" fmla="*/ 216 w 216"/>
              <a:gd name="T105" fmla="*/ 240 h 24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6" h="240">
                <a:moveTo>
                  <a:pt x="0" y="18"/>
                </a:moveTo>
                <a:lnTo>
                  <a:pt x="18" y="24"/>
                </a:lnTo>
                <a:lnTo>
                  <a:pt x="24" y="30"/>
                </a:lnTo>
                <a:lnTo>
                  <a:pt x="30" y="42"/>
                </a:lnTo>
                <a:lnTo>
                  <a:pt x="36" y="48"/>
                </a:lnTo>
                <a:lnTo>
                  <a:pt x="36" y="60"/>
                </a:lnTo>
                <a:lnTo>
                  <a:pt x="60" y="72"/>
                </a:lnTo>
                <a:lnTo>
                  <a:pt x="66" y="96"/>
                </a:lnTo>
                <a:lnTo>
                  <a:pt x="78" y="96"/>
                </a:lnTo>
                <a:lnTo>
                  <a:pt x="84" y="114"/>
                </a:lnTo>
                <a:lnTo>
                  <a:pt x="102" y="114"/>
                </a:lnTo>
                <a:lnTo>
                  <a:pt x="108" y="120"/>
                </a:lnTo>
                <a:lnTo>
                  <a:pt x="108" y="162"/>
                </a:lnTo>
                <a:lnTo>
                  <a:pt x="114" y="162"/>
                </a:lnTo>
                <a:lnTo>
                  <a:pt x="108" y="168"/>
                </a:lnTo>
                <a:lnTo>
                  <a:pt x="108" y="180"/>
                </a:lnTo>
                <a:lnTo>
                  <a:pt x="102" y="186"/>
                </a:lnTo>
                <a:lnTo>
                  <a:pt x="102" y="198"/>
                </a:lnTo>
                <a:lnTo>
                  <a:pt x="108" y="210"/>
                </a:lnTo>
                <a:lnTo>
                  <a:pt x="114" y="216"/>
                </a:lnTo>
                <a:lnTo>
                  <a:pt x="114" y="240"/>
                </a:lnTo>
                <a:lnTo>
                  <a:pt x="138" y="234"/>
                </a:lnTo>
                <a:lnTo>
                  <a:pt x="138" y="222"/>
                </a:lnTo>
                <a:lnTo>
                  <a:pt x="132" y="216"/>
                </a:lnTo>
                <a:lnTo>
                  <a:pt x="132" y="204"/>
                </a:lnTo>
                <a:lnTo>
                  <a:pt x="138" y="204"/>
                </a:lnTo>
                <a:lnTo>
                  <a:pt x="150" y="198"/>
                </a:lnTo>
                <a:lnTo>
                  <a:pt x="156" y="192"/>
                </a:lnTo>
                <a:lnTo>
                  <a:pt x="174" y="180"/>
                </a:lnTo>
                <a:lnTo>
                  <a:pt x="168" y="174"/>
                </a:lnTo>
                <a:lnTo>
                  <a:pt x="156" y="168"/>
                </a:lnTo>
                <a:lnTo>
                  <a:pt x="150" y="168"/>
                </a:lnTo>
                <a:lnTo>
                  <a:pt x="150" y="162"/>
                </a:lnTo>
                <a:lnTo>
                  <a:pt x="156" y="156"/>
                </a:lnTo>
                <a:lnTo>
                  <a:pt x="174" y="156"/>
                </a:lnTo>
                <a:lnTo>
                  <a:pt x="180" y="162"/>
                </a:lnTo>
                <a:lnTo>
                  <a:pt x="198" y="162"/>
                </a:lnTo>
                <a:lnTo>
                  <a:pt x="210" y="156"/>
                </a:lnTo>
                <a:lnTo>
                  <a:pt x="216" y="156"/>
                </a:lnTo>
                <a:lnTo>
                  <a:pt x="216" y="126"/>
                </a:lnTo>
                <a:lnTo>
                  <a:pt x="210" y="120"/>
                </a:lnTo>
                <a:lnTo>
                  <a:pt x="198" y="120"/>
                </a:lnTo>
                <a:lnTo>
                  <a:pt x="192" y="114"/>
                </a:lnTo>
                <a:lnTo>
                  <a:pt x="180" y="114"/>
                </a:lnTo>
                <a:lnTo>
                  <a:pt x="180" y="96"/>
                </a:lnTo>
                <a:lnTo>
                  <a:pt x="186" y="90"/>
                </a:lnTo>
                <a:lnTo>
                  <a:pt x="180" y="84"/>
                </a:lnTo>
                <a:lnTo>
                  <a:pt x="174" y="84"/>
                </a:lnTo>
                <a:lnTo>
                  <a:pt x="162" y="90"/>
                </a:lnTo>
                <a:lnTo>
                  <a:pt x="162" y="66"/>
                </a:lnTo>
                <a:lnTo>
                  <a:pt x="168" y="60"/>
                </a:lnTo>
                <a:lnTo>
                  <a:pt x="162" y="48"/>
                </a:lnTo>
                <a:lnTo>
                  <a:pt x="156" y="42"/>
                </a:lnTo>
                <a:lnTo>
                  <a:pt x="144" y="36"/>
                </a:lnTo>
                <a:lnTo>
                  <a:pt x="126" y="36"/>
                </a:lnTo>
                <a:lnTo>
                  <a:pt x="126" y="24"/>
                </a:lnTo>
                <a:lnTo>
                  <a:pt x="120" y="18"/>
                </a:lnTo>
                <a:lnTo>
                  <a:pt x="78" y="18"/>
                </a:lnTo>
                <a:lnTo>
                  <a:pt x="78" y="12"/>
                </a:lnTo>
                <a:lnTo>
                  <a:pt x="72" y="12"/>
                </a:lnTo>
                <a:lnTo>
                  <a:pt x="60" y="0"/>
                </a:lnTo>
                <a:lnTo>
                  <a:pt x="54" y="0"/>
                </a:lnTo>
                <a:lnTo>
                  <a:pt x="42" y="6"/>
                </a:lnTo>
                <a:lnTo>
                  <a:pt x="36" y="6"/>
                </a:lnTo>
                <a:lnTo>
                  <a:pt x="36" y="12"/>
                </a:lnTo>
                <a:lnTo>
                  <a:pt x="24" y="12"/>
                </a:lnTo>
                <a:lnTo>
                  <a:pt x="12" y="6"/>
                </a:lnTo>
                <a:lnTo>
                  <a:pt x="6" y="6"/>
                </a:lnTo>
                <a:lnTo>
                  <a:pt x="0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exico" descr="© INSCALE GmbH, 05.05.2010&#10;http://www.presentationload.com/">
            <a:extLst>
              <a:ext uri="{FF2B5EF4-FFF2-40B4-BE49-F238E27FC236}">
                <a16:creationId xmlns:a16="http://schemas.microsoft.com/office/drawing/2014/main" id="{5AC8D0AB-24DD-6D5E-4DAE-5CD735C22F4A}"/>
              </a:ext>
            </a:extLst>
          </p:cNvPr>
          <p:cNvSpPr>
            <a:spLocks/>
          </p:cNvSpPr>
          <p:nvPr/>
        </p:nvSpPr>
        <p:spPr bwMode="gray">
          <a:xfrm>
            <a:off x="1873369" y="3143826"/>
            <a:ext cx="877778" cy="687839"/>
          </a:xfrm>
          <a:custGeom>
            <a:avLst/>
            <a:gdLst>
              <a:gd name="T0" fmla="*/ 2147483647 w 1860"/>
              <a:gd name="T1" fmla="*/ 2147483647 h 1458"/>
              <a:gd name="T2" fmla="*/ 2147483647 w 1860"/>
              <a:gd name="T3" fmla="*/ 2147483647 h 1458"/>
              <a:gd name="T4" fmla="*/ 2147483647 w 1860"/>
              <a:gd name="T5" fmla="*/ 2147483647 h 1458"/>
              <a:gd name="T6" fmla="*/ 2147483647 w 1860"/>
              <a:gd name="T7" fmla="*/ 2147483647 h 1458"/>
              <a:gd name="T8" fmla="*/ 2147483647 w 1860"/>
              <a:gd name="T9" fmla="*/ 2147483647 h 1458"/>
              <a:gd name="T10" fmla="*/ 2147483647 w 1860"/>
              <a:gd name="T11" fmla="*/ 2147483647 h 1458"/>
              <a:gd name="T12" fmla="*/ 2147483647 w 1860"/>
              <a:gd name="T13" fmla="*/ 2147483647 h 1458"/>
              <a:gd name="T14" fmla="*/ 2147483647 w 1860"/>
              <a:gd name="T15" fmla="*/ 2147483647 h 1458"/>
              <a:gd name="T16" fmla="*/ 2147483647 w 1860"/>
              <a:gd name="T17" fmla="*/ 2147483647 h 1458"/>
              <a:gd name="T18" fmla="*/ 2147483647 w 1860"/>
              <a:gd name="T19" fmla="*/ 2147483647 h 1458"/>
              <a:gd name="T20" fmla="*/ 2147483647 w 1860"/>
              <a:gd name="T21" fmla="*/ 2147483647 h 1458"/>
              <a:gd name="T22" fmla="*/ 2147483647 w 1860"/>
              <a:gd name="T23" fmla="*/ 2147483647 h 1458"/>
              <a:gd name="T24" fmla="*/ 2147483647 w 1860"/>
              <a:gd name="T25" fmla="*/ 2147483647 h 1458"/>
              <a:gd name="T26" fmla="*/ 2147483647 w 1860"/>
              <a:gd name="T27" fmla="*/ 2147483647 h 1458"/>
              <a:gd name="T28" fmla="*/ 2147483647 w 1860"/>
              <a:gd name="T29" fmla="*/ 2147483647 h 1458"/>
              <a:gd name="T30" fmla="*/ 2147483647 w 1860"/>
              <a:gd name="T31" fmla="*/ 2147483647 h 1458"/>
              <a:gd name="T32" fmla="*/ 2147483647 w 1860"/>
              <a:gd name="T33" fmla="*/ 2147483647 h 1458"/>
              <a:gd name="T34" fmla="*/ 2147483647 w 1860"/>
              <a:gd name="T35" fmla="*/ 2147483647 h 1458"/>
              <a:gd name="T36" fmla="*/ 2147483647 w 1860"/>
              <a:gd name="T37" fmla="*/ 2147483647 h 1458"/>
              <a:gd name="T38" fmla="*/ 2147483647 w 1860"/>
              <a:gd name="T39" fmla="*/ 2147483647 h 1458"/>
              <a:gd name="T40" fmla="*/ 2147483647 w 1860"/>
              <a:gd name="T41" fmla="*/ 2147483647 h 1458"/>
              <a:gd name="T42" fmla="*/ 2147483647 w 1860"/>
              <a:gd name="T43" fmla="*/ 2147483647 h 1458"/>
              <a:gd name="T44" fmla="*/ 2147483647 w 1860"/>
              <a:gd name="T45" fmla="*/ 2147483647 h 1458"/>
              <a:gd name="T46" fmla="*/ 2147483647 w 1860"/>
              <a:gd name="T47" fmla="*/ 2147483647 h 1458"/>
              <a:gd name="T48" fmla="*/ 2147483647 w 1860"/>
              <a:gd name="T49" fmla="*/ 2147483647 h 1458"/>
              <a:gd name="T50" fmla="*/ 2147483647 w 1860"/>
              <a:gd name="T51" fmla="*/ 2147483647 h 1458"/>
              <a:gd name="T52" fmla="*/ 2147483647 w 1860"/>
              <a:gd name="T53" fmla="*/ 2147483647 h 1458"/>
              <a:gd name="T54" fmla="*/ 2147483647 w 1860"/>
              <a:gd name="T55" fmla="*/ 2147483647 h 1458"/>
              <a:gd name="T56" fmla="*/ 0 w 1860"/>
              <a:gd name="T57" fmla="*/ 2147483647 h 1458"/>
              <a:gd name="T58" fmla="*/ 2147483647 w 1860"/>
              <a:gd name="T59" fmla="*/ 2147483647 h 1458"/>
              <a:gd name="T60" fmla="*/ 2147483647 w 1860"/>
              <a:gd name="T61" fmla="*/ 2147483647 h 1458"/>
              <a:gd name="T62" fmla="*/ 2147483647 w 1860"/>
              <a:gd name="T63" fmla="*/ 2147483647 h 1458"/>
              <a:gd name="T64" fmla="*/ 2147483647 w 1860"/>
              <a:gd name="T65" fmla="*/ 2147483647 h 1458"/>
              <a:gd name="T66" fmla="*/ 2147483647 w 1860"/>
              <a:gd name="T67" fmla="*/ 2147483647 h 1458"/>
              <a:gd name="T68" fmla="*/ 2147483647 w 1860"/>
              <a:gd name="T69" fmla="*/ 2147483647 h 1458"/>
              <a:gd name="T70" fmla="*/ 2147483647 w 1860"/>
              <a:gd name="T71" fmla="*/ 2147483647 h 1458"/>
              <a:gd name="T72" fmla="*/ 2147483647 w 1860"/>
              <a:gd name="T73" fmla="*/ 2147483647 h 1458"/>
              <a:gd name="T74" fmla="*/ 2147483647 w 1860"/>
              <a:gd name="T75" fmla="*/ 2147483647 h 1458"/>
              <a:gd name="T76" fmla="*/ 2147483647 w 1860"/>
              <a:gd name="T77" fmla="*/ 2147483647 h 1458"/>
              <a:gd name="T78" fmla="*/ 2147483647 w 1860"/>
              <a:gd name="T79" fmla="*/ 2147483647 h 1458"/>
              <a:gd name="T80" fmla="*/ 2147483647 w 1860"/>
              <a:gd name="T81" fmla="*/ 2147483647 h 1458"/>
              <a:gd name="T82" fmla="*/ 2147483647 w 1860"/>
              <a:gd name="T83" fmla="*/ 2147483647 h 1458"/>
              <a:gd name="T84" fmla="*/ 2147483647 w 1860"/>
              <a:gd name="T85" fmla="*/ 2147483647 h 1458"/>
              <a:gd name="T86" fmla="*/ 2147483647 w 1860"/>
              <a:gd name="T87" fmla="*/ 2147483647 h 1458"/>
              <a:gd name="T88" fmla="*/ 2147483647 w 1860"/>
              <a:gd name="T89" fmla="*/ 2147483647 h 1458"/>
              <a:gd name="T90" fmla="*/ 2147483647 w 1860"/>
              <a:gd name="T91" fmla="*/ 2147483647 h 1458"/>
              <a:gd name="T92" fmla="*/ 2147483647 w 1860"/>
              <a:gd name="T93" fmla="*/ 2147483647 h 1458"/>
              <a:gd name="T94" fmla="*/ 2147483647 w 1860"/>
              <a:gd name="T95" fmla="*/ 2147483647 h 1458"/>
              <a:gd name="T96" fmla="*/ 2147483647 w 1860"/>
              <a:gd name="T97" fmla="*/ 2147483647 h 1458"/>
              <a:gd name="T98" fmla="*/ 2147483647 w 1860"/>
              <a:gd name="T99" fmla="*/ 2147483647 h 1458"/>
              <a:gd name="T100" fmla="*/ 2147483647 w 1860"/>
              <a:gd name="T101" fmla="*/ 2147483647 h 1458"/>
              <a:gd name="T102" fmla="*/ 2147483647 w 1860"/>
              <a:gd name="T103" fmla="*/ 2147483647 h 1458"/>
              <a:gd name="T104" fmla="*/ 2147483647 w 1860"/>
              <a:gd name="T105" fmla="*/ 2147483647 h 1458"/>
              <a:gd name="T106" fmla="*/ 2147483647 w 1860"/>
              <a:gd name="T107" fmla="*/ 2147483647 h 1458"/>
              <a:gd name="T108" fmla="*/ 2147483647 w 1860"/>
              <a:gd name="T109" fmla="*/ 2147483647 h 1458"/>
              <a:gd name="T110" fmla="*/ 2147483647 w 1860"/>
              <a:gd name="T111" fmla="*/ 2147483647 h 1458"/>
              <a:gd name="T112" fmla="*/ 2147483647 w 1860"/>
              <a:gd name="T113" fmla="*/ 2147483647 h 1458"/>
              <a:gd name="T114" fmla="*/ 2147483647 w 1860"/>
              <a:gd name="T115" fmla="*/ 2147483647 h 1458"/>
              <a:gd name="T116" fmla="*/ 2147483647 w 1860"/>
              <a:gd name="T117" fmla="*/ 2147483647 h 1458"/>
              <a:gd name="T118" fmla="*/ 2147483647 w 1860"/>
              <a:gd name="T119" fmla="*/ 2147483647 h 1458"/>
              <a:gd name="T120" fmla="*/ 2147483647 w 1860"/>
              <a:gd name="T121" fmla="*/ 2147483647 h 145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60"/>
              <a:gd name="T184" fmla="*/ 0 h 1458"/>
              <a:gd name="T185" fmla="*/ 1860 w 1860"/>
              <a:gd name="T186" fmla="*/ 1458 h 145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60" h="1458">
                <a:moveTo>
                  <a:pt x="1422" y="1440"/>
                </a:moveTo>
                <a:lnTo>
                  <a:pt x="1422" y="1380"/>
                </a:lnTo>
                <a:lnTo>
                  <a:pt x="1452" y="1332"/>
                </a:lnTo>
                <a:lnTo>
                  <a:pt x="1542" y="1338"/>
                </a:lnTo>
                <a:lnTo>
                  <a:pt x="1542" y="1320"/>
                </a:lnTo>
                <a:lnTo>
                  <a:pt x="1548" y="1320"/>
                </a:lnTo>
                <a:lnTo>
                  <a:pt x="1554" y="1314"/>
                </a:lnTo>
                <a:lnTo>
                  <a:pt x="1554" y="1302"/>
                </a:lnTo>
                <a:lnTo>
                  <a:pt x="1536" y="1302"/>
                </a:lnTo>
                <a:lnTo>
                  <a:pt x="1530" y="1278"/>
                </a:lnTo>
                <a:lnTo>
                  <a:pt x="1524" y="1278"/>
                </a:lnTo>
                <a:lnTo>
                  <a:pt x="1512" y="1272"/>
                </a:lnTo>
                <a:lnTo>
                  <a:pt x="1506" y="1272"/>
                </a:lnTo>
                <a:lnTo>
                  <a:pt x="1500" y="1266"/>
                </a:lnTo>
                <a:lnTo>
                  <a:pt x="1494" y="1254"/>
                </a:lnTo>
                <a:lnTo>
                  <a:pt x="1494" y="1248"/>
                </a:lnTo>
                <a:lnTo>
                  <a:pt x="1482" y="1242"/>
                </a:lnTo>
                <a:lnTo>
                  <a:pt x="1506" y="1242"/>
                </a:lnTo>
                <a:lnTo>
                  <a:pt x="1518" y="1236"/>
                </a:lnTo>
                <a:lnTo>
                  <a:pt x="1524" y="1236"/>
                </a:lnTo>
                <a:lnTo>
                  <a:pt x="1524" y="1212"/>
                </a:lnTo>
                <a:lnTo>
                  <a:pt x="1518" y="1200"/>
                </a:lnTo>
                <a:lnTo>
                  <a:pt x="1518" y="1188"/>
                </a:lnTo>
                <a:lnTo>
                  <a:pt x="1650" y="1194"/>
                </a:lnTo>
                <a:lnTo>
                  <a:pt x="1656" y="1182"/>
                </a:lnTo>
                <a:lnTo>
                  <a:pt x="1656" y="1176"/>
                </a:lnTo>
                <a:lnTo>
                  <a:pt x="1662" y="1176"/>
                </a:lnTo>
                <a:lnTo>
                  <a:pt x="1668" y="1182"/>
                </a:lnTo>
                <a:lnTo>
                  <a:pt x="1668" y="1188"/>
                </a:lnTo>
                <a:lnTo>
                  <a:pt x="1674" y="1188"/>
                </a:lnTo>
                <a:lnTo>
                  <a:pt x="1680" y="1182"/>
                </a:lnTo>
                <a:lnTo>
                  <a:pt x="1692" y="1176"/>
                </a:lnTo>
                <a:lnTo>
                  <a:pt x="1698" y="1164"/>
                </a:lnTo>
                <a:lnTo>
                  <a:pt x="1698" y="1152"/>
                </a:lnTo>
                <a:lnTo>
                  <a:pt x="1704" y="1146"/>
                </a:lnTo>
                <a:lnTo>
                  <a:pt x="1704" y="1140"/>
                </a:lnTo>
                <a:lnTo>
                  <a:pt x="1710" y="1152"/>
                </a:lnTo>
                <a:lnTo>
                  <a:pt x="1746" y="1116"/>
                </a:lnTo>
                <a:lnTo>
                  <a:pt x="1746" y="1122"/>
                </a:lnTo>
                <a:lnTo>
                  <a:pt x="1740" y="1128"/>
                </a:lnTo>
                <a:lnTo>
                  <a:pt x="1740" y="1146"/>
                </a:lnTo>
                <a:lnTo>
                  <a:pt x="1746" y="1152"/>
                </a:lnTo>
                <a:lnTo>
                  <a:pt x="1758" y="1152"/>
                </a:lnTo>
                <a:lnTo>
                  <a:pt x="1782" y="1086"/>
                </a:lnTo>
                <a:lnTo>
                  <a:pt x="1770" y="1074"/>
                </a:lnTo>
                <a:lnTo>
                  <a:pt x="1794" y="1068"/>
                </a:lnTo>
                <a:lnTo>
                  <a:pt x="1794" y="1056"/>
                </a:lnTo>
                <a:lnTo>
                  <a:pt x="1776" y="1050"/>
                </a:lnTo>
                <a:lnTo>
                  <a:pt x="1794" y="1032"/>
                </a:lnTo>
                <a:lnTo>
                  <a:pt x="1800" y="1008"/>
                </a:lnTo>
                <a:lnTo>
                  <a:pt x="1806" y="996"/>
                </a:lnTo>
                <a:lnTo>
                  <a:pt x="1818" y="990"/>
                </a:lnTo>
                <a:lnTo>
                  <a:pt x="1824" y="978"/>
                </a:lnTo>
                <a:lnTo>
                  <a:pt x="1836" y="966"/>
                </a:lnTo>
                <a:lnTo>
                  <a:pt x="1842" y="954"/>
                </a:lnTo>
                <a:lnTo>
                  <a:pt x="1848" y="948"/>
                </a:lnTo>
                <a:lnTo>
                  <a:pt x="1854" y="936"/>
                </a:lnTo>
                <a:lnTo>
                  <a:pt x="1854" y="930"/>
                </a:lnTo>
                <a:lnTo>
                  <a:pt x="1860" y="918"/>
                </a:lnTo>
                <a:lnTo>
                  <a:pt x="1860" y="900"/>
                </a:lnTo>
                <a:lnTo>
                  <a:pt x="1854" y="894"/>
                </a:lnTo>
                <a:lnTo>
                  <a:pt x="1818" y="894"/>
                </a:lnTo>
                <a:lnTo>
                  <a:pt x="1812" y="900"/>
                </a:lnTo>
                <a:lnTo>
                  <a:pt x="1800" y="900"/>
                </a:lnTo>
                <a:lnTo>
                  <a:pt x="1794" y="894"/>
                </a:lnTo>
                <a:lnTo>
                  <a:pt x="1782" y="894"/>
                </a:lnTo>
                <a:lnTo>
                  <a:pt x="1770" y="888"/>
                </a:lnTo>
                <a:lnTo>
                  <a:pt x="1746" y="888"/>
                </a:lnTo>
                <a:lnTo>
                  <a:pt x="1734" y="894"/>
                </a:lnTo>
                <a:lnTo>
                  <a:pt x="1716" y="900"/>
                </a:lnTo>
                <a:lnTo>
                  <a:pt x="1698" y="900"/>
                </a:lnTo>
                <a:lnTo>
                  <a:pt x="1686" y="906"/>
                </a:lnTo>
                <a:lnTo>
                  <a:pt x="1668" y="906"/>
                </a:lnTo>
                <a:lnTo>
                  <a:pt x="1656" y="912"/>
                </a:lnTo>
                <a:lnTo>
                  <a:pt x="1626" y="912"/>
                </a:lnTo>
                <a:lnTo>
                  <a:pt x="1614" y="918"/>
                </a:lnTo>
                <a:lnTo>
                  <a:pt x="1608" y="924"/>
                </a:lnTo>
                <a:lnTo>
                  <a:pt x="1596" y="948"/>
                </a:lnTo>
                <a:lnTo>
                  <a:pt x="1590" y="966"/>
                </a:lnTo>
                <a:lnTo>
                  <a:pt x="1590" y="1026"/>
                </a:lnTo>
                <a:lnTo>
                  <a:pt x="1572" y="1032"/>
                </a:lnTo>
                <a:lnTo>
                  <a:pt x="1572" y="1062"/>
                </a:lnTo>
                <a:lnTo>
                  <a:pt x="1566" y="1074"/>
                </a:lnTo>
                <a:lnTo>
                  <a:pt x="1542" y="1086"/>
                </a:lnTo>
                <a:lnTo>
                  <a:pt x="1524" y="1098"/>
                </a:lnTo>
                <a:lnTo>
                  <a:pt x="1512" y="1110"/>
                </a:lnTo>
                <a:lnTo>
                  <a:pt x="1512" y="1122"/>
                </a:lnTo>
                <a:lnTo>
                  <a:pt x="1506" y="1128"/>
                </a:lnTo>
                <a:lnTo>
                  <a:pt x="1506" y="1140"/>
                </a:lnTo>
                <a:lnTo>
                  <a:pt x="1500" y="1146"/>
                </a:lnTo>
                <a:lnTo>
                  <a:pt x="1488" y="1146"/>
                </a:lnTo>
                <a:lnTo>
                  <a:pt x="1476" y="1134"/>
                </a:lnTo>
                <a:lnTo>
                  <a:pt x="1476" y="1128"/>
                </a:lnTo>
                <a:lnTo>
                  <a:pt x="1470" y="1122"/>
                </a:lnTo>
                <a:lnTo>
                  <a:pt x="1440" y="1122"/>
                </a:lnTo>
                <a:lnTo>
                  <a:pt x="1416" y="1128"/>
                </a:lnTo>
                <a:lnTo>
                  <a:pt x="1392" y="1140"/>
                </a:lnTo>
                <a:lnTo>
                  <a:pt x="1356" y="1140"/>
                </a:lnTo>
                <a:lnTo>
                  <a:pt x="1338" y="1146"/>
                </a:lnTo>
                <a:lnTo>
                  <a:pt x="1290" y="1170"/>
                </a:lnTo>
                <a:lnTo>
                  <a:pt x="1284" y="1170"/>
                </a:lnTo>
                <a:lnTo>
                  <a:pt x="1272" y="1158"/>
                </a:lnTo>
                <a:lnTo>
                  <a:pt x="1266" y="1146"/>
                </a:lnTo>
                <a:lnTo>
                  <a:pt x="1266" y="1140"/>
                </a:lnTo>
                <a:lnTo>
                  <a:pt x="1260" y="1128"/>
                </a:lnTo>
                <a:lnTo>
                  <a:pt x="1242" y="1128"/>
                </a:lnTo>
                <a:lnTo>
                  <a:pt x="1224" y="1122"/>
                </a:lnTo>
                <a:lnTo>
                  <a:pt x="1194" y="1122"/>
                </a:lnTo>
                <a:lnTo>
                  <a:pt x="1194" y="1104"/>
                </a:lnTo>
                <a:lnTo>
                  <a:pt x="1188" y="1092"/>
                </a:lnTo>
                <a:lnTo>
                  <a:pt x="1176" y="1080"/>
                </a:lnTo>
                <a:lnTo>
                  <a:pt x="1170" y="1068"/>
                </a:lnTo>
                <a:lnTo>
                  <a:pt x="1164" y="1062"/>
                </a:lnTo>
                <a:lnTo>
                  <a:pt x="1164" y="1026"/>
                </a:lnTo>
                <a:lnTo>
                  <a:pt x="1128" y="966"/>
                </a:lnTo>
                <a:lnTo>
                  <a:pt x="1122" y="924"/>
                </a:lnTo>
                <a:lnTo>
                  <a:pt x="1110" y="894"/>
                </a:lnTo>
                <a:lnTo>
                  <a:pt x="1104" y="804"/>
                </a:lnTo>
                <a:lnTo>
                  <a:pt x="1110" y="798"/>
                </a:lnTo>
                <a:lnTo>
                  <a:pt x="1122" y="774"/>
                </a:lnTo>
                <a:lnTo>
                  <a:pt x="1128" y="768"/>
                </a:lnTo>
                <a:lnTo>
                  <a:pt x="1128" y="654"/>
                </a:lnTo>
                <a:lnTo>
                  <a:pt x="1152" y="648"/>
                </a:lnTo>
                <a:lnTo>
                  <a:pt x="1152" y="612"/>
                </a:lnTo>
                <a:lnTo>
                  <a:pt x="1158" y="600"/>
                </a:lnTo>
                <a:lnTo>
                  <a:pt x="1158" y="594"/>
                </a:lnTo>
                <a:lnTo>
                  <a:pt x="1164" y="588"/>
                </a:lnTo>
                <a:lnTo>
                  <a:pt x="1176" y="588"/>
                </a:lnTo>
                <a:lnTo>
                  <a:pt x="1182" y="594"/>
                </a:lnTo>
                <a:lnTo>
                  <a:pt x="1188" y="594"/>
                </a:lnTo>
                <a:lnTo>
                  <a:pt x="1188" y="588"/>
                </a:lnTo>
                <a:lnTo>
                  <a:pt x="1194" y="576"/>
                </a:lnTo>
                <a:lnTo>
                  <a:pt x="1194" y="564"/>
                </a:lnTo>
                <a:lnTo>
                  <a:pt x="1200" y="558"/>
                </a:lnTo>
                <a:lnTo>
                  <a:pt x="1206" y="546"/>
                </a:lnTo>
                <a:lnTo>
                  <a:pt x="1206" y="540"/>
                </a:lnTo>
                <a:lnTo>
                  <a:pt x="1206" y="546"/>
                </a:lnTo>
                <a:lnTo>
                  <a:pt x="1182" y="546"/>
                </a:lnTo>
                <a:lnTo>
                  <a:pt x="1176" y="534"/>
                </a:lnTo>
                <a:lnTo>
                  <a:pt x="1176" y="528"/>
                </a:lnTo>
                <a:lnTo>
                  <a:pt x="1134" y="528"/>
                </a:lnTo>
                <a:lnTo>
                  <a:pt x="1122" y="516"/>
                </a:lnTo>
                <a:lnTo>
                  <a:pt x="1110" y="516"/>
                </a:lnTo>
                <a:lnTo>
                  <a:pt x="1092" y="510"/>
                </a:lnTo>
                <a:lnTo>
                  <a:pt x="1080" y="498"/>
                </a:lnTo>
                <a:lnTo>
                  <a:pt x="1080" y="468"/>
                </a:lnTo>
                <a:lnTo>
                  <a:pt x="1068" y="456"/>
                </a:lnTo>
                <a:lnTo>
                  <a:pt x="1068" y="420"/>
                </a:lnTo>
                <a:lnTo>
                  <a:pt x="1074" y="420"/>
                </a:lnTo>
                <a:lnTo>
                  <a:pt x="1080" y="414"/>
                </a:lnTo>
                <a:lnTo>
                  <a:pt x="1080" y="408"/>
                </a:lnTo>
                <a:lnTo>
                  <a:pt x="1068" y="396"/>
                </a:lnTo>
                <a:lnTo>
                  <a:pt x="1056" y="390"/>
                </a:lnTo>
                <a:lnTo>
                  <a:pt x="1050" y="384"/>
                </a:lnTo>
                <a:lnTo>
                  <a:pt x="1050" y="360"/>
                </a:lnTo>
                <a:lnTo>
                  <a:pt x="1038" y="354"/>
                </a:lnTo>
                <a:lnTo>
                  <a:pt x="1032" y="342"/>
                </a:lnTo>
                <a:lnTo>
                  <a:pt x="1032" y="330"/>
                </a:lnTo>
                <a:lnTo>
                  <a:pt x="1038" y="318"/>
                </a:lnTo>
                <a:lnTo>
                  <a:pt x="1038" y="294"/>
                </a:lnTo>
                <a:lnTo>
                  <a:pt x="1026" y="282"/>
                </a:lnTo>
                <a:lnTo>
                  <a:pt x="1020" y="270"/>
                </a:lnTo>
                <a:lnTo>
                  <a:pt x="1008" y="258"/>
                </a:lnTo>
                <a:lnTo>
                  <a:pt x="1002" y="246"/>
                </a:lnTo>
                <a:lnTo>
                  <a:pt x="996" y="240"/>
                </a:lnTo>
                <a:lnTo>
                  <a:pt x="990" y="228"/>
                </a:lnTo>
                <a:lnTo>
                  <a:pt x="948" y="228"/>
                </a:lnTo>
                <a:lnTo>
                  <a:pt x="930" y="222"/>
                </a:lnTo>
                <a:lnTo>
                  <a:pt x="930" y="228"/>
                </a:lnTo>
                <a:lnTo>
                  <a:pt x="912" y="228"/>
                </a:lnTo>
                <a:lnTo>
                  <a:pt x="900" y="240"/>
                </a:lnTo>
                <a:lnTo>
                  <a:pt x="888" y="264"/>
                </a:lnTo>
                <a:lnTo>
                  <a:pt x="876" y="276"/>
                </a:lnTo>
                <a:lnTo>
                  <a:pt x="852" y="288"/>
                </a:lnTo>
                <a:lnTo>
                  <a:pt x="840" y="288"/>
                </a:lnTo>
                <a:lnTo>
                  <a:pt x="822" y="276"/>
                </a:lnTo>
                <a:lnTo>
                  <a:pt x="810" y="270"/>
                </a:lnTo>
                <a:lnTo>
                  <a:pt x="780" y="240"/>
                </a:lnTo>
                <a:lnTo>
                  <a:pt x="780" y="228"/>
                </a:lnTo>
                <a:lnTo>
                  <a:pt x="786" y="216"/>
                </a:lnTo>
                <a:lnTo>
                  <a:pt x="786" y="174"/>
                </a:lnTo>
                <a:lnTo>
                  <a:pt x="780" y="162"/>
                </a:lnTo>
                <a:lnTo>
                  <a:pt x="768" y="150"/>
                </a:lnTo>
                <a:lnTo>
                  <a:pt x="756" y="144"/>
                </a:lnTo>
                <a:lnTo>
                  <a:pt x="744" y="144"/>
                </a:lnTo>
                <a:lnTo>
                  <a:pt x="738" y="114"/>
                </a:lnTo>
                <a:lnTo>
                  <a:pt x="708" y="102"/>
                </a:lnTo>
                <a:lnTo>
                  <a:pt x="708" y="78"/>
                </a:lnTo>
                <a:lnTo>
                  <a:pt x="696" y="66"/>
                </a:lnTo>
                <a:lnTo>
                  <a:pt x="582" y="66"/>
                </a:lnTo>
                <a:lnTo>
                  <a:pt x="576" y="72"/>
                </a:lnTo>
                <a:lnTo>
                  <a:pt x="576" y="90"/>
                </a:lnTo>
                <a:lnTo>
                  <a:pt x="570" y="102"/>
                </a:lnTo>
                <a:lnTo>
                  <a:pt x="570" y="108"/>
                </a:lnTo>
                <a:lnTo>
                  <a:pt x="366" y="108"/>
                </a:lnTo>
                <a:lnTo>
                  <a:pt x="156" y="12"/>
                </a:lnTo>
                <a:lnTo>
                  <a:pt x="150" y="12"/>
                </a:lnTo>
                <a:lnTo>
                  <a:pt x="150" y="6"/>
                </a:lnTo>
                <a:lnTo>
                  <a:pt x="156" y="0"/>
                </a:lnTo>
                <a:lnTo>
                  <a:pt x="12" y="6"/>
                </a:lnTo>
                <a:lnTo>
                  <a:pt x="6" y="0"/>
                </a:lnTo>
                <a:lnTo>
                  <a:pt x="0" y="18"/>
                </a:lnTo>
                <a:lnTo>
                  <a:pt x="0" y="48"/>
                </a:lnTo>
                <a:lnTo>
                  <a:pt x="6" y="60"/>
                </a:lnTo>
                <a:lnTo>
                  <a:pt x="12" y="66"/>
                </a:lnTo>
                <a:lnTo>
                  <a:pt x="18" y="78"/>
                </a:lnTo>
                <a:lnTo>
                  <a:pt x="0" y="90"/>
                </a:lnTo>
                <a:lnTo>
                  <a:pt x="12" y="114"/>
                </a:lnTo>
                <a:lnTo>
                  <a:pt x="6" y="126"/>
                </a:lnTo>
                <a:lnTo>
                  <a:pt x="24" y="144"/>
                </a:lnTo>
                <a:lnTo>
                  <a:pt x="6" y="174"/>
                </a:lnTo>
                <a:lnTo>
                  <a:pt x="18" y="180"/>
                </a:lnTo>
                <a:lnTo>
                  <a:pt x="18" y="210"/>
                </a:lnTo>
                <a:lnTo>
                  <a:pt x="24" y="228"/>
                </a:lnTo>
                <a:lnTo>
                  <a:pt x="24" y="240"/>
                </a:lnTo>
                <a:lnTo>
                  <a:pt x="30" y="252"/>
                </a:lnTo>
                <a:lnTo>
                  <a:pt x="42" y="264"/>
                </a:lnTo>
                <a:lnTo>
                  <a:pt x="60" y="264"/>
                </a:lnTo>
                <a:lnTo>
                  <a:pt x="60" y="270"/>
                </a:lnTo>
                <a:lnTo>
                  <a:pt x="66" y="276"/>
                </a:lnTo>
                <a:lnTo>
                  <a:pt x="72" y="288"/>
                </a:lnTo>
                <a:lnTo>
                  <a:pt x="84" y="300"/>
                </a:lnTo>
                <a:lnTo>
                  <a:pt x="90" y="318"/>
                </a:lnTo>
                <a:lnTo>
                  <a:pt x="96" y="330"/>
                </a:lnTo>
                <a:lnTo>
                  <a:pt x="96" y="342"/>
                </a:lnTo>
                <a:lnTo>
                  <a:pt x="78" y="378"/>
                </a:lnTo>
                <a:lnTo>
                  <a:pt x="72" y="384"/>
                </a:lnTo>
                <a:lnTo>
                  <a:pt x="72" y="390"/>
                </a:lnTo>
                <a:lnTo>
                  <a:pt x="84" y="396"/>
                </a:lnTo>
                <a:lnTo>
                  <a:pt x="72" y="414"/>
                </a:lnTo>
                <a:lnTo>
                  <a:pt x="60" y="396"/>
                </a:lnTo>
                <a:lnTo>
                  <a:pt x="12" y="390"/>
                </a:lnTo>
                <a:lnTo>
                  <a:pt x="36" y="414"/>
                </a:lnTo>
                <a:lnTo>
                  <a:pt x="42" y="438"/>
                </a:lnTo>
                <a:lnTo>
                  <a:pt x="66" y="444"/>
                </a:lnTo>
                <a:lnTo>
                  <a:pt x="78" y="456"/>
                </a:lnTo>
                <a:lnTo>
                  <a:pt x="84" y="468"/>
                </a:lnTo>
                <a:lnTo>
                  <a:pt x="90" y="474"/>
                </a:lnTo>
                <a:lnTo>
                  <a:pt x="96" y="474"/>
                </a:lnTo>
                <a:lnTo>
                  <a:pt x="102" y="468"/>
                </a:lnTo>
                <a:lnTo>
                  <a:pt x="108" y="468"/>
                </a:lnTo>
                <a:lnTo>
                  <a:pt x="120" y="462"/>
                </a:lnTo>
                <a:lnTo>
                  <a:pt x="126" y="456"/>
                </a:lnTo>
                <a:lnTo>
                  <a:pt x="126" y="480"/>
                </a:lnTo>
                <a:lnTo>
                  <a:pt x="144" y="516"/>
                </a:lnTo>
                <a:lnTo>
                  <a:pt x="156" y="528"/>
                </a:lnTo>
                <a:lnTo>
                  <a:pt x="168" y="552"/>
                </a:lnTo>
                <a:lnTo>
                  <a:pt x="168" y="564"/>
                </a:lnTo>
                <a:lnTo>
                  <a:pt x="156" y="588"/>
                </a:lnTo>
                <a:lnTo>
                  <a:pt x="150" y="606"/>
                </a:lnTo>
                <a:lnTo>
                  <a:pt x="150" y="618"/>
                </a:lnTo>
                <a:lnTo>
                  <a:pt x="180" y="648"/>
                </a:lnTo>
                <a:lnTo>
                  <a:pt x="192" y="666"/>
                </a:lnTo>
                <a:lnTo>
                  <a:pt x="222" y="696"/>
                </a:lnTo>
                <a:lnTo>
                  <a:pt x="234" y="714"/>
                </a:lnTo>
                <a:lnTo>
                  <a:pt x="264" y="744"/>
                </a:lnTo>
                <a:lnTo>
                  <a:pt x="258" y="750"/>
                </a:lnTo>
                <a:lnTo>
                  <a:pt x="258" y="762"/>
                </a:lnTo>
                <a:lnTo>
                  <a:pt x="252" y="768"/>
                </a:lnTo>
                <a:lnTo>
                  <a:pt x="252" y="780"/>
                </a:lnTo>
                <a:lnTo>
                  <a:pt x="258" y="786"/>
                </a:lnTo>
                <a:lnTo>
                  <a:pt x="276" y="786"/>
                </a:lnTo>
                <a:lnTo>
                  <a:pt x="288" y="780"/>
                </a:lnTo>
                <a:lnTo>
                  <a:pt x="294" y="768"/>
                </a:lnTo>
                <a:lnTo>
                  <a:pt x="306" y="762"/>
                </a:lnTo>
                <a:lnTo>
                  <a:pt x="312" y="756"/>
                </a:lnTo>
                <a:lnTo>
                  <a:pt x="306" y="738"/>
                </a:lnTo>
                <a:lnTo>
                  <a:pt x="306" y="732"/>
                </a:lnTo>
                <a:lnTo>
                  <a:pt x="300" y="726"/>
                </a:lnTo>
                <a:lnTo>
                  <a:pt x="300" y="708"/>
                </a:lnTo>
                <a:lnTo>
                  <a:pt x="288" y="684"/>
                </a:lnTo>
                <a:lnTo>
                  <a:pt x="282" y="678"/>
                </a:lnTo>
                <a:lnTo>
                  <a:pt x="258" y="678"/>
                </a:lnTo>
                <a:lnTo>
                  <a:pt x="240" y="648"/>
                </a:lnTo>
                <a:lnTo>
                  <a:pt x="240" y="576"/>
                </a:lnTo>
                <a:lnTo>
                  <a:pt x="222" y="546"/>
                </a:lnTo>
                <a:lnTo>
                  <a:pt x="228" y="534"/>
                </a:lnTo>
                <a:lnTo>
                  <a:pt x="228" y="528"/>
                </a:lnTo>
                <a:lnTo>
                  <a:pt x="234" y="516"/>
                </a:lnTo>
                <a:lnTo>
                  <a:pt x="234" y="492"/>
                </a:lnTo>
                <a:lnTo>
                  <a:pt x="228" y="486"/>
                </a:lnTo>
                <a:lnTo>
                  <a:pt x="216" y="480"/>
                </a:lnTo>
                <a:lnTo>
                  <a:pt x="210" y="474"/>
                </a:lnTo>
                <a:lnTo>
                  <a:pt x="198" y="474"/>
                </a:lnTo>
                <a:lnTo>
                  <a:pt x="198" y="432"/>
                </a:lnTo>
                <a:lnTo>
                  <a:pt x="168" y="396"/>
                </a:lnTo>
                <a:lnTo>
                  <a:pt x="174" y="336"/>
                </a:lnTo>
                <a:lnTo>
                  <a:pt x="168" y="330"/>
                </a:lnTo>
                <a:lnTo>
                  <a:pt x="162" y="318"/>
                </a:lnTo>
                <a:lnTo>
                  <a:pt x="144" y="300"/>
                </a:lnTo>
                <a:lnTo>
                  <a:pt x="138" y="288"/>
                </a:lnTo>
                <a:lnTo>
                  <a:pt x="138" y="276"/>
                </a:lnTo>
                <a:lnTo>
                  <a:pt x="132" y="264"/>
                </a:lnTo>
                <a:lnTo>
                  <a:pt x="132" y="246"/>
                </a:lnTo>
                <a:lnTo>
                  <a:pt x="126" y="240"/>
                </a:lnTo>
                <a:lnTo>
                  <a:pt x="120" y="228"/>
                </a:lnTo>
                <a:lnTo>
                  <a:pt x="108" y="216"/>
                </a:lnTo>
                <a:lnTo>
                  <a:pt x="102" y="204"/>
                </a:lnTo>
                <a:lnTo>
                  <a:pt x="96" y="198"/>
                </a:lnTo>
                <a:lnTo>
                  <a:pt x="96" y="192"/>
                </a:lnTo>
                <a:lnTo>
                  <a:pt x="102" y="186"/>
                </a:lnTo>
                <a:lnTo>
                  <a:pt x="114" y="162"/>
                </a:lnTo>
                <a:lnTo>
                  <a:pt x="114" y="114"/>
                </a:lnTo>
                <a:lnTo>
                  <a:pt x="120" y="108"/>
                </a:lnTo>
                <a:lnTo>
                  <a:pt x="126" y="96"/>
                </a:lnTo>
                <a:lnTo>
                  <a:pt x="126" y="60"/>
                </a:lnTo>
                <a:lnTo>
                  <a:pt x="132" y="66"/>
                </a:lnTo>
                <a:lnTo>
                  <a:pt x="144" y="72"/>
                </a:lnTo>
                <a:lnTo>
                  <a:pt x="150" y="84"/>
                </a:lnTo>
                <a:lnTo>
                  <a:pt x="162" y="90"/>
                </a:lnTo>
                <a:lnTo>
                  <a:pt x="180" y="90"/>
                </a:lnTo>
                <a:lnTo>
                  <a:pt x="186" y="84"/>
                </a:lnTo>
                <a:lnTo>
                  <a:pt x="198" y="84"/>
                </a:lnTo>
                <a:lnTo>
                  <a:pt x="198" y="102"/>
                </a:lnTo>
                <a:lnTo>
                  <a:pt x="204" y="108"/>
                </a:lnTo>
                <a:lnTo>
                  <a:pt x="216" y="114"/>
                </a:lnTo>
                <a:lnTo>
                  <a:pt x="234" y="114"/>
                </a:lnTo>
                <a:lnTo>
                  <a:pt x="234" y="120"/>
                </a:lnTo>
                <a:lnTo>
                  <a:pt x="228" y="126"/>
                </a:lnTo>
                <a:lnTo>
                  <a:pt x="228" y="186"/>
                </a:lnTo>
                <a:lnTo>
                  <a:pt x="240" y="258"/>
                </a:lnTo>
                <a:lnTo>
                  <a:pt x="240" y="270"/>
                </a:lnTo>
                <a:lnTo>
                  <a:pt x="246" y="282"/>
                </a:lnTo>
                <a:lnTo>
                  <a:pt x="252" y="306"/>
                </a:lnTo>
                <a:lnTo>
                  <a:pt x="264" y="342"/>
                </a:lnTo>
                <a:lnTo>
                  <a:pt x="276" y="372"/>
                </a:lnTo>
                <a:lnTo>
                  <a:pt x="282" y="384"/>
                </a:lnTo>
                <a:lnTo>
                  <a:pt x="324" y="384"/>
                </a:lnTo>
                <a:lnTo>
                  <a:pt x="318" y="390"/>
                </a:lnTo>
                <a:lnTo>
                  <a:pt x="306" y="414"/>
                </a:lnTo>
                <a:lnTo>
                  <a:pt x="318" y="438"/>
                </a:lnTo>
                <a:lnTo>
                  <a:pt x="330" y="444"/>
                </a:lnTo>
                <a:lnTo>
                  <a:pt x="336" y="450"/>
                </a:lnTo>
                <a:lnTo>
                  <a:pt x="348" y="450"/>
                </a:lnTo>
                <a:lnTo>
                  <a:pt x="354" y="474"/>
                </a:lnTo>
                <a:lnTo>
                  <a:pt x="384" y="474"/>
                </a:lnTo>
                <a:lnTo>
                  <a:pt x="390" y="516"/>
                </a:lnTo>
                <a:lnTo>
                  <a:pt x="384" y="516"/>
                </a:lnTo>
                <a:lnTo>
                  <a:pt x="378" y="522"/>
                </a:lnTo>
                <a:lnTo>
                  <a:pt x="366" y="528"/>
                </a:lnTo>
                <a:lnTo>
                  <a:pt x="360" y="534"/>
                </a:lnTo>
                <a:lnTo>
                  <a:pt x="354" y="546"/>
                </a:lnTo>
                <a:lnTo>
                  <a:pt x="354" y="558"/>
                </a:lnTo>
                <a:lnTo>
                  <a:pt x="360" y="564"/>
                </a:lnTo>
                <a:lnTo>
                  <a:pt x="372" y="570"/>
                </a:lnTo>
                <a:lnTo>
                  <a:pt x="384" y="558"/>
                </a:lnTo>
                <a:lnTo>
                  <a:pt x="384" y="564"/>
                </a:lnTo>
                <a:lnTo>
                  <a:pt x="396" y="576"/>
                </a:lnTo>
                <a:lnTo>
                  <a:pt x="396" y="588"/>
                </a:lnTo>
                <a:lnTo>
                  <a:pt x="402" y="594"/>
                </a:lnTo>
                <a:lnTo>
                  <a:pt x="414" y="594"/>
                </a:lnTo>
                <a:lnTo>
                  <a:pt x="426" y="600"/>
                </a:lnTo>
                <a:lnTo>
                  <a:pt x="432" y="600"/>
                </a:lnTo>
                <a:lnTo>
                  <a:pt x="438" y="606"/>
                </a:lnTo>
                <a:lnTo>
                  <a:pt x="438" y="624"/>
                </a:lnTo>
                <a:lnTo>
                  <a:pt x="432" y="630"/>
                </a:lnTo>
                <a:lnTo>
                  <a:pt x="432" y="636"/>
                </a:lnTo>
                <a:lnTo>
                  <a:pt x="426" y="648"/>
                </a:lnTo>
                <a:lnTo>
                  <a:pt x="426" y="654"/>
                </a:lnTo>
                <a:lnTo>
                  <a:pt x="468" y="654"/>
                </a:lnTo>
                <a:lnTo>
                  <a:pt x="468" y="684"/>
                </a:lnTo>
                <a:lnTo>
                  <a:pt x="504" y="720"/>
                </a:lnTo>
                <a:lnTo>
                  <a:pt x="510" y="732"/>
                </a:lnTo>
                <a:lnTo>
                  <a:pt x="528" y="750"/>
                </a:lnTo>
                <a:lnTo>
                  <a:pt x="534" y="768"/>
                </a:lnTo>
                <a:lnTo>
                  <a:pt x="546" y="780"/>
                </a:lnTo>
                <a:lnTo>
                  <a:pt x="552" y="798"/>
                </a:lnTo>
                <a:lnTo>
                  <a:pt x="558" y="810"/>
                </a:lnTo>
                <a:lnTo>
                  <a:pt x="558" y="870"/>
                </a:lnTo>
                <a:lnTo>
                  <a:pt x="564" y="882"/>
                </a:lnTo>
                <a:lnTo>
                  <a:pt x="576" y="894"/>
                </a:lnTo>
                <a:lnTo>
                  <a:pt x="576" y="906"/>
                </a:lnTo>
                <a:lnTo>
                  <a:pt x="570" y="918"/>
                </a:lnTo>
                <a:lnTo>
                  <a:pt x="552" y="936"/>
                </a:lnTo>
                <a:lnTo>
                  <a:pt x="546" y="948"/>
                </a:lnTo>
                <a:lnTo>
                  <a:pt x="546" y="954"/>
                </a:lnTo>
                <a:lnTo>
                  <a:pt x="552" y="960"/>
                </a:lnTo>
                <a:lnTo>
                  <a:pt x="564" y="966"/>
                </a:lnTo>
                <a:lnTo>
                  <a:pt x="540" y="966"/>
                </a:lnTo>
                <a:lnTo>
                  <a:pt x="528" y="972"/>
                </a:lnTo>
                <a:lnTo>
                  <a:pt x="528" y="1038"/>
                </a:lnTo>
                <a:lnTo>
                  <a:pt x="534" y="1056"/>
                </a:lnTo>
                <a:lnTo>
                  <a:pt x="540" y="1062"/>
                </a:lnTo>
                <a:lnTo>
                  <a:pt x="546" y="1074"/>
                </a:lnTo>
                <a:lnTo>
                  <a:pt x="558" y="1074"/>
                </a:lnTo>
                <a:lnTo>
                  <a:pt x="576" y="1080"/>
                </a:lnTo>
                <a:lnTo>
                  <a:pt x="600" y="1080"/>
                </a:lnTo>
                <a:lnTo>
                  <a:pt x="612" y="1086"/>
                </a:lnTo>
                <a:lnTo>
                  <a:pt x="636" y="1110"/>
                </a:lnTo>
                <a:lnTo>
                  <a:pt x="642" y="1122"/>
                </a:lnTo>
                <a:lnTo>
                  <a:pt x="648" y="1140"/>
                </a:lnTo>
                <a:lnTo>
                  <a:pt x="654" y="1152"/>
                </a:lnTo>
                <a:lnTo>
                  <a:pt x="666" y="1164"/>
                </a:lnTo>
                <a:lnTo>
                  <a:pt x="678" y="1170"/>
                </a:lnTo>
                <a:lnTo>
                  <a:pt x="732" y="1170"/>
                </a:lnTo>
                <a:lnTo>
                  <a:pt x="750" y="1176"/>
                </a:lnTo>
                <a:lnTo>
                  <a:pt x="762" y="1182"/>
                </a:lnTo>
                <a:lnTo>
                  <a:pt x="768" y="1188"/>
                </a:lnTo>
                <a:lnTo>
                  <a:pt x="774" y="1200"/>
                </a:lnTo>
                <a:lnTo>
                  <a:pt x="786" y="1218"/>
                </a:lnTo>
                <a:lnTo>
                  <a:pt x="810" y="1242"/>
                </a:lnTo>
                <a:lnTo>
                  <a:pt x="834" y="1254"/>
                </a:lnTo>
                <a:lnTo>
                  <a:pt x="870" y="1266"/>
                </a:lnTo>
                <a:lnTo>
                  <a:pt x="912" y="1272"/>
                </a:lnTo>
                <a:lnTo>
                  <a:pt x="942" y="1278"/>
                </a:lnTo>
                <a:lnTo>
                  <a:pt x="960" y="1290"/>
                </a:lnTo>
                <a:lnTo>
                  <a:pt x="966" y="1302"/>
                </a:lnTo>
                <a:lnTo>
                  <a:pt x="978" y="1314"/>
                </a:lnTo>
                <a:lnTo>
                  <a:pt x="990" y="1320"/>
                </a:lnTo>
                <a:lnTo>
                  <a:pt x="996" y="1320"/>
                </a:lnTo>
                <a:lnTo>
                  <a:pt x="1002" y="1326"/>
                </a:lnTo>
                <a:lnTo>
                  <a:pt x="1008" y="1338"/>
                </a:lnTo>
                <a:lnTo>
                  <a:pt x="1014" y="1344"/>
                </a:lnTo>
                <a:lnTo>
                  <a:pt x="1080" y="1344"/>
                </a:lnTo>
                <a:lnTo>
                  <a:pt x="1092" y="1356"/>
                </a:lnTo>
                <a:lnTo>
                  <a:pt x="1098" y="1368"/>
                </a:lnTo>
                <a:lnTo>
                  <a:pt x="1104" y="1374"/>
                </a:lnTo>
                <a:lnTo>
                  <a:pt x="1116" y="1374"/>
                </a:lnTo>
                <a:lnTo>
                  <a:pt x="1140" y="1362"/>
                </a:lnTo>
                <a:lnTo>
                  <a:pt x="1170" y="1350"/>
                </a:lnTo>
                <a:lnTo>
                  <a:pt x="1206" y="1332"/>
                </a:lnTo>
                <a:lnTo>
                  <a:pt x="1260" y="1314"/>
                </a:lnTo>
                <a:lnTo>
                  <a:pt x="1278" y="1326"/>
                </a:lnTo>
                <a:lnTo>
                  <a:pt x="1308" y="1350"/>
                </a:lnTo>
                <a:lnTo>
                  <a:pt x="1344" y="1374"/>
                </a:lnTo>
                <a:lnTo>
                  <a:pt x="1386" y="1416"/>
                </a:lnTo>
                <a:lnTo>
                  <a:pt x="1386" y="1428"/>
                </a:lnTo>
                <a:lnTo>
                  <a:pt x="1392" y="1446"/>
                </a:lnTo>
                <a:lnTo>
                  <a:pt x="1398" y="1458"/>
                </a:lnTo>
                <a:lnTo>
                  <a:pt x="1416" y="1458"/>
                </a:lnTo>
                <a:lnTo>
                  <a:pt x="1422" y="1452"/>
                </a:lnTo>
                <a:lnTo>
                  <a:pt x="1422" y="144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alta" descr="© INSCALE GmbH, 05.05.2010&#10;http://www.presentationload.com/">
            <a:extLst>
              <a:ext uri="{FF2B5EF4-FFF2-40B4-BE49-F238E27FC236}">
                <a16:creationId xmlns:a16="http://schemas.microsoft.com/office/drawing/2014/main" id="{4EF88406-A069-5A74-272B-71ED39425774}"/>
              </a:ext>
            </a:extLst>
          </p:cNvPr>
          <p:cNvSpPr>
            <a:spLocks/>
          </p:cNvSpPr>
          <p:nvPr/>
        </p:nvSpPr>
        <p:spPr bwMode="gray">
          <a:xfrm>
            <a:off x="6066788" y="3009208"/>
            <a:ext cx="14753" cy="12909"/>
          </a:xfrm>
          <a:custGeom>
            <a:avLst/>
            <a:gdLst>
              <a:gd name="T0" fmla="*/ 2147483647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2147483647 w 30"/>
              <a:gd name="T9" fmla="*/ 0 h 30"/>
              <a:gd name="T10" fmla="*/ 0 w 30"/>
              <a:gd name="T11" fmla="*/ 2147483647 h 30"/>
              <a:gd name="T12" fmla="*/ 0 w 30"/>
              <a:gd name="T13" fmla="*/ 2147483647 h 30"/>
              <a:gd name="T14" fmla="*/ 2147483647 w 30"/>
              <a:gd name="T15" fmla="*/ 2147483647 h 30"/>
              <a:gd name="T16" fmla="*/ 2147483647 w 30"/>
              <a:gd name="T17" fmla="*/ 2147483647 h 30"/>
              <a:gd name="T18" fmla="*/ 2147483647 w 30"/>
              <a:gd name="T19" fmla="*/ 2147483647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0"/>
              <a:gd name="T31" fmla="*/ 0 h 30"/>
              <a:gd name="T32" fmla="*/ 30 w 30"/>
              <a:gd name="T33" fmla="*/ 30 h 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0" h="30">
                <a:moveTo>
                  <a:pt x="24" y="30"/>
                </a:moveTo>
                <a:lnTo>
                  <a:pt x="30" y="24"/>
                </a:lnTo>
                <a:lnTo>
                  <a:pt x="30" y="12"/>
                </a:lnTo>
                <a:lnTo>
                  <a:pt x="18" y="0"/>
                </a:lnTo>
                <a:lnTo>
                  <a:pt x="6" y="0"/>
                </a:lnTo>
                <a:lnTo>
                  <a:pt x="0" y="6"/>
                </a:lnTo>
                <a:lnTo>
                  <a:pt x="0" y="18"/>
                </a:lnTo>
                <a:lnTo>
                  <a:pt x="6" y="24"/>
                </a:lnTo>
                <a:lnTo>
                  <a:pt x="18" y="30"/>
                </a:lnTo>
                <a:lnTo>
                  <a:pt x="24" y="3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auritania" descr="© INSCALE GmbH, 05.05.2010&#10;http://www.presentationload.com/">
            <a:extLst>
              <a:ext uri="{FF2B5EF4-FFF2-40B4-BE49-F238E27FC236}">
                <a16:creationId xmlns:a16="http://schemas.microsoft.com/office/drawing/2014/main" id="{5B9DB0C9-08A0-94D3-DF24-76C13D118219}"/>
              </a:ext>
            </a:extLst>
          </p:cNvPr>
          <p:cNvSpPr>
            <a:spLocks/>
          </p:cNvSpPr>
          <p:nvPr/>
        </p:nvSpPr>
        <p:spPr bwMode="gray">
          <a:xfrm>
            <a:off x="5048862" y="3350362"/>
            <a:ext cx="403852" cy="473926"/>
          </a:xfrm>
          <a:custGeom>
            <a:avLst/>
            <a:gdLst>
              <a:gd name="T0" fmla="*/ 2147483647 w 858"/>
              <a:gd name="T1" fmla="*/ 2147483647 h 1002"/>
              <a:gd name="T2" fmla="*/ 2147483647 w 858"/>
              <a:gd name="T3" fmla="*/ 2147483647 h 1002"/>
              <a:gd name="T4" fmla="*/ 2147483647 w 858"/>
              <a:gd name="T5" fmla="*/ 2147483647 h 1002"/>
              <a:gd name="T6" fmla="*/ 2147483647 w 858"/>
              <a:gd name="T7" fmla="*/ 2147483647 h 1002"/>
              <a:gd name="T8" fmla="*/ 2147483647 w 858"/>
              <a:gd name="T9" fmla="*/ 2147483647 h 1002"/>
              <a:gd name="T10" fmla="*/ 2147483647 w 858"/>
              <a:gd name="T11" fmla="*/ 2147483647 h 1002"/>
              <a:gd name="T12" fmla="*/ 2147483647 w 858"/>
              <a:gd name="T13" fmla="*/ 2147483647 h 1002"/>
              <a:gd name="T14" fmla="*/ 2147483647 w 858"/>
              <a:gd name="T15" fmla="*/ 2147483647 h 1002"/>
              <a:gd name="T16" fmla="*/ 2147483647 w 858"/>
              <a:gd name="T17" fmla="*/ 2147483647 h 1002"/>
              <a:gd name="T18" fmla="*/ 2147483647 w 858"/>
              <a:gd name="T19" fmla="*/ 2147483647 h 1002"/>
              <a:gd name="T20" fmla="*/ 2147483647 w 858"/>
              <a:gd name="T21" fmla="*/ 2147483647 h 1002"/>
              <a:gd name="T22" fmla="*/ 2147483647 w 858"/>
              <a:gd name="T23" fmla="*/ 2147483647 h 1002"/>
              <a:gd name="T24" fmla="*/ 2147483647 w 858"/>
              <a:gd name="T25" fmla="*/ 2147483647 h 1002"/>
              <a:gd name="T26" fmla="*/ 2147483647 w 858"/>
              <a:gd name="T27" fmla="*/ 2147483647 h 1002"/>
              <a:gd name="T28" fmla="*/ 2147483647 w 858"/>
              <a:gd name="T29" fmla="*/ 2147483647 h 1002"/>
              <a:gd name="T30" fmla="*/ 2147483647 w 858"/>
              <a:gd name="T31" fmla="*/ 2147483647 h 1002"/>
              <a:gd name="T32" fmla="*/ 2147483647 w 858"/>
              <a:gd name="T33" fmla="*/ 2147483647 h 1002"/>
              <a:gd name="T34" fmla="*/ 2147483647 w 858"/>
              <a:gd name="T35" fmla="*/ 2147483647 h 1002"/>
              <a:gd name="T36" fmla="*/ 2147483647 w 858"/>
              <a:gd name="T37" fmla="*/ 2147483647 h 1002"/>
              <a:gd name="T38" fmla="*/ 2147483647 w 858"/>
              <a:gd name="T39" fmla="*/ 2147483647 h 1002"/>
              <a:gd name="T40" fmla="*/ 2147483647 w 858"/>
              <a:gd name="T41" fmla="*/ 2147483647 h 1002"/>
              <a:gd name="T42" fmla="*/ 2147483647 w 858"/>
              <a:gd name="T43" fmla="*/ 2147483647 h 1002"/>
              <a:gd name="T44" fmla="*/ 2147483647 w 858"/>
              <a:gd name="T45" fmla="*/ 2147483647 h 1002"/>
              <a:gd name="T46" fmla="*/ 2147483647 w 858"/>
              <a:gd name="T47" fmla="*/ 2147483647 h 1002"/>
              <a:gd name="T48" fmla="*/ 2147483647 w 858"/>
              <a:gd name="T49" fmla="*/ 2147483647 h 1002"/>
              <a:gd name="T50" fmla="*/ 2147483647 w 858"/>
              <a:gd name="T51" fmla="*/ 2147483647 h 1002"/>
              <a:gd name="T52" fmla="*/ 2147483647 w 858"/>
              <a:gd name="T53" fmla="*/ 2147483647 h 1002"/>
              <a:gd name="T54" fmla="*/ 2147483647 w 858"/>
              <a:gd name="T55" fmla="*/ 2147483647 h 1002"/>
              <a:gd name="T56" fmla="*/ 2147483647 w 858"/>
              <a:gd name="T57" fmla="*/ 2147483647 h 1002"/>
              <a:gd name="T58" fmla="*/ 2147483647 w 858"/>
              <a:gd name="T59" fmla="*/ 2147483647 h 1002"/>
              <a:gd name="T60" fmla="*/ 2147483647 w 858"/>
              <a:gd name="T61" fmla="*/ 2147483647 h 1002"/>
              <a:gd name="T62" fmla="*/ 2147483647 w 858"/>
              <a:gd name="T63" fmla="*/ 2147483647 h 1002"/>
              <a:gd name="T64" fmla="*/ 2147483647 w 858"/>
              <a:gd name="T65" fmla="*/ 2147483647 h 1002"/>
              <a:gd name="T66" fmla="*/ 2147483647 w 858"/>
              <a:gd name="T67" fmla="*/ 2147483647 h 1002"/>
              <a:gd name="T68" fmla="*/ 2147483647 w 858"/>
              <a:gd name="T69" fmla="*/ 2147483647 h 1002"/>
              <a:gd name="T70" fmla="*/ 2147483647 w 858"/>
              <a:gd name="T71" fmla="*/ 2147483647 h 1002"/>
              <a:gd name="T72" fmla="*/ 2147483647 w 858"/>
              <a:gd name="T73" fmla="*/ 2147483647 h 1002"/>
              <a:gd name="T74" fmla="*/ 2147483647 w 858"/>
              <a:gd name="T75" fmla="*/ 2147483647 h 1002"/>
              <a:gd name="T76" fmla="*/ 2147483647 w 858"/>
              <a:gd name="T77" fmla="*/ 2147483647 h 1002"/>
              <a:gd name="T78" fmla="*/ 2147483647 w 858"/>
              <a:gd name="T79" fmla="*/ 2147483647 h 1002"/>
              <a:gd name="T80" fmla="*/ 2147483647 w 858"/>
              <a:gd name="T81" fmla="*/ 2147483647 h 1002"/>
              <a:gd name="T82" fmla="*/ 2147483647 w 858"/>
              <a:gd name="T83" fmla="*/ 2147483647 h 1002"/>
              <a:gd name="T84" fmla="*/ 2147483647 w 858"/>
              <a:gd name="T85" fmla="*/ 2147483647 h 1002"/>
              <a:gd name="T86" fmla="*/ 2147483647 w 858"/>
              <a:gd name="T87" fmla="*/ 2147483647 h 1002"/>
              <a:gd name="T88" fmla="*/ 2147483647 w 858"/>
              <a:gd name="T89" fmla="*/ 2147483647 h 1002"/>
              <a:gd name="T90" fmla="*/ 2147483647 w 858"/>
              <a:gd name="T91" fmla="*/ 2147483647 h 1002"/>
              <a:gd name="T92" fmla="*/ 2147483647 w 858"/>
              <a:gd name="T93" fmla="*/ 2147483647 h 1002"/>
              <a:gd name="T94" fmla="*/ 2147483647 w 858"/>
              <a:gd name="T95" fmla="*/ 2147483647 h 1002"/>
              <a:gd name="T96" fmla="*/ 2147483647 w 858"/>
              <a:gd name="T97" fmla="*/ 2147483647 h 1002"/>
              <a:gd name="T98" fmla="*/ 0 w 858"/>
              <a:gd name="T99" fmla="*/ 2147483647 h 100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58"/>
              <a:gd name="T151" fmla="*/ 0 h 1002"/>
              <a:gd name="T152" fmla="*/ 858 w 858"/>
              <a:gd name="T153" fmla="*/ 1002 h 100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58" h="1002">
                <a:moveTo>
                  <a:pt x="0" y="498"/>
                </a:moveTo>
                <a:lnTo>
                  <a:pt x="18" y="498"/>
                </a:lnTo>
                <a:lnTo>
                  <a:pt x="18" y="528"/>
                </a:lnTo>
                <a:lnTo>
                  <a:pt x="24" y="534"/>
                </a:lnTo>
                <a:lnTo>
                  <a:pt x="30" y="534"/>
                </a:lnTo>
                <a:lnTo>
                  <a:pt x="30" y="528"/>
                </a:lnTo>
                <a:lnTo>
                  <a:pt x="36" y="522"/>
                </a:lnTo>
                <a:lnTo>
                  <a:pt x="48" y="558"/>
                </a:lnTo>
                <a:lnTo>
                  <a:pt x="42" y="600"/>
                </a:lnTo>
                <a:lnTo>
                  <a:pt x="30" y="600"/>
                </a:lnTo>
                <a:lnTo>
                  <a:pt x="36" y="624"/>
                </a:lnTo>
                <a:lnTo>
                  <a:pt x="24" y="630"/>
                </a:lnTo>
                <a:lnTo>
                  <a:pt x="30" y="642"/>
                </a:lnTo>
                <a:lnTo>
                  <a:pt x="36" y="648"/>
                </a:lnTo>
                <a:lnTo>
                  <a:pt x="48" y="666"/>
                </a:lnTo>
                <a:lnTo>
                  <a:pt x="60" y="690"/>
                </a:lnTo>
                <a:lnTo>
                  <a:pt x="60" y="720"/>
                </a:lnTo>
                <a:lnTo>
                  <a:pt x="54" y="738"/>
                </a:lnTo>
                <a:lnTo>
                  <a:pt x="54" y="750"/>
                </a:lnTo>
                <a:lnTo>
                  <a:pt x="48" y="756"/>
                </a:lnTo>
                <a:lnTo>
                  <a:pt x="48" y="804"/>
                </a:lnTo>
                <a:lnTo>
                  <a:pt x="42" y="816"/>
                </a:lnTo>
                <a:lnTo>
                  <a:pt x="30" y="822"/>
                </a:lnTo>
                <a:lnTo>
                  <a:pt x="24" y="840"/>
                </a:lnTo>
                <a:lnTo>
                  <a:pt x="18" y="852"/>
                </a:lnTo>
                <a:lnTo>
                  <a:pt x="18" y="864"/>
                </a:lnTo>
                <a:lnTo>
                  <a:pt x="12" y="876"/>
                </a:lnTo>
                <a:lnTo>
                  <a:pt x="12" y="906"/>
                </a:lnTo>
                <a:lnTo>
                  <a:pt x="18" y="900"/>
                </a:lnTo>
                <a:lnTo>
                  <a:pt x="36" y="864"/>
                </a:lnTo>
                <a:lnTo>
                  <a:pt x="42" y="858"/>
                </a:lnTo>
                <a:lnTo>
                  <a:pt x="54" y="852"/>
                </a:lnTo>
                <a:lnTo>
                  <a:pt x="60" y="852"/>
                </a:lnTo>
                <a:lnTo>
                  <a:pt x="66" y="858"/>
                </a:lnTo>
                <a:lnTo>
                  <a:pt x="72" y="858"/>
                </a:lnTo>
                <a:lnTo>
                  <a:pt x="84" y="852"/>
                </a:lnTo>
                <a:lnTo>
                  <a:pt x="114" y="858"/>
                </a:lnTo>
                <a:lnTo>
                  <a:pt x="114" y="840"/>
                </a:lnTo>
                <a:lnTo>
                  <a:pt x="138" y="852"/>
                </a:lnTo>
                <a:lnTo>
                  <a:pt x="162" y="852"/>
                </a:lnTo>
                <a:lnTo>
                  <a:pt x="174" y="858"/>
                </a:lnTo>
                <a:lnTo>
                  <a:pt x="180" y="858"/>
                </a:lnTo>
                <a:lnTo>
                  <a:pt x="186" y="870"/>
                </a:lnTo>
                <a:lnTo>
                  <a:pt x="198" y="882"/>
                </a:lnTo>
                <a:lnTo>
                  <a:pt x="204" y="894"/>
                </a:lnTo>
                <a:lnTo>
                  <a:pt x="216" y="888"/>
                </a:lnTo>
                <a:lnTo>
                  <a:pt x="234" y="888"/>
                </a:lnTo>
                <a:lnTo>
                  <a:pt x="240" y="894"/>
                </a:lnTo>
                <a:lnTo>
                  <a:pt x="240" y="900"/>
                </a:lnTo>
                <a:lnTo>
                  <a:pt x="246" y="912"/>
                </a:lnTo>
                <a:lnTo>
                  <a:pt x="246" y="942"/>
                </a:lnTo>
                <a:lnTo>
                  <a:pt x="264" y="942"/>
                </a:lnTo>
                <a:lnTo>
                  <a:pt x="270" y="948"/>
                </a:lnTo>
                <a:lnTo>
                  <a:pt x="270" y="972"/>
                </a:lnTo>
                <a:lnTo>
                  <a:pt x="300" y="978"/>
                </a:lnTo>
                <a:lnTo>
                  <a:pt x="312" y="1002"/>
                </a:lnTo>
                <a:lnTo>
                  <a:pt x="330" y="1002"/>
                </a:lnTo>
                <a:lnTo>
                  <a:pt x="342" y="996"/>
                </a:lnTo>
                <a:lnTo>
                  <a:pt x="348" y="996"/>
                </a:lnTo>
                <a:lnTo>
                  <a:pt x="348" y="948"/>
                </a:lnTo>
                <a:lnTo>
                  <a:pt x="360" y="936"/>
                </a:lnTo>
                <a:lnTo>
                  <a:pt x="378" y="936"/>
                </a:lnTo>
                <a:lnTo>
                  <a:pt x="402" y="960"/>
                </a:lnTo>
                <a:lnTo>
                  <a:pt x="408" y="972"/>
                </a:lnTo>
                <a:lnTo>
                  <a:pt x="420" y="948"/>
                </a:lnTo>
                <a:lnTo>
                  <a:pt x="456" y="948"/>
                </a:lnTo>
                <a:lnTo>
                  <a:pt x="462" y="954"/>
                </a:lnTo>
                <a:lnTo>
                  <a:pt x="492" y="954"/>
                </a:lnTo>
                <a:lnTo>
                  <a:pt x="504" y="948"/>
                </a:lnTo>
                <a:lnTo>
                  <a:pt x="510" y="948"/>
                </a:lnTo>
                <a:lnTo>
                  <a:pt x="510" y="936"/>
                </a:lnTo>
                <a:lnTo>
                  <a:pt x="516" y="930"/>
                </a:lnTo>
                <a:lnTo>
                  <a:pt x="522" y="930"/>
                </a:lnTo>
                <a:lnTo>
                  <a:pt x="522" y="942"/>
                </a:lnTo>
                <a:lnTo>
                  <a:pt x="786" y="942"/>
                </a:lnTo>
                <a:lnTo>
                  <a:pt x="798" y="900"/>
                </a:lnTo>
                <a:lnTo>
                  <a:pt x="804" y="894"/>
                </a:lnTo>
                <a:lnTo>
                  <a:pt x="804" y="882"/>
                </a:lnTo>
                <a:lnTo>
                  <a:pt x="786" y="864"/>
                </a:lnTo>
                <a:lnTo>
                  <a:pt x="780" y="864"/>
                </a:lnTo>
                <a:lnTo>
                  <a:pt x="738" y="174"/>
                </a:lnTo>
                <a:lnTo>
                  <a:pt x="858" y="180"/>
                </a:lnTo>
                <a:lnTo>
                  <a:pt x="600" y="0"/>
                </a:lnTo>
                <a:lnTo>
                  <a:pt x="594" y="48"/>
                </a:lnTo>
                <a:lnTo>
                  <a:pt x="588" y="54"/>
                </a:lnTo>
                <a:lnTo>
                  <a:pt x="588" y="90"/>
                </a:lnTo>
                <a:lnTo>
                  <a:pt x="366" y="96"/>
                </a:lnTo>
                <a:lnTo>
                  <a:pt x="366" y="108"/>
                </a:lnTo>
                <a:lnTo>
                  <a:pt x="354" y="114"/>
                </a:lnTo>
                <a:lnTo>
                  <a:pt x="354" y="306"/>
                </a:lnTo>
                <a:lnTo>
                  <a:pt x="348" y="312"/>
                </a:lnTo>
                <a:lnTo>
                  <a:pt x="336" y="318"/>
                </a:lnTo>
                <a:lnTo>
                  <a:pt x="306" y="318"/>
                </a:lnTo>
                <a:lnTo>
                  <a:pt x="282" y="330"/>
                </a:lnTo>
                <a:lnTo>
                  <a:pt x="276" y="342"/>
                </a:lnTo>
                <a:lnTo>
                  <a:pt x="276" y="360"/>
                </a:lnTo>
                <a:lnTo>
                  <a:pt x="282" y="372"/>
                </a:lnTo>
                <a:lnTo>
                  <a:pt x="276" y="474"/>
                </a:lnTo>
                <a:lnTo>
                  <a:pt x="0" y="474"/>
                </a:lnTo>
                <a:lnTo>
                  <a:pt x="0" y="49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ali" descr="© INSCALE GmbH, 05.05.2010&#10;http://www.presentationload.com/">
            <a:extLst>
              <a:ext uri="{FF2B5EF4-FFF2-40B4-BE49-F238E27FC236}">
                <a16:creationId xmlns:a16="http://schemas.microsoft.com/office/drawing/2014/main" id="{96ED8221-36C8-F9A3-1D68-D2C376BAE18F}"/>
              </a:ext>
            </a:extLst>
          </p:cNvPr>
          <p:cNvSpPr>
            <a:spLocks/>
          </p:cNvSpPr>
          <p:nvPr/>
        </p:nvSpPr>
        <p:spPr bwMode="gray">
          <a:xfrm>
            <a:off x="5196388" y="3433345"/>
            <a:ext cx="547690" cy="566131"/>
          </a:xfrm>
          <a:custGeom>
            <a:avLst/>
            <a:gdLst>
              <a:gd name="T0" fmla="*/ 2147483647 w 1164"/>
              <a:gd name="T1" fmla="*/ 2147483647 h 1200"/>
              <a:gd name="T2" fmla="*/ 2147483647 w 1164"/>
              <a:gd name="T3" fmla="*/ 2147483647 h 1200"/>
              <a:gd name="T4" fmla="*/ 2147483647 w 1164"/>
              <a:gd name="T5" fmla="*/ 2147483647 h 1200"/>
              <a:gd name="T6" fmla="*/ 2147483647 w 1164"/>
              <a:gd name="T7" fmla="*/ 2147483647 h 1200"/>
              <a:gd name="T8" fmla="*/ 2147483647 w 1164"/>
              <a:gd name="T9" fmla="*/ 2147483647 h 1200"/>
              <a:gd name="T10" fmla="*/ 2147483647 w 1164"/>
              <a:gd name="T11" fmla="*/ 2147483647 h 1200"/>
              <a:gd name="T12" fmla="*/ 2147483647 w 1164"/>
              <a:gd name="T13" fmla="*/ 2147483647 h 1200"/>
              <a:gd name="T14" fmla="*/ 2147483647 w 1164"/>
              <a:gd name="T15" fmla="*/ 2147483647 h 1200"/>
              <a:gd name="T16" fmla="*/ 2147483647 w 1164"/>
              <a:gd name="T17" fmla="*/ 2147483647 h 1200"/>
              <a:gd name="T18" fmla="*/ 2147483647 w 1164"/>
              <a:gd name="T19" fmla="*/ 2147483647 h 1200"/>
              <a:gd name="T20" fmla="*/ 2147483647 w 1164"/>
              <a:gd name="T21" fmla="*/ 2147483647 h 1200"/>
              <a:gd name="T22" fmla="*/ 2147483647 w 1164"/>
              <a:gd name="T23" fmla="*/ 2147483647 h 1200"/>
              <a:gd name="T24" fmla="*/ 2147483647 w 1164"/>
              <a:gd name="T25" fmla="*/ 2147483647 h 1200"/>
              <a:gd name="T26" fmla="*/ 2147483647 w 1164"/>
              <a:gd name="T27" fmla="*/ 2147483647 h 1200"/>
              <a:gd name="T28" fmla="*/ 2147483647 w 1164"/>
              <a:gd name="T29" fmla="*/ 2147483647 h 1200"/>
              <a:gd name="T30" fmla="*/ 2147483647 w 1164"/>
              <a:gd name="T31" fmla="*/ 2147483647 h 1200"/>
              <a:gd name="T32" fmla="*/ 2147483647 w 1164"/>
              <a:gd name="T33" fmla="*/ 2147483647 h 1200"/>
              <a:gd name="T34" fmla="*/ 2147483647 w 1164"/>
              <a:gd name="T35" fmla="*/ 2147483647 h 1200"/>
              <a:gd name="T36" fmla="*/ 2147483647 w 1164"/>
              <a:gd name="T37" fmla="*/ 2147483647 h 1200"/>
              <a:gd name="T38" fmla="*/ 2147483647 w 1164"/>
              <a:gd name="T39" fmla="*/ 2147483647 h 1200"/>
              <a:gd name="T40" fmla="*/ 2147483647 w 1164"/>
              <a:gd name="T41" fmla="*/ 2147483647 h 1200"/>
              <a:gd name="T42" fmla="*/ 2147483647 w 1164"/>
              <a:gd name="T43" fmla="*/ 2147483647 h 1200"/>
              <a:gd name="T44" fmla="*/ 2147483647 w 1164"/>
              <a:gd name="T45" fmla="*/ 2147483647 h 1200"/>
              <a:gd name="T46" fmla="*/ 2147483647 w 1164"/>
              <a:gd name="T47" fmla="*/ 2147483647 h 1200"/>
              <a:gd name="T48" fmla="*/ 2147483647 w 1164"/>
              <a:gd name="T49" fmla="*/ 2147483647 h 1200"/>
              <a:gd name="T50" fmla="*/ 2147483647 w 1164"/>
              <a:gd name="T51" fmla="*/ 2147483647 h 1200"/>
              <a:gd name="T52" fmla="*/ 2147483647 w 1164"/>
              <a:gd name="T53" fmla="*/ 2147483647 h 1200"/>
              <a:gd name="T54" fmla="*/ 0 w 1164"/>
              <a:gd name="T55" fmla="*/ 2147483647 h 1200"/>
              <a:gd name="T56" fmla="*/ 2147483647 w 1164"/>
              <a:gd name="T57" fmla="*/ 2147483647 h 1200"/>
              <a:gd name="T58" fmla="*/ 2147483647 w 1164"/>
              <a:gd name="T59" fmla="*/ 2147483647 h 1200"/>
              <a:gd name="T60" fmla="*/ 2147483647 w 1164"/>
              <a:gd name="T61" fmla="*/ 2147483647 h 1200"/>
              <a:gd name="T62" fmla="*/ 2147483647 w 1164"/>
              <a:gd name="T63" fmla="*/ 2147483647 h 1200"/>
              <a:gd name="T64" fmla="*/ 2147483647 w 1164"/>
              <a:gd name="T65" fmla="*/ 2147483647 h 1200"/>
              <a:gd name="T66" fmla="*/ 2147483647 w 1164"/>
              <a:gd name="T67" fmla="*/ 2147483647 h 1200"/>
              <a:gd name="T68" fmla="*/ 2147483647 w 1164"/>
              <a:gd name="T69" fmla="*/ 2147483647 h 1200"/>
              <a:gd name="T70" fmla="*/ 2147483647 w 1164"/>
              <a:gd name="T71" fmla="*/ 2147483647 h 1200"/>
              <a:gd name="T72" fmla="*/ 2147483647 w 1164"/>
              <a:gd name="T73" fmla="*/ 2147483647 h 1200"/>
              <a:gd name="T74" fmla="*/ 2147483647 w 1164"/>
              <a:gd name="T75" fmla="*/ 2147483647 h 1200"/>
              <a:gd name="T76" fmla="*/ 2147483647 w 1164"/>
              <a:gd name="T77" fmla="*/ 2147483647 h 1200"/>
              <a:gd name="T78" fmla="*/ 2147483647 w 1164"/>
              <a:gd name="T79" fmla="*/ 2147483647 h 1200"/>
              <a:gd name="T80" fmla="*/ 2147483647 w 1164"/>
              <a:gd name="T81" fmla="*/ 2147483647 h 1200"/>
              <a:gd name="T82" fmla="*/ 2147483647 w 1164"/>
              <a:gd name="T83" fmla="*/ 2147483647 h 1200"/>
              <a:gd name="T84" fmla="*/ 2147483647 w 1164"/>
              <a:gd name="T85" fmla="*/ 2147483647 h 1200"/>
              <a:gd name="T86" fmla="*/ 2147483647 w 1164"/>
              <a:gd name="T87" fmla="*/ 2147483647 h 1200"/>
              <a:gd name="T88" fmla="*/ 2147483647 w 1164"/>
              <a:gd name="T89" fmla="*/ 2147483647 h 1200"/>
              <a:gd name="T90" fmla="*/ 2147483647 w 1164"/>
              <a:gd name="T91" fmla="*/ 2147483647 h 1200"/>
              <a:gd name="T92" fmla="*/ 2147483647 w 1164"/>
              <a:gd name="T93" fmla="*/ 2147483647 h 1200"/>
              <a:gd name="T94" fmla="*/ 2147483647 w 1164"/>
              <a:gd name="T95" fmla="*/ 2147483647 h 1200"/>
              <a:gd name="T96" fmla="*/ 2147483647 w 1164"/>
              <a:gd name="T97" fmla="*/ 2147483647 h 1200"/>
              <a:gd name="T98" fmla="*/ 2147483647 w 1164"/>
              <a:gd name="T99" fmla="*/ 2147483647 h 1200"/>
              <a:gd name="T100" fmla="*/ 2147483647 w 1164"/>
              <a:gd name="T101" fmla="*/ 2147483647 h 1200"/>
              <a:gd name="T102" fmla="*/ 2147483647 w 1164"/>
              <a:gd name="T103" fmla="*/ 2147483647 h 1200"/>
              <a:gd name="T104" fmla="*/ 2147483647 w 1164"/>
              <a:gd name="T105" fmla="*/ 2147483647 h 1200"/>
              <a:gd name="T106" fmla="*/ 2147483647 w 1164"/>
              <a:gd name="T107" fmla="*/ 2147483647 h 12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64"/>
              <a:gd name="T163" fmla="*/ 0 h 1200"/>
              <a:gd name="T164" fmla="*/ 1164 w 1164"/>
              <a:gd name="T165" fmla="*/ 1200 h 12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64" h="1200">
                <a:moveTo>
                  <a:pt x="612" y="954"/>
                </a:moveTo>
                <a:lnTo>
                  <a:pt x="636" y="948"/>
                </a:lnTo>
                <a:lnTo>
                  <a:pt x="636" y="912"/>
                </a:lnTo>
                <a:lnTo>
                  <a:pt x="654" y="912"/>
                </a:lnTo>
                <a:lnTo>
                  <a:pt x="654" y="906"/>
                </a:lnTo>
                <a:lnTo>
                  <a:pt x="660" y="900"/>
                </a:lnTo>
                <a:lnTo>
                  <a:pt x="666" y="888"/>
                </a:lnTo>
                <a:lnTo>
                  <a:pt x="678" y="882"/>
                </a:lnTo>
                <a:lnTo>
                  <a:pt x="684" y="870"/>
                </a:lnTo>
                <a:lnTo>
                  <a:pt x="690" y="864"/>
                </a:lnTo>
                <a:lnTo>
                  <a:pt x="696" y="864"/>
                </a:lnTo>
                <a:lnTo>
                  <a:pt x="708" y="876"/>
                </a:lnTo>
                <a:lnTo>
                  <a:pt x="720" y="876"/>
                </a:lnTo>
                <a:lnTo>
                  <a:pt x="720" y="870"/>
                </a:lnTo>
                <a:lnTo>
                  <a:pt x="726" y="864"/>
                </a:lnTo>
                <a:lnTo>
                  <a:pt x="726" y="846"/>
                </a:lnTo>
                <a:lnTo>
                  <a:pt x="750" y="846"/>
                </a:lnTo>
                <a:lnTo>
                  <a:pt x="768" y="822"/>
                </a:lnTo>
                <a:lnTo>
                  <a:pt x="792" y="822"/>
                </a:lnTo>
                <a:lnTo>
                  <a:pt x="810" y="804"/>
                </a:lnTo>
                <a:lnTo>
                  <a:pt x="858" y="804"/>
                </a:lnTo>
                <a:lnTo>
                  <a:pt x="882" y="816"/>
                </a:lnTo>
                <a:lnTo>
                  <a:pt x="930" y="804"/>
                </a:lnTo>
                <a:lnTo>
                  <a:pt x="954" y="786"/>
                </a:lnTo>
                <a:lnTo>
                  <a:pt x="1020" y="792"/>
                </a:lnTo>
                <a:lnTo>
                  <a:pt x="1020" y="774"/>
                </a:lnTo>
                <a:lnTo>
                  <a:pt x="1068" y="780"/>
                </a:lnTo>
                <a:lnTo>
                  <a:pt x="1080" y="774"/>
                </a:lnTo>
                <a:lnTo>
                  <a:pt x="1104" y="774"/>
                </a:lnTo>
                <a:lnTo>
                  <a:pt x="1122" y="768"/>
                </a:lnTo>
                <a:lnTo>
                  <a:pt x="1134" y="762"/>
                </a:lnTo>
                <a:lnTo>
                  <a:pt x="1140" y="750"/>
                </a:lnTo>
                <a:lnTo>
                  <a:pt x="1140" y="732"/>
                </a:lnTo>
                <a:lnTo>
                  <a:pt x="1146" y="720"/>
                </a:lnTo>
                <a:lnTo>
                  <a:pt x="1146" y="708"/>
                </a:lnTo>
                <a:lnTo>
                  <a:pt x="1164" y="684"/>
                </a:lnTo>
                <a:lnTo>
                  <a:pt x="1164" y="480"/>
                </a:lnTo>
                <a:lnTo>
                  <a:pt x="1140" y="480"/>
                </a:lnTo>
                <a:lnTo>
                  <a:pt x="1134" y="486"/>
                </a:lnTo>
                <a:lnTo>
                  <a:pt x="1104" y="486"/>
                </a:lnTo>
                <a:lnTo>
                  <a:pt x="1092" y="480"/>
                </a:lnTo>
                <a:lnTo>
                  <a:pt x="1086" y="474"/>
                </a:lnTo>
                <a:lnTo>
                  <a:pt x="1086" y="468"/>
                </a:lnTo>
                <a:lnTo>
                  <a:pt x="1104" y="450"/>
                </a:lnTo>
                <a:lnTo>
                  <a:pt x="1104" y="432"/>
                </a:lnTo>
                <a:lnTo>
                  <a:pt x="1092" y="408"/>
                </a:lnTo>
                <a:lnTo>
                  <a:pt x="1080" y="402"/>
                </a:lnTo>
                <a:lnTo>
                  <a:pt x="1050" y="402"/>
                </a:lnTo>
                <a:lnTo>
                  <a:pt x="1044" y="408"/>
                </a:lnTo>
                <a:lnTo>
                  <a:pt x="1038" y="408"/>
                </a:lnTo>
                <a:lnTo>
                  <a:pt x="1032" y="378"/>
                </a:lnTo>
                <a:lnTo>
                  <a:pt x="996" y="378"/>
                </a:lnTo>
                <a:lnTo>
                  <a:pt x="984" y="366"/>
                </a:lnTo>
                <a:lnTo>
                  <a:pt x="984" y="348"/>
                </a:lnTo>
                <a:lnTo>
                  <a:pt x="978" y="342"/>
                </a:lnTo>
                <a:lnTo>
                  <a:pt x="954" y="342"/>
                </a:lnTo>
                <a:lnTo>
                  <a:pt x="954" y="318"/>
                </a:lnTo>
                <a:lnTo>
                  <a:pt x="546" y="6"/>
                </a:lnTo>
                <a:lnTo>
                  <a:pt x="426" y="0"/>
                </a:lnTo>
                <a:lnTo>
                  <a:pt x="468" y="690"/>
                </a:lnTo>
                <a:lnTo>
                  <a:pt x="474" y="690"/>
                </a:lnTo>
                <a:lnTo>
                  <a:pt x="492" y="708"/>
                </a:lnTo>
                <a:lnTo>
                  <a:pt x="492" y="720"/>
                </a:lnTo>
                <a:lnTo>
                  <a:pt x="486" y="726"/>
                </a:lnTo>
                <a:lnTo>
                  <a:pt x="474" y="768"/>
                </a:lnTo>
                <a:lnTo>
                  <a:pt x="210" y="768"/>
                </a:lnTo>
                <a:lnTo>
                  <a:pt x="210" y="756"/>
                </a:lnTo>
                <a:lnTo>
                  <a:pt x="204" y="756"/>
                </a:lnTo>
                <a:lnTo>
                  <a:pt x="198" y="762"/>
                </a:lnTo>
                <a:lnTo>
                  <a:pt x="198" y="774"/>
                </a:lnTo>
                <a:lnTo>
                  <a:pt x="192" y="774"/>
                </a:lnTo>
                <a:lnTo>
                  <a:pt x="180" y="780"/>
                </a:lnTo>
                <a:lnTo>
                  <a:pt x="150" y="780"/>
                </a:lnTo>
                <a:lnTo>
                  <a:pt x="144" y="774"/>
                </a:lnTo>
                <a:lnTo>
                  <a:pt x="108" y="774"/>
                </a:lnTo>
                <a:lnTo>
                  <a:pt x="96" y="798"/>
                </a:lnTo>
                <a:lnTo>
                  <a:pt x="90" y="786"/>
                </a:lnTo>
                <a:lnTo>
                  <a:pt x="66" y="762"/>
                </a:lnTo>
                <a:lnTo>
                  <a:pt x="48" y="762"/>
                </a:lnTo>
                <a:lnTo>
                  <a:pt x="36" y="774"/>
                </a:lnTo>
                <a:lnTo>
                  <a:pt x="36" y="822"/>
                </a:lnTo>
                <a:lnTo>
                  <a:pt x="30" y="822"/>
                </a:lnTo>
                <a:lnTo>
                  <a:pt x="18" y="828"/>
                </a:lnTo>
                <a:lnTo>
                  <a:pt x="0" y="828"/>
                </a:lnTo>
                <a:lnTo>
                  <a:pt x="0" y="852"/>
                </a:lnTo>
                <a:lnTo>
                  <a:pt x="12" y="870"/>
                </a:lnTo>
                <a:lnTo>
                  <a:pt x="12" y="876"/>
                </a:lnTo>
                <a:lnTo>
                  <a:pt x="24" y="888"/>
                </a:lnTo>
                <a:lnTo>
                  <a:pt x="24" y="906"/>
                </a:lnTo>
                <a:lnTo>
                  <a:pt x="18" y="912"/>
                </a:lnTo>
                <a:lnTo>
                  <a:pt x="18" y="936"/>
                </a:lnTo>
                <a:lnTo>
                  <a:pt x="24" y="942"/>
                </a:lnTo>
                <a:lnTo>
                  <a:pt x="36" y="942"/>
                </a:lnTo>
                <a:lnTo>
                  <a:pt x="36" y="936"/>
                </a:lnTo>
                <a:lnTo>
                  <a:pt x="42" y="936"/>
                </a:lnTo>
                <a:lnTo>
                  <a:pt x="48" y="942"/>
                </a:lnTo>
                <a:lnTo>
                  <a:pt x="54" y="954"/>
                </a:lnTo>
                <a:lnTo>
                  <a:pt x="54" y="1032"/>
                </a:lnTo>
                <a:lnTo>
                  <a:pt x="60" y="1044"/>
                </a:lnTo>
                <a:lnTo>
                  <a:pt x="60" y="1050"/>
                </a:lnTo>
                <a:lnTo>
                  <a:pt x="66" y="1056"/>
                </a:lnTo>
                <a:lnTo>
                  <a:pt x="72" y="1050"/>
                </a:lnTo>
                <a:lnTo>
                  <a:pt x="78" y="1038"/>
                </a:lnTo>
                <a:lnTo>
                  <a:pt x="90" y="1026"/>
                </a:lnTo>
                <a:lnTo>
                  <a:pt x="102" y="1038"/>
                </a:lnTo>
                <a:lnTo>
                  <a:pt x="108" y="1050"/>
                </a:lnTo>
                <a:lnTo>
                  <a:pt x="108" y="1062"/>
                </a:lnTo>
                <a:lnTo>
                  <a:pt x="114" y="1050"/>
                </a:lnTo>
                <a:lnTo>
                  <a:pt x="126" y="1038"/>
                </a:lnTo>
                <a:lnTo>
                  <a:pt x="132" y="1026"/>
                </a:lnTo>
                <a:lnTo>
                  <a:pt x="138" y="1026"/>
                </a:lnTo>
                <a:lnTo>
                  <a:pt x="144" y="1032"/>
                </a:lnTo>
                <a:lnTo>
                  <a:pt x="150" y="1032"/>
                </a:lnTo>
                <a:lnTo>
                  <a:pt x="162" y="1038"/>
                </a:lnTo>
                <a:lnTo>
                  <a:pt x="168" y="1044"/>
                </a:lnTo>
                <a:lnTo>
                  <a:pt x="180" y="1050"/>
                </a:lnTo>
                <a:lnTo>
                  <a:pt x="198" y="1032"/>
                </a:lnTo>
                <a:lnTo>
                  <a:pt x="198" y="1014"/>
                </a:lnTo>
                <a:lnTo>
                  <a:pt x="204" y="1008"/>
                </a:lnTo>
                <a:lnTo>
                  <a:pt x="216" y="1008"/>
                </a:lnTo>
                <a:lnTo>
                  <a:pt x="228" y="1014"/>
                </a:lnTo>
                <a:lnTo>
                  <a:pt x="228" y="1032"/>
                </a:lnTo>
                <a:lnTo>
                  <a:pt x="246" y="1044"/>
                </a:lnTo>
                <a:lnTo>
                  <a:pt x="234" y="1074"/>
                </a:lnTo>
                <a:lnTo>
                  <a:pt x="270" y="1092"/>
                </a:lnTo>
                <a:lnTo>
                  <a:pt x="246" y="1128"/>
                </a:lnTo>
                <a:lnTo>
                  <a:pt x="270" y="1128"/>
                </a:lnTo>
                <a:lnTo>
                  <a:pt x="270" y="1164"/>
                </a:lnTo>
                <a:lnTo>
                  <a:pt x="300" y="1194"/>
                </a:lnTo>
                <a:lnTo>
                  <a:pt x="312" y="1200"/>
                </a:lnTo>
                <a:lnTo>
                  <a:pt x="312" y="1182"/>
                </a:lnTo>
                <a:lnTo>
                  <a:pt x="318" y="1176"/>
                </a:lnTo>
                <a:lnTo>
                  <a:pt x="330" y="1176"/>
                </a:lnTo>
                <a:lnTo>
                  <a:pt x="348" y="1182"/>
                </a:lnTo>
                <a:lnTo>
                  <a:pt x="366" y="1200"/>
                </a:lnTo>
                <a:lnTo>
                  <a:pt x="372" y="1182"/>
                </a:lnTo>
                <a:lnTo>
                  <a:pt x="390" y="1182"/>
                </a:lnTo>
                <a:lnTo>
                  <a:pt x="396" y="1158"/>
                </a:lnTo>
                <a:lnTo>
                  <a:pt x="408" y="1176"/>
                </a:lnTo>
                <a:lnTo>
                  <a:pt x="420" y="1152"/>
                </a:lnTo>
                <a:lnTo>
                  <a:pt x="420" y="1188"/>
                </a:lnTo>
                <a:lnTo>
                  <a:pt x="444" y="1194"/>
                </a:lnTo>
                <a:lnTo>
                  <a:pt x="450" y="1188"/>
                </a:lnTo>
                <a:lnTo>
                  <a:pt x="456" y="1176"/>
                </a:lnTo>
                <a:lnTo>
                  <a:pt x="462" y="1170"/>
                </a:lnTo>
                <a:lnTo>
                  <a:pt x="474" y="1170"/>
                </a:lnTo>
                <a:lnTo>
                  <a:pt x="468" y="1116"/>
                </a:lnTo>
                <a:lnTo>
                  <a:pt x="492" y="1116"/>
                </a:lnTo>
                <a:lnTo>
                  <a:pt x="504" y="1092"/>
                </a:lnTo>
                <a:lnTo>
                  <a:pt x="480" y="1062"/>
                </a:lnTo>
                <a:lnTo>
                  <a:pt x="498" y="1050"/>
                </a:lnTo>
                <a:lnTo>
                  <a:pt x="504" y="1050"/>
                </a:lnTo>
                <a:lnTo>
                  <a:pt x="510" y="1044"/>
                </a:lnTo>
                <a:lnTo>
                  <a:pt x="546" y="1044"/>
                </a:lnTo>
                <a:lnTo>
                  <a:pt x="546" y="1032"/>
                </a:lnTo>
                <a:lnTo>
                  <a:pt x="540" y="1026"/>
                </a:lnTo>
                <a:lnTo>
                  <a:pt x="546" y="1026"/>
                </a:lnTo>
                <a:lnTo>
                  <a:pt x="552" y="1020"/>
                </a:lnTo>
                <a:lnTo>
                  <a:pt x="552" y="990"/>
                </a:lnTo>
                <a:lnTo>
                  <a:pt x="570" y="990"/>
                </a:lnTo>
                <a:lnTo>
                  <a:pt x="570" y="960"/>
                </a:lnTo>
                <a:lnTo>
                  <a:pt x="564" y="954"/>
                </a:lnTo>
                <a:lnTo>
                  <a:pt x="582" y="924"/>
                </a:lnTo>
                <a:lnTo>
                  <a:pt x="612" y="95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alaysia" descr="© INSCALE GmbH, 05.05.2010&#10;http://www.presentationload.com/">
            <a:extLst>
              <a:ext uri="{FF2B5EF4-FFF2-40B4-BE49-F238E27FC236}">
                <a16:creationId xmlns:a16="http://schemas.microsoft.com/office/drawing/2014/main" id="{18C4AFB5-3D24-3072-1B3D-C865D26058DE}"/>
              </a:ext>
            </a:extLst>
          </p:cNvPr>
          <p:cNvSpPr>
            <a:spLocks/>
          </p:cNvSpPr>
          <p:nvPr/>
        </p:nvSpPr>
        <p:spPr bwMode="gray">
          <a:xfrm>
            <a:off x="8952762" y="4128559"/>
            <a:ext cx="143838" cy="206536"/>
          </a:xfrm>
          <a:custGeom>
            <a:avLst/>
            <a:gdLst>
              <a:gd name="T0" fmla="*/ 2147483647 w 306"/>
              <a:gd name="T1" fmla="*/ 2147483647 h 438"/>
              <a:gd name="T2" fmla="*/ 2147483647 w 306"/>
              <a:gd name="T3" fmla="*/ 2147483647 h 438"/>
              <a:gd name="T4" fmla="*/ 2147483647 w 306"/>
              <a:gd name="T5" fmla="*/ 2147483647 h 438"/>
              <a:gd name="T6" fmla="*/ 2147483647 w 306"/>
              <a:gd name="T7" fmla="*/ 2147483647 h 438"/>
              <a:gd name="T8" fmla="*/ 2147483647 w 306"/>
              <a:gd name="T9" fmla="*/ 2147483647 h 438"/>
              <a:gd name="T10" fmla="*/ 2147483647 w 306"/>
              <a:gd name="T11" fmla="*/ 2147483647 h 438"/>
              <a:gd name="T12" fmla="*/ 2147483647 w 306"/>
              <a:gd name="T13" fmla="*/ 2147483647 h 438"/>
              <a:gd name="T14" fmla="*/ 2147483647 w 306"/>
              <a:gd name="T15" fmla="*/ 2147483647 h 438"/>
              <a:gd name="T16" fmla="*/ 2147483647 w 306"/>
              <a:gd name="T17" fmla="*/ 2147483647 h 438"/>
              <a:gd name="T18" fmla="*/ 2147483647 w 306"/>
              <a:gd name="T19" fmla="*/ 2147483647 h 438"/>
              <a:gd name="T20" fmla="*/ 2147483647 w 306"/>
              <a:gd name="T21" fmla="*/ 2147483647 h 438"/>
              <a:gd name="T22" fmla="*/ 2147483647 w 306"/>
              <a:gd name="T23" fmla="*/ 2147483647 h 438"/>
              <a:gd name="T24" fmla="*/ 2147483647 w 306"/>
              <a:gd name="T25" fmla="*/ 2147483647 h 438"/>
              <a:gd name="T26" fmla="*/ 2147483647 w 306"/>
              <a:gd name="T27" fmla="*/ 2147483647 h 438"/>
              <a:gd name="T28" fmla="*/ 2147483647 w 306"/>
              <a:gd name="T29" fmla="*/ 2147483647 h 438"/>
              <a:gd name="T30" fmla="*/ 2147483647 w 306"/>
              <a:gd name="T31" fmla="*/ 2147483647 h 438"/>
              <a:gd name="T32" fmla="*/ 2147483647 w 306"/>
              <a:gd name="T33" fmla="*/ 2147483647 h 438"/>
              <a:gd name="T34" fmla="*/ 2147483647 w 306"/>
              <a:gd name="T35" fmla="*/ 2147483647 h 438"/>
              <a:gd name="T36" fmla="*/ 2147483647 w 306"/>
              <a:gd name="T37" fmla="*/ 2147483647 h 438"/>
              <a:gd name="T38" fmla="*/ 2147483647 w 306"/>
              <a:gd name="T39" fmla="*/ 2147483647 h 438"/>
              <a:gd name="T40" fmla="*/ 2147483647 w 306"/>
              <a:gd name="T41" fmla="*/ 2147483647 h 438"/>
              <a:gd name="T42" fmla="*/ 2147483647 w 306"/>
              <a:gd name="T43" fmla="*/ 2147483647 h 438"/>
              <a:gd name="T44" fmla="*/ 2147483647 w 306"/>
              <a:gd name="T45" fmla="*/ 2147483647 h 438"/>
              <a:gd name="T46" fmla="*/ 2147483647 w 306"/>
              <a:gd name="T47" fmla="*/ 2147483647 h 438"/>
              <a:gd name="T48" fmla="*/ 2147483647 w 306"/>
              <a:gd name="T49" fmla="*/ 2147483647 h 438"/>
              <a:gd name="T50" fmla="*/ 2147483647 w 306"/>
              <a:gd name="T51" fmla="*/ 2147483647 h 438"/>
              <a:gd name="T52" fmla="*/ 2147483647 w 306"/>
              <a:gd name="T53" fmla="*/ 2147483647 h 438"/>
              <a:gd name="T54" fmla="*/ 2147483647 w 306"/>
              <a:gd name="T55" fmla="*/ 2147483647 h 438"/>
              <a:gd name="T56" fmla="*/ 2147483647 w 306"/>
              <a:gd name="T57" fmla="*/ 2147483647 h 438"/>
              <a:gd name="T58" fmla="*/ 2147483647 w 306"/>
              <a:gd name="T59" fmla="*/ 2147483647 h 438"/>
              <a:gd name="T60" fmla="*/ 2147483647 w 306"/>
              <a:gd name="T61" fmla="*/ 2147483647 h 438"/>
              <a:gd name="T62" fmla="*/ 2147483647 w 306"/>
              <a:gd name="T63" fmla="*/ 2147483647 h 438"/>
              <a:gd name="T64" fmla="*/ 2147483647 w 306"/>
              <a:gd name="T65" fmla="*/ 2147483647 h 438"/>
              <a:gd name="T66" fmla="*/ 2147483647 w 306"/>
              <a:gd name="T67" fmla="*/ 2147483647 h 438"/>
              <a:gd name="T68" fmla="*/ 2147483647 w 306"/>
              <a:gd name="T69" fmla="*/ 2147483647 h 438"/>
              <a:gd name="T70" fmla="*/ 2147483647 w 306"/>
              <a:gd name="T71" fmla="*/ 2147483647 h 438"/>
              <a:gd name="T72" fmla="*/ 2147483647 w 306"/>
              <a:gd name="T73" fmla="*/ 2147483647 h 438"/>
              <a:gd name="T74" fmla="*/ 2147483647 w 306"/>
              <a:gd name="T75" fmla="*/ 2147483647 h 438"/>
              <a:gd name="T76" fmla="*/ 2147483647 w 306"/>
              <a:gd name="T77" fmla="*/ 0 h 438"/>
              <a:gd name="T78" fmla="*/ 2147483647 w 306"/>
              <a:gd name="T79" fmla="*/ 2147483647 h 438"/>
              <a:gd name="T80" fmla="*/ 2147483647 w 306"/>
              <a:gd name="T81" fmla="*/ 2147483647 h 43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06"/>
              <a:gd name="T124" fmla="*/ 0 h 438"/>
              <a:gd name="T125" fmla="*/ 306 w 306"/>
              <a:gd name="T126" fmla="*/ 438 h 43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06" h="438">
                <a:moveTo>
                  <a:pt x="0" y="42"/>
                </a:moveTo>
                <a:lnTo>
                  <a:pt x="6" y="138"/>
                </a:lnTo>
                <a:lnTo>
                  <a:pt x="18" y="138"/>
                </a:lnTo>
                <a:lnTo>
                  <a:pt x="24" y="132"/>
                </a:lnTo>
                <a:lnTo>
                  <a:pt x="42" y="132"/>
                </a:lnTo>
                <a:lnTo>
                  <a:pt x="54" y="138"/>
                </a:lnTo>
                <a:lnTo>
                  <a:pt x="54" y="168"/>
                </a:lnTo>
                <a:lnTo>
                  <a:pt x="48" y="180"/>
                </a:lnTo>
                <a:lnTo>
                  <a:pt x="48" y="198"/>
                </a:lnTo>
                <a:lnTo>
                  <a:pt x="54" y="216"/>
                </a:lnTo>
                <a:lnTo>
                  <a:pt x="60" y="228"/>
                </a:lnTo>
                <a:lnTo>
                  <a:pt x="66" y="234"/>
                </a:lnTo>
                <a:lnTo>
                  <a:pt x="84" y="234"/>
                </a:lnTo>
                <a:lnTo>
                  <a:pt x="90" y="228"/>
                </a:lnTo>
                <a:lnTo>
                  <a:pt x="90" y="240"/>
                </a:lnTo>
                <a:lnTo>
                  <a:pt x="84" y="252"/>
                </a:lnTo>
                <a:lnTo>
                  <a:pt x="84" y="282"/>
                </a:lnTo>
                <a:lnTo>
                  <a:pt x="96" y="306"/>
                </a:lnTo>
                <a:lnTo>
                  <a:pt x="102" y="312"/>
                </a:lnTo>
                <a:lnTo>
                  <a:pt x="114" y="318"/>
                </a:lnTo>
                <a:lnTo>
                  <a:pt x="132" y="330"/>
                </a:lnTo>
                <a:lnTo>
                  <a:pt x="144" y="336"/>
                </a:lnTo>
                <a:lnTo>
                  <a:pt x="162" y="354"/>
                </a:lnTo>
                <a:lnTo>
                  <a:pt x="168" y="354"/>
                </a:lnTo>
                <a:lnTo>
                  <a:pt x="168" y="366"/>
                </a:lnTo>
                <a:lnTo>
                  <a:pt x="174" y="372"/>
                </a:lnTo>
                <a:lnTo>
                  <a:pt x="174" y="378"/>
                </a:lnTo>
                <a:lnTo>
                  <a:pt x="180" y="384"/>
                </a:lnTo>
                <a:lnTo>
                  <a:pt x="186" y="384"/>
                </a:lnTo>
                <a:lnTo>
                  <a:pt x="198" y="390"/>
                </a:lnTo>
                <a:lnTo>
                  <a:pt x="204" y="396"/>
                </a:lnTo>
                <a:lnTo>
                  <a:pt x="216" y="396"/>
                </a:lnTo>
                <a:lnTo>
                  <a:pt x="222" y="402"/>
                </a:lnTo>
                <a:lnTo>
                  <a:pt x="228" y="402"/>
                </a:lnTo>
                <a:lnTo>
                  <a:pt x="252" y="438"/>
                </a:lnTo>
                <a:lnTo>
                  <a:pt x="300" y="432"/>
                </a:lnTo>
                <a:lnTo>
                  <a:pt x="300" y="420"/>
                </a:lnTo>
                <a:lnTo>
                  <a:pt x="306" y="408"/>
                </a:lnTo>
                <a:lnTo>
                  <a:pt x="306" y="378"/>
                </a:lnTo>
                <a:lnTo>
                  <a:pt x="294" y="354"/>
                </a:lnTo>
                <a:lnTo>
                  <a:pt x="270" y="330"/>
                </a:lnTo>
                <a:lnTo>
                  <a:pt x="264" y="318"/>
                </a:lnTo>
                <a:lnTo>
                  <a:pt x="258" y="312"/>
                </a:lnTo>
                <a:lnTo>
                  <a:pt x="258" y="288"/>
                </a:lnTo>
                <a:lnTo>
                  <a:pt x="252" y="276"/>
                </a:lnTo>
                <a:lnTo>
                  <a:pt x="246" y="270"/>
                </a:lnTo>
                <a:lnTo>
                  <a:pt x="246" y="258"/>
                </a:lnTo>
                <a:lnTo>
                  <a:pt x="252" y="252"/>
                </a:lnTo>
                <a:lnTo>
                  <a:pt x="252" y="126"/>
                </a:lnTo>
                <a:lnTo>
                  <a:pt x="246" y="114"/>
                </a:lnTo>
                <a:lnTo>
                  <a:pt x="222" y="90"/>
                </a:lnTo>
                <a:lnTo>
                  <a:pt x="204" y="84"/>
                </a:lnTo>
                <a:lnTo>
                  <a:pt x="192" y="72"/>
                </a:lnTo>
                <a:lnTo>
                  <a:pt x="180" y="66"/>
                </a:lnTo>
                <a:lnTo>
                  <a:pt x="156" y="42"/>
                </a:lnTo>
                <a:lnTo>
                  <a:pt x="150" y="54"/>
                </a:lnTo>
                <a:lnTo>
                  <a:pt x="144" y="60"/>
                </a:lnTo>
                <a:lnTo>
                  <a:pt x="138" y="72"/>
                </a:lnTo>
                <a:lnTo>
                  <a:pt x="138" y="78"/>
                </a:lnTo>
                <a:lnTo>
                  <a:pt x="132" y="84"/>
                </a:lnTo>
                <a:lnTo>
                  <a:pt x="114" y="66"/>
                </a:lnTo>
                <a:lnTo>
                  <a:pt x="108" y="66"/>
                </a:lnTo>
                <a:lnTo>
                  <a:pt x="102" y="72"/>
                </a:lnTo>
                <a:lnTo>
                  <a:pt x="90" y="72"/>
                </a:lnTo>
                <a:lnTo>
                  <a:pt x="90" y="78"/>
                </a:lnTo>
                <a:lnTo>
                  <a:pt x="72" y="78"/>
                </a:lnTo>
                <a:lnTo>
                  <a:pt x="66" y="72"/>
                </a:lnTo>
                <a:lnTo>
                  <a:pt x="66" y="66"/>
                </a:lnTo>
                <a:lnTo>
                  <a:pt x="78" y="54"/>
                </a:lnTo>
                <a:lnTo>
                  <a:pt x="78" y="42"/>
                </a:lnTo>
                <a:lnTo>
                  <a:pt x="66" y="42"/>
                </a:lnTo>
                <a:lnTo>
                  <a:pt x="66" y="30"/>
                </a:lnTo>
                <a:lnTo>
                  <a:pt x="60" y="24"/>
                </a:lnTo>
                <a:lnTo>
                  <a:pt x="48" y="18"/>
                </a:lnTo>
                <a:lnTo>
                  <a:pt x="30" y="18"/>
                </a:lnTo>
                <a:lnTo>
                  <a:pt x="30" y="12"/>
                </a:lnTo>
                <a:lnTo>
                  <a:pt x="24" y="0"/>
                </a:lnTo>
                <a:lnTo>
                  <a:pt x="12" y="0"/>
                </a:lnTo>
                <a:lnTo>
                  <a:pt x="6" y="6"/>
                </a:lnTo>
                <a:lnTo>
                  <a:pt x="6" y="18"/>
                </a:lnTo>
                <a:lnTo>
                  <a:pt x="12" y="24"/>
                </a:lnTo>
                <a:lnTo>
                  <a:pt x="6" y="36"/>
                </a:lnTo>
                <a:lnTo>
                  <a:pt x="0" y="4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alaysia" descr="© INSCALE GmbH, 05.05.2010&#10;http://www.presentationload.com/">
            <a:extLst>
              <a:ext uri="{FF2B5EF4-FFF2-40B4-BE49-F238E27FC236}">
                <a16:creationId xmlns:a16="http://schemas.microsoft.com/office/drawing/2014/main" id="{B20CA6CD-9260-5CF5-3472-32DC058326CB}"/>
              </a:ext>
            </a:extLst>
          </p:cNvPr>
          <p:cNvSpPr>
            <a:spLocks/>
          </p:cNvSpPr>
          <p:nvPr/>
        </p:nvSpPr>
        <p:spPr bwMode="gray">
          <a:xfrm>
            <a:off x="9290226" y="4104587"/>
            <a:ext cx="324557" cy="248950"/>
          </a:xfrm>
          <a:custGeom>
            <a:avLst/>
            <a:gdLst>
              <a:gd name="T0" fmla="*/ 2147483647 w 690"/>
              <a:gd name="T1" fmla="*/ 2147483647 h 528"/>
              <a:gd name="T2" fmla="*/ 2147483647 w 690"/>
              <a:gd name="T3" fmla="*/ 2147483647 h 528"/>
              <a:gd name="T4" fmla="*/ 2147483647 w 690"/>
              <a:gd name="T5" fmla="*/ 2147483647 h 528"/>
              <a:gd name="T6" fmla="*/ 2147483647 w 690"/>
              <a:gd name="T7" fmla="*/ 2147483647 h 528"/>
              <a:gd name="T8" fmla="*/ 2147483647 w 690"/>
              <a:gd name="T9" fmla="*/ 2147483647 h 528"/>
              <a:gd name="T10" fmla="*/ 2147483647 w 690"/>
              <a:gd name="T11" fmla="*/ 2147483647 h 528"/>
              <a:gd name="T12" fmla="*/ 2147483647 w 690"/>
              <a:gd name="T13" fmla="*/ 2147483647 h 528"/>
              <a:gd name="T14" fmla="*/ 2147483647 w 690"/>
              <a:gd name="T15" fmla="*/ 2147483647 h 528"/>
              <a:gd name="T16" fmla="*/ 2147483647 w 690"/>
              <a:gd name="T17" fmla="*/ 2147483647 h 528"/>
              <a:gd name="T18" fmla="*/ 2147483647 w 690"/>
              <a:gd name="T19" fmla="*/ 2147483647 h 528"/>
              <a:gd name="T20" fmla="*/ 2147483647 w 690"/>
              <a:gd name="T21" fmla="*/ 2147483647 h 528"/>
              <a:gd name="T22" fmla="*/ 2147483647 w 690"/>
              <a:gd name="T23" fmla="*/ 2147483647 h 528"/>
              <a:gd name="T24" fmla="*/ 2147483647 w 690"/>
              <a:gd name="T25" fmla="*/ 2147483647 h 528"/>
              <a:gd name="T26" fmla="*/ 2147483647 w 690"/>
              <a:gd name="T27" fmla="*/ 2147483647 h 528"/>
              <a:gd name="T28" fmla="*/ 2147483647 w 690"/>
              <a:gd name="T29" fmla="*/ 2147483647 h 528"/>
              <a:gd name="T30" fmla="*/ 2147483647 w 690"/>
              <a:gd name="T31" fmla="*/ 2147483647 h 528"/>
              <a:gd name="T32" fmla="*/ 2147483647 w 690"/>
              <a:gd name="T33" fmla="*/ 2147483647 h 528"/>
              <a:gd name="T34" fmla="*/ 2147483647 w 690"/>
              <a:gd name="T35" fmla="*/ 2147483647 h 528"/>
              <a:gd name="T36" fmla="*/ 2147483647 w 690"/>
              <a:gd name="T37" fmla="*/ 2147483647 h 528"/>
              <a:gd name="T38" fmla="*/ 2147483647 w 690"/>
              <a:gd name="T39" fmla="*/ 2147483647 h 528"/>
              <a:gd name="T40" fmla="*/ 2147483647 w 690"/>
              <a:gd name="T41" fmla="*/ 2147483647 h 528"/>
              <a:gd name="T42" fmla="*/ 2147483647 w 690"/>
              <a:gd name="T43" fmla="*/ 2147483647 h 528"/>
              <a:gd name="T44" fmla="*/ 2147483647 w 690"/>
              <a:gd name="T45" fmla="*/ 2147483647 h 528"/>
              <a:gd name="T46" fmla="*/ 2147483647 w 690"/>
              <a:gd name="T47" fmla="*/ 2147483647 h 528"/>
              <a:gd name="T48" fmla="*/ 2147483647 w 690"/>
              <a:gd name="T49" fmla="*/ 2147483647 h 528"/>
              <a:gd name="T50" fmla="*/ 2147483647 w 690"/>
              <a:gd name="T51" fmla="*/ 2147483647 h 528"/>
              <a:gd name="T52" fmla="*/ 2147483647 w 690"/>
              <a:gd name="T53" fmla="*/ 2147483647 h 528"/>
              <a:gd name="T54" fmla="*/ 2147483647 w 690"/>
              <a:gd name="T55" fmla="*/ 2147483647 h 528"/>
              <a:gd name="T56" fmla="*/ 2147483647 w 690"/>
              <a:gd name="T57" fmla="*/ 2147483647 h 528"/>
              <a:gd name="T58" fmla="*/ 2147483647 w 690"/>
              <a:gd name="T59" fmla="*/ 2147483647 h 528"/>
              <a:gd name="T60" fmla="*/ 2147483647 w 690"/>
              <a:gd name="T61" fmla="*/ 2147483647 h 528"/>
              <a:gd name="T62" fmla="*/ 2147483647 w 690"/>
              <a:gd name="T63" fmla="*/ 2147483647 h 528"/>
              <a:gd name="T64" fmla="*/ 2147483647 w 690"/>
              <a:gd name="T65" fmla="*/ 2147483647 h 528"/>
              <a:gd name="T66" fmla="*/ 2147483647 w 690"/>
              <a:gd name="T67" fmla="*/ 2147483647 h 528"/>
              <a:gd name="T68" fmla="*/ 2147483647 w 690"/>
              <a:gd name="T69" fmla="*/ 2147483647 h 528"/>
              <a:gd name="T70" fmla="*/ 2147483647 w 690"/>
              <a:gd name="T71" fmla="*/ 0 h 528"/>
              <a:gd name="T72" fmla="*/ 2147483647 w 690"/>
              <a:gd name="T73" fmla="*/ 0 h 528"/>
              <a:gd name="T74" fmla="*/ 2147483647 w 690"/>
              <a:gd name="T75" fmla="*/ 2147483647 h 528"/>
              <a:gd name="T76" fmla="*/ 2147483647 w 690"/>
              <a:gd name="T77" fmla="*/ 2147483647 h 528"/>
              <a:gd name="T78" fmla="*/ 2147483647 w 690"/>
              <a:gd name="T79" fmla="*/ 2147483647 h 528"/>
              <a:gd name="T80" fmla="*/ 2147483647 w 690"/>
              <a:gd name="T81" fmla="*/ 2147483647 h 528"/>
              <a:gd name="T82" fmla="*/ 2147483647 w 690"/>
              <a:gd name="T83" fmla="*/ 2147483647 h 528"/>
              <a:gd name="T84" fmla="*/ 2147483647 w 690"/>
              <a:gd name="T85" fmla="*/ 2147483647 h 528"/>
              <a:gd name="T86" fmla="*/ 2147483647 w 690"/>
              <a:gd name="T87" fmla="*/ 2147483647 h 528"/>
              <a:gd name="T88" fmla="*/ 2147483647 w 690"/>
              <a:gd name="T89" fmla="*/ 2147483647 h 528"/>
              <a:gd name="T90" fmla="*/ 2147483647 w 690"/>
              <a:gd name="T91" fmla="*/ 2147483647 h 528"/>
              <a:gd name="T92" fmla="*/ 2147483647 w 690"/>
              <a:gd name="T93" fmla="*/ 2147483647 h 528"/>
              <a:gd name="T94" fmla="*/ 2147483647 w 690"/>
              <a:gd name="T95" fmla="*/ 2147483647 h 528"/>
              <a:gd name="T96" fmla="*/ 2147483647 w 690"/>
              <a:gd name="T97" fmla="*/ 2147483647 h 528"/>
              <a:gd name="T98" fmla="*/ 2147483647 w 690"/>
              <a:gd name="T99" fmla="*/ 2147483647 h 528"/>
              <a:gd name="T100" fmla="*/ 2147483647 w 690"/>
              <a:gd name="T101" fmla="*/ 2147483647 h 528"/>
              <a:gd name="T102" fmla="*/ 2147483647 w 690"/>
              <a:gd name="T103" fmla="*/ 2147483647 h 528"/>
              <a:gd name="T104" fmla="*/ 2147483647 w 690"/>
              <a:gd name="T105" fmla="*/ 2147483647 h 528"/>
              <a:gd name="T106" fmla="*/ 2147483647 w 690"/>
              <a:gd name="T107" fmla="*/ 2147483647 h 528"/>
              <a:gd name="T108" fmla="*/ 2147483647 w 690"/>
              <a:gd name="T109" fmla="*/ 2147483647 h 528"/>
              <a:gd name="T110" fmla="*/ 2147483647 w 690"/>
              <a:gd name="T111" fmla="*/ 2147483647 h 528"/>
              <a:gd name="T112" fmla="*/ 2147483647 w 690"/>
              <a:gd name="T113" fmla="*/ 2147483647 h 528"/>
              <a:gd name="T114" fmla="*/ 0 w 690"/>
              <a:gd name="T115" fmla="*/ 2147483647 h 5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90"/>
              <a:gd name="T175" fmla="*/ 0 h 528"/>
              <a:gd name="T176" fmla="*/ 690 w 690"/>
              <a:gd name="T177" fmla="*/ 528 h 52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90" h="528">
                <a:moveTo>
                  <a:pt x="12" y="504"/>
                </a:moveTo>
                <a:lnTo>
                  <a:pt x="24" y="510"/>
                </a:lnTo>
                <a:lnTo>
                  <a:pt x="30" y="516"/>
                </a:lnTo>
                <a:lnTo>
                  <a:pt x="54" y="528"/>
                </a:lnTo>
                <a:lnTo>
                  <a:pt x="60" y="528"/>
                </a:lnTo>
                <a:lnTo>
                  <a:pt x="78" y="510"/>
                </a:lnTo>
                <a:lnTo>
                  <a:pt x="102" y="510"/>
                </a:lnTo>
                <a:lnTo>
                  <a:pt x="120" y="516"/>
                </a:lnTo>
                <a:lnTo>
                  <a:pt x="144" y="516"/>
                </a:lnTo>
                <a:lnTo>
                  <a:pt x="174" y="486"/>
                </a:lnTo>
                <a:lnTo>
                  <a:pt x="180" y="474"/>
                </a:lnTo>
                <a:lnTo>
                  <a:pt x="222" y="474"/>
                </a:lnTo>
                <a:lnTo>
                  <a:pt x="234" y="486"/>
                </a:lnTo>
                <a:lnTo>
                  <a:pt x="258" y="498"/>
                </a:lnTo>
                <a:lnTo>
                  <a:pt x="264" y="504"/>
                </a:lnTo>
                <a:lnTo>
                  <a:pt x="270" y="504"/>
                </a:lnTo>
                <a:lnTo>
                  <a:pt x="282" y="492"/>
                </a:lnTo>
                <a:lnTo>
                  <a:pt x="294" y="486"/>
                </a:lnTo>
                <a:lnTo>
                  <a:pt x="300" y="480"/>
                </a:lnTo>
                <a:lnTo>
                  <a:pt x="324" y="480"/>
                </a:lnTo>
                <a:lnTo>
                  <a:pt x="354" y="444"/>
                </a:lnTo>
                <a:lnTo>
                  <a:pt x="348" y="432"/>
                </a:lnTo>
                <a:lnTo>
                  <a:pt x="384" y="402"/>
                </a:lnTo>
                <a:lnTo>
                  <a:pt x="378" y="390"/>
                </a:lnTo>
                <a:lnTo>
                  <a:pt x="372" y="384"/>
                </a:lnTo>
                <a:lnTo>
                  <a:pt x="372" y="360"/>
                </a:lnTo>
                <a:lnTo>
                  <a:pt x="378" y="354"/>
                </a:lnTo>
                <a:lnTo>
                  <a:pt x="396" y="354"/>
                </a:lnTo>
                <a:lnTo>
                  <a:pt x="402" y="342"/>
                </a:lnTo>
                <a:lnTo>
                  <a:pt x="402" y="336"/>
                </a:lnTo>
                <a:lnTo>
                  <a:pt x="408" y="318"/>
                </a:lnTo>
                <a:lnTo>
                  <a:pt x="408" y="264"/>
                </a:lnTo>
                <a:lnTo>
                  <a:pt x="414" y="252"/>
                </a:lnTo>
                <a:lnTo>
                  <a:pt x="420" y="246"/>
                </a:lnTo>
                <a:lnTo>
                  <a:pt x="516" y="246"/>
                </a:lnTo>
                <a:lnTo>
                  <a:pt x="540" y="270"/>
                </a:lnTo>
                <a:lnTo>
                  <a:pt x="552" y="276"/>
                </a:lnTo>
                <a:lnTo>
                  <a:pt x="558" y="282"/>
                </a:lnTo>
                <a:lnTo>
                  <a:pt x="576" y="276"/>
                </a:lnTo>
                <a:lnTo>
                  <a:pt x="564" y="216"/>
                </a:lnTo>
                <a:lnTo>
                  <a:pt x="576" y="222"/>
                </a:lnTo>
                <a:lnTo>
                  <a:pt x="582" y="234"/>
                </a:lnTo>
                <a:lnTo>
                  <a:pt x="594" y="240"/>
                </a:lnTo>
                <a:lnTo>
                  <a:pt x="636" y="240"/>
                </a:lnTo>
                <a:lnTo>
                  <a:pt x="630" y="234"/>
                </a:lnTo>
                <a:lnTo>
                  <a:pt x="624" y="222"/>
                </a:lnTo>
                <a:lnTo>
                  <a:pt x="618" y="216"/>
                </a:lnTo>
                <a:lnTo>
                  <a:pt x="606" y="192"/>
                </a:lnTo>
                <a:lnTo>
                  <a:pt x="606" y="186"/>
                </a:lnTo>
                <a:lnTo>
                  <a:pt x="612" y="180"/>
                </a:lnTo>
                <a:lnTo>
                  <a:pt x="624" y="180"/>
                </a:lnTo>
                <a:lnTo>
                  <a:pt x="642" y="186"/>
                </a:lnTo>
                <a:lnTo>
                  <a:pt x="654" y="186"/>
                </a:lnTo>
                <a:lnTo>
                  <a:pt x="660" y="192"/>
                </a:lnTo>
                <a:lnTo>
                  <a:pt x="666" y="192"/>
                </a:lnTo>
                <a:lnTo>
                  <a:pt x="690" y="162"/>
                </a:lnTo>
                <a:lnTo>
                  <a:pt x="666" y="156"/>
                </a:lnTo>
                <a:lnTo>
                  <a:pt x="660" y="144"/>
                </a:lnTo>
                <a:lnTo>
                  <a:pt x="642" y="126"/>
                </a:lnTo>
                <a:lnTo>
                  <a:pt x="630" y="120"/>
                </a:lnTo>
                <a:lnTo>
                  <a:pt x="612" y="120"/>
                </a:lnTo>
                <a:lnTo>
                  <a:pt x="600" y="114"/>
                </a:lnTo>
                <a:lnTo>
                  <a:pt x="588" y="114"/>
                </a:lnTo>
                <a:lnTo>
                  <a:pt x="588" y="108"/>
                </a:lnTo>
                <a:lnTo>
                  <a:pt x="582" y="102"/>
                </a:lnTo>
                <a:lnTo>
                  <a:pt x="582" y="90"/>
                </a:lnTo>
                <a:lnTo>
                  <a:pt x="576" y="78"/>
                </a:lnTo>
                <a:lnTo>
                  <a:pt x="564" y="66"/>
                </a:lnTo>
                <a:lnTo>
                  <a:pt x="540" y="54"/>
                </a:lnTo>
                <a:lnTo>
                  <a:pt x="534" y="60"/>
                </a:lnTo>
                <a:lnTo>
                  <a:pt x="528" y="60"/>
                </a:lnTo>
                <a:lnTo>
                  <a:pt x="510" y="0"/>
                </a:lnTo>
                <a:lnTo>
                  <a:pt x="504" y="18"/>
                </a:lnTo>
                <a:lnTo>
                  <a:pt x="492" y="0"/>
                </a:lnTo>
                <a:lnTo>
                  <a:pt x="480" y="60"/>
                </a:lnTo>
                <a:lnTo>
                  <a:pt x="468" y="66"/>
                </a:lnTo>
                <a:lnTo>
                  <a:pt x="462" y="66"/>
                </a:lnTo>
                <a:lnTo>
                  <a:pt x="450" y="72"/>
                </a:lnTo>
                <a:lnTo>
                  <a:pt x="438" y="96"/>
                </a:lnTo>
                <a:lnTo>
                  <a:pt x="438" y="114"/>
                </a:lnTo>
                <a:lnTo>
                  <a:pt x="408" y="126"/>
                </a:lnTo>
                <a:lnTo>
                  <a:pt x="420" y="162"/>
                </a:lnTo>
                <a:lnTo>
                  <a:pt x="408" y="162"/>
                </a:lnTo>
                <a:lnTo>
                  <a:pt x="390" y="156"/>
                </a:lnTo>
                <a:lnTo>
                  <a:pt x="378" y="156"/>
                </a:lnTo>
                <a:lnTo>
                  <a:pt x="360" y="150"/>
                </a:lnTo>
                <a:lnTo>
                  <a:pt x="354" y="150"/>
                </a:lnTo>
                <a:lnTo>
                  <a:pt x="342" y="156"/>
                </a:lnTo>
                <a:lnTo>
                  <a:pt x="342" y="168"/>
                </a:lnTo>
                <a:lnTo>
                  <a:pt x="336" y="180"/>
                </a:lnTo>
                <a:lnTo>
                  <a:pt x="336" y="204"/>
                </a:lnTo>
                <a:lnTo>
                  <a:pt x="294" y="246"/>
                </a:lnTo>
                <a:lnTo>
                  <a:pt x="294" y="258"/>
                </a:lnTo>
                <a:lnTo>
                  <a:pt x="282" y="294"/>
                </a:lnTo>
                <a:lnTo>
                  <a:pt x="276" y="306"/>
                </a:lnTo>
                <a:lnTo>
                  <a:pt x="264" y="318"/>
                </a:lnTo>
                <a:lnTo>
                  <a:pt x="228" y="336"/>
                </a:lnTo>
                <a:lnTo>
                  <a:pt x="186" y="342"/>
                </a:lnTo>
                <a:lnTo>
                  <a:pt x="162" y="348"/>
                </a:lnTo>
                <a:lnTo>
                  <a:pt x="156" y="354"/>
                </a:lnTo>
                <a:lnTo>
                  <a:pt x="132" y="366"/>
                </a:lnTo>
                <a:lnTo>
                  <a:pt x="114" y="384"/>
                </a:lnTo>
                <a:lnTo>
                  <a:pt x="102" y="390"/>
                </a:lnTo>
                <a:lnTo>
                  <a:pt x="84" y="426"/>
                </a:lnTo>
                <a:lnTo>
                  <a:pt x="102" y="444"/>
                </a:lnTo>
                <a:lnTo>
                  <a:pt x="102" y="462"/>
                </a:lnTo>
                <a:lnTo>
                  <a:pt x="96" y="474"/>
                </a:lnTo>
                <a:lnTo>
                  <a:pt x="84" y="480"/>
                </a:lnTo>
                <a:lnTo>
                  <a:pt x="72" y="480"/>
                </a:lnTo>
                <a:lnTo>
                  <a:pt x="48" y="468"/>
                </a:lnTo>
                <a:lnTo>
                  <a:pt x="42" y="462"/>
                </a:lnTo>
                <a:lnTo>
                  <a:pt x="30" y="456"/>
                </a:lnTo>
                <a:lnTo>
                  <a:pt x="24" y="456"/>
                </a:lnTo>
                <a:lnTo>
                  <a:pt x="12" y="462"/>
                </a:lnTo>
                <a:lnTo>
                  <a:pt x="0" y="474"/>
                </a:lnTo>
                <a:lnTo>
                  <a:pt x="0" y="492"/>
                </a:lnTo>
                <a:lnTo>
                  <a:pt x="12" y="50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alawi" descr="© INSCALE GmbH, 05.05.2010&#10;http://www.presentationload.com/">
            <a:extLst>
              <a:ext uri="{FF2B5EF4-FFF2-40B4-BE49-F238E27FC236}">
                <a16:creationId xmlns:a16="http://schemas.microsoft.com/office/drawing/2014/main" id="{C6D2D03D-B0E6-039C-EE92-910321D4D79B}"/>
              </a:ext>
            </a:extLst>
          </p:cNvPr>
          <p:cNvSpPr>
            <a:spLocks/>
          </p:cNvSpPr>
          <p:nvPr/>
        </p:nvSpPr>
        <p:spPr bwMode="gray">
          <a:xfrm>
            <a:off x="6691930" y="4742634"/>
            <a:ext cx="110644" cy="295052"/>
          </a:xfrm>
          <a:custGeom>
            <a:avLst/>
            <a:gdLst>
              <a:gd name="T0" fmla="*/ 2147483647 w 234"/>
              <a:gd name="T1" fmla="*/ 2147483647 h 624"/>
              <a:gd name="T2" fmla="*/ 2147483647 w 234"/>
              <a:gd name="T3" fmla="*/ 2147483647 h 624"/>
              <a:gd name="T4" fmla="*/ 2147483647 w 234"/>
              <a:gd name="T5" fmla="*/ 2147483647 h 624"/>
              <a:gd name="T6" fmla="*/ 2147483647 w 234"/>
              <a:gd name="T7" fmla="*/ 2147483647 h 624"/>
              <a:gd name="T8" fmla="*/ 2147483647 w 234"/>
              <a:gd name="T9" fmla="*/ 2147483647 h 624"/>
              <a:gd name="T10" fmla="*/ 2147483647 w 234"/>
              <a:gd name="T11" fmla="*/ 2147483647 h 624"/>
              <a:gd name="T12" fmla="*/ 2147483647 w 234"/>
              <a:gd name="T13" fmla="*/ 2147483647 h 624"/>
              <a:gd name="T14" fmla="*/ 2147483647 w 234"/>
              <a:gd name="T15" fmla="*/ 2147483647 h 624"/>
              <a:gd name="T16" fmla="*/ 2147483647 w 234"/>
              <a:gd name="T17" fmla="*/ 2147483647 h 624"/>
              <a:gd name="T18" fmla="*/ 2147483647 w 234"/>
              <a:gd name="T19" fmla="*/ 2147483647 h 624"/>
              <a:gd name="T20" fmla="*/ 2147483647 w 234"/>
              <a:gd name="T21" fmla="*/ 2147483647 h 624"/>
              <a:gd name="T22" fmla="*/ 2147483647 w 234"/>
              <a:gd name="T23" fmla="*/ 2147483647 h 624"/>
              <a:gd name="T24" fmla="*/ 2147483647 w 234"/>
              <a:gd name="T25" fmla="*/ 2147483647 h 624"/>
              <a:gd name="T26" fmla="*/ 2147483647 w 234"/>
              <a:gd name="T27" fmla="*/ 2147483647 h 624"/>
              <a:gd name="T28" fmla="*/ 2147483647 w 234"/>
              <a:gd name="T29" fmla="*/ 2147483647 h 624"/>
              <a:gd name="T30" fmla="*/ 2147483647 w 234"/>
              <a:gd name="T31" fmla="*/ 2147483647 h 624"/>
              <a:gd name="T32" fmla="*/ 2147483647 w 234"/>
              <a:gd name="T33" fmla="*/ 2147483647 h 624"/>
              <a:gd name="T34" fmla="*/ 2147483647 w 234"/>
              <a:gd name="T35" fmla="*/ 2147483647 h 624"/>
              <a:gd name="T36" fmla="*/ 2147483647 w 234"/>
              <a:gd name="T37" fmla="*/ 2147483647 h 624"/>
              <a:gd name="T38" fmla="*/ 2147483647 w 234"/>
              <a:gd name="T39" fmla="*/ 2147483647 h 624"/>
              <a:gd name="T40" fmla="*/ 2147483647 w 234"/>
              <a:gd name="T41" fmla="*/ 2147483647 h 624"/>
              <a:gd name="T42" fmla="*/ 2147483647 w 234"/>
              <a:gd name="T43" fmla="*/ 2147483647 h 624"/>
              <a:gd name="T44" fmla="*/ 2147483647 w 234"/>
              <a:gd name="T45" fmla="*/ 2147483647 h 624"/>
              <a:gd name="T46" fmla="*/ 2147483647 w 234"/>
              <a:gd name="T47" fmla="*/ 0 h 624"/>
              <a:gd name="T48" fmla="*/ 2147483647 w 234"/>
              <a:gd name="T49" fmla="*/ 2147483647 h 624"/>
              <a:gd name="T50" fmla="*/ 2147483647 w 234"/>
              <a:gd name="T51" fmla="*/ 2147483647 h 624"/>
              <a:gd name="T52" fmla="*/ 2147483647 w 234"/>
              <a:gd name="T53" fmla="*/ 2147483647 h 624"/>
              <a:gd name="T54" fmla="*/ 2147483647 w 234"/>
              <a:gd name="T55" fmla="*/ 2147483647 h 624"/>
              <a:gd name="T56" fmla="*/ 2147483647 w 234"/>
              <a:gd name="T57" fmla="*/ 2147483647 h 624"/>
              <a:gd name="T58" fmla="*/ 2147483647 w 234"/>
              <a:gd name="T59" fmla="*/ 2147483647 h 624"/>
              <a:gd name="T60" fmla="*/ 2147483647 w 234"/>
              <a:gd name="T61" fmla="*/ 2147483647 h 624"/>
              <a:gd name="T62" fmla="*/ 2147483647 w 234"/>
              <a:gd name="T63" fmla="*/ 2147483647 h 624"/>
              <a:gd name="T64" fmla="*/ 2147483647 w 234"/>
              <a:gd name="T65" fmla="*/ 2147483647 h 624"/>
              <a:gd name="T66" fmla="*/ 2147483647 w 234"/>
              <a:gd name="T67" fmla="*/ 2147483647 h 624"/>
              <a:gd name="T68" fmla="*/ 2147483647 w 234"/>
              <a:gd name="T69" fmla="*/ 2147483647 h 624"/>
              <a:gd name="T70" fmla="*/ 2147483647 w 234"/>
              <a:gd name="T71" fmla="*/ 2147483647 h 624"/>
              <a:gd name="T72" fmla="*/ 2147483647 w 234"/>
              <a:gd name="T73" fmla="*/ 2147483647 h 624"/>
              <a:gd name="T74" fmla="*/ 0 w 234"/>
              <a:gd name="T75" fmla="*/ 2147483647 h 624"/>
              <a:gd name="T76" fmla="*/ 2147483647 w 234"/>
              <a:gd name="T77" fmla="*/ 2147483647 h 624"/>
              <a:gd name="T78" fmla="*/ 2147483647 w 234"/>
              <a:gd name="T79" fmla="*/ 2147483647 h 624"/>
              <a:gd name="T80" fmla="*/ 2147483647 w 234"/>
              <a:gd name="T81" fmla="*/ 2147483647 h 624"/>
              <a:gd name="T82" fmla="*/ 2147483647 w 234"/>
              <a:gd name="T83" fmla="*/ 2147483647 h 624"/>
              <a:gd name="T84" fmla="*/ 2147483647 w 234"/>
              <a:gd name="T85" fmla="*/ 2147483647 h 624"/>
              <a:gd name="T86" fmla="*/ 2147483647 w 234"/>
              <a:gd name="T87" fmla="*/ 2147483647 h 624"/>
              <a:gd name="T88" fmla="*/ 2147483647 w 234"/>
              <a:gd name="T89" fmla="*/ 2147483647 h 624"/>
              <a:gd name="T90" fmla="*/ 2147483647 w 234"/>
              <a:gd name="T91" fmla="*/ 2147483647 h 624"/>
              <a:gd name="T92" fmla="*/ 2147483647 w 234"/>
              <a:gd name="T93" fmla="*/ 2147483647 h 624"/>
              <a:gd name="T94" fmla="*/ 2147483647 w 234"/>
              <a:gd name="T95" fmla="*/ 2147483647 h 624"/>
              <a:gd name="T96" fmla="*/ 2147483647 w 234"/>
              <a:gd name="T97" fmla="*/ 2147483647 h 624"/>
              <a:gd name="T98" fmla="*/ 2147483647 w 234"/>
              <a:gd name="T99" fmla="*/ 2147483647 h 624"/>
              <a:gd name="T100" fmla="*/ 2147483647 w 234"/>
              <a:gd name="T101" fmla="*/ 2147483647 h 624"/>
              <a:gd name="T102" fmla="*/ 2147483647 w 234"/>
              <a:gd name="T103" fmla="*/ 2147483647 h 624"/>
              <a:gd name="T104" fmla="*/ 2147483647 w 234"/>
              <a:gd name="T105" fmla="*/ 2147483647 h 624"/>
              <a:gd name="T106" fmla="*/ 2147483647 w 234"/>
              <a:gd name="T107" fmla="*/ 2147483647 h 624"/>
              <a:gd name="T108" fmla="*/ 2147483647 w 234"/>
              <a:gd name="T109" fmla="*/ 2147483647 h 624"/>
              <a:gd name="T110" fmla="*/ 2147483647 w 234"/>
              <a:gd name="T111" fmla="*/ 2147483647 h 624"/>
              <a:gd name="T112" fmla="*/ 2147483647 w 234"/>
              <a:gd name="T113" fmla="*/ 2147483647 h 624"/>
              <a:gd name="T114" fmla="*/ 2147483647 w 234"/>
              <a:gd name="T115" fmla="*/ 2147483647 h 624"/>
              <a:gd name="T116" fmla="*/ 2147483647 w 234"/>
              <a:gd name="T117" fmla="*/ 2147483647 h 6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4"/>
              <a:gd name="T178" fmla="*/ 0 h 624"/>
              <a:gd name="T179" fmla="*/ 234 w 234"/>
              <a:gd name="T180" fmla="*/ 624 h 62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4" h="624">
                <a:moveTo>
                  <a:pt x="234" y="432"/>
                </a:moveTo>
                <a:lnTo>
                  <a:pt x="222" y="420"/>
                </a:lnTo>
                <a:lnTo>
                  <a:pt x="210" y="402"/>
                </a:lnTo>
                <a:lnTo>
                  <a:pt x="204" y="390"/>
                </a:lnTo>
                <a:lnTo>
                  <a:pt x="198" y="384"/>
                </a:lnTo>
                <a:lnTo>
                  <a:pt x="186" y="360"/>
                </a:lnTo>
                <a:lnTo>
                  <a:pt x="162" y="336"/>
                </a:lnTo>
                <a:lnTo>
                  <a:pt x="156" y="336"/>
                </a:lnTo>
                <a:lnTo>
                  <a:pt x="156" y="330"/>
                </a:lnTo>
                <a:lnTo>
                  <a:pt x="150" y="330"/>
                </a:lnTo>
                <a:lnTo>
                  <a:pt x="150" y="342"/>
                </a:lnTo>
                <a:lnTo>
                  <a:pt x="156" y="342"/>
                </a:lnTo>
                <a:lnTo>
                  <a:pt x="168" y="354"/>
                </a:lnTo>
                <a:lnTo>
                  <a:pt x="168" y="366"/>
                </a:lnTo>
                <a:lnTo>
                  <a:pt x="174" y="378"/>
                </a:lnTo>
                <a:lnTo>
                  <a:pt x="174" y="390"/>
                </a:lnTo>
                <a:lnTo>
                  <a:pt x="168" y="396"/>
                </a:lnTo>
                <a:lnTo>
                  <a:pt x="162" y="396"/>
                </a:lnTo>
                <a:lnTo>
                  <a:pt x="162" y="390"/>
                </a:lnTo>
                <a:lnTo>
                  <a:pt x="156" y="384"/>
                </a:lnTo>
                <a:lnTo>
                  <a:pt x="156" y="378"/>
                </a:lnTo>
                <a:lnTo>
                  <a:pt x="144" y="384"/>
                </a:lnTo>
                <a:lnTo>
                  <a:pt x="132" y="384"/>
                </a:lnTo>
                <a:lnTo>
                  <a:pt x="132" y="360"/>
                </a:lnTo>
                <a:lnTo>
                  <a:pt x="126" y="354"/>
                </a:lnTo>
                <a:lnTo>
                  <a:pt x="126" y="342"/>
                </a:lnTo>
                <a:lnTo>
                  <a:pt x="120" y="330"/>
                </a:lnTo>
                <a:lnTo>
                  <a:pt x="120" y="282"/>
                </a:lnTo>
                <a:lnTo>
                  <a:pt x="84" y="246"/>
                </a:lnTo>
                <a:lnTo>
                  <a:pt x="90" y="240"/>
                </a:lnTo>
                <a:lnTo>
                  <a:pt x="90" y="222"/>
                </a:lnTo>
                <a:lnTo>
                  <a:pt x="96" y="210"/>
                </a:lnTo>
                <a:lnTo>
                  <a:pt x="114" y="192"/>
                </a:lnTo>
                <a:lnTo>
                  <a:pt x="120" y="180"/>
                </a:lnTo>
                <a:lnTo>
                  <a:pt x="126" y="174"/>
                </a:lnTo>
                <a:lnTo>
                  <a:pt x="126" y="156"/>
                </a:lnTo>
                <a:lnTo>
                  <a:pt x="120" y="150"/>
                </a:lnTo>
                <a:lnTo>
                  <a:pt x="120" y="102"/>
                </a:lnTo>
                <a:lnTo>
                  <a:pt x="114" y="78"/>
                </a:lnTo>
                <a:lnTo>
                  <a:pt x="114" y="60"/>
                </a:lnTo>
                <a:lnTo>
                  <a:pt x="102" y="60"/>
                </a:lnTo>
                <a:lnTo>
                  <a:pt x="84" y="42"/>
                </a:lnTo>
                <a:lnTo>
                  <a:pt x="84" y="36"/>
                </a:lnTo>
                <a:lnTo>
                  <a:pt x="90" y="24"/>
                </a:lnTo>
                <a:lnTo>
                  <a:pt x="90" y="18"/>
                </a:lnTo>
                <a:lnTo>
                  <a:pt x="60" y="18"/>
                </a:lnTo>
                <a:lnTo>
                  <a:pt x="54" y="0"/>
                </a:lnTo>
                <a:lnTo>
                  <a:pt x="30" y="0"/>
                </a:lnTo>
                <a:lnTo>
                  <a:pt x="30" y="12"/>
                </a:lnTo>
                <a:lnTo>
                  <a:pt x="42" y="12"/>
                </a:lnTo>
                <a:lnTo>
                  <a:pt x="54" y="24"/>
                </a:lnTo>
                <a:lnTo>
                  <a:pt x="54" y="66"/>
                </a:lnTo>
                <a:lnTo>
                  <a:pt x="60" y="66"/>
                </a:lnTo>
                <a:lnTo>
                  <a:pt x="66" y="60"/>
                </a:lnTo>
                <a:lnTo>
                  <a:pt x="66" y="84"/>
                </a:lnTo>
                <a:lnTo>
                  <a:pt x="78" y="84"/>
                </a:lnTo>
                <a:lnTo>
                  <a:pt x="78" y="96"/>
                </a:lnTo>
                <a:lnTo>
                  <a:pt x="54" y="108"/>
                </a:lnTo>
                <a:lnTo>
                  <a:pt x="48" y="114"/>
                </a:lnTo>
                <a:lnTo>
                  <a:pt x="42" y="114"/>
                </a:lnTo>
                <a:lnTo>
                  <a:pt x="42" y="132"/>
                </a:lnTo>
                <a:lnTo>
                  <a:pt x="54" y="138"/>
                </a:lnTo>
                <a:lnTo>
                  <a:pt x="48" y="156"/>
                </a:lnTo>
                <a:lnTo>
                  <a:pt x="48" y="228"/>
                </a:lnTo>
                <a:lnTo>
                  <a:pt x="60" y="228"/>
                </a:lnTo>
                <a:lnTo>
                  <a:pt x="60" y="234"/>
                </a:lnTo>
                <a:lnTo>
                  <a:pt x="42" y="252"/>
                </a:lnTo>
                <a:lnTo>
                  <a:pt x="30" y="258"/>
                </a:lnTo>
                <a:lnTo>
                  <a:pt x="24" y="264"/>
                </a:lnTo>
                <a:lnTo>
                  <a:pt x="18" y="264"/>
                </a:lnTo>
                <a:lnTo>
                  <a:pt x="24" y="300"/>
                </a:lnTo>
                <a:lnTo>
                  <a:pt x="18" y="312"/>
                </a:lnTo>
                <a:lnTo>
                  <a:pt x="12" y="318"/>
                </a:lnTo>
                <a:lnTo>
                  <a:pt x="6" y="330"/>
                </a:lnTo>
                <a:lnTo>
                  <a:pt x="0" y="336"/>
                </a:lnTo>
                <a:lnTo>
                  <a:pt x="0" y="342"/>
                </a:lnTo>
                <a:lnTo>
                  <a:pt x="12" y="348"/>
                </a:lnTo>
                <a:lnTo>
                  <a:pt x="24" y="360"/>
                </a:lnTo>
                <a:lnTo>
                  <a:pt x="36" y="366"/>
                </a:lnTo>
                <a:lnTo>
                  <a:pt x="66" y="414"/>
                </a:lnTo>
                <a:lnTo>
                  <a:pt x="96" y="414"/>
                </a:lnTo>
                <a:lnTo>
                  <a:pt x="102" y="408"/>
                </a:lnTo>
                <a:lnTo>
                  <a:pt x="120" y="408"/>
                </a:lnTo>
                <a:lnTo>
                  <a:pt x="126" y="414"/>
                </a:lnTo>
                <a:lnTo>
                  <a:pt x="126" y="450"/>
                </a:lnTo>
                <a:lnTo>
                  <a:pt x="132" y="450"/>
                </a:lnTo>
                <a:lnTo>
                  <a:pt x="126" y="480"/>
                </a:lnTo>
                <a:lnTo>
                  <a:pt x="114" y="486"/>
                </a:lnTo>
                <a:lnTo>
                  <a:pt x="126" y="504"/>
                </a:lnTo>
                <a:lnTo>
                  <a:pt x="120" y="510"/>
                </a:lnTo>
                <a:lnTo>
                  <a:pt x="108" y="516"/>
                </a:lnTo>
                <a:lnTo>
                  <a:pt x="102" y="522"/>
                </a:lnTo>
                <a:lnTo>
                  <a:pt x="102" y="528"/>
                </a:lnTo>
                <a:lnTo>
                  <a:pt x="114" y="528"/>
                </a:lnTo>
                <a:lnTo>
                  <a:pt x="114" y="558"/>
                </a:lnTo>
                <a:lnTo>
                  <a:pt x="126" y="564"/>
                </a:lnTo>
                <a:lnTo>
                  <a:pt x="132" y="570"/>
                </a:lnTo>
                <a:lnTo>
                  <a:pt x="144" y="576"/>
                </a:lnTo>
                <a:lnTo>
                  <a:pt x="150" y="582"/>
                </a:lnTo>
                <a:lnTo>
                  <a:pt x="162" y="588"/>
                </a:lnTo>
                <a:lnTo>
                  <a:pt x="162" y="600"/>
                </a:lnTo>
                <a:lnTo>
                  <a:pt x="156" y="606"/>
                </a:lnTo>
                <a:lnTo>
                  <a:pt x="156" y="618"/>
                </a:lnTo>
                <a:lnTo>
                  <a:pt x="162" y="624"/>
                </a:lnTo>
                <a:lnTo>
                  <a:pt x="168" y="618"/>
                </a:lnTo>
                <a:lnTo>
                  <a:pt x="180" y="612"/>
                </a:lnTo>
                <a:lnTo>
                  <a:pt x="180" y="582"/>
                </a:lnTo>
                <a:lnTo>
                  <a:pt x="174" y="576"/>
                </a:lnTo>
                <a:lnTo>
                  <a:pt x="168" y="576"/>
                </a:lnTo>
                <a:lnTo>
                  <a:pt x="168" y="558"/>
                </a:lnTo>
                <a:lnTo>
                  <a:pt x="174" y="546"/>
                </a:lnTo>
                <a:lnTo>
                  <a:pt x="186" y="540"/>
                </a:lnTo>
                <a:lnTo>
                  <a:pt x="210" y="540"/>
                </a:lnTo>
                <a:lnTo>
                  <a:pt x="216" y="534"/>
                </a:lnTo>
                <a:lnTo>
                  <a:pt x="216" y="474"/>
                </a:lnTo>
                <a:lnTo>
                  <a:pt x="222" y="468"/>
                </a:lnTo>
                <a:lnTo>
                  <a:pt x="228" y="456"/>
                </a:lnTo>
                <a:lnTo>
                  <a:pt x="234" y="450"/>
                </a:lnTo>
                <a:lnTo>
                  <a:pt x="234" y="43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Madagascar" descr="© INSCALE GmbH, 05.05.2010&#10;http://www.presentationload.com/">
            <a:extLst>
              <a:ext uri="{FF2B5EF4-FFF2-40B4-BE49-F238E27FC236}">
                <a16:creationId xmlns:a16="http://schemas.microsoft.com/office/drawing/2014/main" id="{4563B22F-7D4A-C9B3-AA41-DC4D0A573046}"/>
              </a:ext>
            </a:extLst>
          </p:cNvPr>
          <p:cNvSpPr>
            <a:spLocks/>
          </p:cNvSpPr>
          <p:nvPr/>
        </p:nvSpPr>
        <p:spPr bwMode="gray">
          <a:xfrm>
            <a:off x="7014642" y="4851437"/>
            <a:ext cx="280298" cy="514497"/>
          </a:xfrm>
          <a:custGeom>
            <a:avLst/>
            <a:gdLst>
              <a:gd name="T0" fmla="*/ 2147483647 w 594"/>
              <a:gd name="T1" fmla="*/ 2147483647 h 1092"/>
              <a:gd name="T2" fmla="*/ 2147483647 w 594"/>
              <a:gd name="T3" fmla="*/ 2147483647 h 1092"/>
              <a:gd name="T4" fmla="*/ 2147483647 w 594"/>
              <a:gd name="T5" fmla="*/ 2147483647 h 1092"/>
              <a:gd name="T6" fmla="*/ 2147483647 w 594"/>
              <a:gd name="T7" fmla="*/ 2147483647 h 1092"/>
              <a:gd name="T8" fmla="*/ 2147483647 w 594"/>
              <a:gd name="T9" fmla="*/ 2147483647 h 1092"/>
              <a:gd name="T10" fmla="*/ 2147483647 w 594"/>
              <a:gd name="T11" fmla="*/ 2147483647 h 1092"/>
              <a:gd name="T12" fmla="*/ 2147483647 w 594"/>
              <a:gd name="T13" fmla="*/ 2147483647 h 1092"/>
              <a:gd name="T14" fmla="*/ 2147483647 w 594"/>
              <a:gd name="T15" fmla="*/ 2147483647 h 1092"/>
              <a:gd name="T16" fmla="*/ 2147483647 w 594"/>
              <a:gd name="T17" fmla="*/ 2147483647 h 1092"/>
              <a:gd name="T18" fmla="*/ 2147483647 w 594"/>
              <a:gd name="T19" fmla="*/ 2147483647 h 1092"/>
              <a:gd name="T20" fmla="*/ 2147483647 w 594"/>
              <a:gd name="T21" fmla="*/ 2147483647 h 1092"/>
              <a:gd name="T22" fmla="*/ 2147483647 w 594"/>
              <a:gd name="T23" fmla="*/ 2147483647 h 1092"/>
              <a:gd name="T24" fmla="*/ 2147483647 w 594"/>
              <a:gd name="T25" fmla="*/ 2147483647 h 1092"/>
              <a:gd name="T26" fmla="*/ 2147483647 w 594"/>
              <a:gd name="T27" fmla="*/ 2147483647 h 1092"/>
              <a:gd name="T28" fmla="*/ 2147483647 w 594"/>
              <a:gd name="T29" fmla="*/ 2147483647 h 1092"/>
              <a:gd name="T30" fmla="*/ 2147483647 w 594"/>
              <a:gd name="T31" fmla="*/ 2147483647 h 1092"/>
              <a:gd name="T32" fmla="*/ 2147483647 w 594"/>
              <a:gd name="T33" fmla="*/ 0 h 1092"/>
              <a:gd name="T34" fmla="*/ 2147483647 w 594"/>
              <a:gd name="T35" fmla="*/ 2147483647 h 1092"/>
              <a:gd name="T36" fmla="*/ 2147483647 w 594"/>
              <a:gd name="T37" fmla="*/ 2147483647 h 1092"/>
              <a:gd name="T38" fmla="*/ 2147483647 w 594"/>
              <a:gd name="T39" fmla="*/ 2147483647 h 1092"/>
              <a:gd name="T40" fmla="*/ 2147483647 w 594"/>
              <a:gd name="T41" fmla="*/ 2147483647 h 1092"/>
              <a:gd name="T42" fmla="*/ 2147483647 w 594"/>
              <a:gd name="T43" fmla="*/ 2147483647 h 1092"/>
              <a:gd name="T44" fmla="*/ 2147483647 w 594"/>
              <a:gd name="T45" fmla="*/ 2147483647 h 1092"/>
              <a:gd name="T46" fmla="*/ 2147483647 w 594"/>
              <a:gd name="T47" fmla="*/ 2147483647 h 1092"/>
              <a:gd name="T48" fmla="*/ 2147483647 w 594"/>
              <a:gd name="T49" fmla="*/ 2147483647 h 1092"/>
              <a:gd name="T50" fmla="*/ 2147483647 w 594"/>
              <a:gd name="T51" fmla="*/ 2147483647 h 1092"/>
              <a:gd name="T52" fmla="*/ 2147483647 w 594"/>
              <a:gd name="T53" fmla="*/ 2147483647 h 1092"/>
              <a:gd name="T54" fmla="*/ 2147483647 w 594"/>
              <a:gd name="T55" fmla="*/ 2147483647 h 1092"/>
              <a:gd name="T56" fmla="*/ 2147483647 w 594"/>
              <a:gd name="T57" fmla="*/ 2147483647 h 1092"/>
              <a:gd name="T58" fmla="*/ 2147483647 w 594"/>
              <a:gd name="T59" fmla="*/ 2147483647 h 1092"/>
              <a:gd name="T60" fmla="*/ 2147483647 w 594"/>
              <a:gd name="T61" fmla="*/ 2147483647 h 1092"/>
              <a:gd name="T62" fmla="*/ 2147483647 w 594"/>
              <a:gd name="T63" fmla="*/ 2147483647 h 1092"/>
              <a:gd name="T64" fmla="*/ 2147483647 w 594"/>
              <a:gd name="T65" fmla="*/ 2147483647 h 1092"/>
              <a:gd name="T66" fmla="*/ 2147483647 w 594"/>
              <a:gd name="T67" fmla="*/ 2147483647 h 1092"/>
              <a:gd name="T68" fmla="*/ 2147483647 w 594"/>
              <a:gd name="T69" fmla="*/ 2147483647 h 1092"/>
              <a:gd name="T70" fmla="*/ 2147483647 w 594"/>
              <a:gd name="T71" fmla="*/ 2147483647 h 1092"/>
              <a:gd name="T72" fmla="*/ 2147483647 w 594"/>
              <a:gd name="T73" fmla="*/ 2147483647 h 1092"/>
              <a:gd name="T74" fmla="*/ 2147483647 w 594"/>
              <a:gd name="T75" fmla="*/ 2147483647 h 1092"/>
              <a:gd name="T76" fmla="*/ 2147483647 w 594"/>
              <a:gd name="T77" fmla="*/ 2147483647 h 1092"/>
              <a:gd name="T78" fmla="*/ 2147483647 w 594"/>
              <a:gd name="T79" fmla="*/ 2147483647 h 1092"/>
              <a:gd name="T80" fmla="*/ 2147483647 w 594"/>
              <a:gd name="T81" fmla="*/ 2147483647 h 1092"/>
              <a:gd name="T82" fmla="*/ 2147483647 w 594"/>
              <a:gd name="T83" fmla="*/ 2147483647 h 1092"/>
              <a:gd name="T84" fmla="*/ 2147483647 w 594"/>
              <a:gd name="T85" fmla="*/ 2147483647 h 1092"/>
              <a:gd name="T86" fmla="*/ 0 w 594"/>
              <a:gd name="T87" fmla="*/ 2147483647 h 1092"/>
              <a:gd name="T88" fmla="*/ 2147483647 w 594"/>
              <a:gd name="T89" fmla="*/ 2147483647 h 1092"/>
              <a:gd name="T90" fmla="*/ 2147483647 w 594"/>
              <a:gd name="T91" fmla="*/ 2147483647 h 1092"/>
              <a:gd name="T92" fmla="*/ 2147483647 w 594"/>
              <a:gd name="T93" fmla="*/ 2147483647 h 1092"/>
              <a:gd name="T94" fmla="*/ 2147483647 w 594"/>
              <a:gd name="T95" fmla="*/ 2147483647 h 1092"/>
              <a:gd name="T96" fmla="*/ 2147483647 w 594"/>
              <a:gd name="T97" fmla="*/ 2147483647 h 1092"/>
              <a:gd name="T98" fmla="*/ 2147483647 w 594"/>
              <a:gd name="T99" fmla="*/ 2147483647 h 1092"/>
              <a:gd name="T100" fmla="*/ 2147483647 w 594"/>
              <a:gd name="T101" fmla="*/ 2147483647 h 1092"/>
              <a:gd name="T102" fmla="*/ 2147483647 w 594"/>
              <a:gd name="T103" fmla="*/ 2147483647 h 109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94"/>
              <a:gd name="T157" fmla="*/ 0 h 1092"/>
              <a:gd name="T158" fmla="*/ 594 w 594"/>
              <a:gd name="T159" fmla="*/ 1092 h 109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94" h="1092">
                <a:moveTo>
                  <a:pt x="120" y="330"/>
                </a:moveTo>
                <a:lnTo>
                  <a:pt x="144" y="324"/>
                </a:lnTo>
                <a:lnTo>
                  <a:pt x="192" y="324"/>
                </a:lnTo>
                <a:lnTo>
                  <a:pt x="192" y="300"/>
                </a:lnTo>
                <a:lnTo>
                  <a:pt x="252" y="312"/>
                </a:lnTo>
                <a:lnTo>
                  <a:pt x="270" y="282"/>
                </a:lnTo>
                <a:lnTo>
                  <a:pt x="312" y="288"/>
                </a:lnTo>
                <a:lnTo>
                  <a:pt x="312" y="258"/>
                </a:lnTo>
                <a:lnTo>
                  <a:pt x="324" y="228"/>
                </a:lnTo>
                <a:lnTo>
                  <a:pt x="324" y="258"/>
                </a:lnTo>
                <a:lnTo>
                  <a:pt x="336" y="276"/>
                </a:lnTo>
                <a:lnTo>
                  <a:pt x="348" y="240"/>
                </a:lnTo>
                <a:lnTo>
                  <a:pt x="348" y="210"/>
                </a:lnTo>
                <a:lnTo>
                  <a:pt x="354" y="192"/>
                </a:lnTo>
                <a:lnTo>
                  <a:pt x="354" y="186"/>
                </a:lnTo>
                <a:lnTo>
                  <a:pt x="360" y="186"/>
                </a:lnTo>
                <a:lnTo>
                  <a:pt x="372" y="198"/>
                </a:lnTo>
                <a:lnTo>
                  <a:pt x="372" y="204"/>
                </a:lnTo>
                <a:lnTo>
                  <a:pt x="378" y="204"/>
                </a:lnTo>
                <a:lnTo>
                  <a:pt x="402" y="180"/>
                </a:lnTo>
                <a:lnTo>
                  <a:pt x="396" y="168"/>
                </a:lnTo>
                <a:lnTo>
                  <a:pt x="396" y="150"/>
                </a:lnTo>
                <a:lnTo>
                  <a:pt x="390" y="138"/>
                </a:lnTo>
                <a:lnTo>
                  <a:pt x="402" y="126"/>
                </a:lnTo>
                <a:lnTo>
                  <a:pt x="414" y="126"/>
                </a:lnTo>
                <a:lnTo>
                  <a:pt x="420" y="132"/>
                </a:lnTo>
                <a:lnTo>
                  <a:pt x="426" y="132"/>
                </a:lnTo>
                <a:lnTo>
                  <a:pt x="432" y="126"/>
                </a:lnTo>
                <a:lnTo>
                  <a:pt x="438" y="114"/>
                </a:lnTo>
                <a:lnTo>
                  <a:pt x="450" y="102"/>
                </a:lnTo>
                <a:lnTo>
                  <a:pt x="456" y="90"/>
                </a:lnTo>
                <a:lnTo>
                  <a:pt x="462" y="72"/>
                </a:lnTo>
                <a:lnTo>
                  <a:pt x="462" y="42"/>
                </a:lnTo>
                <a:lnTo>
                  <a:pt x="492" y="0"/>
                </a:lnTo>
                <a:lnTo>
                  <a:pt x="546" y="60"/>
                </a:lnTo>
                <a:lnTo>
                  <a:pt x="546" y="90"/>
                </a:lnTo>
                <a:lnTo>
                  <a:pt x="552" y="96"/>
                </a:lnTo>
                <a:lnTo>
                  <a:pt x="558" y="114"/>
                </a:lnTo>
                <a:lnTo>
                  <a:pt x="576" y="150"/>
                </a:lnTo>
                <a:lnTo>
                  <a:pt x="582" y="156"/>
                </a:lnTo>
                <a:lnTo>
                  <a:pt x="582" y="162"/>
                </a:lnTo>
                <a:lnTo>
                  <a:pt x="564" y="216"/>
                </a:lnTo>
                <a:lnTo>
                  <a:pt x="594" y="276"/>
                </a:lnTo>
                <a:lnTo>
                  <a:pt x="594" y="288"/>
                </a:lnTo>
                <a:lnTo>
                  <a:pt x="588" y="294"/>
                </a:lnTo>
                <a:lnTo>
                  <a:pt x="576" y="294"/>
                </a:lnTo>
                <a:lnTo>
                  <a:pt x="564" y="288"/>
                </a:lnTo>
                <a:lnTo>
                  <a:pt x="558" y="282"/>
                </a:lnTo>
                <a:lnTo>
                  <a:pt x="552" y="282"/>
                </a:lnTo>
                <a:lnTo>
                  <a:pt x="522" y="288"/>
                </a:lnTo>
                <a:lnTo>
                  <a:pt x="528" y="330"/>
                </a:lnTo>
                <a:lnTo>
                  <a:pt x="522" y="336"/>
                </a:lnTo>
                <a:lnTo>
                  <a:pt x="516" y="348"/>
                </a:lnTo>
                <a:lnTo>
                  <a:pt x="504" y="354"/>
                </a:lnTo>
                <a:lnTo>
                  <a:pt x="486" y="390"/>
                </a:lnTo>
                <a:lnTo>
                  <a:pt x="486" y="402"/>
                </a:lnTo>
                <a:lnTo>
                  <a:pt x="492" y="414"/>
                </a:lnTo>
                <a:lnTo>
                  <a:pt x="504" y="450"/>
                </a:lnTo>
                <a:lnTo>
                  <a:pt x="498" y="468"/>
                </a:lnTo>
                <a:lnTo>
                  <a:pt x="486" y="510"/>
                </a:lnTo>
                <a:lnTo>
                  <a:pt x="462" y="570"/>
                </a:lnTo>
                <a:lnTo>
                  <a:pt x="432" y="642"/>
                </a:lnTo>
                <a:lnTo>
                  <a:pt x="390" y="720"/>
                </a:lnTo>
                <a:lnTo>
                  <a:pt x="324" y="852"/>
                </a:lnTo>
                <a:lnTo>
                  <a:pt x="312" y="894"/>
                </a:lnTo>
                <a:lnTo>
                  <a:pt x="306" y="912"/>
                </a:lnTo>
                <a:lnTo>
                  <a:pt x="306" y="948"/>
                </a:lnTo>
                <a:lnTo>
                  <a:pt x="294" y="984"/>
                </a:lnTo>
                <a:lnTo>
                  <a:pt x="276" y="1014"/>
                </a:lnTo>
                <a:lnTo>
                  <a:pt x="258" y="1032"/>
                </a:lnTo>
                <a:lnTo>
                  <a:pt x="240" y="1044"/>
                </a:lnTo>
                <a:lnTo>
                  <a:pt x="222" y="1062"/>
                </a:lnTo>
                <a:lnTo>
                  <a:pt x="216" y="1062"/>
                </a:lnTo>
                <a:lnTo>
                  <a:pt x="210" y="1068"/>
                </a:lnTo>
                <a:lnTo>
                  <a:pt x="186" y="1068"/>
                </a:lnTo>
                <a:lnTo>
                  <a:pt x="150" y="1086"/>
                </a:lnTo>
                <a:lnTo>
                  <a:pt x="114" y="1092"/>
                </a:lnTo>
                <a:lnTo>
                  <a:pt x="78" y="1074"/>
                </a:lnTo>
                <a:lnTo>
                  <a:pt x="60" y="1056"/>
                </a:lnTo>
                <a:lnTo>
                  <a:pt x="48" y="1038"/>
                </a:lnTo>
                <a:lnTo>
                  <a:pt x="36" y="1026"/>
                </a:lnTo>
                <a:lnTo>
                  <a:pt x="36" y="1020"/>
                </a:lnTo>
                <a:lnTo>
                  <a:pt x="30" y="1014"/>
                </a:lnTo>
                <a:lnTo>
                  <a:pt x="48" y="990"/>
                </a:lnTo>
                <a:lnTo>
                  <a:pt x="42" y="978"/>
                </a:lnTo>
                <a:lnTo>
                  <a:pt x="24" y="948"/>
                </a:lnTo>
                <a:lnTo>
                  <a:pt x="12" y="900"/>
                </a:lnTo>
                <a:lnTo>
                  <a:pt x="0" y="834"/>
                </a:lnTo>
                <a:lnTo>
                  <a:pt x="0" y="786"/>
                </a:lnTo>
                <a:lnTo>
                  <a:pt x="6" y="756"/>
                </a:lnTo>
                <a:lnTo>
                  <a:pt x="18" y="738"/>
                </a:lnTo>
                <a:lnTo>
                  <a:pt x="60" y="696"/>
                </a:lnTo>
                <a:lnTo>
                  <a:pt x="72" y="678"/>
                </a:lnTo>
                <a:lnTo>
                  <a:pt x="90" y="672"/>
                </a:lnTo>
                <a:lnTo>
                  <a:pt x="96" y="660"/>
                </a:lnTo>
                <a:lnTo>
                  <a:pt x="108" y="654"/>
                </a:lnTo>
                <a:lnTo>
                  <a:pt x="108" y="636"/>
                </a:lnTo>
                <a:lnTo>
                  <a:pt x="102" y="600"/>
                </a:lnTo>
                <a:lnTo>
                  <a:pt x="96" y="558"/>
                </a:lnTo>
                <a:lnTo>
                  <a:pt x="96" y="522"/>
                </a:lnTo>
                <a:lnTo>
                  <a:pt x="78" y="432"/>
                </a:lnTo>
                <a:lnTo>
                  <a:pt x="90" y="408"/>
                </a:lnTo>
                <a:lnTo>
                  <a:pt x="132" y="366"/>
                </a:lnTo>
                <a:lnTo>
                  <a:pt x="132" y="360"/>
                </a:lnTo>
                <a:lnTo>
                  <a:pt x="120" y="33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Macedonia" descr="© INSCALE GmbH, 05.05.2010&#10;http://www.presentationload.com/">
            <a:extLst>
              <a:ext uri="{FF2B5EF4-FFF2-40B4-BE49-F238E27FC236}">
                <a16:creationId xmlns:a16="http://schemas.microsoft.com/office/drawing/2014/main" id="{06A7EF57-0C77-C250-A156-B406ED851108}"/>
              </a:ext>
            </a:extLst>
          </p:cNvPr>
          <p:cNvSpPr>
            <a:spLocks/>
          </p:cNvSpPr>
          <p:nvPr/>
        </p:nvSpPr>
        <p:spPr bwMode="gray">
          <a:xfrm>
            <a:off x="6258571" y="2773166"/>
            <a:ext cx="77450" cy="60855"/>
          </a:xfrm>
          <a:custGeom>
            <a:avLst/>
            <a:gdLst>
              <a:gd name="T0" fmla="*/ 2147483647 w 162"/>
              <a:gd name="T1" fmla="*/ 2147483647 h 126"/>
              <a:gd name="T2" fmla="*/ 2147483647 w 162"/>
              <a:gd name="T3" fmla="*/ 2147483647 h 126"/>
              <a:gd name="T4" fmla="*/ 2147483647 w 162"/>
              <a:gd name="T5" fmla="*/ 2147483647 h 126"/>
              <a:gd name="T6" fmla="*/ 2147483647 w 162"/>
              <a:gd name="T7" fmla="*/ 2147483647 h 126"/>
              <a:gd name="T8" fmla="*/ 2147483647 w 162"/>
              <a:gd name="T9" fmla="*/ 0 h 126"/>
              <a:gd name="T10" fmla="*/ 2147483647 w 162"/>
              <a:gd name="T11" fmla="*/ 2147483647 h 126"/>
              <a:gd name="T12" fmla="*/ 2147483647 w 162"/>
              <a:gd name="T13" fmla="*/ 2147483647 h 126"/>
              <a:gd name="T14" fmla="*/ 2147483647 w 162"/>
              <a:gd name="T15" fmla="*/ 2147483647 h 126"/>
              <a:gd name="T16" fmla="*/ 2147483647 w 162"/>
              <a:gd name="T17" fmla="*/ 2147483647 h 126"/>
              <a:gd name="T18" fmla="*/ 2147483647 w 162"/>
              <a:gd name="T19" fmla="*/ 2147483647 h 126"/>
              <a:gd name="T20" fmla="*/ 2147483647 w 162"/>
              <a:gd name="T21" fmla="*/ 2147483647 h 126"/>
              <a:gd name="T22" fmla="*/ 0 w 162"/>
              <a:gd name="T23" fmla="*/ 2147483647 h 126"/>
              <a:gd name="T24" fmla="*/ 0 w 162"/>
              <a:gd name="T25" fmla="*/ 2147483647 h 126"/>
              <a:gd name="T26" fmla="*/ 2147483647 w 162"/>
              <a:gd name="T27" fmla="*/ 2147483647 h 126"/>
              <a:gd name="T28" fmla="*/ 2147483647 w 162"/>
              <a:gd name="T29" fmla="*/ 2147483647 h 126"/>
              <a:gd name="T30" fmla="*/ 2147483647 w 162"/>
              <a:gd name="T31" fmla="*/ 2147483647 h 126"/>
              <a:gd name="T32" fmla="*/ 2147483647 w 162"/>
              <a:gd name="T33" fmla="*/ 2147483647 h 126"/>
              <a:gd name="T34" fmla="*/ 2147483647 w 162"/>
              <a:gd name="T35" fmla="*/ 2147483647 h 126"/>
              <a:gd name="T36" fmla="*/ 2147483647 w 162"/>
              <a:gd name="T37" fmla="*/ 2147483647 h 126"/>
              <a:gd name="T38" fmla="*/ 2147483647 w 162"/>
              <a:gd name="T39" fmla="*/ 2147483647 h 126"/>
              <a:gd name="T40" fmla="*/ 2147483647 w 162"/>
              <a:gd name="T41" fmla="*/ 2147483647 h 126"/>
              <a:gd name="T42" fmla="*/ 2147483647 w 162"/>
              <a:gd name="T43" fmla="*/ 2147483647 h 126"/>
              <a:gd name="T44" fmla="*/ 2147483647 w 162"/>
              <a:gd name="T45" fmla="*/ 2147483647 h 126"/>
              <a:gd name="T46" fmla="*/ 2147483647 w 162"/>
              <a:gd name="T47" fmla="*/ 2147483647 h 126"/>
              <a:gd name="T48" fmla="*/ 2147483647 w 162"/>
              <a:gd name="T49" fmla="*/ 2147483647 h 126"/>
              <a:gd name="T50" fmla="*/ 2147483647 w 162"/>
              <a:gd name="T51" fmla="*/ 2147483647 h 126"/>
              <a:gd name="T52" fmla="*/ 2147483647 w 162"/>
              <a:gd name="T53" fmla="*/ 2147483647 h 126"/>
              <a:gd name="T54" fmla="*/ 2147483647 w 162"/>
              <a:gd name="T55" fmla="*/ 2147483647 h 126"/>
              <a:gd name="T56" fmla="*/ 2147483647 w 162"/>
              <a:gd name="T57" fmla="*/ 2147483647 h 126"/>
              <a:gd name="T58" fmla="*/ 2147483647 w 162"/>
              <a:gd name="T59" fmla="*/ 2147483647 h 126"/>
              <a:gd name="T60" fmla="*/ 2147483647 w 162"/>
              <a:gd name="T61" fmla="*/ 2147483647 h 126"/>
              <a:gd name="T62" fmla="*/ 2147483647 w 162"/>
              <a:gd name="T63" fmla="*/ 2147483647 h 126"/>
              <a:gd name="T64" fmla="*/ 2147483647 w 162"/>
              <a:gd name="T65" fmla="*/ 2147483647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2"/>
              <a:gd name="T100" fmla="*/ 0 h 126"/>
              <a:gd name="T101" fmla="*/ 162 w 162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2" h="126">
                <a:moveTo>
                  <a:pt x="150" y="42"/>
                </a:moveTo>
                <a:lnTo>
                  <a:pt x="132" y="30"/>
                </a:lnTo>
                <a:lnTo>
                  <a:pt x="132" y="18"/>
                </a:lnTo>
                <a:lnTo>
                  <a:pt x="126" y="18"/>
                </a:lnTo>
                <a:lnTo>
                  <a:pt x="114" y="0"/>
                </a:lnTo>
                <a:lnTo>
                  <a:pt x="72" y="6"/>
                </a:lnTo>
                <a:lnTo>
                  <a:pt x="66" y="12"/>
                </a:lnTo>
                <a:lnTo>
                  <a:pt x="48" y="12"/>
                </a:lnTo>
                <a:lnTo>
                  <a:pt x="48" y="24"/>
                </a:lnTo>
                <a:lnTo>
                  <a:pt x="24" y="24"/>
                </a:lnTo>
                <a:lnTo>
                  <a:pt x="18" y="36"/>
                </a:lnTo>
                <a:lnTo>
                  <a:pt x="0" y="42"/>
                </a:lnTo>
                <a:lnTo>
                  <a:pt x="0" y="66"/>
                </a:lnTo>
                <a:lnTo>
                  <a:pt x="6" y="78"/>
                </a:lnTo>
                <a:lnTo>
                  <a:pt x="6" y="102"/>
                </a:lnTo>
                <a:lnTo>
                  <a:pt x="12" y="108"/>
                </a:lnTo>
                <a:lnTo>
                  <a:pt x="18" y="108"/>
                </a:lnTo>
                <a:lnTo>
                  <a:pt x="18" y="126"/>
                </a:lnTo>
                <a:lnTo>
                  <a:pt x="42" y="120"/>
                </a:lnTo>
                <a:lnTo>
                  <a:pt x="42" y="126"/>
                </a:lnTo>
                <a:lnTo>
                  <a:pt x="54" y="120"/>
                </a:lnTo>
                <a:lnTo>
                  <a:pt x="60" y="120"/>
                </a:lnTo>
                <a:lnTo>
                  <a:pt x="66" y="126"/>
                </a:lnTo>
                <a:lnTo>
                  <a:pt x="90" y="126"/>
                </a:lnTo>
                <a:lnTo>
                  <a:pt x="96" y="114"/>
                </a:lnTo>
                <a:lnTo>
                  <a:pt x="96" y="108"/>
                </a:lnTo>
                <a:lnTo>
                  <a:pt x="120" y="108"/>
                </a:lnTo>
                <a:lnTo>
                  <a:pt x="132" y="102"/>
                </a:lnTo>
                <a:lnTo>
                  <a:pt x="156" y="78"/>
                </a:lnTo>
                <a:lnTo>
                  <a:pt x="162" y="66"/>
                </a:lnTo>
                <a:lnTo>
                  <a:pt x="162" y="60"/>
                </a:lnTo>
                <a:lnTo>
                  <a:pt x="156" y="48"/>
                </a:lnTo>
                <a:lnTo>
                  <a:pt x="150" y="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Luxembourg" descr="© INSCALE GmbH, 05.05.2010&#10;http://www.presentationload.com/">
            <a:extLst>
              <a:ext uri="{FF2B5EF4-FFF2-40B4-BE49-F238E27FC236}">
                <a16:creationId xmlns:a16="http://schemas.microsoft.com/office/drawing/2014/main" id="{ABB4C953-F6A5-7EB0-19EB-8213716D3CC2}"/>
              </a:ext>
            </a:extLst>
          </p:cNvPr>
          <p:cNvSpPr>
            <a:spLocks/>
          </p:cNvSpPr>
          <p:nvPr/>
        </p:nvSpPr>
        <p:spPr bwMode="gray">
          <a:xfrm>
            <a:off x="5810463" y="2487335"/>
            <a:ext cx="23973" cy="20286"/>
          </a:xfrm>
          <a:custGeom>
            <a:avLst/>
            <a:gdLst>
              <a:gd name="T0" fmla="*/ 2147483647 w 54"/>
              <a:gd name="T1" fmla="*/ 2147483647 h 42"/>
              <a:gd name="T2" fmla="*/ 2147483647 w 54"/>
              <a:gd name="T3" fmla="*/ 2147483647 h 42"/>
              <a:gd name="T4" fmla="*/ 2147483647 w 54"/>
              <a:gd name="T5" fmla="*/ 2147483647 h 42"/>
              <a:gd name="T6" fmla="*/ 2147483647 w 54"/>
              <a:gd name="T7" fmla="*/ 2147483647 h 42"/>
              <a:gd name="T8" fmla="*/ 2147483647 w 54"/>
              <a:gd name="T9" fmla="*/ 2147483647 h 42"/>
              <a:gd name="T10" fmla="*/ 2147483647 w 54"/>
              <a:gd name="T11" fmla="*/ 2147483647 h 42"/>
              <a:gd name="T12" fmla="*/ 2147483647 w 54"/>
              <a:gd name="T13" fmla="*/ 2147483647 h 42"/>
              <a:gd name="T14" fmla="*/ 2147483647 w 54"/>
              <a:gd name="T15" fmla="*/ 2147483647 h 42"/>
              <a:gd name="T16" fmla="*/ 2147483647 w 54"/>
              <a:gd name="T17" fmla="*/ 0 h 42"/>
              <a:gd name="T18" fmla="*/ 2147483647 w 54"/>
              <a:gd name="T19" fmla="*/ 0 h 42"/>
              <a:gd name="T20" fmla="*/ 2147483647 w 54"/>
              <a:gd name="T21" fmla="*/ 2147483647 h 42"/>
              <a:gd name="T22" fmla="*/ 2147483647 w 54"/>
              <a:gd name="T23" fmla="*/ 2147483647 h 42"/>
              <a:gd name="T24" fmla="*/ 0 w 54"/>
              <a:gd name="T25" fmla="*/ 2147483647 h 42"/>
              <a:gd name="T26" fmla="*/ 0 w 54"/>
              <a:gd name="T27" fmla="*/ 2147483647 h 42"/>
              <a:gd name="T28" fmla="*/ 2147483647 w 54"/>
              <a:gd name="T29" fmla="*/ 2147483647 h 42"/>
              <a:gd name="T30" fmla="*/ 2147483647 w 54"/>
              <a:gd name="T31" fmla="*/ 2147483647 h 4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4"/>
              <a:gd name="T49" fmla="*/ 0 h 42"/>
              <a:gd name="T50" fmla="*/ 54 w 54"/>
              <a:gd name="T51" fmla="*/ 42 h 4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4" h="42">
                <a:moveTo>
                  <a:pt x="18" y="42"/>
                </a:moveTo>
                <a:lnTo>
                  <a:pt x="30" y="36"/>
                </a:lnTo>
                <a:lnTo>
                  <a:pt x="48" y="42"/>
                </a:lnTo>
                <a:lnTo>
                  <a:pt x="54" y="36"/>
                </a:lnTo>
                <a:lnTo>
                  <a:pt x="54" y="24"/>
                </a:lnTo>
                <a:lnTo>
                  <a:pt x="42" y="18"/>
                </a:lnTo>
                <a:lnTo>
                  <a:pt x="36" y="18"/>
                </a:lnTo>
                <a:lnTo>
                  <a:pt x="30" y="12"/>
                </a:lnTo>
                <a:lnTo>
                  <a:pt x="30" y="0"/>
                </a:lnTo>
                <a:lnTo>
                  <a:pt x="24" y="0"/>
                </a:lnTo>
                <a:lnTo>
                  <a:pt x="18" y="6"/>
                </a:lnTo>
                <a:lnTo>
                  <a:pt x="6" y="12"/>
                </a:lnTo>
                <a:lnTo>
                  <a:pt x="0" y="12"/>
                </a:lnTo>
                <a:lnTo>
                  <a:pt x="0" y="18"/>
                </a:lnTo>
                <a:lnTo>
                  <a:pt x="12" y="30"/>
                </a:lnTo>
                <a:lnTo>
                  <a:pt x="18" y="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Lithuania" descr="© INSCALE GmbH, 05.05.2010&#10;http://www.presentationload.com/">
            <a:extLst>
              <a:ext uri="{FF2B5EF4-FFF2-40B4-BE49-F238E27FC236}">
                <a16:creationId xmlns:a16="http://schemas.microsoft.com/office/drawing/2014/main" id="{D6474DAB-6D2F-7405-EFF8-69BD621D4223}"/>
              </a:ext>
            </a:extLst>
          </p:cNvPr>
          <p:cNvSpPr>
            <a:spLocks/>
          </p:cNvSpPr>
          <p:nvPr/>
        </p:nvSpPr>
        <p:spPr bwMode="gray">
          <a:xfrm>
            <a:off x="6245665" y="2256826"/>
            <a:ext cx="160435" cy="92204"/>
          </a:xfrm>
          <a:custGeom>
            <a:avLst/>
            <a:gdLst>
              <a:gd name="T0" fmla="*/ 2147483647 w 342"/>
              <a:gd name="T1" fmla="*/ 2147483647 h 198"/>
              <a:gd name="T2" fmla="*/ 2147483647 w 342"/>
              <a:gd name="T3" fmla="*/ 2147483647 h 198"/>
              <a:gd name="T4" fmla="*/ 2147483647 w 342"/>
              <a:gd name="T5" fmla="*/ 2147483647 h 198"/>
              <a:gd name="T6" fmla="*/ 2147483647 w 342"/>
              <a:gd name="T7" fmla="*/ 2147483647 h 198"/>
              <a:gd name="T8" fmla="*/ 2147483647 w 342"/>
              <a:gd name="T9" fmla="*/ 2147483647 h 198"/>
              <a:gd name="T10" fmla="*/ 2147483647 w 342"/>
              <a:gd name="T11" fmla="*/ 2147483647 h 198"/>
              <a:gd name="T12" fmla="*/ 2147483647 w 342"/>
              <a:gd name="T13" fmla="*/ 2147483647 h 198"/>
              <a:gd name="T14" fmla="*/ 2147483647 w 342"/>
              <a:gd name="T15" fmla="*/ 2147483647 h 198"/>
              <a:gd name="T16" fmla="*/ 2147483647 w 342"/>
              <a:gd name="T17" fmla="*/ 2147483647 h 198"/>
              <a:gd name="T18" fmla="*/ 2147483647 w 342"/>
              <a:gd name="T19" fmla="*/ 2147483647 h 198"/>
              <a:gd name="T20" fmla="*/ 2147483647 w 342"/>
              <a:gd name="T21" fmla="*/ 2147483647 h 198"/>
              <a:gd name="T22" fmla="*/ 2147483647 w 342"/>
              <a:gd name="T23" fmla="*/ 2147483647 h 198"/>
              <a:gd name="T24" fmla="*/ 2147483647 w 342"/>
              <a:gd name="T25" fmla="*/ 0 h 198"/>
              <a:gd name="T26" fmla="*/ 2147483647 w 342"/>
              <a:gd name="T27" fmla="*/ 2147483647 h 198"/>
              <a:gd name="T28" fmla="*/ 0 w 342"/>
              <a:gd name="T29" fmla="*/ 2147483647 h 198"/>
              <a:gd name="T30" fmla="*/ 2147483647 w 342"/>
              <a:gd name="T31" fmla="*/ 2147483647 h 198"/>
              <a:gd name="T32" fmla="*/ 2147483647 w 342"/>
              <a:gd name="T33" fmla="*/ 2147483647 h 198"/>
              <a:gd name="T34" fmla="*/ 2147483647 w 342"/>
              <a:gd name="T35" fmla="*/ 2147483647 h 198"/>
              <a:gd name="T36" fmla="*/ 2147483647 w 342"/>
              <a:gd name="T37" fmla="*/ 2147483647 h 198"/>
              <a:gd name="T38" fmla="*/ 2147483647 w 342"/>
              <a:gd name="T39" fmla="*/ 2147483647 h 198"/>
              <a:gd name="T40" fmla="*/ 2147483647 w 342"/>
              <a:gd name="T41" fmla="*/ 2147483647 h 198"/>
              <a:gd name="T42" fmla="*/ 2147483647 w 342"/>
              <a:gd name="T43" fmla="*/ 2147483647 h 198"/>
              <a:gd name="T44" fmla="*/ 2147483647 w 342"/>
              <a:gd name="T45" fmla="*/ 2147483647 h 198"/>
              <a:gd name="T46" fmla="*/ 2147483647 w 342"/>
              <a:gd name="T47" fmla="*/ 2147483647 h 198"/>
              <a:gd name="T48" fmla="*/ 2147483647 w 342"/>
              <a:gd name="T49" fmla="*/ 2147483647 h 198"/>
              <a:gd name="T50" fmla="*/ 2147483647 w 342"/>
              <a:gd name="T51" fmla="*/ 2147483647 h 198"/>
              <a:gd name="T52" fmla="*/ 2147483647 w 342"/>
              <a:gd name="T53" fmla="*/ 2147483647 h 198"/>
              <a:gd name="T54" fmla="*/ 2147483647 w 342"/>
              <a:gd name="T55" fmla="*/ 2147483647 h 198"/>
              <a:gd name="T56" fmla="*/ 2147483647 w 342"/>
              <a:gd name="T57" fmla="*/ 2147483647 h 198"/>
              <a:gd name="T58" fmla="*/ 2147483647 w 342"/>
              <a:gd name="T59" fmla="*/ 2147483647 h 198"/>
              <a:gd name="T60" fmla="*/ 2147483647 w 342"/>
              <a:gd name="T61" fmla="*/ 2147483647 h 198"/>
              <a:gd name="T62" fmla="*/ 2147483647 w 342"/>
              <a:gd name="T63" fmla="*/ 2147483647 h 198"/>
              <a:gd name="T64" fmla="*/ 2147483647 w 342"/>
              <a:gd name="T65" fmla="*/ 2147483647 h 198"/>
              <a:gd name="T66" fmla="*/ 2147483647 w 342"/>
              <a:gd name="T67" fmla="*/ 2147483647 h 198"/>
              <a:gd name="T68" fmla="*/ 2147483647 w 342"/>
              <a:gd name="T69" fmla="*/ 2147483647 h 198"/>
              <a:gd name="T70" fmla="*/ 2147483647 w 342"/>
              <a:gd name="T71" fmla="*/ 2147483647 h 198"/>
              <a:gd name="T72" fmla="*/ 2147483647 w 342"/>
              <a:gd name="T73" fmla="*/ 2147483647 h 198"/>
              <a:gd name="T74" fmla="*/ 2147483647 w 342"/>
              <a:gd name="T75" fmla="*/ 2147483647 h 198"/>
              <a:gd name="T76" fmla="*/ 2147483647 w 342"/>
              <a:gd name="T77" fmla="*/ 2147483647 h 198"/>
              <a:gd name="T78" fmla="*/ 2147483647 w 342"/>
              <a:gd name="T79" fmla="*/ 2147483647 h 198"/>
              <a:gd name="T80" fmla="*/ 2147483647 w 342"/>
              <a:gd name="T81" fmla="*/ 2147483647 h 198"/>
              <a:gd name="T82" fmla="*/ 2147483647 w 342"/>
              <a:gd name="T83" fmla="*/ 2147483647 h 198"/>
              <a:gd name="T84" fmla="*/ 2147483647 w 342"/>
              <a:gd name="T85" fmla="*/ 2147483647 h 1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42"/>
              <a:gd name="T130" fmla="*/ 0 h 198"/>
              <a:gd name="T131" fmla="*/ 342 w 342"/>
              <a:gd name="T132" fmla="*/ 198 h 19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42" h="198">
                <a:moveTo>
                  <a:pt x="330" y="60"/>
                </a:moveTo>
                <a:lnTo>
                  <a:pt x="312" y="54"/>
                </a:lnTo>
                <a:lnTo>
                  <a:pt x="294" y="42"/>
                </a:lnTo>
                <a:lnTo>
                  <a:pt x="282" y="30"/>
                </a:lnTo>
                <a:lnTo>
                  <a:pt x="276" y="30"/>
                </a:lnTo>
                <a:lnTo>
                  <a:pt x="264" y="24"/>
                </a:lnTo>
                <a:lnTo>
                  <a:pt x="234" y="24"/>
                </a:lnTo>
                <a:lnTo>
                  <a:pt x="228" y="12"/>
                </a:lnTo>
                <a:lnTo>
                  <a:pt x="222" y="6"/>
                </a:lnTo>
                <a:lnTo>
                  <a:pt x="210" y="6"/>
                </a:lnTo>
                <a:lnTo>
                  <a:pt x="198" y="18"/>
                </a:lnTo>
                <a:lnTo>
                  <a:pt x="180" y="18"/>
                </a:lnTo>
                <a:lnTo>
                  <a:pt x="174" y="12"/>
                </a:lnTo>
                <a:lnTo>
                  <a:pt x="162" y="12"/>
                </a:lnTo>
                <a:lnTo>
                  <a:pt x="156" y="18"/>
                </a:lnTo>
                <a:lnTo>
                  <a:pt x="150" y="18"/>
                </a:lnTo>
                <a:lnTo>
                  <a:pt x="144" y="12"/>
                </a:lnTo>
                <a:lnTo>
                  <a:pt x="138" y="12"/>
                </a:lnTo>
                <a:lnTo>
                  <a:pt x="126" y="6"/>
                </a:lnTo>
                <a:lnTo>
                  <a:pt x="120" y="6"/>
                </a:lnTo>
                <a:lnTo>
                  <a:pt x="114" y="12"/>
                </a:lnTo>
                <a:lnTo>
                  <a:pt x="108" y="12"/>
                </a:lnTo>
                <a:lnTo>
                  <a:pt x="102" y="6"/>
                </a:lnTo>
                <a:lnTo>
                  <a:pt x="96" y="6"/>
                </a:lnTo>
                <a:lnTo>
                  <a:pt x="90" y="0"/>
                </a:lnTo>
                <a:lnTo>
                  <a:pt x="72" y="0"/>
                </a:lnTo>
                <a:lnTo>
                  <a:pt x="60" y="12"/>
                </a:lnTo>
                <a:lnTo>
                  <a:pt x="18" y="12"/>
                </a:lnTo>
                <a:lnTo>
                  <a:pt x="6" y="18"/>
                </a:lnTo>
                <a:lnTo>
                  <a:pt x="0" y="18"/>
                </a:lnTo>
                <a:lnTo>
                  <a:pt x="0" y="60"/>
                </a:lnTo>
                <a:lnTo>
                  <a:pt x="12" y="84"/>
                </a:lnTo>
                <a:lnTo>
                  <a:pt x="18" y="90"/>
                </a:lnTo>
                <a:lnTo>
                  <a:pt x="18" y="96"/>
                </a:lnTo>
                <a:lnTo>
                  <a:pt x="30" y="96"/>
                </a:lnTo>
                <a:lnTo>
                  <a:pt x="30" y="102"/>
                </a:lnTo>
                <a:lnTo>
                  <a:pt x="42" y="102"/>
                </a:lnTo>
                <a:lnTo>
                  <a:pt x="48" y="108"/>
                </a:lnTo>
                <a:lnTo>
                  <a:pt x="72" y="108"/>
                </a:lnTo>
                <a:lnTo>
                  <a:pt x="84" y="102"/>
                </a:lnTo>
                <a:lnTo>
                  <a:pt x="102" y="102"/>
                </a:lnTo>
                <a:lnTo>
                  <a:pt x="108" y="114"/>
                </a:lnTo>
                <a:lnTo>
                  <a:pt x="108" y="132"/>
                </a:lnTo>
                <a:lnTo>
                  <a:pt x="96" y="144"/>
                </a:lnTo>
                <a:lnTo>
                  <a:pt x="102" y="162"/>
                </a:lnTo>
                <a:lnTo>
                  <a:pt x="120" y="162"/>
                </a:lnTo>
                <a:lnTo>
                  <a:pt x="138" y="168"/>
                </a:lnTo>
                <a:lnTo>
                  <a:pt x="144" y="168"/>
                </a:lnTo>
                <a:lnTo>
                  <a:pt x="156" y="174"/>
                </a:lnTo>
                <a:lnTo>
                  <a:pt x="156" y="198"/>
                </a:lnTo>
                <a:lnTo>
                  <a:pt x="162" y="198"/>
                </a:lnTo>
                <a:lnTo>
                  <a:pt x="168" y="192"/>
                </a:lnTo>
                <a:lnTo>
                  <a:pt x="180" y="192"/>
                </a:lnTo>
                <a:lnTo>
                  <a:pt x="192" y="186"/>
                </a:lnTo>
                <a:lnTo>
                  <a:pt x="198" y="186"/>
                </a:lnTo>
                <a:lnTo>
                  <a:pt x="204" y="192"/>
                </a:lnTo>
                <a:lnTo>
                  <a:pt x="204" y="198"/>
                </a:lnTo>
                <a:lnTo>
                  <a:pt x="234" y="198"/>
                </a:lnTo>
                <a:lnTo>
                  <a:pt x="234" y="180"/>
                </a:lnTo>
                <a:lnTo>
                  <a:pt x="246" y="192"/>
                </a:lnTo>
                <a:lnTo>
                  <a:pt x="252" y="180"/>
                </a:lnTo>
                <a:lnTo>
                  <a:pt x="258" y="174"/>
                </a:lnTo>
                <a:lnTo>
                  <a:pt x="270" y="168"/>
                </a:lnTo>
                <a:lnTo>
                  <a:pt x="288" y="168"/>
                </a:lnTo>
                <a:lnTo>
                  <a:pt x="288" y="174"/>
                </a:lnTo>
                <a:lnTo>
                  <a:pt x="282" y="180"/>
                </a:lnTo>
                <a:lnTo>
                  <a:pt x="294" y="180"/>
                </a:lnTo>
                <a:lnTo>
                  <a:pt x="294" y="174"/>
                </a:lnTo>
                <a:lnTo>
                  <a:pt x="288" y="168"/>
                </a:lnTo>
                <a:lnTo>
                  <a:pt x="288" y="156"/>
                </a:lnTo>
                <a:lnTo>
                  <a:pt x="282" y="150"/>
                </a:lnTo>
                <a:lnTo>
                  <a:pt x="282" y="144"/>
                </a:lnTo>
                <a:lnTo>
                  <a:pt x="294" y="144"/>
                </a:lnTo>
                <a:lnTo>
                  <a:pt x="294" y="138"/>
                </a:lnTo>
                <a:lnTo>
                  <a:pt x="288" y="126"/>
                </a:lnTo>
                <a:lnTo>
                  <a:pt x="288" y="120"/>
                </a:lnTo>
                <a:lnTo>
                  <a:pt x="294" y="114"/>
                </a:lnTo>
                <a:lnTo>
                  <a:pt x="312" y="114"/>
                </a:lnTo>
                <a:lnTo>
                  <a:pt x="306" y="96"/>
                </a:lnTo>
                <a:lnTo>
                  <a:pt x="312" y="96"/>
                </a:lnTo>
                <a:lnTo>
                  <a:pt x="318" y="102"/>
                </a:lnTo>
                <a:lnTo>
                  <a:pt x="336" y="102"/>
                </a:lnTo>
                <a:lnTo>
                  <a:pt x="342" y="96"/>
                </a:lnTo>
                <a:lnTo>
                  <a:pt x="324" y="78"/>
                </a:lnTo>
                <a:lnTo>
                  <a:pt x="324" y="72"/>
                </a:lnTo>
                <a:lnTo>
                  <a:pt x="330" y="66"/>
                </a:lnTo>
                <a:lnTo>
                  <a:pt x="330" y="6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Liechtenstein" descr="© INSCALE GmbH, 05.05.2010&#10;http://www.presentationload.com/">
            <a:extLst>
              <a:ext uri="{FF2B5EF4-FFF2-40B4-BE49-F238E27FC236}">
                <a16:creationId xmlns:a16="http://schemas.microsoft.com/office/drawing/2014/main" id="{9B288786-9C67-3B55-8F3D-8E35FAE2CBDB}"/>
              </a:ext>
            </a:extLst>
          </p:cNvPr>
          <p:cNvSpPr>
            <a:spLocks/>
          </p:cNvSpPr>
          <p:nvPr/>
        </p:nvSpPr>
        <p:spPr bwMode="gray">
          <a:xfrm>
            <a:off x="5917419" y="2590604"/>
            <a:ext cx="7376" cy="11064"/>
          </a:xfrm>
          <a:custGeom>
            <a:avLst/>
            <a:gdLst>
              <a:gd name="T0" fmla="*/ 2147483647 w 18"/>
              <a:gd name="T1" fmla="*/ 0 h 24"/>
              <a:gd name="T2" fmla="*/ 2147483647 w 18"/>
              <a:gd name="T3" fmla="*/ 2147483647 h 24"/>
              <a:gd name="T4" fmla="*/ 0 w 18"/>
              <a:gd name="T5" fmla="*/ 2147483647 h 24"/>
              <a:gd name="T6" fmla="*/ 0 w 18"/>
              <a:gd name="T7" fmla="*/ 2147483647 h 24"/>
              <a:gd name="T8" fmla="*/ 2147483647 w 18"/>
              <a:gd name="T9" fmla="*/ 2147483647 h 24"/>
              <a:gd name="T10" fmla="*/ 2147483647 w 18"/>
              <a:gd name="T11" fmla="*/ 0 h 24"/>
              <a:gd name="T12" fmla="*/ 2147483647 w 18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4"/>
              <a:gd name="T23" fmla="*/ 18 w 1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4">
                <a:moveTo>
                  <a:pt x="12" y="0"/>
                </a:moveTo>
                <a:lnTo>
                  <a:pt x="6" y="6"/>
                </a:lnTo>
                <a:lnTo>
                  <a:pt x="0" y="18"/>
                </a:lnTo>
                <a:lnTo>
                  <a:pt x="0" y="24"/>
                </a:lnTo>
                <a:lnTo>
                  <a:pt x="18" y="24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Libya" descr="© INSCALE GmbH, 05.05.2010&#10;http://www.presentationload.com/">
            <a:extLst>
              <a:ext uri="{FF2B5EF4-FFF2-40B4-BE49-F238E27FC236}">
                <a16:creationId xmlns:a16="http://schemas.microsoft.com/office/drawing/2014/main" id="{C06FC761-B855-76F8-B538-8D272F433705}"/>
              </a:ext>
            </a:extLst>
          </p:cNvPr>
          <p:cNvSpPr>
            <a:spLocks/>
          </p:cNvSpPr>
          <p:nvPr/>
        </p:nvSpPr>
        <p:spPr bwMode="gray">
          <a:xfrm>
            <a:off x="5913732" y="3121695"/>
            <a:ext cx="518185" cy="523716"/>
          </a:xfrm>
          <a:custGeom>
            <a:avLst/>
            <a:gdLst>
              <a:gd name="T0" fmla="*/ 2147483647 w 1098"/>
              <a:gd name="T1" fmla="*/ 2147483647 h 1110"/>
              <a:gd name="T2" fmla="*/ 2147483647 w 1098"/>
              <a:gd name="T3" fmla="*/ 2147483647 h 1110"/>
              <a:gd name="T4" fmla="*/ 2147483647 w 1098"/>
              <a:gd name="T5" fmla="*/ 2147483647 h 1110"/>
              <a:gd name="T6" fmla="*/ 2147483647 w 1098"/>
              <a:gd name="T7" fmla="*/ 2147483647 h 1110"/>
              <a:gd name="T8" fmla="*/ 2147483647 w 1098"/>
              <a:gd name="T9" fmla="*/ 2147483647 h 1110"/>
              <a:gd name="T10" fmla="*/ 2147483647 w 1098"/>
              <a:gd name="T11" fmla="*/ 2147483647 h 1110"/>
              <a:gd name="T12" fmla="*/ 2147483647 w 1098"/>
              <a:gd name="T13" fmla="*/ 2147483647 h 1110"/>
              <a:gd name="T14" fmla="*/ 2147483647 w 1098"/>
              <a:gd name="T15" fmla="*/ 2147483647 h 1110"/>
              <a:gd name="T16" fmla="*/ 2147483647 w 1098"/>
              <a:gd name="T17" fmla="*/ 2147483647 h 1110"/>
              <a:gd name="T18" fmla="*/ 2147483647 w 1098"/>
              <a:gd name="T19" fmla="*/ 2147483647 h 1110"/>
              <a:gd name="T20" fmla="*/ 2147483647 w 1098"/>
              <a:gd name="T21" fmla="*/ 2147483647 h 1110"/>
              <a:gd name="T22" fmla="*/ 2147483647 w 1098"/>
              <a:gd name="T23" fmla="*/ 2147483647 h 1110"/>
              <a:gd name="T24" fmla="*/ 0 w 1098"/>
              <a:gd name="T25" fmla="*/ 2147483647 h 1110"/>
              <a:gd name="T26" fmla="*/ 2147483647 w 1098"/>
              <a:gd name="T27" fmla="*/ 2147483647 h 1110"/>
              <a:gd name="T28" fmla="*/ 2147483647 w 1098"/>
              <a:gd name="T29" fmla="*/ 2147483647 h 1110"/>
              <a:gd name="T30" fmla="*/ 2147483647 w 1098"/>
              <a:gd name="T31" fmla="*/ 2147483647 h 1110"/>
              <a:gd name="T32" fmla="*/ 2147483647 w 1098"/>
              <a:gd name="T33" fmla="*/ 2147483647 h 1110"/>
              <a:gd name="T34" fmla="*/ 2147483647 w 1098"/>
              <a:gd name="T35" fmla="*/ 2147483647 h 1110"/>
              <a:gd name="T36" fmla="*/ 2147483647 w 1098"/>
              <a:gd name="T37" fmla="*/ 2147483647 h 1110"/>
              <a:gd name="T38" fmla="*/ 2147483647 w 1098"/>
              <a:gd name="T39" fmla="*/ 2147483647 h 1110"/>
              <a:gd name="T40" fmla="*/ 2147483647 w 1098"/>
              <a:gd name="T41" fmla="*/ 2147483647 h 1110"/>
              <a:gd name="T42" fmla="*/ 2147483647 w 1098"/>
              <a:gd name="T43" fmla="*/ 2147483647 h 1110"/>
              <a:gd name="T44" fmla="*/ 2147483647 w 1098"/>
              <a:gd name="T45" fmla="*/ 2147483647 h 1110"/>
              <a:gd name="T46" fmla="*/ 2147483647 w 1098"/>
              <a:gd name="T47" fmla="*/ 2147483647 h 1110"/>
              <a:gd name="T48" fmla="*/ 2147483647 w 1098"/>
              <a:gd name="T49" fmla="*/ 2147483647 h 1110"/>
              <a:gd name="T50" fmla="*/ 2147483647 w 1098"/>
              <a:gd name="T51" fmla="*/ 2147483647 h 1110"/>
              <a:gd name="T52" fmla="*/ 2147483647 w 1098"/>
              <a:gd name="T53" fmla="*/ 2147483647 h 1110"/>
              <a:gd name="T54" fmla="*/ 2147483647 w 1098"/>
              <a:gd name="T55" fmla="*/ 2147483647 h 1110"/>
              <a:gd name="T56" fmla="*/ 2147483647 w 1098"/>
              <a:gd name="T57" fmla="*/ 2147483647 h 1110"/>
              <a:gd name="T58" fmla="*/ 2147483647 w 1098"/>
              <a:gd name="T59" fmla="*/ 2147483647 h 1110"/>
              <a:gd name="T60" fmla="*/ 2147483647 w 1098"/>
              <a:gd name="T61" fmla="*/ 2147483647 h 1110"/>
              <a:gd name="T62" fmla="*/ 2147483647 w 1098"/>
              <a:gd name="T63" fmla="*/ 2147483647 h 1110"/>
              <a:gd name="T64" fmla="*/ 2147483647 w 1098"/>
              <a:gd name="T65" fmla="*/ 2147483647 h 1110"/>
              <a:gd name="T66" fmla="*/ 2147483647 w 1098"/>
              <a:gd name="T67" fmla="*/ 2147483647 h 1110"/>
              <a:gd name="T68" fmla="*/ 2147483647 w 1098"/>
              <a:gd name="T69" fmla="*/ 2147483647 h 1110"/>
              <a:gd name="T70" fmla="*/ 2147483647 w 1098"/>
              <a:gd name="T71" fmla="*/ 2147483647 h 1110"/>
              <a:gd name="T72" fmla="*/ 2147483647 w 1098"/>
              <a:gd name="T73" fmla="*/ 2147483647 h 1110"/>
              <a:gd name="T74" fmla="*/ 2147483647 w 1098"/>
              <a:gd name="T75" fmla="*/ 2147483647 h 1110"/>
              <a:gd name="T76" fmla="*/ 2147483647 w 1098"/>
              <a:gd name="T77" fmla="*/ 2147483647 h 1110"/>
              <a:gd name="T78" fmla="*/ 2147483647 w 1098"/>
              <a:gd name="T79" fmla="*/ 2147483647 h 1110"/>
              <a:gd name="T80" fmla="*/ 2147483647 w 1098"/>
              <a:gd name="T81" fmla="*/ 2147483647 h 1110"/>
              <a:gd name="T82" fmla="*/ 2147483647 w 1098"/>
              <a:gd name="T83" fmla="*/ 2147483647 h 1110"/>
              <a:gd name="T84" fmla="*/ 2147483647 w 1098"/>
              <a:gd name="T85" fmla="*/ 2147483647 h 1110"/>
              <a:gd name="T86" fmla="*/ 2147483647 w 1098"/>
              <a:gd name="T87" fmla="*/ 2147483647 h 1110"/>
              <a:gd name="T88" fmla="*/ 2147483647 w 1098"/>
              <a:gd name="T89" fmla="*/ 2147483647 h 1110"/>
              <a:gd name="T90" fmla="*/ 2147483647 w 1098"/>
              <a:gd name="T91" fmla="*/ 2147483647 h 1110"/>
              <a:gd name="T92" fmla="*/ 2147483647 w 1098"/>
              <a:gd name="T93" fmla="*/ 2147483647 h 1110"/>
              <a:gd name="T94" fmla="*/ 2147483647 w 1098"/>
              <a:gd name="T95" fmla="*/ 2147483647 h 1110"/>
              <a:gd name="T96" fmla="*/ 2147483647 w 1098"/>
              <a:gd name="T97" fmla="*/ 2147483647 h 1110"/>
              <a:gd name="T98" fmla="*/ 2147483647 w 1098"/>
              <a:gd name="T99" fmla="*/ 2147483647 h 1110"/>
              <a:gd name="T100" fmla="*/ 2147483647 w 1098"/>
              <a:gd name="T101" fmla="*/ 2147483647 h 1110"/>
              <a:gd name="T102" fmla="*/ 2147483647 w 1098"/>
              <a:gd name="T103" fmla="*/ 2147483647 h 1110"/>
              <a:gd name="T104" fmla="*/ 2147483647 w 1098"/>
              <a:gd name="T105" fmla="*/ 2147483647 h 1110"/>
              <a:gd name="T106" fmla="*/ 2147483647 w 1098"/>
              <a:gd name="T107" fmla="*/ 2147483647 h 1110"/>
              <a:gd name="T108" fmla="*/ 2147483647 w 1098"/>
              <a:gd name="T109" fmla="*/ 2147483647 h 1110"/>
              <a:gd name="T110" fmla="*/ 2147483647 w 1098"/>
              <a:gd name="T111" fmla="*/ 2147483647 h 1110"/>
              <a:gd name="T112" fmla="*/ 2147483647 w 1098"/>
              <a:gd name="T113" fmla="*/ 2147483647 h 11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98"/>
              <a:gd name="T172" fmla="*/ 0 h 1110"/>
              <a:gd name="T173" fmla="*/ 1098 w 1098"/>
              <a:gd name="T174" fmla="*/ 1110 h 111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98" h="1110">
                <a:moveTo>
                  <a:pt x="156" y="60"/>
                </a:moveTo>
                <a:lnTo>
                  <a:pt x="150" y="66"/>
                </a:lnTo>
                <a:lnTo>
                  <a:pt x="126" y="78"/>
                </a:lnTo>
                <a:lnTo>
                  <a:pt x="114" y="78"/>
                </a:lnTo>
                <a:lnTo>
                  <a:pt x="102" y="84"/>
                </a:lnTo>
                <a:lnTo>
                  <a:pt x="96" y="90"/>
                </a:lnTo>
                <a:lnTo>
                  <a:pt x="90" y="102"/>
                </a:lnTo>
                <a:lnTo>
                  <a:pt x="84" y="108"/>
                </a:lnTo>
                <a:lnTo>
                  <a:pt x="78" y="120"/>
                </a:lnTo>
                <a:lnTo>
                  <a:pt x="72" y="120"/>
                </a:lnTo>
                <a:lnTo>
                  <a:pt x="54" y="138"/>
                </a:lnTo>
                <a:lnTo>
                  <a:pt x="54" y="156"/>
                </a:lnTo>
                <a:lnTo>
                  <a:pt x="66" y="180"/>
                </a:lnTo>
                <a:lnTo>
                  <a:pt x="66" y="204"/>
                </a:lnTo>
                <a:lnTo>
                  <a:pt x="36" y="234"/>
                </a:lnTo>
                <a:lnTo>
                  <a:pt x="30" y="234"/>
                </a:lnTo>
                <a:lnTo>
                  <a:pt x="24" y="240"/>
                </a:lnTo>
                <a:lnTo>
                  <a:pt x="12" y="246"/>
                </a:lnTo>
                <a:lnTo>
                  <a:pt x="6" y="246"/>
                </a:lnTo>
                <a:lnTo>
                  <a:pt x="0" y="252"/>
                </a:lnTo>
                <a:lnTo>
                  <a:pt x="12" y="270"/>
                </a:lnTo>
                <a:lnTo>
                  <a:pt x="36" y="330"/>
                </a:lnTo>
                <a:lnTo>
                  <a:pt x="48" y="354"/>
                </a:lnTo>
                <a:lnTo>
                  <a:pt x="48" y="360"/>
                </a:lnTo>
                <a:lnTo>
                  <a:pt x="42" y="372"/>
                </a:lnTo>
                <a:lnTo>
                  <a:pt x="42" y="402"/>
                </a:lnTo>
                <a:lnTo>
                  <a:pt x="36" y="408"/>
                </a:lnTo>
                <a:lnTo>
                  <a:pt x="36" y="414"/>
                </a:lnTo>
                <a:lnTo>
                  <a:pt x="42" y="432"/>
                </a:lnTo>
                <a:lnTo>
                  <a:pt x="30" y="456"/>
                </a:lnTo>
                <a:lnTo>
                  <a:pt x="36" y="510"/>
                </a:lnTo>
                <a:lnTo>
                  <a:pt x="36" y="516"/>
                </a:lnTo>
                <a:lnTo>
                  <a:pt x="42" y="522"/>
                </a:lnTo>
                <a:lnTo>
                  <a:pt x="42" y="534"/>
                </a:lnTo>
                <a:lnTo>
                  <a:pt x="36" y="546"/>
                </a:lnTo>
                <a:lnTo>
                  <a:pt x="30" y="552"/>
                </a:lnTo>
                <a:lnTo>
                  <a:pt x="18" y="558"/>
                </a:lnTo>
                <a:lnTo>
                  <a:pt x="6" y="558"/>
                </a:lnTo>
                <a:lnTo>
                  <a:pt x="0" y="564"/>
                </a:lnTo>
                <a:lnTo>
                  <a:pt x="0" y="570"/>
                </a:lnTo>
                <a:lnTo>
                  <a:pt x="6" y="582"/>
                </a:lnTo>
                <a:lnTo>
                  <a:pt x="18" y="594"/>
                </a:lnTo>
                <a:lnTo>
                  <a:pt x="24" y="612"/>
                </a:lnTo>
                <a:lnTo>
                  <a:pt x="36" y="624"/>
                </a:lnTo>
                <a:lnTo>
                  <a:pt x="42" y="636"/>
                </a:lnTo>
                <a:lnTo>
                  <a:pt x="48" y="642"/>
                </a:lnTo>
                <a:lnTo>
                  <a:pt x="48" y="684"/>
                </a:lnTo>
                <a:lnTo>
                  <a:pt x="72" y="708"/>
                </a:lnTo>
                <a:lnTo>
                  <a:pt x="96" y="696"/>
                </a:lnTo>
                <a:lnTo>
                  <a:pt x="102" y="696"/>
                </a:lnTo>
                <a:lnTo>
                  <a:pt x="138" y="714"/>
                </a:lnTo>
                <a:lnTo>
                  <a:pt x="150" y="714"/>
                </a:lnTo>
                <a:lnTo>
                  <a:pt x="162" y="726"/>
                </a:lnTo>
                <a:lnTo>
                  <a:pt x="162" y="732"/>
                </a:lnTo>
                <a:lnTo>
                  <a:pt x="168" y="744"/>
                </a:lnTo>
                <a:lnTo>
                  <a:pt x="174" y="762"/>
                </a:lnTo>
                <a:lnTo>
                  <a:pt x="180" y="774"/>
                </a:lnTo>
                <a:lnTo>
                  <a:pt x="186" y="780"/>
                </a:lnTo>
                <a:lnTo>
                  <a:pt x="186" y="786"/>
                </a:lnTo>
                <a:lnTo>
                  <a:pt x="222" y="792"/>
                </a:lnTo>
                <a:lnTo>
                  <a:pt x="234" y="792"/>
                </a:lnTo>
                <a:lnTo>
                  <a:pt x="246" y="798"/>
                </a:lnTo>
                <a:lnTo>
                  <a:pt x="258" y="798"/>
                </a:lnTo>
                <a:lnTo>
                  <a:pt x="276" y="804"/>
                </a:lnTo>
                <a:lnTo>
                  <a:pt x="288" y="810"/>
                </a:lnTo>
                <a:lnTo>
                  <a:pt x="294" y="810"/>
                </a:lnTo>
                <a:lnTo>
                  <a:pt x="300" y="816"/>
                </a:lnTo>
                <a:lnTo>
                  <a:pt x="312" y="822"/>
                </a:lnTo>
                <a:lnTo>
                  <a:pt x="318" y="828"/>
                </a:lnTo>
                <a:lnTo>
                  <a:pt x="324" y="840"/>
                </a:lnTo>
                <a:lnTo>
                  <a:pt x="336" y="846"/>
                </a:lnTo>
                <a:lnTo>
                  <a:pt x="342" y="852"/>
                </a:lnTo>
                <a:lnTo>
                  <a:pt x="360" y="846"/>
                </a:lnTo>
                <a:lnTo>
                  <a:pt x="396" y="828"/>
                </a:lnTo>
                <a:lnTo>
                  <a:pt x="456" y="792"/>
                </a:lnTo>
                <a:lnTo>
                  <a:pt x="468" y="786"/>
                </a:lnTo>
                <a:lnTo>
                  <a:pt x="1026" y="1110"/>
                </a:lnTo>
                <a:lnTo>
                  <a:pt x="1026" y="1062"/>
                </a:lnTo>
                <a:lnTo>
                  <a:pt x="1098" y="1062"/>
                </a:lnTo>
                <a:lnTo>
                  <a:pt x="1098" y="828"/>
                </a:lnTo>
                <a:lnTo>
                  <a:pt x="1092" y="750"/>
                </a:lnTo>
                <a:lnTo>
                  <a:pt x="1092" y="660"/>
                </a:lnTo>
                <a:lnTo>
                  <a:pt x="1086" y="564"/>
                </a:lnTo>
                <a:lnTo>
                  <a:pt x="1086" y="468"/>
                </a:lnTo>
                <a:lnTo>
                  <a:pt x="1080" y="390"/>
                </a:lnTo>
                <a:lnTo>
                  <a:pt x="1080" y="306"/>
                </a:lnTo>
                <a:lnTo>
                  <a:pt x="1068" y="270"/>
                </a:lnTo>
                <a:lnTo>
                  <a:pt x="1056" y="258"/>
                </a:lnTo>
                <a:lnTo>
                  <a:pt x="1050" y="246"/>
                </a:lnTo>
                <a:lnTo>
                  <a:pt x="1050" y="240"/>
                </a:lnTo>
                <a:lnTo>
                  <a:pt x="1056" y="228"/>
                </a:lnTo>
                <a:lnTo>
                  <a:pt x="1062" y="222"/>
                </a:lnTo>
                <a:lnTo>
                  <a:pt x="1068" y="210"/>
                </a:lnTo>
                <a:lnTo>
                  <a:pt x="1074" y="204"/>
                </a:lnTo>
                <a:lnTo>
                  <a:pt x="1074" y="198"/>
                </a:lnTo>
                <a:lnTo>
                  <a:pt x="1068" y="186"/>
                </a:lnTo>
                <a:lnTo>
                  <a:pt x="1056" y="180"/>
                </a:lnTo>
                <a:lnTo>
                  <a:pt x="1056" y="150"/>
                </a:lnTo>
                <a:lnTo>
                  <a:pt x="1080" y="126"/>
                </a:lnTo>
                <a:lnTo>
                  <a:pt x="1074" y="114"/>
                </a:lnTo>
                <a:lnTo>
                  <a:pt x="1074" y="96"/>
                </a:lnTo>
                <a:lnTo>
                  <a:pt x="1056" y="102"/>
                </a:lnTo>
                <a:lnTo>
                  <a:pt x="1044" y="90"/>
                </a:lnTo>
                <a:lnTo>
                  <a:pt x="1032" y="102"/>
                </a:lnTo>
                <a:lnTo>
                  <a:pt x="1026" y="102"/>
                </a:lnTo>
                <a:lnTo>
                  <a:pt x="1020" y="96"/>
                </a:lnTo>
                <a:lnTo>
                  <a:pt x="1008" y="90"/>
                </a:lnTo>
                <a:lnTo>
                  <a:pt x="1002" y="84"/>
                </a:lnTo>
                <a:lnTo>
                  <a:pt x="990" y="78"/>
                </a:lnTo>
                <a:lnTo>
                  <a:pt x="978" y="78"/>
                </a:lnTo>
                <a:lnTo>
                  <a:pt x="966" y="84"/>
                </a:lnTo>
                <a:lnTo>
                  <a:pt x="954" y="84"/>
                </a:lnTo>
                <a:lnTo>
                  <a:pt x="942" y="78"/>
                </a:lnTo>
                <a:lnTo>
                  <a:pt x="936" y="72"/>
                </a:lnTo>
                <a:lnTo>
                  <a:pt x="936" y="48"/>
                </a:lnTo>
                <a:lnTo>
                  <a:pt x="930" y="42"/>
                </a:lnTo>
                <a:lnTo>
                  <a:pt x="918" y="36"/>
                </a:lnTo>
                <a:lnTo>
                  <a:pt x="882" y="36"/>
                </a:lnTo>
                <a:lnTo>
                  <a:pt x="876" y="30"/>
                </a:lnTo>
                <a:lnTo>
                  <a:pt x="864" y="30"/>
                </a:lnTo>
                <a:lnTo>
                  <a:pt x="852" y="24"/>
                </a:lnTo>
                <a:lnTo>
                  <a:pt x="840" y="24"/>
                </a:lnTo>
                <a:lnTo>
                  <a:pt x="834" y="30"/>
                </a:lnTo>
                <a:lnTo>
                  <a:pt x="834" y="36"/>
                </a:lnTo>
                <a:lnTo>
                  <a:pt x="798" y="36"/>
                </a:lnTo>
                <a:lnTo>
                  <a:pt x="780" y="42"/>
                </a:lnTo>
                <a:lnTo>
                  <a:pt x="768" y="48"/>
                </a:lnTo>
                <a:lnTo>
                  <a:pt x="732" y="84"/>
                </a:lnTo>
                <a:lnTo>
                  <a:pt x="720" y="108"/>
                </a:lnTo>
                <a:lnTo>
                  <a:pt x="720" y="120"/>
                </a:lnTo>
                <a:lnTo>
                  <a:pt x="726" y="138"/>
                </a:lnTo>
                <a:lnTo>
                  <a:pt x="738" y="150"/>
                </a:lnTo>
                <a:lnTo>
                  <a:pt x="744" y="162"/>
                </a:lnTo>
                <a:lnTo>
                  <a:pt x="744" y="180"/>
                </a:lnTo>
                <a:lnTo>
                  <a:pt x="738" y="192"/>
                </a:lnTo>
                <a:lnTo>
                  <a:pt x="714" y="216"/>
                </a:lnTo>
                <a:lnTo>
                  <a:pt x="708" y="228"/>
                </a:lnTo>
                <a:lnTo>
                  <a:pt x="696" y="234"/>
                </a:lnTo>
                <a:lnTo>
                  <a:pt x="666" y="234"/>
                </a:lnTo>
                <a:lnTo>
                  <a:pt x="648" y="228"/>
                </a:lnTo>
                <a:lnTo>
                  <a:pt x="630" y="216"/>
                </a:lnTo>
                <a:lnTo>
                  <a:pt x="612" y="198"/>
                </a:lnTo>
                <a:lnTo>
                  <a:pt x="582" y="180"/>
                </a:lnTo>
                <a:lnTo>
                  <a:pt x="552" y="168"/>
                </a:lnTo>
                <a:lnTo>
                  <a:pt x="528" y="162"/>
                </a:lnTo>
                <a:lnTo>
                  <a:pt x="462" y="162"/>
                </a:lnTo>
                <a:lnTo>
                  <a:pt x="438" y="150"/>
                </a:lnTo>
                <a:lnTo>
                  <a:pt x="426" y="138"/>
                </a:lnTo>
                <a:lnTo>
                  <a:pt x="420" y="126"/>
                </a:lnTo>
                <a:lnTo>
                  <a:pt x="414" y="108"/>
                </a:lnTo>
                <a:lnTo>
                  <a:pt x="414" y="96"/>
                </a:lnTo>
                <a:lnTo>
                  <a:pt x="402" y="72"/>
                </a:lnTo>
                <a:lnTo>
                  <a:pt x="378" y="60"/>
                </a:lnTo>
                <a:lnTo>
                  <a:pt x="366" y="60"/>
                </a:lnTo>
                <a:lnTo>
                  <a:pt x="354" y="54"/>
                </a:lnTo>
                <a:lnTo>
                  <a:pt x="348" y="48"/>
                </a:lnTo>
                <a:lnTo>
                  <a:pt x="324" y="36"/>
                </a:lnTo>
                <a:lnTo>
                  <a:pt x="318" y="36"/>
                </a:lnTo>
                <a:lnTo>
                  <a:pt x="306" y="30"/>
                </a:lnTo>
                <a:lnTo>
                  <a:pt x="264" y="30"/>
                </a:lnTo>
                <a:lnTo>
                  <a:pt x="252" y="36"/>
                </a:lnTo>
                <a:lnTo>
                  <a:pt x="216" y="36"/>
                </a:lnTo>
                <a:lnTo>
                  <a:pt x="192" y="24"/>
                </a:lnTo>
                <a:lnTo>
                  <a:pt x="180" y="12"/>
                </a:lnTo>
                <a:lnTo>
                  <a:pt x="168" y="6"/>
                </a:lnTo>
                <a:lnTo>
                  <a:pt x="150" y="6"/>
                </a:lnTo>
                <a:lnTo>
                  <a:pt x="144" y="0"/>
                </a:lnTo>
                <a:lnTo>
                  <a:pt x="138" y="42"/>
                </a:lnTo>
                <a:lnTo>
                  <a:pt x="144" y="42"/>
                </a:lnTo>
                <a:lnTo>
                  <a:pt x="156" y="54"/>
                </a:lnTo>
                <a:lnTo>
                  <a:pt x="156" y="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Liberia" descr="© INSCALE GmbH, 05.05.2010&#10;http://www.presentationload.com/">
            <a:extLst>
              <a:ext uri="{FF2B5EF4-FFF2-40B4-BE49-F238E27FC236}">
                <a16:creationId xmlns:a16="http://schemas.microsoft.com/office/drawing/2014/main" id="{D45D87C7-629D-2955-8C5D-DB038B277704}"/>
              </a:ext>
            </a:extLst>
          </p:cNvPr>
          <p:cNvSpPr>
            <a:spLocks/>
          </p:cNvSpPr>
          <p:nvPr/>
        </p:nvSpPr>
        <p:spPr bwMode="gray">
          <a:xfrm>
            <a:off x="5207452" y="4058485"/>
            <a:ext cx="145682" cy="162278"/>
          </a:xfrm>
          <a:custGeom>
            <a:avLst/>
            <a:gdLst>
              <a:gd name="T0" fmla="*/ 2147483647 w 312"/>
              <a:gd name="T1" fmla="*/ 2147483647 h 342"/>
              <a:gd name="T2" fmla="*/ 2147483647 w 312"/>
              <a:gd name="T3" fmla="*/ 2147483647 h 342"/>
              <a:gd name="T4" fmla="*/ 2147483647 w 312"/>
              <a:gd name="T5" fmla="*/ 2147483647 h 342"/>
              <a:gd name="T6" fmla="*/ 2147483647 w 312"/>
              <a:gd name="T7" fmla="*/ 2147483647 h 342"/>
              <a:gd name="T8" fmla="*/ 2147483647 w 312"/>
              <a:gd name="T9" fmla="*/ 2147483647 h 342"/>
              <a:gd name="T10" fmla="*/ 2147483647 w 312"/>
              <a:gd name="T11" fmla="*/ 2147483647 h 342"/>
              <a:gd name="T12" fmla="*/ 2147483647 w 312"/>
              <a:gd name="T13" fmla="*/ 2147483647 h 342"/>
              <a:gd name="T14" fmla="*/ 2147483647 w 312"/>
              <a:gd name="T15" fmla="*/ 2147483647 h 342"/>
              <a:gd name="T16" fmla="*/ 2147483647 w 312"/>
              <a:gd name="T17" fmla="*/ 2147483647 h 342"/>
              <a:gd name="T18" fmla="*/ 2147483647 w 312"/>
              <a:gd name="T19" fmla="*/ 2147483647 h 342"/>
              <a:gd name="T20" fmla="*/ 2147483647 w 312"/>
              <a:gd name="T21" fmla="*/ 2147483647 h 342"/>
              <a:gd name="T22" fmla="*/ 2147483647 w 312"/>
              <a:gd name="T23" fmla="*/ 2147483647 h 342"/>
              <a:gd name="T24" fmla="*/ 2147483647 w 312"/>
              <a:gd name="T25" fmla="*/ 2147483647 h 342"/>
              <a:gd name="T26" fmla="*/ 2147483647 w 312"/>
              <a:gd name="T27" fmla="*/ 2147483647 h 342"/>
              <a:gd name="T28" fmla="*/ 2147483647 w 312"/>
              <a:gd name="T29" fmla="*/ 2147483647 h 342"/>
              <a:gd name="T30" fmla="*/ 2147483647 w 312"/>
              <a:gd name="T31" fmla="*/ 2147483647 h 342"/>
              <a:gd name="T32" fmla="*/ 2147483647 w 312"/>
              <a:gd name="T33" fmla="*/ 2147483647 h 342"/>
              <a:gd name="T34" fmla="*/ 2147483647 w 312"/>
              <a:gd name="T35" fmla="*/ 2147483647 h 342"/>
              <a:gd name="T36" fmla="*/ 2147483647 w 312"/>
              <a:gd name="T37" fmla="*/ 2147483647 h 342"/>
              <a:gd name="T38" fmla="*/ 2147483647 w 312"/>
              <a:gd name="T39" fmla="*/ 2147483647 h 342"/>
              <a:gd name="T40" fmla="*/ 2147483647 w 312"/>
              <a:gd name="T41" fmla="*/ 2147483647 h 342"/>
              <a:gd name="T42" fmla="*/ 2147483647 w 312"/>
              <a:gd name="T43" fmla="*/ 2147483647 h 342"/>
              <a:gd name="T44" fmla="*/ 2147483647 w 312"/>
              <a:gd name="T45" fmla="*/ 2147483647 h 342"/>
              <a:gd name="T46" fmla="*/ 2147483647 w 312"/>
              <a:gd name="T47" fmla="*/ 2147483647 h 342"/>
              <a:gd name="T48" fmla="*/ 2147483647 w 312"/>
              <a:gd name="T49" fmla="*/ 2147483647 h 342"/>
              <a:gd name="T50" fmla="*/ 2147483647 w 312"/>
              <a:gd name="T51" fmla="*/ 0 h 342"/>
              <a:gd name="T52" fmla="*/ 2147483647 w 312"/>
              <a:gd name="T53" fmla="*/ 0 h 342"/>
              <a:gd name="T54" fmla="*/ 2147483647 w 312"/>
              <a:gd name="T55" fmla="*/ 2147483647 h 342"/>
              <a:gd name="T56" fmla="*/ 2147483647 w 312"/>
              <a:gd name="T57" fmla="*/ 2147483647 h 342"/>
              <a:gd name="T58" fmla="*/ 2147483647 w 312"/>
              <a:gd name="T59" fmla="*/ 2147483647 h 342"/>
              <a:gd name="T60" fmla="*/ 2147483647 w 312"/>
              <a:gd name="T61" fmla="*/ 2147483647 h 342"/>
              <a:gd name="T62" fmla="*/ 2147483647 w 312"/>
              <a:gd name="T63" fmla="*/ 2147483647 h 342"/>
              <a:gd name="T64" fmla="*/ 2147483647 w 312"/>
              <a:gd name="T65" fmla="*/ 2147483647 h 342"/>
              <a:gd name="T66" fmla="*/ 2147483647 w 312"/>
              <a:gd name="T67" fmla="*/ 2147483647 h 342"/>
              <a:gd name="T68" fmla="*/ 2147483647 w 312"/>
              <a:gd name="T69" fmla="*/ 2147483647 h 342"/>
              <a:gd name="T70" fmla="*/ 2147483647 w 312"/>
              <a:gd name="T71" fmla="*/ 2147483647 h 342"/>
              <a:gd name="T72" fmla="*/ 2147483647 w 312"/>
              <a:gd name="T73" fmla="*/ 2147483647 h 342"/>
              <a:gd name="T74" fmla="*/ 2147483647 w 312"/>
              <a:gd name="T75" fmla="*/ 2147483647 h 342"/>
              <a:gd name="T76" fmla="*/ 2147483647 w 312"/>
              <a:gd name="T77" fmla="*/ 2147483647 h 342"/>
              <a:gd name="T78" fmla="*/ 0 w 312"/>
              <a:gd name="T79" fmla="*/ 2147483647 h 342"/>
              <a:gd name="T80" fmla="*/ 2147483647 w 312"/>
              <a:gd name="T81" fmla="*/ 2147483647 h 342"/>
              <a:gd name="T82" fmla="*/ 2147483647 w 312"/>
              <a:gd name="T83" fmla="*/ 2147483647 h 342"/>
              <a:gd name="T84" fmla="*/ 2147483647 w 312"/>
              <a:gd name="T85" fmla="*/ 2147483647 h 342"/>
              <a:gd name="T86" fmla="*/ 2147483647 w 312"/>
              <a:gd name="T87" fmla="*/ 2147483647 h 342"/>
              <a:gd name="T88" fmla="*/ 2147483647 w 312"/>
              <a:gd name="T89" fmla="*/ 2147483647 h 342"/>
              <a:gd name="T90" fmla="*/ 2147483647 w 312"/>
              <a:gd name="T91" fmla="*/ 2147483647 h 342"/>
              <a:gd name="T92" fmla="*/ 2147483647 w 312"/>
              <a:gd name="T93" fmla="*/ 2147483647 h 342"/>
              <a:gd name="T94" fmla="*/ 2147483647 w 312"/>
              <a:gd name="T95" fmla="*/ 2147483647 h 342"/>
              <a:gd name="T96" fmla="*/ 2147483647 w 312"/>
              <a:gd name="T97" fmla="*/ 2147483647 h 342"/>
              <a:gd name="T98" fmla="*/ 2147483647 w 312"/>
              <a:gd name="T99" fmla="*/ 2147483647 h 342"/>
              <a:gd name="T100" fmla="*/ 2147483647 w 312"/>
              <a:gd name="T101" fmla="*/ 2147483647 h 342"/>
              <a:gd name="T102" fmla="*/ 2147483647 w 312"/>
              <a:gd name="T103" fmla="*/ 2147483647 h 342"/>
              <a:gd name="T104" fmla="*/ 2147483647 w 312"/>
              <a:gd name="T105" fmla="*/ 2147483647 h 342"/>
              <a:gd name="T106" fmla="*/ 2147483647 w 312"/>
              <a:gd name="T107" fmla="*/ 2147483647 h 342"/>
              <a:gd name="T108" fmla="*/ 2147483647 w 312"/>
              <a:gd name="T109" fmla="*/ 2147483647 h 342"/>
              <a:gd name="T110" fmla="*/ 2147483647 w 312"/>
              <a:gd name="T111" fmla="*/ 2147483647 h 342"/>
              <a:gd name="T112" fmla="*/ 2147483647 w 312"/>
              <a:gd name="T113" fmla="*/ 2147483647 h 342"/>
              <a:gd name="T114" fmla="*/ 2147483647 w 312"/>
              <a:gd name="T115" fmla="*/ 2147483647 h 342"/>
              <a:gd name="T116" fmla="*/ 2147483647 w 312"/>
              <a:gd name="T117" fmla="*/ 2147483647 h 342"/>
              <a:gd name="T118" fmla="*/ 2147483647 w 312"/>
              <a:gd name="T119" fmla="*/ 2147483647 h 342"/>
              <a:gd name="T120" fmla="*/ 2147483647 w 312"/>
              <a:gd name="T121" fmla="*/ 2147483647 h 34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12"/>
              <a:gd name="T184" fmla="*/ 0 h 342"/>
              <a:gd name="T185" fmla="*/ 312 w 312"/>
              <a:gd name="T186" fmla="*/ 342 h 34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12" h="342">
                <a:moveTo>
                  <a:pt x="312" y="252"/>
                </a:moveTo>
                <a:lnTo>
                  <a:pt x="312" y="240"/>
                </a:lnTo>
                <a:lnTo>
                  <a:pt x="282" y="210"/>
                </a:lnTo>
                <a:lnTo>
                  <a:pt x="282" y="180"/>
                </a:lnTo>
                <a:lnTo>
                  <a:pt x="246" y="186"/>
                </a:lnTo>
                <a:lnTo>
                  <a:pt x="246" y="174"/>
                </a:lnTo>
                <a:lnTo>
                  <a:pt x="228" y="174"/>
                </a:lnTo>
                <a:lnTo>
                  <a:pt x="222" y="168"/>
                </a:lnTo>
                <a:lnTo>
                  <a:pt x="228" y="156"/>
                </a:lnTo>
                <a:lnTo>
                  <a:pt x="240" y="150"/>
                </a:lnTo>
                <a:lnTo>
                  <a:pt x="246" y="132"/>
                </a:lnTo>
                <a:lnTo>
                  <a:pt x="246" y="108"/>
                </a:lnTo>
                <a:lnTo>
                  <a:pt x="228" y="72"/>
                </a:lnTo>
                <a:lnTo>
                  <a:pt x="222" y="72"/>
                </a:lnTo>
                <a:lnTo>
                  <a:pt x="216" y="78"/>
                </a:lnTo>
                <a:lnTo>
                  <a:pt x="210" y="90"/>
                </a:lnTo>
                <a:lnTo>
                  <a:pt x="210" y="102"/>
                </a:lnTo>
                <a:lnTo>
                  <a:pt x="198" y="114"/>
                </a:lnTo>
                <a:lnTo>
                  <a:pt x="192" y="114"/>
                </a:lnTo>
                <a:lnTo>
                  <a:pt x="180" y="102"/>
                </a:lnTo>
                <a:lnTo>
                  <a:pt x="180" y="96"/>
                </a:lnTo>
                <a:lnTo>
                  <a:pt x="168" y="96"/>
                </a:lnTo>
                <a:lnTo>
                  <a:pt x="168" y="36"/>
                </a:lnTo>
                <a:lnTo>
                  <a:pt x="162" y="18"/>
                </a:lnTo>
                <a:lnTo>
                  <a:pt x="150" y="6"/>
                </a:lnTo>
                <a:lnTo>
                  <a:pt x="138" y="0"/>
                </a:lnTo>
                <a:lnTo>
                  <a:pt x="132" y="0"/>
                </a:lnTo>
                <a:lnTo>
                  <a:pt x="126" y="6"/>
                </a:lnTo>
                <a:lnTo>
                  <a:pt x="126" y="18"/>
                </a:lnTo>
                <a:lnTo>
                  <a:pt x="102" y="12"/>
                </a:lnTo>
                <a:lnTo>
                  <a:pt x="108" y="36"/>
                </a:lnTo>
                <a:lnTo>
                  <a:pt x="84" y="42"/>
                </a:lnTo>
                <a:lnTo>
                  <a:pt x="84" y="60"/>
                </a:lnTo>
                <a:lnTo>
                  <a:pt x="78" y="72"/>
                </a:lnTo>
                <a:lnTo>
                  <a:pt x="66" y="78"/>
                </a:lnTo>
                <a:lnTo>
                  <a:pt x="54" y="90"/>
                </a:lnTo>
                <a:lnTo>
                  <a:pt x="42" y="96"/>
                </a:lnTo>
                <a:lnTo>
                  <a:pt x="24" y="114"/>
                </a:lnTo>
                <a:lnTo>
                  <a:pt x="24" y="150"/>
                </a:lnTo>
                <a:lnTo>
                  <a:pt x="0" y="126"/>
                </a:lnTo>
                <a:lnTo>
                  <a:pt x="36" y="162"/>
                </a:lnTo>
                <a:lnTo>
                  <a:pt x="60" y="162"/>
                </a:lnTo>
                <a:lnTo>
                  <a:pt x="72" y="192"/>
                </a:lnTo>
                <a:lnTo>
                  <a:pt x="102" y="192"/>
                </a:lnTo>
                <a:lnTo>
                  <a:pt x="108" y="198"/>
                </a:lnTo>
                <a:lnTo>
                  <a:pt x="120" y="222"/>
                </a:lnTo>
                <a:lnTo>
                  <a:pt x="132" y="240"/>
                </a:lnTo>
                <a:lnTo>
                  <a:pt x="150" y="252"/>
                </a:lnTo>
                <a:lnTo>
                  <a:pt x="162" y="270"/>
                </a:lnTo>
                <a:lnTo>
                  <a:pt x="180" y="282"/>
                </a:lnTo>
                <a:lnTo>
                  <a:pt x="198" y="288"/>
                </a:lnTo>
                <a:lnTo>
                  <a:pt x="210" y="294"/>
                </a:lnTo>
                <a:lnTo>
                  <a:pt x="228" y="300"/>
                </a:lnTo>
                <a:lnTo>
                  <a:pt x="258" y="330"/>
                </a:lnTo>
                <a:lnTo>
                  <a:pt x="294" y="342"/>
                </a:lnTo>
                <a:lnTo>
                  <a:pt x="300" y="342"/>
                </a:lnTo>
                <a:lnTo>
                  <a:pt x="300" y="294"/>
                </a:lnTo>
                <a:lnTo>
                  <a:pt x="306" y="288"/>
                </a:lnTo>
                <a:lnTo>
                  <a:pt x="306" y="276"/>
                </a:lnTo>
                <a:lnTo>
                  <a:pt x="312" y="264"/>
                </a:lnTo>
                <a:lnTo>
                  <a:pt x="312" y="25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Lesotho" descr="© INSCALE GmbH, 05.05.2010&#10;http://www.presentationload.com/">
            <a:extLst>
              <a:ext uri="{FF2B5EF4-FFF2-40B4-BE49-F238E27FC236}">
                <a16:creationId xmlns:a16="http://schemas.microsoft.com/office/drawing/2014/main" id="{20A283C9-EAA8-6BDC-BD84-668C49EB0BC4}"/>
              </a:ext>
            </a:extLst>
          </p:cNvPr>
          <p:cNvSpPr>
            <a:spLocks/>
          </p:cNvSpPr>
          <p:nvPr/>
        </p:nvSpPr>
        <p:spPr bwMode="gray">
          <a:xfrm>
            <a:off x="6485394" y="5472889"/>
            <a:ext cx="79297" cy="77451"/>
          </a:xfrm>
          <a:custGeom>
            <a:avLst/>
            <a:gdLst>
              <a:gd name="T0" fmla="*/ 0 w 168"/>
              <a:gd name="T1" fmla="*/ 2147483647 h 162"/>
              <a:gd name="T2" fmla="*/ 2147483647 w 168"/>
              <a:gd name="T3" fmla="*/ 2147483647 h 162"/>
              <a:gd name="T4" fmla="*/ 2147483647 w 168"/>
              <a:gd name="T5" fmla="*/ 2147483647 h 162"/>
              <a:gd name="T6" fmla="*/ 2147483647 w 168"/>
              <a:gd name="T7" fmla="*/ 2147483647 h 162"/>
              <a:gd name="T8" fmla="*/ 2147483647 w 168"/>
              <a:gd name="T9" fmla="*/ 2147483647 h 162"/>
              <a:gd name="T10" fmla="*/ 2147483647 w 168"/>
              <a:gd name="T11" fmla="*/ 2147483647 h 162"/>
              <a:gd name="T12" fmla="*/ 2147483647 w 168"/>
              <a:gd name="T13" fmla="*/ 2147483647 h 162"/>
              <a:gd name="T14" fmla="*/ 2147483647 w 168"/>
              <a:gd name="T15" fmla="*/ 2147483647 h 162"/>
              <a:gd name="T16" fmla="*/ 2147483647 w 168"/>
              <a:gd name="T17" fmla="*/ 2147483647 h 162"/>
              <a:gd name="T18" fmla="*/ 2147483647 w 168"/>
              <a:gd name="T19" fmla="*/ 2147483647 h 162"/>
              <a:gd name="T20" fmla="*/ 2147483647 w 168"/>
              <a:gd name="T21" fmla="*/ 2147483647 h 162"/>
              <a:gd name="T22" fmla="*/ 2147483647 w 168"/>
              <a:gd name="T23" fmla="*/ 2147483647 h 162"/>
              <a:gd name="T24" fmla="*/ 2147483647 w 168"/>
              <a:gd name="T25" fmla="*/ 2147483647 h 162"/>
              <a:gd name="T26" fmla="*/ 2147483647 w 168"/>
              <a:gd name="T27" fmla="*/ 2147483647 h 162"/>
              <a:gd name="T28" fmla="*/ 2147483647 w 168"/>
              <a:gd name="T29" fmla="*/ 2147483647 h 162"/>
              <a:gd name="T30" fmla="*/ 2147483647 w 168"/>
              <a:gd name="T31" fmla="*/ 2147483647 h 162"/>
              <a:gd name="T32" fmla="*/ 2147483647 w 168"/>
              <a:gd name="T33" fmla="*/ 2147483647 h 162"/>
              <a:gd name="T34" fmla="*/ 2147483647 w 168"/>
              <a:gd name="T35" fmla="*/ 2147483647 h 162"/>
              <a:gd name="T36" fmla="*/ 2147483647 w 168"/>
              <a:gd name="T37" fmla="*/ 2147483647 h 162"/>
              <a:gd name="T38" fmla="*/ 2147483647 w 168"/>
              <a:gd name="T39" fmla="*/ 2147483647 h 162"/>
              <a:gd name="T40" fmla="*/ 2147483647 w 168"/>
              <a:gd name="T41" fmla="*/ 2147483647 h 162"/>
              <a:gd name="T42" fmla="*/ 2147483647 w 168"/>
              <a:gd name="T43" fmla="*/ 0 h 162"/>
              <a:gd name="T44" fmla="*/ 2147483647 w 168"/>
              <a:gd name="T45" fmla="*/ 0 h 162"/>
              <a:gd name="T46" fmla="*/ 2147483647 w 168"/>
              <a:gd name="T47" fmla="*/ 2147483647 h 162"/>
              <a:gd name="T48" fmla="*/ 2147483647 w 168"/>
              <a:gd name="T49" fmla="*/ 2147483647 h 162"/>
              <a:gd name="T50" fmla="*/ 2147483647 w 168"/>
              <a:gd name="T51" fmla="*/ 2147483647 h 162"/>
              <a:gd name="T52" fmla="*/ 2147483647 w 168"/>
              <a:gd name="T53" fmla="*/ 2147483647 h 162"/>
              <a:gd name="T54" fmla="*/ 2147483647 w 168"/>
              <a:gd name="T55" fmla="*/ 2147483647 h 162"/>
              <a:gd name="T56" fmla="*/ 2147483647 w 168"/>
              <a:gd name="T57" fmla="*/ 2147483647 h 162"/>
              <a:gd name="T58" fmla="*/ 2147483647 w 168"/>
              <a:gd name="T59" fmla="*/ 2147483647 h 162"/>
              <a:gd name="T60" fmla="*/ 0 w 168"/>
              <a:gd name="T61" fmla="*/ 2147483647 h 16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8"/>
              <a:gd name="T94" fmla="*/ 0 h 162"/>
              <a:gd name="T95" fmla="*/ 168 w 168"/>
              <a:gd name="T96" fmla="*/ 162 h 16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8" h="162">
                <a:moveTo>
                  <a:pt x="0" y="78"/>
                </a:moveTo>
                <a:lnTo>
                  <a:pt x="24" y="114"/>
                </a:lnTo>
                <a:lnTo>
                  <a:pt x="24" y="132"/>
                </a:lnTo>
                <a:lnTo>
                  <a:pt x="54" y="162"/>
                </a:lnTo>
                <a:lnTo>
                  <a:pt x="72" y="162"/>
                </a:lnTo>
                <a:lnTo>
                  <a:pt x="72" y="150"/>
                </a:lnTo>
                <a:lnTo>
                  <a:pt x="78" y="144"/>
                </a:lnTo>
                <a:lnTo>
                  <a:pt x="84" y="132"/>
                </a:lnTo>
                <a:lnTo>
                  <a:pt x="90" y="126"/>
                </a:lnTo>
                <a:lnTo>
                  <a:pt x="102" y="120"/>
                </a:lnTo>
                <a:lnTo>
                  <a:pt x="120" y="120"/>
                </a:lnTo>
                <a:lnTo>
                  <a:pt x="132" y="114"/>
                </a:lnTo>
                <a:lnTo>
                  <a:pt x="138" y="108"/>
                </a:lnTo>
                <a:lnTo>
                  <a:pt x="150" y="102"/>
                </a:lnTo>
                <a:lnTo>
                  <a:pt x="144" y="84"/>
                </a:lnTo>
                <a:lnTo>
                  <a:pt x="168" y="66"/>
                </a:lnTo>
                <a:lnTo>
                  <a:pt x="162" y="42"/>
                </a:lnTo>
                <a:lnTo>
                  <a:pt x="150" y="36"/>
                </a:lnTo>
                <a:lnTo>
                  <a:pt x="144" y="24"/>
                </a:lnTo>
                <a:lnTo>
                  <a:pt x="138" y="18"/>
                </a:lnTo>
                <a:lnTo>
                  <a:pt x="132" y="6"/>
                </a:lnTo>
                <a:lnTo>
                  <a:pt x="126" y="0"/>
                </a:lnTo>
                <a:lnTo>
                  <a:pt x="90" y="0"/>
                </a:lnTo>
                <a:lnTo>
                  <a:pt x="78" y="6"/>
                </a:lnTo>
                <a:lnTo>
                  <a:pt x="78" y="18"/>
                </a:lnTo>
                <a:lnTo>
                  <a:pt x="54" y="18"/>
                </a:lnTo>
                <a:lnTo>
                  <a:pt x="48" y="24"/>
                </a:lnTo>
                <a:lnTo>
                  <a:pt x="48" y="42"/>
                </a:lnTo>
                <a:lnTo>
                  <a:pt x="30" y="60"/>
                </a:lnTo>
                <a:lnTo>
                  <a:pt x="24" y="78"/>
                </a:lnTo>
                <a:lnTo>
                  <a:pt x="0" y="7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Lebanon" descr="© INSCALE GmbH, 05.05.2010&#10;http://www.presentationload.com/">
            <a:extLst>
              <a:ext uri="{FF2B5EF4-FFF2-40B4-BE49-F238E27FC236}">
                <a16:creationId xmlns:a16="http://schemas.microsoft.com/office/drawing/2014/main" id="{65FF63E4-D38B-46E6-E434-610C2BDD9D58}"/>
              </a:ext>
            </a:extLst>
          </p:cNvPr>
          <p:cNvSpPr>
            <a:spLocks/>
          </p:cNvSpPr>
          <p:nvPr/>
        </p:nvSpPr>
        <p:spPr bwMode="gray">
          <a:xfrm>
            <a:off x="6728811" y="3068217"/>
            <a:ext cx="51634" cy="73763"/>
          </a:xfrm>
          <a:custGeom>
            <a:avLst/>
            <a:gdLst>
              <a:gd name="T0" fmla="*/ 2147483647 w 108"/>
              <a:gd name="T1" fmla="*/ 2147483647 h 156"/>
              <a:gd name="T2" fmla="*/ 2147483647 w 108"/>
              <a:gd name="T3" fmla="*/ 2147483647 h 156"/>
              <a:gd name="T4" fmla="*/ 2147483647 w 108"/>
              <a:gd name="T5" fmla="*/ 2147483647 h 156"/>
              <a:gd name="T6" fmla="*/ 2147483647 w 108"/>
              <a:gd name="T7" fmla="*/ 2147483647 h 156"/>
              <a:gd name="T8" fmla="*/ 2147483647 w 108"/>
              <a:gd name="T9" fmla="*/ 2147483647 h 156"/>
              <a:gd name="T10" fmla="*/ 2147483647 w 108"/>
              <a:gd name="T11" fmla="*/ 2147483647 h 156"/>
              <a:gd name="T12" fmla="*/ 2147483647 w 108"/>
              <a:gd name="T13" fmla="*/ 2147483647 h 156"/>
              <a:gd name="T14" fmla="*/ 2147483647 w 108"/>
              <a:gd name="T15" fmla="*/ 2147483647 h 156"/>
              <a:gd name="T16" fmla="*/ 2147483647 w 108"/>
              <a:gd name="T17" fmla="*/ 2147483647 h 156"/>
              <a:gd name="T18" fmla="*/ 2147483647 w 108"/>
              <a:gd name="T19" fmla="*/ 2147483647 h 156"/>
              <a:gd name="T20" fmla="*/ 2147483647 w 108"/>
              <a:gd name="T21" fmla="*/ 0 h 156"/>
              <a:gd name="T22" fmla="*/ 2147483647 w 108"/>
              <a:gd name="T23" fmla="*/ 0 h 156"/>
              <a:gd name="T24" fmla="*/ 2147483647 w 108"/>
              <a:gd name="T25" fmla="*/ 0 h 156"/>
              <a:gd name="T26" fmla="*/ 2147483647 w 108"/>
              <a:gd name="T27" fmla="*/ 2147483647 h 156"/>
              <a:gd name="T28" fmla="*/ 2147483647 w 108"/>
              <a:gd name="T29" fmla="*/ 2147483647 h 156"/>
              <a:gd name="T30" fmla="*/ 2147483647 w 108"/>
              <a:gd name="T31" fmla="*/ 2147483647 h 156"/>
              <a:gd name="T32" fmla="*/ 2147483647 w 108"/>
              <a:gd name="T33" fmla="*/ 2147483647 h 156"/>
              <a:gd name="T34" fmla="*/ 2147483647 w 108"/>
              <a:gd name="T35" fmla="*/ 2147483647 h 156"/>
              <a:gd name="T36" fmla="*/ 2147483647 w 108"/>
              <a:gd name="T37" fmla="*/ 2147483647 h 156"/>
              <a:gd name="T38" fmla="*/ 2147483647 w 108"/>
              <a:gd name="T39" fmla="*/ 2147483647 h 156"/>
              <a:gd name="T40" fmla="*/ 2147483647 w 108"/>
              <a:gd name="T41" fmla="*/ 2147483647 h 156"/>
              <a:gd name="T42" fmla="*/ 0 w 108"/>
              <a:gd name="T43" fmla="*/ 2147483647 h 156"/>
              <a:gd name="T44" fmla="*/ 0 w 108"/>
              <a:gd name="T45" fmla="*/ 2147483647 h 156"/>
              <a:gd name="T46" fmla="*/ 2147483647 w 108"/>
              <a:gd name="T47" fmla="*/ 2147483647 h 156"/>
              <a:gd name="T48" fmla="*/ 2147483647 w 108"/>
              <a:gd name="T49" fmla="*/ 2147483647 h 156"/>
              <a:gd name="T50" fmla="*/ 2147483647 w 108"/>
              <a:gd name="T51" fmla="*/ 2147483647 h 156"/>
              <a:gd name="T52" fmla="*/ 2147483647 w 108"/>
              <a:gd name="T53" fmla="*/ 2147483647 h 156"/>
              <a:gd name="T54" fmla="*/ 2147483647 w 108"/>
              <a:gd name="T55" fmla="*/ 2147483647 h 156"/>
              <a:gd name="T56" fmla="*/ 2147483647 w 108"/>
              <a:gd name="T57" fmla="*/ 2147483647 h 156"/>
              <a:gd name="T58" fmla="*/ 2147483647 w 108"/>
              <a:gd name="T59" fmla="*/ 2147483647 h 156"/>
              <a:gd name="T60" fmla="*/ 2147483647 w 108"/>
              <a:gd name="T61" fmla="*/ 2147483647 h 1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8"/>
              <a:gd name="T94" fmla="*/ 0 h 156"/>
              <a:gd name="T95" fmla="*/ 108 w 108"/>
              <a:gd name="T96" fmla="*/ 156 h 1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8" h="156">
                <a:moveTo>
                  <a:pt x="72" y="96"/>
                </a:moveTo>
                <a:lnTo>
                  <a:pt x="72" y="72"/>
                </a:lnTo>
                <a:lnTo>
                  <a:pt x="78" y="66"/>
                </a:lnTo>
                <a:lnTo>
                  <a:pt x="84" y="66"/>
                </a:lnTo>
                <a:lnTo>
                  <a:pt x="96" y="60"/>
                </a:lnTo>
                <a:lnTo>
                  <a:pt x="102" y="60"/>
                </a:lnTo>
                <a:lnTo>
                  <a:pt x="108" y="48"/>
                </a:lnTo>
                <a:lnTo>
                  <a:pt x="108" y="30"/>
                </a:lnTo>
                <a:lnTo>
                  <a:pt x="102" y="18"/>
                </a:lnTo>
                <a:lnTo>
                  <a:pt x="96" y="12"/>
                </a:lnTo>
                <a:lnTo>
                  <a:pt x="102" y="0"/>
                </a:lnTo>
                <a:lnTo>
                  <a:pt x="54" y="0"/>
                </a:lnTo>
                <a:lnTo>
                  <a:pt x="60" y="0"/>
                </a:lnTo>
                <a:lnTo>
                  <a:pt x="60" y="6"/>
                </a:lnTo>
                <a:lnTo>
                  <a:pt x="54" y="6"/>
                </a:lnTo>
                <a:lnTo>
                  <a:pt x="48" y="18"/>
                </a:lnTo>
                <a:lnTo>
                  <a:pt x="36" y="24"/>
                </a:lnTo>
                <a:lnTo>
                  <a:pt x="30" y="30"/>
                </a:lnTo>
                <a:lnTo>
                  <a:pt x="18" y="66"/>
                </a:lnTo>
                <a:lnTo>
                  <a:pt x="12" y="78"/>
                </a:lnTo>
                <a:lnTo>
                  <a:pt x="12" y="90"/>
                </a:lnTo>
                <a:lnTo>
                  <a:pt x="0" y="114"/>
                </a:lnTo>
                <a:lnTo>
                  <a:pt x="0" y="156"/>
                </a:lnTo>
                <a:lnTo>
                  <a:pt x="12" y="150"/>
                </a:lnTo>
                <a:lnTo>
                  <a:pt x="24" y="126"/>
                </a:lnTo>
                <a:lnTo>
                  <a:pt x="30" y="132"/>
                </a:lnTo>
                <a:lnTo>
                  <a:pt x="36" y="132"/>
                </a:lnTo>
                <a:lnTo>
                  <a:pt x="42" y="126"/>
                </a:lnTo>
                <a:lnTo>
                  <a:pt x="48" y="114"/>
                </a:lnTo>
                <a:lnTo>
                  <a:pt x="48" y="102"/>
                </a:lnTo>
                <a:lnTo>
                  <a:pt x="72" y="9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Latvia" descr="© INSCALE GmbH, 05.05.2010&#10;http://www.presentationload.com/">
            <a:extLst>
              <a:ext uri="{FF2B5EF4-FFF2-40B4-BE49-F238E27FC236}">
                <a16:creationId xmlns:a16="http://schemas.microsoft.com/office/drawing/2014/main" id="{5ABD2970-17C7-56F2-66DD-BA76EA68A80D}"/>
              </a:ext>
            </a:extLst>
          </p:cNvPr>
          <p:cNvSpPr>
            <a:spLocks/>
          </p:cNvSpPr>
          <p:nvPr/>
        </p:nvSpPr>
        <p:spPr bwMode="gray">
          <a:xfrm>
            <a:off x="6241976" y="2199660"/>
            <a:ext cx="201004" cy="84827"/>
          </a:xfrm>
          <a:custGeom>
            <a:avLst/>
            <a:gdLst>
              <a:gd name="T0" fmla="*/ 2147483647 w 426"/>
              <a:gd name="T1" fmla="*/ 2147483647 h 180"/>
              <a:gd name="T2" fmla="*/ 2147483647 w 426"/>
              <a:gd name="T3" fmla="*/ 2147483647 h 180"/>
              <a:gd name="T4" fmla="*/ 2147483647 w 426"/>
              <a:gd name="T5" fmla="*/ 2147483647 h 180"/>
              <a:gd name="T6" fmla="*/ 2147483647 w 426"/>
              <a:gd name="T7" fmla="*/ 2147483647 h 180"/>
              <a:gd name="T8" fmla="*/ 2147483647 w 426"/>
              <a:gd name="T9" fmla="*/ 2147483647 h 180"/>
              <a:gd name="T10" fmla="*/ 2147483647 w 426"/>
              <a:gd name="T11" fmla="*/ 2147483647 h 180"/>
              <a:gd name="T12" fmla="*/ 2147483647 w 426"/>
              <a:gd name="T13" fmla="*/ 2147483647 h 180"/>
              <a:gd name="T14" fmla="*/ 2147483647 w 426"/>
              <a:gd name="T15" fmla="*/ 2147483647 h 180"/>
              <a:gd name="T16" fmla="*/ 2147483647 w 426"/>
              <a:gd name="T17" fmla="*/ 2147483647 h 180"/>
              <a:gd name="T18" fmla="*/ 2147483647 w 426"/>
              <a:gd name="T19" fmla="*/ 2147483647 h 180"/>
              <a:gd name="T20" fmla="*/ 2147483647 w 426"/>
              <a:gd name="T21" fmla="*/ 2147483647 h 180"/>
              <a:gd name="T22" fmla="*/ 2147483647 w 426"/>
              <a:gd name="T23" fmla="*/ 2147483647 h 180"/>
              <a:gd name="T24" fmla="*/ 2147483647 w 426"/>
              <a:gd name="T25" fmla="*/ 2147483647 h 180"/>
              <a:gd name="T26" fmla="*/ 2147483647 w 426"/>
              <a:gd name="T27" fmla="*/ 2147483647 h 180"/>
              <a:gd name="T28" fmla="*/ 2147483647 w 426"/>
              <a:gd name="T29" fmla="*/ 2147483647 h 180"/>
              <a:gd name="T30" fmla="*/ 2147483647 w 426"/>
              <a:gd name="T31" fmla="*/ 2147483647 h 180"/>
              <a:gd name="T32" fmla="*/ 2147483647 w 426"/>
              <a:gd name="T33" fmla="*/ 2147483647 h 180"/>
              <a:gd name="T34" fmla="*/ 2147483647 w 426"/>
              <a:gd name="T35" fmla="*/ 2147483647 h 180"/>
              <a:gd name="T36" fmla="*/ 2147483647 w 426"/>
              <a:gd name="T37" fmla="*/ 2147483647 h 180"/>
              <a:gd name="T38" fmla="*/ 2147483647 w 426"/>
              <a:gd name="T39" fmla="*/ 2147483647 h 180"/>
              <a:gd name="T40" fmla="*/ 2147483647 w 426"/>
              <a:gd name="T41" fmla="*/ 2147483647 h 180"/>
              <a:gd name="T42" fmla="*/ 2147483647 w 426"/>
              <a:gd name="T43" fmla="*/ 2147483647 h 180"/>
              <a:gd name="T44" fmla="*/ 2147483647 w 426"/>
              <a:gd name="T45" fmla="*/ 2147483647 h 180"/>
              <a:gd name="T46" fmla="*/ 2147483647 w 426"/>
              <a:gd name="T47" fmla="*/ 2147483647 h 180"/>
              <a:gd name="T48" fmla="*/ 2147483647 w 426"/>
              <a:gd name="T49" fmla="*/ 2147483647 h 180"/>
              <a:gd name="T50" fmla="*/ 2147483647 w 426"/>
              <a:gd name="T51" fmla="*/ 2147483647 h 180"/>
              <a:gd name="T52" fmla="*/ 2147483647 w 426"/>
              <a:gd name="T53" fmla="*/ 2147483647 h 180"/>
              <a:gd name="T54" fmla="*/ 2147483647 w 426"/>
              <a:gd name="T55" fmla="*/ 2147483647 h 180"/>
              <a:gd name="T56" fmla="*/ 2147483647 w 426"/>
              <a:gd name="T57" fmla="*/ 2147483647 h 180"/>
              <a:gd name="T58" fmla="*/ 2147483647 w 426"/>
              <a:gd name="T59" fmla="*/ 2147483647 h 180"/>
              <a:gd name="T60" fmla="*/ 2147483647 w 426"/>
              <a:gd name="T61" fmla="*/ 0 h 180"/>
              <a:gd name="T62" fmla="*/ 2147483647 w 426"/>
              <a:gd name="T63" fmla="*/ 2147483647 h 180"/>
              <a:gd name="T64" fmla="*/ 2147483647 w 426"/>
              <a:gd name="T65" fmla="*/ 2147483647 h 180"/>
              <a:gd name="T66" fmla="*/ 2147483647 w 426"/>
              <a:gd name="T67" fmla="*/ 2147483647 h 180"/>
              <a:gd name="T68" fmla="*/ 2147483647 w 426"/>
              <a:gd name="T69" fmla="*/ 2147483647 h 180"/>
              <a:gd name="T70" fmla="*/ 2147483647 w 426"/>
              <a:gd name="T71" fmla="*/ 2147483647 h 180"/>
              <a:gd name="T72" fmla="*/ 2147483647 w 426"/>
              <a:gd name="T73" fmla="*/ 2147483647 h 180"/>
              <a:gd name="T74" fmla="*/ 2147483647 w 426"/>
              <a:gd name="T75" fmla="*/ 2147483647 h 180"/>
              <a:gd name="T76" fmla="*/ 2147483647 w 426"/>
              <a:gd name="T77" fmla="*/ 2147483647 h 180"/>
              <a:gd name="T78" fmla="*/ 2147483647 w 426"/>
              <a:gd name="T79" fmla="*/ 2147483647 h 180"/>
              <a:gd name="T80" fmla="*/ 2147483647 w 426"/>
              <a:gd name="T81" fmla="*/ 2147483647 h 180"/>
              <a:gd name="T82" fmla="*/ 2147483647 w 426"/>
              <a:gd name="T83" fmla="*/ 2147483647 h 180"/>
              <a:gd name="T84" fmla="*/ 0 w 426"/>
              <a:gd name="T85" fmla="*/ 2147483647 h 180"/>
              <a:gd name="T86" fmla="*/ 2147483647 w 426"/>
              <a:gd name="T87" fmla="*/ 2147483647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6"/>
              <a:gd name="T133" fmla="*/ 0 h 180"/>
              <a:gd name="T134" fmla="*/ 426 w 426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6" h="180">
                <a:moveTo>
                  <a:pt x="6" y="144"/>
                </a:moveTo>
                <a:lnTo>
                  <a:pt x="6" y="138"/>
                </a:lnTo>
                <a:lnTo>
                  <a:pt x="12" y="138"/>
                </a:lnTo>
                <a:lnTo>
                  <a:pt x="24" y="132"/>
                </a:lnTo>
                <a:lnTo>
                  <a:pt x="66" y="132"/>
                </a:lnTo>
                <a:lnTo>
                  <a:pt x="78" y="120"/>
                </a:lnTo>
                <a:lnTo>
                  <a:pt x="96" y="120"/>
                </a:lnTo>
                <a:lnTo>
                  <a:pt x="102" y="126"/>
                </a:lnTo>
                <a:lnTo>
                  <a:pt x="108" y="126"/>
                </a:lnTo>
                <a:lnTo>
                  <a:pt x="114" y="132"/>
                </a:lnTo>
                <a:lnTo>
                  <a:pt x="120" y="132"/>
                </a:lnTo>
                <a:lnTo>
                  <a:pt x="126" y="126"/>
                </a:lnTo>
                <a:lnTo>
                  <a:pt x="132" y="126"/>
                </a:lnTo>
                <a:lnTo>
                  <a:pt x="144" y="132"/>
                </a:lnTo>
                <a:lnTo>
                  <a:pt x="150" y="132"/>
                </a:lnTo>
                <a:lnTo>
                  <a:pt x="156" y="138"/>
                </a:lnTo>
                <a:lnTo>
                  <a:pt x="162" y="138"/>
                </a:lnTo>
                <a:lnTo>
                  <a:pt x="168" y="132"/>
                </a:lnTo>
                <a:lnTo>
                  <a:pt x="180" y="132"/>
                </a:lnTo>
                <a:lnTo>
                  <a:pt x="186" y="138"/>
                </a:lnTo>
                <a:lnTo>
                  <a:pt x="204" y="138"/>
                </a:lnTo>
                <a:lnTo>
                  <a:pt x="216" y="126"/>
                </a:lnTo>
                <a:lnTo>
                  <a:pt x="228" y="126"/>
                </a:lnTo>
                <a:lnTo>
                  <a:pt x="234" y="132"/>
                </a:lnTo>
                <a:lnTo>
                  <a:pt x="240" y="144"/>
                </a:lnTo>
                <a:lnTo>
                  <a:pt x="270" y="144"/>
                </a:lnTo>
                <a:lnTo>
                  <a:pt x="282" y="150"/>
                </a:lnTo>
                <a:lnTo>
                  <a:pt x="288" y="150"/>
                </a:lnTo>
                <a:lnTo>
                  <a:pt x="300" y="162"/>
                </a:lnTo>
                <a:lnTo>
                  <a:pt x="318" y="174"/>
                </a:lnTo>
                <a:lnTo>
                  <a:pt x="336" y="180"/>
                </a:lnTo>
                <a:lnTo>
                  <a:pt x="360" y="168"/>
                </a:lnTo>
                <a:lnTo>
                  <a:pt x="378" y="168"/>
                </a:lnTo>
                <a:lnTo>
                  <a:pt x="384" y="174"/>
                </a:lnTo>
                <a:lnTo>
                  <a:pt x="390" y="168"/>
                </a:lnTo>
                <a:lnTo>
                  <a:pt x="396" y="168"/>
                </a:lnTo>
                <a:lnTo>
                  <a:pt x="402" y="162"/>
                </a:lnTo>
                <a:lnTo>
                  <a:pt x="408" y="150"/>
                </a:lnTo>
                <a:lnTo>
                  <a:pt x="414" y="144"/>
                </a:lnTo>
                <a:lnTo>
                  <a:pt x="420" y="150"/>
                </a:lnTo>
                <a:lnTo>
                  <a:pt x="426" y="150"/>
                </a:lnTo>
                <a:lnTo>
                  <a:pt x="426" y="126"/>
                </a:lnTo>
                <a:lnTo>
                  <a:pt x="414" y="114"/>
                </a:lnTo>
                <a:lnTo>
                  <a:pt x="408" y="102"/>
                </a:lnTo>
                <a:lnTo>
                  <a:pt x="402" y="96"/>
                </a:lnTo>
                <a:lnTo>
                  <a:pt x="378" y="90"/>
                </a:lnTo>
                <a:lnTo>
                  <a:pt x="384" y="72"/>
                </a:lnTo>
                <a:lnTo>
                  <a:pt x="402" y="72"/>
                </a:lnTo>
                <a:lnTo>
                  <a:pt x="402" y="66"/>
                </a:lnTo>
                <a:lnTo>
                  <a:pt x="396" y="60"/>
                </a:lnTo>
                <a:lnTo>
                  <a:pt x="384" y="54"/>
                </a:lnTo>
                <a:lnTo>
                  <a:pt x="372" y="42"/>
                </a:lnTo>
                <a:lnTo>
                  <a:pt x="354" y="42"/>
                </a:lnTo>
                <a:lnTo>
                  <a:pt x="348" y="36"/>
                </a:lnTo>
                <a:lnTo>
                  <a:pt x="330" y="36"/>
                </a:lnTo>
                <a:lnTo>
                  <a:pt x="324" y="42"/>
                </a:lnTo>
                <a:lnTo>
                  <a:pt x="306" y="42"/>
                </a:lnTo>
                <a:lnTo>
                  <a:pt x="288" y="24"/>
                </a:lnTo>
                <a:lnTo>
                  <a:pt x="276" y="18"/>
                </a:lnTo>
                <a:lnTo>
                  <a:pt x="270" y="12"/>
                </a:lnTo>
                <a:lnTo>
                  <a:pt x="246" y="0"/>
                </a:lnTo>
                <a:lnTo>
                  <a:pt x="216" y="0"/>
                </a:lnTo>
                <a:lnTo>
                  <a:pt x="186" y="12"/>
                </a:lnTo>
                <a:lnTo>
                  <a:pt x="174" y="12"/>
                </a:lnTo>
                <a:lnTo>
                  <a:pt x="180" y="24"/>
                </a:lnTo>
                <a:lnTo>
                  <a:pt x="180" y="30"/>
                </a:lnTo>
                <a:lnTo>
                  <a:pt x="186" y="42"/>
                </a:lnTo>
                <a:lnTo>
                  <a:pt x="186" y="60"/>
                </a:lnTo>
                <a:lnTo>
                  <a:pt x="192" y="66"/>
                </a:lnTo>
                <a:lnTo>
                  <a:pt x="186" y="78"/>
                </a:lnTo>
                <a:lnTo>
                  <a:pt x="156" y="78"/>
                </a:lnTo>
                <a:lnTo>
                  <a:pt x="138" y="72"/>
                </a:lnTo>
                <a:lnTo>
                  <a:pt x="126" y="72"/>
                </a:lnTo>
                <a:lnTo>
                  <a:pt x="114" y="54"/>
                </a:lnTo>
                <a:lnTo>
                  <a:pt x="84" y="24"/>
                </a:lnTo>
                <a:lnTo>
                  <a:pt x="72" y="24"/>
                </a:lnTo>
                <a:lnTo>
                  <a:pt x="60" y="30"/>
                </a:lnTo>
                <a:lnTo>
                  <a:pt x="48" y="30"/>
                </a:lnTo>
                <a:lnTo>
                  <a:pt x="36" y="36"/>
                </a:lnTo>
                <a:lnTo>
                  <a:pt x="30" y="42"/>
                </a:lnTo>
                <a:lnTo>
                  <a:pt x="24" y="54"/>
                </a:lnTo>
                <a:lnTo>
                  <a:pt x="24" y="66"/>
                </a:lnTo>
                <a:lnTo>
                  <a:pt x="18" y="78"/>
                </a:lnTo>
                <a:lnTo>
                  <a:pt x="6" y="84"/>
                </a:lnTo>
                <a:lnTo>
                  <a:pt x="0" y="96"/>
                </a:lnTo>
                <a:lnTo>
                  <a:pt x="0" y="120"/>
                </a:lnTo>
                <a:lnTo>
                  <a:pt x="6" y="132"/>
                </a:lnTo>
                <a:lnTo>
                  <a:pt x="6" y="150"/>
                </a:lnTo>
                <a:lnTo>
                  <a:pt x="6" y="14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Laos" descr="© INSCALE GmbH, 05.05.2010&#10;http://www.presentationload.com/">
            <a:extLst>
              <a:ext uri="{FF2B5EF4-FFF2-40B4-BE49-F238E27FC236}">
                <a16:creationId xmlns:a16="http://schemas.microsoft.com/office/drawing/2014/main" id="{32DE4A33-48A4-B5FE-895A-89607BA9F58C}"/>
              </a:ext>
            </a:extLst>
          </p:cNvPr>
          <p:cNvSpPr>
            <a:spLocks/>
          </p:cNvSpPr>
          <p:nvPr/>
        </p:nvSpPr>
        <p:spPr bwMode="gray">
          <a:xfrm>
            <a:off x="8904817" y="3529237"/>
            <a:ext cx="283987" cy="328246"/>
          </a:xfrm>
          <a:custGeom>
            <a:avLst/>
            <a:gdLst>
              <a:gd name="T0" fmla="*/ 2147483647 w 600"/>
              <a:gd name="T1" fmla="*/ 2147483647 h 696"/>
              <a:gd name="T2" fmla="*/ 2147483647 w 600"/>
              <a:gd name="T3" fmla="*/ 2147483647 h 696"/>
              <a:gd name="T4" fmla="*/ 2147483647 w 600"/>
              <a:gd name="T5" fmla="*/ 2147483647 h 696"/>
              <a:gd name="T6" fmla="*/ 2147483647 w 600"/>
              <a:gd name="T7" fmla="*/ 2147483647 h 696"/>
              <a:gd name="T8" fmla="*/ 2147483647 w 600"/>
              <a:gd name="T9" fmla="*/ 2147483647 h 696"/>
              <a:gd name="T10" fmla="*/ 2147483647 w 600"/>
              <a:gd name="T11" fmla="*/ 2147483647 h 696"/>
              <a:gd name="T12" fmla="*/ 2147483647 w 600"/>
              <a:gd name="T13" fmla="*/ 2147483647 h 696"/>
              <a:gd name="T14" fmla="*/ 2147483647 w 600"/>
              <a:gd name="T15" fmla="*/ 2147483647 h 696"/>
              <a:gd name="T16" fmla="*/ 2147483647 w 600"/>
              <a:gd name="T17" fmla="*/ 2147483647 h 696"/>
              <a:gd name="T18" fmla="*/ 2147483647 w 600"/>
              <a:gd name="T19" fmla="*/ 2147483647 h 696"/>
              <a:gd name="T20" fmla="*/ 2147483647 w 600"/>
              <a:gd name="T21" fmla="*/ 2147483647 h 696"/>
              <a:gd name="T22" fmla="*/ 2147483647 w 600"/>
              <a:gd name="T23" fmla="*/ 2147483647 h 696"/>
              <a:gd name="T24" fmla="*/ 2147483647 w 600"/>
              <a:gd name="T25" fmla="*/ 2147483647 h 696"/>
              <a:gd name="T26" fmla="*/ 2147483647 w 600"/>
              <a:gd name="T27" fmla="*/ 2147483647 h 696"/>
              <a:gd name="T28" fmla="*/ 2147483647 w 600"/>
              <a:gd name="T29" fmla="*/ 2147483647 h 696"/>
              <a:gd name="T30" fmla="*/ 2147483647 w 600"/>
              <a:gd name="T31" fmla="*/ 2147483647 h 696"/>
              <a:gd name="T32" fmla="*/ 2147483647 w 600"/>
              <a:gd name="T33" fmla="*/ 2147483647 h 696"/>
              <a:gd name="T34" fmla="*/ 2147483647 w 600"/>
              <a:gd name="T35" fmla="*/ 2147483647 h 696"/>
              <a:gd name="T36" fmla="*/ 2147483647 w 600"/>
              <a:gd name="T37" fmla="*/ 2147483647 h 696"/>
              <a:gd name="T38" fmla="*/ 2147483647 w 600"/>
              <a:gd name="T39" fmla="*/ 2147483647 h 696"/>
              <a:gd name="T40" fmla="*/ 2147483647 w 600"/>
              <a:gd name="T41" fmla="*/ 2147483647 h 696"/>
              <a:gd name="T42" fmla="*/ 2147483647 w 600"/>
              <a:gd name="T43" fmla="*/ 2147483647 h 696"/>
              <a:gd name="T44" fmla="*/ 2147483647 w 600"/>
              <a:gd name="T45" fmla="*/ 2147483647 h 696"/>
              <a:gd name="T46" fmla="*/ 2147483647 w 600"/>
              <a:gd name="T47" fmla="*/ 2147483647 h 696"/>
              <a:gd name="T48" fmla="*/ 2147483647 w 600"/>
              <a:gd name="T49" fmla="*/ 2147483647 h 696"/>
              <a:gd name="T50" fmla="*/ 2147483647 w 600"/>
              <a:gd name="T51" fmla="*/ 2147483647 h 696"/>
              <a:gd name="T52" fmla="*/ 2147483647 w 600"/>
              <a:gd name="T53" fmla="*/ 2147483647 h 696"/>
              <a:gd name="T54" fmla="*/ 2147483647 w 600"/>
              <a:gd name="T55" fmla="*/ 2147483647 h 696"/>
              <a:gd name="T56" fmla="*/ 2147483647 w 600"/>
              <a:gd name="T57" fmla="*/ 2147483647 h 696"/>
              <a:gd name="T58" fmla="*/ 2147483647 w 600"/>
              <a:gd name="T59" fmla="*/ 2147483647 h 696"/>
              <a:gd name="T60" fmla="*/ 2147483647 w 600"/>
              <a:gd name="T61" fmla="*/ 2147483647 h 696"/>
              <a:gd name="T62" fmla="*/ 2147483647 w 600"/>
              <a:gd name="T63" fmla="*/ 2147483647 h 696"/>
              <a:gd name="T64" fmla="*/ 2147483647 w 600"/>
              <a:gd name="T65" fmla="*/ 2147483647 h 696"/>
              <a:gd name="T66" fmla="*/ 2147483647 w 600"/>
              <a:gd name="T67" fmla="*/ 2147483647 h 696"/>
              <a:gd name="T68" fmla="*/ 2147483647 w 600"/>
              <a:gd name="T69" fmla="*/ 2147483647 h 696"/>
              <a:gd name="T70" fmla="*/ 2147483647 w 600"/>
              <a:gd name="T71" fmla="*/ 2147483647 h 696"/>
              <a:gd name="T72" fmla="*/ 2147483647 w 600"/>
              <a:gd name="T73" fmla="*/ 2147483647 h 696"/>
              <a:gd name="T74" fmla="*/ 2147483647 w 600"/>
              <a:gd name="T75" fmla="*/ 2147483647 h 696"/>
              <a:gd name="T76" fmla="*/ 2147483647 w 600"/>
              <a:gd name="T77" fmla="*/ 2147483647 h 696"/>
              <a:gd name="T78" fmla="*/ 2147483647 w 600"/>
              <a:gd name="T79" fmla="*/ 2147483647 h 696"/>
              <a:gd name="T80" fmla="*/ 2147483647 w 600"/>
              <a:gd name="T81" fmla="*/ 2147483647 h 696"/>
              <a:gd name="T82" fmla="*/ 2147483647 w 600"/>
              <a:gd name="T83" fmla="*/ 2147483647 h 696"/>
              <a:gd name="T84" fmla="*/ 2147483647 w 600"/>
              <a:gd name="T85" fmla="*/ 2147483647 h 696"/>
              <a:gd name="T86" fmla="*/ 2147483647 w 600"/>
              <a:gd name="T87" fmla="*/ 2147483647 h 696"/>
              <a:gd name="T88" fmla="*/ 2147483647 w 600"/>
              <a:gd name="T89" fmla="*/ 2147483647 h 696"/>
              <a:gd name="T90" fmla="*/ 2147483647 w 600"/>
              <a:gd name="T91" fmla="*/ 2147483647 h 696"/>
              <a:gd name="T92" fmla="*/ 2147483647 w 600"/>
              <a:gd name="T93" fmla="*/ 2147483647 h 696"/>
              <a:gd name="T94" fmla="*/ 2147483647 w 600"/>
              <a:gd name="T95" fmla="*/ 2147483647 h 696"/>
              <a:gd name="T96" fmla="*/ 2147483647 w 600"/>
              <a:gd name="T97" fmla="*/ 2147483647 h 696"/>
              <a:gd name="T98" fmla="*/ 2147483647 w 600"/>
              <a:gd name="T99" fmla="*/ 2147483647 h 696"/>
              <a:gd name="T100" fmla="*/ 2147483647 w 600"/>
              <a:gd name="T101" fmla="*/ 2147483647 h 696"/>
              <a:gd name="T102" fmla="*/ 2147483647 w 600"/>
              <a:gd name="T103" fmla="*/ 2147483647 h 696"/>
              <a:gd name="T104" fmla="*/ 2147483647 w 600"/>
              <a:gd name="T105" fmla="*/ 2147483647 h 696"/>
              <a:gd name="T106" fmla="*/ 2147483647 w 600"/>
              <a:gd name="T107" fmla="*/ 2147483647 h 696"/>
              <a:gd name="T108" fmla="*/ 2147483647 w 600"/>
              <a:gd name="T109" fmla="*/ 2147483647 h 696"/>
              <a:gd name="T110" fmla="*/ 2147483647 w 600"/>
              <a:gd name="T111" fmla="*/ 2147483647 h 696"/>
              <a:gd name="T112" fmla="*/ 2147483647 w 600"/>
              <a:gd name="T113" fmla="*/ 2147483647 h 696"/>
              <a:gd name="T114" fmla="*/ 2147483647 w 600"/>
              <a:gd name="T115" fmla="*/ 2147483647 h 696"/>
              <a:gd name="T116" fmla="*/ 2147483647 w 600"/>
              <a:gd name="T117" fmla="*/ 2147483647 h 696"/>
              <a:gd name="T118" fmla="*/ 0 w 600"/>
              <a:gd name="T119" fmla="*/ 2147483647 h 696"/>
              <a:gd name="T120" fmla="*/ 2147483647 w 600"/>
              <a:gd name="T121" fmla="*/ 2147483647 h 6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00"/>
              <a:gd name="T184" fmla="*/ 0 h 696"/>
              <a:gd name="T185" fmla="*/ 600 w 600"/>
              <a:gd name="T186" fmla="*/ 696 h 69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00" h="696">
                <a:moveTo>
                  <a:pt x="24" y="180"/>
                </a:moveTo>
                <a:lnTo>
                  <a:pt x="36" y="180"/>
                </a:lnTo>
                <a:lnTo>
                  <a:pt x="42" y="186"/>
                </a:lnTo>
                <a:lnTo>
                  <a:pt x="42" y="198"/>
                </a:lnTo>
                <a:lnTo>
                  <a:pt x="36" y="204"/>
                </a:lnTo>
                <a:lnTo>
                  <a:pt x="36" y="228"/>
                </a:lnTo>
                <a:lnTo>
                  <a:pt x="42" y="240"/>
                </a:lnTo>
                <a:lnTo>
                  <a:pt x="48" y="246"/>
                </a:lnTo>
                <a:lnTo>
                  <a:pt x="66" y="246"/>
                </a:lnTo>
                <a:lnTo>
                  <a:pt x="66" y="234"/>
                </a:lnTo>
                <a:lnTo>
                  <a:pt x="78" y="234"/>
                </a:lnTo>
                <a:lnTo>
                  <a:pt x="84" y="228"/>
                </a:lnTo>
                <a:lnTo>
                  <a:pt x="90" y="228"/>
                </a:lnTo>
                <a:lnTo>
                  <a:pt x="102" y="234"/>
                </a:lnTo>
                <a:lnTo>
                  <a:pt x="102" y="264"/>
                </a:lnTo>
                <a:lnTo>
                  <a:pt x="96" y="270"/>
                </a:lnTo>
                <a:lnTo>
                  <a:pt x="102" y="276"/>
                </a:lnTo>
                <a:lnTo>
                  <a:pt x="108" y="288"/>
                </a:lnTo>
                <a:lnTo>
                  <a:pt x="108" y="300"/>
                </a:lnTo>
                <a:lnTo>
                  <a:pt x="102" y="312"/>
                </a:lnTo>
                <a:lnTo>
                  <a:pt x="90" y="324"/>
                </a:lnTo>
                <a:lnTo>
                  <a:pt x="102" y="324"/>
                </a:lnTo>
                <a:lnTo>
                  <a:pt x="108" y="330"/>
                </a:lnTo>
                <a:lnTo>
                  <a:pt x="108" y="342"/>
                </a:lnTo>
                <a:lnTo>
                  <a:pt x="84" y="390"/>
                </a:lnTo>
                <a:lnTo>
                  <a:pt x="84" y="402"/>
                </a:lnTo>
                <a:lnTo>
                  <a:pt x="102" y="402"/>
                </a:lnTo>
                <a:lnTo>
                  <a:pt x="126" y="390"/>
                </a:lnTo>
                <a:lnTo>
                  <a:pt x="132" y="384"/>
                </a:lnTo>
                <a:lnTo>
                  <a:pt x="132" y="378"/>
                </a:lnTo>
                <a:lnTo>
                  <a:pt x="144" y="366"/>
                </a:lnTo>
                <a:lnTo>
                  <a:pt x="150" y="354"/>
                </a:lnTo>
                <a:lnTo>
                  <a:pt x="156" y="348"/>
                </a:lnTo>
                <a:lnTo>
                  <a:pt x="168" y="348"/>
                </a:lnTo>
                <a:lnTo>
                  <a:pt x="174" y="354"/>
                </a:lnTo>
                <a:lnTo>
                  <a:pt x="198" y="366"/>
                </a:lnTo>
                <a:lnTo>
                  <a:pt x="216" y="366"/>
                </a:lnTo>
                <a:lnTo>
                  <a:pt x="234" y="348"/>
                </a:lnTo>
                <a:lnTo>
                  <a:pt x="234" y="336"/>
                </a:lnTo>
                <a:lnTo>
                  <a:pt x="240" y="330"/>
                </a:lnTo>
                <a:lnTo>
                  <a:pt x="258" y="330"/>
                </a:lnTo>
                <a:lnTo>
                  <a:pt x="264" y="336"/>
                </a:lnTo>
                <a:lnTo>
                  <a:pt x="276" y="342"/>
                </a:lnTo>
                <a:lnTo>
                  <a:pt x="300" y="342"/>
                </a:lnTo>
                <a:lnTo>
                  <a:pt x="306" y="348"/>
                </a:lnTo>
                <a:lnTo>
                  <a:pt x="306" y="360"/>
                </a:lnTo>
                <a:lnTo>
                  <a:pt x="318" y="372"/>
                </a:lnTo>
                <a:lnTo>
                  <a:pt x="336" y="384"/>
                </a:lnTo>
                <a:lnTo>
                  <a:pt x="348" y="390"/>
                </a:lnTo>
                <a:lnTo>
                  <a:pt x="366" y="408"/>
                </a:lnTo>
                <a:lnTo>
                  <a:pt x="372" y="450"/>
                </a:lnTo>
                <a:lnTo>
                  <a:pt x="372" y="462"/>
                </a:lnTo>
                <a:lnTo>
                  <a:pt x="384" y="486"/>
                </a:lnTo>
                <a:lnTo>
                  <a:pt x="420" y="522"/>
                </a:lnTo>
                <a:lnTo>
                  <a:pt x="420" y="528"/>
                </a:lnTo>
                <a:lnTo>
                  <a:pt x="426" y="534"/>
                </a:lnTo>
                <a:lnTo>
                  <a:pt x="426" y="546"/>
                </a:lnTo>
                <a:lnTo>
                  <a:pt x="432" y="540"/>
                </a:lnTo>
                <a:lnTo>
                  <a:pt x="432" y="546"/>
                </a:lnTo>
                <a:lnTo>
                  <a:pt x="444" y="558"/>
                </a:lnTo>
                <a:lnTo>
                  <a:pt x="432" y="582"/>
                </a:lnTo>
                <a:lnTo>
                  <a:pt x="426" y="588"/>
                </a:lnTo>
                <a:lnTo>
                  <a:pt x="426" y="594"/>
                </a:lnTo>
                <a:lnTo>
                  <a:pt x="438" y="606"/>
                </a:lnTo>
                <a:lnTo>
                  <a:pt x="450" y="612"/>
                </a:lnTo>
                <a:lnTo>
                  <a:pt x="456" y="618"/>
                </a:lnTo>
                <a:lnTo>
                  <a:pt x="456" y="630"/>
                </a:lnTo>
                <a:lnTo>
                  <a:pt x="450" y="636"/>
                </a:lnTo>
                <a:lnTo>
                  <a:pt x="444" y="648"/>
                </a:lnTo>
                <a:lnTo>
                  <a:pt x="432" y="654"/>
                </a:lnTo>
                <a:lnTo>
                  <a:pt x="426" y="660"/>
                </a:lnTo>
                <a:lnTo>
                  <a:pt x="426" y="672"/>
                </a:lnTo>
                <a:lnTo>
                  <a:pt x="450" y="672"/>
                </a:lnTo>
                <a:lnTo>
                  <a:pt x="456" y="678"/>
                </a:lnTo>
                <a:lnTo>
                  <a:pt x="462" y="678"/>
                </a:lnTo>
                <a:lnTo>
                  <a:pt x="462" y="684"/>
                </a:lnTo>
                <a:lnTo>
                  <a:pt x="474" y="696"/>
                </a:lnTo>
                <a:lnTo>
                  <a:pt x="486" y="696"/>
                </a:lnTo>
                <a:lnTo>
                  <a:pt x="492" y="690"/>
                </a:lnTo>
                <a:lnTo>
                  <a:pt x="492" y="678"/>
                </a:lnTo>
                <a:lnTo>
                  <a:pt x="480" y="666"/>
                </a:lnTo>
                <a:lnTo>
                  <a:pt x="498" y="654"/>
                </a:lnTo>
                <a:lnTo>
                  <a:pt x="510" y="642"/>
                </a:lnTo>
                <a:lnTo>
                  <a:pt x="546" y="654"/>
                </a:lnTo>
                <a:lnTo>
                  <a:pt x="558" y="642"/>
                </a:lnTo>
                <a:lnTo>
                  <a:pt x="582" y="648"/>
                </a:lnTo>
                <a:lnTo>
                  <a:pt x="588" y="648"/>
                </a:lnTo>
                <a:lnTo>
                  <a:pt x="600" y="636"/>
                </a:lnTo>
                <a:lnTo>
                  <a:pt x="600" y="630"/>
                </a:lnTo>
                <a:lnTo>
                  <a:pt x="588" y="618"/>
                </a:lnTo>
                <a:lnTo>
                  <a:pt x="582" y="618"/>
                </a:lnTo>
                <a:lnTo>
                  <a:pt x="600" y="582"/>
                </a:lnTo>
                <a:lnTo>
                  <a:pt x="594" y="582"/>
                </a:lnTo>
                <a:lnTo>
                  <a:pt x="588" y="576"/>
                </a:lnTo>
                <a:lnTo>
                  <a:pt x="564" y="564"/>
                </a:lnTo>
                <a:lnTo>
                  <a:pt x="540" y="540"/>
                </a:lnTo>
                <a:lnTo>
                  <a:pt x="546" y="540"/>
                </a:lnTo>
                <a:lnTo>
                  <a:pt x="552" y="534"/>
                </a:lnTo>
                <a:lnTo>
                  <a:pt x="558" y="534"/>
                </a:lnTo>
                <a:lnTo>
                  <a:pt x="564" y="528"/>
                </a:lnTo>
                <a:lnTo>
                  <a:pt x="564" y="516"/>
                </a:lnTo>
                <a:lnTo>
                  <a:pt x="558" y="510"/>
                </a:lnTo>
                <a:lnTo>
                  <a:pt x="546" y="504"/>
                </a:lnTo>
                <a:lnTo>
                  <a:pt x="540" y="498"/>
                </a:lnTo>
                <a:lnTo>
                  <a:pt x="528" y="498"/>
                </a:lnTo>
                <a:lnTo>
                  <a:pt x="516" y="486"/>
                </a:lnTo>
                <a:lnTo>
                  <a:pt x="504" y="462"/>
                </a:lnTo>
                <a:lnTo>
                  <a:pt x="498" y="456"/>
                </a:lnTo>
                <a:lnTo>
                  <a:pt x="498" y="450"/>
                </a:lnTo>
                <a:lnTo>
                  <a:pt x="480" y="450"/>
                </a:lnTo>
                <a:lnTo>
                  <a:pt x="474" y="432"/>
                </a:lnTo>
                <a:lnTo>
                  <a:pt x="456" y="414"/>
                </a:lnTo>
                <a:lnTo>
                  <a:pt x="438" y="402"/>
                </a:lnTo>
                <a:lnTo>
                  <a:pt x="426" y="378"/>
                </a:lnTo>
                <a:lnTo>
                  <a:pt x="426" y="354"/>
                </a:lnTo>
                <a:lnTo>
                  <a:pt x="420" y="354"/>
                </a:lnTo>
                <a:lnTo>
                  <a:pt x="414" y="348"/>
                </a:lnTo>
                <a:lnTo>
                  <a:pt x="402" y="342"/>
                </a:lnTo>
                <a:lnTo>
                  <a:pt x="390" y="342"/>
                </a:lnTo>
                <a:lnTo>
                  <a:pt x="384" y="336"/>
                </a:lnTo>
                <a:lnTo>
                  <a:pt x="384" y="306"/>
                </a:lnTo>
                <a:lnTo>
                  <a:pt x="372" y="306"/>
                </a:lnTo>
                <a:lnTo>
                  <a:pt x="366" y="300"/>
                </a:lnTo>
                <a:lnTo>
                  <a:pt x="354" y="294"/>
                </a:lnTo>
                <a:lnTo>
                  <a:pt x="342" y="282"/>
                </a:lnTo>
                <a:lnTo>
                  <a:pt x="306" y="264"/>
                </a:lnTo>
                <a:lnTo>
                  <a:pt x="300" y="258"/>
                </a:lnTo>
                <a:lnTo>
                  <a:pt x="288" y="252"/>
                </a:lnTo>
                <a:lnTo>
                  <a:pt x="288" y="234"/>
                </a:lnTo>
                <a:lnTo>
                  <a:pt x="282" y="228"/>
                </a:lnTo>
                <a:lnTo>
                  <a:pt x="306" y="228"/>
                </a:lnTo>
                <a:lnTo>
                  <a:pt x="312" y="234"/>
                </a:lnTo>
                <a:lnTo>
                  <a:pt x="330" y="234"/>
                </a:lnTo>
                <a:lnTo>
                  <a:pt x="336" y="228"/>
                </a:lnTo>
                <a:lnTo>
                  <a:pt x="342" y="216"/>
                </a:lnTo>
                <a:lnTo>
                  <a:pt x="354" y="210"/>
                </a:lnTo>
                <a:lnTo>
                  <a:pt x="360" y="198"/>
                </a:lnTo>
                <a:lnTo>
                  <a:pt x="360" y="186"/>
                </a:lnTo>
                <a:lnTo>
                  <a:pt x="348" y="180"/>
                </a:lnTo>
                <a:lnTo>
                  <a:pt x="330" y="174"/>
                </a:lnTo>
                <a:lnTo>
                  <a:pt x="306" y="162"/>
                </a:lnTo>
                <a:lnTo>
                  <a:pt x="306" y="156"/>
                </a:lnTo>
                <a:lnTo>
                  <a:pt x="312" y="150"/>
                </a:lnTo>
                <a:lnTo>
                  <a:pt x="318" y="150"/>
                </a:lnTo>
                <a:lnTo>
                  <a:pt x="294" y="126"/>
                </a:lnTo>
                <a:lnTo>
                  <a:pt x="282" y="120"/>
                </a:lnTo>
                <a:lnTo>
                  <a:pt x="270" y="120"/>
                </a:lnTo>
                <a:lnTo>
                  <a:pt x="264" y="132"/>
                </a:lnTo>
                <a:lnTo>
                  <a:pt x="264" y="138"/>
                </a:lnTo>
                <a:lnTo>
                  <a:pt x="258" y="150"/>
                </a:lnTo>
                <a:lnTo>
                  <a:pt x="252" y="156"/>
                </a:lnTo>
                <a:lnTo>
                  <a:pt x="240" y="144"/>
                </a:lnTo>
                <a:lnTo>
                  <a:pt x="240" y="138"/>
                </a:lnTo>
                <a:lnTo>
                  <a:pt x="222" y="138"/>
                </a:lnTo>
                <a:lnTo>
                  <a:pt x="216" y="126"/>
                </a:lnTo>
                <a:lnTo>
                  <a:pt x="198" y="108"/>
                </a:lnTo>
                <a:lnTo>
                  <a:pt x="186" y="84"/>
                </a:lnTo>
                <a:lnTo>
                  <a:pt x="186" y="54"/>
                </a:lnTo>
                <a:lnTo>
                  <a:pt x="180" y="54"/>
                </a:lnTo>
                <a:lnTo>
                  <a:pt x="174" y="60"/>
                </a:lnTo>
                <a:lnTo>
                  <a:pt x="168" y="48"/>
                </a:lnTo>
                <a:lnTo>
                  <a:pt x="156" y="42"/>
                </a:lnTo>
                <a:lnTo>
                  <a:pt x="150" y="30"/>
                </a:lnTo>
                <a:lnTo>
                  <a:pt x="144" y="24"/>
                </a:lnTo>
                <a:lnTo>
                  <a:pt x="138" y="12"/>
                </a:lnTo>
                <a:lnTo>
                  <a:pt x="132" y="6"/>
                </a:lnTo>
                <a:lnTo>
                  <a:pt x="96" y="0"/>
                </a:lnTo>
                <a:lnTo>
                  <a:pt x="90" y="6"/>
                </a:lnTo>
                <a:lnTo>
                  <a:pt x="90" y="48"/>
                </a:lnTo>
                <a:lnTo>
                  <a:pt x="114" y="72"/>
                </a:lnTo>
                <a:lnTo>
                  <a:pt x="114" y="108"/>
                </a:lnTo>
                <a:lnTo>
                  <a:pt x="72" y="108"/>
                </a:lnTo>
                <a:lnTo>
                  <a:pt x="72" y="84"/>
                </a:lnTo>
                <a:lnTo>
                  <a:pt x="36" y="102"/>
                </a:lnTo>
                <a:lnTo>
                  <a:pt x="36" y="114"/>
                </a:lnTo>
                <a:lnTo>
                  <a:pt x="30" y="126"/>
                </a:lnTo>
                <a:lnTo>
                  <a:pt x="36" y="132"/>
                </a:lnTo>
                <a:lnTo>
                  <a:pt x="30" y="138"/>
                </a:lnTo>
                <a:lnTo>
                  <a:pt x="18" y="138"/>
                </a:lnTo>
                <a:lnTo>
                  <a:pt x="0" y="156"/>
                </a:lnTo>
                <a:lnTo>
                  <a:pt x="0" y="168"/>
                </a:lnTo>
                <a:lnTo>
                  <a:pt x="6" y="168"/>
                </a:lnTo>
                <a:lnTo>
                  <a:pt x="12" y="174"/>
                </a:lnTo>
                <a:lnTo>
                  <a:pt x="24" y="18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Kyrgyzstan" descr="© INSCALE GmbH, 05.05.2010&#10;http://www.presentationload.com/">
            <a:extLst>
              <a:ext uri="{FF2B5EF4-FFF2-40B4-BE49-F238E27FC236}">
                <a16:creationId xmlns:a16="http://schemas.microsoft.com/office/drawing/2014/main" id="{260C3C2B-C2AA-FF52-0AF6-C75733BE906E}"/>
              </a:ext>
            </a:extLst>
          </p:cNvPr>
          <p:cNvSpPr>
            <a:spLocks/>
          </p:cNvSpPr>
          <p:nvPr/>
        </p:nvSpPr>
        <p:spPr bwMode="gray">
          <a:xfrm>
            <a:off x="7772555" y="2745505"/>
            <a:ext cx="317179" cy="147526"/>
          </a:xfrm>
          <a:custGeom>
            <a:avLst/>
            <a:gdLst>
              <a:gd name="T0" fmla="*/ 2147483647 w 672"/>
              <a:gd name="T1" fmla="*/ 2147483647 h 312"/>
              <a:gd name="T2" fmla="*/ 2147483647 w 672"/>
              <a:gd name="T3" fmla="*/ 2147483647 h 312"/>
              <a:gd name="T4" fmla="*/ 2147483647 w 672"/>
              <a:gd name="T5" fmla="*/ 2147483647 h 312"/>
              <a:gd name="T6" fmla="*/ 2147483647 w 672"/>
              <a:gd name="T7" fmla="*/ 2147483647 h 312"/>
              <a:gd name="T8" fmla="*/ 2147483647 w 672"/>
              <a:gd name="T9" fmla="*/ 2147483647 h 312"/>
              <a:gd name="T10" fmla="*/ 2147483647 w 672"/>
              <a:gd name="T11" fmla="*/ 2147483647 h 312"/>
              <a:gd name="T12" fmla="*/ 2147483647 w 672"/>
              <a:gd name="T13" fmla="*/ 2147483647 h 312"/>
              <a:gd name="T14" fmla="*/ 2147483647 w 672"/>
              <a:gd name="T15" fmla="*/ 2147483647 h 312"/>
              <a:gd name="T16" fmla="*/ 2147483647 w 672"/>
              <a:gd name="T17" fmla="*/ 2147483647 h 312"/>
              <a:gd name="T18" fmla="*/ 2147483647 w 672"/>
              <a:gd name="T19" fmla="*/ 2147483647 h 312"/>
              <a:gd name="T20" fmla="*/ 2147483647 w 672"/>
              <a:gd name="T21" fmla="*/ 2147483647 h 312"/>
              <a:gd name="T22" fmla="*/ 2147483647 w 672"/>
              <a:gd name="T23" fmla="*/ 2147483647 h 312"/>
              <a:gd name="T24" fmla="*/ 0 w 672"/>
              <a:gd name="T25" fmla="*/ 2147483647 h 312"/>
              <a:gd name="T26" fmla="*/ 2147483647 w 672"/>
              <a:gd name="T27" fmla="*/ 2147483647 h 312"/>
              <a:gd name="T28" fmla="*/ 2147483647 w 672"/>
              <a:gd name="T29" fmla="*/ 2147483647 h 312"/>
              <a:gd name="T30" fmla="*/ 2147483647 w 672"/>
              <a:gd name="T31" fmla="*/ 2147483647 h 312"/>
              <a:gd name="T32" fmla="*/ 2147483647 w 672"/>
              <a:gd name="T33" fmla="*/ 2147483647 h 312"/>
              <a:gd name="T34" fmla="*/ 2147483647 w 672"/>
              <a:gd name="T35" fmla="*/ 2147483647 h 312"/>
              <a:gd name="T36" fmla="*/ 2147483647 w 672"/>
              <a:gd name="T37" fmla="*/ 2147483647 h 312"/>
              <a:gd name="T38" fmla="*/ 2147483647 w 672"/>
              <a:gd name="T39" fmla="*/ 2147483647 h 312"/>
              <a:gd name="T40" fmla="*/ 2147483647 w 672"/>
              <a:gd name="T41" fmla="*/ 2147483647 h 312"/>
              <a:gd name="T42" fmla="*/ 2147483647 w 672"/>
              <a:gd name="T43" fmla="*/ 2147483647 h 312"/>
              <a:gd name="T44" fmla="*/ 2147483647 w 672"/>
              <a:gd name="T45" fmla="*/ 2147483647 h 312"/>
              <a:gd name="T46" fmla="*/ 2147483647 w 672"/>
              <a:gd name="T47" fmla="*/ 2147483647 h 312"/>
              <a:gd name="T48" fmla="*/ 2147483647 w 672"/>
              <a:gd name="T49" fmla="*/ 2147483647 h 312"/>
              <a:gd name="T50" fmla="*/ 2147483647 w 672"/>
              <a:gd name="T51" fmla="*/ 2147483647 h 312"/>
              <a:gd name="T52" fmla="*/ 2147483647 w 672"/>
              <a:gd name="T53" fmla="*/ 2147483647 h 312"/>
              <a:gd name="T54" fmla="*/ 2147483647 w 672"/>
              <a:gd name="T55" fmla="*/ 2147483647 h 312"/>
              <a:gd name="T56" fmla="*/ 2147483647 w 672"/>
              <a:gd name="T57" fmla="*/ 2147483647 h 312"/>
              <a:gd name="T58" fmla="*/ 2147483647 w 672"/>
              <a:gd name="T59" fmla="*/ 2147483647 h 312"/>
              <a:gd name="T60" fmla="*/ 2147483647 w 672"/>
              <a:gd name="T61" fmla="*/ 2147483647 h 312"/>
              <a:gd name="T62" fmla="*/ 2147483647 w 672"/>
              <a:gd name="T63" fmla="*/ 2147483647 h 312"/>
              <a:gd name="T64" fmla="*/ 2147483647 w 672"/>
              <a:gd name="T65" fmla="*/ 2147483647 h 312"/>
              <a:gd name="T66" fmla="*/ 2147483647 w 672"/>
              <a:gd name="T67" fmla="*/ 2147483647 h 312"/>
              <a:gd name="T68" fmla="*/ 2147483647 w 672"/>
              <a:gd name="T69" fmla="*/ 2147483647 h 312"/>
              <a:gd name="T70" fmla="*/ 2147483647 w 672"/>
              <a:gd name="T71" fmla="*/ 2147483647 h 312"/>
              <a:gd name="T72" fmla="*/ 2147483647 w 672"/>
              <a:gd name="T73" fmla="*/ 2147483647 h 312"/>
              <a:gd name="T74" fmla="*/ 2147483647 w 672"/>
              <a:gd name="T75" fmla="*/ 2147483647 h 312"/>
              <a:gd name="T76" fmla="*/ 2147483647 w 672"/>
              <a:gd name="T77" fmla="*/ 0 h 312"/>
              <a:gd name="T78" fmla="*/ 2147483647 w 672"/>
              <a:gd name="T79" fmla="*/ 2147483647 h 312"/>
              <a:gd name="T80" fmla="*/ 2147483647 w 672"/>
              <a:gd name="T81" fmla="*/ 2147483647 h 312"/>
              <a:gd name="T82" fmla="*/ 2147483647 w 672"/>
              <a:gd name="T83" fmla="*/ 2147483647 h 312"/>
              <a:gd name="T84" fmla="*/ 2147483647 w 672"/>
              <a:gd name="T85" fmla="*/ 2147483647 h 312"/>
              <a:gd name="T86" fmla="*/ 2147483647 w 672"/>
              <a:gd name="T87" fmla="*/ 2147483647 h 312"/>
              <a:gd name="T88" fmla="*/ 2147483647 w 672"/>
              <a:gd name="T89" fmla="*/ 2147483647 h 3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72"/>
              <a:gd name="T136" fmla="*/ 0 h 312"/>
              <a:gd name="T137" fmla="*/ 672 w 672"/>
              <a:gd name="T138" fmla="*/ 312 h 3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72" h="312">
                <a:moveTo>
                  <a:pt x="36" y="132"/>
                </a:moveTo>
                <a:lnTo>
                  <a:pt x="66" y="144"/>
                </a:lnTo>
                <a:lnTo>
                  <a:pt x="78" y="156"/>
                </a:lnTo>
                <a:lnTo>
                  <a:pt x="114" y="156"/>
                </a:lnTo>
                <a:lnTo>
                  <a:pt x="114" y="144"/>
                </a:lnTo>
                <a:lnTo>
                  <a:pt x="126" y="144"/>
                </a:lnTo>
                <a:lnTo>
                  <a:pt x="126" y="132"/>
                </a:lnTo>
                <a:lnTo>
                  <a:pt x="144" y="156"/>
                </a:lnTo>
                <a:lnTo>
                  <a:pt x="162" y="156"/>
                </a:lnTo>
                <a:lnTo>
                  <a:pt x="168" y="174"/>
                </a:lnTo>
                <a:lnTo>
                  <a:pt x="192" y="174"/>
                </a:lnTo>
                <a:lnTo>
                  <a:pt x="198" y="186"/>
                </a:lnTo>
                <a:lnTo>
                  <a:pt x="204" y="186"/>
                </a:lnTo>
                <a:lnTo>
                  <a:pt x="216" y="180"/>
                </a:lnTo>
                <a:lnTo>
                  <a:pt x="228" y="180"/>
                </a:lnTo>
                <a:lnTo>
                  <a:pt x="228" y="192"/>
                </a:lnTo>
                <a:lnTo>
                  <a:pt x="216" y="204"/>
                </a:lnTo>
                <a:lnTo>
                  <a:pt x="204" y="210"/>
                </a:lnTo>
                <a:lnTo>
                  <a:pt x="192" y="210"/>
                </a:lnTo>
                <a:lnTo>
                  <a:pt x="192" y="216"/>
                </a:lnTo>
                <a:lnTo>
                  <a:pt x="174" y="222"/>
                </a:lnTo>
                <a:lnTo>
                  <a:pt x="156" y="240"/>
                </a:lnTo>
                <a:lnTo>
                  <a:pt x="150" y="240"/>
                </a:lnTo>
                <a:lnTo>
                  <a:pt x="144" y="234"/>
                </a:lnTo>
                <a:lnTo>
                  <a:pt x="138" y="234"/>
                </a:lnTo>
                <a:lnTo>
                  <a:pt x="132" y="228"/>
                </a:lnTo>
                <a:lnTo>
                  <a:pt x="114" y="228"/>
                </a:lnTo>
                <a:lnTo>
                  <a:pt x="102" y="234"/>
                </a:lnTo>
                <a:lnTo>
                  <a:pt x="96" y="234"/>
                </a:lnTo>
                <a:lnTo>
                  <a:pt x="96" y="246"/>
                </a:lnTo>
                <a:lnTo>
                  <a:pt x="90" y="252"/>
                </a:lnTo>
                <a:lnTo>
                  <a:pt x="84" y="252"/>
                </a:lnTo>
                <a:lnTo>
                  <a:pt x="72" y="246"/>
                </a:lnTo>
                <a:lnTo>
                  <a:pt x="36" y="234"/>
                </a:lnTo>
                <a:lnTo>
                  <a:pt x="24" y="234"/>
                </a:lnTo>
                <a:lnTo>
                  <a:pt x="18" y="240"/>
                </a:lnTo>
                <a:lnTo>
                  <a:pt x="18" y="252"/>
                </a:lnTo>
                <a:lnTo>
                  <a:pt x="12" y="258"/>
                </a:lnTo>
                <a:lnTo>
                  <a:pt x="0" y="264"/>
                </a:lnTo>
                <a:lnTo>
                  <a:pt x="0" y="276"/>
                </a:lnTo>
                <a:lnTo>
                  <a:pt x="6" y="282"/>
                </a:lnTo>
                <a:lnTo>
                  <a:pt x="6" y="288"/>
                </a:lnTo>
                <a:lnTo>
                  <a:pt x="12" y="294"/>
                </a:lnTo>
                <a:lnTo>
                  <a:pt x="24" y="288"/>
                </a:lnTo>
                <a:lnTo>
                  <a:pt x="36" y="288"/>
                </a:lnTo>
                <a:lnTo>
                  <a:pt x="42" y="282"/>
                </a:lnTo>
                <a:lnTo>
                  <a:pt x="60" y="282"/>
                </a:lnTo>
                <a:lnTo>
                  <a:pt x="72" y="288"/>
                </a:lnTo>
                <a:lnTo>
                  <a:pt x="96" y="288"/>
                </a:lnTo>
                <a:lnTo>
                  <a:pt x="108" y="300"/>
                </a:lnTo>
                <a:lnTo>
                  <a:pt x="126" y="300"/>
                </a:lnTo>
                <a:lnTo>
                  <a:pt x="132" y="294"/>
                </a:lnTo>
                <a:lnTo>
                  <a:pt x="144" y="288"/>
                </a:lnTo>
                <a:lnTo>
                  <a:pt x="150" y="282"/>
                </a:lnTo>
                <a:lnTo>
                  <a:pt x="180" y="312"/>
                </a:lnTo>
                <a:lnTo>
                  <a:pt x="192" y="306"/>
                </a:lnTo>
                <a:lnTo>
                  <a:pt x="198" y="306"/>
                </a:lnTo>
                <a:lnTo>
                  <a:pt x="198" y="312"/>
                </a:lnTo>
                <a:lnTo>
                  <a:pt x="210" y="312"/>
                </a:lnTo>
                <a:lnTo>
                  <a:pt x="222" y="306"/>
                </a:lnTo>
                <a:lnTo>
                  <a:pt x="228" y="300"/>
                </a:lnTo>
                <a:lnTo>
                  <a:pt x="270" y="300"/>
                </a:lnTo>
                <a:lnTo>
                  <a:pt x="282" y="288"/>
                </a:lnTo>
                <a:lnTo>
                  <a:pt x="300" y="294"/>
                </a:lnTo>
                <a:lnTo>
                  <a:pt x="318" y="294"/>
                </a:lnTo>
                <a:lnTo>
                  <a:pt x="318" y="282"/>
                </a:lnTo>
                <a:lnTo>
                  <a:pt x="312" y="270"/>
                </a:lnTo>
                <a:lnTo>
                  <a:pt x="300" y="264"/>
                </a:lnTo>
                <a:lnTo>
                  <a:pt x="300" y="258"/>
                </a:lnTo>
                <a:lnTo>
                  <a:pt x="306" y="252"/>
                </a:lnTo>
                <a:lnTo>
                  <a:pt x="318" y="246"/>
                </a:lnTo>
                <a:lnTo>
                  <a:pt x="330" y="246"/>
                </a:lnTo>
                <a:lnTo>
                  <a:pt x="336" y="240"/>
                </a:lnTo>
                <a:lnTo>
                  <a:pt x="348" y="234"/>
                </a:lnTo>
                <a:lnTo>
                  <a:pt x="348" y="216"/>
                </a:lnTo>
                <a:lnTo>
                  <a:pt x="372" y="216"/>
                </a:lnTo>
                <a:lnTo>
                  <a:pt x="384" y="204"/>
                </a:lnTo>
                <a:lnTo>
                  <a:pt x="396" y="204"/>
                </a:lnTo>
                <a:lnTo>
                  <a:pt x="402" y="210"/>
                </a:lnTo>
                <a:lnTo>
                  <a:pt x="408" y="222"/>
                </a:lnTo>
                <a:lnTo>
                  <a:pt x="414" y="228"/>
                </a:lnTo>
                <a:lnTo>
                  <a:pt x="426" y="222"/>
                </a:lnTo>
                <a:lnTo>
                  <a:pt x="456" y="228"/>
                </a:lnTo>
                <a:lnTo>
                  <a:pt x="462" y="222"/>
                </a:lnTo>
                <a:lnTo>
                  <a:pt x="462" y="198"/>
                </a:lnTo>
                <a:lnTo>
                  <a:pt x="468" y="186"/>
                </a:lnTo>
                <a:lnTo>
                  <a:pt x="486" y="168"/>
                </a:lnTo>
                <a:lnTo>
                  <a:pt x="516" y="168"/>
                </a:lnTo>
                <a:lnTo>
                  <a:pt x="534" y="174"/>
                </a:lnTo>
                <a:lnTo>
                  <a:pt x="552" y="174"/>
                </a:lnTo>
                <a:lnTo>
                  <a:pt x="558" y="168"/>
                </a:lnTo>
                <a:lnTo>
                  <a:pt x="564" y="156"/>
                </a:lnTo>
                <a:lnTo>
                  <a:pt x="564" y="138"/>
                </a:lnTo>
                <a:lnTo>
                  <a:pt x="570" y="132"/>
                </a:lnTo>
                <a:lnTo>
                  <a:pt x="582" y="126"/>
                </a:lnTo>
                <a:lnTo>
                  <a:pt x="594" y="114"/>
                </a:lnTo>
                <a:lnTo>
                  <a:pt x="642" y="96"/>
                </a:lnTo>
                <a:lnTo>
                  <a:pt x="666" y="96"/>
                </a:lnTo>
                <a:lnTo>
                  <a:pt x="672" y="90"/>
                </a:lnTo>
                <a:lnTo>
                  <a:pt x="672" y="78"/>
                </a:lnTo>
                <a:lnTo>
                  <a:pt x="660" y="66"/>
                </a:lnTo>
                <a:lnTo>
                  <a:pt x="642" y="60"/>
                </a:lnTo>
                <a:lnTo>
                  <a:pt x="600" y="60"/>
                </a:lnTo>
                <a:lnTo>
                  <a:pt x="576" y="30"/>
                </a:lnTo>
                <a:lnTo>
                  <a:pt x="558" y="30"/>
                </a:lnTo>
                <a:lnTo>
                  <a:pt x="546" y="18"/>
                </a:lnTo>
                <a:lnTo>
                  <a:pt x="498" y="24"/>
                </a:lnTo>
                <a:lnTo>
                  <a:pt x="486" y="24"/>
                </a:lnTo>
                <a:lnTo>
                  <a:pt x="474" y="18"/>
                </a:lnTo>
                <a:lnTo>
                  <a:pt x="354" y="18"/>
                </a:lnTo>
                <a:lnTo>
                  <a:pt x="336" y="24"/>
                </a:lnTo>
                <a:lnTo>
                  <a:pt x="318" y="24"/>
                </a:lnTo>
                <a:lnTo>
                  <a:pt x="306" y="18"/>
                </a:lnTo>
                <a:lnTo>
                  <a:pt x="282" y="18"/>
                </a:lnTo>
                <a:lnTo>
                  <a:pt x="276" y="6"/>
                </a:lnTo>
                <a:lnTo>
                  <a:pt x="264" y="0"/>
                </a:lnTo>
                <a:lnTo>
                  <a:pt x="222" y="0"/>
                </a:lnTo>
                <a:lnTo>
                  <a:pt x="216" y="6"/>
                </a:lnTo>
                <a:lnTo>
                  <a:pt x="216" y="36"/>
                </a:lnTo>
                <a:lnTo>
                  <a:pt x="222" y="48"/>
                </a:lnTo>
                <a:lnTo>
                  <a:pt x="222" y="60"/>
                </a:lnTo>
                <a:lnTo>
                  <a:pt x="204" y="54"/>
                </a:lnTo>
                <a:lnTo>
                  <a:pt x="174" y="54"/>
                </a:lnTo>
                <a:lnTo>
                  <a:pt x="138" y="36"/>
                </a:lnTo>
                <a:lnTo>
                  <a:pt x="120" y="30"/>
                </a:lnTo>
                <a:lnTo>
                  <a:pt x="108" y="24"/>
                </a:lnTo>
                <a:lnTo>
                  <a:pt x="78" y="24"/>
                </a:lnTo>
                <a:lnTo>
                  <a:pt x="60" y="42"/>
                </a:lnTo>
                <a:lnTo>
                  <a:pt x="54" y="54"/>
                </a:lnTo>
                <a:lnTo>
                  <a:pt x="54" y="72"/>
                </a:lnTo>
                <a:lnTo>
                  <a:pt x="72" y="72"/>
                </a:lnTo>
                <a:lnTo>
                  <a:pt x="78" y="78"/>
                </a:lnTo>
                <a:lnTo>
                  <a:pt x="84" y="78"/>
                </a:lnTo>
                <a:lnTo>
                  <a:pt x="84" y="84"/>
                </a:lnTo>
                <a:lnTo>
                  <a:pt x="36" y="13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Kuwait" descr="© INSCALE GmbH, 05.05.2010&#10;http://www.presentationload.com/">
            <a:extLst>
              <a:ext uri="{FF2B5EF4-FFF2-40B4-BE49-F238E27FC236}">
                <a16:creationId xmlns:a16="http://schemas.microsoft.com/office/drawing/2014/main" id="{E9C7BF26-4248-BE19-53D7-C22F3617EF91}"/>
              </a:ext>
            </a:extLst>
          </p:cNvPr>
          <p:cNvSpPr>
            <a:spLocks/>
          </p:cNvSpPr>
          <p:nvPr/>
        </p:nvSpPr>
        <p:spPr bwMode="gray">
          <a:xfrm>
            <a:off x="7119755" y="3243405"/>
            <a:ext cx="64544" cy="57167"/>
          </a:xfrm>
          <a:custGeom>
            <a:avLst/>
            <a:gdLst>
              <a:gd name="T0" fmla="*/ 2147483647 w 138"/>
              <a:gd name="T1" fmla="*/ 0 h 120"/>
              <a:gd name="T2" fmla="*/ 2147483647 w 138"/>
              <a:gd name="T3" fmla="*/ 0 h 120"/>
              <a:gd name="T4" fmla="*/ 2147483647 w 138"/>
              <a:gd name="T5" fmla="*/ 2147483647 h 120"/>
              <a:gd name="T6" fmla="*/ 2147483647 w 138"/>
              <a:gd name="T7" fmla="*/ 2147483647 h 120"/>
              <a:gd name="T8" fmla="*/ 2147483647 w 138"/>
              <a:gd name="T9" fmla="*/ 2147483647 h 120"/>
              <a:gd name="T10" fmla="*/ 2147483647 w 138"/>
              <a:gd name="T11" fmla="*/ 2147483647 h 120"/>
              <a:gd name="T12" fmla="*/ 0 w 138"/>
              <a:gd name="T13" fmla="*/ 2147483647 h 120"/>
              <a:gd name="T14" fmla="*/ 2147483647 w 138"/>
              <a:gd name="T15" fmla="*/ 2147483647 h 120"/>
              <a:gd name="T16" fmla="*/ 2147483647 w 138"/>
              <a:gd name="T17" fmla="*/ 2147483647 h 120"/>
              <a:gd name="T18" fmla="*/ 2147483647 w 138"/>
              <a:gd name="T19" fmla="*/ 2147483647 h 120"/>
              <a:gd name="T20" fmla="*/ 2147483647 w 138"/>
              <a:gd name="T21" fmla="*/ 2147483647 h 120"/>
              <a:gd name="T22" fmla="*/ 2147483647 w 138"/>
              <a:gd name="T23" fmla="*/ 2147483647 h 120"/>
              <a:gd name="T24" fmla="*/ 2147483647 w 138"/>
              <a:gd name="T25" fmla="*/ 2147483647 h 120"/>
              <a:gd name="T26" fmla="*/ 2147483647 w 138"/>
              <a:gd name="T27" fmla="*/ 2147483647 h 120"/>
              <a:gd name="T28" fmla="*/ 2147483647 w 138"/>
              <a:gd name="T29" fmla="*/ 2147483647 h 120"/>
              <a:gd name="T30" fmla="*/ 2147483647 w 138"/>
              <a:gd name="T31" fmla="*/ 2147483647 h 120"/>
              <a:gd name="T32" fmla="*/ 2147483647 w 138"/>
              <a:gd name="T33" fmla="*/ 2147483647 h 120"/>
              <a:gd name="T34" fmla="*/ 2147483647 w 138"/>
              <a:gd name="T35" fmla="*/ 2147483647 h 120"/>
              <a:gd name="T36" fmla="*/ 2147483647 w 138"/>
              <a:gd name="T37" fmla="*/ 2147483647 h 120"/>
              <a:gd name="T38" fmla="*/ 2147483647 w 138"/>
              <a:gd name="T39" fmla="*/ 2147483647 h 120"/>
              <a:gd name="T40" fmla="*/ 2147483647 w 138"/>
              <a:gd name="T41" fmla="*/ 2147483647 h 120"/>
              <a:gd name="T42" fmla="*/ 2147483647 w 138"/>
              <a:gd name="T43" fmla="*/ 2147483647 h 120"/>
              <a:gd name="T44" fmla="*/ 2147483647 w 138"/>
              <a:gd name="T45" fmla="*/ 2147483647 h 120"/>
              <a:gd name="T46" fmla="*/ 2147483647 w 138"/>
              <a:gd name="T47" fmla="*/ 2147483647 h 120"/>
              <a:gd name="T48" fmla="*/ 2147483647 w 138"/>
              <a:gd name="T49" fmla="*/ 0 h 120"/>
              <a:gd name="T50" fmla="*/ 2147483647 w 138"/>
              <a:gd name="T51" fmla="*/ 0 h 1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8"/>
              <a:gd name="T79" fmla="*/ 0 h 120"/>
              <a:gd name="T80" fmla="*/ 138 w 138"/>
              <a:gd name="T81" fmla="*/ 120 h 12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8" h="120">
                <a:moveTo>
                  <a:pt x="54" y="0"/>
                </a:moveTo>
                <a:lnTo>
                  <a:pt x="36" y="0"/>
                </a:lnTo>
                <a:lnTo>
                  <a:pt x="30" y="12"/>
                </a:lnTo>
                <a:lnTo>
                  <a:pt x="24" y="18"/>
                </a:lnTo>
                <a:lnTo>
                  <a:pt x="24" y="30"/>
                </a:lnTo>
                <a:lnTo>
                  <a:pt x="6" y="66"/>
                </a:lnTo>
                <a:lnTo>
                  <a:pt x="0" y="72"/>
                </a:lnTo>
                <a:lnTo>
                  <a:pt x="42" y="72"/>
                </a:lnTo>
                <a:lnTo>
                  <a:pt x="60" y="78"/>
                </a:lnTo>
                <a:lnTo>
                  <a:pt x="66" y="78"/>
                </a:lnTo>
                <a:lnTo>
                  <a:pt x="66" y="114"/>
                </a:lnTo>
                <a:lnTo>
                  <a:pt x="72" y="120"/>
                </a:lnTo>
                <a:lnTo>
                  <a:pt x="138" y="120"/>
                </a:lnTo>
                <a:lnTo>
                  <a:pt x="126" y="114"/>
                </a:lnTo>
                <a:lnTo>
                  <a:pt x="114" y="102"/>
                </a:lnTo>
                <a:lnTo>
                  <a:pt x="102" y="78"/>
                </a:lnTo>
                <a:lnTo>
                  <a:pt x="102" y="66"/>
                </a:lnTo>
                <a:lnTo>
                  <a:pt x="90" y="60"/>
                </a:lnTo>
                <a:lnTo>
                  <a:pt x="84" y="36"/>
                </a:lnTo>
                <a:lnTo>
                  <a:pt x="120" y="36"/>
                </a:lnTo>
                <a:lnTo>
                  <a:pt x="120" y="18"/>
                </a:lnTo>
                <a:lnTo>
                  <a:pt x="114" y="12"/>
                </a:lnTo>
                <a:lnTo>
                  <a:pt x="90" y="12"/>
                </a:lnTo>
                <a:lnTo>
                  <a:pt x="90" y="18"/>
                </a:lnTo>
                <a:lnTo>
                  <a:pt x="84" y="0"/>
                </a:lnTo>
                <a:lnTo>
                  <a:pt x="54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Kosovo" descr="© INSCALE GmbH, 05.05.2010&#10;http://www.presentationload.com/">
            <a:extLst>
              <a:ext uri="{FF2B5EF4-FFF2-40B4-BE49-F238E27FC236}">
                <a16:creationId xmlns:a16="http://schemas.microsoft.com/office/drawing/2014/main" id="{22E8B48F-3F0E-AB72-4A53-173E46F42B98}"/>
              </a:ext>
            </a:extLst>
          </p:cNvPr>
          <p:cNvSpPr>
            <a:spLocks noEditPoints="1"/>
          </p:cNvSpPr>
          <p:nvPr/>
        </p:nvSpPr>
        <p:spPr bwMode="gray">
          <a:xfrm>
            <a:off x="6243597" y="2730380"/>
            <a:ext cx="60776" cy="61228"/>
          </a:xfrm>
          <a:custGeom>
            <a:avLst/>
            <a:gdLst/>
            <a:ahLst/>
            <a:cxnLst>
              <a:cxn ang="0">
                <a:pos x="6" y="75"/>
              </a:cxn>
              <a:cxn ang="0">
                <a:pos x="0" y="72"/>
              </a:cxn>
              <a:cxn ang="0">
                <a:pos x="227" y="122"/>
              </a:cxn>
              <a:cxn ang="0">
                <a:pos x="218" y="127"/>
              </a:cxn>
              <a:cxn ang="0">
                <a:pos x="214" y="120"/>
              </a:cxn>
              <a:cxn ang="0">
                <a:pos x="206" y="113"/>
              </a:cxn>
              <a:cxn ang="0">
                <a:pos x="197" y="111"/>
              </a:cxn>
              <a:cxn ang="0">
                <a:pos x="190" y="110"/>
              </a:cxn>
              <a:cxn ang="0">
                <a:pos x="185" y="110"/>
              </a:cxn>
              <a:cxn ang="0">
                <a:pos x="185" y="101"/>
              </a:cxn>
              <a:cxn ang="0">
                <a:pos x="189" y="95"/>
              </a:cxn>
              <a:cxn ang="0">
                <a:pos x="187" y="84"/>
              </a:cxn>
              <a:cxn ang="0">
                <a:pos x="177" y="78"/>
              </a:cxn>
              <a:cxn ang="0">
                <a:pos x="169" y="76"/>
              </a:cxn>
              <a:cxn ang="0">
                <a:pos x="170" y="61"/>
              </a:cxn>
              <a:cxn ang="0">
                <a:pos x="165" y="56"/>
              </a:cxn>
              <a:cxn ang="0">
                <a:pos x="161" y="61"/>
              </a:cxn>
              <a:cxn ang="0">
                <a:pos x="157" y="53"/>
              </a:cxn>
              <a:cxn ang="0">
                <a:pos x="158" y="35"/>
              </a:cxn>
              <a:cxn ang="0">
                <a:pos x="154" y="32"/>
              </a:cxn>
              <a:cxn ang="0">
                <a:pos x="147" y="32"/>
              </a:cxn>
              <a:cxn ang="0">
                <a:pos x="137" y="32"/>
              </a:cxn>
              <a:cxn ang="0">
                <a:pos x="126" y="27"/>
              </a:cxn>
              <a:cxn ang="0">
                <a:pos x="131" y="20"/>
              </a:cxn>
              <a:cxn ang="0">
                <a:pos x="130" y="12"/>
              </a:cxn>
              <a:cxn ang="0">
                <a:pos x="122" y="0"/>
              </a:cxn>
              <a:cxn ang="0">
                <a:pos x="115" y="6"/>
              </a:cxn>
              <a:cxn ang="0">
                <a:pos x="104" y="13"/>
              </a:cxn>
              <a:cxn ang="0">
                <a:pos x="96" y="15"/>
              </a:cxn>
              <a:cxn ang="0">
                <a:pos x="89" y="13"/>
              </a:cxn>
              <a:cxn ang="0">
                <a:pos x="91" y="22"/>
              </a:cxn>
              <a:cxn ang="0">
                <a:pos x="101" y="27"/>
              </a:cxn>
              <a:cxn ang="0">
                <a:pos x="97" y="33"/>
              </a:cxn>
              <a:cxn ang="0">
                <a:pos x="100" y="40"/>
              </a:cxn>
              <a:cxn ang="0">
                <a:pos x="99" y="46"/>
              </a:cxn>
              <a:cxn ang="0">
                <a:pos x="92" y="49"/>
              </a:cxn>
              <a:cxn ang="0">
                <a:pos x="88" y="45"/>
              </a:cxn>
              <a:cxn ang="0">
                <a:pos x="70" y="59"/>
              </a:cxn>
              <a:cxn ang="0">
                <a:pos x="73" y="71"/>
              </a:cxn>
              <a:cxn ang="0">
                <a:pos x="45" y="74"/>
              </a:cxn>
              <a:cxn ang="0">
                <a:pos x="14" y="72"/>
              </a:cxn>
              <a:cxn ang="0">
                <a:pos x="6" y="75"/>
              </a:cxn>
              <a:cxn ang="0">
                <a:pos x="6" y="141"/>
              </a:cxn>
              <a:cxn ang="0">
                <a:pos x="14" y="155"/>
              </a:cxn>
              <a:cxn ang="0">
                <a:pos x="27" y="173"/>
              </a:cxn>
              <a:cxn ang="0">
                <a:pos x="50" y="175"/>
              </a:cxn>
              <a:cxn ang="0">
                <a:pos x="60" y="211"/>
              </a:cxn>
              <a:cxn ang="0">
                <a:pos x="60" y="237"/>
              </a:cxn>
              <a:cxn ang="0">
                <a:pos x="92" y="226"/>
              </a:cxn>
              <a:cxn ang="0">
                <a:pos x="138" y="205"/>
              </a:cxn>
              <a:cxn ang="0">
                <a:pos x="146" y="184"/>
              </a:cxn>
              <a:cxn ang="0">
                <a:pos x="189" y="173"/>
              </a:cxn>
              <a:cxn ang="0">
                <a:pos x="209" y="163"/>
              </a:cxn>
              <a:cxn ang="0">
                <a:pos x="217" y="156"/>
              </a:cxn>
              <a:cxn ang="0">
                <a:pos x="225" y="144"/>
              </a:cxn>
              <a:cxn ang="0">
                <a:pos x="228" y="137"/>
              </a:cxn>
              <a:cxn ang="0">
                <a:pos x="232" y="129"/>
              </a:cxn>
            </a:cxnLst>
            <a:rect l="0" t="0" r="r" b="b"/>
            <a:pathLst>
              <a:path w="232" h="237">
                <a:moveTo>
                  <a:pt x="0" y="72"/>
                </a:moveTo>
                <a:cubicBezTo>
                  <a:pt x="1" y="72"/>
                  <a:pt x="2" y="73"/>
                  <a:pt x="6" y="75"/>
                </a:cubicBezTo>
                <a:cubicBezTo>
                  <a:pt x="6" y="66"/>
                  <a:pt x="6" y="66"/>
                  <a:pt x="6" y="66"/>
                </a:cubicBezTo>
                <a:lnTo>
                  <a:pt x="0" y="72"/>
                </a:lnTo>
                <a:close/>
                <a:moveTo>
                  <a:pt x="231" y="124"/>
                </a:moveTo>
                <a:cubicBezTo>
                  <a:pt x="227" y="122"/>
                  <a:pt x="227" y="122"/>
                  <a:pt x="227" y="122"/>
                </a:cubicBezTo>
                <a:cubicBezTo>
                  <a:pt x="223" y="124"/>
                  <a:pt x="223" y="124"/>
                  <a:pt x="223" y="124"/>
                </a:cubicBezTo>
                <a:cubicBezTo>
                  <a:pt x="218" y="127"/>
                  <a:pt x="218" y="127"/>
                  <a:pt x="218" y="127"/>
                </a:cubicBezTo>
                <a:cubicBezTo>
                  <a:pt x="216" y="124"/>
                  <a:pt x="216" y="124"/>
                  <a:pt x="216" y="124"/>
                </a:cubicBezTo>
                <a:cubicBezTo>
                  <a:pt x="214" y="120"/>
                  <a:pt x="214" y="120"/>
                  <a:pt x="214" y="120"/>
                </a:cubicBezTo>
                <a:cubicBezTo>
                  <a:pt x="210" y="117"/>
                  <a:pt x="210" y="117"/>
                  <a:pt x="210" y="117"/>
                </a:cubicBezTo>
                <a:cubicBezTo>
                  <a:pt x="206" y="113"/>
                  <a:pt x="206" y="113"/>
                  <a:pt x="206" y="113"/>
                </a:cubicBezTo>
                <a:cubicBezTo>
                  <a:pt x="202" y="113"/>
                  <a:pt x="202" y="113"/>
                  <a:pt x="202" y="113"/>
                </a:cubicBezTo>
                <a:cubicBezTo>
                  <a:pt x="197" y="111"/>
                  <a:pt x="197" y="111"/>
                  <a:pt x="197" y="111"/>
                </a:cubicBezTo>
                <a:cubicBezTo>
                  <a:pt x="195" y="113"/>
                  <a:pt x="195" y="113"/>
                  <a:pt x="195" y="113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86" y="111"/>
                  <a:pt x="186" y="111"/>
                  <a:pt x="186" y="111"/>
                </a:cubicBezTo>
                <a:cubicBezTo>
                  <a:pt x="185" y="110"/>
                  <a:pt x="185" y="110"/>
                  <a:pt x="185" y="110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5" y="101"/>
                  <a:pt x="185" y="101"/>
                  <a:pt x="185" y="101"/>
                </a:cubicBezTo>
                <a:cubicBezTo>
                  <a:pt x="189" y="100"/>
                  <a:pt x="189" y="100"/>
                  <a:pt x="189" y="100"/>
                </a:cubicBezTo>
                <a:cubicBezTo>
                  <a:pt x="189" y="95"/>
                  <a:pt x="189" y="95"/>
                  <a:pt x="189" y="95"/>
                </a:cubicBezTo>
                <a:cubicBezTo>
                  <a:pt x="191" y="85"/>
                  <a:pt x="191" y="85"/>
                  <a:pt x="191" y="85"/>
                </a:cubicBezTo>
                <a:cubicBezTo>
                  <a:pt x="187" y="84"/>
                  <a:pt x="187" y="84"/>
                  <a:pt x="187" y="84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7" y="78"/>
                  <a:pt x="177" y="78"/>
                  <a:pt x="177" y="78"/>
                </a:cubicBezTo>
                <a:cubicBezTo>
                  <a:pt x="172" y="78"/>
                  <a:pt x="172" y="78"/>
                  <a:pt x="172" y="78"/>
                </a:cubicBezTo>
                <a:cubicBezTo>
                  <a:pt x="169" y="76"/>
                  <a:pt x="169" y="76"/>
                  <a:pt x="169" y="76"/>
                </a:cubicBezTo>
                <a:cubicBezTo>
                  <a:pt x="169" y="71"/>
                  <a:pt x="169" y="71"/>
                  <a:pt x="169" y="71"/>
                </a:cubicBezTo>
                <a:cubicBezTo>
                  <a:pt x="170" y="61"/>
                  <a:pt x="170" y="61"/>
                  <a:pt x="170" y="61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5" y="56"/>
                  <a:pt x="165" y="56"/>
                  <a:pt x="165" y="56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57" y="53"/>
                  <a:pt x="157" y="53"/>
                  <a:pt x="157" y="53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8" y="35"/>
                  <a:pt x="158" y="35"/>
                  <a:pt x="158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2" y="29"/>
                  <a:pt x="152" y="29"/>
                  <a:pt x="152" y="29"/>
                </a:cubicBezTo>
                <a:cubicBezTo>
                  <a:pt x="147" y="32"/>
                  <a:pt x="147" y="32"/>
                  <a:pt x="147" y="32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37" y="32"/>
                  <a:pt x="137" y="32"/>
                  <a:pt x="137" y="32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26" y="27"/>
                  <a:pt x="126" y="27"/>
                  <a:pt x="126" y="27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31" y="20"/>
                  <a:pt x="131" y="20"/>
                  <a:pt x="131" y="20"/>
                </a:cubicBezTo>
                <a:cubicBezTo>
                  <a:pt x="131" y="17"/>
                  <a:pt x="131" y="17"/>
                  <a:pt x="131" y="17"/>
                </a:cubicBezTo>
                <a:cubicBezTo>
                  <a:pt x="130" y="12"/>
                  <a:pt x="130" y="12"/>
                  <a:pt x="130" y="12"/>
                </a:cubicBezTo>
                <a:cubicBezTo>
                  <a:pt x="126" y="5"/>
                  <a:pt x="126" y="5"/>
                  <a:pt x="126" y="5"/>
                </a:cubicBezTo>
                <a:cubicBezTo>
                  <a:pt x="122" y="0"/>
                  <a:pt x="122" y="0"/>
                  <a:pt x="122" y="0"/>
                </a:cubicBezTo>
                <a:cubicBezTo>
                  <a:pt x="116" y="2"/>
                  <a:pt x="116" y="2"/>
                  <a:pt x="116" y="2"/>
                </a:cubicBezTo>
                <a:cubicBezTo>
                  <a:pt x="115" y="6"/>
                  <a:pt x="115" y="6"/>
                  <a:pt x="115" y="6"/>
                </a:cubicBezTo>
                <a:cubicBezTo>
                  <a:pt x="112" y="8"/>
                  <a:pt x="112" y="8"/>
                  <a:pt x="112" y="8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6" y="15"/>
                  <a:pt x="96" y="15"/>
                  <a:pt x="96" y="15"/>
                </a:cubicBezTo>
                <a:cubicBezTo>
                  <a:pt x="92" y="17"/>
                  <a:pt x="92" y="17"/>
                  <a:pt x="92" y="17"/>
                </a:cubicBezTo>
                <a:cubicBezTo>
                  <a:pt x="89" y="13"/>
                  <a:pt x="89" y="13"/>
                  <a:pt x="89" y="13"/>
                </a:cubicBezTo>
                <a:cubicBezTo>
                  <a:pt x="88" y="16"/>
                  <a:pt x="88" y="16"/>
                  <a:pt x="88" y="16"/>
                </a:cubicBezTo>
                <a:cubicBezTo>
                  <a:pt x="91" y="22"/>
                  <a:pt x="91" y="22"/>
                  <a:pt x="91" y="22"/>
                </a:cubicBezTo>
                <a:cubicBezTo>
                  <a:pt x="99" y="24"/>
                  <a:pt x="99" y="24"/>
                  <a:pt x="99" y="24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97" y="30"/>
                  <a:pt x="97" y="30"/>
                  <a:pt x="97" y="30"/>
                </a:cubicBezTo>
                <a:cubicBezTo>
                  <a:pt x="97" y="33"/>
                  <a:pt x="97" y="33"/>
                  <a:pt x="97" y="33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7" y="42"/>
                  <a:pt x="97" y="42"/>
                  <a:pt x="97" y="42"/>
                </a:cubicBezTo>
                <a:cubicBezTo>
                  <a:pt x="99" y="46"/>
                  <a:pt x="99" y="46"/>
                  <a:pt x="99" y="46"/>
                </a:cubicBezTo>
                <a:cubicBezTo>
                  <a:pt x="96" y="47"/>
                  <a:pt x="96" y="47"/>
                  <a:pt x="96" y="47"/>
                </a:cubicBezTo>
                <a:cubicBezTo>
                  <a:pt x="92" y="49"/>
                  <a:pt x="92" y="49"/>
                  <a:pt x="92" y="49"/>
                </a:cubicBezTo>
                <a:cubicBezTo>
                  <a:pt x="91" y="44"/>
                  <a:pt x="91" y="44"/>
                  <a:pt x="91" y="44"/>
                </a:cubicBezTo>
                <a:cubicBezTo>
                  <a:pt x="88" y="45"/>
                  <a:pt x="88" y="45"/>
                  <a:pt x="88" y="45"/>
                </a:cubicBezTo>
                <a:cubicBezTo>
                  <a:pt x="78" y="53"/>
                  <a:pt x="78" y="53"/>
                  <a:pt x="78" y="53"/>
                </a:cubicBezTo>
                <a:cubicBezTo>
                  <a:pt x="70" y="59"/>
                  <a:pt x="70" y="59"/>
                  <a:pt x="70" y="59"/>
                </a:cubicBezTo>
                <a:cubicBezTo>
                  <a:pt x="72" y="65"/>
                  <a:pt x="72" y="65"/>
                  <a:pt x="72" y="65"/>
                </a:cubicBezTo>
                <a:cubicBezTo>
                  <a:pt x="73" y="71"/>
                  <a:pt x="73" y="71"/>
                  <a:pt x="73" y="71"/>
                </a:cubicBezTo>
                <a:cubicBezTo>
                  <a:pt x="63" y="74"/>
                  <a:pt x="63" y="74"/>
                  <a:pt x="63" y="74"/>
                </a:cubicBezTo>
                <a:cubicBezTo>
                  <a:pt x="45" y="74"/>
                  <a:pt x="45" y="74"/>
                  <a:pt x="45" y="74"/>
                </a:cubicBezTo>
                <a:cubicBezTo>
                  <a:pt x="32" y="75"/>
                  <a:pt x="32" y="75"/>
                  <a:pt x="32" y="75"/>
                </a:cubicBezTo>
                <a:cubicBezTo>
                  <a:pt x="14" y="72"/>
                  <a:pt x="14" y="72"/>
                  <a:pt x="14" y="72"/>
                </a:cubicBezTo>
                <a:cubicBezTo>
                  <a:pt x="9" y="77"/>
                  <a:pt x="9" y="77"/>
                  <a:pt x="9" y="77"/>
                </a:cubicBezTo>
                <a:cubicBezTo>
                  <a:pt x="8" y="76"/>
                  <a:pt x="7" y="76"/>
                  <a:pt x="6" y="75"/>
                </a:cubicBezTo>
                <a:cubicBezTo>
                  <a:pt x="6" y="116"/>
                  <a:pt x="6" y="116"/>
                  <a:pt x="6" y="116"/>
                </a:cubicBezTo>
                <a:cubicBezTo>
                  <a:pt x="6" y="141"/>
                  <a:pt x="6" y="141"/>
                  <a:pt x="6" y="141"/>
                </a:cubicBezTo>
                <a:cubicBezTo>
                  <a:pt x="14" y="153"/>
                  <a:pt x="14" y="153"/>
                  <a:pt x="14" y="153"/>
                </a:cubicBezTo>
                <a:cubicBezTo>
                  <a:pt x="14" y="154"/>
                  <a:pt x="14" y="155"/>
                  <a:pt x="14" y="155"/>
                </a:cubicBezTo>
                <a:cubicBezTo>
                  <a:pt x="14" y="155"/>
                  <a:pt x="15" y="155"/>
                  <a:pt x="16" y="156"/>
                </a:cubicBezTo>
                <a:cubicBezTo>
                  <a:pt x="27" y="173"/>
                  <a:pt x="27" y="173"/>
                  <a:pt x="27" y="173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8" y="173"/>
                  <a:pt x="49" y="174"/>
                  <a:pt x="50" y="175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59" y="205"/>
                  <a:pt x="60" y="208"/>
                  <a:pt x="60" y="211"/>
                </a:cubicBezTo>
                <a:cubicBezTo>
                  <a:pt x="60" y="229"/>
                  <a:pt x="60" y="229"/>
                  <a:pt x="60" y="229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92" y="226"/>
                  <a:pt x="92" y="226"/>
                  <a:pt x="92" y="226"/>
                </a:cubicBezTo>
                <a:cubicBezTo>
                  <a:pt x="103" y="205"/>
                  <a:pt x="103" y="205"/>
                  <a:pt x="103" y="205"/>
                </a:cubicBezTo>
                <a:cubicBezTo>
                  <a:pt x="138" y="205"/>
                  <a:pt x="138" y="205"/>
                  <a:pt x="138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78" y="184"/>
                  <a:pt x="178" y="184"/>
                  <a:pt x="178" y="184"/>
                </a:cubicBezTo>
                <a:cubicBezTo>
                  <a:pt x="189" y="173"/>
                  <a:pt x="189" y="173"/>
                  <a:pt x="189" y="173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09" y="163"/>
                  <a:pt x="209" y="163"/>
                  <a:pt x="209" y="163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17" y="156"/>
                  <a:pt x="217" y="156"/>
                  <a:pt x="217" y="156"/>
                </a:cubicBezTo>
                <a:cubicBezTo>
                  <a:pt x="219" y="147"/>
                  <a:pt x="219" y="147"/>
                  <a:pt x="219" y="147"/>
                </a:cubicBezTo>
                <a:cubicBezTo>
                  <a:pt x="225" y="144"/>
                  <a:pt x="225" y="144"/>
                  <a:pt x="225" y="144"/>
                </a:cubicBezTo>
                <a:cubicBezTo>
                  <a:pt x="225" y="141"/>
                  <a:pt x="225" y="141"/>
                  <a:pt x="225" y="141"/>
                </a:cubicBezTo>
                <a:cubicBezTo>
                  <a:pt x="228" y="137"/>
                  <a:pt x="228" y="137"/>
                  <a:pt x="228" y="137"/>
                </a:cubicBezTo>
                <a:cubicBezTo>
                  <a:pt x="229" y="133"/>
                  <a:pt x="229" y="133"/>
                  <a:pt x="229" y="133"/>
                </a:cubicBezTo>
                <a:cubicBezTo>
                  <a:pt x="232" y="129"/>
                  <a:pt x="232" y="129"/>
                  <a:pt x="232" y="129"/>
                </a:cubicBezTo>
                <a:cubicBezTo>
                  <a:pt x="231" y="124"/>
                  <a:pt x="231" y="124"/>
                  <a:pt x="231" y="124"/>
                </a:cubicBez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Korea, South" descr="© INSCALE GmbH, 05.05.2010&#10;http://www.presentationload.com/">
            <a:extLst>
              <a:ext uri="{FF2B5EF4-FFF2-40B4-BE49-F238E27FC236}">
                <a16:creationId xmlns:a16="http://schemas.microsoft.com/office/drawing/2014/main" id="{68A6AA8E-7CA4-0190-9021-21FFE5E9EAA7}"/>
              </a:ext>
            </a:extLst>
          </p:cNvPr>
          <p:cNvSpPr>
            <a:spLocks noEditPoints="1"/>
          </p:cNvSpPr>
          <p:nvPr/>
        </p:nvSpPr>
        <p:spPr bwMode="gray">
          <a:xfrm>
            <a:off x="9581591" y="2920692"/>
            <a:ext cx="129085" cy="201004"/>
          </a:xfrm>
          <a:custGeom>
            <a:avLst/>
            <a:gdLst>
              <a:gd name="T0" fmla="*/ 2147483647 w 276"/>
              <a:gd name="T1" fmla="*/ 2147483647 h 426"/>
              <a:gd name="T2" fmla="*/ 2147483647 w 276"/>
              <a:gd name="T3" fmla="*/ 2147483647 h 426"/>
              <a:gd name="T4" fmla="*/ 2147483647 w 276"/>
              <a:gd name="T5" fmla="*/ 2147483647 h 426"/>
              <a:gd name="T6" fmla="*/ 2147483647 w 276"/>
              <a:gd name="T7" fmla="*/ 2147483647 h 426"/>
              <a:gd name="T8" fmla="*/ 2147483647 w 276"/>
              <a:gd name="T9" fmla="*/ 2147483647 h 426"/>
              <a:gd name="T10" fmla="*/ 2147483647 w 276"/>
              <a:gd name="T11" fmla="*/ 2147483647 h 426"/>
              <a:gd name="T12" fmla="*/ 2147483647 w 276"/>
              <a:gd name="T13" fmla="*/ 2147483647 h 426"/>
              <a:gd name="T14" fmla="*/ 2147483647 w 276"/>
              <a:gd name="T15" fmla="*/ 2147483647 h 426"/>
              <a:gd name="T16" fmla="*/ 2147483647 w 276"/>
              <a:gd name="T17" fmla="*/ 2147483647 h 426"/>
              <a:gd name="T18" fmla="*/ 2147483647 w 276"/>
              <a:gd name="T19" fmla="*/ 2147483647 h 426"/>
              <a:gd name="T20" fmla="*/ 2147483647 w 276"/>
              <a:gd name="T21" fmla="*/ 2147483647 h 426"/>
              <a:gd name="T22" fmla="*/ 2147483647 w 276"/>
              <a:gd name="T23" fmla="*/ 2147483647 h 426"/>
              <a:gd name="T24" fmla="*/ 2147483647 w 276"/>
              <a:gd name="T25" fmla="*/ 0 h 426"/>
              <a:gd name="T26" fmla="*/ 2147483647 w 276"/>
              <a:gd name="T27" fmla="*/ 2147483647 h 426"/>
              <a:gd name="T28" fmla="*/ 2147483647 w 276"/>
              <a:gd name="T29" fmla="*/ 2147483647 h 426"/>
              <a:gd name="T30" fmla="*/ 2147483647 w 276"/>
              <a:gd name="T31" fmla="*/ 2147483647 h 426"/>
              <a:gd name="T32" fmla="*/ 2147483647 w 276"/>
              <a:gd name="T33" fmla="*/ 2147483647 h 426"/>
              <a:gd name="T34" fmla="*/ 0 w 276"/>
              <a:gd name="T35" fmla="*/ 2147483647 h 426"/>
              <a:gd name="T36" fmla="*/ 2147483647 w 276"/>
              <a:gd name="T37" fmla="*/ 2147483647 h 426"/>
              <a:gd name="T38" fmla="*/ 2147483647 w 276"/>
              <a:gd name="T39" fmla="*/ 2147483647 h 426"/>
              <a:gd name="T40" fmla="*/ 2147483647 w 276"/>
              <a:gd name="T41" fmla="*/ 2147483647 h 426"/>
              <a:gd name="T42" fmla="*/ 2147483647 w 276"/>
              <a:gd name="T43" fmla="*/ 2147483647 h 426"/>
              <a:gd name="T44" fmla="*/ 2147483647 w 276"/>
              <a:gd name="T45" fmla="*/ 2147483647 h 426"/>
              <a:gd name="T46" fmla="*/ 2147483647 w 276"/>
              <a:gd name="T47" fmla="*/ 2147483647 h 426"/>
              <a:gd name="T48" fmla="*/ 2147483647 w 276"/>
              <a:gd name="T49" fmla="*/ 2147483647 h 426"/>
              <a:gd name="T50" fmla="*/ 2147483647 w 276"/>
              <a:gd name="T51" fmla="*/ 2147483647 h 426"/>
              <a:gd name="T52" fmla="*/ 2147483647 w 276"/>
              <a:gd name="T53" fmla="*/ 2147483647 h 426"/>
              <a:gd name="T54" fmla="*/ 2147483647 w 276"/>
              <a:gd name="T55" fmla="*/ 2147483647 h 426"/>
              <a:gd name="T56" fmla="*/ 2147483647 w 276"/>
              <a:gd name="T57" fmla="*/ 2147483647 h 426"/>
              <a:gd name="T58" fmla="*/ 2147483647 w 276"/>
              <a:gd name="T59" fmla="*/ 2147483647 h 426"/>
              <a:gd name="T60" fmla="*/ 2147483647 w 276"/>
              <a:gd name="T61" fmla="*/ 2147483647 h 426"/>
              <a:gd name="T62" fmla="*/ 2147483647 w 276"/>
              <a:gd name="T63" fmla="*/ 2147483647 h 426"/>
              <a:gd name="T64" fmla="*/ 2147483647 w 276"/>
              <a:gd name="T65" fmla="*/ 2147483647 h 426"/>
              <a:gd name="T66" fmla="*/ 2147483647 w 276"/>
              <a:gd name="T67" fmla="*/ 2147483647 h 426"/>
              <a:gd name="T68" fmla="*/ 2147483647 w 276"/>
              <a:gd name="T69" fmla="*/ 2147483647 h 426"/>
              <a:gd name="T70" fmla="*/ 2147483647 w 276"/>
              <a:gd name="T71" fmla="*/ 2147483647 h 426"/>
              <a:gd name="T72" fmla="*/ 2147483647 w 276"/>
              <a:gd name="T73" fmla="*/ 2147483647 h 426"/>
              <a:gd name="T74" fmla="*/ 2147483647 w 276"/>
              <a:gd name="T75" fmla="*/ 2147483647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76"/>
              <a:gd name="T115" fmla="*/ 0 h 426"/>
              <a:gd name="T116" fmla="*/ 276 w 276"/>
              <a:gd name="T117" fmla="*/ 426 h 42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76" h="426">
                <a:moveTo>
                  <a:pt x="150" y="402"/>
                </a:moveTo>
                <a:lnTo>
                  <a:pt x="132" y="408"/>
                </a:lnTo>
                <a:lnTo>
                  <a:pt x="126" y="414"/>
                </a:lnTo>
                <a:lnTo>
                  <a:pt x="138" y="426"/>
                </a:lnTo>
                <a:lnTo>
                  <a:pt x="162" y="426"/>
                </a:lnTo>
                <a:lnTo>
                  <a:pt x="174" y="414"/>
                </a:lnTo>
                <a:lnTo>
                  <a:pt x="174" y="408"/>
                </a:lnTo>
                <a:lnTo>
                  <a:pt x="168" y="402"/>
                </a:lnTo>
                <a:lnTo>
                  <a:pt x="150" y="402"/>
                </a:lnTo>
                <a:close/>
                <a:moveTo>
                  <a:pt x="276" y="246"/>
                </a:moveTo>
                <a:lnTo>
                  <a:pt x="270" y="228"/>
                </a:lnTo>
                <a:lnTo>
                  <a:pt x="264" y="216"/>
                </a:lnTo>
                <a:lnTo>
                  <a:pt x="246" y="198"/>
                </a:lnTo>
                <a:lnTo>
                  <a:pt x="252" y="186"/>
                </a:lnTo>
                <a:lnTo>
                  <a:pt x="252" y="180"/>
                </a:lnTo>
                <a:lnTo>
                  <a:pt x="246" y="162"/>
                </a:lnTo>
                <a:lnTo>
                  <a:pt x="240" y="150"/>
                </a:lnTo>
                <a:lnTo>
                  <a:pt x="210" y="120"/>
                </a:lnTo>
                <a:lnTo>
                  <a:pt x="198" y="102"/>
                </a:lnTo>
                <a:lnTo>
                  <a:pt x="168" y="72"/>
                </a:lnTo>
                <a:lnTo>
                  <a:pt x="144" y="66"/>
                </a:lnTo>
                <a:lnTo>
                  <a:pt x="144" y="60"/>
                </a:lnTo>
                <a:lnTo>
                  <a:pt x="138" y="54"/>
                </a:lnTo>
                <a:lnTo>
                  <a:pt x="132" y="42"/>
                </a:lnTo>
                <a:lnTo>
                  <a:pt x="102" y="12"/>
                </a:lnTo>
                <a:lnTo>
                  <a:pt x="96" y="0"/>
                </a:lnTo>
                <a:lnTo>
                  <a:pt x="78" y="12"/>
                </a:lnTo>
                <a:lnTo>
                  <a:pt x="48" y="12"/>
                </a:lnTo>
                <a:lnTo>
                  <a:pt x="24" y="24"/>
                </a:lnTo>
                <a:lnTo>
                  <a:pt x="18" y="30"/>
                </a:lnTo>
                <a:lnTo>
                  <a:pt x="12" y="30"/>
                </a:lnTo>
                <a:lnTo>
                  <a:pt x="12" y="36"/>
                </a:lnTo>
                <a:lnTo>
                  <a:pt x="18" y="42"/>
                </a:lnTo>
                <a:lnTo>
                  <a:pt x="18" y="48"/>
                </a:lnTo>
                <a:lnTo>
                  <a:pt x="12" y="54"/>
                </a:lnTo>
                <a:lnTo>
                  <a:pt x="0" y="60"/>
                </a:lnTo>
                <a:lnTo>
                  <a:pt x="0" y="66"/>
                </a:lnTo>
                <a:lnTo>
                  <a:pt x="6" y="72"/>
                </a:lnTo>
                <a:lnTo>
                  <a:pt x="12" y="84"/>
                </a:lnTo>
                <a:lnTo>
                  <a:pt x="24" y="90"/>
                </a:lnTo>
                <a:lnTo>
                  <a:pt x="30" y="90"/>
                </a:lnTo>
                <a:lnTo>
                  <a:pt x="42" y="96"/>
                </a:lnTo>
                <a:lnTo>
                  <a:pt x="60" y="132"/>
                </a:lnTo>
                <a:lnTo>
                  <a:pt x="54" y="132"/>
                </a:lnTo>
                <a:lnTo>
                  <a:pt x="48" y="126"/>
                </a:lnTo>
                <a:lnTo>
                  <a:pt x="36" y="126"/>
                </a:lnTo>
                <a:lnTo>
                  <a:pt x="24" y="120"/>
                </a:lnTo>
                <a:lnTo>
                  <a:pt x="6" y="120"/>
                </a:lnTo>
                <a:lnTo>
                  <a:pt x="6" y="126"/>
                </a:lnTo>
                <a:lnTo>
                  <a:pt x="18" y="132"/>
                </a:lnTo>
                <a:lnTo>
                  <a:pt x="30" y="144"/>
                </a:lnTo>
                <a:lnTo>
                  <a:pt x="42" y="150"/>
                </a:lnTo>
                <a:lnTo>
                  <a:pt x="54" y="192"/>
                </a:lnTo>
                <a:lnTo>
                  <a:pt x="90" y="198"/>
                </a:lnTo>
                <a:lnTo>
                  <a:pt x="90" y="228"/>
                </a:lnTo>
                <a:lnTo>
                  <a:pt x="78" y="240"/>
                </a:lnTo>
                <a:lnTo>
                  <a:pt x="78" y="270"/>
                </a:lnTo>
                <a:lnTo>
                  <a:pt x="84" y="282"/>
                </a:lnTo>
                <a:lnTo>
                  <a:pt x="102" y="300"/>
                </a:lnTo>
                <a:lnTo>
                  <a:pt x="108" y="300"/>
                </a:lnTo>
                <a:lnTo>
                  <a:pt x="108" y="306"/>
                </a:lnTo>
                <a:lnTo>
                  <a:pt x="102" y="312"/>
                </a:lnTo>
                <a:lnTo>
                  <a:pt x="102" y="324"/>
                </a:lnTo>
                <a:lnTo>
                  <a:pt x="108" y="330"/>
                </a:lnTo>
                <a:lnTo>
                  <a:pt x="132" y="330"/>
                </a:lnTo>
                <a:lnTo>
                  <a:pt x="144" y="324"/>
                </a:lnTo>
                <a:lnTo>
                  <a:pt x="144" y="318"/>
                </a:lnTo>
                <a:lnTo>
                  <a:pt x="150" y="312"/>
                </a:lnTo>
                <a:lnTo>
                  <a:pt x="150" y="306"/>
                </a:lnTo>
                <a:lnTo>
                  <a:pt x="198" y="282"/>
                </a:lnTo>
                <a:lnTo>
                  <a:pt x="222" y="288"/>
                </a:lnTo>
                <a:lnTo>
                  <a:pt x="234" y="270"/>
                </a:lnTo>
                <a:lnTo>
                  <a:pt x="258" y="270"/>
                </a:lnTo>
                <a:lnTo>
                  <a:pt x="270" y="264"/>
                </a:lnTo>
                <a:lnTo>
                  <a:pt x="276" y="264"/>
                </a:lnTo>
                <a:lnTo>
                  <a:pt x="276" y="24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Korea, North" descr="© INSCALE GmbH, 05.05.2010&#10;http://www.presentationload.com/">
            <a:extLst>
              <a:ext uri="{FF2B5EF4-FFF2-40B4-BE49-F238E27FC236}">
                <a16:creationId xmlns:a16="http://schemas.microsoft.com/office/drawing/2014/main" id="{0F4C3AE6-D3DE-9125-76A6-98FF2E8D80D6}"/>
              </a:ext>
            </a:extLst>
          </p:cNvPr>
          <p:cNvSpPr>
            <a:spLocks/>
          </p:cNvSpPr>
          <p:nvPr/>
        </p:nvSpPr>
        <p:spPr bwMode="gray">
          <a:xfrm>
            <a:off x="9474632" y="2754725"/>
            <a:ext cx="154902" cy="197316"/>
          </a:xfrm>
          <a:custGeom>
            <a:avLst/>
            <a:gdLst>
              <a:gd name="T0" fmla="*/ 2147483647 w 330"/>
              <a:gd name="T1" fmla="*/ 0 h 420"/>
              <a:gd name="T2" fmla="*/ 2147483647 w 330"/>
              <a:gd name="T3" fmla="*/ 2147483647 h 420"/>
              <a:gd name="T4" fmla="*/ 2147483647 w 330"/>
              <a:gd name="T5" fmla="*/ 2147483647 h 420"/>
              <a:gd name="T6" fmla="*/ 2147483647 w 330"/>
              <a:gd name="T7" fmla="*/ 2147483647 h 420"/>
              <a:gd name="T8" fmla="*/ 2147483647 w 330"/>
              <a:gd name="T9" fmla="*/ 2147483647 h 420"/>
              <a:gd name="T10" fmla="*/ 2147483647 w 330"/>
              <a:gd name="T11" fmla="*/ 2147483647 h 420"/>
              <a:gd name="T12" fmla="*/ 2147483647 w 330"/>
              <a:gd name="T13" fmla="*/ 2147483647 h 420"/>
              <a:gd name="T14" fmla="*/ 2147483647 w 330"/>
              <a:gd name="T15" fmla="*/ 2147483647 h 420"/>
              <a:gd name="T16" fmla="*/ 2147483647 w 330"/>
              <a:gd name="T17" fmla="*/ 2147483647 h 420"/>
              <a:gd name="T18" fmla="*/ 2147483647 w 330"/>
              <a:gd name="T19" fmla="*/ 2147483647 h 420"/>
              <a:gd name="T20" fmla="*/ 2147483647 w 330"/>
              <a:gd name="T21" fmla="*/ 2147483647 h 420"/>
              <a:gd name="T22" fmla="*/ 2147483647 w 330"/>
              <a:gd name="T23" fmla="*/ 2147483647 h 420"/>
              <a:gd name="T24" fmla="*/ 2147483647 w 330"/>
              <a:gd name="T25" fmla="*/ 2147483647 h 420"/>
              <a:gd name="T26" fmla="*/ 2147483647 w 330"/>
              <a:gd name="T27" fmla="*/ 2147483647 h 420"/>
              <a:gd name="T28" fmla="*/ 2147483647 w 330"/>
              <a:gd name="T29" fmla="*/ 2147483647 h 420"/>
              <a:gd name="T30" fmla="*/ 2147483647 w 330"/>
              <a:gd name="T31" fmla="*/ 2147483647 h 420"/>
              <a:gd name="T32" fmla="*/ 2147483647 w 330"/>
              <a:gd name="T33" fmla="*/ 2147483647 h 420"/>
              <a:gd name="T34" fmla="*/ 2147483647 w 330"/>
              <a:gd name="T35" fmla="*/ 2147483647 h 420"/>
              <a:gd name="T36" fmla="*/ 2147483647 w 330"/>
              <a:gd name="T37" fmla="*/ 2147483647 h 420"/>
              <a:gd name="T38" fmla="*/ 2147483647 w 330"/>
              <a:gd name="T39" fmla="*/ 2147483647 h 420"/>
              <a:gd name="T40" fmla="*/ 2147483647 w 330"/>
              <a:gd name="T41" fmla="*/ 2147483647 h 420"/>
              <a:gd name="T42" fmla="*/ 2147483647 w 330"/>
              <a:gd name="T43" fmla="*/ 2147483647 h 420"/>
              <a:gd name="T44" fmla="*/ 2147483647 w 330"/>
              <a:gd name="T45" fmla="*/ 2147483647 h 420"/>
              <a:gd name="T46" fmla="*/ 2147483647 w 330"/>
              <a:gd name="T47" fmla="*/ 2147483647 h 420"/>
              <a:gd name="T48" fmla="*/ 2147483647 w 330"/>
              <a:gd name="T49" fmla="*/ 2147483647 h 420"/>
              <a:gd name="T50" fmla="*/ 2147483647 w 330"/>
              <a:gd name="T51" fmla="*/ 2147483647 h 420"/>
              <a:gd name="T52" fmla="*/ 2147483647 w 330"/>
              <a:gd name="T53" fmla="*/ 2147483647 h 420"/>
              <a:gd name="T54" fmla="*/ 2147483647 w 330"/>
              <a:gd name="T55" fmla="*/ 2147483647 h 420"/>
              <a:gd name="T56" fmla="*/ 2147483647 w 330"/>
              <a:gd name="T57" fmla="*/ 2147483647 h 420"/>
              <a:gd name="T58" fmla="*/ 2147483647 w 330"/>
              <a:gd name="T59" fmla="*/ 2147483647 h 420"/>
              <a:gd name="T60" fmla="*/ 2147483647 w 330"/>
              <a:gd name="T61" fmla="*/ 2147483647 h 420"/>
              <a:gd name="T62" fmla="*/ 2147483647 w 330"/>
              <a:gd name="T63" fmla="*/ 2147483647 h 420"/>
              <a:gd name="T64" fmla="*/ 2147483647 w 330"/>
              <a:gd name="T65" fmla="*/ 2147483647 h 420"/>
              <a:gd name="T66" fmla="*/ 2147483647 w 330"/>
              <a:gd name="T67" fmla="*/ 2147483647 h 420"/>
              <a:gd name="T68" fmla="*/ 2147483647 w 330"/>
              <a:gd name="T69" fmla="*/ 2147483647 h 420"/>
              <a:gd name="T70" fmla="*/ 2147483647 w 330"/>
              <a:gd name="T71" fmla="*/ 2147483647 h 420"/>
              <a:gd name="T72" fmla="*/ 2147483647 w 330"/>
              <a:gd name="T73" fmla="*/ 2147483647 h 420"/>
              <a:gd name="T74" fmla="*/ 2147483647 w 330"/>
              <a:gd name="T75" fmla="*/ 2147483647 h 420"/>
              <a:gd name="T76" fmla="*/ 2147483647 w 330"/>
              <a:gd name="T77" fmla="*/ 2147483647 h 420"/>
              <a:gd name="T78" fmla="*/ 2147483647 w 330"/>
              <a:gd name="T79" fmla="*/ 2147483647 h 420"/>
              <a:gd name="T80" fmla="*/ 2147483647 w 330"/>
              <a:gd name="T81" fmla="*/ 2147483647 h 420"/>
              <a:gd name="T82" fmla="*/ 2147483647 w 330"/>
              <a:gd name="T83" fmla="*/ 2147483647 h 420"/>
              <a:gd name="T84" fmla="*/ 2147483647 w 330"/>
              <a:gd name="T85" fmla="*/ 2147483647 h 420"/>
              <a:gd name="T86" fmla="*/ 2147483647 w 330"/>
              <a:gd name="T87" fmla="*/ 2147483647 h 420"/>
              <a:gd name="T88" fmla="*/ 2147483647 w 330"/>
              <a:gd name="T89" fmla="*/ 2147483647 h 420"/>
              <a:gd name="T90" fmla="*/ 2147483647 w 330"/>
              <a:gd name="T91" fmla="*/ 2147483647 h 420"/>
              <a:gd name="T92" fmla="*/ 2147483647 w 330"/>
              <a:gd name="T93" fmla="*/ 2147483647 h 420"/>
              <a:gd name="T94" fmla="*/ 2147483647 w 330"/>
              <a:gd name="T95" fmla="*/ 2147483647 h 420"/>
              <a:gd name="T96" fmla="*/ 2147483647 w 330"/>
              <a:gd name="T97" fmla="*/ 2147483647 h 420"/>
              <a:gd name="T98" fmla="*/ 2147483647 w 330"/>
              <a:gd name="T99" fmla="*/ 2147483647 h 420"/>
              <a:gd name="T100" fmla="*/ 2147483647 w 330"/>
              <a:gd name="T101" fmla="*/ 2147483647 h 420"/>
              <a:gd name="T102" fmla="*/ 2147483647 w 330"/>
              <a:gd name="T103" fmla="*/ 0 h 42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30"/>
              <a:gd name="T157" fmla="*/ 0 h 420"/>
              <a:gd name="T158" fmla="*/ 330 w 330"/>
              <a:gd name="T159" fmla="*/ 420 h 42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30" h="420">
                <a:moveTo>
                  <a:pt x="270" y="0"/>
                </a:moveTo>
                <a:lnTo>
                  <a:pt x="240" y="0"/>
                </a:lnTo>
                <a:lnTo>
                  <a:pt x="240" y="6"/>
                </a:lnTo>
                <a:lnTo>
                  <a:pt x="246" y="12"/>
                </a:lnTo>
                <a:lnTo>
                  <a:pt x="252" y="24"/>
                </a:lnTo>
                <a:lnTo>
                  <a:pt x="252" y="42"/>
                </a:lnTo>
                <a:lnTo>
                  <a:pt x="228" y="42"/>
                </a:lnTo>
                <a:lnTo>
                  <a:pt x="234" y="54"/>
                </a:lnTo>
                <a:lnTo>
                  <a:pt x="234" y="60"/>
                </a:lnTo>
                <a:lnTo>
                  <a:pt x="228" y="72"/>
                </a:lnTo>
                <a:lnTo>
                  <a:pt x="216" y="78"/>
                </a:lnTo>
                <a:lnTo>
                  <a:pt x="204" y="72"/>
                </a:lnTo>
                <a:lnTo>
                  <a:pt x="180" y="72"/>
                </a:lnTo>
                <a:lnTo>
                  <a:pt x="174" y="66"/>
                </a:lnTo>
                <a:lnTo>
                  <a:pt x="168" y="72"/>
                </a:lnTo>
                <a:lnTo>
                  <a:pt x="168" y="84"/>
                </a:lnTo>
                <a:lnTo>
                  <a:pt x="192" y="108"/>
                </a:lnTo>
                <a:lnTo>
                  <a:pt x="198" y="108"/>
                </a:lnTo>
                <a:lnTo>
                  <a:pt x="198" y="120"/>
                </a:lnTo>
                <a:lnTo>
                  <a:pt x="150" y="120"/>
                </a:lnTo>
                <a:lnTo>
                  <a:pt x="138" y="114"/>
                </a:lnTo>
                <a:lnTo>
                  <a:pt x="126" y="114"/>
                </a:lnTo>
                <a:lnTo>
                  <a:pt x="114" y="102"/>
                </a:lnTo>
                <a:lnTo>
                  <a:pt x="102" y="96"/>
                </a:lnTo>
                <a:lnTo>
                  <a:pt x="90" y="96"/>
                </a:lnTo>
                <a:lnTo>
                  <a:pt x="90" y="102"/>
                </a:lnTo>
                <a:lnTo>
                  <a:pt x="84" y="108"/>
                </a:lnTo>
                <a:lnTo>
                  <a:pt x="84" y="138"/>
                </a:lnTo>
                <a:lnTo>
                  <a:pt x="66" y="174"/>
                </a:lnTo>
                <a:lnTo>
                  <a:pt x="54" y="186"/>
                </a:lnTo>
                <a:lnTo>
                  <a:pt x="18" y="204"/>
                </a:lnTo>
                <a:lnTo>
                  <a:pt x="12" y="216"/>
                </a:lnTo>
                <a:lnTo>
                  <a:pt x="6" y="222"/>
                </a:lnTo>
                <a:lnTo>
                  <a:pt x="6" y="234"/>
                </a:lnTo>
                <a:lnTo>
                  <a:pt x="0" y="246"/>
                </a:lnTo>
                <a:lnTo>
                  <a:pt x="12" y="228"/>
                </a:lnTo>
                <a:lnTo>
                  <a:pt x="18" y="246"/>
                </a:lnTo>
                <a:lnTo>
                  <a:pt x="36" y="270"/>
                </a:lnTo>
                <a:lnTo>
                  <a:pt x="48" y="252"/>
                </a:lnTo>
                <a:lnTo>
                  <a:pt x="54" y="258"/>
                </a:lnTo>
                <a:lnTo>
                  <a:pt x="60" y="270"/>
                </a:lnTo>
                <a:lnTo>
                  <a:pt x="96" y="270"/>
                </a:lnTo>
                <a:lnTo>
                  <a:pt x="96" y="282"/>
                </a:lnTo>
                <a:lnTo>
                  <a:pt x="102" y="294"/>
                </a:lnTo>
                <a:lnTo>
                  <a:pt x="102" y="336"/>
                </a:lnTo>
                <a:lnTo>
                  <a:pt x="138" y="336"/>
                </a:lnTo>
                <a:lnTo>
                  <a:pt x="144" y="348"/>
                </a:lnTo>
                <a:lnTo>
                  <a:pt x="132" y="342"/>
                </a:lnTo>
                <a:lnTo>
                  <a:pt x="108" y="342"/>
                </a:lnTo>
                <a:lnTo>
                  <a:pt x="102" y="348"/>
                </a:lnTo>
                <a:lnTo>
                  <a:pt x="102" y="360"/>
                </a:lnTo>
                <a:lnTo>
                  <a:pt x="108" y="378"/>
                </a:lnTo>
                <a:lnTo>
                  <a:pt x="114" y="384"/>
                </a:lnTo>
                <a:lnTo>
                  <a:pt x="126" y="408"/>
                </a:lnTo>
                <a:lnTo>
                  <a:pt x="156" y="396"/>
                </a:lnTo>
                <a:lnTo>
                  <a:pt x="162" y="402"/>
                </a:lnTo>
                <a:lnTo>
                  <a:pt x="174" y="408"/>
                </a:lnTo>
                <a:lnTo>
                  <a:pt x="180" y="414"/>
                </a:lnTo>
                <a:lnTo>
                  <a:pt x="192" y="420"/>
                </a:lnTo>
                <a:lnTo>
                  <a:pt x="198" y="420"/>
                </a:lnTo>
                <a:lnTo>
                  <a:pt x="216" y="414"/>
                </a:lnTo>
                <a:lnTo>
                  <a:pt x="228" y="414"/>
                </a:lnTo>
                <a:lnTo>
                  <a:pt x="240" y="408"/>
                </a:lnTo>
                <a:lnTo>
                  <a:pt x="246" y="402"/>
                </a:lnTo>
                <a:lnTo>
                  <a:pt x="246" y="396"/>
                </a:lnTo>
                <a:lnTo>
                  <a:pt x="240" y="390"/>
                </a:lnTo>
                <a:lnTo>
                  <a:pt x="240" y="384"/>
                </a:lnTo>
                <a:lnTo>
                  <a:pt x="246" y="384"/>
                </a:lnTo>
                <a:lnTo>
                  <a:pt x="252" y="378"/>
                </a:lnTo>
                <a:lnTo>
                  <a:pt x="276" y="366"/>
                </a:lnTo>
                <a:lnTo>
                  <a:pt x="306" y="366"/>
                </a:lnTo>
                <a:lnTo>
                  <a:pt x="324" y="354"/>
                </a:lnTo>
                <a:lnTo>
                  <a:pt x="312" y="342"/>
                </a:lnTo>
                <a:lnTo>
                  <a:pt x="312" y="336"/>
                </a:lnTo>
                <a:lnTo>
                  <a:pt x="264" y="312"/>
                </a:lnTo>
                <a:lnTo>
                  <a:pt x="240" y="312"/>
                </a:lnTo>
                <a:lnTo>
                  <a:pt x="240" y="300"/>
                </a:lnTo>
                <a:lnTo>
                  <a:pt x="246" y="288"/>
                </a:lnTo>
                <a:lnTo>
                  <a:pt x="252" y="282"/>
                </a:lnTo>
                <a:lnTo>
                  <a:pt x="246" y="276"/>
                </a:lnTo>
                <a:lnTo>
                  <a:pt x="234" y="270"/>
                </a:lnTo>
                <a:lnTo>
                  <a:pt x="228" y="264"/>
                </a:lnTo>
                <a:lnTo>
                  <a:pt x="228" y="252"/>
                </a:lnTo>
                <a:lnTo>
                  <a:pt x="240" y="246"/>
                </a:lnTo>
                <a:lnTo>
                  <a:pt x="246" y="240"/>
                </a:lnTo>
                <a:lnTo>
                  <a:pt x="258" y="234"/>
                </a:lnTo>
                <a:lnTo>
                  <a:pt x="270" y="234"/>
                </a:lnTo>
                <a:lnTo>
                  <a:pt x="276" y="228"/>
                </a:lnTo>
                <a:lnTo>
                  <a:pt x="288" y="204"/>
                </a:lnTo>
                <a:lnTo>
                  <a:pt x="288" y="192"/>
                </a:lnTo>
                <a:lnTo>
                  <a:pt x="294" y="186"/>
                </a:lnTo>
                <a:lnTo>
                  <a:pt x="300" y="174"/>
                </a:lnTo>
                <a:lnTo>
                  <a:pt x="324" y="162"/>
                </a:lnTo>
                <a:lnTo>
                  <a:pt x="312" y="132"/>
                </a:lnTo>
                <a:lnTo>
                  <a:pt x="306" y="126"/>
                </a:lnTo>
                <a:lnTo>
                  <a:pt x="294" y="102"/>
                </a:lnTo>
                <a:lnTo>
                  <a:pt x="294" y="90"/>
                </a:lnTo>
                <a:lnTo>
                  <a:pt x="306" y="66"/>
                </a:lnTo>
                <a:lnTo>
                  <a:pt x="318" y="60"/>
                </a:lnTo>
                <a:lnTo>
                  <a:pt x="324" y="54"/>
                </a:lnTo>
                <a:lnTo>
                  <a:pt x="330" y="54"/>
                </a:lnTo>
                <a:lnTo>
                  <a:pt x="312" y="36"/>
                </a:lnTo>
                <a:lnTo>
                  <a:pt x="288" y="24"/>
                </a:lnTo>
                <a:lnTo>
                  <a:pt x="270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Kenya" descr="© INSCALE GmbH, 05.05.2010&#10;http://www.presentationload.com/">
            <a:extLst>
              <a:ext uri="{FF2B5EF4-FFF2-40B4-BE49-F238E27FC236}">
                <a16:creationId xmlns:a16="http://schemas.microsoft.com/office/drawing/2014/main" id="{15E8B809-AED0-8E87-83F1-D2D12E541814}"/>
              </a:ext>
            </a:extLst>
          </p:cNvPr>
          <p:cNvSpPr>
            <a:spLocks/>
          </p:cNvSpPr>
          <p:nvPr/>
        </p:nvSpPr>
        <p:spPr bwMode="gray">
          <a:xfrm>
            <a:off x="6743563" y="4206012"/>
            <a:ext cx="265548" cy="359596"/>
          </a:xfrm>
          <a:custGeom>
            <a:avLst/>
            <a:gdLst>
              <a:gd name="T0" fmla="*/ 2147483647 w 564"/>
              <a:gd name="T1" fmla="*/ 2147483647 h 762"/>
              <a:gd name="T2" fmla="*/ 2147483647 w 564"/>
              <a:gd name="T3" fmla="*/ 2147483647 h 762"/>
              <a:gd name="T4" fmla="*/ 2147483647 w 564"/>
              <a:gd name="T5" fmla="*/ 2147483647 h 762"/>
              <a:gd name="T6" fmla="*/ 2147483647 w 564"/>
              <a:gd name="T7" fmla="*/ 2147483647 h 762"/>
              <a:gd name="T8" fmla="*/ 2147483647 w 564"/>
              <a:gd name="T9" fmla="*/ 2147483647 h 762"/>
              <a:gd name="T10" fmla="*/ 2147483647 w 564"/>
              <a:gd name="T11" fmla="*/ 2147483647 h 762"/>
              <a:gd name="T12" fmla="*/ 2147483647 w 564"/>
              <a:gd name="T13" fmla="*/ 2147483647 h 762"/>
              <a:gd name="T14" fmla="*/ 2147483647 w 564"/>
              <a:gd name="T15" fmla="*/ 2147483647 h 762"/>
              <a:gd name="T16" fmla="*/ 2147483647 w 564"/>
              <a:gd name="T17" fmla="*/ 2147483647 h 762"/>
              <a:gd name="T18" fmla="*/ 2147483647 w 564"/>
              <a:gd name="T19" fmla="*/ 2147483647 h 762"/>
              <a:gd name="T20" fmla="*/ 2147483647 w 564"/>
              <a:gd name="T21" fmla="*/ 2147483647 h 762"/>
              <a:gd name="T22" fmla="*/ 2147483647 w 564"/>
              <a:gd name="T23" fmla="*/ 2147483647 h 762"/>
              <a:gd name="T24" fmla="*/ 2147483647 w 564"/>
              <a:gd name="T25" fmla="*/ 0 h 762"/>
              <a:gd name="T26" fmla="*/ 2147483647 w 564"/>
              <a:gd name="T27" fmla="*/ 2147483647 h 762"/>
              <a:gd name="T28" fmla="*/ 2147483647 w 564"/>
              <a:gd name="T29" fmla="*/ 2147483647 h 762"/>
              <a:gd name="T30" fmla="*/ 2147483647 w 564"/>
              <a:gd name="T31" fmla="*/ 2147483647 h 762"/>
              <a:gd name="T32" fmla="*/ 2147483647 w 564"/>
              <a:gd name="T33" fmla="*/ 2147483647 h 762"/>
              <a:gd name="T34" fmla="*/ 2147483647 w 564"/>
              <a:gd name="T35" fmla="*/ 2147483647 h 762"/>
              <a:gd name="T36" fmla="*/ 2147483647 w 564"/>
              <a:gd name="T37" fmla="*/ 2147483647 h 762"/>
              <a:gd name="T38" fmla="*/ 2147483647 w 564"/>
              <a:gd name="T39" fmla="*/ 2147483647 h 762"/>
              <a:gd name="T40" fmla="*/ 2147483647 w 564"/>
              <a:gd name="T41" fmla="*/ 2147483647 h 762"/>
              <a:gd name="T42" fmla="*/ 2147483647 w 564"/>
              <a:gd name="T43" fmla="*/ 2147483647 h 762"/>
              <a:gd name="T44" fmla="*/ 2147483647 w 564"/>
              <a:gd name="T45" fmla="*/ 2147483647 h 762"/>
              <a:gd name="T46" fmla="*/ 2147483647 w 564"/>
              <a:gd name="T47" fmla="*/ 2147483647 h 762"/>
              <a:gd name="T48" fmla="*/ 2147483647 w 564"/>
              <a:gd name="T49" fmla="*/ 2147483647 h 762"/>
              <a:gd name="T50" fmla="*/ 2147483647 w 564"/>
              <a:gd name="T51" fmla="*/ 2147483647 h 762"/>
              <a:gd name="T52" fmla="*/ 2147483647 w 564"/>
              <a:gd name="T53" fmla="*/ 2147483647 h 762"/>
              <a:gd name="T54" fmla="*/ 2147483647 w 564"/>
              <a:gd name="T55" fmla="*/ 2147483647 h 762"/>
              <a:gd name="T56" fmla="*/ 2147483647 w 564"/>
              <a:gd name="T57" fmla="*/ 2147483647 h 762"/>
              <a:gd name="T58" fmla="*/ 0 w 564"/>
              <a:gd name="T59" fmla="*/ 2147483647 h 762"/>
              <a:gd name="T60" fmla="*/ 2147483647 w 564"/>
              <a:gd name="T61" fmla="*/ 2147483647 h 762"/>
              <a:gd name="T62" fmla="*/ 2147483647 w 564"/>
              <a:gd name="T63" fmla="*/ 2147483647 h 762"/>
              <a:gd name="T64" fmla="*/ 2147483647 w 564"/>
              <a:gd name="T65" fmla="*/ 2147483647 h 762"/>
              <a:gd name="T66" fmla="*/ 2147483647 w 564"/>
              <a:gd name="T67" fmla="*/ 2147483647 h 762"/>
              <a:gd name="T68" fmla="*/ 2147483647 w 564"/>
              <a:gd name="T69" fmla="*/ 2147483647 h 762"/>
              <a:gd name="T70" fmla="*/ 0 w 564"/>
              <a:gd name="T71" fmla="*/ 2147483647 h 762"/>
              <a:gd name="T72" fmla="*/ 2147483647 w 564"/>
              <a:gd name="T73" fmla="*/ 2147483647 h 762"/>
              <a:gd name="T74" fmla="*/ 2147483647 w 564"/>
              <a:gd name="T75" fmla="*/ 2147483647 h 762"/>
              <a:gd name="T76" fmla="*/ 2147483647 w 564"/>
              <a:gd name="T77" fmla="*/ 2147483647 h 762"/>
              <a:gd name="T78" fmla="*/ 2147483647 w 564"/>
              <a:gd name="T79" fmla="*/ 2147483647 h 762"/>
              <a:gd name="T80" fmla="*/ 2147483647 w 564"/>
              <a:gd name="T81" fmla="*/ 2147483647 h 762"/>
              <a:gd name="T82" fmla="*/ 2147483647 w 564"/>
              <a:gd name="T83" fmla="*/ 2147483647 h 762"/>
              <a:gd name="T84" fmla="*/ 2147483647 w 564"/>
              <a:gd name="T85" fmla="*/ 2147483647 h 762"/>
              <a:gd name="T86" fmla="*/ 2147483647 w 564"/>
              <a:gd name="T87" fmla="*/ 2147483647 h 762"/>
              <a:gd name="T88" fmla="*/ 2147483647 w 564"/>
              <a:gd name="T89" fmla="*/ 2147483647 h 762"/>
              <a:gd name="T90" fmla="*/ 2147483647 w 564"/>
              <a:gd name="T91" fmla="*/ 2147483647 h 762"/>
              <a:gd name="T92" fmla="*/ 2147483647 w 564"/>
              <a:gd name="T93" fmla="*/ 2147483647 h 762"/>
              <a:gd name="T94" fmla="*/ 2147483647 w 564"/>
              <a:gd name="T95" fmla="*/ 2147483647 h 762"/>
              <a:gd name="T96" fmla="*/ 2147483647 w 564"/>
              <a:gd name="T97" fmla="*/ 2147483647 h 762"/>
              <a:gd name="T98" fmla="*/ 2147483647 w 564"/>
              <a:gd name="T99" fmla="*/ 2147483647 h 762"/>
              <a:gd name="T100" fmla="*/ 2147483647 w 564"/>
              <a:gd name="T101" fmla="*/ 2147483647 h 76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64"/>
              <a:gd name="T154" fmla="*/ 0 h 762"/>
              <a:gd name="T155" fmla="*/ 564 w 564"/>
              <a:gd name="T156" fmla="*/ 762 h 76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64" h="762">
                <a:moveTo>
                  <a:pt x="498" y="150"/>
                </a:moveTo>
                <a:lnTo>
                  <a:pt x="540" y="108"/>
                </a:lnTo>
                <a:lnTo>
                  <a:pt x="558" y="72"/>
                </a:lnTo>
                <a:lnTo>
                  <a:pt x="564" y="66"/>
                </a:lnTo>
                <a:lnTo>
                  <a:pt x="564" y="60"/>
                </a:lnTo>
                <a:lnTo>
                  <a:pt x="540" y="54"/>
                </a:lnTo>
                <a:lnTo>
                  <a:pt x="534" y="60"/>
                </a:lnTo>
                <a:lnTo>
                  <a:pt x="504" y="60"/>
                </a:lnTo>
                <a:lnTo>
                  <a:pt x="480" y="30"/>
                </a:lnTo>
                <a:lnTo>
                  <a:pt x="462" y="48"/>
                </a:lnTo>
                <a:lnTo>
                  <a:pt x="456" y="48"/>
                </a:lnTo>
                <a:lnTo>
                  <a:pt x="450" y="54"/>
                </a:lnTo>
                <a:lnTo>
                  <a:pt x="438" y="60"/>
                </a:lnTo>
                <a:lnTo>
                  <a:pt x="426" y="60"/>
                </a:lnTo>
                <a:lnTo>
                  <a:pt x="414" y="72"/>
                </a:lnTo>
                <a:lnTo>
                  <a:pt x="414" y="84"/>
                </a:lnTo>
                <a:lnTo>
                  <a:pt x="390" y="102"/>
                </a:lnTo>
                <a:lnTo>
                  <a:pt x="378" y="96"/>
                </a:lnTo>
                <a:lnTo>
                  <a:pt x="372" y="96"/>
                </a:lnTo>
                <a:lnTo>
                  <a:pt x="360" y="90"/>
                </a:lnTo>
                <a:lnTo>
                  <a:pt x="330" y="90"/>
                </a:lnTo>
                <a:lnTo>
                  <a:pt x="318" y="84"/>
                </a:lnTo>
                <a:lnTo>
                  <a:pt x="288" y="84"/>
                </a:lnTo>
                <a:lnTo>
                  <a:pt x="210" y="24"/>
                </a:lnTo>
                <a:lnTo>
                  <a:pt x="138" y="18"/>
                </a:lnTo>
                <a:lnTo>
                  <a:pt x="132" y="0"/>
                </a:lnTo>
                <a:lnTo>
                  <a:pt x="108" y="12"/>
                </a:lnTo>
                <a:lnTo>
                  <a:pt x="18" y="12"/>
                </a:lnTo>
                <a:lnTo>
                  <a:pt x="0" y="42"/>
                </a:lnTo>
                <a:lnTo>
                  <a:pt x="6" y="48"/>
                </a:lnTo>
                <a:lnTo>
                  <a:pt x="12" y="60"/>
                </a:lnTo>
                <a:lnTo>
                  <a:pt x="12" y="84"/>
                </a:lnTo>
                <a:lnTo>
                  <a:pt x="18" y="84"/>
                </a:lnTo>
                <a:lnTo>
                  <a:pt x="24" y="90"/>
                </a:lnTo>
                <a:lnTo>
                  <a:pt x="24" y="84"/>
                </a:lnTo>
                <a:lnTo>
                  <a:pt x="30" y="84"/>
                </a:lnTo>
                <a:lnTo>
                  <a:pt x="30" y="96"/>
                </a:lnTo>
                <a:lnTo>
                  <a:pt x="24" y="102"/>
                </a:lnTo>
                <a:lnTo>
                  <a:pt x="24" y="108"/>
                </a:lnTo>
                <a:lnTo>
                  <a:pt x="42" y="126"/>
                </a:lnTo>
                <a:lnTo>
                  <a:pt x="36" y="132"/>
                </a:lnTo>
                <a:lnTo>
                  <a:pt x="72" y="174"/>
                </a:lnTo>
                <a:lnTo>
                  <a:pt x="66" y="180"/>
                </a:lnTo>
                <a:lnTo>
                  <a:pt x="60" y="180"/>
                </a:lnTo>
                <a:lnTo>
                  <a:pt x="54" y="186"/>
                </a:lnTo>
                <a:lnTo>
                  <a:pt x="54" y="192"/>
                </a:lnTo>
                <a:lnTo>
                  <a:pt x="66" y="216"/>
                </a:lnTo>
                <a:lnTo>
                  <a:pt x="72" y="222"/>
                </a:lnTo>
                <a:lnTo>
                  <a:pt x="78" y="234"/>
                </a:lnTo>
                <a:lnTo>
                  <a:pt x="78" y="246"/>
                </a:lnTo>
                <a:lnTo>
                  <a:pt x="66" y="258"/>
                </a:lnTo>
                <a:lnTo>
                  <a:pt x="60" y="282"/>
                </a:lnTo>
                <a:lnTo>
                  <a:pt x="42" y="282"/>
                </a:lnTo>
                <a:lnTo>
                  <a:pt x="36" y="288"/>
                </a:lnTo>
                <a:lnTo>
                  <a:pt x="36" y="312"/>
                </a:lnTo>
                <a:lnTo>
                  <a:pt x="18" y="324"/>
                </a:lnTo>
                <a:lnTo>
                  <a:pt x="12" y="342"/>
                </a:lnTo>
                <a:lnTo>
                  <a:pt x="6" y="348"/>
                </a:lnTo>
                <a:lnTo>
                  <a:pt x="0" y="360"/>
                </a:lnTo>
                <a:lnTo>
                  <a:pt x="0" y="384"/>
                </a:lnTo>
                <a:lnTo>
                  <a:pt x="18" y="402"/>
                </a:lnTo>
                <a:lnTo>
                  <a:pt x="30" y="402"/>
                </a:lnTo>
                <a:lnTo>
                  <a:pt x="30" y="390"/>
                </a:lnTo>
                <a:lnTo>
                  <a:pt x="54" y="390"/>
                </a:lnTo>
                <a:lnTo>
                  <a:pt x="60" y="408"/>
                </a:lnTo>
                <a:lnTo>
                  <a:pt x="42" y="408"/>
                </a:lnTo>
                <a:lnTo>
                  <a:pt x="30" y="420"/>
                </a:lnTo>
                <a:lnTo>
                  <a:pt x="24" y="414"/>
                </a:lnTo>
                <a:lnTo>
                  <a:pt x="18" y="414"/>
                </a:lnTo>
                <a:lnTo>
                  <a:pt x="6" y="420"/>
                </a:lnTo>
                <a:lnTo>
                  <a:pt x="0" y="432"/>
                </a:lnTo>
                <a:lnTo>
                  <a:pt x="0" y="438"/>
                </a:lnTo>
                <a:lnTo>
                  <a:pt x="12" y="450"/>
                </a:lnTo>
                <a:lnTo>
                  <a:pt x="6" y="468"/>
                </a:lnTo>
                <a:lnTo>
                  <a:pt x="258" y="624"/>
                </a:lnTo>
                <a:lnTo>
                  <a:pt x="270" y="636"/>
                </a:lnTo>
                <a:lnTo>
                  <a:pt x="270" y="642"/>
                </a:lnTo>
                <a:lnTo>
                  <a:pt x="264" y="648"/>
                </a:lnTo>
                <a:lnTo>
                  <a:pt x="258" y="648"/>
                </a:lnTo>
                <a:lnTo>
                  <a:pt x="252" y="654"/>
                </a:lnTo>
                <a:lnTo>
                  <a:pt x="366" y="762"/>
                </a:lnTo>
                <a:lnTo>
                  <a:pt x="384" y="756"/>
                </a:lnTo>
                <a:lnTo>
                  <a:pt x="414" y="690"/>
                </a:lnTo>
                <a:lnTo>
                  <a:pt x="414" y="660"/>
                </a:lnTo>
                <a:lnTo>
                  <a:pt x="426" y="648"/>
                </a:lnTo>
                <a:lnTo>
                  <a:pt x="432" y="648"/>
                </a:lnTo>
                <a:lnTo>
                  <a:pt x="444" y="636"/>
                </a:lnTo>
                <a:lnTo>
                  <a:pt x="444" y="624"/>
                </a:lnTo>
                <a:lnTo>
                  <a:pt x="438" y="618"/>
                </a:lnTo>
                <a:lnTo>
                  <a:pt x="438" y="600"/>
                </a:lnTo>
                <a:lnTo>
                  <a:pt x="444" y="594"/>
                </a:lnTo>
                <a:lnTo>
                  <a:pt x="456" y="588"/>
                </a:lnTo>
                <a:lnTo>
                  <a:pt x="468" y="588"/>
                </a:lnTo>
                <a:lnTo>
                  <a:pt x="474" y="582"/>
                </a:lnTo>
                <a:lnTo>
                  <a:pt x="480" y="582"/>
                </a:lnTo>
                <a:lnTo>
                  <a:pt x="486" y="540"/>
                </a:lnTo>
                <a:lnTo>
                  <a:pt x="516" y="540"/>
                </a:lnTo>
                <a:lnTo>
                  <a:pt x="528" y="534"/>
                </a:lnTo>
                <a:lnTo>
                  <a:pt x="534" y="522"/>
                </a:lnTo>
                <a:lnTo>
                  <a:pt x="540" y="516"/>
                </a:lnTo>
                <a:lnTo>
                  <a:pt x="498" y="450"/>
                </a:lnTo>
                <a:lnTo>
                  <a:pt x="498" y="15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Kazakhstan" descr="© INSCALE GmbH, 05.05.2010&#10;http://www.presentationload.com/">
            <a:extLst>
              <a:ext uri="{FF2B5EF4-FFF2-40B4-BE49-F238E27FC236}">
                <a16:creationId xmlns:a16="http://schemas.microsoft.com/office/drawing/2014/main" id="{7D988FAA-ACE7-A8E7-C406-84B2F028C752}"/>
              </a:ext>
            </a:extLst>
          </p:cNvPr>
          <p:cNvSpPr>
            <a:spLocks noEditPoints="1"/>
          </p:cNvSpPr>
          <p:nvPr/>
        </p:nvSpPr>
        <p:spPr bwMode="gray">
          <a:xfrm>
            <a:off x="7014642" y="2295552"/>
            <a:ext cx="1185740" cy="549534"/>
          </a:xfrm>
          <a:custGeom>
            <a:avLst/>
            <a:gdLst>
              <a:gd name="T0" fmla="*/ 2147483647 w 2514"/>
              <a:gd name="T1" fmla="*/ 2147483647 h 1164"/>
              <a:gd name="T2" fmla="*/ 2147483647 w 2514"/>
              <a:gd name="T3" fmla="*/ 2147483647 h 1164"/>
              <a:gd name="T4" fmla="*/ 2147483647 w 2514"/>
              <a:gd name="T5" fmla="*/ 2147483647 h 1164"/>
              <a:gd name="T6" fmla="*/ 2147483647 w 2514"/>
              <a:gd name="T7" fmla="*/ 2147483647 h 1164"/>
              <a:gd name="T8" fmla="*/ 2147483647 w 2514"/>
              <a:gd name="T9" fmla="*/ 2147483647 h 1164"/>
              <a:gd name="T10" fmla="*/ 2147483647 w 2514"/>
              <a:gd name="T11" fmla="*/ 2147483647 h 1164"/>
              <a:gd name="T12" fmla="*/ 2147483647 w 2514"/>
              <a:gd name="T13" fmla="*/ 2147483647 h 1164"/>
              <a:gd name="T14" fmla="*/ 2147483647 w 2514"/>
              <a:gd name="T15" fmla="*/ 2147483647 h 1164"/>
              <a:gd name="T16" fmla="*/ 2147483647 w 2514"/>
              <a:gd name="T17" fmla="*/ 2147483647 h 1164"/>
              <a:gd name="T18" fmla="*/ 2147483647 w 2514"/>
              <a:gd name="T19" fmla="*/ 2147483647 h 1164"/>
              <a:gd name="T20" fmla="*/ 2147483647 w 2514"/>
              <a:gd name="T21" fmla="*/ 2147483647 h 1164"/>
              <a:gd name="T22" fmla="*/ 2147483647 w 2514"/>
              <a:gd name="T23" fmla="*/ 2147483647 h 1164"/>
              <a:gd name="T24" fmla="*/ 2147483647 w 2514"/>
              <a:gd name="T25" fmla="*/ 2147483647 h 1164"/>
              <a:gd name="T26" fmla="*/ 2147483647 w 2514"/>
              <a:gd name="T27" fmla="*/ 2147483647 h 1164"/>
              <a:gd name="T28" fmla="*/ 2147483647 w 2514"/>
              <a:gd name="T29" fmla="*/ 2147483647 h 1164"/>
              <a:gd name="T30" fmla="*/ 2147483647 w 2514"/>
              <a:gd name="T31" fmla="*/ 2147483647 h 1164"/>
              <a:gd name="T32" fmla="*/ 2147483647 w 2514"/>
              <a:gd name="T33" fmla="*/ 2147483647 h 1164"/>
              <a:gd name="T34" fmla="*/ 2147483647 w 2514"/>
              <a:gd name="T35" fmla="*/ 2147483647 h 1164"/>
              <a:gd name="T36" fmla="*/ 2147483647 w 2514"/>
              <a:gd name="T37" fmla="*/ 2147483647 h 1164"/>
              <a:gd name="T38" fmla="*/ 2147483647 w 2514"/>
              <a:gd name="T39" fmla="*/ 2147483647 h 1164"/>
              <a:gd name="T40" fmla="*/ 2147483647 w 2514"/>
              <a:gd name="T41" fmla="*/ 2147483647 h 1164"/>
              <a:gd name="T42" fmla="*/ 2147483647 w 2514"/>
              <a:gd name="T43" fmla="*/ 2147483647 h 1164"/>
              <a:gd name="T44" fmla="*/ 2147483647 w 2514"/>
              <a:gd name="T45" fmla="*/ 2147483647 h 1164"/>
              <a:gd name="T46" fmla="*/ 2147483647 w 2514"/>
              <a:gd name="T47" fmla="*/ 2147483647 h 1164"/>
              <a:gd name="T48" fmla="*/ 2147483647 w 2514"/>
              <a:gd name="T49" fmla="*/ 2147483647 h 1164"/>
              <a:gd name="T50" fmla="*/ 2147483647 w 2514"/>
              <a:gd name="T51" fmla="*/ 2147483647 h 1164"/>
              <a:gd name="T52" fmla="*/ 2147483647 w 2514"/>
              <a:gd name="T53" fmla="*/ 2147483647 h 1164"/>
              <a:gd name="T54" fmla="*/ 2147483647 w 2514"/>
              <a:gd name="T55" fmla="*/ 2147483647 h 1164"/>
              <a:gd name="T56" fmla="*/ 2147483647 w 2514"/>
              <a:gd name="T57" fmla="*/ 2147483647 h 1164"/>
              <a:gd name="T58" fmla="*/ 2147483647 w 2514"/>
              <a:gd name="T59" fmla="*/ 2147483647 h 1164"/>
              <a:gd name="T60" fmla="*/ 2147483647 w 2514"/>
              <a:gd name="T61" fmla="*/ 2147483647 h 1164"/>
              <a:gd name="T62" fmla="*/ 2147483647 w 2514"/>
              <a:gd name="T63" fmla="*/ 2147483647 h 1164"/>
              <a:gd name="T64" fmla="*/ 2147483647 w 2514"/>
              <a:gd name="T65" fmla="*/ 2147483647 h 1164"/>
              <a:gd name="T66" fmla="*/ 2147483647 w 2514"/>
              <a:gd name="T67" fmla="*/ 2147483647 h 1164"/>
              <a:gd name="T68" fmla="*/ 2147483647 w 2514"/>
              <a:gd name="T69" fmla="*/ 2147483647 h 1164"/>
              <a:gd name="T70" fmla="*/ 2147483647 w 2514"/>
              <a:gd name="T71" fmla="*/ 2147483647 h 1164"/>
              <a:gd name="T72" fmla="*/ 2147483647 w 2514"/>
              <a:gd name="T73" fmla="*/ 2147483647 h 1164"/>
              <a:gd name="T74" fmla="*/ 2147483647 w 2514"/>
              <a:gd name="T75" fmla="*/ 2147483647 h 1164"/>
              <a:gd name="T76" fmla="*/ 2147483647 w 2514"/>
              <a:gd name="T77" fmla="*/ 2147483647 h 1164"/>
              <a:gd name="T78" fmla="*/ 2147483647 w 2514"/>
              <a:gd name="T79" fmla="*/ 2147483647 h 1164"/>
              <a:gd name="T80" fmla="*/ 2147483647 w 2514"/>
              <a:gd name="T81" fmla="*/ 2147483647 h 1164"/>
              <a:gd name="T82" fmla="*/ 2147483647 w 2514"/>
              <a:gd name="T83" fmla="*/ 2147483647 h 1164"/>
              <a:gd name="T84" fmla="*/ 2147483647 w 2514"/>
              <a:gd name="T85" fmla="*/ 2147483647 h 1164"/>
              <a:gd name="T86" fmla="*/ 2147483647 w 2514"/>
              <a:gd name="T87" fmla="*/ 2147483647 h 1164"/>
              <a:gd name="T88" fmla="*/ 2147483647 w 2514"/>
              <a:gd name="T89" fmla="*/ 2147483647 h 1164"/>
              <a:gd name="T90" fmla="*/ 2147483647 w 2514"/>
              <a:gd name="T91" fmla="*/ 2147483647 h 1164"/>
              <a:gd name="T92" fmla="*/ 2147483647 w 2514"/>
              <a:gd name="T93" fmla="*/ 2147483647 h 1164"/>
              <a:gd name="T94" fmla="*/ 2147483647 w 2514"/>
              <a:gd name="T95" fmla="*/ 2147483647 h 1164"/>
              <a:gd name="T96" fmla="*/ 2147483647 w 2514"/>
              <a:gd name="T97" fmla="*/ 2147483647 h 1164"/>
              <a:gd name="T98" fmla="*/ 2147483647 w 2514"/>
              <a:gd name="T99" fmla="*/ 2147483647 h 1164"/>
              <a:gd name="T100" fmla="*/ 2147483647 w 2514"/>
              <a:gd name="T101" fmla="*/ 2147483647 h 1164"/>
              <a:gd name="T102" fmla="*/ 2147483647 w 2514"/>
              <a:gd name="T103" fmla="*/ 2147483647 h 1164"/>
              <a:gd name="T104" fmla="*/ 2147483647 w 2514"/>
              <a:gd name="T105" fmla="*/ 2147483647 h 1164"/>
              <a:gd name="T106" fmla="*/ 2147483647 w 2514"/>
              <a:gd name="T107" fmla="*/ 2147483647 h 1164"/>
              <a:gd name="T108" fmla="*/ 2147483647 w 2514"/>
              <a:gd name="T109" fmla="*/ 2147483647 h 1164"/>
              <a:gd name="T110" fmla="*/ 2147483647 w 2514"/>
              <a:gd name="T111" fmla="*/ 2147483647 h 1164"/>
              <a:gd name="T112" fmla="*/ 2147483647 w 2514"/>
              <a:gd name="T113" fmla="*/ 2147483647 h 1164"/>
              <a:gd name="T114" fmla="*/ 2147483647 w 2514"/>
              <a:gd name="T115" fmla="*/ 2147483647 h 1164"/>
              <a:gd name="T116" fmla="*/ 2147483647 w 2514"/>
              <a:gd name="T117" fmla="*/ 2147483647 h 1164"/>
              <a:gd name="T118" fmla="*/ 2147483647 w 2514"/>
              <a:gd name="T119" fmla="*/ 2147483647 h 1164"/>
              <a:gd name="T120" fmla="*/ 2147483647 w 2514"/>
              <a:gd name="T121" fmla="*/ 2147483647 h 1164"/>
              <a:gd name="T122" fmla="*/ 2147483647 w 2514"/>
              <a:gd name="T123" fmla="*/ 2147483647 h 11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14"/>
              <a:gd name="T187" fmla="*/ 0 h 1164"/>
              <a:gd name="T188" fmla="*/ 2514 w 2514"/>
              <a:gd name="T189" fmla="*/ 1164 h 11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14" h="1164">
                <a:moveTo>
                  <a:pt x="852" y="756"/>
                </a:moveTo>
                <a:lnTo>
                  <a:pt x="840" y="744"/>
                </a:lnTo>
                <a:lnTo>
                  <a:pt x="822" y="768"/>
                </a:lnTo>
                <a:lnTo>
                  <a:pt x="816" y="780"/>
                </a:lnTo>
                <a:lnTo>
                  <a:pt x="870" y="804"/>
                </a:lnTo>
                <a:lnTo>
                  <a:pt x="870" y="786"/>
                </a:lnTo>
                <a:lnTo>
                  <a:pt x="864" y="780"/>
                </a:lnTo>
                <a:lnTo>
                  <a:pt x="858" y="768"/>
                </a:lnTo>
                <a:lnTo>
                  <a:pt x="858" y="762"/>
                </a:lnTo>
                <a:lnTo>
                  <a:pt x="852" y="756"/>
                </a:lnTo>
                <a:close/>
                <a:moveTo>
                  <a:pt x="2484" y="492"/>
                </a:moveTo>
                <a:lnTo>
                  <a:pt x="2484" y="486"/>
                </a:lnTo>
                <a:lnTo>
                  <a:pt x="2514" y="486"/>
                </a:lnTo>
                <a:lnTo>
                  <a:pt x="2478" y="444"/>
                </a:lnTo>
                <a:lnTo>
                  <a:pt x="2454" y="420"/>
                </a:lnTo>
                <a:lnTo>
                  <a:pt x="2442" y="456"/>
                </a:lnTo>
                <a:lnTo>
                  <a:pt x="2370" y="450"/>
                </a:lnTo>
                <a:lnTo>
                  <a:pt x="2370" y="444"/>
                </a:lnTo>
                <a:lnTo>
                  <a:pt x="2364" y="438"/>
                </a:lnTo>
                <a:lnTo>
                  <a:pt x="2358" y="426"/>
                </a:lnTo>
                <a:lnTo>
                  <a:pt x="2352" y="420"/>
                </a:lnTo>
                <a:lnTo>
                  <a:pt x="2346" y="408"/>
                </a:lnTo>
                <a:lnTo>
                  <a:pt x="2346" y="402"/>
                </a:lnTo>
                <a:lnTo>
                  <a:pt x="2340" y="402"/>
                </a:lnTo>
                <a:lnTo>
                  <a:pt x="2328" y="396"/>
                </a:lnTo>
                <a:lnTo>
                  <a:pt x="2316" y="396"/>
                </a:lnTo>
                <a:lnTo>
                  <a:pt x="2304" y="390"/>
                </a:lnTo>
                <a:lnTo>
                  <a:pt x="2292" y="390"/>
                </a:lnTo>
                <a:lnTo>
                  <a:pt x="2286" y="378"/>
                </a:lnTo>
                <a:lnTo>
                  <a:pt x="2274" y="372"/>
                </a:lnTo>
                <a:lnTo>
                  <a:pt x="2250" y="348"/>
                </a:lnTo>
                <a:lnTo>
                  <a:pt x="2226" y="336"/>
                </a:lnTo>
                <a:lnTo>
                  <a:pt x="2208" y="336"/>
                </a:lnTo>
                <a:lnTo>
                  <a:pt x="2196" y="342"/>
                </a:lnTo>
                <a:lnTo>
                  <a:pt x="2178" y="348"/>
                </a:lnTo>
                <a:lnTo>
                  <a:pt x="2166" y="354"/>
                </a:lnTo>
                <a:lnTo>
                  <a:pt x="2160" y="366"/>
                </a:lnTo>
                <a:lnTo>
                  <a:pt x="2136" y="366"/>
                </a:lnTo>
                <a:lnTo>
                  <a:pt x="2124" y="360"/>
                </a:lnTo>
                <a:lnTo>
                  <a:pt x="2118" y="348"/>
                </a:lnTo>
                <a:lnTo>
                  <a:pt x="2106" y="342"/>
                </a:lnTo>
                <a:lnTo>
                  <a:pt x="2076" y="342"/>
                </a:lnTo>
                <a:lnTo>
                  <a:pt x="2076" y="336"/>
                </a:lnTo>
                <a:lnTo>
                  <a:pt x="2070" y="330"/>
                </a:lnTo>
                <a:lnTo>
                  <a:pt x="2070" y="318"/>
                </a:lnTo>
                <a:lnTo>
                  <a:pt x="2064" y="312"/>
                </a:lnTo>
                <a:lnTo>
                  <a:pt x="2052" y="312"/>
                </a:lnTo>
                <a:lnTo>
                  <a:pt x="2052" y="318"/>
                </a:lnTo>
                <a:lnTo>
                  <a:pt x="2046" y="324"/>
                </a:lnTo>
                <a:lnTo>
                  <a:pt x="2046" y="336"/>
                </a:lnTo>
                <a:lnTo>
                  <a:pt x="2034" y="348"/>
                </a:lnTo>
                <a:lnTo>
                  <a:pt x="2022" y="354"/>
                </a:lnTo>
                <a:lnTo>
                  <a:pt x="2010" y="354"/>
                </a:lnTo>
                <a:lnTo>
                  <a:pt x="1998" y="348"/>
                </a:lnTo>
                <a:lnTo>
                  <a:pt x="1986" y="336"/>
                </a:lnTo>
                <a:lnTo>
                  <a:pt x="1974" y="318"/>
                </a:lnTo>
                <a:lnTo>
                  <a:pt x="1938" y="282"/>
                </a:lnTo>
                <a:lnTo>
                  <a:pt x="1920" y="258"/>
                </a:lnTo>
                <a:lnTo>
                  <a:pt x="1848" y="198"/>
                </a:lnTo>
                <a:lnTo>
                  <a:pt x="1818" y="168"/>
                </a:lnTo>
                <a:lnTo>
                  <a:pt x="1800" y="156"/>
                </a:lnTo>
                <a:lnTo>
                  <a:pt x="1788" y="150"/>
                </a:lnTo>
                <a:lnTo>
                  <a:pt x="1758" y="132"/>
                </a:lnTo>
                <a:lnTo>
                  <a:pt x="1728" y="120"/>
                </a:lnTo>
                <a:lnTo>
                  <a:pt x="1692" y="102"/>
                </a:lnTo>
                <a:lnTo>
                  <a:pt x="1698" y="102"/>
                </a:lnTo>
                <a:lnTo>
                  <a:pt x="1710" y="90"/>
                </a:lnTo>
                <a:lnTo>
                  <a:pt x="1710" y="72"/>
                </a:lnTo>
                <a:lnTo>
                  <a:pt x="1704" y="66"/>
                </a:lnTo>
                <a:lnTo>
                  <a:pt x="1698" y="66"/>
                </a:lnTo>
                <a:lnTo>
                  <a:pt x="1680" y="84"/>
                </a:lnTo>
                <a:lnTo>
                  <a:pt x="1644" y="96"/>
                </a:lnTo>
                <a:lnTo>
                  <a:pt x="1632" y="114"/>
                </a:lnTo>
                <a:lnTo>
                  <a:pt x="1620" y="114"/>
                </a:lnTo>
                <a:lnTo>
                  <a:pt x="1608" y="120"/>
                </a:lnTo>
                <a:lnTo>
                  <a:pt x="1602" y="126"/>
                </a:lnTo>
                <a:lnTo>
                  <a:pt x="1602" y="144"/>
                </a:lnTo>
                <a:lnTo>
                  <a:pt x="1590" y="156"/>
                </a:lnTo>
                <a:lnTo>
                  <a:pt x="1578" y="150"/>
                </a:lnTo>
                <a:lnTo>
                  <a:pt x="1572" y="144"/>
                </a:lnTo>
                <a:lnTo>
                  <a:pt x="1560" y="138"/>
                </a:lnTo>
                <a:lnTo>
                  <a:pt x="1554" y="132"/>
                </a:lnTo>
                <a:lnTo>
                  <a:pt x="1548" y="132"/>
                </a:lnTo>
                <a:lnTo>
                  <a:pt x="1542" y="138"/>
                </a:lnTo>
                <a:lnTo>
                  <a:pt x="1536" y="138"/>
                </a:lnTo>
                <a:lnTo>
                  <a:pt x="1530" y="144"/>
                </a:lnTo>
                <a:lnTo>
                  <a:pt x="1524" y="144"/>
                </a:lnTo>
                <a:lnTo>
                  <a:pt x="1524" y="138"/>
                </a:lnTo>
                <a:lnTo>
                  <a:pt x="1530" y="132"/>
                </a:lnTo>
                <a:lnTo>
                  <a:pt x="1530" y="108"/>
                </a:lnTo>
                <a:lnTo>
                  <a:pt x="1518" y="102"/>
                </a:lnTo>
                <a:lnTo>
                  <a:pt x="1512" y="102"/>
                </a:lnTo>
                <a:lnTo>
                  <a:pt x="1506" y="108"/>
                </a:lnTo>
                <a:lnTo>
                  <a:pt x="1482" y="96"/>
                </a:lnTo>
                <a:lnTo>
                  <a:pt x="1458" y="108"/>
                </a:lnTo>
                <a:lnTo>
                  <a:pt x="1434" y="72"/>
                </a:lnTo>
                <a:lnTo>
                  <a:pt x="1422" y="90"/>
                </a:lnTo>
                <a:lnTo>
                  <a:pt x="1404" y="90"/>
                </a:lnTo>
                <a:lnTo>
                  <a:pt x="1392" y="96"/>
                </a:lnTo>
                <a:lnTo>
                  <a:pt x="1374" y="96"/>
                </a:lnTo>
                <a:lnTo>
                  <a:pt x="1368" y="90"/>
                </a:lnTo>
                <a:lnTo>
                  <a:pt x="1368" y="48"/>
                </a:lnTo>
                <a:lnTo>
                  <a:pt x="1362" y="42"/>
                </a:lnTo>
                <a:lnTo>
                  <a:pt x="1350" y="42"/>
                </a:lnTo>
                <a:lnTo>
                  <a:pt x="1344" y="36"/>
                </a:lnTo>
                <a:lnTo>
                  <a:pt x="1338" y="24"/>
                </a:lnTo>
                <a:lnTo>
                  <a:pt x="1320" y="6"/>
                </a:lnTo>
                <a:lnTo>
                  <a:pt x="1314" y="6"/>
                </a:lnTo>
                <a:lnTo>
                  <a:pt x="1302" y="18"/>
                </a:lnTo>
                <a:lnTo>
                  <a:pt x="1290" y="18"/>
                </a:lnTo>
                <a:lnTo>
                  <a:pt x="1278" y="6"/>
                </a:lnTo>
                <a:lnTo>
                  <a:pt x="1260" y="6"/>
                </a:lnTo>
                <a:lnTo>
                  <a:pt x="1242" y="0"/>
                </a:lnTo>
                <a:lnTo>
                  <a:pt x="1218" y="0"/>
                </a:lnTo>
                <a:lnTo>
                  <a:pt x="1200" y="6"/>
                </a:lnTo>
                <a:lnTo>
                  <a:pt x="1188" y="12"/>
                </a:lnTo>
                <a:lnTo>
                  <a:pt x="1176" y="24"/>
                </a:lnTo>
                <a:lnTo>
                  <a:pt x="1176" y="36"/>
                </a:lnTo>
                <a:lnTo>
                  <a:pt x="1164" y="36"/>
                </a:lnTo>
                <a:lnTo>
                  <a:pt x="1110" y="54"/>
                </a:lnTo>
                <a:lnTo>
                  <a:pt x="1020" y="54"/>
                </a:lnTo>
                <a:lnTo>
                  <a:pt x="1014" y="60"/>
                </a:lnTo>
                <a:lnTo>
                  <a:pt x="1014" y="78"/>
                </a:lnTo>
                <a:lnTo>
                  <a:pt x="948" y="78"/>
                </a:lnTo>
                <a:lnTo>
                  <a:pt x="942" y="96"/>
                </a:lnTo>
                <a:lnTo>
                  <a:pt x="888" y="96"/>
                </a:lnTo>
                <a:lnTo>
                  <a:pt x="828" y="102"/>
                </a:lnTo>
                <a:lnTo>
                  <a:pt x="792" y="114"/>
                </a:lnTo>
                <a:lnTo>
                  <a:pt x="780" y="126"/>
                </a:lnTo>
                <a:lnTo>
                  <a:pt x="780" y="132"/>
                </a:lnTo>
                <a:lnTo>
                  <a:pt x="786" y="138"/>
                </a:lnTo>
                <a:lnTo>
                  <a:pt x="786" y="144"/>
                </a:lnTo>
                <a:lnTo>
                  <a:pt x="810" y="144"/>
                </a:lnTo>
                <a:lnTo>
                  <a:pt x="798" y="162"/>
                </a:lnTo>
                <a:lnTo>
                  <a:pt x="810" y="162"/>
                </a:lnTo>
                <a:lnTo>
                  <a:pt x="834" y="174"/>
                </a:lnTo>
                <a:lnTo>
                  <a:pt x="846" y="174"/>
                </a:lnTo>
                <a:lnTo>
                  <a:pt x="858" y="186"/>
                </a:lnTo>
                <a:lnTo>
                  <a:pt x="804" y="186"/>
                </a:lnTo>
                <a:lnTo>
                  <a:pt x="792" y="198"/>
                </a:lnTo>
                <a:lnTo>
                  <a:pt x="798" y="204"/>
                </a:lnTo>
                <a:lnTo>
                  <a:pt x="804" y="216"/>
                </a:lnTo>
                <a:lnTo>
                  <a:pt x="810" y="222"/>
                </a:lnTo>
                <a:lnTo>
                  <a:pt x="810" y="234"/>
                </a:lnTo>
                <a:lnTo>
                  <a:pt x="798" y="246"/>
                </a:lnTo>
                <a:lnTo>
                  <a:pt x="786" y="246"/>
                </a:lnTo>
                <a:lnTo>
                  <a:pt x="774" y="252"/>
                </a:lnTo>
                <a:lnTo>
                  <a:pt x="762" y="252"/>
                </a:lnTo>
                <a:lnTo>
                  <a:pt x="792" y="282"/>
                </a:lnTo>
                <a:lnTo>
                  <a:pt x="816" y="282"/>
                </a:lnTo>
                <a:lnTo>
                  <a:pt x="834" y="288"/>
                </a:lnTo>
                <a:lnTo>
                  <a:pt x="846" y="294"/>
                </a:lnTo>
                <a:lnTo>
                  <a:pt x="870" y="318"/>
                </a:lnTo>
                <a:lnTo>
                  <a:pt x="876" y="336"/>
                </a:lnTo>
                <a:lnTo>
                  <a:pt x="876" y="348"/>
                </a:lnTo>
                <a:lnTo>
                  <a:pt x="870" y="360"/>
                </a:lnTo>
                <a:lnTo>
                  <a:pt x="864" y="366"/>
                </a:lnTo>
                <a:lnTo>
                  <a:pt x="828" y="366"/>
                </a:lnTo>
                <a:lnTo>
                  <a:pt x="816" y="360"/>
                </a:lnTo>
                <a:lnTo>
                  <a:pt x="810" y="354"/>
                </a:lnTo>
                <a:lnTo>
                  <a:pt x="798" y="354"/>
                </a:lnTo>
                <a:lnTo>
                  <a:pt x="792" y="348"/>
                </a:lnTo>
                <a:lnTo>
                  <a:pt x="780" y="372"/>
                </a:lnTo>
                <a:lnTo>
                  <a:pt x="768" y="372"/>
                </a:lnTo>
                <a:lnTo>
                  <a:pt x="756" y="366"/>
                </a:lnTo>
                <a:lnTo>
                  <a:pt x="732" y="366"/>
                </a:lnTo>
                <a:lnTo>
                  <a:pt x="708" y="354"/>
                </a:lnTo>
                <a:lnTo>
                  <a:pt x="702" y="342"/>
                </a:lnTo>
                <a:lnTo>
                  <a:pt x="690" y="336"/>
                </a:lnTo>
                <a:lnTo>
                  <a:pt x="684" y="330"/>
                </a:lnTo>
                <a:lnTo>
                  <a:pt x="672" y="330"/>
                </a:lnTo>
                <a:lnTo>
                  <a:pt x="666" y="336"/>
                </a:lnTo>
                <a:lnTo>
                  <a:pt x="654" y="342"/>
                </a:lnTo>
                <a:lnTo>
                  <a:pt x="636" y="348"/>
                </a:lnTo>
                <a:lnTo>
                  <a:pt x="624" y="348"/>
                </a:lnTo>
                <a:lnTo>
                  <a:pt x="588" y="330"/>
                </a:lnTo>
                <a:lnTo>
                  <a:pt x="582" y="330"/>
                </a:lnTo>
                <a:lnTo>
                  <a:pt x="570" y="336"/>
                </a:lnTo>
                <a:lnTo>
                  <a:pt x="558" y="348"/>
                </a:lnTo>
                <a:lnTo>
                  <a:pt x="546" y="354"/>
                </a:lnTo>
                <a:lnTo>
                  <a:pt x="540" y="366"/>
                </a:lnTo>
                <a:lnTo>
                  <a:pt x="534" y="372"/>
                </a:lnTo>
                <a:lnTo>
                  <a:pt x="462" y="336"/>
                </a:lnTo>
                <a:lnTo>
                  <a:pt x="450" y="336"/>
                </a:lnTo>
                <a:lnTo>
                  <a:pt x="450" y="342"/>
                </a:lnTo>
                <a:lnTo>
                  <a:pt x="462" y="354"/>
                </a:lnTo>
                <a:lnTo>
                  <a:pt x="462" y="372"/>
                </a:lnTo>
                <a:lnTo>
                  <a:pt x="450" y="372"/>
                </a:lnTo>
                <a:lnTo>
                  <a:pt x="438" y="360"/>
                </a:lnTo>
                <a:lnTo>
                  <a:pt x="438" y="354"/>
                </a:lnTo>
                <a:lnTo>
                  <a:pt x="426" y="324"/>
                </a:lnTo>
                <a:lnTo>
                  <a:pt x="390" y="324"/>
                </a:lnTo>
                <a:lnTo>
                  <a:pt x="384" y="312"/>
                </a:lnTo>
                <a:lnTo>
                  <a:pt x="384" y="306"/>
                </a:lnTo>
                <a:lnTo>
                  <a:pt x="378" y="300"/>
                </a:lnTo>
                <a:lnTo>
                  <a:pt x="318" y="300"/>
                </a:lnTo>
                <a:lnTo>
                  <a:pt x="312" y="288"/>
                </a:lnTo>
                <a:lnTo>
                  <a:pt x="306" y="282"/>
                </a:lnTo>
                <a:lnTo>
                  <a:pt x="288" y="282"/>
                </a:lnTo>
                <a:lnTo>
                  <a:pt x="276" y="288"/>
                </a:lnTo>
                <a:lnTo>
                  <a:pt x="264" y="300"/>
                </a:lnTo>
                <a:lnTo>
                  <a:pt x="234" y="300"/>
                </a:lnTo>
                <a:lnTo>
                  <a:pt x="228" y="294"/>
                </a:lnTo>
                <a:lnTo>
                  <a:pt x="228" y="288"/>
                </a:lnTo>
                <a:lnTo>
                  <a:pt x="222" y="288"/>
                </a:lnTo>
                <a:lnTo>
                  <a:pt x="210" y="282"/>
                </a:lnTo>
                <a:lnTo>
                  <a:pt x="180" y="282"/>
                </a:lnTo>
                <a:lnTo>
                  <a:pt x="180" y="288"/>
                </a:lnTo>
                <a:lnTo>
                  <a:pt x="186" y="294"/>
                </a:lnTo>
                <a:lnTo>
                  <a:pt x="186" y="312"/>
                </a:lnTo>
                <a:lnTo>
                  <a:pt x="174" y="324"/>
                </a:lnTo>
                <a:lnTo>
                  <a:pt x="162" y="330"/>
                </a:lnTo>
                <a:lnTo>
                  <a:pt x="150" y="330"/>
                </a:lnTo>
                <a:lnTo>
                  <a:pt x="138" y="336"/>
                </a:lnTo>
                <a:lnTo>
                  <a:pt x="132" y="336"/>
                </a:lnTo>
                <a:lnTo>
                  <a:pt x="132" y="360"/>
                </a:lnTo>
                <a:lnTo>
                  <a:pt x="102" y="372"/>
                </a:lnTo>
                <a:lnTo>
                  <a:pt x="114" y="384"/>
                </a:lnTo>
                <a:lnTo>
                  <a:pt x="120" y="396"/>
                </a:lnTo>
                <a:lnTo>
                  <a:pt x="114" y="402"/>
                </a:lnTo>
                <a:lnTo>
                  <a:pt x="108" y="414"/>
                </a:lnTo>
                <a:lnTo>
                  <a:pt x="102" y="420"/>
                </a:lnTo>
                <a:lnTo>
                  <a:pt x="90" y="420"/>
                </a:lnTo>
                <a:lnTo>
                  <a:pt x="78" y="414"/>
                </a:lnTo>
                <a:lnTo>
                  <a:pt x="72" y="402"/>
                </a:lnTo>
                <a:lnTo>
                  <a:pt x="60" y="396"/>
                </a:lnTo>
                <a:lnTo>
                  <a:pt x="48" y="384"/>
                </a:lnTo>
                <a:lnTo>
                  <a:pt x="36" y="378"/>
                </a:lnTo>
                <a:lnTo>
                  <a:pt x="24" y="378"/>
                </a:lnTo>
                <a:lnTo>
                  <a:pt x="18" y="384"/>
                </a:lnTo>
                <a:lnTo>
                  <a:pt x="18" y="396"/>
                </a:lnTo>
                <a:lnTo>
                  <a:pt x="24" y="402"/>
                </a:lnTo>
                <a:lnTo>
                  <a:pt x="24" y="426"/>
                </a:lnTo>
                <a:lnTo>
                  <a:pt x="0" y="426"/>
                </a:lnTo>
                <a:lnTo>
                  <a:pt x="6" y="462"/>
                </a:lnTo>
                <a:lnTo>
                  <a:pt x="12" y="468"/>
                </a:lnTo>
                <a:lnTo>
                  <a:pt x="12" y="492"/>
                </a:lnTo>
                <a:lnTo>
                  <a:pt x="0" y="516"/>
                </a:lnTo>
                <a:lnTo>
                  <a:pt x="0" y="546"/>
                </a:lnTo>
                <a:lnTo>
                  <a:pt x="6" y="546"/>
                </a:lnTo>
                <a:lnTo>
                  <a:pt x="12" y="552"/>
                </a:lnTo>
                <a:lnTo>
                  <a:pt x="36" y="552"/>
                </a:lnTo>
                <a:lnTo>
                  <a:pt x="42" y="558"/>
                </a:lnTo>
                <a:lnTo>
                  <a:pt x="42" y="588"/>
                </a:lnTo>
                <a:lnTo>
                  <a:pt x="48" y="594"/>
                </a:lnTo>
                <a:lnTo>
                  <a:pt x="90" y="594"/>
                </a:lnTo>
                <a:lnTo>
                  <a:pt x="102" y="588"/>
                </a:lnTo>
                <a:lnTo>
                  <a:pt x="114" y="588"/>
                </a:lnTo>
                <a:lnTo>
                  <a:pt x="162" y="636"/>
                </a:lnTo>
                <a:lnTo>
                  <a:pt x="168" y="648"/>
                </a:lnTo>
                <a:lnTo>
                  <a:pt x="180" y="660"/>
                </a:lnTo>
                <a:lnTo>
                  <a:pt x="180" y="672"/>
                </a:lnTo>
                <a:lnTo>
                  <a:pt x="144" y="672"/>
                </a:lnTo>
                <a:lnTo>
                  <a:pt x="144" y="678"/>
                </a:lnTo>
                <a:lnTo>
                  <a:pt x="156" y="690"/>
                </a:lnTo>
                <a:lnTo>
                  <a:pt x="174" y="696"/>
                </a:lnTo>
                <a:lnTo>
                  <a:pt x="186" y="696"/>
                </a:lnTo>
                <a:lnTo>
                  <a:pt x="192" y="702"/>
                </a:lnTo>
                <a:lnTo>
                  <a:pt x="198" y="702"/>
                </a:lnTo>
                <a:lnTo>
                  <a:pt x="204" y="690"/>
                </a:lnTo>
                <a:lnTo>
                  <a:pt x="222" y="690"/>
                </a:lnTo>
                <a:lnTo>
                  <a:pt x="228" y="684"/>
                </a:lnTo>
                <a:lnTo>
                  <a:pt x="246" y="672"/>
                </a:lnTo>
                <a:lnTo>
                  <a:pt x="306" y="648"/>
                </a:lnTo>
                <a:lnTo>
                  <a:pt x="324" y="642"/>
                </a:lnTo>
                <a:lnTo>
                  <a:pt x="336" y="648"/>
                </a:lnTo>
                <a:lnTo>
                  <a:pt x="342" y="654"/>
                </a:lnTo>
                <a:lnTo>
                  <a:pt x="360" y="666"/>
                </a:lnTo>
                <a:lnTo>
                  <a:pt x="366" y="672"/>
                </a:lnTo>
                <a:lnTo>
                  <a:pt x="384" y="672"/>
                </a:lnTo>
                <a:lnTo>
                  <a:pt x="390" y="666"/>
                </a:lnTo>
                <a:lnTo>
                  <a:pt x="402" y="666"/>
                </a:lnTo>
                <a:lnTo>
                  <a:pt x="408" y="660"/>
                </a:lnTo>
                <a:lnTo>
                  <a:pt x="414" y="666"/>
                </a:lnTo>
                <a:lnTo>
                  <a:pt x="426" y="672"/>
                </a:lnTo>
                <a:lnTo>
                  <a:pt x="450" y="696"/>
                </a:lnTo>
                <a:lnTo>
                  <a:pt x="450" y="726"/>
                </a:lnTo>
                <a:lnTo>
                  <a:pt x="444" y="732"/>
                </a:lnTo>
                <a:lnTo>
                  <a:pt x="444" y="738"/>
                </a:lnTo>
                <a:lnTo>
                  <a:pt x="438" y="744"/>
                </a:lnTo>
                <a:lnTo>
                  <a:pt x="438" y="750"/>
                </a:lnTo>
                <a:lnTo>
                  <a:pt x="444" y="756"/>
                </a:lnTo>
                <a:lnTo>
                  <a:pt x="450" y="768"/>
                </a:lnTo>
                <a:lnTo>
                  <a:pt x="462" y="774"/>
                </a:lnTo>
                <a:lnTo>
                  <a:pt x="474" y="786"/>
                </a:lnTo>
                <a:lnTo>
                  <a:pt x="486" y="786"/>
                </a:lnTo>
                <a:lnTo>
                  <a:pt x="504" y="768"/>
                </a:lnTo>
                <a:lnTo>
                  <a:pt x="516" y="762"/>
                </a:lnTo>
                <a:lnTo>
                  <a:pt x="528" y="762"/>
                </a:lnTo>
                <a:lnTo>
                  <a:pt x="528" y="792"/>
                </a:lnTo>
                <a:lnTo>
                  <a:pt x="546" y="810"/>
                </a:lnTo>
                <a:lnTo>
                  <a:pt x="510" y="816"/>
                </a:lnTo>
                <a:lnTo>
                  <a:pt x="510" y="828"/>
                </a:lnTo>
                <a:lnTo>
                  <a:pt x="504" y="834"/>
                </a:lnTo>
                <a:lnTo>
                  <a:pt x="498" y="834"/>
                </a:lnTo>
                <a:lnTo>
                  <a:pt x="486" y="822"/>
                </a:lnTo>
                <a:lnTo>
                  <a:pt x="486" y="816"/>
                </a:lnTo>
                <a:lnTo>
                  <a:pt x="498" y="804"/>
                </a:lnTo>
                <a:lnTo>
                  <a:pt x="504" y="804"/>
                </a:lnTo>
                <a:lnTo>
                  <a:pt x="510" y="798"/>
                </a:lnTo>
                <a:lnTo>
                  <a:pt x="480" y="798"/>
                </a:lnTo>
                <a:lnTo>
                  <a:pt x="462" y="792"/>
                </a:lnTo>
                <a:lnTo>
                  <a:pt x="450" y="792"/>
                </a:lnTo>
                <a:lnTo>
                  <a:pt x="432" y="786"/>
                </a:lnTo>
                <a:lnTo>
                  <a:pt x="408" y="786"/>
                </a:lnTo>
                <a:lnTo>
                  <a:pt x="390" y="780"/>
                </a:lnTo>
                <a:lnTo>
                  <a:pt x="372" y="780"/>
                </a:lnTo>
                <a:lnTo>
                  <a:pt x="360" y="774"/>
                </a:lnTo>
                <a:lnTo>
                  <a:pt x="348" y="774"/>
                </a:lnTo>
                <a:lnTo>
                  <a:pt x="360" y="804"/>
                </a:lnTo>
                <a:lnTo>
                  <a:pt x="342" y="804"/>
                </a:lnTo>
                <a:lnTo>
                  <a:pt x="330" y="816"/>
                </a:lnTo>
                <a:lnTo>
                  <a:pt x="330" y="822"/>
                </a:lnTo>
                <a:lnTo>
                  <a:pt x="336" y="828"/>
                </a:lnTo>
                <a:lnTo>
                  <a:pt x="348" y="834"/>
                </a:lnTo>
                <a:lnTo>
                  <a:pt x="354" y="840"/>
                </a:lnTo>
                <a:lnTo>
                  <a:pt x="366" y="840"/>
                </a:lnTo>
                <a:lnTo>
                  <a:pt x="372" y="846"/>
                </a:lnTo>
                <a:lnTo>
                  <a:pt x="372" y="852"/>
                </a:lnTo>
                <a:lnTo>
                  <a:pt x="360" y="852"/>
                </a:lnTo>
                <a:lnTo>
                  <a:pt x="348" y="846"/>
                </a:lnTo>
                <a:lnTo>
                  <a:pt x="336" y="846"/>
                </a:lnTo>
                <a:lnTo>
                  <a:pt x="324" y="840"/>
                </a:lnTo>
                <a:lnTo>
                  <a:pt x="306" y="834"/>
                </a:lnTo>
                <a:lnTo>
                  <a:pt x="300" y="834"/>
                </a:lnTo>
                <a:lnTo>
                  <a:pt x="294" y="840"/>
                </a:lnTo>
                <a:lnTo>
                  <a:pt x="294" y="846"/>
                </a:lnTo>
                <a:lnTo>
                  <a:pt x="306" y="858"/>
                </a:lnTo>
                <a:lnTo>
                  <a:pt x="318" y="864"/>
                </a:lnTo>
                <a:lnTo>
                  <a:pt x="324" y="870"/>
                </a:lnTo>
                <a:lnTo>
                  <a:pt x="336" y="870"/>
                </a:lnTo>
                <a:lnTo>
                  <a:pt x="336" y="882"/>
                </a:lnTo>
                <a:lnTo>
                  <a:pt x="342" y="894"/>
                </a:lnTo>
                <a:lnTo>
                  <a:pt x="366" y="918"/>
                </a:lnTo>
                <a:lnTo>
                  <a:pt x="372" y="930"/>
                </a:lnTo>
                <a:lnTo>
                  <a:pt x="372" y="954"/>
                </a:lnTo>
                <a:lnTo>
                  <a:pt x="408" y="960"/>
                </a:lnTo>
                <a:lnTo>
                  <a:pt x="414" y="978"/>
                </a:lnTo>
                <a:lnTo>
                  <a:pt x="444" y="978"/>
                </a:lnTo>
                <a:lnTo>
                  <a:pt x="480" y="996"/>
                </a:lnTo>
                <a:lnTo>
                  <a:pt x="486" y="1002"/>
                </a:lnTo>
                <a:lnTo>
                  <a:pt x="486" y="1014"/>
                </a:lnTo>
                <a:lnTo>
                  <a:pt x="480" y="1020"/>
                </a:lnTo>
                <a:lnTo>
                  <a:pt x="468" y="1026"/>
                </a:lnTo>
                <a:lnTo>
                  <a:pt x="462" y="1038"/>
                </a:lnTo>
                <a:lnTo>
                  <a:pt x="462" y="1056"/>
                </a:lnTo>
                <a:lnTo>
                  <a:pt x="468" y="1062"/>
                </a:lnTo>
                <a:lnTo>
                  <a:pt x="492" y="1062"/>
                </a:lnTo>
                <a:lnTo>
                  <a:pt x="498" y="1056"/>
                </a:lnTo>
                <a:lnTo>
                  <a:pt x="504" y="1038"/>
                </a:lnTo>
                <a:lnTo>
                  <a:pt x="510" y="1026"/>
                </a:lnTo>
                <a:lnTo>
                  <a:pt x="516" y="1020"/>
                </a:lnTo>
                <a:lnTo>
                  <a:pt x="528" y="1020"/>
                </a:lnTo>
                <a:lnTo>
                  <a:pt x="546" y="1026"/>
                </a:lnTo>
                <a:lnTo>
                  <a:pt x="546" y="1020"/>
                </a:lnTo>
                <a:lnTo>
                  <a:pt x="552" y="1014"/>
                </a:lnTo>
                <a:lnTo>
                  <a:pt x="570" y="1014"/>
                </a:lnTo>
                <a:lnTo>
                  <a:pt x="594" y="1026"/>
                </a:lnTo>
                <a:lnTo>
                  <a:pt x="606" y="1026"/>
                </a:lnTo>
                <a:lnTo>
                  <a:pt x="618" y="1038"/>
                </a:lnTo>
                <a:lnTo>
                  <a:pt x="630" y="1044"/>
                </a:lnTo>
                <a:lnTo>
                  <a:pt x="636" y="1056"/>
                </a:lnTo>
                <a:lnTo>
                  <a:pt x="642" y="1062"/>
                </a:lnTo>
                <a:lnTo>
                  <a:pt x="648" y="1074"/>
                </a:lnTo>
                <a:lnTo>
                  <a:pt x="672" y="1098"/>
                </a:lnTo>
                <a:lnTo>
                  <a:pt x="684" y="1104"/>
                </a:lnTo>
                <a:lnTo>
                  <a:pt x="690" y="1110"/>
                </a:lnTo>
                <a:lnTo>
                  <a:pt x="696" y="1104"/>
                </a:lnTo>
                <a:lnTo>
                  <a:pt x="696" y="1098"/>
                </a:lnTo>
                <a:lnTo>
                  <a:pt x="702" y="1092"/>
                </a:lnTo>
                <a:lnTo>
                  <a:pt x="654" y="810"/>
                </a:lnTo>
                <a:lnTo>
                  <a:pt x="798" y="768"/>
                </a:lnTo>
                <a:lnTo>
                  <a:pt x="804" y="774"/>
                </a:lnTo>
                <a:lnTo>
                  <a:pt x="804" y="762"/>
                </a:lnTo>
                <a:lnTo>
                  <a:pt x="810" y="756"/>
                </a:lnTo>
                <a:lnTo>
                  <a:pt x="810" y="750"/>
                </a:lnTo>
                <a:lnTo>
                  <a:pt x="816" y="738"/>
                </a:lnTo>
                <a:lnTo>
                  <a:pt x="816" y="732"/>
                </a:lnTo>
                <a:lnTo>
                  <a:pt x="822" y="726"/>
                </a:lnTo>
                <a:lnTo>
                  <a:pt x="846" y="726"/>
                </a:lnTo>
                <a:lnTo>
                  <a:pt x="852" y="750"/>
                </a:lnTo>
                <a:lnTo>
                  <a:pt x="864" y="744"/>
                </a:lnTo>
                <a:lnTo>
                  <a:pt x="870" y="744"/>
                </a:lnTo>
                <a:lnTo>
                  <a:pt x="876" y="738"/>
                </a:lnTo>
                <a:lnTo>
                  <a:pt x="876" y="732"/>
                </a:lnTo>
                <a:lnTo>
                  <a:pt x="852" y="708"/>
                </a:lnTo>
                <a:lnTo>
                  <a:pt x="870" y="708"/>
                </a:lnTo>
                <a:lnTo>
                  <a:pt x="882" y="720"/>
                </a:lnTo>
                <a:lnTo>
                  <a:pt x="936" y="720"/>
                </a:lnTo>
                <a:lnTo>
                  <a:pt x="924" y="708"/>
                </a:lnTo>
                <a:lnTo>
                  <a:pt x="918" y="708"/>
                </a:lnTo>
                <a:lnTo>
                  <a:pt x="906" y="696"/>
                </a:lnTo>
                <a:lnTo>
                  <a:pt x="882" y="696"/>
                </a:lnTo>
                <a:lnTo>
                  <a:pt x="876" y="690"/>
                </a:lnTo>
                <a:lnTo>
                  <a:pt x="876" y="684"/>
                </a:lnTo>
                <a:lnTo>
                  <a:pt x="882" y="678"/>
                </a:lnTo>
                <a:lnTo>
                  <a:pt x="906" y="678"/>
                </a:lnTo>
                <a:lnTo>
                  <a:pt x="924" y="666"/>
                </a:lnTo>
                <a:lnTo>
                  <a:pt x="930" y="672"/>
                </a:lnTo>
                <a:lnTo>
                  <a:pt x="936" y="684"/>
                </a:lnTo>
                <a:lnTo>
                  <a:pt x="942" y="690"/>
                </a:lnTo>
                <a:lnTo>
                  <a:pt x="948" y="690"/>
                </a:lnTo>
                <a:lnTo>
                  <a:pt x="954" y="684"/>
                </a:lnTo>
                <a:lnTo>
                  <a:pt x="960" y="690"/>
                </a:lnTo>
                <a:lnTo>
                  <a:pt x="966" y="702"/>
                </a:lnTo>
                <a:lnTo>
                  <a:pt x="966" y="708"/>
                </a:lnTo>
                <a:lnTo>
                  <a:pt x="960" y="714"/>
                </a:lnTo>
                <a:lnTo>
                  <a:pt x="954" y="714"/>
                </a:lnTo>
                <a:lnTo>
                  <a:pt x="942" y="720"/>
                </a:lnTo>
                <a:lnTo>
                  <a:pt x="924" y="738"/>
                </a:lnTo>
                <a:lnTo>
                  <a:pt x="888" y="738"/>
                </a:lnTo>
                <a:lnTo>
                  <a:pt x="882" y="744"/>
                </a:lnTo>
                <a:lnTo>
                  <a:pt x="882" y="756"/>
                </a:lnTo>
                <a:lnTo>
                  <a:pt x="888" y="762"/>
                </a:lnTo>
                <a:lnTo>
                  <a:pt x="900" y="762"/>
                </a:lnTo>
                <a:lnTo>
                  <a:pt x="906" y="768"/>
                </a:lnTo>
                <a:lnTo>
                  <a:pt x="918" y="768"/>
                </a:lnTo>
                <a:lnTo>
                  <a:pt x="918" y="786"/>
                </a:lnTo>
                <a:lnTo>
                  <a:pt x="912" y="798"/>
                </a:lnTo>
                <a:lnTo>
                  <a:pt x="912" y="816"/>
                </a:lnTo>
                <a:lnTo>
                  <a:pt x="918" y="822"/>
                </a:lnTo>
                <a:lnTo>
                  <a:pt x="984" y="858"/>
                </a:lnTo>
                <a:lnTo>
                  <a:pt x="1062" y="930"/>
                </a:lnTo>
                <a:lnTo>
                  <a:pt x="1068" y="930"/>
                </a:lnTo>
                <a:lnTo>
                  <a:pt x="1074" y="924"/>
                </a:lnTo>
                <a:lnTo>
                  <a:pt x="1110" y="924"/>
                </a:lnTo>
                <a:lnTo>
                  <a:pt x="1128" y="918"/>
                </a:lnTo>
                <a:lnTo>
                  <a:pt x="1188" y="918"/>
                </a:lnTo>
                <a:lnTo>
                  <a:pt x="1206" y="924"/>
                </a:lnTo>
                <a:lnTo>
                  <a:pt x="1224" y="924"/>
                </a:lnTo>
                <a:lnTo>
                  <a:pt x="1230" y="918"/>
                </a:lnTo>
                <a:lnTo>
                  <a:pt x="1254" y="906"/>
                </a:lnTo>
                <a:lnTo>
                  <a:pt x="1266" y="906"/>
                </a:lnTo>
                <a:lnTo>
                  <a:pt x="1272" y="918"/>
                </a:lnTo>
                <a:lnTo>
                  <a:pt x="1290" y="936"/>
                </a:lnTo>
                <a:lnTo>
                  <a:pt x="1296" y="954"/>
                </a:lnTo>
                <a:lnTo>
                  <a:pt x="1308" y="960"/>
                </a:lnTo>
                <a:lnTo>
                  <a:pt x="1314" y="972"/>
                </a:lnTo>
                <a:lnTo>
                  <a:pt x="1344" y="972"/>
                </a:lnTo>
                <a:lnTo>
                  <a:pt x="1344" y="984"/>
                </a:lnTo>
                <a:lnTo>
                  <a:pt x="1350" y="1002"/>
                </a:lnTo>
                <a:lnTo>
                  <a:pt x="1350" y="1044"/>
                </a:lnTo>
                <a:lnTo>
                  <a:pt x="1356" y="1050"/>
                </a:lnTo>
                <a:lnTo>
                  <a:pt x="1362" y="1050"/>
                </a:lnTo>
                <a:lnTo>
                  <a:pt x="1368" y="1044"/>
                </a:lnTo>
                <a:lnTo>
                  <a:pt x="1380" y="1044"/>
                </a:lnTo>
                <a:lnTo>
                  <a:pt x="1386" y="1050"/>
                </a:lnTo>
                <a:lnTo>
                  <a:pt x="1416" y="1110"/>
                </a:lnTo>
                <a:lnTo>
                  <a:pt x="1494" y="1110"/>
                </a:lnTo>
                <a:lnTo>
                  <a:pt x="1512" y="1116"/>
                </a:lnTo>
                <a:lnTo>
                  <a:pt x="1512" y="1134"/>
                </a:lnTo>
                <a:lnTo>
                  <a:pt x="1506" y="1140"/>
                </a:lnTo>
                <a:lnTo>
                  <a:pt x="1506" y="1152"/>
                </a:lnTo>
                <a:lnTo>
                  <a:pt x="1512" y="1152"/>
                </a:lnTo>
                <a:lnTo>
                  <a:pt x="1524" y="1158"/>
                </a:lnTo>
                <a:lnTo>
                  <a:pt x="1536" y="1158"/>
                </a:lnTo>
                <a:lnTo>
                  <a:pt x="1542" y="1164"/>
                </a:lnTo>
                <a:lnTo>
                  <a:pt x="1542" y="1152"/>
                </a:lnTo>
                <a:lnTo>
                  <a:pt x="1536" y="1146"/>
                </a:lnTo>
                <a:lnTo>
                  <a:pt x="1536" y="1134"/>
                </a:lnTo>
                <a:lnTo>
                  <a:pt x="1548" y="1122"/>
                </a:lnTo>
                <a:lnTo>
                  <a:pt x="1560" y="1116"/>
                </a:lnTo>
                <a:lnTo>
                  <a:pt x="1566" y="1110"/>
                </a:lnTo>
                <a:lnTo>
                  <a:pt x="1572" y="1110"/>
                </a:lnTo>
                <a:lnTo>
                  <a:pt x="1572" y="1092"/>
                </a:lnTo>
                <a:lnTo>
                  <a:pt x="1584" y="1080"/>
                </a:lnTo>
                <a:lnTo>
                  <a:pt x="1596" y="1074"/>
                </a:lnTo>
                <a:lnTo>
                  <a:pt x="1608" y="1074"/>
                </a:lnTo>
                <a:lnTo>
                  <a:pt x="1614" y="1068"/>
                </a:lnTo>
                <a:lnTo>
                  <a:pt x="1620" y="1068"/>
                </a:lnTo>
                <a:lnTo>
                  <a:pt x="1632" y="1044"/>
                </a:lnTo>
                <a:lnTo>
                  <a:pt x="1656" y="1044"/>
                </a:lnTo>
                <a:lnTo>
                  <a:pt x="1686" y="1026"/>
                </a:lnTo>
                <a:lnTo>
                  <a:pt x="1662" y="1026"/>
                </a:lnTo>
                <a:lnTo>
                  <a:pt x="1662" y="1008"/>
                </a:lnTo>
                <a:lnTo>
                  <a:pt x="1668" y="996"/>
                </a:lnTo>
                <a:lnTo>
                  <a:pt x="1686" y="978"/>
                </a:lnTo>
                <a:lnTo>
                  <a:pt x="1716" y="978"/>
                </a:lnTo>
                <a:lnTo>
                  <a:pt x="1728" y="984"/>
                </a:lnTo>
                <a:lnTo>
                  <a:pt x="1746" y="990"/>
                </a:lnTo>
                <a:lnTo>
                  <a:pt x="1782" y="1008"/>
                </a:lnTo>
                <a:lnTo>
                  <a:pt x="1812" y="1008"/>
                </a:lnTo>
                <a:lnTo>
                  <a:pt x="1830" y="1014"/>
                </a:lnTo>
                <a:lnTo>
                  <a:pt x="1830" y="1002"/>
                </a:lnTo>
                <a:lnTo>
                  <a:pt x="1824" y="990"/>
                </a:lnTo>
                <a:lnTo>
                  <a:pt x="1824" y="960"/>
                </a:lnTo>
                <a:lnTo>
                  <a:pt x="1830" y="954"/>
                </a:lnTo>
                <a:lnTo>
                  <a:pt x="1872" y="954"/>
                </a:lnTo>
                <a:lnTo>
                  <a:pt x="1884" y="960"/>
                </a:lnTo>
                <a:lnTo>
                  <a:pt x="1890" y="972"/>
                </a:lnTo>
                <a:lnTo>
                  <a:pt x="1914" y="972"/>
                </a:lnTo>
                <a:lnTo>
                  <a:pt x="1926" y="978"/>
                </a:lnTo>
                <a:lnTo>
                  <a:pt x="1944" y="978"/>
                </a:lnTo>
                <a:lnTo>
                  <a:pt x="1962" y="972"/>
                </a:lnTo>
                <a:lnTo>
                  <a:pt x="2082" y="972"/>
                </a:lnTo>
                <a:lnTo>
                  <a:pt x="2094" y="978"/>
                </a:lnTo>
                <a:lnTo>
                  <a:pt x="2106" y="978"/>
                </a:lnTo>
                <a:lnTo>
                  <a:pt x="2154" y="972"/>
                </a:lnTo>
                <a:lnTo>
                  <a:pt x="2166" y="984"/>
                </a:lnTo>
                <a:lnTo>
                  <a:pt x="2184" y="984"/>
                </a:lnTo>
                <a:lnTo>
                  <a:pt x="2208" y="1014"/>
                </a:lnTo>
                <a:lnTo>
                  <a:pt x="2250" y="1014"/>
                </a:lnTo>
                <a:lnTo>
                  <a:pt x="2268" y="1020"/>
                </a:lnTo>
                <a:lnTo>
                  <a:pt x="2262" y="1014"/>
                </a:lnTo>
                <a:lnTo>
                  <a:pt x="2262" y="1002"/>
                </a:lnTo>
                <a:lnTo>
                  <a:pt x="2256" y="996"/>
                </a:lnTo>
                <a:lnTo>
                  <a:pt x="2256" y="984"/>
                </a:lnTo>
                <a:lnTo>
                  <a:pt x="2280" y="984"/>
                </a:lnTo>
                <a:lnTo>
                  <a:pt x="2262" y="966"/>
                </a:lnTo>
                <a:lnTo>
                  <a:pt x="2262" y="960"/>
                </a:lnTo>
                <a:lnTo>
                  <a:pt x="2268" y="954"/>
                </a:lnTo>
                <a:lnTo>
                  <a:pt x="2286" y="954"/>
                </a:lnTo>
                <a:lnTo>
                  <a:pt x="2286" y="942"/>
                </a:lnTo>
                <a:lnTo>
                  <a:pt x="2274" y="936"/>
                </a:lnTo>
                <a:lnTo>
                  <a:pt x="2268" y="924"/>
                </a:lnTo>
                <a:lnTo>
                  <a:pt x="2226" y="882"/>
                </a:lnTo>
                <a:lnTo>
                  <a:pt x="2214" y="858"/>
                </a:lnTo>
                <a:lnTo>
                  <a:pt x="2214" y="828"/>
                </a:lnTo>
                <a:lnTo>
                  <a:pt x="2196" y="828"/>
                </a:lnTo>
                <a:lnTo>
                  <a:pt x="2184" y="822"/>
                </a:lnTo>
                <a:lnTo>
                  <a:pt x="2178" y="816"/>
                </a:lnTo>
                <a:lnTo>
                  <a:pt x="2178" y="810"/>
                </a:lnTo>
                <a:lnTo>
                  <a:pt x="2184" y="804"/>
                </a:lnTo>
                <a:lnTo>
                  <a:pt x="2196" y="798"/>
                </a:lnTo>
                <a:lnTo>
                  <a:pt x="2208" y="798"/>
                </a:lnTo>
                <a:lnTo>
                  <a:pt x="2220" y="792"/>
                </a:lnTo>
                <a:lnTo>
                  <a:pt x="2232" y="792"/>
                </a:lnTo>
                <a:lnTo>
                  <a:pt x="2268" y="774"/>
                </a:lnTo>
                <a:lnTo>
                  <a:pt x="2280" y="774"/>
                </a:lnTo>
                <a:lnTo>
                  <a:pt x="2286" y="780"/>
                </a:lnTo>
                <a:lnTo>
                  <a:pt x="2292" y="792"/>
                </a:lnTo>
                <a:lnTo>
                  <a:pt x="2298" y="798"/>
                </a:lnTo>
                <a:lnTo>
                  <a:pt x="2316" y="786"/>
                </a:lnTo>
                <a:lnTo>
                  <a:pt x="2328" y="798"/>
                </a:lnTo>
                <a:lnTo>
                  <a:pt x="2334" y="798"/>
                </a:lnTo>
                <a:lnTo>
                  <a:pt x="2340" y="792"/>
                </a:lnTo>
                <a:lnTo>
                  <a:pt x="2340" y="780"/>
                </a:lnTo>
                <a:lnTo>
                  <a:pt x="2334" y="774"/>
                </a:lnTo>
                <a:lnTo>
                  <a:pt x="2328" y="774"/>
                </a:lnTo>
                <a:lnTo>
                  <a:pt x="2322" y="768"/>
                </a:lnTo>
                <a:lnTo>
                  <a:pt x="2316" y="768"/>
                </a:lnTo>
                <a:lnTo>
                  <a:pt x="2316" y="630"/>
                </a:lnTo>
                <a:lnTo>
                  <a:pt x="2328" y="630"/>
                </a:lnTo>
                <a:lnTo>
                  <a:pt x="2340" y="636"/>
                </a:lnTo>
                <a:lnTo>
                  <a:pt x="2352" y="636"/>
                </a:lnTo>
                <a:lnTo>
                  <a:pt x="2376" y="648"/>
                </a:lnTo>
                <a:lnTo>
                  <a:pt x="2424" y="648"/>
                </a:lnTo>
                <a:lnTo>
                  <a:pt x="2436" y="660"/>
                </a:lnTo>
                <a:lnTo>
                  <a:pt x="2454" y="642"/>
                </a:lnTo>
                <a:lnTo>
                  <a:pt x="2472" y="642"/>
                </a:lnTo>
                <a:lnTo>
                  <a:pt x="2478" y="636"/>
                </a:lnTo>
                <a:lnTo>
                  <a:pt x="2478" y="618"/>
                </a:lnTo>
                <a:lnTo>
                  <a:pt x="2466" y="594"/>
                </a:lnTo>
                <a:lnTo>
                  <a:pt x="2454" y="582"/>
                </a:lnTo>
                <a:lnTo>
                  <a:pt x="2442" y="558"/>
                </a:lnTo>
                <a:lnTo>
                  <a:pt x="2442" y="540"/>
                </a:lnTo>
                <a:lnTo>
                  <a:pt x="2454" y="528"/>
                </a:lnTo>
                <a:lnTo>
                  <a:pt x="2496" y="528"/>
                </a:lnTo>
                <a:lnTo>
                  <a:pt x="2502" y="522"/>
                </a:lnTo>
                <a:lnTo>
                  <a:pt x="2502" y="510"/>
                </a:lnTo>
                <a:lnTo>
                  <a:pt x="2484" y="492"/>
                </a:lnTo>
                <a:close/>
                <a:moveTo>
                  <a:pt x="2082" y="696"/>
                </a:moveTo>
                <a:lnTo>
                  <a:pt x="2046" y="696"/>
                </a:lnTo>
                <a:lnTo>
                  <a:pt x="2046" y="702"/>
                </a:lnTo>
                <a:lnTo>
                  <a:pt x="2040" y="708"/>
                </a:lnTo>
                <a:lnTo>
                  <a:pt x="2028" y="708"/>
                </a:lnTo>
                <a:lnTo>
                  <a:pt x="2022" y="702"/>
                </a:lnTo>
                <a:lnTo>
                  <a:pt x="2010" y="696"/>
                </a:lnTo>
                <a:lnTo>
                  <a:pt x="1980" y="702"/>
                </a:lnTo>
                <a:lnTo>
                  <a:pt x="1950" y="696"/>
                </a:lnTo>
                <a:lnTo>
                  <a:pt x="1932" y="696"/>
                </a:lnTo>
                <a:lnTo>
                  <a:pt x="1908" y="690"/>
                </a:lnTo>
                <a:lnTo>
                  <a:pt x="1860" y="690"/>
                </a:lnTo>
                <a:lnTo>
                  <a:pt x="1854" y="684"/>
                </a:lnTo>
                <a:lnTo>
                  <a:pt x="1854" y="678"/>
                </a:lnTo>
                <a:lnTo>
                  <a:pt x="1836" y="696"/>
                </a:lnTo>
                <a:lnTo>
                  <a:pt x="1830" y="696"/>
                </a:lnTo>
                <a:lnTo>
                  <a:pt x="1824" y="708"/>
                </a:lnTo>
                <a:lnTo>
                  <a:pt x="1824" y="714"/>
                </a:lnTo>
                <a:lnTo>
                  <a:pt x="1818" y="726"/>
                </a:lnTo>
                <a:lnTo>
                  <a:pt x="1812" y="732"/>
                </a:lnTo>
                <a:lnTo>
                  <a:pt x="1794" y="732"/>
                </a:lnTo>
                <a:lnTo>
                  <a:pt x="1800" y="762"/>
                </a:lnTo>
                <a:lnTo>
                  <a:pt x="1788" y="768"/>
                </a:lnTo>
                <a:lnTo>
                  <a:pt x="1806" y="786"/>
                </a:lnTo>
                <a:lnTo>
                  <a:pt x="1800" y="810"/>
                </a:lnTo>
                <a:lnTo>
                  <a:pt x="1794" y="810"/>
                </a:lnTo>
                <a:lnTo>
                  <a:pt x="1788" y="798"/>
                </a:lnTo>
                <a:lnTo>
                  <a:pt x="1776" y="792"/>
                </a:lnTo>
                <a:lnTo>
                  <a:pt x="1770" y="780"/>
                </a:lnTo>
                <a:lnTo>
                  <a:pt x="1758" y="774"/>
                </a:lnTo>
                <a:lnTo>
                  <a:pt x="1752" y="762"/>
                </a:lnTo>
                <a:lnTo>
                  <a:pt x="1752" y="750"/>
                </a:lnTo>
                <a:lnTo>
                  <a:pt x="1746" y="732"/>
                </a:lnTo>
                <a:lnTo>
                  <a:pt x="1746" y="720"/>
                </a:lnTo>
                <a:lnTo>
                  <a:pt x="1764" y="702"/>
                </a:lnTo>
                <a:lnTo>
                  <a:pt x="1776" y="702"/>
                </a:lnTo>
                <a:lnTo>
                  <a:pt x="1782" y="696"/>
                </a:lnTo>
                <a:lnTo>
                  <a:pt x="1788" y="684"/>
                </a:lnTo>
                <a:lnTo>
                  <a:pt x="1788" y="678"/>
                </a:lnTo>
                <a:lnTo>
                  <a:pt x="1800" y="666"/>
                </a:lnTo>
                <a:lnTo>
                  <a:pt x="1818" y="666"/>
                </a:lnTo>
                <a:lnTo>
                  <a:pt x="1830" y="672"/>
                </a:lnTo>
                <a:lnTo>
                  <a:pt x="1848" y="672"/>
                </a:lnTo>
                <a:lnTo>
                  <a:pt x="1854" y="666"/>
                </a:lnTo>
                <a:lnTo>
                  <a:pt x="1896" y="666"/>
                </a:lnTo>
                <a:lnTo>
                  <a:pt x="1908" y="672"/>
                </a:lnTo>
                <a:lnTo>
                  <a:pt x="1914" y="678"/>
                </a:lnTo>
                <a:lnTo>
                  <a:pt x="1932" y="678"/>
                </a:lnTo>
                <a:lnTo>
                  <a:pt x="1944" y="684"/>
                </a:lnTo>
                <a:lnTo>
                  <a:pt x="1974" y="684"/>
                </a:lnTo>
                <a:lnTo>
                  <a:pt x="1986" y="672"/>
                </a:lnTo>
                <a:lnTo>
                  <a:pt x="2028" y="672"/>
                </a:lnTo>
                <a:lnTo>
                  <a:pt x="2034" y="678"/>
                </a:lnTo>
                <a:lnTo>
                  <a:pt x="2046" y="678"/>
                </a:lnTo>
                <a:lnTo>
                  <a:pt x="2052" y="672"/>
                </a:lnTo>
                <a:lnTo>
                  <a:pt x="2064" y="666"/>
                </a:lnTo>
                <a:lnTo>
                  <a:pt x="2088" y="666"/>
                </a:lnTo>
                <a:lnTo>
                  <a:pt x="2088" y="684"/>
                </a:lnTo>
                <a:lnTo>
                  <a:pt x="2082" y="690"/>
                </a:lnTo>
                <a:lnTo>
                  <a:pt x="2082" y="69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Jordan" descr="© INSCALE GmbH, 05.05.2010&#10;http://www.presentationload.com/">
            <a:extLst>
              <a:ext uri="{FF2B5EF4-FFF2-40B4-BE49-F238E27FC236}">
                <a16:creationId xmlns:a16="http://schemas.microsoft.com/office/drawing/2014/main" id="{C0AF531F-1523-54CA-73C2-103E9E4495C4}"/>
              </a:ext>
            </a:extLst>
          </p:cNvPr>
          <p:cNvSpPr>
            <a:spLocks/>
          </p:cNvSpPr>
          <p:nvPr/>
        </p:nvSpPr>
        <p:spPr bwMode="gray">
          <a:xfrm>
            <a:off x="6743563" y="3119852"/>
            <a:ext cx="132773" cy="158591"/>
          </a:xfrm>
          <a:custGeom>
            <a:avLst/>
            <a:gdLst>
              <a:gd name="T0" fmla="*/ 2147483647 w 282"/>
              <a:gd name="T1" fmla="*/ 2147483647 h 336"/>
              <a:gd name="T2" fmla="*/ 2147483647 w 282"/>
              <a:gd name="T3" fmla="*/ 2147483647 h 336"/>
              <a:gd name="T4" fmla="*/ 2147483647 w 282"/>
              <a:gd name="T5" fmla="*/ 0 h 336"/>
              <a:gd name="T6" fmla="*/ 2147483647 w 282"/>
              <a:gd name="T7" fmla="*/ 2147483647 h 336"/>
              <a:gd name="T8" fmla="*/ 2147483647 w 282"/>
              <a:gd name="T9" fmla="*/ 2147483647 h 336"/>
              <a:gd name="T10" fmla="*/ 2147483647 w 282"/>
              <a:gd name="T11" fmla="*/ 2147483647 h 336"/>
              <a:gd name="T12" fmla="*/ 2147483647 w 282"/>
              <a:gd name="T13" fmla="*/ 2147483647 h 336"/>
              <a:gd name="T14" fmla="*/ 2147483647 w 282"/>
              <a:gd name="T15" fmla="*/ 2147483647 h 336"/>
              <a:gd name="T16" fmla="*/ 2147483647 w 282"/>
              <a:gd name="T17" fmla="*/ 2147483647 h 336"/>
              <a:gd name="T18" fmla="*/ 2147483647 w 282"/>
              <a:gd name="T19" fmla="*/ 2147483647 h 336"/>
              <a:gd name="T20" fmla="*/ 2147483647 w 282"/>
              <a:gd name="T21" fmla="*/ 2147483647 h 336"/>
              <a:gd name="T22" fmla="*/ 2147483647 w 282"/>
              <a:gd name="T23" fmla="*/ 2147483647 h 336"/>
              <a:gd name="T24" fmla="*/ 2147483647 w 282"/>
              <a:gd name="T25" fmla="*/ 2147483647 h 336"/>
              <a:gd name="T26" fmla="*/ 2147483647 w 282"/>
              <a:gd name="T27" fmla="*/ 2147483647 h 336"/>
              <a:gd name="T28" fmla="*/ 2147483647 w 282"/>
              <a:gd name="T29" fmla="*/ 2147483647 h 336"/>
              <a:gd name="T30" fmla="*/ 2147483647 w 282"/>
              <a:gd name="T31" fmla="*/ 2147483647 h 336"/>
              <a:gd name="T32" fmla="*/ 2147483647 w 282"/>
              <a:gd name="T33" fmla="*/ 2147483647 h 336"/>
              <a:gd name="T34" fmla="*/ 2147483647 w 282"/>
              <a:gd name="T35" fmla="*/ 2147483647 h 336"/>
              <a:gd name="T36" fmla="*/ 2147483647 w 282"/>
              <a:gd name="T37" fmla="*/ 2147483647 h 336"/>
              <a:gd name="T38" fmla="*/ 2147483647 w 282"/>
              <a:gd name="T39" fmla="*/ 2147483647 h 336"/>
              <a:gd name="T40" fmla="*/ 2147483647 w 282"/>
              <a:gd name="T41" fmla="*/ 2147483647 h 336"/>
              <a:gd name="T42" fmla="*/ 2147483647 w 282"/>
              <a:gd name="T43" fmla="*/ 2147483647 h 336"/>
              <a:gd name="T44" fmla="*/ 2147483647 w 282"/>
              <a:gd name="T45" fmla="*/ 2147483647 h 336"/>
              <a:gd name="T46" fmla="*/ 0 w 282"/>
              <a:gd name="T47" fmla="*/ 2147483647 h 336"/>
              <a:gd name="T48" fmla="*/ 0 w 282"/>
              <a:gd name="T49" fmla="*/ 2147483647 h 336"/>
              <a:gd name="T50" fmla="*/ 2147483647 w 282"/>
              <a:gd name="T51" fmla="*/ 2147483647 h 336"/>
              <a:gd name="T52" fmla="*/ 2147483647 w 282"/>
              <a:gd name="T53" fmla="*/ 2147483647 h 336"/>
              <a:gd name="T54" fmla="*/ 2147483647 w 282"/>
              <a:gd name="T55" fmla="*/ 2147483647 h 336"/>
              <a:gd name="T56" fmla="*/ 2147483647 w 282"/>
              <a:gd name="T57" fmla="*/ 2147483647 h 336"/>
              <a:gd name="T58" fmla="*/ 2147483647 w 282"/>
              <a:gd name="T59" fmla="*/ 2147483647 h 336"/>
              <a:gd name="T60" fmla="*/ 2147483647 w 282"/>
              <a:gd name="T61" fmla="*/ 2147483647 h 336"/>
              <a:gd name="T62" fmla="*/ 2147483647 w 282"/>
              <a:gd name="T63" fmla="*/ 2147483647 h 336"/>
              <a:gd name="T64" fmla="*/ 2147483647 w 282"/>
              <a:gd name="T65" fmla="*/ 2147483647 h 336"/>
              <a:gd name="T66" fmla="*/ 2147483647 w 282"/>
              <a:gd name="T67" fmla="*/ 2147483647 h 336"/>
              <a:gd name="T68" fmla="*/ 2147483647 w 282"/>
              <a:gd name="T69" fmla="*/ 2147483647 h 336"/>
              <a:gd name="T70" fmla="*/ 2147483647 w 282"/>
              <a:gd name="T71" fmla="*/ 2147483647 h 336"/>
              <a:gd name="T72" fmla="*/ 2147483647 w 282"/>
              <a:gd name="T73" fmla="*/ 2147483647 h 336"/>
              <a:gd name="T74" fmla="*/ 2147483647 w 282"/>
              <a:gd name="T75" fmla="*/ 2147483647 h 336"/>
              <a:gd name="T76" fmla="*/ 2147483647 w 282"/>
              <a:gd name="T77" fmla="*/ 2147483647 h 336"/>
              <a:gd name="T78" fmla="*/ 2147483647 w 282"/>
              <a:gd name="T79" fmla="*/ 2147483647 h 336"/>
              <a:gd name="T80" fmla="*/ 2147483647 w 282"/>
              <a:gd name="T81" fmla="*/ 2147483647 h 336"/>
              <a:gd name="T82" fmla="*/ 2147483647 w 282"/>
              <a:gd name="T83" fmla="*/ 2147483647 h 336"/>
              <a:gd name="T84" fmla="*/ 2147483647 w 282"/>
              <a:gd name="T85" fmla="*/ 2147483647 h 336"/>
              <a:gd name="T86" fmla="*/ 2147483647 w 282"/>
              <a:gd name="T87" fmla="*/ 2147483647 h 336"/>
              <a:gd name="T88" fmla="*/ 2147483647 w 282"/>
              <a:gd name="T89" fmla="*/ 2147483647 h 336"/>
              <a:gd name="T90" fmla="*/ 2147483647 w 282"/>
              <a:gd name="T91" fmla="*/ 2147483647 h 336"/>
              <a:gd name="T92" fmla="*/ 2147483647 w 282"/>
              <a:gd name="T93" fmla="*/ 2147483647 h 336"/>
              <a:gd name="T94" fmla="*/ 2147483647 w 282"/>
              <a:gd name="T95" fmla="*/ 2147483647 h 336"/>
              <a:gd name="T96" fmla="*/ 2147483647 w 282"/>
              <a:gd name="T97" fmla="*/ 2147483647 h 336"/>
              <a:gd name="T98" fmla="*/ 2147483647 w 282"/>
              <a:gd name="T99" fmla="*/ 2147483647 h 336"/>
              <a:gd name="T100" fmla="*/ 2147483647 w 282"/>
              <a:gd name="T101" fmla="*/ 2147483647 h 336"/>
              <a:gd name="T102" fmla="*/ 2147483647 w 282"/>
              <a:gd name="T103" fmla="*/ 2147483647 h 336"/>
              <a:gd name="T104" fmla="*/ 2147483647 w 282"/>
              <a:gd name="T105" fmla="*/ 2147483647 h 336"/>
              <a:gd name="T106" fmla="*/ 2147483647 w 282"/>
              <a:gd name="T107" fmla="*/ 2147483647 h 336"/>
              <a:gd name="T108" fmla="*/ 2147483647 w 282"/>
              <a:gd name="T109" fmla="*/ 2147483647 h 336"/>
              <a:gd name="T110" fmla="*/ 2147483647 w 282"/>
              <a:gd name="T111" fmla="*/ 2147483647 h 336"/>
              <a:gd name="T112" fmla="*/ 2147483647 w 282"/>
              <a:gd name="T113" fmla="*/ 2147483647 h 336"/>
              <a:gd name="T114" fmla="*/ 2147483647 w 282"/>
              <a:gd name="T115" fmla="*/ 2147483647 h 336"/>
              <a:gd name="T116" fmla="*/ 2147483647 w 282"/>
              <a:gd name="T117" fmla="*/ 2147483647 h 336"/>
              <a:gd name="T118" fmla="*/ 2147483647 w 282"/>
              <a:gd name="T119" fmla="*/ 2147483647 h 336"/>
              <a:gd name="T120" fmla="*/ 2147483647 w 282"/>
              <a:gd name="T121" fmla="*/ 2147483647 h 336"/>
              <a:gd name="T122" fmla="*/ 2147483647 w 282"/>
              <a:gd name="T123" fmla="*/ 2147483647 h 3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2"/>
              <a:gd name="T187" fmla="*/ 0 h 336"/>
              <a:gd name="T188" fmla="*/ 282 w 282"/>
              <a:gd name="T189" fmla="*/ 336 h 3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2" h="336">
                <a:moveTo>
                  <a:pt x="258" y="60"/>
                </a:moveTo>
                <a:lnTo>
                  <a:pt x="258" y="42"/>
                </a:lnTo>
                <a:lnTo>
                  <a:pt x="234" y="0"/>
                </a:lnTo>
                <a:lnTo>
                  <a:pt x="222" y="6"/>
                </a:lnTo>
                <a:lnTo>
                  <a:pt x="198" y="30"/>
                </a:lnTo>
                <a:lnTo>
                  <a:pt x="138" y="78"/>
                </a:lnTo>
                <a:lnTo>
                  <a:pt x="114" y="84"/>
                </a:lnTo>
                <a:lnTo>
                  <a:pt x="96" y="84"/>
                </a:lnTo>
                <a:lnTo>
                  <a:pt x="84" y="78"/>
                </a:lnTo>
                <a:lnTo>
                  <a:pt x="72" y="66"/>
                </a:lnTo>
                <a:lnTo>
                  <a:pt x="36" y="48"/>
                </a:lnTo>
                <a:lnTo>
                  <a:pt x="30" y="48"/>
                </a:lnTo>
                <a:lnTo>
                  <a:pt x="24" y="66"/>
                </a:lnTo>
                <a:lnTo>
                  <a:pt x="30" y="138"/>
                </a:lnTo>
                <a:lnTo>
                  <a:pt x="18" y="150"/>
                </a:lnTo>
                <a:lnTo>
                  <a:pt x="18" y="162"/>
                </a:lnTo>
                <a:lnTo>
                  <a:pt x="30" y="174"/>
                </a:lnTo>
                <a:lnTo>
                  <a:pt x="30" y="186"/>
                </a:lnTo>
                <a:lnTo>
                  <a:pt x="24" y="198"/>
                </a:lnTo>
                <a:lnTo>
                  <a:pt x="18" y="204"/>
                </a:lnTo>
                <a:lnTo>
                  <a:pt x="12" y="216"/>
                </a:lnTo>
                <a:lnTo>
                  <a:pt x="6" y="222"/>
                </a:lnTo>
                <a:lnTo>
                  <a:pt x="6" y="282"/>
                </a:lnTo>
                <a:lnTo>
                  <a:pt x="0" y="294"/>
                </a:lnTo>
                <a:lnTo>
                  <a:pt x="0" y="312"/>
                </a:lnTo>
                <a:lnTo>
                  <a:pt x="6" y="324"/>
                </a:lnTo>
                <a:lnTo>
                  <a:pt x="24" y="324"/>
                </a:lnTo>
                <a:lnTo>
                  <a:pt x="48" y="336"/>
                </a:lnTo>
                <a:lnTo>
                  <a:pt x="84" y="336"/>
                </a:lnTo>
                <a:lnTo>
                  <a:pt x="96" y="324"/>
                </a:lnTo>
                <a:lnTo>
                  <a:pt x="108" y="300"/>
                </a:lnTo>
                <a:lnTo>
                  <a:pt x="108" y="288"/>
                </a:lnTo>
                <a:lnTo>
                  <a:pt x="120" y="276"/>
                </a:lnTo>
                <a:lnTo>
                  <a:pt x="126" y="276"/>
                </a:lnTo>
                <a:lnTo>
                  <a:pt x="138" y="270"/>
                </a:lnTo>
                <a:lnTo>
                  <a:pt x="150" y="270"/>
                </a:lnTo>
                <a:lnTo>
                  <a:pt x="162" y="264"/>
                </a:lnTo>
                <a:lnTo>
                  <a:pt x="168" y="258"/>
                </a:lnTo>
                <a:lnTo>
                  <a:pt x="174" y="246"/>
                </a:lnTo>
                <a:lnTo>
                  <a:pt x="180" y="240"/>
                </a:lnTo>
                <a:lnTo>
                  <a:pt x="180" y="228"/>
                </a:lnTo>
                <a:lnTo>
                  <a:pt x="186" y="222"/>
                </a:lnTo>
                <a:lnTo>
                  <a:pt x="186" y="210"/>
                </a:lnTo>
                <a:lnTo>
                  <a:pt x="180" y="204"/>
                </a:lnTo>
                <a:lnTo>
                  <a:pt x="168" y="180"/>
                </a:lnTo>
                <a:lnTo>
                  <a:pt x="144" y="156"/>
                </a:lnTo>
                <a:lnTo>
                  <a:pt x="132" y="156"/>
                </a:lnTo>
                <a:lnTo>
                  <a:pt x="120" y="150"/>
                </a:lnTo>
                <a:lnTo>
                  <a:pt x="96" y="150"/>
                </a:lnTo>
                <a:lnTo>
                  <a:pt x="96" y="144"/>
                </a:lnTo>
                <a:lnTo>
                  <a:pt x="108" y="144"/>
                </a:lnTo>
                <a:lnTo>
                  <a:pt x="120" y="138"/>
                </a:lnTo>
                <a:lnTo>
                  <a:pt x="186" y="138"/>
                </a:lnTo>
                <a:lnTo>
                  <a:pt x="198" y="114"/>
                </a:lnTo>
                <a:lnTo>
                  <a:pt x="240" y="114"/>
                </a:lnTo>
                <a:lnTo>
                  <a:pt x="252" y="108"/>
                </a:lnTo>
                <a:lnTo>
                  <a:pt x="258" y="102"/>
                </a:lnTo>
                <a:lnTo>
                  <a:pt x="264" y="102"/>
                </a:lnTo>
                <a:lnTo>
                  <a:pt x="276" y="96"/>
                </a:lnTo>
                <a:lnTo>
                  <a:pt x="282" y="90"/>
                </a:lnTo>
                <a:lnTo>
                  <a:pt x="282" y="78"/>
                </a:lnTo>
                <a:lnTo>
                  <a:pt x="258" y="6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Jamaica" descr="© INSCALE GmbH, 05.05.2010&#10;http://www.presentationload.com/">
            <a:extLst>
              <a:ext uri="{FF2B5EF4-FFF2-40B4-BE49-F238E27FC236}">
                <a16:creationId xmlns:a16="http://schemas.microsoft.com/office/drawing/2014/main" id="{405D5E3C-17B3-2245-CDD8-41431ECCFFBA}"/>
              </a:ext>
            </a:extLst>
          </p:cNvPr>
          <p:cNvSpPr>
            <a:spLocks/>
          </p:cNvSpPr>
          <p:nvPr/>
        </p:nvSpPr>
        <p:spPr bwMode="gray">
          <a:xfrm>
            <a:off x="3007474" y="3685983"/>
            <a:ext cx="73763" cy="23973"/>
          </a:xfrm>
          <a:custGeom>
            <a:avLst/>
            <a:gdLst>
              <a:gd name="T0" fmla="*/ 2147483647 w 156"/>
              <a:gd name="T1" fmla="*/ 2147483647 h 54"/>
              <a:gd name="T2" fmla="*/ 2147483647 w 156"/>
              <a:gd name="T3" fmla="*/ 2147483647 h 54"/>
              <a:gd name="T4" fmla="*/ 2147483647 w 156"/>
              <a:gd name="T5" fmla="*/ 2147483647 h 54"/>
              <a:gd name="T6" fmla="*/ 2147483647 w 156"/>
              <a:gd name="T7" fmla="*/ 2147483647 h 54"/>
              <a:gd name="T8" fmla="*/ 2147483647 w 156"/>
              <a:gd name="T9" fmla="*/ 2147483647 h 54"/>
              <a:gd name="T10" fmla="*/ 2147483647 w 156"/>
              <a:gd name="T11" fmla="*/ 2147483647 h 54"/>
              <a:gd name="T12" fmla="*/ 2147483647 w 156"/>
              <a:gd name="T13" fmla="*/ 2147483647 h 54"/>
              <a:gd name="T14" fmla="*/ 2147483647 w 156"/>
              <a:gd name="T15" fmla="*/ 2147483647 h 54"/>
              <a:gd name="T16" fmla="*/ 2147483647 w 156"/>
              <a:gd name="T17" fmla="*/ 0 h 54"/>
              <a:gd name="T18" fmla="*/ 2147483647 w 156"/>
              <a:gd name="T19" fmla="*/ 0 h 54"/>
              <a:gd name="T20" fmla="*/ 2147483647 w 156"/>
              <a:gd name="T21" fmla="*/ 2147483647 h 54"/>
              <a:gd name="T22" fmla="*/ 0 w 156"/>
              <a:gd name="T23" fmla="*/ 2147483647 h 54"/>
              <a:gd name="T24" fmla="*/ 2147483647 w 156"/>
              <a:gd name="T25" fmla="*/ 2147483647 h 54"/>
              <a:gd name="T26" fmla="*/ 2147483647 w 156"/>
              <a:gd name="T27" fmla="*/ 2147483647 h 54"/>
              <a:gd name="T28" fmla="*/ 2147483647 w 156"/>
              <a:gd name="T29" fmla="*/ 2147483647 h 54"/>
              <a:gd name="T30" fmla="*/ 2147483647 w 156"/>
              <a:gd name="T31" fmla="*/ 2147483647 h 54"/>
              <a:gd name="T32" fmla="*/ 2147483647 w 156"/>
              <a:gd name="T33" fmla="*/ 2147483647 h 54"/>
              <a:gd name="T34" fmla="*/ 2147483647 w 156"/>
              <a:gd name="T35" fmla="*/ 2147483647 h 54"/>
              <a:gd name="T36" fmla="*/ 2147483647 w 156"/>
              <a:gd name="T37" fmla="*/ 2147483647 h 5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54"/>
              <a:gd name="T59" fmla="*/ 156 w 156"/>
              <a:gd name="T60" fmla="*/ 54 h 5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54">
                <a:moveTo>
                  <a:pt x="108" y="54"/>
                </a:moveTo>
                <a:lnTo>
                  <a:pt x="114" y="36"/>
                </a:lnTo>
                <a:lnTo>
                  <a:pt x="156" y="48"/>
                </a:lnTo>
                <a:lnTo>
                  <a:pt x="156" y="42"/>
                </a:lnTo>
                <a:lnTo>
                  <a:pt x="150" y="36"/>
                </a:lnTo>
                <a:lnTo>
                  <a:pt x="144" y="24"/>
                </a:lnTo>
                <a:lnTo>
                  <a:pt x="126" y="6"/>
                </a:lnTo>
                <a:lnTo>
                  <a:pt x="84" y="6"/>
                </a:lnTo>
                <a:lnTo>
                  <a:pt x="66" y="0"/>
                </a:lnTo>
                <a:lnTo>
                  <a:pt x="24" y="0"/>
                </a:lnTo>
                <a:lnTo>
                  <a:pt x="12" y="6"/>
                </a:lnTo>
                <a:lnTo>
                  <a:pt x="0" y="6"/>
                </a:lnTo>
                <a:lnTo>
                  <a:pt x="6" y="18"/>
                </a:lnTo>
                <a:lnTo>
                  <a:pt x="18" y="24"/>
                </a:lnTo>
                <a:lnTo>
                  <a:pt x="24" y="36"/>
                </a:lnTo>
                <a:lnTo>
                  <a:pt x="36" y="42"/>
                </a:lnTo>
                <a:lnTo>
                  <a:pt x="60" y="42"/>
                </a:lnTo>
                <a:lnTo>
                  <a:pt x="78" y="48"/>
                </a:lnTo>
                <a:lnTo>
                  <a:pt x="108" y="5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Japan" descr="© INSCALE GmbH, 05.05.2010&#10;http://www.presentationload.com/">
            <a:extLst>
              <a:ext uri="{FF2B5EF4-FFF2-40B4-BE49-F238E27FC236}">
                <a16:creationId xmlns:a16="http://schemas.microsoft.com/office/drawing/2014/main" id="{2EF2B587-89DA-AADC-46AF-51CF6C0E3305}"/>
              </a:ext>
            </a:extLst>
          </p:cNvPr>
          <p:cNvSpPr>
            <a:spLocks noEditPoints="1"/>
          </p:cNvSpPr>
          <p:nvPr/>
        </p:nvSpPr>
        <p:spPr bwMode="gray">
          <a:xfrm>
            <a:off x="9655353" y="2658834"/>
            <a:ext cx="413071" cy="805859"/>
          </a:xfrm>
          <a:custGeom>
            <a:avLst/>
            <a:gdLst>
              <a:gd name="T0" fmla="*/ 2147483647 w 876"/>
              <a:gd name="T1" fmla="*/ 2147483647 h 1710"/>
              <a:gd name="T2" fmla="*/ 2147483647 w 876"/>
              <a:gd name="T3" fmla="*/ 2147483647 h 1710"/>
              <a:gd name="T4" fmla="*/ 2147483647 w 876"/>
              <a:gd name="T5" fmla="*/ 2147483647 h 1710"/>
              <a:gd name="T6" fmla="*/ 2147483647 w 876"/>
              <a:gd name="T7" fmla="*/ 2147483647 h 1710"/>
              <a:gd name="T8" fmla="*/ 2147483647 w 876"/>
              <a:gd name="T9" fmla="*/ 2147483647 h 1710"/>
              <a:gd name="T10" fmla="*/ 2147483647 w 876"/>
              <a:gd name="T11" fmla="*/ 2147483647 h 1710"/>
              <a:gd name="T12" fmla="*/ 2147483647 w 876"/>
              <a:gd name="T13" fmla="*/ 2147483647 h 1710"/>
              <a:gd name="T14" fmla="*/ 2147483647 w 876"/>
              <a:gd name="T15" fmla="*/ 2147483647 h 1710"/>
              <a:gd name="T16" fmla="*/ 2147483647 w 876"/>
              <a:gd name="T17" fmla="*/ 2147483647 h 1710"/>
              <a:gd name="T18" fmla="*/ 2147483647 w 876"/>
              <a:gd name="T19" fmla="*/ 2147483647 h 1710"/>
              <a:gd name="T20" fmla="*/ 2147483647 w 876"/>
              <a:gd name="T21" fmla="*/ 2147483647 h 1710"/>
              <a:gd name="T22" fmla="*/ 2147483647 w 876"/>
              <a:gd name="T23" fmla="*/ 2147483647 h 1710"/>
              <a:gd name="T24" fmla="*/ 2147483647 w 876"/>
              <a:gd name="T25" fmla="*/ 2147483647 h 1710"/>
              <a:gd name="T26" fmla="*/ 2147483647 w 876"/>
              <a:gd name="T27" fmla="*/ 2147483647 h 1710"/>
              <a:gd name="T28" fmla="*/ 2147483647 w 876"/>
              <a:gd name="T29" fmla="*/ 2147483647 h 1710"/>
              <a:gd name="T30" fmla="*/ 2147483647 w 876"/>
              <a:gd name="T31" fmla="*/ 2147483647 h 1710"/>
              <a:gd name="T32" fmla="*/ 2147483647 w 876"/>
              <a:gd name="T33" fmla="*/ 2147483647 h 1710"/>
              <a:gd name="T34" fmla="*/ 2147483647 w 876"/>
              <a:gd name="T35" fmla="*/ 2147483647 h 1710"/>
              <a:gd name="T36" fmla="*/ 2147483647 w 876"/>
              <a:gd name="T37" fmla="*/ 2147483647 h 1710"/>
              <a:gd name="T38" fmla="*/ 2147483647 w 876"/>
              <a:gd name="T39" fmla="*/ 2147483647 h 1710"/>
              <a:gd name="T40" fmla="*/ 2147483647 w 876"/>
              <a:gd name="T41" fmla="*/ 2147483647 h 1710"/>
              <a:gd name="T42" fmla="*/ 2147483647 w 876"/>
              <a:gd name="T43" fmla="*/ 2147483647 h 1710"/>
              <a:gd name="T44" fmla="*/ 2147483647 w 876"/>
              <a:gd name="T45" fmla="*/ 2147483647 h 1710"/>
              <a:gd name="T46" fmla="*/ 2147483647 w 876"/>
              <a:gd name="T47" fmla="*/ 2147483647 h 1710"/>
              <a:gd name="T48" fmla="*/ 2147483647 w 876"/>
              <a:gd name="T49" fmla="*/ 2147483647 h 1710"/>
              <a:gd name="T50" fmla="*/ 2147483647 w 876"/>
              <a:gd name="T51" fmla="*/ 2147483647 h 1710"/>
              <a:gd name="T52" fmla="*/ 2147483647 w 876"/>
              <a:gd name="T53" fmla="*/ 2147483647 h 1710"/>
              <a:gd name="T54" fmla="*/ 2147483647 w 876"/>
              <a:gd name="T55" fmla="*/ 2147483647 h 1710"/>
              <a:gd name="T56" fmla="*/ 2147483647 w 876"/>
              <a:gd name="T57" fmla="*/ 2147483647 h 1710"/>
              <a:gd name="T58" fmla="*/ 2147483647 w 876"/>
              <a:gd name="T59" fmla="*/ 2147483647 h 1710"/>
              <a:gd name="T60" fmla="*/ 2147483647 w 876"/>
              <a:gd name="T61" fmla="*/ 2147483647 h 1710"/>
              <a:gd name="T62" fmla="*/ 2147483647 w 876"/>
              <a:gd name="T63" fmla="*/ 2147483647 h 1710"/>
              <a:gd name="T64" fmla="*/ 2147483647 w 876"/>
              <a:gd name="T65" fmla="*/ 2147483647 h 1710"/>
              <a:gd name="T66" fmla="*/ 2147483647 w 876"/>
              <a:gd name="T67" fmla="*/ 2147483647 h 1710"/>
              <a:gd name="T68" fmla="*/ 2147483647 w 876"/>
              <a:gd name="T69" fmla="*/ 2147483647 h 1710"/>
              <a:gd name="T70" fmla="*/ 2147483647 w 876"/>
              <a:gd name="T71" fmla="*/ 2147483647 h 1710"/>
              <a:gd name="T72" fmla="*/ 2147483647 w 876"/>
              <a:gd name="T73" fmla="*/ 2147483647 h 1710"/>
              <a:gd name="T74" fmla="*/ 2147483647 w 876"/>
              <a:gd name="T75" fmla="*/ 2147483647 h 1710"/>
              <a:gd name="T76" fmla="*/ 2147483647 w 876"/>
              <a:gd name="T77" fmla="*/ 2147483647 h 1710"/>
              <a:gd name="T78" fmla="*/ 2147483647 w 876"/>
              <a:gd name="T79" fmla="*/ 2147483647 h 1710"/>
              <a:gd name="T80" fmla="*/ 2147483647 w 876"/>
              <a:gd name="T81" fmla="*/ 2147483647 h 1710"/>
              <a:gd name="T82" fmla="*/ 2147483647 w 876"/>
              <a:gd name="T83" fmla="*/ 2147483647 h 1710"/>
              <a:gd name="T84" fmla="*/ 2147483647 w 876"/>
              <a:gd name="T85" fmla="*/ 2147483647 h 1710"/>
              <a:gd name="T86" fmla="*/ 2147483647 w 876"/>
              <a:gd name="T87" fmla="*/ 2147483647 h 1710"/>
              <a:gd name="T88" fmla="*/ 2147483647 w 876"/>
              <a:gd name="T89" fmla="*/ 2147483647 h 1710"/>
              <a:gd name="T90" fmla="*/ 2147483647 w 876"/>
              <a:gd name="T91" fmla="*/ 2147483647 h 1710"/>
              <a:gd name="T92" fmla="*/ 2147483647 w 876"/>
              <a:gd name="T93" fmla="*/ 2147483647 h 1710"/>
              <a:gd name="T94" fmla="*/ 2147483647 w 876"/>
              <a:gd name="T95" fmla="*/ 2147483647 h 1710"/>
              <a:gd name="T96" fmla="*/ 2147483647 w 876"/>
              <a:gd name="T97" fmla="*/ 2147483647 h 1710"/>
              <a:gd name="T98" fmla="*/ 2147483647 w 876"/>
              <a:gd name="T99" fmla="*/ 2147483647 h 1710"/>
              <a:gd name="T100" fmla="*/ 2147483647 w 876"/>
              <a:gd name="T101" fmla="*/ 2147483647 h 1710"/>
              <a:gd name="T102" fmla="*/ 2147483647 w 876"/>
              <a:gd name="T103" fmla="*/ 2147483647 h 1710"/>
              <a:gd name="T104" fmla="*/ 2147483647 w 876"/>
              <a:gd name="T105" fmla="*/ 2147483647 h 1710"/>
              <a:gd name="T106" fmla="*/ 2147483647 w 876"/>
              <a:gd name="T107" fmla="*/ 2147483647 h 1710"/>
              <a:gd name="T108" fmla="*/ 2147483647 w 876"/>
              <a:gd name="T109" fmla="*/ 2147483647 h 1710"/>
              <a:gd name="T110" fmla="*/ 2147483647 w 876"/>
              <a:gd name="T111" fmla="*/ 2147483647 h 1710"/>
              <a:gd name="T112" fmla="*/ 2147483647 w 876"/>
              <a:gd name="T113" fmla="*/ 2147483647 h 1710"/>
              <a:gd name="T114" fmla="*/ 2147483647 w 876"/>
              <a:gd name="T115" fmla="*/ 2147483647 h 1710"/>
              <a:gd name="T116" fmla="*/ 2147483647 w 876"/>
              <a:gd name="T117" fmla="*/ 2147483647 h 1710"/>
              <a:gd name="T118" fmla="*/ 2147483647 w 876"/>
              <a:gd name="T119" fmla="*/ 2147483647 h 17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76"/>
              <a:gd name="T181" fmla="*/ 0 h 1710"/>
              <a:gd name="T182" fmla="*/ 876 w 876"/>
              <a:gd name="T183" fmla="*/ 1710 h 17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76" h="1710">
                <a:moveTo>
                  <a:pt x="876" y="780"/>
                </a:moveTo>
                <a:lnTo>
                  <a:pt x="864" y="774"/>
                </a:lnTo>
                <a:lnTo>
                  <a:pt x="858" y="768"/>
                </a:lnTo>
                <a:lnTo>
                  <a:pt x="846" y="762"/>
                </a:lnTo>
                <a:lnTo>
                  <a:pt x="840" y="750"/>
                </a:lnTo>
                <a:lnTo>
                  <a:pt x="828" y="744"/>
                </a:lnTo>
                <a:lnTo>
                  <a:pt x="828" y="720"/>
                </a:lnTo>
                <a:lnTo>
                  <a:pt x="834" y="702"/>
                </a:lnTo>
                <a:lnTo>
                  <a:pt x="834" y="684"/>
                </a:lnTo>
                <a:lnTo>
                  <a:pt x="828" y="666"/>
                </a:lnTo>
                <a:lnTo>
                  <a:pt x="816" y="642"/>
                </a:lnTo>
                <a:lnTo>
                  <a:pt x="792" y="618"/>
                </a:lnTo>
                <a:lnTo>
                  <a:pt x="786" y="600"/>
                </a:lnTo>
                <a:lnTo>
                  <a:pt x="786" y="576"/>
                </a:lnTo>
                <a:lnTo>
                  <a:pt x="792" y="570"/>
                </a:lnTo>
                <a:lnTo>
                  <a:pt x="810" y="570"/>
                </a:lnTo>
                <a:lnTo>
                  <a:pt x="810" y="528"/>
                </a:lnTo>
                <a:lnTo>
                  <a:pt x="798" y="516"/>
                </a:lnTo>
                <a:lnTo>
                  <a:pt x="810" y="510"/>
                </a:lnTo>
                <a:lnTo>
                  <a:pt x="810" y="498"/>
                </a:lnTo>
                <a:lnTo>
                  <a:pt x="804" y="486"/>
                </a:lnTo>
                <a:lnTo>
                  <a:pt x="804" y="474"/>
                </a:lnTo>
                <a:lnTo>
                  <a:pt x="798" y="468"/>
                </a:lnTo>
                <a:lnTo>
                  <a:pt x="792" y="456"/>
                </a:lnTo>
                <a:lnTo>
                  <a:pt x="786" y="450"/>
                </a:lnTo>
                <a:lnTo>
                  <a:pt x="774" y="444"/>
                </a:lnTo>
                <a:lnTo>
                  <a:pt x="768" y="438"/>
                </a:lnTo>
                <a:lnTo>
                  <a:pt x="762" y="420"/>
                </a:lnTo>
                <a:lnTo>
                  <a:pt x="756" y="420"/>
                </a:lnTo>
                <a:lnTo>
                  <a:pt x="738" y="402"/>
                </a:lnTo>
                <a:lnTo>
                  <a:pt x="714" y="390"/>
                </a:lnTo>
                <a:lnTo>
                  <a:pt x="702" y="378"/>
                </a:lnTo>
                <a:lnTo>
                  <a:pt x="696" y="360"/>
                </a:lnTo>
                <a:lnTo>
                  <a:pt x="690" y="348"/>
                </a:lnTo>
                <a:lnTo>
                  <a:pt x="690" y="330"/>
                </a:lnTo>
                <a:lnTo>
                  <a:pt x="684" y="324"/>
                </a:lnTo>
                <a:lnTo>
                  <a:pt x="678" y="324"/>
                </a:lnTo>
                <a:lnTo>
                  <a:pt x="666" y="318"/>
                </a:lnTo>
                <a:lnTo>
                  <a:pt x="654" y="318"/>
                </a:lnTo>
                <a:lnTo>
                  <a:pt x="648" y="324"/>
                </a:lnTo>
                <a:lnTo>
                  <a:pt x="648" y="342"/>
                </a:lnTo>
                <a:lnTo>
                  <a:pt x="654" y="342"/>
                </a:lnTo>
                <a:lnTo>
                  <a:pt x="660" y="348"/>
                </a:lnTo>
                <a:lnTo>
                  <a:pt x="672" y="342"/>
                </a:lnTo>
                <a:lnTo>
                  <a:pt x="678" y="348"/>
                </a:lnTo>
                <a:lnTo>
                  <a:pt x="678" y="366"/>
                </a:lnTo>
                <a:lnTo>
                  <a:pt x="672" y="366"/>
                </a:lnTo>
                <a:lnTo>
                  <a:pt x="666" y="360"/>
                </a:lnTo>
                <a:lnTo>
                  <a:pt x="654" y="372"/>
                </a:lnTo>
                <a:lnTo>
                  <a:pt x="630" y="342"/>
                </a:lnTo>
                <a:lnTo>
                  <a:pt x="612" y="342"/>
                </a:lnTo>
                <a:lnTo>
                  <a:pt x="636" y="378"/>
                </a:lnTo>
                <a:lnTo>
                  <a:pt x="618" y="378"/>
                </a:lnTo>
                <a:lnTo>
                  <a:pt x="648" y="426"/>
                </a:lnTo>
                <a:lnTo>
                  <a:pt x="636" y="438"/>
                </a:lnTo>
                <a:lnTo>
                  <a:pt x="648" y="444"/>
                </a:lnTo>
                <a:lnTo>
                  <a:pt x="666" y="462"/>
                </a:lnTo>
                <a:lnTo>
                  <a:pt x="678" y="468"/>
                </a:lnTo>
                <a:lnTo>
                  <a:pt x="684" y="480"/>
                </a:lnTo>
                <a:lnTo>
                  <a:pt x="684" y="504"/>
                </a:lnTo>
                <a:lnTo>
                  <a:pt x="678" y="516"/>
                </a:lnTo>
                <a:lnTo>
                  <a:pt x="678" y="534"/>
                </a:lnTo>
                <a:lnTo>
                  <a:pt x="672" y="540"/>
                </a:lnTo>
                <a:lnTo>
                  <a:pt x="672" y="570"/>
                </a:lnTo>
                <a:lnTo>
                  <a:pt x="678" y="570"/>
                </a:lnTo>
                <a:lnTo>
                  <a:pt x="690" y="582"/>
                </a:lnTo>
                <a:lnTo>
                  <a:pt x="690" y="600"/>
                </a:lnTo>
                <a:lnTo>
                  <a:pt x="678" y="606"/>
                </a:lnTo>
                <a:lnTo>
                  <a:pt x="660" y="606"/>
                </a:lnTo>
                <a:lnTo>
                  <a:pt x="660" y="618"/>
                </a:lnTo>
                <a:lnTo>
                  <a:pt x="666" y="630"/>
                </a:lnTo>
                <a:lnTo>
                  <a:pt x="666" y="642"/>
                </a:lnTo>
                <a:lnTo>
                  <a:pt x="660" y="654"/>
                </a:lnTo>
                <a:lnTo>
                  <a:pt x="654" y="660"/>
                </a:lnTo>
                <a:lnTo>
                  <a:pt x="642" y="666"/>
                </a:lnTo>
                <a:lnTo>
                  <a:pt x="630" y="666"/>
                </a:lnTo>
                <a:lnTo>
                  <a:pt x="618" y="672"/>
                </a:lnTo>
                <a:lnTo>
                  <a:pt x="612" y="678"/>
                </a:lnTo>
                <a:lnTo>
                  <a:pt x="606" y="678"/>
                </a:lnTo>
                <a:lnTo>
                  <a:pt x="606" y="696"/>
                </a:lnTo>
                <a:lnTo>
                  <a:pt x="588" y="696"/>
                </a:lnTo>
                <a:lnTo>
                  <a:pt x="564" y="672"/>
                </a:lnTo>
                <a:lnTo>
                  <a:pt x="564" y="654"/>
                </a:lnTo>
                <a:lnTo>
                  <a:pt x="570" y="636"/>
                </a:lnTo>
                <a:lnTo>
                  <a:pt x="558" y="636"/>
                </a:lnTo>
                <a:lnTo>
                  <a:pt x="552" y="642"/>
                </a:lnTo>
                <a:lnTo>
                  <a:pt x="540" y="648"/>
                </a:lnTo>
                <a:lnTo>
                  <a:pt x="534" y="654"/>
                </a:lnTo>
                <a:lnTo>
                  <a:pt x="534" y="660"/>
                </a:lnTo>
                <a:lnTo>
                  <a:pt x="540" y="666"/>
                </a:lnTo>
                <a:lnTo>
                  <a:pt x="558" y="702"/>
                </a:lnTo>
                <a:lnTo>
                  <a:pt x="558" y="714"/>
                </a:lnTo>
                <a:lnTo>
                  <a:pt x="552" y="720"/>
                </a:lnTo>
                <a:lnTo>
                  <a:pt x="540" y="744"/>
                </a:lnTo>
                <a:lnTo>
                  <a:pt x="540" y="756"/>
                </a:lnTo>
                <a:lnTo>
                  <a:pt x="546" y="762"/>
                </a:lnTo>
                <a:lnTo>
                  <a:pt x="546" y="768"/>
                </a:lnTo>
                <a:lnTo>
                  <a:pt x="552" y="780"/>
                </a:lnTo>
                <a:lnTo>
                  <a:pt x="558" y="786"/>
                </a:lnTo>
                <a:lnTo>
                  <a:pt x="558" y="792"/>
                </a:lnTo>
                <a:lnTo>
                  <a:pt x="522" y="792"/>
                </a:lnTo>
                <a:lnTo>
                  <a:pt x="498" y="780"/>
                </a:lnTo>
                <a:lnTo>
                  <a:pt x="474" y="780"/>
                </a:lnTo>
                <a:lnTo>
                  <a:pt x="450" y="792"/>
                </a:lnTo>
                <a:lnTo>
                  <a:pt x="438" y="792"/>
                </a:lnTo>
                <a:lnTo>
                  <a:pt x="420" y="798"/>
                </a:lnTo>
                <a:lnTo>
                  <a:pt x="414" y="804"/>
                </a:lnTo>
                <a:lnTo>
                  <a:pt x="378" y="804"/>
                </a:lnTo>
                <a:lnTo>
                  <a:pt x="366" y="792"/>
                </a:lnTo>
                <a:lnTo>
                  <a:pt x="336" y="816"/>
                </a:lnTo>
                <a:lnTo>
                  <a:pt x="330" y="828"/>
                </a:lnTo>
                <a:lnTo>
                  <a:pt x="312" y="846"/>
                </a:lnTo>
                <a:lnTo>
                  <a:pt x="306" y="864"/>
                </a:lnTo>
                <a:lnTo>
                  <a:pt x="300" y="870"/>
                </a:lnTo>
                <a:lnTo>
                  <a:pt x="294" y="882"/>
                </a:lnTo>
                <a:lnTo>
                  <a:pt x="270" y="882"/>
                </a:lnTo>
                <a:lnTo>
                  <a:pt x="264" y="888"/>
                </a:lnTo>
                <a:lnTo>
                  <a:pt x="258" y="888"/>
                </a:lnTo>
                <a:lnTo>
                  <a:pt x="258" y="900"/>
                </a:lnTo>
                <a:lnTo>
                  <a:pt x="264" y="912"/>
                </a:lnTo>
                <a:lnTo>
                  <a:pt x="276" y="924"/>
                </a:lnTo>
                <a:lnTo>
                  <a:pt x="288" y="924"/>
                </a:lnTo>
                <a:lnTo>
                  <a:pt x="294" y="918"/>
                </a:lnTo>
                <a:lnTo>
                  <a:pt x="312" y="918"/>
                </a:lnTo>
                <a:lnTo>
                  <a:pt x="318" y="924"/>
                </a:lnTo>
                <a:lnTo>
                  <a:pt x="324" y="924"/>
                </a:lnTo>
                <a:lnTo>
                  <a:pt x="336" y="930"/>
                </a:lnTo>
                <a:lnTo>
                  <a:pt x="342" y="930"/>
                </a:lnTo>
                <a:lnTo>
                  <a:pt x="348" y="924"/>
                </a:lnTo>
                <a:lnTo>
                  <a:pt x="348" y="912"/>
                </a:lnTo>
                <a:lnTo>
                  <a:pt x="354" y="906"/>
                </a:lnTo>
                <a:lnTo>
                  <a:pt x="354" y="894"/>
                </a:lnTo>
                <a:lnTo>
                  <a:pt x="372" y="906"/>
                </a:lnTo>
                <a:lnTo>
                  <a:pt x="378" y="906"/>
                </a:lnTo>
                <a:lnTo>
                  <a:pt x="384" y="900"/>
                </a:lnTo>
                <a:lnTo>
                  <a:pt x="420" y="882"/>
                </a:lnTo>
                <a:lnTo>
                  <a:pt x="426" y="882"/>
                </a:lnTo>
                <a:lnTo>
                  <a:pt x="432" y="876"/>
                </a:lnTo>
                <a:lnTo>
                  <a:pt x="444" y="876"/>
                </a:lnTo>
                <a:lnTo>
                  <a:pt x="456" y="882"/>
                </a:lnTo>
                <a:lnTo>
                  <a:pt x="480" y="882"/>
                </a:lnTo>
                <a:lnTo>
                  <a:pt x="480" y="876"/>
                </a:lnTo>
                <a:lnTo>
                  <a:pt x="474" y="870"/>
                </a:lnTo>
                <a:lnTo>
                  <a:pt x="474" y="864"/>
                </a:lnTo>
                <a:lnTo>
                  <a:pt x="480" y="858"/>
                </a:lnTo>
                <a:lnTo>
                  <a:pt x="498" y="858"/>
                </a:lnTo>
                <a:lnTo>
                  <a:pt x="516" y="876"/>
                </a:lnTo>
                <a:lnTo>
                  <a:pt x="522" y="870"/>
                </a:lnTo>
                <a:lnTo>
                  <a:pt x="534" y="864"/>
                </a:lnTo>
                <a:lnTo>
                  <a:pt x="540" y="864"/>
                </a:lnTo>
                <a:lnTo>
                  <a:pt x="546" y="858"/>
                </a:lnTo>
                <a:lnTo>
                  <a:pt x="552" y="864"/>
                </a:lnTo>
                <a:lnTo>
                  <a:pt x="552" y="882"/>
                </a:lnTo>
                <a:lnTo>
                  <a:pt x="546" y="894"/>
                </a:lnTo>
                <a:lnTo>
                  <a:pt x="540" y="900"/>
                </a:lnTo>
                <a:lnTo>
                  <a:pt x="540" y="912"/>
                </a:lnTo>
                <a:lnTo>
                  <a:pt x="546" y="918"/>
                </a:lnTo>
                <a:lnTo>
                  <a:pt x="552" y="930"/>
                </a:lnTo>
                <a:lnTo>
                  <a:pt x="576" y="954"/>
                </a:lnTo>
                <a:lnTo>
                  <a:pt x="600" y="966"/>
                </a:lnTo>
                <a:lnTo>
                  <a:pt x="612" y="960"/>
                </a:lnTo>
                <a:lnTo>
                  <a:pt x="618" y="954"/>
                </a:lnTo>
                <a:lnTo>
                  <a:pt x="630" y="930"/>
                </a:lnTo>
                <a:lnTo>
                  <a:pt x="630" y="906"/>
                </a:lnTo>
                <a:lnTo>
                  <a:pt x="660" y="900"/>
                </a:lnTo>
                <a:lnTo>
                  <a:pt x="654" y="894"/>
                </a:lnTo>
                <a:lnTo>
                  <a:pt x="648" y="882"/>
                </a:lnTo>
                <a:lnTo>
                  <a:pt x="636" y="870"/>
                </a:lnTo>
                <a:lnTo>
                  <a:pt x="624" y="870"/>
                </a:lnTo>
                <a:lnTo>
                  <a:pt x="612" y="858"/>
                </a:lnTo>
                <a:lnTo>
                  <a:pt x="630" y="834"/>
                </a:lnTo>
                <a:lnTo>
                  <a:pt x="636" y="834"/>
                </a:lnTo>
                <a:lnTo>
                  <a:pt x="636" y="840"/>
                </a:lnTo>
                <a:lnTo>
                  <a:pt x="642" y="852"/>
                </a:lnTo>
                <a:lnTo>
                  <a:pt x="642" y="858"/>
                </a:lnTo>
                <a:lnTo>
                  <a:pt x="654" y="858"/>
                </a:lnTo>
                <a:lnTo>
                  <a:pt x="666" y="870"/>
                </a:lnTo>
                <a:lnTo>
                  <a:pt x="666" y="876"/>
                </a:lnTo>
                <a:lnTo>
                  <a:pt x="684" y="864"/>
                </a:lnTo>
                <a:lnTo>
                  <a:pt x="696" y="870"/>
                </a:lnTo>
                <a:lnTo>
                  <a:pt x="732" y="870"/>
                </a:lnTo>
                <a:lnTo>
                  <a:pt x="744" y="858"/>
                </a:lnTo>
                <a:lnTo>
                  <a:pt x="744" y="852"/>
                </a:lnTo>
                <a:lnTo>
                  <a:pt x="738" y="846"/>
                </a:lnTo>
                <a:lnTo>
                  <a:pt x="738" y="840"/>
                </a:lnTo>
                <a:lnTo>
                  <a:pt x="744" y="834"/>
                </a:lnTo>
                <a:lnTo>
                  <a:pt x="762" y="834"/>
                </a:lnTo>
                <a:lnTo>
                  <a:pt x="768" y="840"/>
                </a:lnTo>
                <a:lnTo>
                  <a:pt x="768" y="858"/>
                </a:lnTo>
                <a:lnTo>
                  <a:pt x="774" y="864"/>
                </a:lnTo>
                <a:lnTo>
                  <a:pt x="774" y="870"/>
                </a:lnTo>
                <a:lnTo>
                  <a:pt x="780" y="870"/>
                </a:lnTo>
                <a:lnTo>
                  <a:pt x="786" y="864"/>
                </a:lnTo>
                <a:lnTo>
                  <a:pt x="786" y="852"/>
                </a:lnTo>
                <a:lnTo>
                  <a:pt x="780" y="840"/>
                </a:lnTo>
                <a:lnTo>
                  <a:pt x="780" y="816"/>
                </a:lnTo>
                <a:lnTo>
                  <a:pt x="804" y="816"/>
                </a:lnTo>
                <a:lnTo>
                  <a:pt x="804" y="798"/>
                </a:lnTo>
                <a:lnTo>
                  <a:pt x="810" y="792"/>
                </a:lnTo>
                <a:lnTo>
                  <a:pt x="810" y="786"/>
                </a:lnTo>
                <a:lnTo>
                  <a:pt x="816" y="780"/>
                </a:lnTo>
                <a:lnTo>
                  <a:pt x="828" y="792"/>
                </a:lnTo>
                <a:lnTo>
                  <a:pt x="828" y="840"/>
                </a:lnTo>
                <a:lnTo>
                  <a:pt x="852" y="840"/>
                </a:lnTo>
                <a:lnTo>
                  <a:pt x="858" y="828"/>
                </a:lnTo>
                <a:lnTo>
                  <a:pt x="858" y="792"/>
                </a:lnTo>
                <a:lnTo>
                  <a:pt x="876" y="780"/>
                </a:lnTo>
                <a:close/>
                <a:moveTo>
                  <a:pt x="498" y="912"/>
                </a:moveTo>
                <a:lnTo>
                  <a:pt x="486" y="906"/>
                </a:lnTo>
                <a:lnTo>
                  <a:pt x="480" y="900"/>
                </a:lnTo>
                <a:lnTo>
                  <a:pt x="468" y="894"/>
                </a:lnTo>
                <a:lnTo>
                  <a:pt x="444" y="894"/>
                </a:lnTo>
                <a:lnTo>
                  <a:pt x="438" y="900"/>
                </a:lnTo>
                <a:lnTo>
                  <a:pt x="438" y="924"/>
                </a:lnTo>
                <a:lnTo>
                  <a:pt x="432" y="924"/>
                </a:lnTo>
                <a:lnTo>
                  <a:pt x="426" y="918"/>
                </a:lnTo>
                <a:lnTo>
                  <a:pt x="396" y="918"/>
                </a:lnTo>
                <a:lnTo>
                  <a:pt x="390" y="924"/>
                </a:lnTo>
                <a:lnTo>
                  <a:pt x="390" y="942"/>
                </a:lnTo>
                <a:lnTo>
                  <a:pt x="396" y="948"/>
                </a:lnTo>
                <a:lnTo>
                  <a:pt x="396" y="954"/>
                </a:lnTo>
                <a:lnTo>
                  <a:pt x="378" y="972"/>
                </a:lnTo>
                <a:lnTo>
                  <a:pt x="390" y="978"/>
                </a:lnTo>
                <a:lnTo>
                  <a:pt x="396" y="990"/>
                </a:lnTo>
                <a:lnTo>
                  <a:pt x="408" y="1002"/>
                </a:lnTo>
                <a:lnTo>
                  <a:pt x="432" y="1014"/>
                </a:lnTo>
                <a:lnTo>
                  <a:pt x="438" y="1020"/>
                </a:lnTo>
                <a:lnTo>
                  <a:pt x="450" y="1026"/>
                </a:lnTo>
                <a:lnTo>
                  <a:pt x="450" y="984"/>
                </a:lnTo>
                <a:lnTo>
                  <a:pt x="456" y="972"/>
                </a:lnTo>
                <a:lnTo>
                  <a:pt x="462" y="966"/>
                </a:lnTo>
                <a:lnTo>
                  <a:pt x="474" y="960"/>
                </a:lnTo>
                <a:lnTo>
                  <a:pt x="486" y="960"/>
                </a:lnTo>
                <a:lnTo>
                  <a:pt x="492" y="966"/>
                </a:lnTo>
                <a:lnTo>
                  <a:pt x="504" y="972"/>
                </a:lnTo>
                <a:lnTo>
                  <a:pt x="510" y="984"/>
                </a:lnTo>
                <a:lnTo>
                  <a:pt x="516" y="990"/>
                </a:lnTo>
                <a:lnTo>
                  <a:pt x="516" y="978"/>
                </a:lnTo>
                <a:lnTo>
                  <a:pt x="522" y="966"/>
                </a:lnTo>
                <a:lnTo>
                  <a:pt x="522" y="954"/>
                </a:lnTo>
                <a:lnTo>
                  <a:pt x="528" y="942"/>
                </a:lnTo>
                <a:lnTo>
                  <a:pt x="528" y="930"/>
                </a:lnTo>
                <a:lnTo>
                  <a:pt x="522" y="918"/>
                </a:lnTo>
                <a:lnTo>
                  <a:pt x="516" y="912"/>
                </a:lnTo>
                <a:lnTo>
                  <a:pt x="516" y="906"/>
                </a:lnTo>
                <a:lnTo>
                  <a:pt x="498" y="912"/>
                </a:lnTo>
                <a:close/>
                <a:moveTo>
                  <a:pt x="354" y="1050"/>
                </a:moveTo>
                <a:lnTo>
                  <a:pt x="354" y="1038"/>
                </a:lnTo>
                <a:lnTo>
                  <a:pt x="372" y="1020"/>
                </a:lnTo>
                <a:lnTo>
                  <a:pt x="372" y="1008"/>
                </a:lnTo>
                <a:lnTo>
                  <a:pt x="360" y="1002"/>
                </a:lnTo>
                <a:lnTo>
                  <a:pt x="354" y="990"/>
                </a:lnTo>
                <a:lnTo>
                  <a:pt x="348" y="984"/>
                </a:lnTo>
                <a:lnTo>
                  <a:pt x="336" y="978"/>
                </a:lnTo>
                <a:lnTo>
                  <a:pt x="336" y="966"/>
                </a:lnTo>
                <a:lnTo>
                  <a:pt x="330" y="960"/>
                </a:lnTo>
                <a:lnTo>
                  <a:pt x="324" y="960"/>
                </a:lnTo>
                <a:lnTo>
                  <a:pt x="318" y="954"/>
                </a:lnTo>
                <a:lnTo>
                  <a:pt x="300" y="954"/>
                </a:lnTo>
                <a:lnTo>
                  <a:pt x="294" y="948"/>
                </a:lnTo>
                <a:lnTo>
                  <a:pt x="270" y="936"/>
                </a:lnTo>
                <a:lnTo>
                  <a:pt x="258" y="936"/>
                </a:lnTo>
                <a:lnTo>
                  <a:pt x="240" y="954"/>
                </a:lnTo>
                <a:lnTo>
                  <a:pt x="204" y="972"/>
                </a:lnTo>
                <a:lnTo>
                  <a:pt x="234" y="1026"/>
                </a:lnTo>
                <a:lnTo>
                  <a:pt x="252" y="1014"/>
                </a:lnTo>
                <a:lnTo>
                  <a:pt x="252" y="1008"/>
                </a:lnTo>
                <a:lnTo>
                  <a:pt x="246" y="1002"/>
                </a:lnTo>
                <a:lnTo>
                  <a:pt x="246" y="990"/>
                </a:lnTo>
                <a:lnTo>
                  <a:pt x="252" y="990"/>
                </a:lnTo>
                <a:lnTo>
                  <a:pt x="264" y="1002"/>
                </a:lnTo>
                <a:lnTo>
                  <a:pt x="270" y="1014"/>
                </a:lnTo>
                <a:lnTo>
                  <a:pt x="276" y="1020"/>
                </a:lnTo>
                <a:lnTo>
                  <a:pt x="282" y="1032"/>
                </a:lnTo>
                <a:lnTo>
                  <a:pt x="282" y="1068"/>
                </a:lnTo>
                <a:lnTo>
                  <a:pt x="264" y="1074"/>
                </a:lnTo>
                <a:lnTo>
                  <a:pt x="264" y="1080"/>
                </a:lnTo>
                <a:lnTo>
                  <a:pt x="270" y="1086"/>
                </a:lnTo>
                <a:lnTo>
                  <a:pt x="270" y="1104"/>
                </a:lnTo>
                <a:lnTo>
                  <a:pt x="276" y="1116"/>
                </a:lnTo>
                <a:lnTo>
                  <a:pt x="282" y="1134"/>
                </a:lnTo>
                <a:lnTo>
                  <a:pt x="294" y="1146"/>
                </a:lnTo>
                <a:lnTo>
                  <a:pt x="300" y="1146"/>
                </a:lnTo>
                <a:lnTo>
                  <a:pt x="306" y="1140"/>
                </a:lnTo>
                <a:lnTo>
                  <a:pt x="306" y="1104"/>
                </a:lnTo>
                <a:lnTo>
                  <a:pt x="336" y="1116"/>
                </a:lnTo>
                <a:lnTo>
                  <a:pt x="336" y="1140"/>
                </a:lnTo>
                <a:lnTo>
                  <a:pt x="342" y="1146"/>
                </a:lnTo>
                <a:lnTo>
                  <a:pt x="342" y="1152"/>
                </a:lnTo>
                <a:lnTo>
                  <a:pt x="348" y="1152"/>
                </a:lnTo>
                <a:lnTo>
                  <a:pt x="348" y="1140"/>
                </a:lnTo>
                <a:lnTo>
                  <a:pt x="360" y="1128"/>
                </a:lnTo>
                <a:lnTo>
                  <a:pt x="366" y="1116"/>
                </a:lnTo>
                <a:lnTo>
                  <a:pt x="366" y="1110"/>
                </a:lnTo>
                <a:lnTo>
                  <a:pt x="360" y="1104"/>
                </a:lnTo>
                <a:lnTo>
                  <a:pt x="360" y="1074"/>
                </a:lnTo>
                <a:lnTo>
                  <a:pt x="354" y="1062"/>
                </a:lnTo>
                <a:lnTo>
                  <a:pt x="354" y="1050"/>
                </a:lnTo>
                <a:close/>
                <a:moveTo>
                  <a:pt x="264" y="1026"/>
                </a:moveTo>
                <a:lnTo>
                  <a:pt x="246" y="1062"/>
                </a:lnTo>
                <a:lnTo>
                  <a:pt x="264" y="1056"/>
                </a:lnTo>
                <a:lnTo>
                  <a:pt x="264" y="1026"/>
                </a:lnTo>
                <a:close/>
                <a:moveTo>
                  <a:pt x="624" y="618"/>
                </a:moveTo>
                <a:lnTo>
                  <a:pt x="636" y="618"/>
                </a:lnTo>
                <a:lnTo>
                  <a:pt x="636" y="594"/>
                </a:lnTo>
                <a:lnTo>
                  <a:pt x="630" y="594"/>
                </a:lnTo>
                <a:lnTo>
                  <a:pt x="612" y="570"/>
                </a:lnTo>
                <a:lnTo>
                  <a:pt x="606" y="582"/>
                </a:lnTo>
                <a:lnTo>
                  <a:pt x="618" y="600"/>
                </a:lnTo>
                <a:lnTo>
                  <a:pt x="624" y="618"/>
                </a:lnTo>
                <a:close/>
                <a:moveTo>
                  <a:pt x="546" y="72"/>
                </a:moveTo>
                <a:lnTo>
                  <a:pt x="552" y="96"/>
                </a:lnTo>
                <a:lnTo>
                  <a:pt x="558" y="102"/>
                </a:lnTo>
                <a:lnTo>
                  <a:pt x="570" y="108"/>
                </a:lnTo>
                <a:lnTo>
                  <a:pt x="576" y="114"/>
                </a:lnTo>
                <a:lnTo>
                  <a:pt x="576" y="132"/>
                </a:lnTo>
                <a:lnTo>
                  <a:pt x="564" y="144"/>
                </a:lnTo>
                <a:lnTo>
                  <a:pt x="564" y="150"/>
                </a:lnTo>
                <a:lnTo>
                  <a:pt x="570" y="156"/>
                </a:lnTo>
                <a:lnTo>
                  <a:pt x="576" y="168"/>
                </a:lnTo>
                <a:lnTo>
                  <a:pt x="582" y="174"/>
                </a:lnTo>
                <a:lnTo>
                  <a:pt x="582" y="186"/>
                </a:lnTo>
                <a:lnTo>
                  <a:pt x="576" y="186"/>
                </a:lnTo>
                <a:lnTo>
                  <a:pt x="564" y="180"/>
                </a:lnTo>
                <a:lnTo>
                  <a:pt x="552" y="180"/>
                </a:lnTo>
                <a:lnTo>
                  <a:pt x="540" y="174"/>
                </a:lnTo>
                <a:lnTo>
                  <a:pt x="528" y="174"/>
                </a:lnTo>
                <a:lnTo>
                  <a:pt x="522" y="168"/>
                </a:lnTo>
                <a:lnTo>
                  <a:pt x="522" y="180"/>
                </a:lnTo>
                <a:lnTo>
                  <a:pt x="540" y="198"/>
                </a:lnTo>
                <a:lnTo>
                  <a:pt x="516" y="228"/>
                </a:lnTo>
                <a:lnTo>
                  <a:pt x="522" y="240"/>
                </a:lnTo>
                <a:lnTo>
                  <a:pt x="528" y="246"/>
                </a:lnTo>
                <a:lnTo>
                  <a:pt x="528" y="252"/>
                </a:lnTo>
                <a:lnTo>
                  <a:pt x="534" y="258"/>
                </a:lnTo>
                <a:lnTo>
                  <a:pt x="546" y="264"/>
                </a:lnTo>
                <a:lnTo>
                  <a:pt x="552" y="270"/>
                </a:lnTo>
                <a:lnTo>
                  <a:pt x="564" y="276"/>
                </a:lnTo>
                <a:lnTo>
                  <a:pt x="570" y="282"/>
                </a:lnTo>
                <a:lnTo>
                  <a:pt x="576" y="282"/>
                </a:lnTo>
                <a:lnTo>
                  <a:pt x="576" y="318"/>
                </a:lnTo>
                <a:lnTo>
                  <a:pt x="582" y="330"/>
                </a:lnTo>
                <a:lnTo>
                  <a:pt x="600" y="330"/>
                </a:lnTo>
                <a:lnTo>
                  <a:pt x="600" y="300"/>
                </a:lnTo>
                <a:lnTo>
                  <a:pt x="636" y="300"/>
                </a:lnTo>
                <a:lnTo>
                  <a:pt x="642" y="294"/>
                </a:lnTo>
                <a:lnTo>
                  <a:pt x="606" y="270"/>
                </a:lnTo>
                <a:lnTo>
                  <a:pt x="588" y="270"/>
                </a:lnTo>
                <a:lnTo>
                  <a:pt x="576" y="264"/>
                </a:lnTo>
                <a:lnTo>
                  <a:pt x="570" y="264"/>
                </a:lnTo>
                <a:lnTo>
                  <a:pt x="558" y="258"/>
                </a:lnTo>
                <a:lnTo>
                  <a:pt x="558" y="246"/>
                </a:lnTo>
                <a:lnTo>
                  <a:pt x="564" y="240"/>
                </a:lnTo>
                <a:lnTo>
                  <a:pt x="576" y="234"/>
                </a:lnTo>
                <a:lnTo>
                  <a:pt x="600" y="246"/>
                </a:lnTo>
                <a:lnTo>
                  <a:pt x="606" y="252"/>
                </a:lnTo>
                <a:lnTo>
                  <a:pt x="618" y="240"/>
                </a:lnTo>
                <a:lnTo>
                  <a:pt x="630" y="234"/>
                </a:lnTo>
                <a:lnTo>
                  <a:pt x="636" y="234"/>
                </a:lnTo>
                <a:lnTo>
                  <a:pt x="690" y="252"/>
                </a:lnTo>
                <a:lnTo>
                  <a:pt x="726" y="270"/>
                </a:lnTo>
                <a:lnTo>
                  <a:pt x="756" y="282"/>
                </a:lnTo>
                <a:lnTo>
                  <a:pt x="768" y="282"/>
                </a:lnTo>
                <a:lnTo>
                  <a:pt x="768" y="270"/>
                </a:lnTo>
                <a:lnTo>
                  <a:pt x="762" y="258"/>
                </a:lnTo>
                <a:lnTo>
                  <a:pt x="762" y="222"/>
                </a:lnTo>
                <a:lnTo>
                  <a:pt x="780" y="204"/>
                </a:lnTo>
                <a:lnTo>
                  <a:pt x="792" y="204"/>
                </a:lnTo>
                <a:lnTo>
                  <a:pt x="798" y="210"/>
                </a:lnTo>
                <a:lnTo>
                  <a:pt x="816" y="210"/>
                </a:lnTo>
                <a:lnTo>
                  <a:pt x="840" y="198"/>
                </a:lnTo>
                <a:lnTo>
                  <a:pt x="858" y="180"/>
                </a:lnTo>
                <a:lnTo>
                  <a:pt x="804" y="144"/>
                </a:lnTo>
                <a:lnTo>
                  <a:pt x="804" y="120"/>
                </a:lnTo>
                <a:lnTo>
                  <a:pt x="798" y="108"/>
                </a:lnTo>
                <a:lnTo>
                  <a:pt x="792" y="102"/>
                </a:lnTo>
                <a:lnTo>
                  <a:pt x="786" y="102"/>
                </a:lnTo>
                <a:lnTo>
                  <a:pt x="774" y="114"/>
                </a:lnTo>
                <a:lnTo>
                  <a:pt x="774" y="126"/>
                </a:lnTo>
                <a:lnTo>
                  <a:pt x="756" y="120"/>
                </a:lnTo>
                <a:lnTo>
                  <a:pt x="720" y="114"/>
                </a:lnTo>
                <a:lnTo>
                  <a:pt x="678" y="102"/>
                </a:lnTo>
                <a:lnTo>
                  <a:pt x="648" y="90"/>
                </a:lnTo>
                <a:lnTo>
                  <a:pt x="624" y="72"/>
                </a:lnTo>
                <a:lnTo>
                  <a:pt x="552" y="24"/>
                </a:lnTo>
                <a:lnTo>
                  <a:pt x="516" y="6"/>
                </a:lnTo>
                <a:lnTo>
                  <a:pt x="498" y="0"/>
                </a:lnTo>
                <a:lnTo>
                  <a:pt x="498" y="18"/>
                </a:lnTo>
                <a:lnTo>
                  <a:pt x="510" y="30"/>
                </a:lnTo>
                <a:lnTo>
                  <a:pt x="516" y="42"/>
                </a:lnTo>
                <a:lnTo>
                  <a:pt x="528" y="54"/>
                </a:lnTo>
                <a:lnTo>
                  <a:pt x="534" y="66"/>
                </a:lnTo>
                <a:lnTo>
                  <a:pt x="546" y="72"/>
                </a:lnTo>
                <a:close/>
                <a:moveTo>
                  <a:pt x="282" y="1458"/>
                </a:moveTo>
                <a:lnTo>
                  <a:pt x="306" y="1458"/>
                </a:lnTo>
                <a:lnTo>
                  <a:pt x="276" y="1440"/>
                </a:lnTo>
                <a:lnTo>
                  <a:pt x="282" y="1458"/>
                </a:lnTo>
                <a:close/>
                <a:moveTo>
                  <a:pt x="300" y="1386"/>
                </a:moveTo>
                <a:lnTo>
                  <a:pt x="312" y="1398"/>
                </a:lnTo>
                <a:lnTo>
                  <a:pt x="318" y="1398"/>
                </a:lnTo>
                <a:lnTo>
                  <a:pt x="330" y="1386"/>
                </a:lnTo>
                <a:lnTo>
                  <a:pt x="336" y="1386"/>
                </a:lnTo>
                <a:lnTo>
                  <a:pt x="342" y="1380"/>
                </a:lnTo>
                <a:lnTo>
                  <a:pt x="342" y="1368"/>
                </a:lnTo>
                <a:lnTo>
                  <a:pt x="336" y="1362"/>
                </a:lnTo>
                <a:lnTo>
                  <a:pt x="318" y="1362"/>
                </a:lnTo>
                <a:lnTo>
                  <a:pt x="306" y="1368"/>
                </a:lnTo>
                <a:lnTo>
                  <a:pt x="300" y="1380"/>
                </a:lnTo>
                <a:lnTo>
                  <a:pt x="300" y="1386"/>
                </a:lnTo>
                <a:close/>
                <a:moveTo>
                  <a:pt x="312" y="1416"/>
                </a:moveTo>
                <a:lnTo>
                  <a:pt x="300" y="1416"/>
                </a:lnTo>
                <a:lnTo>
                  <a:pt x="300" y="1428"/>
                </a:lnTo>
                <a:lnTo>
                  <a:pt x="318" y="1428"/>
                </a:lnTo>
                <a:lnTo>
                  <a:pt x="318" y="1422"/>
                </a:lnTo>
                <a:lnTo>
                  <a:pt x="312" y="1416"/>
                </a:lnTo>
                <a:close/>
                <a:moveTo>
                  <a:pt x="336" y="1200"/>
                </a:moveTo>
                <a:lnTo>
                  <a:pt x="336" y="1206"/>
                </a:lnTo>
                <a:lnTo>
                  <a:pt x="330" y="1206"/>
                </a:lnTo>
                <a:lnTo>
                  <a:pt x="318" y="1212"/>
                </a:lnTo>
                <a:lnTo>
                  <a:pt x="342" y="1230"/>
                </a:lnTo>
                <a:lnTo>
                  <a:pt x="342" y="1218"/>
                </a:lnTo>
                <a:lnTo>
                  <a:pt x="336" y="1206"/>
                </a:lnTo>
                <a:lnTo>
                  <a:pt x="336" y="1200"/>
                </a:lnTo>
                <a:close/>
                <a:moveTo>
                  <a:pt x="366" y="1170"/>
                </a:moveTo>
                <a:lnTo>
                  <a:pt x="366" y="1182"/>
                </a:lnTo>
                <a:lnTo>
                  <a:pt x="360" y="1194"/>
                </a:lnTo>
                <a:lnTo>
                  <a:pt x="378" y="1224"/>
                </a:lnTo>
                <a:lnTo>
                  <a:pt x="378" y="1200"/>
                </a:lnTo>
                <a:lnTo>
                  <a:pt x="372" y="1194"/>
                </a:lnTo>
                <a:lnTo>
                  <a:pt x="372" y="1176"/>
                </a:lnTo>
                <a:lnTo>
                  <a:pt x="366" y="1170"/>
                </a:lnTo>
                <a:close/>
                <a:moveTo>
                  <a:pt x="36" y="1698"/>
                </a:moveTo>
                <a:lnTo>
                  <a:pt x="54" y="1698"/>
                </a:lnTo>
                <a:lnTo>
                  <a:pt x="60" y="1692"/>
                </a:lnTo>
                <a:lnTo>
                  <a:pt x="72" y="1692"/>
                </a:lnTo>
                <a:lnTo>
                  <a:pt x="42" y="1680"/>
                </a:lnTo>
                <a:lnTo>
                  <a:pt x="36" y="1686"/>
                </a:lnTo>
                <a:lnTo>
                  <a:pt x="36" y="1698"/>
                </a:lnTo>
                <a:close/>
                <a:moveTo>
                  <a:pt x="114" y="1662"/>
                </a:moveTo>
                <a:lnTo>
                  <a:pt x="96" y="1632"/>
                </a:lnTo>
                <a:lnTo>
                  <a:pt x="96" y="1662"/>
                </a:lnTo>
                <a:lnTo>
                  <a:pt x="102" y="1674"/>
                </a:lnTo>
                <a:lnTo>
                  <a:pt x="114" y="1680"/>
                </a:lnTo>
                <a:lnTo>
                  <a:pt x="120" y="1680"/>
                </a:lnTo>
                <a:lnTo>
                  <a:pt x="126" y="1674"/>
                </a:lnTo>
                <a:lnTo>
                  <a:pt x="126" y="1662"/>
                </a:lnTo>
                <a:lnTo>
                  <a:pt x="114" y="1662"/>
                </a:lnTo>
                <a:close/>
                <a:moveTo>
                  <a:pt x="12" y="1686"/>
                </a:moveTo>
                <a:lnTo>
                  <a:pt x="6" y="1686"/>
                </a:lnTo>
                <a:lnTo>
                  <a:pt x="0" y="1692"/>
                </a:lnTo>
                <a:lnTo>
                  <a:pt x="0" y="1704"/>
                </a:lnTo>
                <a:lnTo>
                  <a:pt x="6" y="1710"/>
                </a:lnTo>
                <a:lnTo>
                  <a:pt x="12" y="1710"/>
                </a:lnTo>
                <a:lnTo>
                  <a:pt x="24" y="1698"/>
                </a:lnTo>
                <a:lnTo>
                  <a:pt x="24" y="1686"/>
                </a:lnTo>
                <a:lnTo>
                  <a:pt x="12" y="1686"/>
                </a:lnTo>
                <a:close/>
                <a:moveTo>
                  <a:pt x="168" y="1536"/>
                </a:moveTo>
                <a:lnTo>
                  <a:pt x="168" y="1542"/>
                </a:lnTo>
                <a:lnTo>
                  <a:pt x="180" y="1548"/>
                </a:lnTo>
                <a:lnTo>
                  <a:pt x="186" y="1548"/>
                </a:lnTo>
                <a:lnTo>
                  <a:pt x="186" y="1536"/>
                </a:lnTo>
                <a:lnTo>
                  <a:pt x="180" y="1530"/>
                </a:lnTo>
                <a:lnTo>
                  <a:pt x="168" y="1530"/>
                </a:lnTo>
                <a:lnTo>
                  <a:pt x="168" y="1536"/>
                </a:lnTo>
                <a:close/>
                <a:moveTo>
                  <a:pt x="264" y="1494"/>
                </a:moveTo>
                <a:lnTo>
                  <a:pt x="252" y="1518"/>
                </a:lnTo>
                <a:lnTo>
                  <a:pt x="246" y="1536"/>
                </a:lnTo>
                <a:lnTo>
                  <a:pt x="246" y="1548"/>
                </a:lnTo>
                <a:lnTo>
                  <a:pt x="240" y="1554"/>
                </a:lnTo>
                <a:lnTo>
                  <a:pt x="240" y="1560"/>
                </a:lnTo>
                <a:lnTo>
                  <a:pt x="258" y="1566"/>
                </a:lnTo>
                <a:lnTo>
                  <a:pt x="264" y="1554"/>
                </a:lnTo>
                <a:lnTo>
                  <a:pt x="264" y="1548"/>
                </a:lnTo>
                <a:lnTo>
                  <a:pt x="270" y="1542"/>
                </a:lnTo>
                <a:lnTo>
                  <a:pt x="270" y="1524"/>
                </a:lnTo>
                <a:lnTo>
                  <a:pt x="288" y="1506"/>
                </a:lnTo>
                <a:lnTo>
                  <a:pt x="282" y="1500"/>
                </a:lnTo>
                <a:lnTo>
                  <a:pt x="282" y="1494"/>
                </a:lnTo>
                <a:lnTo>
                  <a:pt x="276" y="1488"/>
                </a:lnTo>
                <a:lnTo>
                  <a:pt x="264" y="149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Israel" descr="© INSCALE GmbH, 05.05.2010&#10;http://www.presentationload.com/">
            <a:extLst>
              <a:ext uri="{FF2B5EF4-FFF2-40B4-BE49-F238E27FC236}">
                <a16:creationId xmlns:a16="http://schemas.microsoft.com/office/drawing/2014/main" id="{4ED83C4D-69A8-593C-3212-10DBEA3B3DCD}"/>
              </a:ext>
            </a:extLst>
          </p:cNvPr>
          <p:cNvSpPr>
            <a:spLocks/>
          </p:cNvSpPr>
          <p:nvPr/>
        </p:nvSpPr>
        <p:spPr bwMode="gray">
          <a:xfrm>
            <a:off x="6715902" y="3114320"/>
            <a:ext cx="47946" cy="151215"/>
          </a:xfrm>
          <a:custGeom>
            <a:avLst/>
            <a:gdLst>
              <a:gd name="T0" fmla="*/ 0 w 102"/>
              <a:gd name="T1" fmla="*/ 2147483647 h 324"/>
              <a:gd name="T2" fmla="*/ 2147483647 w 102"/>
              <a:gd name="T3" fmla="*/ 2147483647 h 324"/>
              <a:gd name="T4" fmla="*/ 2147483647 w 102"/>
              <a:gd name="T5" fmla="*/ 2147483647 h 324"/>
              <a:gd name="T6" fmla="*/ 2147483647 w 102"/>
              <a:gd name="T7" fmla="*/ 2147483647 h 324"/>
              <a:gd name="T8" fmla="*/ 2147483647 w 102"/>
              <a:gd name="T9" fmla="*/ 2147483647 h 324"/>
              <a:gd name="T10" fmla="*/ 2147483647 w 102"/>
              <a:gd name="T11" fmla="*/ 2147483647 h 324"/>
              <a:gd name="T12" fmla="*/ 2147483647 w 102"/>
              <a:gd name="T13" fmla="*/ 2147483647 h 324"/>
              <a:gd name="T14" fmla="*/ 2147483647 w 102"/>
              <a:gd name="T15" fmla="*/ 2147483647 h 324"/>
              <a:gd name="T16" fmla="*/ 2147483647 w 102"/>
              <a:gd name="T17" fmla="*/ 2147483647 h 324"/>
              <a:gd name="T18" fmla="*/ 2147483647 w 102"/>
              <a:gd name="T19" fmla="*/ 2147483647 h 324"/>
              <a:gd name="T20" fmla="*/ 2147483647 w 102"/>
              <a:gd name="T21" fmla="*/ 2147483647 h 324"/>
              <a:gd name="T22" fmla="*/ 2147483647 w 102"/>
              <a:gd name="T23" fmla="*/ 2147483647 h 324"/>
              <a:gd name="T24" fmla="*/ 2147483647 w 102"/>
              <a:gd name="T25" fmla="*/ 2147483647 h 324"/>
              <a:gd name="T26" fmla="*/ 2147483647 w 102"/>
              <a:gd name="T27" fmla="*/ 2147483647 h 324"/>
              <a:gd name="T28" fmla="*/ 2147483647 w 102"/>
              <a:gd name="T29" fmla="*/ 2147483647 h 324"/>
              <a:gd name="T30" fmla="*/ 2147483647 w 102"/>
              <a:gd name="T31" fmla="*/ 2147483647 h 324"/>
              <a:gd name="T32" fmla="*/ 2147483647 w 102"/>
              <a:gd name="T33" fmla="*/ 2147483647 h 324"/>
              <a:gd name="T34" fmla="*/ 2147483647 w 102"/>
              <a:gd name="T35" fmla="*/ 2147483647 h 324"/>
              <a:gd name="T36" fmla="*/ 2147483647 w 102"/>
              <a:gd name="T37" fmla="*/ 2147483647 h 324"/>
              <a:gd name="T38" fmla="*/ 2147483647 w 102"/>
              <a:gd name="T39" fmla="*/ 2147483647 h 324"/>
              <a:gd name="T40" fmla="*/ 2147483647 w 102"/>
              <a:gd name="T41" fmla="*/ 2147483647 h 324"/>
              <a:gd name="T42" fmla="*/ 2147483647 w 102"/>
              <a:gd name="T43" fmla="*/ 2147483647 h 324"/>
              <a:gd name="T44" fmla="*/ 2147483647 w 102"/>
              <a:gd name="T45" fmla="*/ 2147483647 h 324"/>
              <a:gd name="T46" fmla="*/ 2147483647 w 102"/>
              <a:gd name="T47" fmla="*/ 2147483647 h 324"/>
              <a:gd name="T48" fmla="*/ 2147483647 w 102"/>
              <a:gd name="T49" fmla="*/ 0 h 324"/>
              <a:gd name="T50" fmla="*/ 2147483647 w 102"/>
              <a:gd name="T51" fmla="*/ 2147483647 h 324"/>
              <a:gd name="T52" fmla="*/ 2147483647 w 102"/>
              <a:gd name="T53" fmla="*/ 2147483647 h 324"/>
              <a:gd name="T54" fmla="*/ 2147483647 w 102"/>
              <a:gd name="T55" fmla="*/ 2147483647 h 324"/>
              <a:gd name="T56" fmla="*/ 2147483647 w 102"/>
              <a:gd name="T57" fmla="*/ 2147483647 h 324"/>
              <a:gd name="T58" fmla="*/ 2147483647 w 102"/>
              <a:gd name="T59" fmla="*/ 2147483647 h 324"/>
              <a:gd name="T60" fmla="*/ 2147483647 w 102"/>
              <a:gd name="T61" fmla="*/ 2147483647 h 324"/>
              <a:gd name="T62" fmla="*/ 2147483647 w 102"/>
              <a:gd name="T63" fmla="*/ 2147483647 h 324"/>
              <a:gd name="T64" fmla="*/ 2147483647 w 102"/>
              <a:gd name="T65" fmla="*/ 2147483647 h 324"/>
              <a:gd name="T66" fmla="*/ 2147483647 w 102"/>
              <a:gd name="T67" fmla="*/ 2147483647 h 324"/>
              <a:gd name="T68" fmla="*/ 2147483647 w 102"/>
              <a:gd name="T69" fmla="*/ 2147483647 h 324"/>
              <a:gd name="T70" fmla="*/ 2147483647 w 102"/>
              <a:gd name="T71" fmla="*/ 2147483647 h 324"/>
              <a:gd name="T72" fmla="*/ 2147483647 w 102"/>
              <a:gd name="T73" fmla="*/ 2147483647 h 324"/>
              <a:gd name="T74" fmla="*/ 2147483647 w 102"/>
              <a:gd name="T75" fmla="*/ 2147483647 h 324"/>
              <a:gd name="T76" fmla="*/ 2147483647 w 102"/>
              <a:gd name="T77" fmla="*/ 2147483647 h 324"/>
              <a:gd name="T78" fmla="*/ 0 w 102"/>
              <a:gd name="T79" fmla="*/ 2147483647 h 32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2"/>
              <a:gd name="T121" fmla="*/ 0 h 324"/>
              <a:gd name="T122" fmla="*/ 102 w 102"/>
              <a:gd name="T123" fmla="*/ 324 h 32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2" h="324">
                <a:moveTo>
                  <a:pt x="0" y="168"/>
                </a:moveTo>
                <a:lnTo>
                  <a:pt x="54" y="312"/>
                </a:lnTo>
                <a:lnTo>
                  <a:pt x="60" y="324"/>
                </a:lnTo>
                <a:lnTo>
                  <a:pt x="60" y="306"/>
                </a:lnTo>
                <a:lnTo>
                  <a:pt x="66" y="294"/>
                </a:lnTo>
                <a:lnTo>
                  <a:pt x="66" y="234"/>
                </a:lnTo>
                <a:lnTo>
                  <a:pt x="72" y="228"/>
                </a:lnTo>
                <a:lnTo>
                  <a:pt x="78" y="216"/>
                </a:lnTo>
                <a:lnTo>
                  <a:pt x="84" y="210"/>
                </a:lnTo>
                <a:lnTo>
                  <a:pt x="90" y="198"/>
                </a:lnTo>
                <a:lnTo>
                  <a:pt x="90" y="186"/>
                </a:lnTo>
                <a:lnTo>
                  <a:pt x="78" y="174"/>
                </a:lnTo>
                <a:lnTo>
                  <a:pt x="78" y="162"/>
                </a:lnTo>
                <a:lnTo>
                  <a:pt x="72" y="156"/>
                </a:lnTo>
                <a:lnTo>
                  <a:pt x="66" y="162"/>
                </a:lnTo>
                <a:lnTo>
                  <a:pt x="66" y="168"/>
                </a:lnTo>
                <a:lnTo>
                  <a:pt x="60" y="168"/>
                </a:lnTo>
                <a:lnTo>
                  <a:pt x="54" y="174"/>
                </a:lnTo>
                <a:lnTo>
                  <a:pt x="48" y="168"/>
                </a:lnTo>
                <a:lnTo>
                  <a:pt x="48" y="96"/>
                </a:lnTo>
                <a:lnTo>
                  <a:pt x="66" y="78"/>
                </a:lnTo>
                <a:lnTo>
                  <a:pt x="84" y="78"/>
                </a:lnTo>
                <a:lnTo>
                  <a:pt x="90" y="60"/>
                </a:lnTo>
                <a:lnTo>
                  <a:pt x="84" y="18"/>
                </a:lnTo>
                <a:lnTo>
                  <a:pt x="102" y="0"/>
                </a:lnTo>
                <a:lnTo>
                  <a:pt x="78" y="6"/>
                </a:lnTo>
                <a:lnTo>
                  <a:pt x="78" y="18"/>
                </a:lnTo>
                <a:lnTo>
                  <a:pt x="72" y="30"/>
                </a:lnTo>
                <a:lnTo>
                  <a:pt x="66" y="36"/>
                </a:lnTo>
                <a:lnTo>
                  <a:pt x="60" y="36"/>
                </a:lnTo>
                <a:lnTo>
                  <a:pt x="54" y="30"/>
                </a:lnTo>
                <a:lnTo>
                  <a:pt x="42" y="54"/>
                </a:lnTo>
                <a:lnTo>
                  <a:pt x="30" y="60"/>
                </a:lnTo>
                <a:lnTo>
                  <a:pt x="36" y="72"/>
                </a:lnTo>
                <a:lnTo>
                  <a:pt x="36" y="84"/>
                </a:lnTo>
                <a:lnTo>
                  <a:pt x="42" y="90"/>
                </a:lnTo>
                <a:lnTo>
                  <a:pt x="42" y="96"/>
                </a:lnTo>
                <a:lnTo>
                  <a:pt x="18" y="138"/>
                </a:lnTo>
                <a:lnTo>
                  <a:pt x="18" y="156"/>
                </a:lnTo>
                <a:lnTo>
                  <a:pt x="0" y="16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Ireland" descr="© INSCALE GmbH, 05.05.2010&#10;http://www.presentationload.com/">
            <a:extLst>
              <a:ext uri="{FF2B5EF4-FFF2-40B4-BE49-F238E27FC236}">
                <a16:creationId xmlns:a16="http://schemas.microsoft.com/office/drawing/2014/main" id="{31F94F6E-9BA6-4397-22F8-B6E77E79AC96}"/>
              </a:ext>
            </a:extLst>
          </p:cNvPr>
          <p:cNvSpPr>
            <a:spLocks/>
          </p:cNvSpPr>
          <p:nvPr/>
        </p:nvSpPr>
        <p:spPr bwMode="gray">
          <a:xfrm>
            <a:off x="5351288" y="2299240"/>
            <a:ext cx="132773" cy="140149"/>
          </a:xfrm>
          <a:custGeom>
            <a:avLst/>
            <a:gdLst>
              <a:gd name="T0" fmla="*/ 2147483647 w 282"/>
              <a:gd name="T1" fmla="*/ 2147483647 h 300"/>
              <a:gd name="T2" fmla="*/ 2147483647 w 282"/>
              <a:gd name="T3" fmla="*/ 2147483647 h 300"/>
              <a:gd name="T4" fmla="*/ 2147483647 w 282"/>
              <a:gd name="T5" fmla="*/ 2147483647 h 300"/>
              <a:gd name="T6" fmla="*/ 2147483647 w 282"/>
              <a:gd name="T7" fmla="*/ 2147483647 h 300"/>
              <a:gd name="T8" fmla="*/ 2147483647 w 282"/>
              <a:gd name="T9" fmla="*/ 2147483647 h 300"/>
              <a:gd name="T10" fmla="*/ 2147483647 w 282"/>
              <a:gd name="T11" fmla="*/ 2147483647 h 300"/>
              <a:gd name="T12" fmla="*/ 2147483647 w 282"/>
              <a:gd name="T13" fmla="*/ 2147483647 h 300"/>
              <a:gd name="T14" fmla="*/ 2147483647 w 282"/>
              <a:gd name="T15" fmla="*/ 2147483647 h 300"/>
              <a:gd name="T16" fmla="*/ 2147483647 w 282"/>
              <a:gd name="T17" fmla="*/ 2147483647 h 300"/>
              <a:gd name="T18" fmla="*/ 2147483647 w 282"/>
              <a:gd name="T19" fmla="*/ 2147483647 h 300"/>
              <a:gd name="T20" fmla="*/ 2147483647 w 282"/>
              <a:gd name="T21" fmla="*/ 2147483647 h 300"/>
              <a:gd name="T22" fmla="*/ 2147483647 w 282"/>
              <a:gd name="T23" fmla="*/ 2147483647 h 300"/>
              <a:gd name="T24" fmla="*/ 2147483647 w 282"/>
              <a:gd name="T25" fmla="*/ 0 h 300"/>
              <a:gd name="T26" fmla="*/ 2147483647 w 282"/>
              <a:gd name="T27" fmla="*/ 2147483647 h 300"/>
              <a:gd name="T28" fmla="*/ 2147483647 w 282"/>
              <a:gd name="T29" fmla="*/ 2147483647 h 300"/>
              <a:gd name="T30" fmla="*/ 2147483647 w 282"/>
              <a:gd name="T31" fmla="*/ 2147483647 h 300"/>
              <a:gd name="T32" fmla="*/ 2147483647 w 282"/>
              <a:gd name="T33" fmla="*/ 2147483647 h 300"/>
              <a:gd name="T34" fmla="*/ 2147483647 w 282"/>
              <a:gd name="T35" fmla="*/ 2147483647 h 300"/>
              <a:gd name="T36" fmla="*/ 2147483647 w 282"/>
              <a:gd name="T37" fmla="*/ 2147483647 h 300"/>
              <a:gd name="T38" fmla="*/ 2147483647 w 282"/>
              <a:gd name="T39" fmla="*/ 2147483647 h 300"/>
              <a:gd name="T40" fmla="*/ 2147483647 w 282"/>
              <a:gd name="T41" fmla="*/ 2147483647 h 300"/>
              <a:gd name="T42" fmla="*/ 2147483647 w 282"/>
              <a:gd name="T43" fmla="*/ 2147483647 h 300"/>
              <a:gd name="T44" fmla="*/ 2147483647 w 282"/>
              <a:gd name="T45" fmla="*/ 2147483647 h 300"/>
              <a:gd name="T46" fmla="*/ 2147483647 w 282"/>
              <a:gd name="T47" fmla="*/ 2147483647 h 300"/>
              <a:gd name="T48" fmla="*/ 2147483647 w 282"/>
              <a:gd name="T49" fmla="*/ 2147483647 h 300"/>
              <a:gd name="T50" fmla="*/ 2147483647 w 282"/>
              <a:gd name="T51" fmla="*/ 2147483647 h 300"/>
              <a:gd name="T52" fmla="*/ 2147483647 w 282"/>
              <a:gd name="T53" fmla="*/ 2147483647 h 300"/>
              <a:gd name="T54" fmla="*/ 2147483647 w 282"/>
              <a:gd name="T55" fmla="*/ 2147483647 h 300"/>
              <a:gd name="T56" fmla="*/ 2147483647 w 282"/>
              <a:gd name="T57" fmla="*/ 2147483647 h 300"/>
              <a:gd name="T58" fmla="*/ 2147483647 w 282"/>
              <a:gd name="T59" fmla="*/ 2147483647 h 300"/>
              <a:gd name="T60" fmla="*/ 2147483647 w 282"/>
              <a:gd name="T61" fmla="*/ 2147483647 h 300"/>
              <a:gd name="T62" fmla="*/ 2147483647 w 282"/>
              <a:gd name="T63" fmla="*/ 2147483647 h 300"/>
              <a:gd name="T64" fmla="*/ 2147483647 w 282"/>
              <a:gd name="T65" fmla="*/ 2147483647 h 300"/>
              <a:gd name="T66" fmla="*/ 2147483647 w 282"/>
              <a:gd name="T67" fmla="*/ 2147483647 h 300"/>
              <a:gd name="T68" fmla="*/ 2147483647 w 282"/>
              <a:gd name="T69" fmla="*/ 2147483647 h 300"/>
              <a:gd name="T70" fmla="*/ 2147483647 w 282"/>
              <a:gd name="T71" fmla="*/ 2147483647 h 300"/>
              <a:gd name="T72" fmla="*/ 2147483647 w 282"/>
              <a:gd name="T73" fmla="*/ 2147483647 h 300"/>
              <a:gd name="T74" fmla="*/ 2147483647 w 282"/>
              <a:gd name="T75" fmla="*/ 2147483647 h 300"/>
              <a:gd name="T76" fmla="*/ 2147483647 w 282"/>
              <a:gd name="T77" fmla="*/ 2147483647 h 300"/>
              <a:gd name="T78" fmla="*/ 2147483647 w 282"/>
              <a:gd name="T79" fmla="*/ 2147483647 h 300"/>
              <a:gd name="T80" fmla="*/ 0 w 282"/>
              <a:gd name="T81" fmla="*/ 2147483647 h 300"/>
              <a:gd name="T82" fmla="*/ 2147483647 w 282"/>
              <a:gd name="T83" fmla="*/ 2147483647 h 300"/>
              <a:gd name="T84" fmla="*/ 2147483647 w 282"/>
              <a:gd name="T85" fmla="*/ 2147483647 h 300"/>
              <a:gd name="T86" fmla="*/ 2147483647 w 282"/>
              <a:gd name="T87" fmla="*/ 2147483647 h 300"/>
              <a:gd name="T88" fmla="*/ 2147483647 w 282"/>
              <a:gd name="T89" fmla="*/ 2147483647 h 300"/>
              <a:gd name="T90" fmla="*/ 2147483647 w 282"/>
              <a:gd name="T91" fmla="*/ 2147483647 h 300"/>
              <a:gd name="T92" fmla="*/ 2147483647 w 282"/>
              <a:gd name="T93" fmla="*/ 2147483647 h 300"/>
              <a:gd name="T94" fmla="*/ 2147483647 w 282"/>
              <a:gd name="T95" fmla="*/ 2147483647 h 300"/>
              <a:gd name="T96" fmla="*/ 2147483647 w 282"/>
              <a:gd name="T97" fmla="*/ 2147483647 h 300"/>
              <a:gd name="T98" fmla="*/ 2147483647 w 282"/>
              <a:gd name="T99" fmla="*/ 2147483647 h 300"/>
              <a:gd name="T100" fmla="*/ 2147483647 w 282"/>
              <a:gd name="T101" fmla="*/ 2147483647 h 300"/>
              <a:gd name="T102" fmla="*/ 2147483647 w 282"/>
              <a:gd name="T103" fmla="*/ 2147483647 h 300"/>
              <a:gd name="T104" fmla="*/ 2147483647 w 282"/>
              <a:gd name="T105" fmla="*/ 2147483647 h 300"/>
              <a:gd name="T106" fmla="*/ 2147483647 w 282"/>
              <a:gd name="T107" fmla="*/ 2147483647 h 300"/>
              <a:gd name="T108" fmla="*/ 2147483647 w 282"/>
              <a:gd name="T109" fmla="*/ 2147483647 h 300"/>
              <a:gd name="T110" fmla="*/ 2147483647 w 282"/>
              <a:gd name="T111" fmla="*/ 2147483647 h 3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2"/>
              <a:gd name="T169" fmla="*/ 0 h 300"/>
              <a:gd name="T170" fmla="*/ 282 w 282"/>
              <a:gd name="T171" fmla="*/ 300 h 3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2" h="300">
                <a:moveTo>
                  <a:pt x="276" y="156"/>
                </a:moveTo>
                <a:lnTo>
                  <a:pt x="276" y="144"/>
                </a:lnTo>
                <a:lnTo>
                  <a:pt x="270" y="132"/>
                </a:lnTo>
                <a:lnTo>
                  <a:pt x="264" y="126"/>
                </a:lnTo>
                <a:lnTo>
                  <a:pt x="264" y="114"/>
                </a:lnTo>
                <a:lnTo>
                  <a:pt x="258" y="108"/>
                </a:lnTo>
                <a:lnTo>
                  <a:pt x="258" y="102"/>
                </a:lnTo>
                <a:lnTo>
                  <a:pt x="276" y="102"/>
                </a:lnTo>
                <a:lnTo>
                  <a:pt x="282" y="96"/>
                </a:lnTo>
                <a:lnTo>
                  <a:pt x="246" y="90"/>
                </a:lnTo>
                <a:lnTo>
                  <a:pt x="228" y="66"/>
                </a:lnTo>
                <a:lnTo>
                  <a:pt x="204" y="90"/>
                </a:lnTo>
                <a:lnTo>
                  <a:pt x="192" y="90"/>
                </a:lnTo>
                <a:lnTo>
                  <a:pt x="168" y="78"/>
                </a:lnTo>
                <a:lnTo>
                  <a:pt x="162" y="72"/>
                </a:lnTo>
                <a:lnTo>
                  <a:pt x="174" y="60"/>
                </a:lnTo>
                <a:lnTo>
                  <a:pt x="180" y="60"/>
                </a:lnTo>
                <a:lnTo>
                  <a:pt x="186" y="54"/>
                </a:lnTo>
                <a:lnTo>
                  <a:pt x="192" y="54"/>
                </a:lnTo>
                <a:lnTo>
                  <a:pt x="192" y="42"/>
                </a:lnTo>
                <a:lnTo>
                  <a:pt x="234" y="18"/>
                </a:lnTo>
                <a:lnTo>
                  <a:pt x="240" y="12"/>
                </a:lnTo>
                <a:lnTo>
                  <a:pt x="240" y="6"/>
                </a:lnTo>
                <a:lnTo>
                  <a:pt x="234" y="6"/>
                </a:lnTo>
                <a:lnTo>
                  <a:pt x="228" y="0"/>
                </a:lnTo>
                <a:lnTo>
                  <a:pt x="222" y="0"/>
                </a:lnTo>
                <a:lnTo>
                  <a:pt x="210" y="6"/>
                </a:lnTo>
                <a:lnTo>
                  <a:pt x="204" y="18"/>
                </a:lnTo>
                <a:lnTo>
                  <a:pt x="198" y="6"/>
                </a:lnTo>
                <a:lnTo>
                  <a:pt x="174" y="6"/>
                </a:lnTo>
                <a:lnTo>
                  <a:pt x="162" y="12"/>
                </a:lnTo>
                <a:lnTo>
                  <a:pt x="156" y="12"/>
                </a:lnTo>
                <a:lnTo>
                  <a:pt x="150" y="18"/>
                </a:lnTo>
                <a:lnTo>
                  <a:pt x="150" y="30"/>
                </a:lnTo>
                <a:lnTo>
                  <a:pt x="144" y="36"/>
                </a:lnTo>
                <a:lnTo>
                  <a:pt x="144" y="42"/>
                </a:lnTo>
                <a:lnTo>
                  <a:pt x="126" y="42"/>
                </a:lnTo>
                <a:lnTo>
                  <a:pt x="120" y="48"/>
                </a:lnTo>
                <a:lnTo>
                  <a:pt x="120" y="54"/>
                </a:lnTo>
                <a:lnTo>
                  <a:pt x="138" y="54"/>
                </a:lnTo>
                <a:lnTo>
                  <a:pt x="144" y="60"/>
                </a:lnTo>
                <a:lnTo>
                  <a:pt x="150" y="60"/>
                </a:lnTo>
                <a:lnTo>
                  <a:pt x="150" y="66"/>
                </a:lnTo>
                <a:lnTo>
                  <a:pt x="144" y="72"/>
                </a:lnTo>
                <a:lnTo>
                  <a:pt x="132" y="72"/>
                </a:lnTo>
                <a:lnTo>
                  <a:pt x="132" y="78"/>
                </a:lnTo>
                <a:lnTo>
                  <a:pt x="126" y="84"/>
                </a:lnTo>
                <a:lnTo>
                  <a:pt x="102" y="84"/>
                </a:lnTo>
                <a:lnTo>
                  <a:pt x="102" y="90"/>
                </a:lnTo>
                <a:lnTo>
                  <a:pt x="90" y="78"/>
                </a:lnTo>
                <a:lnTo>
                  <a:pt x="42" y="78"/>
                </a:lnTo>
                <a:lnTo>
                  <a:pt x="42" y="102"/>
                </a:lnTo>
                <a:lnTo>
                  <a:pt x="54" y="102"/>
                </a:lnTo>
                <a:lnTo>
                  <a:pt x="54" y="108"/>
                </a:lnTo>
                <a:lnTo>
                  <a:pt x="60" y="114"/>
                </a:lnTo>
                <a:lnTo>
                  <a:pt x="42" y="126"/>
                </a:lnTo>
                <a:lnTo>
                  <a:pt x="36" y="126"/>
                </a:lnTo>
                <a:lnTo>
                  <a:pt x="30" y="132"/>
                </a:lnTo>
                <a:lnTo>
                  <a:pt x="30" y="138"/>
                </a:lnTo>
                <a:lnTo>
                  <a:pt x="42" y="150"/>
                </a:lnTo>
                <a:lnTo>
                  <a:pt x="54" y="156"/>
                </a:lnTo>
                <a:lnTo>
                  <a:pt x="60" y="162"/>
                </a:lnTo>
                <a:lnTo>
                  <a:pt x="72" y="162"/>
                </a:lnTo>
                <a:lnTo>
                  <a:pt x="78" y="156"/>
                </a:lnTo>
                <a:lnTo>
                  <a:pt x="96" y="156"/>
                </a:lnTo>
                <a:lnTo>
                  <a:pt x="96" y="168"/>
                </a:lnTo>
                <a:lnTo>
                  <a:pt x="90" y="174"/>
                </a:lnTo>
                <a:lnTo>
                  <a:pt x="72" y="174"/>
                </a:lnTo>
                <a:lnTo>
                  <a:pt x="72" y="192"/>
                </a:lnTo>
                <a:lnTo>
                  <a:pt x="54" y="192"/>
                </a:lnTo>
                <a:lnTo>
                  <a:pt x="48" y="198"/>
                </a:lnTo>
                <a:lnTo>
                  <a:pt x="48" y="210"/>
                </a:lnTo>
                <a:lnTo>
                  <a:pt x="42" y="222"/>
                </a:lnTo>
                <a:lnTo>
                  <a:pt x="42" y="234"/>
                </a:lnTo>
                <a:lnTo>
                  <a:pt x="18" y="234"/>
                </a:lnTo>
                <a:lnTo>
                  <a:pt x="12" y="240"/>
                </a:lnTo>
                <a:lnTo>
                  <a:pt x="6" y="240"/>
                </a:lnTo>
                <a:lnTo>
                  <a:pt x="6" y="246"/>
                </a:lnTo>
                <a:lnTo>
                  <a:pt x="12" y="246"/>
                </a:lnTo>
                <a:lnTo>
                  <a:pt x="18" y="252"/>
                </a:lnTo>
                <a:lnTo>
                  <a:pt x="6" y="252"/>
                </a:lnTo>
                <a:lnTo>
                  <a:pt x="0" y="258"/>
                </a:lnTo>
                <a:lnTo>
                  <a:pt x="0" y="270"/>
                </a:lnTo>
                <a:lnTo>
                  <a:pt x="42" y="270"/>
                </a:lnTo>
                <a:lnTo>
                  <a:pt x="24" y="288"/>
                </a:lnTo>
                <a:lnTo>
                  <a:pt x="30" y="282"/>
                </a:lnTo>
                <a:lnTo>
                  <a:pt x="48" y="282"/>
                </a:lnTo>
                <a:lnTo>
                  <a:pt x="48" y="288"/>
                </a:lnTo>
                <a:lnTo>
                  <a:pt x="42" y="288"/>
                </a:lnTo>
                <a:lnTo>
                  <a:pt x="36" y="294"/>
                </a:lnTo>
                <a:lnTo>
                  <a:pt x="30" y="294"/>
                </a:lnTo>
                <a:lnTo>
                  <a:pt x="36" y="300"/>
                </a:lnTo>
                <a:lnTo>
                  <a:pt x="60" y="300"/>
                </a:lnTo>
                <a:lnTo>
                  <a:pt x="96" y="288"/>
                </a:lnTo>
                <a:lnTo>
                  <a:pt x="108" y="282"/>
                </a:lnTo>
                <a:lnTo>
                  <a:pt x="120" y="270"/>
                </a:lnTo>
                <a:lnTo>
                  <a:pt x="120" y="264"/>
                </a:lnTo>
                <a:lnTo>
                  <a:pt x="132" y="270"/>
                </a:lnTo>
                <a:lnTo>
                  <a:pt x="138" y="270"/>
                </a:lnTo>
                <a:lnTo>
                  <a:pt x="150" y="264"/>
                </a:lnTo>
                <a:lnTo>
                  <a:pt x="162" y="252"/>
                </a:lnTo>
                <a:lnTo>
                  <a:pt x="180" y="246"/>
                </a:lnTo>
                <a:lnTo>
                  <a:pt x="204" y="246"/>
                </a:lnTo>
                <a:lnTo>
                  <a:pt x="210" y="240"/>
                </a:lnTo>
                <a:lnTo>
                  <a:pt x="252" y="240"/>
                </a:lnTo>
                <a:lnTo>
                  <a:pt x="246" y="222"/>
                </a:lnTo>
                <a:lnTo>
                  <a:pt x="264" y="222"/>
                </a:lnTo>
                <a:lnTo>
                  <a:pt x="264" y="198"/>
                </a:lnTo>
                <a:lnTo>
                  <a:pt x="270" y="192"/>
                </a:lnTo>
                <a:lnTo>
                  <a:pt x="270" y="180"/>
                </a:lnTo>
                <a:lnTo>
                  <a:pt x="276" y="168"/>
                </a:lnTo>
                <a:lnTo>
                  <a:pt x="276" y="15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Iraq" descr="© INSCALE GmbH, 05.05.2010&#10;http://www.presentationload.com/">
            <a:extLst>
              <a:ext uri="{FF2B5EF4-FFF2-40B4-BE49-F238E27FC236}">
                <a16:creationId xmlns:a16="http://schemas.microsoft.com/office/drawing/2014/main" id="{95990CFB-BFD4-E477-0A74-6E03791ECA30}"/>
              </a:ext>
            </a:extLst>
          </p:cNvPr>
          <p:cNvSpPr>
            <a:spLocks/>
          </p:cNvSpPr>
          <p:nvPr/>
        </p:nvSpPr>
        <p:spPr bwMode="gray">
          <a:xfrm>
            <a:off x="6854208" y="2966794"/>
            <a:ext cx="322714" cy="311648"/>
          </a:xfrm>
          <a:custGeom>
            <a:avLst/>
            <a:gdLst>
              <a:gd name="T0" fmla="*/ 2147483647 w 684"/>
              <a:gd name="T1" fmla="*/ 2147483647 h 660"/>
              <a:gd name="T2" fmla="*/ 2147483647 w 684"/>
              <a:gd name="T3" fmla="*/ 2147483647 h 660"/>
              <a:gd name="T4" fmla="*/ 2147483647 w 684"/>
              <a:gd name="T5" fmla="*/ 2147483647 h 660"/>
              <a:gd name="T6" fmla="*/ 2147483647 w 684"/>
              <a:gd name="T7" fmla="*/ 2147483647 h 660"/>
              <a:gd name="T8" fmla="*/ 2147483647 w 684"/>
              <a:gd name="T9" fmla="*/ 2147483647 h 660"/>
              <a:gd name="T10" fmla="*/ 2147483647 w 684"/>
              <a:gd name="T11" fmla="*/ 2147483647 h 660"/>
              <a:gd name="T12" fmla="*/ 2147483647 w 684"/>
              <a:gd name="T13" fmla="*/ 2147483647 h 660"/>
              <a:gd name="T14" fmla="*/ 2147483647 w 684"/>
              <a:gd name="T15" fmla="*/ 2147483647 h 660"/>
              <a:gd name="T16" fmla="*/ 2147483647 w 684"/>
              <a:gd name="T17" fmla="*/ 2147483647 h 660"/>
              <a:gd name="T18" fmla="*/ 2147483647 w 684"/>
              <a:gd name="T19" fmla="*/ 2147483647 h 660"/>
              <a:gd name="T20" fmla="*/ 2147483647 w 684"/>
              <a:gd name="T21" fmla="*/ 2147483647 h 660"/>
              <a:gd name="T22" fmla="*/ 2147483647 w 684"/>
              <a:gd name="T23" fmla="*/ 2147483647 h 660"/>
              <a:gd name="T24" fmla="*/ 2147483647 w 684"/>
              <a:gd name="T25" fmla="*/ 2147483647 h 660"/>
              <a:gd name="T26" fmla="*/ 2147483647 w 684"/>
              <a:gd name="T27" fmla="*/ 2147483647 h 660"/>
              <a:gd name="T28" fmla="*/ 2147483647 w 684"/>
              <a:gd name="T29" fmla="*/ 2147483647 h 660"/>
              <a:gd name="T30" fmla="*/ 2147483647 w 684"/>
              <a:gd name="T31" fmla="*/ 2147483647 h 660"/>
              <a:gd name="T32" fmla="*/ 2147483647 w 684"/>
              <a:gd name="T33" fmla="*/ 2147483647 h 660"/>
              <a:gd name="T34" fmla="*/ 2147483647 w 684"/>
              <a:gd name="T35" fmla="*/ 2147483647 h 660"/>
              <a:gd name="T36" fmla="*/ 2147483647 w 684"/>
              <a:gd name="T37" fmla="*/ 2147483647 h 660"/>
              <a:gd name="T38" fmla="*/ 2147483647 w 684"/>
              <a:gd name="T39" fmla="*/ 2147483647 h 660"/>
              <a:gd name="T40" fmla="*/ 2147483647 w 684"/>
              <a:gd name="T41" fmla="*/ 2147483647 h 660"/>
              <a:gd name="T42" fmla="*/ 2147483647 w 684"/>
              <a:gd name="T43" fmla="*/ 2147483647 h 660"/>
              <a:gd name="T44" fmla="*/ 2147483647 w 684"/>
              <a:gd name="T45" fmla="*/ 2147483647 h 660"/>
              <a:gd name="T46" fmla="*/ 2147483647 w 684"/>
              <a:gd name="T47" fmla="*/ 2147483647 h 660"/>
              <a:gd name="T48" fmla="*/ 2147483647 w 684"/>
              <a:gd name="T49" fmla="*/ 2147483647 h 660"/>
              <a:gd name="T50" fmla="*/ 2147483647 w 684"/>
              <a:gd name="T51" fmla="*/ 2147483647 h 660"/>
              <a:gd name="T52" fmla="*/ 2147483647 w 684"/>
              <a:gd name="T53" fmla="*/ 0 h 660"/>
              <a:gd name="T54" fmla="*/ 2147483647 w 684"/>
              <a:gd name="T55" fmla="*/ 2147483647 h 660"/>
              <a:gd name="T56" fmla="*/ 2147483647 w 684"/>
              <a:gd name="T57" fmla="*/ 2147483647 h 660"/>
              <a:gd name="T58" fmla="*/ 2147483647 w 684"/>
              <a:gd name="T59" fmla="*/ 0 h 660"/>
              <a:gd name="T60" fmla="*/ 2147483647 w 684"/>
              <a:gd name="T61" fmla="*/ 2147483647 h 660"/>
              <a:gd name="T62" fmla="*/ 2147483647 w 684"/>
              <a:gd name="T63" fmla="*/ 2147483647 h 660"/>
              <a:gd name="T64" fmla="*/ 2147483647 w 684"/>
              <a:gd name="T65" fmla="*/ 2147483647 h 660"/>
              <a:gd name="T66" fmla="*/ 2147483647 w 684"/>
              <a:gd name="T67" fmla="*/ 2147483647 h 660"/>
              <a:gd name="T68" fmla="*/ 2147483647 w 684"/>
              <a:gd name="T69" fmla="*/ 2147483647 h 660"/>
              <a:gd name="T70" fmla="*/ 2147483647 w 684"/>
              <a:gd name="T71" fmla="*/ 2147483647 h 660"/>
              <a:gd name="T72" fmla="*/ 2147483647 w 684"/>
              <a:gd name="T73" fmla="*/ 2147483647 h 660"/>
              <a:gd name="T74" fmla="*/ 2147483647 w 684"/>
              <a:gd name="T75" fmla="*/ 2147483647 h 660"/>
              <a:gd name="T76" fmla="*/ 2147483647 w 684"/>
              <a:gd name="T77" fmla="*/ 2147483647 h 660"/>
              <a:gd name="T78" fmla="*/ 2147483647 w 684"/>
              <a:gd name="T79" fmla="*/ 2147483647 h 660"/>
              <a:gd name="T80" fmla="*/ 2147483647 w 684"/>
              <a:gd name="T81" fmla="*/ 2147483647 h 660"/>
              <a:gd name="T82" fmla="*/ 2147483647 w 684"/>
              <a:gd name="T83" fmla="*/ 2147483647 h 660"/>
              <a:gd name="T84" fmla="*/ 2147483647 w 684"/>
              <a:gd name="T85" fmla="*/ 2147483647 h 660"/>
              <a:gd name="T86" fmla="*/ 0 w 684"/>
              <a:gd name="T87" fmla="*/ 2147483647 h 660"/>
              <a:gd name="T88" fmla="*/ 2147483647 w 684"/>
              <a:gd name="T89" fmla="*/ 2147483647 h 660"/>
              <a:gd name="T90" fmla="*/ 2147483647 w 684"/>
              <a:gd name="T91" fmla="*/ 2147483647 h 660"/>
              <a:gd name="T92" fmla="*/ 2147483647 w 684"/>
              <a:gd name="T93" fmla="*/ 2147483647 h 660"/>
              <a:gd name="T94" fmla="*/ 2147483647 w 684"/>
              <a:gd name="T95" fmla="*/ 2147483647 h 660"/>
              <a:gd name="T96" fmla="*/ 2147483647 w 684"/>
              <a:gd name="T97" fmla="*/ 2147483647 h 660"/>
              <a:gd name="T98" fmla="*/ 2147483647 w 684"/>
              <a:gd name="T99" fmla="*/ 2147483647 h 660"/>
              <a:gd name="T100" fmla="*/ 2147483647 w 684"/>
              <a:gd name="T101" fmla="*/ 2147483647 h 660"/>
              <a:gd name="T102" fmla="*/ 2147483647 w 684"/>
              <a:gd name="T103" fmla="*/ 2147483647 h 660"/>
              <a:gd name="T104" fmla="*/ 2147483647 w 684"/>
              <a:gd name="T105" fmla="*/ 2147483647 h 660"/>
              <a:gd name="T106" fmla="*/ 2147483647 w 684"/>
              <a:gd name="T107" fmla="*/ 2147483647 h 660"/>
              <a:gd name="T108" fmla="*/ 2147483647 w 684"/>
              <a:gd name="T109" fmla="*/ 2147483647 h 660"/>
              <a:gd name="T110" fmla="*/ 2147483647 w 684"/>
              <a:gd name="T111" fmla="*/ 2147483647 h 660"/>
              <a:gd name="T112" fmla="*/ 2147483647 w 684"/>
              <a:gd name="T113" fmla="*/ 2147483647 h 660"/>
              <a:gd name="T114" fmla="*/ 2147483647 w 684"/>
              <a:gd name="T115" fmla="*/ 2147483647 h 6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4"/>
              <a:gd name="T175" fmla="*/ 0 h 660"/>
              <a:gd name="T176" fmla="*/ 684 w 684"/>
              <a:gd name="T177" fmla="*/ 660 h 6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4" h="660">
                <a:moveTo>
                  <a:pt x="678" y="564"/>
                </a:moveTo>
                <a:lnTo>
                  <a:pt x="666" y="552"/>
                </a:lnTo>
                <a:lnTo>
                  <a:pt x="654" y="546"/>
                </a:lnTo>
                <a:lnTo>
                  <a:pt x="648" y="516"/>
                </a:lnTo>
                <a:lnTo>
                  <a:pt x="642" y="516"/>
                </a:lnTo>
                <a:lnTo>
                  <a:pt x="636" y="510"/>
                </a:lnTo>
                <a:lnTo>
                  <a:pt x="624" y="504"/>
                </a:lnTo>
                <a:lnTo>
                  <a:pt x="618" y="498"/>
                </a:lnTo>
                <a:lnTo>
                  <a:pt x="618" y="462"/>
                </a:lnTo>
                <a:lnTo>
                  <a:pt x="624" y="450"/>
                </a:lnTo>
                <a:lnTo>
                  <a:pt x="624" y="438"/>
                </a:lnTo>
                <a:lnTo>
                  <a:pt x="594" y="402"/>
                </a:lnTo>
                <a:lnTo>
                  <a:pt x="588" y="390"/>
                </a:lnTo>
                <a:lnTo>
                  <a:pt x="582" y="384"/>
                </a:lnTo>
                <a:lnTo>
                  <a:pt x="564" y="384"/>
                </a:lnTo>
                <a:lnTo>
                  <a:pt x="546" y="366"/>
                </a:lnTo>
                <a:lnTo>
                  <a:pt x="534" y="360"/>
                </a:lnTo>
                <a:lnTo>
                  <a:pt x="528" y="354"/>
                </a:lnTo>
                <a:lnTo>
                  <a:pt x="504" y="354"/>
                </a:lnTo>
                <a:lnTo>
                  <a:pt x="504" y="312"/>
                </a:lnTo>
                <a:lnTo>
                  <a:pt x="498" y="312"/>
                </a:lnTo>
                <a:lnTo>
                  <a:pt x="492" y="306"/>
                </a:lnTo>
                <a:lnTo>
                  <a:pt x="468" y="294"/>
                </a:lnTo>
                <a:lnTo>
                  <a:pt x="456" y="282"/>
                </a:lnTo>
                <a:lnTo>
                  <a:pt x="444" y="276"/>
                </a:lnTo>
                <a:lnTo>
                  <a:pt x="438" y="270"/>
                </a:lnTo>
                <a:lnTo>
                  <a:pt x="438" y="264"/>
                </a:lnTo>
                <a:lnTo>
                  <a:pt x="444" y="252"/>
                </a:lnTo>
                <a:lnTo>
                  <a:pt x="450" y="246"/>
                </a:lnTo>
                <a:lnTo>
                  <a:pt x="438" y="234"/>
                </a:lnTo>
                <a:lnTo>
                  <a:pt x="438" y="228"/>
                </a:lnTo>
                <a:lnTo>
                  <a:pt x="450" y="216"/>
                </a:lnTo>
                <a:lnTo>
                  <a:pt x="462" y="216"/>
                </a:lnTo>
                <a:lnTo>
                  <a:pt x="462" y="186"/>
                </a:lnTo>
                <a:lnTo>
                  <a:pt x="468" y="186"/>
                </a:lnTo>
                <a:lnTo>
                  <a:pt x="480" y="174"/>
                </a:lnTo>
                <a:lnTo>
                  <a:pt x="480" y="168"/>
                </a:lnTo>
                <a:lnTo>
                  <a:pt x="474" y="156"/>
                </a:lnTo>
                <a:lnTo>
                  <a:pt x="462" y="144"/>
                </a:lnTo>
                <a:lnTo>
                  <a:pt x="462" y="138"/>
                </a:lnTo>
                <a:lnTo>
                  <a:pt x="480" y="120"/>
                </a:lnTo>
                <a:lnTo>
                  <a:pt x="480" y="114"/>
                </a:lnTo>
                <a:lnTo>
                  <a:pt x="468" y="114"/>
                </a:lnTo>
                <a:lnTo>
                  <a:pt x="456" y="120"/>
                </a:lnTo>
                <a:lnTo>
                  <a:pt x="450" y="126"/>
                </a:lnTo>
                <a:lnTo>
                  <a:pt x="438" y="108"/>
                </a:lnTo>
                <a:lnTo>
                  <a:pt x="414" y="102"/>
                </a:lnTo>
                <a:lnTo>
                  <a:pt x="414" y="84"/>
                </a:lnTo>
                <a:lnTo>
                  <a:pt x="402" y="72"/>
                </a:lnTo>
                <a:lnTo>
                  <a:pt x="378" y="24"/>
                </a:lnTo>
                <a:lnTo>
                  <a:pt x="378" y="12"/>
                </a:lnTo>
                <a:lnTo>
                  <a:pt x="336" y="24"/>
                </a:lnTo>
                <a:lnTo>
                  <a:pt x="336" y="6"/>
                </a:lnTo>
                <a:lnTo>
                  <a:pt x="330" y="0"/>
                </a:lnTo>
                <a:lnTo>
                  <a:pt x="306" y="0"/>
                </a:lnTo>
                <a:lnTo>
                  <a:pt x="306" y="6"/>
                </a:lnTo>
                <a:lnTo>
                  <a:pt x="300" y="12"/>
                </a:lnTo>
                <a:lnTo>
                  <a:pt x="288" y="12"/>
                </a:lnTo>
                <a:lnTo>
                  <a:pt x="276" y="0"/>
                </a:lnTo>
                <a:lnTo>
                  <a:pt x="234" y="0"/>
                </a:lnTo>
                <a:lnTo>
                  <a:pt x="234" y="12"/>
                </a:lnTo>
                <a:lnTo>
                  <a:pt x="228" y="18"/>
                </a:lnTo>
                <a:lnTo>
                  <a:pt x="216" y="24"/>
                </a:lnTo>
                <a:lnTo>
                  <a:pt x="204" y="36"/>
                </a:lnTo>
                <a:lnTo>
                  <a:pt x="198" y="48"/>
                </a:lnTo>
                <a:lnTo>
                  <a:pt x="192" y="54"/>
                </a:lnTo>
                <a:lnTo>
                  <a:pt x="180" y="54"/>
                </a:lnTo>
                <a:lnTo>
                  <a:pt x="168" y="60"/>
                </a:lnTo>
                <a:lnTo>
                  <a:pt x="156" y="60"/>
                </a:lnTo>
                <a:lnTo>
                  <a:pt x="150" y="66"/>
                </a:lnTo>
                <a:lnTo>
                  <a:pt x="144" y="78"/>
                </a:lnTo>
                <a:lnTo>
                  <a:pt x="144" y="90"/>
                </a:lnTo>
                <a:lnTo>
                  <a:pt x="150" y="102"/>
                </a:lnTo>
                <a:lnTo>
                  <a:pt x="156" y="108"/>
                </a:lnTo>
                <a:lnTo>
                  <a:pt x="156" y="120"/>
                </a:lnTo>
                <a:lnTo>
                  <a:pt x="162" y="132"/>
                </a:lnTo>
                <a:lnTo>
                  <a:pt x="162" y="162"/>
                </a:lnTo>
                <a:lnTo>
                  <a:pt x="156" y="174"/>
                </a:lnTo>
                <a:lnTo>
                  <a:pt x="150" y="192"/>
                </a:lnTo>
                <a:lnTo>
                  <a:pt x="150" y="198"/>
                </a:lnTo>
                <a:lnTo>
                  <a:pt x="168" y="216"/>
                </a:lnTo>
                <a:lnTo>
                  <a:pt x="168" y="222"/>
                </a:lnTo>
                <a:lnTo>
                  <a:pt x="162" y="228"/>
                </a:lnTo>
                <a:lnTo>
                  <a:pt x="138" y="240"/>
                </a:lnTo>
                <a:lnTo>
                  <a:pt x="78" y="264"/>
                </a:lnTo>
                <a:lnTo>
                  <a:pt x="66" y="270"/>
                </a:lnTo>
                <a:lnTo>
                  <a:pt x="6" y="318"/>
                </a:lnTo>
                <a:lnTo>
                  <a:pt x="0" y="318"/>
                </a:lnTo>
                <a:lnTo>
                  <a:pt x="0" y="324"/>
                </a:lnTo>
                <a:lnTo>
                  <a:pt x="24" y="366"/>
                </a:lnTo>
                <a:lnTo>
                  <a:pt x="24" y="384"/>
                </a:lnTo>
                <a:lnTo>
                  <a:pt x="48" y="402"/>
                </a:lnTo>
                <a:lnTo>
                  <a:pt x="48" y="414"/>
                </a:lnTo>
                <a:lnTo>
                  <a:pt x="60" y="426"/>
                </a:lnTo>
                <a:lnTo>
                  <a:pt x="126" y="426"/>
                </a:lnTo>
                <a:lnTo>
                  <a:pt x="156" y="456"/>
                </a:lnTo>
                <a:lnTo>
                  <a:pt x="168" y="462"/>
                </a:lnTo>
                <a:lnTo>
                  <a:pt x="180" y="474"/>
                </a:lnTo>
                <a:lnTo>
                  <a:pt x="228" y="498"/>
                </a:lnTo>
                <a:lnTo>
                  <a:pt x="234" y="504"/>
                </a:lnTo>
                <a:lnTo>
                  <a:pt x="246" y="510"/>
                </a:lnTo>
                <a:lnTo>
                  <a:pt x="438" y="654"/>
                </a:lnTo>
                <a:lnTo>
                  <a:pt x="522" y="654"/>
                </a:lnTo>
                <a:lnTo>
                  <a:pt x="570" y="660"/>
                </a:lnTo>
                <a:lnTo>
                  <a:pt x="564" y="660"/>
                </a:lnTo>
                <a:lnTo>
                  <a:pt x="570" y="654"/>
                </a:lnTo>
                <a:lnTo>
                  <a:pt x="588" y="618"/>
                </a:lnTo>
                <a:lnTo>
                  <a:pt x="588" y="606"/>
                </a:lnTo>
                <a:lnTo>
                  <a:pt x="594" y="600"/>
                </a:lnTo>
                <a:lnTo>
                  <a:pt x="600" y="588"/>
                </a:lnTo>
                <a:lnTo>
                  <a:pt x="648" y="588"/>
                </a:lnTo>
                <a:lnTo>
                  <a:pt x="654" y="594"/>
                </a:lnTo>
                <a:lnTo>
                  <a:pt x="678" y="582"/>
                </a:lnTo>
                <a:lnTo>
                  <a:pt x="684" y="576"/>
                </a:lnTo>
                <a:lnTo>
                  <a:pt x="678" y="570"/>
                </a:lnTo>
                <a:lnTo>
                  <a:pt x="678" y="56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Iran" descr="© INSCALE GmbH, 05.05.2010&#10;http://www.presentationload.com/">
            <a:extLst>
              <a:ext uri="{FF2B5EF4-FFF2-40B4-BE49-F238E27FC236}">
                <a16:creationId xmlns:a16="http://schemas.microsoft.com/office/drawing/2014/main" id="{C81338AA-0463-5867-BCC3-B465C93E34E6}"/>
              </a:ext>
            </a:extLst>
          </p:cNvPr>
          <p:cNvSpPr>
            <a:spLocks/>
          </p:cNvSpPr>
          <p:nvPr/>
        </p:nvSpPr>
        <p:spPr bwMode="gray">
          <a:xfrm>
            <a:off x="6992513" y="2872746"/>
            <a:ext cx="678618" cy="556908"/>
          </a:xfrm>
          <a:custGeom>
            <a:avLst/>
            <a:gdLst>
              <a:gd name="T0" fmla="*/ 2147483647 w 1440"/>
              <a:gd name="T1" fmla="*/ 2147483647 h 1182"/>
              <a:gd name="T2" fmla="*/ 2147483647 w 1440"/>
              <a:gd name="T3" fmla="*/ 2147483647 h 1182"/>
              <a:gd name="T4" fmla="*/ 2147483647 w 1440"/>
              <a:gd name="T5" fmla="*/ 2147483647 h 1182"/>
              <a:gd name="T6" fmla="*/ 2147483647 w 1440"/>
              <a:gd name="T7" fmla="*/ 2147483647 h 1182"/>
              <a:gd name="T8" fmla="*/ 2147483647 w 1440"/>
              <a:gd name="T9" fmla="*/ 2147483647 h 1182"/>
              <a:gd name="T10" fmla="*/ 2147483647 w 1440"/>
              <a:gd name="T11" fmla="*/ 2147483647 h 1182"/>
              <a:gd name="T12" fmla="*/ 2147483647 w 1440"/>
              <a:gd name="T13" fmla="*/ 2147483647 h 1182"/>
              <a:gd name="T14" fmla="*/ 2147483647 w 1440"/>
              <a:gd name="T15" fmla="*/ 2147483647 h 1182"/>
              <a:gd name="T16" fmla="*/ 2147483647 w 1440"/>
              <a:gd name="T17" fmla="*/ 2147483647 h 1182"/>
              <a:gd name="T18" fmla="*/ 2147483647 w 1440"/>
              <a:gd name="T19" fmla="*/ 2147483647 h 1182"/>
              <a:gd name="T20" fmla="*/ 2147483647 w 1440"/>
              <a:gd name="T21" fmla="*/ 2147483647 h 1182"/>
              <a:gd name="T22" fmla="*/ 2147483647 w 1440"/>
              <a:gd name="T23" fmla="*/ 2147483647 h 1182"/>
              <a:gd name="T24" fmla="*/ 2147483647 w 1440"/>
              <a:gd name="T25" fmla="*/ 2147483647 h 1182"/>
              <a:gd name="T26" fmla="*/ 2147483647 w 1440"/>
              <a:gd name="T27" fmla="*/ 2147483647 h 1182"/>
              <a:gd name="T28" fmla="*/ 2147483647 w 1440"/>
              <a:gd name="T29" fmla="*/ 2147483647 h 1182"/>
              <a:gd name="T30" fmla="*/ 2147483647 w 1440"/>
              <a:gd name="T31" fmla="*/ 2147483647 h 1182"/>
              <a:gd name="T32" fmla="*/ 2147483647 w 1440"/>
              <a:gd name="T33" fmla="*/ 2147483647 h 1182"/>
              <a:gd name="T34" fmla="*/ 2147483647 w 1440"/>
              <a:gd name="T35" fmla="*/ 2147483647 h 1182"/>
              <a:gd name="T36" fmla="*/ 2147483647 w 1440"/>
              <a:gd name="T37" fmla="*/ 2147483647 h 1182"/>
              <a:gd name="T38" fmla="*/ 2147483647 w 1440"/>
              <a:gd name="T39" fmla="*/ 2147483647 h 1182"/>
              <a:gd name="T40" fmla="*/ 2147483647 w 1440"/>
              <a:gd name="T41" fmla="*/ 2147483647 h 1182"/>
              <a:gd name="T42" fmla="*/ 2147483647 w 1440"/>
              <a:gd name="T43" fmla="*/ 2147483647 h 1182"/>
              <a:gd name="T44" fmla="*/ 2147483647 w 1440"/>
              <a:gd name="T45" fmla="*/ 2147483647 h 1182"/>
              <a:gd name="T46" fmla="*/ 2147483647 w 1440"/>
              <a:gd name="T47" fmla="*/ 2147483647 h 1182"/>
              <a:gd name="T48" fmla="*/ 2147483647 w 1440"/>
              <a:gd name="T49" fmla="*/ 2147483647 h 1182"/>
              <a:gd name="T50" fmla="*/ 2147483647 w 1440"/>
              <a:gd name="T51" fmla="*/ 2147483647 h 1182"/>
              <a:gd name="T52" fmla="*/ 2147483647 w 1440"/>
              <a:gd name="T53" fmla="*/ 2147483647 h 1182"/>
              <a:gd name="T54" fmla="*/ 2147483647 w 1440"/>
              <a:gd name="T55" fmla="*/ 2147483647 h 1182"/>
              <a:gd name="T56" fmla="*/ 2147483647 w 1440"/>
              <a:gd name="T57" fmla="*/ 2147483647 h 1182"/>
              <a:gd name="T58" fmla="*/ 2147483647 w 1440"/>
              <a:gd name="T59" fmla="*/ 2147483647 h 1182"/>
              <a:gd name="T60" fmla="*/ 2147483647 w 1440"/>
              <a:gd name="T61" fmla="*/ 0 h 1182"/>
              <a:gd name="T62" fmla="*/ 2147483647 w 1440"/>
              <a:gd name="T63" fmla="*/ 2147483647 h 1182"/>
              <a:gd name="T64" fmla="*/ 2147483647 w 1440"/>
              <a:gd name="T65" fmla="*/ 2147483647 h 1182"/>
              <a:gd name="T66" fmla="*/ 2147483647 w 1440"/>
              <a:gd name="T67" fmla="*/ 2147483647 h 1182"/>
              <a:gd name="T68" fmla="*/ 2147483647 w 1440"/>
              <a:gd name="T69" fmla="*/ 2147483647 h 1182"/>
              <a:gd name="T70" fmla="*/ 2147483647 w 1440"/>
              <a:gd name="T71" fmla="*/ 2147483647 h 1182"/>
              <a:gd name="T72" fmla="*/ 2147483647 w 1440"/>
              <a:gd name="T73" fmla="*/ 2147483647 h 1182"/>
              <a:gd name="T74" fmla="*/ 2147483647 w 1440"/>
              <a:gd name="T75" fmla="*/ 2147483647 h 1182"/>
              <a:gd name="T76" fmla="*/ 2147483647 w 1440"/>
              <a:gd name="T77" fmla="*/ 2147483647 h 1182"/>
              <a:gd name="T78" fmla="*/ 2147483647 w 1440"/>
              <a:gd name="T79" fmla="*/ 2147483647 h 1182"/>
              <a:gd name="T80" fmla="*/ 2147483647 w 1440"/>
              <a:gd name="T81" fmla="*/ 2147483647 h 1182"/>
              <a:gd name="T82" fmla="*/ 2147483647 w 1440"/>
              <a:gd name="T83" fmla="*/ 2147483647 h 1182"/>
              <a:gd name="T84" fmla="*/ 2147483647 w 1440"/>
              <a:gd name="T85" fmla="*/ 2147483647 h 1182"/>
              <a:gd name="T86" fmla="*/ 2147483647 w 1440"/>
              <a:gd name="T87" fmla="*/ 2147483647 h 1182"/>
              <a:gd name="T88" fmla="*/ 2147483647 w 1440"/>
              <a:gd name="T89" fmla="*/ 2147483647 h 1182"/>
              <a:gd name="T90" fmla="*/ 2147483647 w 1440"/>
              <a:gd name="T91" fmla="*/ 2147483647 h 1182"/>
              <a:gd name="T92" fmla="*/ 2147483647 w 1440"/>
              <a:gd name="T93" fmla="*/ 2147483647 h 1182"/>
              <a:gd name="T94" fmla="*/ 2147483647 w 1440"/>
              <a:gd name="T95" fmla="*/ 2147483647 h 1182"/>
              <a:gd name="T96" fmla="*/ 2147483647 w 1440"/>
              <a:gd name="T97" fmla="*/ 2147483647 h 1182"/>
              <a:gd name="T98" fmla="*/ 2147483647 w 1440"/>
              <a:gd name="T99" fmla="*/ 2147483647 h 1182"/>
              <a:gd name="T100" fmla="*/ 2147483647 w 1440"/>
              <a:gd name="T101" fmla="*/ 2147483647 h 1182"/>
              <a:gd name="T102" fmla="*/ 2147483647 w 1440"/>
              <a:gd name="T103" fmla="*/ 2147483647 h 1182"/>
              <a:gd name="T104" fmla="*/ 2147483647 w 1440"/>
              <a:gd name="T105" fmla="*/ 2147483647 h 1182"/>
              <a:gd name="T106" fmla="*/ 2147483647 w 1440"/>
              <a:gd name="T107" fmla="*/ 2147483647 h 1182"/>
              <a:gd name="T108" fmla="*/ 2147483647 w 1440"/>
              <a:gd name="T109" fmla="*/ 2147483647 h 1182"/>
              <a:gd name="T110" fmla="*/ 2147483647 w 1440"/>
              <a:gd name="T111" fmla="*/ 2147483647 h 118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40"/>
              <a:gd name="T169" fmla="*/ 0 h 1182"/>
              <a:gd name="T170" fmla="*/ 1440 w 1440"/>
              <a:gd name="T171" fmla="*/ 1182 h 118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40" h="1182">
                <a:moveTo>
                  <a:pt x="1338" y="1176"/>
                </a:moveTo>
                <a:lnTo>
                  <a:pt x="1338" y="1170"/>
                </a:lnTo>
                <a:lnTo>
                  <a:pt x="1332" y="1158"/>
                </a:lnTo>
                <a:lnTo>
                  <a:pt x="1332" y="1128"/>
                </a:lnTo>
                <a:lnTo>
                  <a:pt x="1344" y="1116"/>
                </a:lnTo>
                <a:lnTo>
                  <a:pt x="1344" y="1110"/>
                </a:lnTo>
                <a:lnTo>
                  <a:pt x="1350" y="1104"/>
                </a:lnTo>
                <a:lnTo>
                  <a:pt x="1356" y="1086"/>
                </a:lnTo>
                <a:lnTo>
                  <a:pt x="1368" y="1086"/>
                </a:lnTo>
                <a:lnTo>
                  <a:pt x="1374" y="1080"/>
                </a:lnTo>
                <a:lnTo>
                  <a:pt x="1374" y="1074"/>
                </a:lnTo>
                <a:lnTo>
                  <a:pt x="1380" y="1074"/>
                </a:lnTo>
                <a:lnTo>
                  <a:pt x="1380" y="1068"/>
                </a:lnTo>
                <a:lnTo>
                  <a:pt x="1386" y="1062"/>
                </a:lnTo>
                <a:lnTo>
                  <a:pt x="1398" y="1056"/>
                </a:lnTo>
                <a:lnTo>
                  <a:pt x="1428" y="1056"/>
                </a:lnTo>
                <a:lnTo>
                  <a:pt x="1428" y="1062"/>
                </a:lnTo>
                <a:lnTo>
                  <a:pt x="1434" y="1062"/>
                </a:lnTo>
                <a:lnTo>
                  <a:pt x="1440" y="1056"/>
                </a:lnTo>
                <a:lnTo>
                  <a:pt x="1440" y="1044"/>
                </a:lnTo>
                <a:lnTo>
                  <a:pt x="1434" y="1026"/>
                </a:lnTo>
                <a:lnTo>
                  <a:pt x="1428" y="1014"/>
                </a:lnTo>
                <a:lnTo>
                  <a:pt x="1422" y="1008"/>
                </a:lnTo>
                <a:lnTo>
                  <a:pt x="1404" y="1008"/>
                </a:lnTo>
                <a:lnTo>
                  <a:pt x="1404" y="996"/>
                </a:lnTo>
                <a:lnTo>
                  <a:pt x="1398" y="984"/>
                </a:lnTo>
                <a:lnTo>
                  <a:pt x="1398" y="960"/>
                </a:lnTo>
                <a:lnTo>
                  <a:pt x="1392" y="960"/>
                </a:lnTo>
                <a:lnTo>
                  <a:pt x="1398" y="930"/>
                </a:lnTo>
                <a:lnTo>
                  <a:pt x="1374" y="930"/>
                </a:lnTo>
                <a:lnTo>
                  <a:pt x="1362" y="912"/>
                </a:lnTo>
                <a:lnTo>
                  <a:pt x="1350" y="918"/>
                </a:lnTo>
                <a:lnTo>
                  <a:pt x="1332" y="918"/>
                </a:lnTo>
                <a:lnTo>
                  <a:pt x="1326" y="912"/>
                </a:lnTo>
                <a:lnTo>
                  <a:pt x="1314" y="894"/>
                </a:lnTo>
                <a:lnTo>
                  <a:pt x="1308" y="876"/>
                </a:lnTo>
                <a:lnTo>
                  <a:pt x="1296" y="864"/>
                </a:lnTo>
                <a:lnTo>
                  <a:pt x="1284" y="846"/>
                </a:lnTo>
                <a:lnTo>
                  <a:pt x="1278" y="840"/>
                </a:lnTo>
                <a:lnTo>
                  <a:pt x="1272" y="828"/>
                </a:lnTo>
                <a:lnTo>
                  <a:pt x="1248" y="804"/>
                </a:lnTo>
                <a:lnTo>
                  <a:pt x="1242" y="804"/>
                </a:lnTo>
                <a:lnTo>
                  <a:pt x="1242" y="792"/>
                </a:lnTo>
                <a:lnTo>
                  <a:pt x="1260" y="774"/>
                </a:lnTo>
                <a:lnTo>
                  <a:pt x="1266" y="762"/>
                </a:lnTo>
                <a:lnTo>
                  <a:pt x="1272" y="756"/>
                </a:lnTo>
                <a:lnTo>
                  <a:pt x="1296" y="708"/>
                </a:lnTo>
                <a:lnTo>
                  <a:pt x="1284" y="684"/>
                </a:lnTo>
                <a:lnTo>
                  <a:pt x="1278" y="678"/>
                </a:lnTo>
                <a:lnTo>
                  <a:pt x="1242" y="678"/>
                </a:lnTo>
                <a:lnTo>
                  <a:pt x="1230" y="672"/>
                </a:lnTo>
                <a:lnTo>
                  <a:pt x="1224" y="672"/>
                </a:lnTo>
                <a:lnTo>
                  <a:pt x="1218" y="666"/>
                </a:lnTo>
                <a:lnTo>
                  <a:pt x="1218" y="612"/>
                </a:lnTo>
                <a:lnTo>
                  <a:pt x="1212" y="606"/>
                </a:lnTo>
                <a:lnTo>
                  <a:pt x="1200" y="582"/>
                </a:lnTo>
                <a:lnTo>
                  <a:pt x="1188" y="564"/>
                </a:lnTo>
                <a:lnTo>
                  <a:pt x="1176" y="540"/>
                </a:lnTo>
                <a:lnTo>
                  <a:pt x="1182" y="528"/>
                </a:lnTo>
                <a:lnTo>
                  <a:pt x="1200" y="510"/>
                </a:lnTo>
                <a:lnTo>
                  <a:pt x="1200" y="504"/>
                </a:lnTo>
                <a:lnTo>
                  <a:pt x="1194" y="498"/>
                </a:lnTo>
                <a:lnTo>
                  <a:pt x="1170" y="498"/>
                </a:lnTo>
                <a:lnTo>
                  <a:pt x="1170" y="468"/>
                </a:lnTo>
                <a:lnTo>
                  <a:pt x="1158" y="456"/>
                </a:lnTo>
                <a:lnTo>
                  <a:pt x="1158" y="450"/>
                </a:lnTo>
                <a:lnTo>
                  <a:pt x="1164" y="444"/>
                </a:lnTo>
                <a:lnTo>
                  <a:pt x="1176" y="438"/>
                </a:lnTo>
                <a:lnTo>
                  <a:pt x="1182" y="432"/>
                </a:lnTo>
                <a:lnTo>
                  <a:pt x="1188" y="432"/>
                </a:lnTo>
                <a:lnTo>
                  <a:pt x="1176" y="414"/>
                </a:lnTo>
                <a:lnTo>
                  <a:pt x="1200" y="408"/>
                </a:lnTo>
                <a:lnTo>
                  <a:pt x="1200" y="402"/>
                </a:lnTo>
                <a:lnTo>
                  <a:pt x="1194" y="396"/>
                </a:lnTo>
                <a:lnTo>
                  <a:pt x="1194" y="372"/>
                </a:lnTo>
                <a:lnTo>
                  <a:pt x="1188" y="360"/>
                </a:lnTo>
                <a:lnTo>
                  <a:pt x="1188" y="354"/>
                </a:lnTo>
                <a:lnTo>
                  <a:pt x="1194" y="342"/>
                </a:lnTo>
                <a:lnTo>
                  <a:pt x="1200" y="336"/>
                </a:lnTo>
                <a:lnTo>
                  <a:pt x="1188" y="306"/>
                </a:lnTo>
                <a:lnTo>
                  <a:pt x="1194" y="282"/>
                </a:lnTo>
                <a:lnTo>
                  <a:pt x="1182" y="282"/>
                </a:lnTo>
                <a:lnTo>
                  <a:pt x="1182" y="246"/>
                </a:lnTo>
                <a:lnTo>
                  <a:pt x="1116" y="252"/>
                </a:lnTo>
                <a:lnTo>
                  <a:pt x="1110" y="246"/>
                </a:lnTo>
                <a:lnTo>
                  <a:pt x="1104" y="234"/>
                </a:lnTo>
                <a:lnTo>
                  <a:pt x="1092" y="228"/>
                </a:lnTo>
                <a:lnTo>
                  <a:pt x="1080" y="216"/>
                </a:lnTo>
                <a:lnTo>
                  <a:pt x="1068" y="216"/>
                </a:lnTo>
                <a:lnTo>
                  <a:pt x="1062" y="210"/>
                </a:lnTo>
                <a:lnTo>
                  <a:pt x="1056" y="210"/>
                </a:lnTo>
                <a:lnTo>
                  <a:pt x="1050" y="204"/>
                </a:lnTo>
                <a:lnTo>
                  <a:pt x="1044" y="192"/>
                </a:lnTo>
                <a:lnTo>
                  <a:pt x="1044" y="186"/>
                </a:lnTo>
                <a:lnTo>
                  <a:pt x="1038" y="180"/>
                </a:lnTo>
                <a:lnTo>
                  <a:pt x="1032" y="180"/>
                </a:lnTo>
                <a:lnTo>
                  <a:pt x="1020" y="174"/>
                </a:lnTo>
                <a:lnTo>
                  <a:pt x="1002" y="174"/>
                </a:lnTo>
                <a:lnTo>
                  <a:pt x="990" y="168"/>
                </a:lnTo>
                <a:lnTo>
                  <a:pt x="972" y="168"/>
                </a:lnTo>
                <a:lnTo>
                  <a:pt x="972" y="174"/>
                </a:lnTo>
                <a:lnTo>
                  <a:pt x="960" y="168"/>
                </a:lnTo>
                <a:lnTo>
                  <a:pt x="954" y="162"/>
                </a:lnTo>
                <a:lnTo>
                  <a:pt x="942" y="156"/>
                </a:lnTo>
                <a:lnTo>
                  <a:pt x="936" y="150"/>
                </a:lnTo>
                <a:lnTo>
                  <a:pt x="906" y="150"/>
                </a:lnTo>
                <a:lnTo>
                  <a:pt x="906" y="138"/>
                </a:lnTo>
                <a:lnTo>
                  <a:pt x="894" y="126"/>
                </a:lnTo>
                <a:lnTo>
                  <a:pt x="834" y="126"/>
                </a:lnTo>
                <a:lnTo>
                  <a:pt x="834" y="132"/>
                </a:lnTo>
                <a:lnTo>
                  <a:pt x="828" y="138"/>
                </a:lnTo>
                <a:lnTo>
                  <a:pt x="816" y="132"/>
                </a:lnTo>
                <a:lnTo>
                  <a:pt x="780" y="132"/>
                </a:lnTo>
                <a:lnTo>
                  <a:pt x="768" y="138"/>
                </a:lnTo>
                <a:lnTo>
                  <a:pt x="750" y="156"/>
                </a:lnTo>
                <a:lnTo>
                  <a:pt x="738" y="162"/>
                </a:lnTo>
                <a:lnTo>
                  <a:pt x="732" y="168"/>
                </a:lnTo>
                <a:lnTo>
                  <a:pt x="732" y="180"/>
                </a:lnTo>
                <a:lnTo>
                  <a:pt x="720" y="186"/>
                </a:lnTo>
                <a:lnTo>
                  <a:pt x="708" y="198"/>
                </a:lnTo>
                <a:lnTo>
                  <a:pt x="678" y="198"/>
                </a:lnTo>
                <a:lnTo>
                  <a:pt x="690" y="210"/>
                </a:lnTo>
                <a:lnTo>
                  <a:pt x="690" y="222"/>
                </a:lnTo>
                <a:lnTo>
                  <a:pt x="696" y="228"/>
                </a:lnTo>
                <a:lnTo>
                  <a:pt x="696" y="234"/>
                </a:lnTo>
                <a:lnTo>
                  <a:pt x="690" y="240"/>
                </a:lnTo>
                <a:lnTo>
                  <a:pt x="678" y="240"/>
                </a:lnTo>
                <a:lnTo>
                  <a:pt x="666" y="234"/>
                </a:lnTo>
                <a:lnTo>
                  <a:pt x="660" y="228"/>
                </a:lnTo>
                <a:lnTo>
                  <a:pt x="654" y="228"/>
                </a:lnTo>
                <a:lnTo>
                  <a:pt x="648" y="234"/>
                </a:lnTo>
                <a:lnTo>
                  <a:pt x="624" y="234"/>
                </a:lnTo>
                <a:lnTo>
                  <a:pt x="612" y="240"/>
                </a:lnTo>
                <a:lnTo>
                  <a:pt x="600" y="240"/>
                </a:lnTo>
                <a:lnTo>
                  <a:pt x="582" y="246"/>
                </a:lnTo>
                <a:lnTo>
                  <a:pt x="558" y="258"/>
                </a:lnTo>
                <a:lnTo>
                  <a:pt x="546" y="252"/>
                </a:lnTo>
                <a:lnTo>
                  <a:pt x="534" y="252"/>
                </a:lnTo>
                <a:lnTo>
                  <a:pt x="522" y="246"/>
                </a:lnTo>
                <a:lnTo>
                  <a:pt x="498" y="246"/>
                </a:lnTo>
                <a:lnTo>
                  <a:pt x="480" y="240"/>
                </a:lnTo>
                <a:lnTo>
                  <a:pt x="468" y="228"/>
                </a:lnTo>
                <a:lnTo>
                  <a:pt x="456" y="222"/>
                </a:lnTo>
                <a:lnTo>
                  <a:pt x="444" y="210"/>
                </a:lnTo>
                <a:lnTo>
                  <a:pt x="438" y="198"/>
                </a:lnTo>
                <a:lnTo>
                  <a:pt x="432" y="192"/>
                </a:lnTo>
                <a:lnTo>
                  <a:pt x="432" y="186"/>
                </a:lnTo>
                <a:lnTo>
                  <a:pt x="378" y="186"/>
                </a:lnTo>
                <a:lnTo>
                  <a:pt x="354" y="162"/>
                </a:lnTo>
                <a:lnTo>
                  <a:pt x="336" y="126"/>
                </a:lnTo>
                <a:lnTo>
                  <a:pt x="330" y="120"/>
                </a:lnTo>
                <a:lnTo>
                  <a:pt x="330" y="114"/>
                </a:lnTo>
                <a:lnTo>
                  <a:pt x="312" y="114"/>
                </a:lnTo>
                <a:lnTo>
                  <a:pt x="312" y="108"/>
                </a:lnTo>
                <a:lnTo>
                  <a:pt x="306" y="102"/>
                </a:lnTo>
                <a:lnTo>
                  <a:pt x="300" y="102"/>
                </a:lnTo>
                <a:lnTo>
                  <a:pt x="294" y="96"/>
                </a:lnTo>
                <a:lnTo>
                  <a:pt x="282" y="90"/>
                </a:lnTo>
                <a:lnTo>
                  <a:pt x="270" y="78"/>
                </a:lnTo>
                <a:lnTo>
                  <a:pt x="270" y="72"/>
                </a:lnTo>
                <a:lnTo>
                  <a:pt x="282" y="72"/>
                </a:lnTo>
                <a:lnTo>
                  <a:pt x="288" y="66"/>
                </a:lnTo>
                <a:lnTo>
                  <a:pt x="288" y="60"/>
                </a:lnTo>
                <a:lnTo>
                  <a:pt x="282" y="54"/>
                </a:lnTo>
                <a:lnTo>
                  <a:pt x="276" y="54"/>
                </a:lnTo>
                <a:lnTo>
                  <a:pt x="276" y="42"/>
                </a:lnTo>
                <a:lnTo>
                  <a:pt x="282" y="36"/>
                </a:lnTo>
                <a:lnTo>
                  <a:pt x="282" y="18"/>
                </a:lnTo>
                <a:lnTo>
                  <a:pt x="276" y="12"/>
                </a:lnTo>
                <a:lnTo>
                  <a:pt x="270" y="0"/>
                </a:lnTo>
                <a:lnTo>
                  <a:pt x="258" y="0"/>
                </a:lnTo>
                <a:lnTo>
                  <a:pt x="246" y="6"/>
                </a:lnTo>
                <a:lnTo>
                  <a:pt x="234" y="18"/>
                </a:lnTo>
                <a:lnTo>
                  <a:pt x="222" y="24"/>
                </a:lnTo>
                <a:lnTo>
                  <a:pt x="204" y="36"/>
                </a:lnTo>
                <a:lnTo>
                  <a:pt x="192" y="48"/>
                </a:lnTo>
                <a:lnTo>
                  <a:pt x="192" y="54"/>
                </a:lnTo>
                <a:lnTo>
                  <a:pt x="186" y="60"/>
                </a:lnTo>
                <a:lnTo>
                  <a:pt x="180" y="72"/>
                </a:lnTo>
                <a:lnTo>
                  <a:pt x="132" y="72"/>
                </a:lnTo>
                <a:lnTo>
                  <a:pt x="96" y="60"/>
                </a:lnTo>
                <a:lnTo>
                  <a:pt x="84" y="54"/>
                </a:lnTo>
                <a:lnTo>
                  <a:pt x="66" y="36"/>
                </a:lnTo>
                <a:lnTo>
                  <a:pt x="54" y="12"/>
                </a:lnTo>
                <a:lnTo>
                  <a:pt x="54" y="6"/>
                </a:lnTo>
                <a:lnTo>
                  <a:pt x="48" y="0"/>
                </a:lnTo>
                <a:lnTo>
                  <a:pt x="42" y="0"/>
                </a:lnTo>
                <a:lnTo>
                  <a:pt x="24" y="18"/>
                </a:lnTo>
                <a:lnTo>
                  <a:pt x="24" y="30"/>
                </a:lnTo>
                <a:lnTo>
                  <a:pt x="0" y="30"/>
                </a:lnTo>
                <a:lnTo>
                  <a:pt x="18" y="54"/>
                </a:lnTo>
                <a:lnTo>
                  <a:pt x="18" y="84"/>
                </a:lnTo>
                <a:lnTo>
                  <a:pt x="30" y="96"/>
                </a:lnTo>
                <a:lnTo>
                  <a:pt x="30" y="108"/>
                </a:lnTo>
                <a:lnTo>
                  <a:pt x="36" y="114"/>
                </a:lnTo>
                <a:lnTo>
                  <a:pt x="42" y="114"/>
                </a:lnTo>
                <a:lnTo>
                  <a:pt x="36" y="120"/>
                </a:lnTo>
                <a:lnTo>
                  <a:pt x="36" y="126"/>
                </a:lnTo>
                <a:lnTo>
                  <a:pt x="30" y="138"/>
                </a:lnTo>
                <a:lnTo>
                  <a:pt x="24" y="144"/>
                </a:lnTo>
                <a:lnTo>
                  <a:pt x="60" y="162"/>
                </a:lnTo>
                <a:lnTo>
                  <a:pt x="60" y="192"/>
                </a:lnTo>
                <a:lnTo>
                  <a:pt x="84" y="198"/>
                </a:lnTo>
                <a:lnTo>
                  <a:pt x="84" y="210"/>
                </a:lnTo>
                <a:lnTo>
                  <a:pt x="96" y="246"/>
                </a:lnTo>
                <a:lnTo>
                  <a:pt x="108" y="270"/>
                </a:lnTo>
                <a:lnTo>
                  <a:pt x="120" y="282"/>
                </a:lnTo>
                <a:lnTo>
                  <a:pt x="120" y="300"/>
                </a:lnTo>
                <a:lnTo>
                  <a:pt x="144" y="306"/>
                </a:lnTo>
                <a:lnTo>
                  <a:pt x="156" y="324"/>
                </a:lnTo>
                <a:lnTo>
                  <a:pt x="162" y="318"/>
                </a:lnTo>
                <a:lnTo>
                  <a:pt x="174" y="312"/>
                </a:lnTo>
                <a:lnTo>
                  <a:pt x="186" y="312"/>
                </a:lnTo>
                <a:lnTo>
                  <a:pt x="186" y="318"/>
                </a:lnTo>
                <a:lnTo>
                  <a:pt x="168" y="336"/>
                </a:lnTo>
                <a:lnTo>
                  <a:pt x="168" y="342"/>
                </a:lnTo>
                <a:lnTo>
                  <a:pt x="180" y="354"/>
                </a:lnTo>
                <a:lnTo>
                  <a:pt x="186" y="366"/>
                </a:lnTo>
                <a:lnTo>
                  <a:pt x="186" y="372"/>
                </a:lnTo>
                <a:lnTo>
                  <a:pt x="174" y="384"/>
                </a:lnTo>
                <a:lnTo>
                  <a:pt x="168" y="384"/>
                </a:lnTo>
                <a:lnTo>
                  <a:pt x="168" y="414"/>
                </a:lnTo>
                <a:lnTo>
                  <a:pt x="156" y="414"/>
                </a:lnTo>
                <a:lnTo>
                  <a:pt x="144" y="426"/>
                </a:lnTo>
                <a:lnTo>
                  <a:pt x="144" y="432"/>
                </a:lnTo>
                <a:lnTo>
                  <a:pt x="156" y="444"/>
                </a:lnTo>
                <a:lnTo>
                  <a:pt x="150" y="450"/>
                </a:lnTo>
                <a:lnTo>
                  <a:pt x="144" y="462"/>
                </a:lnTo>
                <a:lnTo>
                  <a:pt x="144" y="468"/>
                </a:lnTo>
                <a:lnTo>
                  <a:pt x="150" y="474"/>
                </a:lnTo>
                <a:lnTo>
                  <a:pt x="162" y="480"/>
                </a:lnTo>
                <a:lnTo>
                  <a:pt x="174" y="492"/>
                </a:lnTo>
                <a:lnTo>
                  <a:pt x="198" y="504"/>
                </a:lnTo>
                <a:lnTo>
                  <a:pt x="204" y="510"/>
                </a:lnTo>
                <a:lnTo>
                  <a:pt x="210" y="510"/>
                </a:lnTo>
                <a:lnTo>
                  <a:pt x="210" y="552"/>
                </a:lnTo>
                <a:lnTo>
                  <a:pt x="234" y="552"/>
                </a:lnTo>
                <a:lnTo>
                  <a:pt x="240" y="558"/>
                </a:lnTo>
                <a:lnTo>
                  <a:pt x="252" y="564"/>
                </a:lnTo>
                <a:lnTo>
                  <a:pt x="270" y="582"/>
                </a:lnTo>
                <a:lnTo>
                  <a:pt x="288" y="582"/>
                </a:lnTo>
                <a:lnTo>
                  <a:pt x="294" y="588"/>
                </a:lnTo>
                <a:lnTo>
                  <a:pt x="300" y="600"/>
                </a:lnTo>
                <a:lnTo>
                  <a:pt x="330" y="636"/>
                </a:lnTo>
                <a:lnTo>
                  <a:pt x="330" y="648"/>
                </a:lnTo>
                <a:lnTo>
                  <a:pt x="324" y="660"/>
                </a:lnTo>
                <a:lnTo>
                  <a:pt x="324" y="696"/>
                </a:lnTo>
                <a:lnTo>
                  <a:pt x="330" y="702"/>
                </a:lnTo>
                <a:lnTo>
                  <a:pt x="342" y="708"/>
                </a:lnTo>
                <a:lnTo>
                  <a:pt x="348" y="714"/>
                </a:lnTo>
                <a:lnTo>
                  <a:pt x="354" y="714"/>
                </a:lnTo>
                <a:lnTo>
                  <a:pt x="360" y="744"/>
                </a:lnTo>
                <a:lnTo>
                  <a:pt x="372" y="750"/>
                </a:lnTo>
                <a:lnTo>
                  <a:pt x="384" y="762"/>
                </a:lnTo>
                <a:lnTo>
                  <a:pt x="384" y="768"/>
                </a:lnTo>
                <a:lnTo>
                  <a:pt x="390" y="774"/>
                </a:lnTo>
                <a:lnTo>
                  <a:pt x="402" y="780"/>
                </a:lnTo>
                <a:lnTo>
                  <a:pt x="408" y="786"/>
                </a:lnTo>
                <a:lnTo>
                  <a:pt x="420" y="792"/>
                </a:lnTo>
                <a:lnTo>
                  <a:pt x="426" y="786"/>
                </a:lnTo>
                <a:lnTo>
                  <a:pt x="426" y="774"/>
                </a:lnTo>
                <a:lnTo>
                  <a:pt x="420" y="768"/>
                </a:lnTo>
                <a:lnTo>
                  <a:pt x="420" y="762"/>
                </a:lnTo>
                <a:lnTo>
                  <a:pt x="426" y="756"/>
                </a:lnTo>
                <a:lnTo>
                  <a:pt x="438" y="750"/>
                </a:lnTo>
                <a:lnTo>
                  <a:pt x="444" y="756"/>
                </a:lnTo>
                <a:lnTo>
                  <a:pt x="450" y="756"/>
                </a:lnTo>
                <a:lnTo>
                  <a:pt x="450" y="768"/>
                </a:lnTo>
                <a:lnTo>
                  <a:pt x="456" y="780"/>
                </a:lnTo>
                <a:lnTo>
                  <a:pt x="474" y="780"/>
                </a:lnTo>
                <a:lnTo>
                  <a:pt x="474" y="786"/>
                </a:lnTo>
                <a:lnTo>
                  <a:pt x="474" y="780"/>
                </a:lnTo>
                <a:lnTo>
                  <a:pt x="480" y="780"/>
                </a:lnTo>
                <a:lnTo>
                  <a:pt x="480" y="768"/>
                </a:lnTo>
                <a:lnTo>
                  <a:pt x="504" y="768"/>
                </a:lnTo>
                <a:lnTo>
                  <a:pt x="504" y="804"/>
                </a:lnTo>
                <a:lnTo>
                  <a:pt x="510" y="810"/>
                </a:lnTo>
                <a:lnTo>
                  <a:pt x="516" y="810"/>
                </a:lnTo>
                <a:lnTo>
                  <a:pt x="528" y="816"/>
                </a:lnTo>
                <a:lnTo>
                  <a:pt x="540" y="828"/>
                </a:lnTo>
                <a:lnTo>
                  <a:pt x="540" y="846"/>
                </a:lnTo>
                <a:lnTo>
                  <a:pt x="552" y="858"/>
                </a:lnTo>
                <a:lnTo>
                  <a:pt x="558" y="870"/>
                </a:lnTo>
                <a:lnTo>
                  <a:pt x="564" y="876"/>
                </a:lnTo>
                <a:lnTo>
                  <a:pt x="570" y="876"/>
                </a:lnTo>
                <a:lnTo>
                  <a:pt x="582" y="894"/>
                </a:lnTo>
                <a:lnTo>
                  <a:pt x="582" y="906"/>
                </a:lnTo>
                <a:lnTo>
                  <a:pt x="594" y="930"/>
                </a:lnTo>
                <a:lnTo>
                  <a:pt x="600" y="936"/>
                </a:lnTo>
                <a:lnTo>
                  <a:pt x="606" y="936"/>
                </a:lnTo>
                <a:lnTo>
                  <a:pt x="612" y="942"/>
                </a:lnTo>
                <a:lnTo>
                  <a:pt x="618" y="954"/>
                </a:lnTo>
                <a:lnTo>
                  <a:pt x="618" y="960"/>
                </a:lnTo>
                <a:lnTo>
                  <a:pt x="648" y="960"/>
                </a:lnTo>
                <a:lnTo>
                  <a:pt x="666" y="984"/>
                </a:lnTo>
                <a:lnTo>
                  <a:pt x="684" y="978"/>
                </a:lnTo>
                <a:lnTo>
                  <a:pt x="702" y="978"/>
                </a:lnTo>
                <a:lnTo>
                  <a:pt x="720" y="996"/>
                </a:lnTo>
                <a:lnTo>
                  <a:pt x="738" y="1008"/>
                </a:lnTo>
                <a:lnTo>
                  <a:pt x="756" y="1026"/>
                </a:lnTo>
                <a:lnTo>
                  <a:pt x="792" y="1050"/>
                </a:lnTo>
                <a:lnTo>
                  <a:pt x="810" y="1050"/>
                </a:lnTo>
                <a:lnTo>
                  <a:pt x="822" y="1056"/>
                </a:lnTo>
                <a:lnTo>
                  <a:pt x="834" y="1068"/>
                </a:lnTo>
                <a:lnTo>
                  <a:pt x="852" y="1068"/>
                </a:lnTo>
                <a:lnTo>
                  <a:pt x="876" y="1056"/>
                </a:lnTo>
                <a:lnTo>
                  <a:pt x="876" y="1050"/>
                </a:lnTo>
                <a:lnTo>
                  <a:pt x="900" y="1056"/>
                </a:lnTo>
                <a:lnTo>
                  <a:pt x="912" y="1032"/>
                </a:lnTo>
                <a:lnTo>
                  <a:pt x="930" y="1032"/>
                </a:lnTo>
                <a:lnTo>
                  <a:pt x="954" y="1008"/>
                </a:lnTo>
                <a:lnTo>
                  <a:pt x="966" y="1020"/>
                </a:lnTo>
                <a:lnTo>
                  <a:pt x="972" y="1014"/>
                </a:lnTo>
                <a:lnTo>
                  <a:pt x="984" y="1014"/>
                </a:lnTo>
                <a:lnTo>
                  <a:pt x="1002" y="1032"/>
                </a:lnTo>
                <a:lnTo>
                  <a:pt x="1014" y="1050"/>
                </a:lnTo>
                <a:lnTo>
                  <a:pt x="1020" y="1068"/>
                </a:lnTo>
                <a:lnTo>
                  <a:pt x="1032" y="1080"/>
                </a:lnTo>
                <a:lnTo>
                  <a:pt x="1032" y="1098"/>
                </a:lnTo>
                <a:lnTo>
                  <a:pt x="1038" y="1110"/>
                </a:lnTo>
                <a:lnTo>
                  <a:pt x="1044" y="1116"/>
                </a:lnTo>
                <a:lnTo>
                  <a:pt x="1056" y="1122"/>
                </a:lnTo>
                <a:lnTo>
                  <a:pt x="1080" y="1122"/>
                </a:lnTo>
                <a:lnTo>
                  <a:pt x="1080" y="1128"/>
                </a:lnTo>
                <a:lnTo>
                  <a:pt x="1086" y="1134"/>
                </a:lnTo>
                <a:lnTo>
                  <a:pt x="1098" y="1140"/>
                </a:lnTo>
                <a:lnTo>
                  <a:pt x="1164" y="1140"/>
                </a:lnTo>
                <a:lnTo>
                  <a:pt x="1176" y="1146"/>
                </a:lnTo>
                <a:lnTo>
                  <a:pt x="1200" y="1170"/>
                </a:lnTo>
                <a:lnTo>
                  <a:pt x="1212" y="1170"/>
                </a:lnTo>
                <a:lnTo>
                  <a:pt x="1224" y="1164"/>
                </a:lnTo>
                <a:lnTo>
                  <a:pt x="1230" y="1164"/>
                </a:lnTo>
                <a:lnTo>
                  <a:pt x="1242" y="1158"/>
                </a:lnTo>
                <a:lnTo>
                  <a:pt x="1248" y="1158"/>
                </a:lnTo>
                <a:lnTo>
                  <a:pt x="1254" y="1164"/>
                </a:lnTo>
                <a:lnTo>
                  <a:pt x="1278" y="1176"/>
                </a:lnTo>
                <a:lnTo>
                  <a:pt x="1296" y="1182"/>
                </a:lnTo>
                <a:lnTo>
                  <a:pt x="1326" y="1182"/>
                </a:lnTo>
                <a:lnTo>
                  <a:pt x="1338" y="117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Indonesia" descr="© INSCALE GmbH, 05.05.2010&#10;http://www.presentationload.com/">
            <a:extLst>
              <a:ext uri="{FF2B5EF4-FFF2-40B4-BE49-F238E27FC236}">
                <a16:creationId xmlns:a16="http://schemas.microsoft.com/office/drawing/2014/main" id="{023C1A30-B396-DC88-B83E-C4A2766ECFB8}"/>
              </a:ext>
            </a:extLst>
          </p:cNvPr>
          <p:cNvSpPr>
            <a:spLocks noEditPoints="1"/>
          </p:cNvSpPr>
          <p:nvPr/>
        </p:nvSpPr>
        <p:spPr bwMode="gray">
          <a:xfrm>
            <a:off x="8794171" y="4169128"/>
            <a:ext cx="1539800" cy="614076"/>
          </a:xfrm>
          <a:custGeom>
            <a:avLst/>
            <a:gdLst>
              <a:gd name="T0" fmla="*/ 2147483647 w 3264"/>
              <a:gd name="T1" fmla="*/ 2147483647 h 1302"/>
              <a:gd name="T2" fmla="*/ 2147483647 w 3264"/>
              <a:gd name="T3" fmla="*/ 2147483647 h 1302"/>
              <a:gd name="T4" fmla="*/ 2147483647 w 3264"/>
              <a:gd name="T5" fmla="*/ 2147483647 h 1302"/>
              <a:gd name="T6" fmla="*/ 2147483647 w 3264"/>
              <a:gd name="T7" fmla="*/ 2147483647 h 1302"/>
              <a:gd name="T8" fmla="*/ 2147483647 w 3264"/>
              <a:gd name="T9" fmla="*/ 2147483647 h 1302"/>
              <a:gd name="T10" fmla="*/ 2147483647 w 3264"/>
              <a:gd name="T11" fmla="*/ 2147483647 h 1302"/>
              <a:gd name="T12" fmla="*/ 2147483647 w 3264"/>
              <a:gd name="T13" fmla="*/ 2147483647 h 1302"/>
              <a:gd name="T14" fmla="*/ 2147483647 w 3264"/>
              <a:gd name="T15" fmla="*/ 2147483647 h 1302"/>
              <a:gd name="T16" fmla="*/ 2147483647 w 3264"/>
              <a:gd name="T17" fmla="*/ 2147483647 h 1302"/>
              <a:gd name="T18" fmla="*/ 2147483647 w 3264"/>
              <a:gd name="T19" fmla="*/ 2147483647 h 1302"/>
              <a:gd name="T20" fmla="*/ 2147483647 w 3264"/>
              <a:gd name="T21" fmla="*/ 2147483647 h 1302"/>
              <a:gd name="T22" fmla="*/ 2147483647 w 3264"/>
              <a:gd name="T23" fmla="*/ 2147483647 h 1302"/>
              <a:gd name="T24" fmla="*/ 2147483647 w 3264"/>
              <a:gd name="T25" fmla="*/ 2147483647 h 1302"/>
              <a:gd name="T26" fmla="*/ 2147483647 w 3264"/>
              <a:gd name="T27" fmla="*/ 2147483647 h 1302"/>
              <a:gd name="T28" fmla="*/ 2147483647 w 3264"/>
              <a:gd name="T29" fmla="*/ 2147483647 h 1302"/>
              <a:gd name="T30" fmla="*/ 2147483647 w 3264"/>
              <a:gd name="T31" fmla="*/ 2147483647 h 1302"/>
              <a:gd name="T32" fmla="*/ 2147483647 w 3264"/>
              <a:gd name="T33" fmla="*/ 2147483647 h 1302"/>
              <a:gd name="T34" fmla="*/ 2147483647 w 3264"/>
              <a:gd name="T35" fmla="*/ 2147483647 h 1302"/>
              <a:gd name="T36" fmla="*/ 2147483647 w 3264"/>
              <a:gd name="T37" fmla="*/ 2147483647 h 1302"/>
              <a:gd name="T38" fmla="*/ 2147483647 w 3264"/>
              <a:gd name="T39" fmla="*/ 2147483647 h 1302"/>
              <a:gd name="T40" fmla="*/ 2147483647 w 3264"/>
              <a:gd name="T41" fmla="*/ 2147483647 h 1302"/>
              <a:gd name="T42" fmla="*/ 2147483647 w 3264"/>
              <a:gd name="T43" fmla="*/ 2147483647 h 1302"/>
              <a:gd name="T44" fmla="*/ 2147483647 w 3264"/>
              <a:gd name="T45" fmla="*/ 2147483647 h 1302"/>
              <a:gd name="T46" fmla="*/ 2147483647 w 3264"/>
              <a:gd name="T47" fmla="*/ 2147483647 h 1302"/>
              <a:gd name="T48" fmla="*/ 2147483647 w 3264"/>
              <a:gd name="T49" fmla="*/ 2147483647 h 1302"/>
              <a:gd name="T50" fmla="*/ 2147483647 w 3264"/>
              <a:gd name="T51" fmla="*/ 2147483647 h 1302"/>
              <a:gd name="T52" fmla="*/ 2147483647 w 3264"/>
              <a:gd name="T53" fmla="*/ 2147483647 h 1302"/>
              <a:gd name="T54" fmla="*/ 2147483647 w 3264"/>
              <a:gd name="T55" fmla="*/ 2147483647 h 1302"/>
              <a:gd name="T56" fmla="*/ 2147483647 w 3264"/>
              <a:gd name="T57" fmla="*/ 2147483647 h 1302"/>
              <a:gd name="T58" fmla="*/ 2147483647 w 3264"/>
              <a:gd name="T59" fmla="*/ 2147483647 h 1302"/>
              <a:gd name="T60" fmla="*/ 2147483647 w 3264"/>
              <a:gd name="T61" fmla="*/ 2147483647 h 1302"/>
              <a:gd name="T62" fmla="*/ 2147483647 w 3264"/>
              <a:gd name="T63" fmla="*/ 2147483647 h 1302"/>
              <a:gd name="T64" fmla="*/ 2147483647 w 3264"/>
              <a:gd name="T65" fmla="*/ 2147483647 h 1302"/>
              <a:gd name="T66" fmla="*/ 2147483647 w 3264"/>
              <a:gd name="T67" fmla="*/ 2147483647 h 1302"/>
              <a:gd name="T68" fmla="*/ 2147483647 w 3264"/>
              <a:gd name="T69" fmla="*/ 2147483647 h 1302"/>
              <a:gd name="T70" fmla="*/ 2147483647 w 3264"/>
              <a:gd name="T71" fmla="*/ 2147483647 h 1302"/>
              <a:gd name="T72" fmla="*/ 2147483647 w 3264"/>
              <a:gd name="T73" fmla="*/ 2147483647 h 1302"/>
              <a:gd name="T74" fmla="*/ 2147483647 w 3264"/>
              <a:gd name="T75" fmla="*/ 2147483647 h 1302"/>
              <a:gd name="T76" fmla="*/ 2147483647 w 3264"/>
              <a:gd name="T77" fmla="*/ 2147483647 h 1302"/>
              <a:gd name="T78" fmla="*/ 2147483647 w 3264"/>
              <a:gd name="T79" fmla="*/ 2147483647 h 1302"/>
              <a:gd name="T80" fmla="*/ 2147483647 w 3264"/>
              <a:gd name="T81" fmla="*/ 2147483647 h 1302"/>
              <a:gd name="T82" fmla="*/ 2147483647 w 3264"/>
              <a:gd name="T83" fmla="*/ 2147483647 h 1302"/>
              <a:gd name="T84" fmla="*/ 2147483647 w 3264"/>
              <a:gd name="T85" fmla="*/ 2147483647 h 1302"/>
              <a:gd name="T86" fmla="*/ 2147483647 w 3264"/>
              <a:gd name="T87" fmla="*/ 2147483647 h 1302"/>
              <a:gd name="T88" fmla="*/ 2147483647 w 3264"/>
              <a:gd name="T89" fmla="*/ 2147483647 h 1302"/>
              <a:gd name="T90" fmla="*/ 2147483647 w 3264"/>
              <a:gd name="T91" fmla="*/ 2147483647 h 1302"/>
              <a:gd name="T92" fmla="*/ 2147483647 w 3264"/>
              <a:gd name="T93" fmla="*/ 2147483647 h 1302"/>
              <a:gd name="T94" fmla="*/ 2147483647 w 3264"/>
              <a:gd name="T95" fmla="*/ 2147483647 h 1302"/>
              <a:gd name="T96" fmla="*/ 2147483647 w 3264"/>
              <a:gd name="T97" fmla="*/ 2147483647 h 1302"/>
              <a:gd name="T98" fmla="*/ 2147483647 w 3264"/>
              <a:gd name="T99" fmla="*/ 2147483647 h 1302"/>
              <a:gd name="T100" fmla="*/ 2147483647 w 3264"/>
              <a:gd name="T101" fmla="*/ 2147483647 h 1302"/>
              <a:gd name="T102" fmla="*/ 2147483647 w 3264"/>
              <a:gd name="T103" fmla="*/ 2147483647 h 1302"/>
              <a:gd name="T104" fmla="*/ 2147483647 w 3264"/>
              <a:gd name="T105" fmla="*/ 2147483647 h 1302"/>
              <a:gd name="T106" fmla="*/ 2147483647 w 3264"/>
              <a:gd name="T107" fmla="*/ 2147483647 h 1302"/>
              <a:gd name="T108" fmla="*/ 2147483647 w 3264"/>
              <a:gd name="T109" fmla="*/ 2147483647 h 1302"/>
              <a:gd name="T110" fmla="*/ 2147483647 w 3264"/>
              <a:gd name="T111" fmla="*/ 2147483647 h 1302"/>
              <a:gd name="T112" fmla="*/ 2147483647 w 3264"/>
              <a:gd name="T113" fmla="*/ 2147483647 h 1302"/>
              <a:gd name="T114" fmla="*/ 2147483647 w 3264"/>
              <a:gd name="T115" fmla="*/ 2147483647 h 1302"/>
              <a:gd name="T116" fmla="*/ 2147483647 w 3264"/>
              <a:gd name="T117" fmla="*/ 2147483647 h 1302"/>
              <a:gd name="T118" fmla="*/ 2147483647 w 3264"/>
              <a:gd name="T119" fmla="*/ 2147483647 h 1302"/>
              <a:gd name="T120" fmla="*/ 2147483647 w 3264"/>
              <a:gd name="T121" fmla="*/ 2147483647 h 1302"/>
              <a:gd name="T122" fmla="*/ 2147483647 w 3264"/>
              <a:gd name="T123" fmla="*/ 2147483647 h 1302"/>
              <a:gd name="T124" fmla="*/ 2147483647 w 3264"/>
              <a:gd name="T125" fmla="*/ 2147483647 h 13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264"/>
              <a:gd name="T190" fmla="*/ 0 h 1302"/>
              <a:gd name="T191" fmla="*/ 3264 w 3264"/>
              <a:gd name="T192" fmla="*/ 1302 h 13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264" h="1302">
                <a:moveTo>
                  <a:pt x="1788" y="984"/>
                </a:moveTo>
                <a:lnTo>
                  <a:pt x="1806" y="978"/>
                </a:lnTo>
                <a:lnTo>
                  <a:pt x="1818" y="954"/>
                </a:lnTo>
                <a:lnTo>
                  <a:pt x="1812" y="930"/>
                </a:lnTo>
                <a:lnTo>
                  <a:pt x="1788" y="984"/>
                </a:lnTo>
                <a:close/>
                <a:moveTo>
                  <a:pt x="672" y="462"/>
                </a:moveTo>
                <a:lnTo>
                  <a:pt x="702" y="480"/>
                </a:lnTo>
                <a:lnTo>
                  <a:pt x="702" y="450"/>
                </a:lnTo>
                <a:lnTo>
                  <a:pt x="672" y="426"/>
                </a:lnTo>
                <a:lnTo>
                  <a:pt x="672" y="462"/>
                </a:lnTo>
                <a:close/>
                <a:moveTo>
                  <a:pt x="678" y="492"/>
                </a:moveTo>
                <a:lnTo>
                  <a:pt x="654" y="516"/>
                </a:lnTo>
                <a:lnTo>
                  <a:pt x="678" y="546"/>
                </a:lnTo>
                <a:lnTo>
                  <a:pt x="678" y="492"/>
                </a:lnTo>
                <a:close/>
                <a:moveTo>
                  <a:pt x="906" y="714"/>
                </a:moveTo>
                <a:lnTo>
                  <a:pt x="930" y="732"/>
                </a:lnTo>
                <a:lnTo>
                  <a:pt x="936" y="708"/>
                </a:lnTo>
                <a:lnTo>
                  <a:pt x="936" y="702"/>
                </a:lnTo>
                <a:lnTo>
                  <a:pt x="930" y="696"/>
                </a:lnTo>
                <a:lnTo>
                  <a:pt x="930" y="690"/>
                </a:lnTo>
                <a:lnTo>
                  <a:pt x="912" y="672"/>
                </a:lnTo>
                <a:lnTo>
                  <a:pt x="900" y="666"/>
                </a:lnTo>
                <a:lnTo>
                  <a:pt x="888" y="666"/>
                </a:lnTo>
                <a:lnTo>
                  <a:pt x="882" y="672"/>
                </a:lnTo>
                <a:lnTo>
                  <a:pt x="876" y="684"/>
                </a:lnTo>
                <a:lnTo>
                  <a:pt x="882" y="696"/>
                </a:lnTo>
                <a:lnTo>
                  <a:pt x="882" y="708"/>
                </a:lnTo>
                <a:lnTo>
                  <a:pt x="888" y="720"/>
                </a:lnTo>
                <a:lnTo>
                  <a:pt x="906" y="714"/>
                </a:lnTo>
                <a:close/>
                <a:moveTo>
                  <a:pt x="684" y="372"/>
                </a:moveTo>
                <a:lnTo>
                  <a:pt x="672" y="360"/>
                </a:lnTo>
                <a:lnTo>
                  <a:pt x="660" y="372"/>
                </a:lnTo>
                <a:lnTo>
                  <a:pt x="672" y="396"/>
                </a:lnTo>
                <a:lnTo>
                  <a:pt x="684" y="396"/>
                </a:lnTo>
                <a:lnTo>
                  <a:pt x="684" y="372"/>
                </a:lnTo>
                <a:close/>
                <a:moveTo>
                  <a:pt x="750" y="624"/>
                </a:moveTo>
                <a:lnTo>
                  <a:pt x="750" y="630"/>
                </a:lnTo>
                <a:lnTo>
                  <a:pt x="756" y="636"/>
                </a:lnTo>
                <a:lnTo>
                  <a:pt x="756" y="648"/>
                </a:lnTo>
                <a:lnTo>
                  <a:pt x="774" y="684"/>
                </a:lnTo>
                <a:lnTo>
                  <a:pt x="786" y="690"/>
                </a:lnTo>
                <a:lnTo>
                  <a:pt x="804" y="696"/>
                </a:lnTo>
                <a:lnTo>
                  <a:pt x="816" y="702"/>
                </a:lnTo>
                <a:lnTo>
                  <a:pt x="834" y="702"/>
                </a:lnTo>
                <a:lnTo>
                  <a:pt x="828" y="660"/>
                </a:lnTo>
                <a:lnTo>
                  <a:pt x="810" y="648"/>
                </a:lnTo>
                <a:lnTo>
                  <a:pt x="810" y="618"/>
                </a:lnTo>
                <a:lnTo>
                  <a:pt x="804" y="606"/>
                </a:lnTo>
                <a:lnTo>
                  <a:pt x="792" y="600"/>
                </a:lnTo>
                <a:lnTo>
                  <a:pt x="786" y="588"/>
                </a:lnTo>
                <a:lnTo>
                  <a:pt x="768" y="582"/>
                </a:lnTo>
                <a:lnTo>
                  <a:pt x="756" y="576"/>
                </a:lnTo>
                <a:lnTo>
                  <a:pt x="732" y="576"/>
                </a:lnTo>
                <a:lnTo>
                  <a:pt x="732" y="582"/>
                </a:lnTo>
                <a:lnTo>
                  <a:pt x="726" y="588"/>
                </a:lnTo>
                <a:lnTo>
                  <a:pt x="726" y="600"/>
                </a:lnTo>
                <a:lnTo>
                  <a:pt x="714" y="600"/>
                </a:lnTo>
                <a:lnTo>
                  <a:pt x="714" y="606"/>
                </a:lnTo>
                <a:lnTo>
                  <a:pt x="708" y="612"/>
                </a:lnTo>
                <a:lnTo>
                  <a:pt x="714" y="624"/>
                </a:lnTo>
                <a:lnTo>
                  <a:pt x="750" y="624"/>
                </a:lnTo>
                <a:close/>
                <a:moveTo>
                  <a:pt x="246" y="438"/>
                </a:moveTo>
                <a:lnTo>
                  <a:pt x="222" y="462"/>
                </a:lnTo>
                <a:lnTo>
                  <a:pt x="234" y="492"/>
                </a:lnTo>
                <a:lnTo>
                  <a:pt x="234" y="498"/>
                </a:lnTo>
                <a:lnTo>
                  <a:pt x="228" y="504"/>
                </a:lnTo>
                <a:lnTo>
                  <a:pt x="228" y="510"/>
                </a:lnTo>
                <a:lnTo>
                  <a:pt x="240" y="510"/>
                </a:lnTo>
                <a:lnTo>
                  <a:pt x="246" y="504"/>
                </a:lnTo>
                <a:lnTo>
                  <a:pt x="246" y="468"/>
                </a:lnTo>
                <a:lnTo>
                  <a:pt x="252" y="456"/>
                </a:lnTo>
                <a:lnTo>
                  <a:pt x="246" y="438"/>
                </a:lnTo>
                <a:close/>
                <a:moveTo>
                  <a:pt x="264" y="534"/>
                </a:moveTo>
                <a:lnTo>
                  <a:pt x="258" y="546"/>
                </a:lnTo>
                <a:lnTo>
                  <a:pt x="258" y="588"/>
                </a:lnTo>
                <a:lnTo>
                  <a:pt x="264" y="600"/>
                </a:lnTo>
                <a:lnTo>
                  <a:pt x="276" y="612"/>
                </a:lnTo>
                <a:lnTo>
                  <a:pt x="288" y="612"/>
                </a:lnTo>
                <a:lnTo>
                  <a:pt x="294" y="606"/>
                </a:lnTo>
                <a:lnTo>
                  <a:pt x="294" y="588"/>
                </a:lnTo>
                <a:lnTo>
                  <a:pt x="288" y="576"/>
                </a:lnTo>
                <a:lnTo>
                  <a:pt x="282" y="558"/>
                </a:lnTo>
                <a:lnTo>
                  <a:pt x="282" y="546"/>
                </a:lnTo>
                <a:lnTo>
                  <a:pt x="276" y="534"/>
                </a:lnTo>
                <a:lnTo>
                  <a:pt x="264" y="534"/>
                </a:lnTo>
                <a:close/>
                <a:moveTo>
                  <a:pt x="48" y="222"/>
                </a:moveTo>
                <a:lnTo>
                  <a:pt x="42" y="228"/>
                </a:lnTo>
                <a:lnTo>
                  <a:pt x="42" y="246"/>
                </a:lnTo>
                <a:lnTo>
                  <a:pt x="48" y="258"/>
                </a:lnTo>
                <a:lnTo>
                  <a:pt x="66" y="258"/>
                </a:lnTo>
                <a:lnTo>
                  <a:pt x="84" y="276"/>
                </a:lnTo>
                <a:lnTo>
                  <a:pt x="90" y="270"/>
                </a:lnTo>
                <a:lnTo>
                  <a:pt x="90" y="252"/>
                </a:lnTo>
                <a:lnTo>
                  <a:pt x="78" y="246"/>
                </a:lnTo>
                <a:lnTo>
                  <a:pt x="72" y="234"/>
                </a:lnTo>
                <a:lnTo>
                  <a:pt x="60" y="228"/>
                </a:lnTo>
                <a:lnTo>
                  <a:pt x="54" y="222"/>
                </a:lnTo>
                <a:lnTo>
                  <a:pt x="48" y="222"/>
                </a:lnTo>
                <a:close/>
                <a:moveTo>
                  <a:pt x="162" y="330"/>
                </a:moveTo>
                <a:lnTo>
                  <a:pt x="156" y="330"/>
                </a:lnTo>
                <a:lnTo>
                  <a:pt x="144" y="342"/>
                </a:lnTo>
                <a:lnTo>
                  <a:pt x="144" y="354"/>
                </a:lnTo>
                <a:lnTo>
                  <a:pt x="156" y="366"/>
                </a:lnTo>
                <a:lnTo>
                  <a:pt x="162" y="378"/>
                </a:lnTo>
                <a:lnTo>
                  <a:pt x="174" y="390"/>
                </a:lnTo>
                <a:lnTo>
                  <a:pt x="180" y="402"/>
                </a:lnTo>
                <a:lnTo>
                  <a:pt x="192" y="414"/>
                </a:lnTo>
                <a:lnTo>
                  <a:pt x="198" y="408"/>
                </a:lnTo>
                <a:lnTo>
                  <a:pt x="198" y="402"/>
                </a:lnTo>
                <a:lnTo>
                  <a:pt x="204" y="390"/>
                </a:lnTo>
                <a:lnTo>
                  <a:pt x="204" y="384"/>
                </a:lnTo>
                <a:lnTo>
                  <a:pt x="198" y="372"/>
                </a:lnTo>
                <a:lnTo>
                  <a:pt x="198" y="366"/>
                </a:lnTo>
                <a:lnTo>
                  <a:pt x="192" y="360"/>
                </a:lnTo>
                <a:lnTo>
                  <a:pt x="186" y="348"/>
                </a:lnTo>
                <a:lnTo>
                  <a:pt x="180" y="342"/>
                </a:lnTo>
                <a:lnTo>
                  <a:pt x="168" y="336"/>
                </a:lnTo>
                <a:lnTo>
                  <a:pt x="162" y="330"/>
                </a:lnTo>
                <a:close/>
                <a:moveTo>
                  <a:pt x="2574" y="486"/>
                </a:moveTo>
                <a:lnTo>
                  <a:pt x="2574" y="474"/>
                </a:lnTo>
                <a:lnTo>
                  <a:pt x="2568" y="474"/>
                </a:lnTo>
                <a:lnTo>
                  <a:pt x="2556" y="468"/>
                </a:lnTo>
                <a:lnTo>
                  <a:pt x="2520" y="468"/>
                </a:lnTo>
                <a:lnTo>
                  <a:pt x="2514" y="474"/>
                </a:lnTo>
                <a:lnTo>
                  <a:pt x="2520" y="498"/>
                </a:lnTo>
                <a:lnTo>
                  <a:pt x="2526" y="498"/>
                </a:lnTo>
                <a:lnTo>
                  <a:pt x="2538" y="492"/>
                </a:lnTo>
                <a:lnTo>
                  <a:pt x="2562" y="492"/>
                </a:lnTo>
                <a:lnTo>
                  <a:pt x="2568" y="486"/>
                </a:lnTo>
                <a:lnTo>
                  <a:pt x="2574" y="486"/>
                </a:lnTo>
                <a:close/>
                <a:moveTo>
                  <a:pt x="336" y="648"/>
                </a:moveTo>
                <a:lnTo>
                  <a:pt x="342" y="648"/>
                </a:lnTo>
                <a:lnTo>
                  <a:pt x="342" y="636"/>
                </a:lnTo>
                <a:lnTo>
                  <a:pt x="330" y="624"/>
                </a:lnTo>
                <a:lnTo>
                  <a:pt x="318" y="624"/>
                </a:lnTo>
                <a:lnTo>
                  <a:pt x="318" y="636"/>
                </a:lnTo>
                <a:lnTo>
                  <a:pt x="330" y="648"/>
                </a:lnTo>
                <a:lnTo>
                  <a:pt x="336" y="648"/>
                </a:lnTo>
                <a:close/>
                <a:moveTo>
                  <a:pt x="2472" y="654"/>
                </a:moveTo>
                <a:lnTo>
                  <a:pt x="2484" y="648"/>
                </a:lnTo>
                <a:lnTo>
                  <a:pt x="2502" y="630"/>
                </a:lnTo>
                <a:lnTo>
                  <a:pt x="2502" y="618"/>
                </a:lnTo>
                <a:lnTo>
                  <a:pt x="2430" y="612"/>
                </a:lnTo>
                <a:lnTo>
                  <a:pt x="2430" y="624"/>
                </a:lnTo>
                <a:lnTo>
                  <a:pt x="2436" y="630"/>
                </a:lnTo>
                <a:lnTo>
                  <a:pt x="2442" y="642"/>
                </a:lnTo>
                <a:lnTo>
                  <a:pt x="2448" y="648"/>
                </a:lnTo>
                <a:lnTo>
                  <a:pt x="2460" y="654"/>
                </a:lnTo>
                <a:lnTo>
                  <a:pt x="2472" y="654"/>
                </a:lnTo>
                <a:close/>
                <a:moveTo>
                  <a:pt x="2406" y="288"/>
                </a:moveTo>
                <a:lnTo>
                  <a:pt x="2418" y="276"/>
                </a:lnTo>
                <a:lnTo>
                  <a:pt x="2418" y="264"/>
                </a:lnTo>
                <a:lnTo>
                  <a:pt x="2412" y="258"/>
                </a:lnTo>
                <a:lnTo>
                  <a:pt x="2400" y="252"/>
                </a:lnTo>
                <a:lnTo>
                  <a:pt x="2376" y="252"/>
                </a:lnTo>
                <a:lnTo>
                  <a:pt x="2370" y="258"/>
                </a:lnTo>
                <a:lnTo>
                  <a:pt x="2370" y="264"/>
                </a:lnTo>
                <a:lnTo>
                  <a:pt x="2394" y="288"/>
                </a:lnTo>
                <a:lnTo>
                  <a:pt x="2406" y="288"/>
                </a:lnTo>
                <a:close/>
                <a:moveTo>
                  <a:pt x="2868" y="528"/>
                </a:moveTo>
                <a:lnTo>
                  <a:pt x="2886" y="534"/>
                </a:lnTo>
                <a:lnTo>
                  <a:pt x="2892" y="534"/>
                </a:lnTo>
                <a:lnTo>
                  <a:pt x="2898" y="528"/>
                </a:lnTo>
                <a:lnTo>
                  <a:pt x="2898" y="522"/>
                </a:lnTo>
                <a:lnTo>
                  <a:pt x="2874" y="510"/>
                </a:lnTo>
                <a:lnTo>
                  <a:pt x="2868" y="516"/>
                </a:lnTo>
                <a:lnTo>
                  <a:pt x="2862" y="516"/>
                </a:lnTo>
                <a:lnTo>
                  <a:pt x="2862" y="522"/>
                </a:lnTo>
                <a:lnTo>
                  <a:pt x="2868" y="528"/>
                </a:lnTo>
                <a:close/>
                <a:moveTo>
                  <a:pt x="2916" y="618"/>
                </a:moveTo>
                <a:lnTo>
                  <a:pt x="2928" y="618"/>
                </a:lnTo>
                <a:lnTo>
                  <a:pt x="2940" y="612"/>
                </a:lnTo>
                <a:lnTo>
                  <a:pt x="2958" y="612"/>
                </a:lnTo>
                <a:lnTo>
                  <a:pt x="2964" y="606"/>
                </a:lnTo>
                <a:lnTo>
                  <a:pt x="2970" y="606"/>
                </a:lnTo>
                <a:lnTo>
                  <a:pt x="2964" y="606"/>
                </a:lnTo>
                <a:lnTo>
                  <a:pt x="2958" y="600"/>
                </a:lnTo>
                <a:lnTo>
                  <a:pt x="2946" y="594"/>
                </a:lnTo>
                <a:lnTo>
                  <a:pt x="2934" y="594"/>
                </a:lnTo>
                <a:lnTo>
                  <a:pt x="2928" y="588"/>
                </a:lnTo>
                <a:lnTo>
                  <a:pt x="2922" y="588"/>
                </a:lnTo>
                <a:lnTo>
                  <a:pt x="2910" y="594"/>
                </a:lnTo>
                <a:lnTo>
                  <a:pt x="2892" y="594"/>
                </a:lnTo>
                <a:lnTo>
                  <a:pt x="2886" y="600"/>
                </a:lnTo>
                <a:lnTo>
                  <a:pt x="2880" y="600"/>
                </a:lnTo>
                <a:lnTo>
                  <a:pt x="2892" y="606"/>
                </a:lnTo>
                <a:lnTo>
                  <a:pt x="2898" y="612"/>
                </a:lnTo>
                <a:lnTo>
                  <a:pt x="2910" y="618"/>
                </a:lnTo>
                <a:lnTo>
                  <a:pt x="2916" y="618"/>
                </a:lnTo>
                <a:close/>
                <a:moveTo>
                  <a:pt x="1710" y="552"/>
                </a:moveTo>
                <a:lnTo>
                  <a:pt x="1710" y="564"/>
                </a:lnTo>
                <a:lnTo>
                  <a:pt x="1716" y="570"/>
                </a:lnTo>
                <a:lnTo>
                  <a:pt x="1716" y="582"/>
                </a:lnTo>
                <a:lnTo>
                  <a:pt x="1722" y="594"/>
                </a:lnTo>
                <a:lnTo>
                  <a:pt x="1722" y="612"/>
                </a:lnTo>
                <a:lnTo>
                  <a:pt x="1716" y="618"/>
                </a:lnTo>
                <a:lnTo>
                  <a:pt x="1692" y="630"/>
                </a:lnTo>
                <a:lnTo>
                  <a:pt x="1686" y="636"/>
                </a:lnTo>
                <a:lnTo>
                  <a:pt x="1674" y="642"/>
                </a:lnTo>
                <a:lnTo>
                  <a:pt x="1674" y="678"/>
                </a:lnTo>
                <a:lnTo>
                  <a:pt x="1680" y="684"/>
                </a:lnTo>
                <a:lnTo>
                  <a:pt x="1686" y="696"/>
                </a:lnTo>
                <a:lnTo>
                  <a:pt x="1674" y="708"/>
                </a:lnTo>
                <a:lnTo>
                  <a:pt x="1674" y="720"/>
                </a:lnTo>
                <a:lnTo>
                  <a:pt x="1680" y="726"/>
                </a:lnTo>
                <a:lnTo>
                  <a:pt x="1692" y="732"/>
                </a:lnTo>
                <a:lnTo>
                  <a:pt x="1698" y="726"/>
                </a:lnTo>
                <a:lnTo>
                  <a:pt x="1722" y="726"/>
                </a:lnTo>
                <a:lnTo>
                  <a:pt x="1728" y="732"/>
                </a:lnTo>
                <a:lnTo>
                  <a:pt x="1728" y="756"/>
                </a:lnTo>
                <a:lnTo>
                  <a:pt x="1722" y="762"/>
                </a:lnTo>
                <a:lnTo>
                  <a:pt x="1740" y="780"/>
                </a:lnTo>
                <a:lnTo>
                  <a:pt x="1728" y="846"/>
                </a:lnTo>
                <a:lnTo>
                  <a:pt x="1710" y="864"/>
                </a:lnTo>
                <a:lnTo>
                  <a:pt x="1704" y="876"/>
                </a:lnTo>
                <a:lnTo>
                  <a:pt x="1704" y="888"/>
                </a:lnTo>
                <a:lnTo>
                  <a:pt x="1710" y="906"/>
                </a:lnTo>
                <a:lnTo>
                  <a:pt x="1722" y="924"/>
                </a:lnTo>
                <a:lnTo>
                  <a:pt x="1746" y="936"/>
                </a:lnTo>
                <a:lnTo>
                  <a:pt x="1764" y="930"/>
                </a:lnTo>
                <a:lnTo>
                  <a:pt x="1788" y="906"/>
                </a:lnTo>
                <a:lnTo>
                  <a:pt x="1788" y="864"/>
                </a:lnTo>
                <a:lnTo>
                  <a:pt x="1782" y="858"/>
                </a:lnTo>
                <a:lnTo>
                  <a:pt x="1776" y="846"/>
                </a:lnTo>
                <a:lnTo>
                  <a:pt x="1800" y="822"/>
                </a:lnTo>
                <a:lnTo>
                  <a:pt x="1806" y="804"/>
                </a:lnTo>
                <a:lnTo>
                  <a:pt x="1806" y="774"/>
                </a:lnTo>
                <a:lnTo>
                  <a:pt x="1812" y="756"/>
                </a:lnTo>
                <a:lnTo>
                  <a:pt x="1812" y="726"/>
                </a:lnTo>
                <a:lnTo>
                  <a:pt x="1806" y="714"/>
                </a:lnTo>
                <a:lnTo>
                  <a:pt x="1800" y="696"/>
                </a:lnTo>
                <a:lnTo>
                  <a:pt x="1794" y="684"/>
                </a:lnTo>
                <a:lnTo>
                  <a:pt x="1794" y="636"/>
                </a:lnTo>
                <a:lnTo>
                  <a:pt x="1800" y="630"/>
                </a:lnTo>
                <a:lnTo>
                  <a:pt x="1800" y="624"/>
                </a:lnTo>
                <a:lnTo>
                  <a:pt x="1806" y="618"/>
                </a:lnTo>
                <a:lnTo>
                  <a:pt x="1812" y="618"/>
                </a:lnTo>
                <a:lnTo>
                  <a:pt x="1818" y="624"/>
                </a:lnTo>
                <a:lnTo>
                  <a:pt x="1824" y="642"/>
                </a:lnTo>
                <a:lnTo>
                  <a:pt x="1830" y="666"/>
                </a:lnTo>
                <a:lnTo>
                  <a:pt x="1836" y="684"/>
                </a:lnTo>
                <a:lnTo>
                  <a:pt x="1836" y="702"/>
                </a:lnTo>
                <a:lnTo>
                  <a:pt x="1866" y="738"/>
                </a:lnTo>
                <a:lnTo>
                  <a:pt x="1866" y="792"/>
                </a:lnTo>
                <a:lnTo>
                  <a:pt x="1890" y="822"/>
                </a:lnTo>
                <a:lnTo>
                  <a:pt x="1890" y="858"/>
                </a:lnTo>
                <a:lnTo>
                  <a:pt x="1902" y="930"/>
                </a:lnTo>
                <a:lnTo>
                  <a:pt x="1920" y="918"/>
                </a:lnTo>
                <a:lnTo>
                  <a:pt x="1962" y="930"/>
                </a:lnTo>
                <a:lnTo>
                  <a:pt x="1962" y="870"/>
                </a:lnTo>
                <a:lnTo>
                  <a:pt x="1968" y="864"/>
                </a:lnTo>
                <a:lnTo>
                  <a:pt x="1974" y="852"/>
                </a:lnTo>
                <a:lnTo>
                  <a:pt x="1980" y="876"/>
                </a:lnTo>
                <a:lnTo>
                  <a:pt x="1998" y="876"/>
                </a:lnTo>
                <a:lnTo>
                  <a:pt x="2004" y="870"/>
                </a:lnTo>
                <a:lnTo>
                  <a:pt x="2010" y="858"/>
                </a:lnTo>
                <a:lnTo>
                  <a:pt x="2010" y="828"/>
                </a:lnTo>
                <a:lnTo>
                  <a:pt x="2004" y="822"/>
                </a:lnTo>
                <a:lnTo>
                  <a:pt x="2004" y="816"/>
                </a:lnTo>
                <a:lnTo>
                  <a:pt x="1992" y="810"/>
                </a:lnTo>
                <a:lnTo>
                  <a:pt x="1986" y="798"/>
                </a:lnTo>
                <a:lnTo>
                  <a:pt x="1974" y="792"/>
                </a:lnTo>
                <a:lnTo>
                  <a:pt x="1962" y="780"/>
                </a:lnTo>
                <a:lnTo>
                  <a:pt x="1956" y="768"/>
                </a:lnTo>
                <a:lnTo>
                  <a:pt x="1944" y="756"/>
                </a:lnTo>
                <a:lnTo>
                  <a:pt x="1944" y="750"/>
                </a:lnTo>
                <a:lnTo>
                  <a:pt x="1956" y="726"/>
                </a:lnTo>
                <a:lnTo>
                  <a:pt x="1968" y="720"/>
                </a:lnTo>
                <a:lnTo>
                  <a:pt x="1968" y="708"/>
                </a:lnTo>
                <a:lnTo>
                  <a:pt x="1962" y="696"/>
                </a:lnTo>
                <a:lnTo>
                  <a:pt x="1938" y="684"/>
                </a:lnTo>
                <a:lnTo>
                  <a:pt x="1932" y="672"/>
                </a:lnTo>
                <a:lnTo>
                  <a:pt x="1932" y="642"/>
                </a:lnTo>
                <a:lnTo>
                  <a:pt x="1938" y="636"/>
                </a:lnTo>
                <a:lnTo>
                  <a:pt x="1938" y="630"/>
                </a:lnTo>
                <a:lnTo>
                  <a:pt x="1926" y="618"/>
                </a:lnTo>
                <a:lnTo>
                  <a:pt x="1914" y="612"/>
                </a:lnTo>
                <a:lnTo>
                  <a:pt x="1896" y="594"/>
                </a:lnTo>
                <a:lnTo>
                  <a:pt x="1884" y="588"/>
                </a:lnTo>
                <a:lnTo>
                  <a:pt x="1878" y="582"/>
                </a:lnTo>
                <a:lnTo>
                  <a:pt x="1914" y="582"/>
                </a:lnTo>
                <a:lnTo>
                  <a:pt x="1926" y="576"/>
                </a:lnTo>
                <a:lnTo>
                  <a:pt x="1932" y="570"/>
                </a:lnTo>
                <a:lnTo>
                  <a:pt x="1944" y="546"/>
                </a:lnTo>
                <a:lnTo>
                  <a:pt x="1950" y="540"/>
                </a:lnTo>
                <a:lnTo>
                  <a:pt x="1956" y="528"/>
                </a:lnTo>
                <a:lnTo>
                  <a:pt x="1992" y="528"/>
                </a:lnTo>
                <a:lnTo>
                  <a:pt x="2004" y="522"/>
                </a:lnTo>
                <a:lnTo>
                  <a:pt x="2010" y="522"/>
                </a:lnTo>
                <a:lnTo>
                  <a:pt x="2016" y="516"/>
                </a:lnTo>
                <a:lnTo>
                  <a:pt x="2016" y="504"/>
                </a:lnTo>
                <a:lnTo>
                  <a:pt x="1998" y="486"/>
                </a:lnTo>
                <a:lnTo>
                  <a:pt x="1986" y="480"/>
                </a:lnTo>
                <a:lnTo>
                  <a:pt x="1974" y="486"/>
                </a:lnTo>
                <a:lnTo>
                  <a:pt x="1956" y="504"/>
                </a:lnTo>
                <a:lnTo>
                  <a:pt x="1956" y="510"/>
                </a:lnTo>
                <a:lnTo>
                  <a:pt x="1944" y="510"/>
                </a:lnTo>
                <a:lnTo>
                  <a:pt x="1932" y="504"/>
                </a:lnTo>
                <a:lnTo>
                  <a:pt x="1896" y="504"/>
                </a:lnTo>
                <a:lnTo>
                  <a:pt x="1890" y="510"/>
                </a:lnTo>
                <a:lnTo>
                  <a:pt x="1884" y="522"/>
                </a:lnTo>
                <a:lnTo>
                  <a:pt x="1854" y="552"/>
                </a:lnTo>
                <a:lnTo>
                  <a:pt x="1848" y="546"/>
                </a:lnTo>
                <a:lnTo>
                  <a:pt x="1836" y="540"/>
                </a:lnTo>
                <a:lnTo>
                  <a:pt x="1824" y="516"/>
                </a:lnTo>
                <a:lnTo>
                  <a:pt x="1788" y="498"/>
                </a:lnTo>
                <a:lnTo>
                  <a:pt x="1776" y="498"/>
                </a:lnTo>
                <a:lnTo>
                  <a:pt x="1776" y="486"/>
                </a:lnTo>
                <a:lnTo>
                  <a:pt x="1782" y="468"/>
                </a:lnTo>
                <a:lnTo>
                  <a:pt x="1782" y="456"/>
                </a:lnTo>
                <a:lnTo>
                  <a:pt x="1794" y="420"/>
                </a:lnTo>
                <a:lnTo>
                  <a:pt x="1806" y="408"/>
                </a:lnTo>
                <a:lnTo>
                  <a:pt x="1824" y="408"/>
                </a:lnTo>
                <a:lnTo>
                  <a:pt x="1842" y="414"/>
                </a:lnTo>
                <a:lnTo>
                  <a:pt x="1896" y="414"/>
                </a:lnTo>
                <a:lnTo>
                  <a:pt x="1902" y="408"/>
                </a:lnTo>
                <a:lnTo>
                  <a:pt x="1908" y="408"/>
                </a:lnTo>
                <a:lnTo>
                  <a:pt x="1908" y="402"/>
                </a:lnTo>
                <a:lnTo>
                  <a:pt x="1914" y="396"/>
                </a:lnTo>
                <a:lnTo>
                  <a:pt x="1920" y="396"/>
                </a:lnTo>
                <a:lnTo>
                  <a:pt x="1944" y="402"/>
                </a:lnTo>
                <a:lnTo>
                  <a:pt x="1980" y="420"/>
                </a:lnTo>
                <a:lnTo>
                  <a:pt x="2010" y="432"/>
                </a:lnTo>
                <a:lnTo>
                  <a:pt x="2034" y="438"/>
                </a:lnTo>
                <a:lnTo>
                  <a:pt x="2040" y="438"/>
                </a:lnTo>
                <a:lnTo>
                  <a:pt x="2052" y="432"/>
                </a:lnTo>
                <a:lnTo>
                  <a:pt x="2064" y="420"/>
                </a:lnTo>
                <a:lnTo>
                  <a:pt x="2082" y="420"/>
                </a:lnTo>
                <a:lnTo>
                  <a:pt x="2094" y="414"/>
                </a:lnTo>
                <a:lnTo>
                  <a:pt x="2106" y="414"/>
                </a:lnTo>
                <a:lnTo>
                  <a:pt x="2112" y="408"/>
                </a:lnTo>
                <a:lnTo>
                  <a:pt x="2112" y="402"/>
                </a:lnTo>
                <a:lnTo>
                  <a:pt x="2106" y="396"/>
                </a:lnTo>
                <a:lnTo>
                  <a:pt x="2106" y="390"/>
                </a:lnTo>
                <a:lnTo>
                  <a:pt x="2118" y="378"/>
                </a:lnTo>
                <a:lnTo>
                  <a:pt x="2142" y="366"/>
                </a:lnTo>
                <a:lnTo>
                  <a:pt x="2148" y="360"/>
                </a:lnTo>
                <a:lnTo>
                  <a:pt x="2160" y="354"/>
                </a:lnTo>
                <a:lnTo>
                  <a:pt x="2148" y="324"/>
                </a:lnTo>
                <a:lnTo>
                  <a:pt x="2070" y="360"/>
                </a:lnTo>
                <a:lnTo>
                  <a:pt x="2076" y="366"/>
                </a:lnTo>
                <a:lnTo>
                  <a:pt x="2076" y="372"/>
                </a:lnTo>
                <a:lnTo>
                  <a:pt x="2070" y="378"/>
                </a:lnTo>
                <a:lnTo>
                  <a:pt x="2046" y="378"/>
                </a:lnTo>
                <a:lnTo>
                  <a:pt x="2022" y="366"/>
                </a:lnTo>
                <a:lnTo>
                  <a:pt x="2004" y="366"/>
                </a:lnTo>
                <a:lnTo>
                  <a:pt x="1968" y="384"/>
                </a:lnTo>
                <a:lnTo>
                  <a:pt x="1950" y="384"/>
                </a:lnTo>
                <a:lnTo>
                  <a:pt x="1938" y="378"/>
                </a:lnTo>
                <a:lnTo>
                  <a:pt x="1926" y="378"/>
                </a:lnTo>
                <a:lnTo>
                  <a:pt x="1902" y="366"/>
                </a:lnTo>
                <a:lnTo>
                  <a:pt x="1860" y="366"/>
                </a:lnTo>
                <a:lnTo>
                  <a:pt x="1872" y="348"/>
                </a:lnTo>
                <a:lnTo>
                  <a:pt x="1860" y="348"/>
                </a:lnTo>
                <a:lnTo>
                  <a:pt x="1848" y="342"/>
                </a:lnTo>
                <a:lnTo>
                  <a:pt x="1824" y="342"/>
                </a:lnTo>
                <a:lnTo>
                  <a:pt x="1824" y="366"/>
                </a:lnTo>
                <a:lnTo>
                  <a:pt x="1812" y="378"/>
                </a:lnTo>
                <a:lnTo>
                  <a:pt x="1788" y="390"/>
                </a:lnTo>
                <a:lnTo>
                  <a:pt x="1764" y="390"/>
                </a:lnTo>
                <a:lnTo>
                  <a:pt x="1758" y="396"/>
                </a:lnTo>
                <a:lnTo>
                  <a:pt x="1758" y="426"/>
                </a:lnTo>
                <a:lnTo>
                  <a:pt x="1740" y="432"/>
                </a:lnTo>
                <a:lnTo>
                  <a:pt x="1752" y="498"/>
                </a:lnTo>
                <a:lnTo>
                  <a:pt x="1740" y="498"/>
                </a:lnTo>
                <a:lnTo>
                  <a:pt x="1734" y="510"/>
                </a:lnTo>
                <a:lnTo>
                  <a:pt x="1728" y="516"/>
                </a:lnTo>
                <a:lnTo>
                  <a:pt x="1710" y="552"/>
                </a:lnTo>
                <a:close/>
                <a:moveTo>
                  <a:pt x="1986" y="576"/>
                </a:moveTo>
                <a:lnTo>
                  <a:pt x="1986" y="594"/>
                </a:lnTo>
                <a:lnTo>
                  <a:pt x="1992" y="600"/>
                </a:lnTo>
                <a:lnTo>
                  <a:pt x="2004" y="600"/>
                </a:lnTo>
                <a:lnTo>
                  <a:pt x="2016" y="588"/>
                </a:lnTo>
                <a:lnTo>
                  <a:pt x="2016" y="576"/>
                </a:lnTo>
                <a:lnTo>
                  <a:pt x="1986" y="576"/>
                </a:lnTo>
                <a:close/>
                <a:moveTo>
                  <a:pt x="1686" y="1110"/>
                </a:moveTo>
                <a:lnTo>
                  <a:pt x="1674" y="1110"/>
                </a:lnTo>
                <a:lnTo>
                  <a:pt x="1668" y="1116"/>
                </a:lnTo>
                <a:lnTo>
                  <a:pt x="1662" y="1116"/>
                </a:lnTo>
                <a:lnTo>
                  <a:pt x="1614" y="1104"/>
                </a:lnTo>
                <a:lnTo>
                  <a:pt x="1644" y="1146"/>
                </a:lnTo>
                <a:lnTo>
                  <a:pt x="1650" y="1152"/>
                </a:lnTo>
                <a:lnTo>
                  <a:pt x="1662" y="1158"/>
                </a:lnTo>
                <a:lnTo>
                  <a:pt x="1668" y="1164"/>
                </a:lnTo>
                <a:lnTo>
                  <a:pt x="1680" y="1170"/>
                </a:lnTo>
                <a:lnTo>
                  <a:pt x="1692" y="1158"/>
                </a:lnTo>
                <a:lnTo>
                  <a:pt x="1698" y="1140"/>
                </a:lnTo>
                <a:lnTo>
                  <a:pt x="1698" y="1128"/>
                </a:lnTo>
                <a:lnTo>
                  <a:pt x="1692" y="1116"/>
                </a:lnTo>
                <a:lnTo>
                  <a:pt x="1686" y="1110"/>
                </a:lnTo>
                <a:close/>
                <a:moveTo>
                  <a:pt x="2094" y="1104"/>
                </a:moveTo>
                <a:lnTo>
                  <a:pt x="2064" y="1128"/>
                </a:lnTo>
                <a:lnTo>
                  <a:pt x="2094" y="1134"/>
                </a:lnTo>
                <a:lnTo>
                  <a:pt x="2094" y="1104"/>
                </a:lnTo>
                <a:close/>
                <a:moveTo>
                  <a:pt x="486" y="294"/>
                </a:moveTo>
                <a:lnTo>
                  <a:pt x="474" y="288"/>
                </a:lnTo>
                <a:lnTo>
                  <a:pt x="468" y="288"/>
                </a:lnTo>
                <a:lnTo>
                  <a:pt x="456" y="294"/>
                </a:lnTo>
                <a:lnTo>
                  <a:pt x="456" y="312"/>
                </a:lnTo>
                <a:lnTo>
                  <a:pt x="468" y="324"/>
                </a:lnTo>
                <a:lnTo>
                  <a:pt x="474" y="318"/>
                </a:lnTo>
                <a:lnTo>
                  <a:pt x="486" y="318"/>
                </a:lnTo>
                <a:lnTo>
                  <a:pt x="486" y="312"/>
                </a:lnTo>
                <a:lnTo>
                  <a:pt x="492" y="300"/>
                </a:lnTo>
                <a:lnTo>
                  <a:pt x="486" y="294"/>
                </a:lnTo>
                <a:close/>
                <a:moveTo>
                  <a:pt x="2346" y="588"/>
                </a:moveTo>
                <a:lnTo>
                  <a:pt x="2340" y="576"/>
                </a:lnTo>
                <a:lnTo>
                  <a:pt x="2328" y="570"/>
                </a:lnTo>
                <a:lnTo>
                  <a:pt x="2310" y="552"/>
                </a:lnTo>
                <a:lnTo>
                  <a:pt x="2304" y="552"/>
                </a:lnTo>
                <a:lnTo>
                  <a:pt x="2304" y="600"/>
                </a:lnTo>
                <a:lnTo>
                  <a:pt x="2316" y="600"/>
                </a:lnTo>
                <a:lnTo>
                  <a:pt x="2328" y="606"/>
                </a:lnTo>
                <a:lnTo>
                  <a:pt x="2334" y="606"/>
                </a:lnTo>
                <a:lnTo>
                  <a:pt x="2346" y="600"/>
                </a:lnTo>
                <a:lnTo>
                  <a:pt x="2346" y="588"/>
                </a:lnTo>
                <a:close/>
                <a:moveTo>
                  <a:pt x="2310" y="474"/>
                </a:moveTo>
                <a:lnTo>
                  <a:pt x="2340" y="504"/>
                </a:lnTo>
                <a:lnTo>
                  <a:pt x="2358" y="516"/>
                </a:lnTo>
                <a:lnTo>
                  <a:pt x="2382" y="528"/>
                </a:lnTo>
                <a:lnTo>
                  <a:pt x="2400" y="528"/>
                </a:lnTo>
                <a:lnTo>
                  <a:pt x="2400" y="522"/>
                </a:lnTo>
                <a:lnTo>
                  <a:pt x="2358" y="480"/>
                </a:lnTo>
                <a:lnTo>
                  <a:pt x="2358" y="468"/>
                </a:lnTo>
                <a:lnTo>
                  <a:pt x="2364" y="456"/>
                </a:lnTo>
                <a:lnTo>
                  <a:pt x="2376" y="450"/>
                </a:lnTo>
                <a:lnTo>
                  <a:pt x="2394" y="450"/>
                </a:lnTo>
                <a:lnTo>
                  <a:pt x="2406" y="456"/>
                </a:lnTo>
                <a:lnTo>
                  <a:pt x="2424" y="444"/>
                </a:lnTo>
                <a:lnTo>
                  <a:pt x="2400" y="432"/>
                </a:lnTo>
                <a:lnTo>
                  <a:pt x="2412" y="426"/>
                </a:lnTo>
                <a:lnTo>
                  <a:pt x="2424" y="402"/>
                </a:lnTo>
                <a:lnTo>
                  <a:pt x="2412" y="378"/>
                </a:lnTo>
                <a:lnTo>
                  <a:pt x="2400" y="372"/>
                </a:lnTo>
                <a:lnTo>
                  <a:pt x="2382" y="372"/>
                </a:lnTo>
                <a:lnTo>
                  <a:pt x="2358" y="396"/>
                </a:lnTo>
                <a:lnTo>
                  <a:pt x="2346" y="402"/>
                </a:lnTo>
                <a:lnTo>
                  <a:pt x="2340" y="408"/>
                </a:lnTo>
                <a:lnTo>
                  <a:pt x="2334" y="408"/>
                </a:lnTo>
                <a:lnTo>
                  <a:pt x="2328" y="402"/>
                </a:lnTo>
                <a:lnTo>
                  <a:pt x="2328" y="366"/>
                </a:lnTo>
                <a:lnTo>
                  <a:pt x="2334" y="360"/>
                </a:lnTo>
                <a:lnTo>
                  <a:pt x="2346" y="336"/>
                </a:lnTo>
                <a:lnTo>
                  <a:pt x="2346" y="318"/>
                </a:lnTo>
                <a:lnTo>
                  <a:pt x="2340" y="312"/>
                </a:lnTo>
                <a:lnTo>
                  <a:pt x="2358" y="276"/>
                </a:lnTo>
                <a:lnTo>
                  <a:pt x="2316" y="312"/>
                </a:lnTo>
                <a:lnTo>
                  <a:pt x="2316" y="342"/>
                </a:lnTo>
                <a:lnTo>
                  <a:pt x="2304" y="348"/>
                </a:lnTo>
                <a:lnTo>
                  <a:pt x="2298" y="354"/>
                </a:lnTo>
                <a:lnTo>
                  <a:pt x="2286" y="378"/>
                </a:lnTo>
                <a:lnTo>
                  <a:pt x="2286" y="408"/>
                </a:lnTo>
                <a:lnTo>
                  <a:pt x="2298" y="420"/>
                </a:lnTo>
                <a:lnTo>
                  <a:pt x="2304" y="432"/>
                </a:lnTo>
                <a:lnTo>
                  <a:pt x="2310" y="438"/>
                </a:lnTo>
                <a:lnTo>
                  <a:pt x="2310" y="444"/>
                </a:lnTo>
                <a:lnTo>
                  <a:pt x="2304" y="450"/>
                </a:lnTo>
                <a:lnTo>
                  <a:pt x="2304" y="468"/>
                </a:lnTo>
                <a:lnTo>
                  <a:pt x="2310" y="474"/>
                </a:lnTo>
                <a:close/>
                <a:moveTo>
                  <a:pt x="2250" y="708"/>
                </a:moveTo>
                <a:lnTo>
                  <a:pt x="2238" y="696"/>
                </a:lnTo>
                <a:lnTo>
                  <a:pt x="2214" y="708"/>
                </a:lnTo>
                <a:lnTo>
                  <a:pt x="2214" y="732"/>
                </a:lnTo>
                <a:lnTo>
                  <a:pt x="2220" y="744"/>
                </a:lnTo>
                <a:lnTo>
                  <a:pt x="2226" y="750"/>
                </a:lnTo>
                <a:lnTo>
                  <a:pt x="2250" y="762"/>
                </a:lnTo>
                <a:lnTo>
                  <a:pt x="2274" y="762"/>
                </a:lnTo>
                <a:lnTo>
                  <a:pt x="2280" y="750"/>
                </a:lnTo>
                <a:lnTo>
                  <a:pt x="2280" y="738"/>
                </a:lnTo>
                <a:lnTo>
                  <a:pt x="2274" y="726"/>
                </a:lnTo>
                <a:lnTo>
                  <a:pt x="2274" y="714"/>
                </a:lnTo>
                <a:lnTo>
                  <a:pt x="2268" y="708"/>
                </a:lnTo>
                <a:lnTo>
                  <a:pt x="2268" y="702"/>
                </a:lnTo>
                <a:lnTo>
                  <a:pt x="2250" y="708"/>
                </a:lnTo>
                <a:close/>
                <a:moveTo>
                  <a:pt x="2148" y="1104"/>
                </a:moveTo>
                <a:lnTo>
                  <a:pt x="2226" y="1092"/>
                </a:lnTo>
                <a:lnTo>
                  <a:pt x="2166" y="1074"/>
                </a:lnTo>
                <a:lnTo>
                  <a:pt x="2148" y="1104"/>
                </a:lnTo>
                <a:close/>
                <a:moveTo>
                  <a:pt x="2544" y="750"/>
                </a:moveTo>
                <a:lnTo>
                  <a:pt x="2520" y="732"/>
                </a:lnTo>
                <a:lnTo>
                  <a:pt x="2526" y="714"/>
                </a:lnTo>
                <a:lnTo>
                  <a:pt x="2514" y="702"/>
                </a:lnTo>
                <a:lnTo>
                  <a:pt x="2508" y="690"/>
                </a:lnTo>
                <a:lnTo>
                  <a:pt x="2490" y="684"/>
                </a:lnTo>
                <a:lnTo>
                  <a:pt x="2472" y="672"/>
                </a:lnTo>
                <a:lnTo>
                  <a:pt x="2442" y="666"/>
                </a:lnTo>
                <a:lnTo>
                  <a:pt x="2424" y="666"/>
                </a:lnTo>
                <a:lnTo>
                  <a:pt x="2388" y="684"/>
                </a:lnTo>
                <a:lnTo>
                  <a:pt x="2358" y="684"/>
                </a:lnTo>
                <a:lnTo>
                  <a:pt x="2346" y="696"/>
                </a:lnTo>
                <a:lnTo>
                  <a:pt x="2340" y="708"/>
                </a:lnTo>
                <a:lnTo>
                  <a:pt x="2340" y="726"/>
                </a:lnTo>
                <a:lnTo>
                  <a:pt x="2346" y="732"/>
                </a:lnTo>
                <a:lnTo>
                  <a:pt x="2364" y="714"/>
                </a:lnTo>
                <a:lnTo>
                  <a:pt x="2364" y="726"/>
                </a:lnTo>
                <a:lnTo>
                  <a:pt x="2370" y="738"/>
                </a:lnTo>
                <a:lnTo>
                  <a:pt x="2376" y="744"/>
                </a:lnTo>
                <a:lnTo>
                  <a:pt x="2388" y="738"/>
                </a:lnTo>
                <a:lnTo>
                  <a:pt x="2394" y="732"/>
                </a:lnTo>
                <a:lnTo>
                  <a:pt x="2394" y="726"/>
                </a:lnTo>
                <a:lnTo>
                  <a:pt x="2400" y="720"/>
                </a:lnTo>
                <a:lnTo>
                  <a:pt x="2400" y="714"/>
                </a:lnTo>
                <a:lnTo>
                  <a:pt x="2406" y="726"/>
                </a:lnTo>
                <a:lnTo>
                  <a:pt x="2418" y="732"/>
                </a:lnTo>
                <a:lnTo>
                  <a:pt x="2430" y="732"/>
                </a:lnTo>
                <a:lnTo>
                  <a:pt x="2442" y="720"/>
                </a:lnTo>
                <a:lnTo>
                  <a:pt x="2454" y="714"/>
                </a:lnTo>
                <a:lnTo>
                  <a:pt x="2460" y="708"/>
                </a:lnTo>
                <a:lnTo>
                  <a:pt x="2472" y="762"/>
                </a:lnTo>
                <a:lnTo>
                  <a:pt x="2502" y="738"/>
                </a:lnTo>
                <a:lnTo>
                  <a:pt x="2538" y="774"/>
                </a:lnTo>
                <a:lnTo>
                  <a:pt x="2544" y="750"/>
                </a:lnTo>
                <a:close/>
                <a:moveTo>
                  <a:pt x="3264" y="678"/>
                </a:moveTo>
                <a:lnTo>
                  <a:pt x="3222" y="648"/>
                </a:lnTo>
                <a:lnTo>
                  <a:pt x="3210" y="648"/>
                </a:lnTo>
                <a:lnTo>
                  <a:pt x="3198" y="654"/>
                </a:lnTo>
                <a:lnTo>
                  <a:pt x="3180" y="654"/>
                </a:lnTo>
                <a:lnTo>
                  <a:pt x="3162" y="648"/>
                </a:lnTo>
                <a:lnTo>
                  <a:pt x="3126" y="630"/>
                </a:lnTo>
                <a:lnTo>
                  <a:pt x="3096" y="612"/>
                </a:lnTo>
                <a:lnTo>
                  <a:pt x="3060" y="594"/>
                </a:lnTo>
                <a:lnTo>
                  <a:pt x="3042" y="582"/>
                </a:lnTo>
                <a:lnTo>
                  <a:pt x="3030" y="582"/>
                </a:lnTo>
                <a:lnTo>
                  <a:pt x="3006" y="594"/>
                </a:lnTo>
                <a:lnTo>
                  <a:pt x="3000" y="600"/>
                </a:lnTo>
                <a:lnTo>
                  <a:pt x="2988" y="606"/>
                </a:lnTo>
                <a:lnTo>
                  <a:pt x="3006" y="630"/>
                </a:lnTo>
                <a:lnTo>
                  <a:pt x="2928" y="642"/>
                </a:lnTo>
                <a:lnTo>
                  <a:pt x="2934" y="666"/>
                </a:lnTo>
                <a:lnTo>
                  <a:pt x="2928" y="678"/>
                </a:lnTo>
                <a:lnTo>
                  <a:pt x="2922" y="684"/>
                </a:lnTo>
                <a:lnTo>
                  <a:pt x="2916" y="696"/>
                </a:lnTo>
                <a:lnTo>
                  <a:pt x="2880" y="720"/>
                </a:lnTo>
                <a:lnTo>
                  <a:pt x="2862" y="726"/>
                </a:lnTo>
                <a:lnTo>
                  <a:pt x="2844" y="726"/>
                </a:lnTo>
                <a:lnTo>
                  <a:pt x="2832" y="720"/>
                </a:lnTo>
                <a:lnTo>
                  <a:pt x="2826" y="714"/>
                </a:lnTo>
                <a:lnTo>
                  <a:pt x="2820" y="702"/>
                </a:lnTo>
                <a:lnTo>
                  <a:pt x="2820" y="678"/>
                </a:lnTo>
                <a:lnTo>
                  <a:pt x="2814" y="672"/>
                </a:lnTo>
                <a:lnTo>
                  <a:pt x="2814" y="660"/>
                </a:lnTo>
                <a:lnTo>
                  <a:pt x="2808" y="666"/>
                </a:lnTo>
                <a:lnTo>
                  <a:pt x="2808" y="672"/>
                </a:lnTo>
                <a:lnTo>
                  <a:pt x="2802" y="684"/>
                </a:lnTo>
                <a:lnTo>
                  <a:pt x="2796" y="690"/>
                </a:lnTo>
                <a:lnTo>
                  <a:pt x="2796" y="696"/>
                </a:lnTo>
                <a:lnTo>
                  <a:pt x="2796" y="690"/>
                </a:lnTo>
                <a:lnTo>
                  <a:pt x="2790" y="684"/>
                </a:lnTo>
                <a:lnTo>
                  <a:pt x="2790" y="672"/>
                </a:lnTo>
                <a:lnTo>
                  <a:pt x="2784" y="660"/>
                </a:lnTo>
                <a:lnTo>
                  <a:pt x="2784" y="576"/>
                </a:lnTo>
                <a:lnTo>
                  <a:pt x="2778" y="558"/>
                </a:lnTo>
                <a:lnTo>
                  <a:pt x="2760" y="522"/>
                </a:lnTo>
                <a:lnTo>
                  <a:pt x="2724" y="522"/>
                </a:lnTo>
                <a:lnTo>
                  <a:pt x="2718" y="510"/>
                </a:lnTo>
                <a:lnTo>
                  <a:pt x="2694" y="498"/>
                </a:lnTo>
                <a:lnTo>
                  <a:pt x="2676" y="486"/>
                </a:lnTo>
                <a:lnTo>
                  <a:pt x="2652" y="486"/>
                </a:lnTo>
                <a:lnTo>
                  <a:pt x="2634" y="498"/>
                </a:lnTo>
                <a:lnTo>
                  <a:pt x="2628" y="504"/>
                </a:lnTo>
                <a:lnTo>
                  <a:pt x="2616" y="510"/>
                </a:lnTo>
                <a:lnTo>
                  <a:pt x="2610" y="522"/>
                </a:lnTo>
                <a:lnTo>
                  <a:pt x="2586" y="528"/>
                </a:lnTo>
                <a:lnTo>
                  <a:pt x="2580" y="546"/>
                </a:lnTo>
                <a:lnTo>
                  <a:pt x="2562" y="558"/>
                </a:lnTo>
                <a:lnTo>
                  <a:pt x="2562" y="540"/>
                </a:lnTo>
                <a:lnTo>
                  <a:pt x="2556" y="534"/>
                </a:lnTo>
                <a:lnTo>
                  <a:pt x="2532" y="534"/>
                </a:lnTo>
                <a:lnTo>
                  <a:pt x="2532" y="546"/>
                </a:lnTo>
                <a:lnTo>
                  <a:pt x="2544" y="570"/>
                </a:lnTo>
                <a:lnTo>
                  <a:pt x="2568" y="582"/>
                </a:lnTo>
                <a:lnTo>
                  <a:pt x="2604" y="582"/>
                </a:lnTo>
                <a:lnTo>
                  <a:pt x="2616" y="588"/>
                </a:lnTo>
                <a:lnTo>
                  <a:pt x="2622" y="594"/>
                </a:lnTo>
                <a:lnTo>
                  <a:pt x="2628" y="594"/>
                </a:lnTo>
                <a:lnTo>
                  <a:pt x="2628" y="618"/>
                </a:lnTo>
                <a:lnTo>
                  <a:pt x="2634" y="630"/>
                </a:lnTo>
                <a:lnTo>
                  <a:pt x="2640" y="636"/>
                </a:lnTo>
                <a:lnTo>
                  <a:pt x="2652" y="642"/>
                </a:lnTo>
                <a:lnTo>
                  <a:pt x="2694" y="642"/>
                </a:lnTo>
                <a:lnTo>
                  <a:pt x="2712" y="636"/>
                </a:lnTo>
                <a:lnTo>
                  <a:pt x="2754" y="636"/>
                </a:lnTo>
                <a:lnTo>
                  <a:pt x="2760" y="642"/>
                </a:lnTo>
                <a:lnTo>
                  <a:pt x="2760" y="660"/>
                </a:lnTo>
                <a:lnTo>
                  <a:pt x="2700" y="660"/>
                </a:lnTo>
                <a:lnTo>
                  <a:pt x="2688" y="666"/>
                </a:lnTo>
                <a:lnTo>
                  <a:pt x="2676" y="678"/>
                </a:lnTo>
                <a:lnTo>
                  <a:pt x="2640" y="678"/>
                </a:lnTo>
                <a:lnTo>
                  <a:pt x="2616" y="690"/>
                </a:lnTo>
                <a:lnTo>
                  <a:pt x="2616" y="696"/>
                </a:lnTo>
                <a:lnTo>
                  <a:pt x="2622" y="696"/>
                </a:lnTo>
                <a:lnTo>
                  <a:pt x="2646" y="708"/>
                </a:lnTo>
                <a:lnTo>
                  <a:pt x="2658" y="708"/>
                </a:lnTo>
                <a:lnTo>
                  <a:pt x="2676" y="726"/>
                </a:lnTo>
                <a:lnTo>
                  <a:pt x="2682" y="738"/>
                </a:lnTo>
                <a:lnTo>
                  <a:pt x="2688" y="744"/>
                </a:lnTo>
                <a:lnTo>
                  <a:pt x="2682" y="750"/>
                </a:lnTo>
                <a:lnTo>
                  <a:pt x="2676" y="762"/>
                </a:lnTo>
                <a:lnTo>
                  <a:pt x="2676" y="774"/>
                </a:lnTo>
                <a:lnTo>
                  <a:pt x="2670" y="780"/>
                </a:lnTo>
                <a:lnTo>
                  <a:pt x="2676" y="792"/>
                </a:lnTo>
                <a:lnTo>
                  <a:pt x="2682" y="798"/>
                </a:lnTo>
                <a:lnTo>
                  <a:pt x="2694" y="792"/>
                </a:lnTo>
                <a:lnTo>
                  <a:pt x="2706" y="780"/>
                </a:lnTo>
                <a:lnTo>
                  <a:pt x="2712" y="768"/>
                </a:lnTo>
                <a:lnTo>
                  <a:pt x="2718" y="762"/>
                </a:lnTo>
                <a:lnTo>
                  <a:pt x="2718" y="750"/>
                </a:lnTo>
                <a:lnTo>
                  <a:pt x="2724" y="744"/>
                </a:lnTo>
                <a:lnTo>
                  <a:pt x="2736" y="720"/>
                </a:lnTo>
                <a:lnTo>
                  <a:pt x="2742" y="714"/>
                </a:lnTo>
                <a:lnTo>
                  <a:pt x="2748" y="702"/>
                </a:lnTo>
                <a:lnTo>
                  <a:pt x="2748" y="744"/>
                </a:lnTo>
                <a:lnTo>
                  <a:pt x="2754" y="750"/>
                </a:lnTo>
                <a:lnTo>
                  <a:pt x="2766" y="756"/>
                </a:lnTo>
                <a:lnTo>
                  <a:pt x="2772" y="768"/>
                </a:lnTo>
                <a:lnTo>
                  <a:pt x="2784" y="774"/>
                </a:lnTo>
                <a:lnTo>
                  <a:pt x="2790" y="780"/>
                </a:lnTo>
                <a:lnTo>
                  <a:pt x="2814" y="780"/>
                </a:lnTo>
                <a:lnTo>
                  <a:pt x="2820" y="774"/>
                </a:lnTo>
                <a:lnTo>
                  <a:pt x="2826" y="774"/>
                </a:lnTo>
                <a:lnTo>
                  <a:pt x="2814" y="792"/>
                </a:lnTo>
                <a:lnTo>
                  <a:pt x="2844" y="822"/>
                </a:lnTo>
                <a:lnTo>
                  <a:pt x="2904" y="822"/>
                </a:lnTo>
                <a:lnTo>
                  <a:pt x="2940" y="846"/>
                </a:lnTo>
                <a:lnTo>
                  <a:pt x="2976" y="864"/>
                </a:lnTo>
                <a:lnTo>
                  <a:pt x="3006" y="876"/>
                </a:lnTo>
                <a:lnTo>
                  <a:pt x="3036" y="894"/>
                </a:lnTo>
                <a:lnTo>
                  <a:pt x="3066" y="924"/>
                </a:lnTo>
                <a:lnTo>
                  <a:pt x="3066" y="972"/>
                </a:lnTo>
                <a:lnTo>
                  <a:pt x="3090" y="996"/>
                </a:lnTo>
                <a:lnTo>
                  <a:pt x="3102" y="1002"/>
                </a:lnTo>
                <a:lnTo>
                  <a:pt x="3096" y="1002"/>
                </a:lnTo>
                <a:lnTo>
                  <a:pt x="3084" y="1008"/>
                </a:lnTo>
                <a:lnTo>
                  <a:pt x="3078" y="1014"/>
                </a:lnTo>
                <a:lnTo>
                  <a:pt x="3078" y="1020"/>
                </a:lnTo>
                <a:lnTo>
                  <a:pt x="3090" y="1032"/>
                </a:lnTo>
                <a:lnTo>
                  <a:pt x="3114" y="1032"/>
                </a:lnTo>
                <a:lnTo>
                  <a:pt x="3090" y="1044"/>
                </a:lnTo>
                <a:lnTo>
                  <a:pt x="3090" y="1056"/>
                </a:lnTo>
                <a:lnTo>
                  <a:pt x="3102" y="1062"/>
                </a:lnTo>
                <a:lnTo>
                  <a:pt x="3108" y="1092"/>
                </a:lnTo>
                <a:lnTo>
                  <a:pt x="3096" y="1122"/>
                </a:lnTo>
                <a:lnTo>
                  <a:pt x="3120" y="1122"/>
                </a:lnTo>
                <a:lnTo>
                  <a:pt x="3126" y="1116"/>
                </a:lnTo>
                <a:lnTo>
                  <a:pt x="3138" y="1116"/>
                </a:lnTo>
                <a:lnTo>
                  <a:pt x="3150" y="1110"/>
                </a:lnTo>
                <a:lnTo>
                  <a:pt x="3162" y="1110"/>
                </a:lnTo>
                <a:lnTo>
                  <a:pt x="3168" y="1104"/>
                </a:lnTo>
                <a:lnTo>
                  <a:pt x="3174" y="1104"/>
                </a:lnTo>
                <a:lnTo>
                  <a:pt x="3174" y="1134"/>
                </a:lnTo>
                <a:lnTo>
                  <a:pt x="3234" y="1194"/>
                </a:lnTo>
                <a:lnTo>
                  <a:pt x="3240" y="1194"/>
                </a:lnTo>
                <a:lnTo>
                  <a:pt x="3240" y="1146"/>
                </a:lnTo>
                <a:lnTo>
                  <a:pt x="3234" y="1122"/>
                </a:lnTo>
                <a:lnTo>
                  <a:pt x="3234" y="1116"/>
                </a:lnTo>
                <a:lnTo>
                  <a:pt x="3240" y="1110"/>
                </a:lnTo>
                <a:lnTo>
                  <a:pt x="3240" y="1098"/>
                </a:lnTo>
                <a:lnTo>
                  <a:pt x="3246" y="1086"/>
                </a:lnTo>
                <a:lnTo>
                  <a:pt x="3246" y="1062"/>
                </a:lnTo>
                <a:lnTo>
                  <a:pt x="3252" y="1050"/>
                </a:lnTo>
                <a:lnTo>
                  <a:pt x="3252" y="1020"/>
                </a:lnTo>
                <a:lnTo>
                  <a:pt x="3240" y="1020"/>
                </a:lnTo>
                <a:lnTo>
                  <a:pt x="3228" y="1014"/>
                </a:lnTo>
                <a:lnTo>
                  <a:pt x="3222" y="1008"/>
                </a:lnTo>
                <a:lnTo>
                  <a:pt x="3222" y="1002"/>
                </a:lnTo>
                <a:lnTo>
                  <a:pt x="3234" y="990"/>
                </a:lnTo>
                <a:lnTo>
                  <a:pt x="3246" y="984"/>
                </a:lnTo>
                <a:lnTo>
                  <a:pt x="3252" y="978"/>
                </a:lnTo>
                <a:lnTo>
                  <a:pt x="3252" y="864"/>
                </a:lnTo>
                <a:lnTo>
                  <a:pt x="3258" y="846"/>
                </a:lnTo>
                <a:lnTo>
                  <a:pt x="3258" y="708"/>
                </a:lnTo>
                <a:lnTo>
                  <a:pt x="3264" y="678"/>
                </a:lnTo>
                <a:close/>
                <a:moveTo>
                  <a:pt x="336" y="666"/>
                </a:moveTo>
                <a:lnTo>
                  <a:pt x="330" y="672"/>
                </a:lnTo>
                <a:lnTo>
                  <a:pt x="354" y="696"/>
                </a:lnTo>
                <a:lnTo>
                  <a:pt x="360" y="708"/>
                </a:lnTo>
                <a:lnTo>
                  <a:pt x="366" y="714"/>
                </a:lnTo>
                <a:lnTo>
                  <a:pt x="378" y="714"/>
                </a:lnTo>
                <a:lnTo>
                  <a:pt x="378" y="696"/>
                </a:lnTo>
                <a:lnTo>
                  <a:pt x="366" y="690"/>
                </a:lnTo>
                <a:lnTo>
                  <a:pt x="360" y="678"/>
                </a:lnTo>
                <a:lnTo>
                  <a:pt x="348" y="672"/>
                </a:lnTo>
                <a:lnTo>
                  <a:pt x="342" y="666"/>
                </a:lnTo>
                <a:lnTo>
                  <a:pt x="336" y="666"/>
                </a:lnTo>
                <a:close/>
                <a:moveTo>
                  <a:pt x="2526" y="1104"/>
                </a:moveTo>
                <a:lnTo>
                  <a:pt x="2544" y="1116"/>
                </a:lnTo>
                <a:lnTo>
                  <a:pt x="2574" y="1092"/>
                </a:lnTo>
                <a:lnTo>
                  <a:pt x="2592" y="1092"/>
                </a:lnTo>
                <a:lnTo>
                  <a:pt x="2604" y="1080"/>
                </a:lnTo>
                <a:lnTo>
                  <a:pt x="2604" y="1062"/>
                </a:lnTo>
                <a:lnTo>
                  <a:pt x="2592" y="1056"/>
                </a:lnTo>
                <a:lnTo>
                  <a:pt x="2586" y="1056"/>
                </a:lnTo>
                <a:lnTo>
                  <a:pt x="2574" y="1062"/>
                </a:lnTo>
                <a:lnTo>
                  <a:pt x="2556" y="1068"/>
                </a:lnTo>
                <a:lnTo>
                  <a:pt x="2526" y="1098"/>
                </a:lnTo>
                <a:lnTo>
                  <a:pt x="2526" y="1104"/>
                </a:lnTo>
                <a:close/>
                <a:moveTo>
                  <a:pt x="3096" y="1068"/>
                </a:moveTo>
                <a:lnTo>
                  <a:pt x="3090" y="1068"/>
                </a:lnTo>
                <a:lnTo>
                  <a:pt x="3090" y="1062"/>
                </a:lnTo>
                <a:lnTo>
                  <a:pt x="3084" y="1062"/>
                </a:lnTo>
                <a:lnTo>
                  <a:pt x="3078" y="1056"/>
                </a:lnTo>
                <a:lnTo>
                  <a:pt x="3066" y="1056"/>
                </a:lnTo>
                <a:lnTo>
                  <a:pt x="3048" y="1062"/>
                </a:lnTo>
                <a:lnTo>
                  <a:pt x="3024" y="1086"/>
                </a:lnTo>
                <a:lnTo>
                  <a:pt x="3012" y="1122"/>
                </a:lnTo>
                <a:lnTo>
                  <a:pt x="3012" y="1134"/>
                </a:lnTo>
                <a:lnTo>
                  <a:pt x="3072" y="1128"/>
                </a:lnTo>
                <a:lnTo>
                  <a:pt x="3084" y="1128"/>
                </a:lnTo>
                <a:lnTo>
                  <a:pt x="3090" y="1122"/>
                </a:lnTo>
                <a:lnTo>
                  <a:pt x="3102" y="1092"/>
                </a:lnTo>
                <a:lnTo>
                  <a:pt x="3096" y="1068"/>
                </a:lnTo>
                <a:close/>
                <a:moveTo>
                  <a:pt x="2778" y="942"/>
                </a:moveTo>
                <a:lnTo>
                  <a:pt x="2766" y="960"/>
                </a:lnTo>
                <a:lnTo>
                  <a:pt x="2766" y="1014"/>
                </a:lnTo>
                <a:lnTo>
                  <a:pt x="2784" y="1014"/>
                </a:lnTo>
                <a:lnTo>
                  <a:pt x="2778" y="996"/>
                </a:lnTo>
                <a:lnTo>
                  <a:pt x="2790" y="990"/>
                </a:lnTo>
                <a:lnTo>
                  <a:pt x="2790" y="972"/>
                </a:lnTo>
                <a:lnTo>
                  <a:pt x="2778" y="972"/>
                </a:lnTo>
                <a:lnTo>
                  <a:pt x="2796" y="936"/>
                </a:lnTo>
                <a:lnTo>
                  <a:pt x="2814" y="906"/>
                </a:lnTo>
                <a:lnTo>
                  <a:pt x="2784" y="912"/>
                </a:lnTo>
                <a:lnTo>
                  <a:pt x="2778" y="942"/>
                </a:lnTo>
                <a:close/>
                <a:moveTo>
                  <a:pt x="2136" y="600"/>
                </a:moveTo>
                <a:lnTo>
                  <a:pt x="2124" y="594"/>
                </a:lnTo>
                <a:lnTo>
                  <a:pt x="2118" y="594"/>
                </a:lnTo>
                <a:lnTo>
                  <a:pt x="2106" y="588"/>
                </a:lnTo>
                <a:lnTo>
                  <a:pt x="2088" y="588"/>
                </a:lnTo>
                <a:lnTo>
                  <a:pt x="2082" y="594"/>
                </a:lnTo>
                <a:lnTo>
                  <a:pt x="2082" y="600"/>
                </a:lnTo>
                <a:lnTo>
                  <a:pt x="2076" y="606"/>
                </a:lnTo>
                <a:lnTo>
                  <a:pt x="2082" y="612"/>
                </a:lnTo>
                <a:lnTo>
                  <a:pt x="2094" y="618"/>
                </a:lnTo>
                <a:lnTo>
                  <a:pt x="2136" y="618"/>
                </a:lnTo>
                <a:lnTo>
                  <a:pt x="2214" y="606"/>
                </a:lnTo>
                <a:lnTo>
                  <a:pt x="2136" y="600"/>
                </a:lnTo>
                <a:close/>
                <a:moveTo>
                  <a:pt x="1308" y="1038"/>
                </a:moveTo>
                <a:lnTo>
                  <a:pt x="1368" y="1002"/>
                </a:lnTo>
                <a:lnTo>
                  <a:pt x="1362" y="990"/>
                </a:lnTo>
                <a:lnTo>
                  <a:pt x="1350" y="990"/>
                </a:lnTo>
                <a:lnTo>
                  <a:pt x="1332" y="996"/>
                </a:lnTo>
                <a:lnTo>
                  <a:pt x="1320" y="996"/>
                </a:lnTo>
                <a:lnTo>
                  <a:pt x="1302" y="1002"/>
                </a:lnTo>
                <a:lnTo>
                  <a:pt x="1290" y="1008"/>
                </a:lnTo>
                <a:lnTo>
                  <a:pt x="1284" y="1014"/>
                </a:lnTo>
                <a:lnTo>
                  <a:pt x="1284" y="1032"/>
                </a:lnTo>
                <a:lnTo>
                  <a:pt x="1290" y="1038"/>
                </a:lnTo>
                <a:lnTo>
                  <a:pt x="1308" y="1038"/>
                </a:lnTo>
                <a:close/>
                <a:moveTo>
                  <a:pt x="1428" y="1116"/>
                </a:moveTo>
                <a:lnTo>
                  <a:pt x="1392" y="1116"/>
                </a:lnTo>
                <a:lnTo>
                  <a:pt x="1386" y="1146"/>
                </a:lnTo>
                <a:lnTo>
                  <a:pt x="1386" y="1152"/>
                </a:lnTo>
                <a:lnTo>
                  <a:pt x="1404" y="1170"/>
                </a:lnTo>
                <a:lnTo>
                  <a:pt x="1416" y="1176"/>
                </a:lnTo>
                <a:lnTo>
                  <a:pt x="1428" y="1164"/>
                </a:lnTo>
                <a:lnTo>
                  <a:pt x="1440" y="1140"/>
                </a:lnTo>
                <a:lnTo>
                  <a:pt x="1440" y="1128"/>
                </a:lnTo>
                <a:lnTo>
                  <a:pt x="1428" y="1116"/>
                </a:lnTo>
                <a:close/>
                <a:moveTo>
                  <a:pt x="708" y="930"/>
                </a:moveTo>
                <a:lnTo>
                  <a:pt x="714" y="924"/>
                </a:lnTo>
                <a:lnTo>
                  <a:pt x="714" y="900"/>
                </a:lnTo>
                <a:lnTo>
                  <a:pt x="744" y="924"/>
                </a:lnTo>
                <a:lnTo>
                  <a:pt x="744" y="918"/>
                </a:lnTo>
                <a:lnTo>
                  <a:pt x="750" y="912"/>
                </a:lnTo>
                <a:lnTo>
                  <a:pt x="750" y="900"/>
                </a:lnTo>
                <a:lnTo>
                  <a:pt x="756" y="882"/>
                </a:lnTo>
                <a:lnTo>
                  <a:pt x="756" y="840"/>
                </a:lnTo>
                <a:lnTo>
                  <a:pt x="762" y="822"/>
                </a:lnTo>
                <a:lnTo>
                  <a:pt x="762" y="810"/>
                </a:lnTo>
                <a:lnTo>
                  <a:pt x="768" y="792"/>
                </a:lnTo>
                <a:lnTo>
                  <a:pt x="768" y="780"/>
                </a:lnTo>
                <a:lnTo>
                  <a:pt x="762" y="774"/>
                </a:lnTo>
                <a:lnTo>
                  <a:pt x="756" y="762"/>
                </a:lnTo>
                <a:lnTo>
                  <a:pt x="756" y="750"/>
                </a:lnTo>
                <a:lnTo>
                  <a:pt x="768" y="726"/>
                </a:lnTo>
                <a:lnTo>
                  <a:pt x="774" y="720"/>
                </a:lnTo>
                <a:lnTo>
                  <a:pt x="774" y="714"/>
                </a:lnTo>
                <a:lnTo>
                  <a:pt x="756" y="696"/>
                </a:lnTo>
                <a:lnTo>
                  <a:pt x="744" y="654"/>
                </a:lnTo>
                <a:lnTo>
                  <a:pt x="702" y="654"/>
                </a:lnTo>
                <a:lnTo>
                  <a:pt x="702" y="618"/>
                </a:lnTo>
                <a:lnTo>
                  <a:pt x="666" y="618"/>
                </a:lnTo>
                <a:lnTo>
                  <a:pt x="660" y="546"/>
                </a:lnTo>
                <a:lnTo>
                  <a:pt x="606" y="546"/>
                </a:lnTo>
                <a:lnTo>
                  <a:pt x="594" y="534"/>
                </a:lnTo>
                <a:lnTo>
                  <a:pt x="594" y="504"/>
                </a:lnTo>
                <a:lnTo>
                  <a:pt x="600" y="498"/>
                </a:lnTo>
                <a:lnTo>
                  <a:pt x="606" y="486"/>
                </a:lnTo>
                <a:lnTo>
                  <a:pt x="582" y="486"/>
                </a:lnTo>
                <a:lnTo>
                  <a:pt x="600" y="468"/>
                </a:lnTo>
                <a:lnTo>
                  <a:pt x="606" y="456"/>
                </a:lnTo>
                <a:lnTo>
                  <a:pt x="612" y="450"/>
                </a:lnTo>
                <a:lnTo>
                  <a:pt x="612" y="438"/>
                </a:lnTo>
                <a:lnTo>
                  <a:pt x="600" y="426"/>
                </a:lnTo>
                <a:lnTo>
                  <a:pt x="588" y="432"/>
                </a:lnTo>
                <a:lnTo>
                  <a:pt x="570" y="432"/>
                </a:lnTo>
                <a:lnTo>
                  <a:pt x="552" y="438"/>
                </a:lnTo>
                <a:lnTo>
                  <a:pt x="540" y="438"/>
                </a:lnTo>
                <a:lnTo>
                  <a:pt x="534" y="444"/>
                </a:lnTo>
                <a:lnTo>
                  <a:pt x="528" y="444"/>
                </a:lnTo>
                <a:lnTo>
                  <a:pt x="534" y="438"/>
                </a:lnTo>
                <a:lnTo>
                  <a:pt x="546" y="432"/>
                </a:lnTo>
                <a:lnTo>
                  <a:pt x="552" y="420"/>
                </a:lnTo>
                <a:lnTo>
                  <a:pt x="558" y="414"/>
                </a:lnTo>
                <a:lnTo>
                  <a:pt x="558" y="402"/>
                </a:lnTo>
                <a:lnTo>
                  <a:pt x="546" y="396"/>
                </a:lnTo>
                <a:lnTo>
                  <a:pt x="534" y="396"/>
                </a:lnTo>
                <a:lnTo>
                  <a:pt x="522" y="390"/>
                </a:lnTo>
                <a:lnTo>
                  <a:pt x="510" y="390"/>
                </a:lnTo>
                <a:lnTo>
                  <a:pt x="516" y="384"/>
                </a:lnTo>
                <a:lnTo>
                  <a:pt x="516" y="378"/>
                </a:lnTo>
                <a:lnTo>
                  <a:pt x="504" y="354"/>
                </a:lnTo>
                <a:lnTo>
                  <a:pt x="492" y="342"/>
                </a:lnTo>
                <a:lnTo>
                  <a:pt x="480" y="336"/>
                </a:lnTo>
                <a:lnTo>
                  <a:pt x="462" y="330"/>
                </a:lnTo>
                <a:lnTo>
                  <a:pt x="456" y="324"/>
                </a:lnTo>
                <a:lnTo>
                  <a:pt x="450" y="324"/>
                </a:lnTo>
                <a:lnTo>
                  <a:pt x="450" y="318"/>
                </a:lnTo>
                <a:lnTo>
                  <a:pt x="444" y="312"/>
                </a:lnTo>
                <a:lnTo>
                  <a:pt x="438" y="300"/>
                </a:lnTo>
                <a:lnTo>
                  <a:pt x="438" y="288"/>
                </a:lnTo>
                <a:lnTo>
                  <a:pt x="426" y="276"/>
                </a:lnTo>
                <a:lnTo>
                  <a:pt x="414" y="276"/>
                </a:lnTo>
                <a:lnTo>
                  <a:pt x="408" y="282"/>
                </a:lnTo>
                <a:lnTo>
                  <a:pt x="414" y="306"/>
                </a:lnTo>
                <a:lnTo>
                  <a:pt x="408" y="300"/>
                </a:lnTo>
                <a:lnTo>
                  <a:pt x="396" y="294"/>
                </a:lnTo>
                <a:lnTo>
                  <a:pt x="360" y="258"/>
                </a:lnTo>
                <a:lnTo>
                  <a:pt x="360" y="246"/>
                </a:lnTo>
                <a:lnTo>
                  <a:pt x="354" y="240"/>
                </a:lnTo>
                <a:lnTo>
                  <a:pt x="348" y="228"/>
                </a:lnTo>
                <a:lnTo>
                  <a:pt x="342" y="222"/>
                </a:lnTo>
                <a:lnTo>
                  <a:pt x="342" y="216"/>
                </a:lnTo>
                <a:lnTo>
                  <a:pt x="330" y="210"/>
                </a:lnTo>
                <a:lnTo>
                  <a:pt x="312" y="192"/>
                </a:lnTo>
                <a:lnTo>
                  <a:pt x="294" y="186"/>
                </a:lnTo>
                <a:lnTo>
                  <a:pt x="288" y="174"/>
                </a:lnTo>
                <a:lnTo>
                  <a:pt x="276" y="168"/>
                </a:lnTo>
                <a:lnTo>
                  <a:pt x="264" y="156"/>
                </a:lnTo>
                <a:lnTo>
                  <a:pt x="252" y="150"/>
                </a:lnTo>
                <a:lnTo>
                  <a:pt x="240" y="138"/>
                </a:lnTo>
                <a:lnTo>
                  <a:pt x="234" y="126"/>
                </a:lnTo>
                <a:lnTo>
                  <a:pt x="222" y="120"/>
                </a:lnTo>
                <a:lnTo>
                  <a:pt x="222" y="102"/>
                </a:lnTo>
                <a:lnTo>
                  <a:pt x="204" y="84"/>
                </a:lnTo>
                <a:lnTo>
                  <a:pt x="198" y="72"/>
                </a:lnTo>
                <a:lnTo>
                  <a:pt x="168" y="42"/>
                </a:lnTo>
                <a:lnTo>
                  <a:pt x="150" y="42"/>
                </a:lnTo>
                <a:lnTo>
                  <a:pt x="66" y="36"/>
                </a:lnTo>
                <a:lnTo>
                  <a:pt x="42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6" y="6"/>
                </a:lnTo>
                <a:lnTo>
                  <a:pt x="0" y="18"/>
                </a:lnTo>
                <a:lnTo>
                  <a:pt x="0" y="48"/>
                </a:lnTo>
                <a:lnTo>
                  <a:pt x="6" y="60"/>
                </a:lnTo>
                <a:lnTo>
                  <a:pt x="18" y="78"/>
                </a:lnTo>
                <a:lnTo>
                  <a:pt x="66" y="126"/>
                </a:lnTo>
                <a:lnTo>
                  <a:pt x="96" y="150"/>
                </a:lnTo>
                <a:lnTo>
                  <a:pt x="126" y="180"/>
                </a:lnTo>
                <a:lnTo>
                  <a:pt x="162" y="234"/>
                </a:lnTo>
                <a:lnTo>
                  <a:pt x="174" y="228"/>
                </a:lnTo>
                <a:lnTo>
                  <a:pt x="174" y="252"/>
                </a:lnTo>
                <a:lnTo>
                  <a:pt x="180" y="264"/>
                </a:lnTo>
                <a:lnTo>
                  <a:pt x="186" y="270"/>
                </a:lnTo>
                <a:lnTo>
                  <a:pt x="198" y="276"/>
                </a:lnTo>
                <a:lnTo>
                  <a:pt x="216" y="288"/>
                </a:lnTo>
                <a:lnTo>
                  <a:pt x="228" y="300"/>
                </a:lnTo>
                <a:lnTo>
                  <a:pt x="246" y="312"/>
                </a:lnTo>
                <a:lnTo>
                  <a:pt x="258" y="324"/>
                </a:lnTo>
                <a:lnTo>
                  <a:pt x="264" y="336"/>
                </a:lnTo>
                <a:lnTo>
                  <a:pt x="276" y="372"/>
                </a:lnTo>
                <a:lnTo>
                  <a:pt x="276" y="384"/>
                </a:lnTo>
                <a:lnTo>
                  <a:pt x="282" y="390"/>
                </a:lnTo>
                <a:lnTo>
                  <a:pt x="282" y="426"/>
                </a:lnTo>
                <a:lnTo>
                  <a:pt x="288" y="438"/>
                </a:lnTo>
                <a:lnTo>
                  <a:pt x="288" y="444"/>
                </a:lnTo>
                <a:lnTo>
                  <a:pt x="294" y="450"/>
                </a:lnTo>
                <a:lnTo>
                  <a:pt x="300" y="450"/>
                </a:lnTo>
                <a:lnTo>
                  <a:pt x="312" y="444"/>
                </a:lnTo>
                <a:lnTo>
                  <a:pt x="324" y="444"/>
                </a:lnTo>
                <a:lnTo>
                  <a:pt x="324" y="450"/>
                </a:lnTo>
                <a:lnTo>
                  <a:pt x="330" y="462"/>
                </a:lnTo>
                <a:lnTo>
                  <a:pt x="330" y="474"/>
                </a:lnTo>
                <a:lnTo>
                  <a:pt x="336" y="480"/>
                </a:lnTo>
                <a:lnTo>
                  <a:pt x="336" y="486"/>
                </a:lnTo>
                <a:lnTo>
                  <a:pt x="378" y="522"/>
                </a:lnTo>
                <a:lnTo>
                  <a:pt x="372" y="546"/>
                </a:lnTo>
                <a:lnTo>
                  <a:pt x="408" y="606"/>
                </a:lnTo>
                <a:lnTo>
                  <a:pt x="402" y="618"/>
                </a:lnTo>
                <a:lnTo>
                  <a:pt x="402" y="636"/>
                </a:lnTo>
                <a:lnTo>
                  <a:pt x="408" y="648"/>
                </a:lnTo>
                <a:lnTo>
                  <a:pt x="438" y="678"/>
                </a:lnTo>
                <a:lnTo>
                  <a:pt x="438" y="684"/>
                </a:lnTo>
                <a:lnTo>
                  <a:pt x="444" y="690"/>
                </a:lnTo>
                <a:lnTo>
                  <a:pt x="462" y="726"/>
                </a:lnTo>
                <a:lnTo>
                  <a:pt x="498" y="744"/>
                </a:lnTo>
                <a:lnTo>
                  <a:pt x="504" y="750"/>
                </a:lnTo>
                <a:lnTo>
                  <a:pt x="510" y="750"/>
                </a:lnTo>
                <a:lnTo>
                  <a:pt x="510" y="786"/>
                </a:lnTo>
                <a:lnTo>
                  <a:pt x="522" y="792"/>
                </a:lnTo>
                <a:lnTo>
                  <a:pt x="528" y="804"/>
                </a:lnTo>
                <a:lnTo>
                  <a:pt x="540" y="810"/>
                </a:lnTo>
                <a:lnTo>
                  <a:pt x="564" y="834"/>
                </a:lnTo>
                <a:lnTo>
                  <a:pt x="576" y="840"/>
                </a:lnTo>
                <a:lnTo>
                  <a:pt x="594" y="858"/>
                </a:lnTo>
                <a:lnTo>
                  <a:pt x="600" y="858"/>
                </a:lnTo>
                <a:lnTo>
                  <a:pt x="606" y="864"/>
                </a:lnTo>
                <a:lnTo>
                  <a:pt x="612" y="864"/>
                </a:lnTo>
                <a:lnTo>
                  <a:pt x="612" y="870"/>
                </a:lnTo>
                <a:lnTo>
                  <a:pt x="618" y="876"/>
                </a:lnTo>
                <a:lnTo>
                  <a:pt x="630" y="900"/>
                </a:lnTo>
                <a:lnTo>
                  <a:pt x="642" y="912"/>
                </a:lnTo>
                <a:lnTo>
                  <a:pt x="654" y="936"/>
                </a:lnTo>
                <a:lnTo>
                  <a:pt x="660" y="942"/>
                </a:lnTo>
                <a:lnTo>
                  <a:pt x="660" y="906"/>
                </a:lnTo>
                <a:lnTo>
                  <a:pt x="672" y="906"/>
                </a:lnTo>
                <a:lnTo>
                  <a:pt x="684" y="918"/>
                </a:lnTo>
                <a:lnTo>
                  <a:pt x="696" y="924"/>
                </a:lnTo>
                <a:lnTo>
                  <a:pt x="702" y="930"/>
                </a:lnTo>
                <a:lnTo>
                  <a:pt x="708" y="930"/>
                </a:lnTo>
                <a:close/>
                <a:moveTo>
                  <a:pt x="2118" y="1194"/>
                </a:moveTo>
                <a:lnTo>
                  <a:pt x="2106" y="1176"/>
                </a:lnTo>
                <a:lnTo>
                  <a:pt x="2088" y="1176"/>
                </a:lnTo>
                <a:lnTo>
                  <a:pt x="2064" y="1200"/>
                </a:lnTo>
                <a:lnTo>
                  <a:pt x="2064" y="1212"/>
                </a:lnTo>
                <a:lnTo>
                  <a:pt x="2052" y="1212"/>
                </a:lnTo>
                <a:lnTo>
                  <a:pt x="2040" y="1218"/>
                </a:lnTo>
                <a:lnTo>
                  <a:pt x="2010" y="1248"/>
                </a:lnTo>
                <a:lnTo>
                  <a:pt x="1998" y="1272"/>
                </a:lnTo>
                <a:lnTo>
                  <a:pt x="1992" y="1278"/>
                </a:lnTo>
                <a:lnTo>
                  <a:pt x="1992" y="1290"/>
                </a:lnTo>
                <a:lnTo>
                  <a:pt x="2004" y="1302"/>
                </a:lnTo>
                <a:lnTo>
                  <a:pt x="2022" y="1302"/>
                </a:lnTo>
                <a:lnTo>
                  <a:pt x="2052" y="1284"/>
                </a:lnTo>
                <a:lnTo>
                  <a:pt x="2082" y="1260"/>
                </a:lnTo>
                <a:lnTo>
                  <a:pt x="2106" y="1242"/>
                </a:lnTo>
                <a:lnTo>
                  <a:pt x="2100" y="1236"/>
                </a:lnTo>
                <a:lnTo>
                  <a:pt x="2100" y="1224"/>
                </a:lnTo>
                <a:lnTo>
                  <a:pt x="2112" y="1200"/>
                </a:lnTo>
                <a:lnTo>
                  <a:pt x="2118" y="1194"/>
                </a:lnTo>
                <a:close/>
                <a:moveTo>
                  <a:pt x="1374" y="1128"/>
                </a:moveTo>
                <a:lnTo>
                  <a:pt x="1374" y="1116"/>
                </a:lnTo>
                <a:lnTo>
                  <a:pt x="1368" y="1110"/>
                </a:lnTo>
                <a:lnTo>
                  <a:pt x="1344" y="1098"/>
                </a:lnTo>
                <a:lnTo>
                  <a:pt x="1332" y="1098"/>
                </a:lnTo>
                <a:lnTo>
                  <a:pt x="1320" y="1092"/>
                </a:lnTo>
                <a:lnTo>
                  <a:pt x="1314" y="1092"/>
                </a:lnTo>
                <a:lnTo>
                  <a:pt x="1302" y="1098"/>
                </a:lnTo>
                <a:lnTo>
                  <a:pt x="1296" y="1104"/>
                </a:lnTo>
                <a:lnTo>
                  <a:pt x="1296" y="1116"/>
                </a:lnTo>
                <a:lnTo>
                  <a:pt x="1290" y="1122"/>
                </a:lnTo>
                <a:lnTo>
                  <a:pt x="1290" y="1134"/>
                </a:lnTo>
                <a:lnTo>
                  <a:pt x="1254" y="1104"/>
                </a:lnTo>
                <a:lnTo>
                  <a:pt x="1260" y="1092"/>
                </a:lnTo>
                <a:lnTo>
                  <a:pt x="1260" y="1080"/>
                </a:lnTo>
                <a:lnTo>
                  <a:pt x="1266" y="1068"/>
                </a:lnTo>
                <a:lnTo>
                  <a:pt x="1266" y="1050"/>
                </a:lnTo>
                <a:lnTo>
                  <a:pt x="1260" y="1038"/>
                </a:lnTo>
                <a:lnTo>
                  <a:pt x="1254" y="1032"/>
                </a:lnTo>
                <a:lnTo>
                  <a:pt x="1242" y="1026"/>
                </a:lnTo>
                <a:lnTo>
                  <a:pt x="1188" y="1026"/>
                </a:lnTo>
                <a:lnTo>
                  <a:pt x="1158" y="1008"/>
                </a:lnTo>
                <a:lnTo>
                  <a:pt x="1158" y="984"/>
                </a:lnTo>
                <a:lnTo>
                  <a:pt x="1116" y="984"/>
                </a:lnTo>
                <a:lnTo>
                  <a:pt x="1116" y="996"/>
                </a:lnTo>
                <a:lnTo>
                  <a:pt x="1110" y="1008"/>
                </a:lnTo>
                <a:lnTo>
                  <a:pt x="1110" y="1026"/>
                </a:lnTo>
                <a:lnTo>
                  <a:pt x="1086" y="1026"/>
                </a:lnTo>
                <a:lnTo>
                  <a:pt x="1074" y="1020"/>
                </a:lnTo>
                <a:lnTo>
                  <a:pt x="1056" y="1014"/>
                </a:lnTo>
                <a:lnTo>
                  <a:pt x="1044" y="1014"/>
                </a:lnTo>
                <a:lnTo>
                  <a:pt x="1032" y="1008"/>
                </a:lnTo>
                <a:lnTo>
                  <a:pt x="966" y="1008"/>
                </a:lnTo>
                <a:lnTo>
                  <a:pt x="960" y="996"/>
                </a:lnTo>
                <a:lnTo>
                  <a:pt x="948" y="990"/>
                </a:lnTo>
                <a:lnTo>
                  <a:pt x="942" y="978"/>
                </a:lnTo>
                <a:lnTo>
                  <a:pt x="918" y="954"/>
                </a:lnTo>
                <a:lnTo>
                  <a:pt x="900" y="954"/>
                </a:lnTo>
                <a:lnTo>
                  <a:pt x="888" y="960"/>
                </a:lnTo>
                <a:lnTo>
                  <a:pt x="876" y="954"/>
                </a:lnTo>
                <a:lnTo>
                  <a:pt x="870" y="948"/>
                </a:lnTo>
                <a:lnTo>
                  <a:pt x="858" y="942"/>
                </a:lnTo>
                <a:lnTo>
                  <a:pt x="846" y="942"/>
                </a:lnTo>
                <a:lnTo>
                  <a:pt x="840" y="936"/>
                </a:lnTo>
                <a:lnTo>
                  <a:pt x="822" y="936"/>
                </a:lnTo>
                <a:lnTo>
                  <a:pt x="810" y="930"/>
                </a:lnTo>
                <a:lnTo>
                  <a:pt x="792" y="930"/>
                </a:lnTo>
                <a:lnTo>
                  <a:pt x="786" y="924"/>
                </a:lnTo>
                <a:lnTo>
                  <a:pt x="762" y="924"/>
                </a:lnTo>
                <a:lnTo>
                  <a:pt x="750" y="930"/>
                </a:lnTo>
                <a:lnTo>
                  <a:pt x="738" y="954"/>
                </a:lnTo>
                <a:lnTo>
                  <a:pt x="738" y="966"/>
                </a:lnTo>
                <a:lnTo>
                  <a:pt x="732" y="978"/>
                </a:lnTo>
                <a:lnTo>
                  <a:pt x="720" y="990"/>
                </a:lnTo>
                <a:lnTo>
                  <a:pt x="714" y="990"/>
                </a:lnTo>
                <a:lnTo>
                  <a:pt x="702" y="1002"/>
                </a:lnTo>
                <a:lnTo>
                  <a:pt x="702" y="1014"/>
                </a:lnTo>
                <a:lnTo>
                  <a:pt x="738" y="1008"/>
                </a:lnTo>
                <a:lnTo>
                  <a:pt x="786" y="1008"/>
                </a:lnTo>
                <a:lnTo>
                  <a:pt x="780" y="1014"/>
                </a:lnTo>
                <a:lnTo>
                  <a:pt x="768" y="1020"/>
                </a:lnTo>
                <a:lnTo>
                  <a:pt x="762" y="1032"/>
                </a:lnTo>
                <a:lnTo>
                  <a:pt x="762" y="1044"/>
                </a:lnTo>
                <a:lnTo>
                  <a:pt x="774" y="1050"/>
                </a:lnTo>
                <a:lnTo>
                  <a:pt x="780" y="1050"/>
                </a:lnTo>
                <a:lnTo>
                  <a:pt x="798" y="1044"/>
                </a:lnTo>
                <a:lnTo>
                  <a:pt x="810" y="1044"/>
                </a:lnTo>
                <a:lnTo>
                  <a:pt x="816" y="1038"/>
                </a:lnTo>
                <a:lnTo>
                  <a:pt x="828" y="1032"/>
                </a:lnTo>
                <a:lnTo>
                  <a:pt x="840" y="1038"/>
                </a:lnTo>
                <a:lnTo>
                  <a:pt x="870" y="1056"/>
                </a:lnTo>
                <a:lnTo>
                  <a:pt x="900" y="1068"/>
                </a:lnTo>
                <a:lnTo>
                  <a:pt x="924" y="1080"/>
                </a:lnTo>
                <a:lnTo>
                  <a:pt x="960" y="1086"/>
                </a:lnTo>
                <a:lnTo>
                  <a:pt x="1014" y="1092"/>
                </a:lnTo>
                <a:lnTo>
                  <a:pt x="1062" y="1092"/>
                </a:lnTo>
                <a:lnTo>
                  <a:pt x="1080" y="1110"/>
                </a:lnTo>
                <a:lnTo>
                  <a:pt x="1086" y="1122"/>
                </a:lnTo>
                <a:lnTo>
                  <a:pt x="1098" y="1128"/>
                </a:lnTo>
                <a:lnTo>
                  <a:pt x="1110" y="1140"/>
                </a:lnTo>
                <a:lnTo>
                  <a:pt x="1128" y="1146"/>
                </a:lnTo>
                <a:lnTo>
                  <a:pt x="1152" y="1152"/>
                </a:lnTo>
                <a:lnTo>
                  <a:pt x="1170" y="1152"/>
                </a:lnTo>
                <a:lnTo>
                  <a:pt x="1182" y="1158"/>
                </a:lnTo>
                <a:lnTo>
                  <a:pt x="1248" y="1158"/>
                </a:lnTo>
                <a:lnTo>
                  <a:pt x="1260" y="1164"/>
                </a:lnTo>
                <a:lnTo>
                  <a:pt x="1278" y="1170"/>
                </a:lnTo>
                <a:lnTo>
                  <a:pt x="1290" y="1182"/>
                </a:lnTo>
                <a:lnTo>
                  <a:pt x="1302" y="1188"/>
                </a:lnTo>
                <a:lnTo>
                  <a:pt x="1320" y="1206"/>
                </a:lnTo>
                <a:lnTo>
                  <a:pt x="1338" y="1206"/>
                </a:lnTo>
                <a:lnTo>
                  <a:pt x="1350" y="1200"/>
                </a:lnTo>
                <a:lnTo>
                  <a:pt x="1356" y="1206"/>
                </a:lnTo>
                <a:lnTo>
                  <a:pt x="1374" y="1206"/>
                </a:lnTo>
                <a:lnTo>
                  <a:pt x="1374" y="1194"/>
                </a:lnTo>
                <a:lnTo>
                  <a:pt x="1368" y="1182"/>
                </a:lnTo>
                <a:lnTo>
                  <a:pt x="1362" y="1176"/>
                </a:lnTo>
                <a:lnTo>
                  <a:pt x="1356" y="1164"/>
                </a:lnTo>
                <a:lnTo>
                  <a:pt x="1374" y="1146"/>
                </a:lnTo>
                <a:lnTo>
                  <a:pt x="1374" y="1128"/>
                </a:lnTo>
                <a:close/>
                <a:moveTo>
                  <a:pt x="1500" y="726"/>
                </a:moveTo>
                <a:lnTo>
                  <a:pt x="1542" y="684"/>
                </a:lnTo>
                <a:lnTo>
                  <a:pt x="1548" y="672"/>
                </a:lnTo>
                <a:lnTo>
                  <a:pt x="1554" y="654"/>
                </a:lnTo>
                <a:lnTo>
                  <a:pt x="1560" y="642"/>
                </a:lnTo>
                <a:lnTo>
                  <a:pt x="1566" y="624"/>
                </a:lnTo>
                <a:lnTo>
                  <a:pt x="1566" y="612"/>
                </a:lnTo>
                <a:lnTo>
                  <a:pt x="1572" y="606"/>
                </a:lnTo>
                <a:lnTo>
                  <a:pt x="1572" y="600"/>
                </a:lnTo>
                <a:lnTo>
                  <a:pt x="1566" y="600"/>
                </a:lnTo>
                <a:lnTo>
                  <a:pt x="1554" y="594"/>
                </a:lnTo>
                <a:lnTo>
                  <a:pt x="1542" y="582"/>
                </a:lnTo>
                <a:lnTo>
                  <a:pt x="1542" y="564"/>
                </a:lnTo>
                <a:lnTo>
                  <a:pt x="1554" y="516"/>
                </a:lnTo>
                <a:lnTo>
                  <a:pt x="1590" y="498"/>
                </a:lnTo>
                <a:lnTo>
                  <a:pt x="1626" y="498"/>
                </a:lnTo>
                <a:lnTo>
                  <a:pt x="1632" y="486"/>
                </a:lnTo>
                <a:lnTo>
                  <a:pt x="1638" y="480"/>
                </a:lnTo>
                <a:lnTo>
                  <a:pt x="1644" y="468"/>
                </a:lnTo>
                <a:lnTo>
                  <a:pt x="1644" y="444"/>
                </a:lnTo>
                <a:lnTo>
                  <a:pt x="1626" y="444"/>
                </a:lnTo>
                <a:lnTo>
                  <a:pt x="1620" y="450"/>
                </a:lnTo>
                <a:lnTo>
                  <a:pt x="1608" y="450"/>
                </a:lnTo>
                <a:lnTo>
                  <a:pt x="1608" y="438"/>
                </a:lnTo>
                <a:lnTo>
                  <a:pt x="1614" y="420"/>
                </a:lnTo>
                <a:lnTo>
                  <a:pt x="1626" y="408"/>
                </a:lnTo>
                <a:lnTo>
                  <a:pt x="1650" y="396"/>
                </a:lnTo>
                <a:lnTo>
                  <a:pt x="1662" y="396"/>
                </a:lnTo>
                <a:lnTo>
                  <a:pt x="1680" y="402"/>
                </a:lnTo>
                <a:lnTo>
                  <a:pt x="1704" y="402"/>
                </a:lnTo>
                <a:lnTo>
                  <a:pt x="1716" y="390"/>
                </a:lnTo>
                <a:lnTo>
                  <a:pt x="1716" y="384"/>
                </a:lnTo>
                <a:lnTo>
                  <a:pt x="1680" y="348"/>
                </a:lnTo>
                <a:lnTo>
                  <a:pt x="1680" y="312"/>
                </a:lnTo>
                <a:lnTo>
                  <a:pt x="1668" y="312"/>
                </a:lnTo>
                <a:lnTo>
                  <a:pt x="1650" y="294"/>
                </a:lnTo>
                <a:lnTo>
                  <a:pt x="1650" y="282"/>
                </a:lnTo>
                <a:lnTo>
                  <a:pt x="1662" y="270"/>
                </a:lnTo>
                <a:lnTo>
                  <a:pt x="1668" y="258"/>
                </a:lnTo>
                <a:lnTo>
                  <a:pt x="1668" y="246"/>
                </a:lnTo>
                <a:lnTo>
                  <a:pt x="1662" y="240"/>
                </a:lnTo>
                <a:lnTo>
                  <a:pt x="1638" y="228"/>
                </a:lnTo>
                <a:lnTo>
                  <a:pt x="1614" y="228"/>
                </a:lnTo>
                <a:lnTo>
                  <a:pt x="1632" y="198"/>
                </a:lnTo>
                <a:lnTo>
                  <a:pt x="1614" y="192"/>
                </a:lnTo>
                <a:lnTo>
                  <a:pt x="1620" y="162"/>
                </a:lnTo>
                <a:lnTo>
                  <a:pt x="1608" y="144"/>
                </a:lnTo>
                <a:lnTo>
                  <a:pt x="1602" y="138"/>
                </a:lnTo>
                <a:lnTo>
                  <a:pt x="1590" y="132"/>
                </a:lnTo>
                <a:lnTo>
                  <a:pt x="1566" y="108"/>
                </a:lnTo>
                <a:lnTo>
                  <a:pt x="1470" y="108"/>
                </a:lnTo>
                <a:lnTo>
                  <a:pt x="1464" y="114"/>
                </a:lnTo>
                <a:lnTo>
                  <a:pt x="1458" y="126"/>
                </a:lnTo>
                <a:lnTo>
                  <a:pt x="1458" y="180"/>
                </a:lnTo>
                <a:lnTo>
                  <a:pt x="1452" y="198"/>
                </a:lnTo>
                <a:lnTo>
                  <a:pt x="1452" y="204"/>
                </a:lnTo>
                <a:lnTo>
                  <a:pt x="1446" y="216"/>
                </a:lnTo>
                <a:lnTo>
                  <a:pt x="1428" y="216"/>
                </a:lnTo>
                <a:lnTo>
                  <a:pt x="1422" y="222"/>
                </a:lnTo>
                <a:lnTo>
                  <a:pt x="1422" y="246"/>
                </a:lnTo>
                <a:lnTo>
                  <a:pt x="1428" y="252"/>
                </a:lnTo>
                <a:lnTo>
                  <a:pt x="1434" y="264"/>
                </a:lnTo>
                <a:lnTo>
                  <a:pt x="1398" y="294"/>
                </a:lnTo>
                <a:lnTo>
                  <a:pt x="1404" y="306"/>
                </a:lnTo>
                <a:lnTo>
                  <a:pt x="1374" y="342"/>
                </a:lnTo>
                <a:lnTo>
                  <a:pt x="1350" y="342"/>
                </a:lnTo>
                <a:lnTo>
                  <a:pt x="1344" y="348"/>
                </a:lnTo>
                <a:lnTo>
                  <a:pt x="1332" y="354"/>
                </a:lnTo>
                <a:lnTo>
                  <a:pt x="1320" y="366"/>
                </a:lnTo>
                <a:lnTo>
                  <a:pt x="1314" y="366"/>
                </a:lnTo>
                <a:lnTo>
                  <a:pt x="1308" y="360"/>
                </a:lnTo>
                <a:lnTo>
                  <a:pt x="1284" y="348"/>
                </a:lnTo>
                <a:lnTo>
                  <a:pt x="1272" y="336"/>
                </a:lnTo>
                <a:lnTo>
                  <a:pt x="1230" y="336"/>
                </a:lnTo>
                <a:lnTo>
                  <a:pt x="1224" y="348"/>
                </a:lnTo>
                <a:lnTo>
                  <a:pt x="1194" y="378"/>
                </a:lnTo>
                <a:lnTo>
                  <a:pt x="1170" y="378"/>
                </a:lnTo>
                <a:lnTo>
                  <a:pt x="1152" y="372"/>
                </a:lnTo>
                <a:lnTo>
                  <a:pt x="1128" y="372"/>
                </a:lnTo>
                <a:lnTo>
                  <a:pt x="1110" y="390"/>
                </a:lnTo>
                <a:lnTo>
                  <a:pt x="1104" y="390"/>
                </a:lnTo>
                <a:lnTo>
                  <a:pt x="1080" y="378"/>
                </a:lnTo>
                <a:lnTo>
                  <a:pt x="1074" y="372"/>
                </a:lnTo>
                <a:lnTo>
                  <a:pt x="1062" y="366"/>
                </a:lnTo>
                <a:lnTo>
                  <a:pt x="1050" y="354"/>
                </a:lnTo>
                <a:lnTo>
                  <a:pt x="1050" y="342"/>
                </a:lnTo>
                <a:lnTo>
                  <a:pt x="1044" y="336"/>
                </a:lnTo>
                <a:lnTo>
                  <a:pt x="1032" y="330"/>
                </a:lnTo>
                <a:lnTo>
                  <a:pt x="1008" y="330"/>
                </a:lnTo>
                <a:lnTo>
                  <a:pt x="996" y="336"/>
                </a:lnTo>
                <a:lnTo>
                  <a:pt x="990" y="348"/>
                </a:lnTo>
                <a:lnTo>
                  <a:pt x="978" y="366"/>
                </a:lnTo>
                <a:lnTo>
                  <a:pt x="972" y="384"/>
                </a:lnTo>
                <a:lnTo>
                  <a:pt x="972" y="402"/>
                </a:lnTo>
                <a:lnTo>
                  <a:pt x="966" y="408"/>
                </a:lnTo>
                <a:lnTo>
                  <a:pt x="966" y="414"/>
                </a:lnTo>
                <a:lnTo>
                  <a:pt x="990" y="444"/>
                </a:lnTo>
                <a:lnTo>
                  <a:pt x="1002" y="498"/>
                </a:lnTo>
                <a:lnTo>
                  <a:pt x="1050" y="528"/>
                </a:lnTo>
                <a:lnTo>
                  <a:pt x="1038" y="564"/>
                </a:lnTo>
                <a:lnTo>
                  <a:pt x="1068" y="582"/>
                </a:lnTo>
                <a:lnTo>
                  <a:pt x="1050" y="606"/>
                </a:lnTo>
                <a:lnTo>
                  <a:pt x="1068" y="636"/>
                </a:lnTo>
                <a:lnTo>
                  <a:pt x="1056" y="648"/>
                </a:lnTo>
                <a:lnTo>
                  <a:pt x="1068" y="702"/>
                </a:lnTo>
                <a:lnTo>
                  <a:pt x="1110" y="696"/>
                </a:lnTo>
                <a:lnTo>
                  <a:pt x="1140" y="708"/>
                </a:lnTo>
                <a:lnTo>
                  <a:pt x="1146" y="696"/>
                </a:lnTo>
                <a:lnTo>
                  <a:pt x="1170" y="672"/>
                </a:lnTo>
                <a:lnTo>
                  <a:pt x="1182" y="672"/>
                </a:lnTo>
                <a:lnTo>
                  <a:pt x="1182" y="690"/>
                </a:lnTo>
                <a:lnTo>
                  <a:pt x="1188" y="702"/>
                </a:lnTo>
                <a:lnTo>
                  <a:pt x="1188" y="726"/>
                </a:lnTo>
                <a:lnTo>
                  <a:pt x="1194" y="738"/>
                </a:lnTo>
                <a:lnTo>
                  <a:pt x="1212" y="738"/>
                </a:lnTo>
                <a:lnTo>
                  <a:pt x="1218" y="726"/>
                </a:lnTo>
                <a:lnTo>
                  <a:pt x="1218" y="720"/>
                </a:lnTo>
                <a:lnTo>
                  <a:pt x="1224" y="714"/>
                </a:lnTo>
                <a:lnTo>
                  <a:pt x="1224" y="708"/>
                </a:lnTo>
                <a:lnTo>
                  <a:pt x="1254" y="726"/>
                </a:lnTo>
                <a:lnTo>
                  <a:pt x="1266" y="720"/>
                </a:lnTo>
                <a:lnTo>
                  <a:pt x="1272" y="708"/>
                </a:lnTo>
                <a:lnTo>
                  <a:pt x="1284" y="702"/>
                </a:lnTo>
                <a:lnTo>
                  <a:pt x="1296" y="702"/>
                </a:lnTo>
                <a:lnTo>
                  <a:pt x="1296" y="714"/>
                </a:lnTo>
                <a:lnTo>
                  <a:pt x="1302" y="720"/>
                </a:lnTo>
                <a:lnTo>
                  <a:pt x="1302" y="738"/>
                </a:lnTo>
                <a:lnTo>
                  <a:pt x="1308" y="744"/>
                </a:lnTo>
                <a:lnTo>
                  <a:pt x="1332" y="744"/>
                </a:lnTo>
                <a:lnTo>
                  <a:pt x="1350" y="738"/>
                </a:lnTo>
                <a:lnTo>
                  <a:pt x="1362" y="732"/>
                </a:lnTo>
                <a:lnTo>
                  <a:pt x="1392" y="732"/>
                </a:lnTo>
                <a:lnTo>
                  <a:pt x="1404" y="744"/>
                </a:lnTo>
                <a:lnTo>
                  <a:pt x="1404" y="786"/>
                </a:lnTo>
                <a:lnTo>
                  <a:pt x="1398" y="798"/>
                </a:lnTo>
                <a:lnTo>
                  <a:pt x="1398" y="810"/>
                </a:lnTo>
                <a:lnTo>
                  <a:pt x="1404" y="810"/>
                </a:lnTo>
                <a:lnTo>
                  <a:pt x="1410" y="804"/>
                </a:lnTo>
                <a:lnTo>
                  <a:pt x="1422" y="798"/>
                </a:lnTo>
                <a:lnTo>
                  <a:pt x="1440" y="792"/>
                </a:lnTo>
                <a:lnTo>
                  <a:pt x="1452" y="786"/>
                </a:lnTo>
                <a:lnTo>
                  <a:pt x="1476" y="762"/>
                </a:lnTo>
                <a:lnTo>
                  <a:pt x="1482" y="750"/>
                </a:lnTo>
                <a:lnTo>
                  <a:pt x="1500" y="732"/>
                </a:lnTo>
                <a:lnTo>
                  <a:pt x="1500" y="726"/>
                </a:lnTo>
                <a:close/>
                <a:moveTo>
                  <a:pt x="1476" y="1116"/>
                </a:moveTo>
                <a:lnTo>
                  <a:pt x="1470" y="1116"/>
                </a:lnTo>
                <a:lnTo>
                  <a:pt x="1458" y="1122"/>
                </a:lnTo>
                <a:lnTo>
                  <a:pt x="1452" y="1128"/>
                </a:lnTo>
                <a:lnTo>
                  <a:pt x="1458" y="1134"/>
                </a:lnTo>
                <a:lnTo>
                  <a:pt x="1470" y="1140"/>
                </a:lnTo>
                <a:lnTo>
                  <a:pt x="1476" y="1140"/>
                </a:lnTo>
                <a:lnTo>
                  <a:pt x="1488" y="1146"/>
                </a:lnTo>
                <a:lnTo>
                  <a:pt x="1500" y="1134"/>
                </a:lnTo>
                <a:lnTo>
                  <a:pt x="1500" y="1128"/>
                </a:lnTo>
                <a:lnTo>
                  <a:pt x="1488" y="1116"/>
                </a:lnTo>
                <a:lnTo>
                  <a:pt x="1476" y="1116"/>
                </a:lnTo>
                <a:close/>
                <a:moveTo>
                  <a:pt x="1716" y="1230"/>
                </a:moveTo>
                <a:lnTo>
                  <a:pt x="1680" y="1218"/>
                </a:lnTo>
                <a:lnTo>
                  <a:pt x="1674" y="1224"/>
                </a:lnTo>
                <a:lnTo>
                  <a:pt x="1674" y="1230"/>
                </a:lnTo>
                <a:lnTo>
                  <a:pt x="1686" y="1254"/>
                </a:lnTo>
                <a:lnTo>
                  <a:pt x="1692" y="1260"/>
                </a:lnTo>
                <a:lnTo>
                  <a:pt x="1704" y="1266"/>
                </a:lnTo>
                <a:lnTo>
                  <a:pt x="1716" y="1266"/>
                </a:lnTo>
                <a:lnTo>
                  <a:pt x="1722" y="1260"/>
                </a:lnTo>
                <a:lnTo>
                  <a:pt x="1740" y="1260"/>
                </a:lnTo>
                <a:lnTo>
                  <a:pt x="1746" y="1266"/>
                </a:lnTo>
                <a:lnTo>
                  <a:pt x="1746" y="1278"/>
                </a:lnTo>
                <a:lnTo>
                  <a:pt x="1752" y="1290"/>
                </a:lnTo>
                <a:lnTo>
                  <a:pt x="1764" y="1296"/>
                </a:lnTo>
                <a:lnTo>
                  <a:pt x="1788" y="1296"/>
                </a:lnTo>
                <a:lnTo>
                  <a:pt x="1794" y="1290"/>
                </a:lnTo>
                <a:lnTo>
                  <a:pt x="1800" y="1290"/>
                </a:lnTo>
                <a:lnTo>
                  <a:pt x="1800" y="1284"/>
                </a:lnTo>
                <a:lnTo>
                  <a:pt x="1794" y="1272"/>
                </a:lnTo>
                <a:lnTo>
                  <a:pt x="1782" y="1260"/>
                </a:lnTo>
                <a:lnTo>
                  <a:pt x="1770" y="1236"/>
                </a:lnTo>
                <a:lnTo>
                  <a:pt x="1746" y="1224"/>
                </a:lnTo>
                <a:lnTo>
                  <a:pt x="1728" y="1224"/>
                </a:lnTo>
                <a:lnTo>
                  <a:pt x="1716" y="1230"/>
                </a:lnTo>
                <a:close/>
                <a:moveTo>
                  <a:pt x="1962" y="1122"/>
                </a:moveTo>
                <a:lnTo>
                  <a:pt x="1932" y="1146"/>
                </a:lnTo>
                <a:lnTo>
                  <a:pt x="1920" y="1134"/>
                </a:lnTo>
                <a:lnTo>
                  <a:pt x="1890" y="1134"/>
                </a:lnTo>
                <a:lnTo>
                  <a:pt x="1884" y="1140"/>
                </a:lnTo>
                <a:lnTo>
                  <a:pt x="1872" y="1146"/>
                </a:lnTo>
                <a:lnTo>
                  <a:pt x="1866" y="1152"/>
                </a:lnTo>
                <a:lnTo>
                  <a:pt x="1860" y="1140"/>
                </a:lnTo>
                <a:lnTo>
                  <a:pt x="1836" y="1116"/>
                </a:lnTo>
                <a:lnTo>
                  <a:pt x="1824" y="1116"/>
                </a:lnTo>
                <a:lnTo>
                  <a:pt x="1800" y="1128"/>
                </a:lnTo>
                <a:lnTo>
                  <a:pt x="1764" y="1164"/>
                </a:lnTo>
                <a:lnTo>
                  <a:pt x="1728" y="1158"/>
                </a:lnTo>
                <a:lnTo>
                  <a:pt x="1716" y="1176"/>
                </a:lnTo>
                <a:lnTo>
                  <a:pt x="1746" y="1176"/>
                </a:lnTo>
                <a:lnTo>
                  <a:pt x="1752" y="1182"/>
                </a:lnTo>
                <a:lnTo>
                  <a:pt x="1764" y="1182"/>
                </a:lnTo>
                <a:lnTo>
                  <a:pt x="1776" y="1188"/>
                </a:lnTo>
                <a:lnTo>
                  <a:pt x="1788" y="1188"/>
                </a:lnTo>
                <a:lnTo>
                  <a:pt x="1794" y="1182"/>
                </a:lnTo>
                <a:lnTo>
                  <a:pt x="1806" y="1176"/>
                </a:lnTo>
                <a:lnTo>
                  <a:pt x="1812" y="1170"/>
                </a:lnTo>
                <a:lnTo>
                  <a:pt x="1908" y="1164"/>
                </a:lnTo>
                <a:lnTo>
                  <a:pt x="1956" y="1158"/>
                </a:lnTo>
                <a:lnTo>
                  <a:pt x="1992" y="1128"/>
                </a:lnTo>
                <a:lnTo>
                  <a:pt x="1992" y="1110"/>
                </a:lnTo>
                <a:lnTo>
                  <a:pt x="1962" y="1122"/>
                </a:lnTo>
                <a:close/>
                <a:moveTo>
                  <a:pt x="1578" y="1158"/>
                </a:moveTo>
                <a:lnTo>
                  <a:pt x="1566" y="1152"/>
                </a:lnTo>
                <a:lnTo>
                  <a:pt x="1560" y="1146"/>
                </a:lnTo>
                <a:lnTo>
                  <a:pt x="1548" y="1140"/>
                </a:lnTo>
                <a:lnTo>
                  <a:pt x="1536" y="1140"/>
                </a:lnTo>
                <a:lnTo>
                  <a:pt x="1512" y="1164"/>
                </a:lnTo>
                <a:lnTo>
                  <a:pt x="1506" y="1176"/>
                </a:lnTo>
                <a:lnTo>
                  <a:pt x="1500" y="1182"/>
                </a:lnTo>
                <a:lnTo>
                  <a:pt x="1554" y="1188"/>
                </a:lnTo>
                <a:lnTo>
                  <a:pt x="1554" y="1212"/>
                </a:lnTo>
                <a:lnTo>
                  <a:pt x="1578" y="1206"/>
                </a:lnTo>
                <a:lnTo>
                  <a:pt x="1590" y="1188"/>
                </a:lnTo>
                <a:lnTo>
                  <a:pt x="1614" y="1206"/>
                </a:lnTo>
                <a:lnTo>
                  <a:pt x="1644" y="1170"/>
                </a:lnTo>
                <a:lnTo>
                  <a:pt x="1596" y="1152"/>
                </a:lnTo>
                <a:lnTo>
                  <a:pt x="1578" y="115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India" descr="© INSCALE GmbH, 05.05.2010&#10;http://www.presentationload.com/">
            <a:extLst>
              <a:ext uri="{FF2B5EF4-FFF2-40B4-BE49-F238E27FC236}">
                <a16:creationId xmlns:a16="http://schemas.microsoft.com/office/drawing/2014/main" id="{3FC7C798-6FED-B1B8-172B-4F929CFF7B6C}"/>
              </a:ext>
            </a:extLst>
          </p:cNvPr>
          <p:cNvSpPr>
            <a:spLocks noEditPoints="1"/>
          </p:cNvSpPr>
          <p:nvPr/>
        </p:nvSpPr>
        <p:spPr bwMode="gray">
          <a:xfrm>
            <a:off x="7850006" y="3016585"/>
            <a:ext cx="922036" cy="1111975"/>
          </a:xfrm>
          <a:custGeom>
            <a:avLst/>
            <a:gdLst>
              <a:gd name="T0" fmla="*/ 2147483647 w 1956"/>
              <a:gd name="T1" fmla="*/ 2147483647 h 2358"/>
              <a:gd name="T2" fmla="*/ 2147483647 w 1956"/>
              <a:gd name="T3" fmla="*/ 2147483647 h 2358"/>
              <a:gd name="T4" fmla="*/ 2147483647 w 1956"/>
              <a:gd name="T5" fmla="*/ 2147483647 h 2358"/>
              <a:gd name="T6" fmla="*/ 2147483647 w 1956"/>
              <a:gd name="T7" fmla="*/ 2147483647 h 2358"/>
              <a:gd name="T8" fmla="*/ 2147483647 w 1956"/>
              <a:gd name="T9" fmla="*/ 2147483647 h 2358"/>
              <a:gd name="T10" fmla="*/ 2147483647 w 1956"/>
              <a:gd name="T11" fmla="*/ 2147483647 h 2358"/>
              <a:gd name="T12" fmla="*/ 2147483647 w 1956"/>
              <a:gd name="T13" fmla="*/ 2147483647 h 2358"/>
              <a:gd name="T14" fmla="*/ 2147483647 w 1956"/>
              <a:gd name="T15" fmla="*/ 2147483647 h 2358"/>
              <a:gd name="T16" fmla="*/ 2147483647 w 1956"/>
              <a:gd name="T17" fmla="*/ 2147483647 h 2358"/>
              <a:gd name="T18" fmla="*/ 2147483647 w 1956"/>
              <a:gd name="T19" fmla="*/ 2147483647 h 2358"/>
              <a:gd name="T20" fmla="*/ 2147483647 w 1956"/>
              <a:gd name="T21" fmla="*/ 2147483647 h 2358"/>
              <a:gd name="T22" fmla="*/ 2147483647 w 1956"/>
              <a:gd name="T23" fmla="*/ 2147483647 h 2358"/>
              <a:gd name="T24" fmla="*/ 2147483647 w 1956"/>
              <a:gd name="T25" fmla="*/ 2147483647 h 2358"/>
              <a:gd name="T26" fmla="*/ 2147483647 w 1956"/>
              <a:gd name="T27" fmla="*/ 2147483647 h 2358"/>
              <a:gd name="T28" fmla="*/ 2147483647 w 1956"/>
              <a:gd name="T29" fmla="*/ 2147483647 h 2358"/>
              <a:gd name="T30" fmla="*/ 2147483647 w 1956"/>
              <a:gd name="T31" fmla="*/ 2147483647 h 2358"/>
              <a:gd name="T32" fmla="*/ 2147483647 w 1956"/>
              <a:gd name="T33" fmla="*/ 2147483647 h 2358"/>
              <a:gd name="T34" fmla="*/ 2147483647 w 1956"/>
              <a:gd name="T35" fmla="*/ 2147483647 h 2358"/>
              <a:gd name="T36" fmla="*/ 2147483647 w 1956"/>
              <a:gd name="T37" fmla="*/ 2147483647 h 2358"/>
              <a:gd name="T38" fmla="*/ 2147483647 w 1956"/>
              <a:gd name="T39" fmla="*/ 2147483647 h 2358"/>
              <a:gd name="T40" fmla="*/ 2147483647 w 1956"/>
              <a:gd name="T41" fmla="*/ 2147483647 h 2358"/>
              <a:gd name="T42" fmla="*/ 2147483647 w 1956"/>
              <a:gd name="T43" fmla="*/ 2147483647 h 2358"/>
              <a:gd name="T44" fmla="*/ 2147483647 w 1956"/>
              <a:gd name="T45" fmla="*/ 2147483647 h 2358"/>
              <a:gd name="T46" fmla="*/ 2147483647 w 1956"/>
              <a:gd name="T47" fmla="*/ 2147483647 h 2358"/>
              <a:gd name="T48" fmla="*/ 2147483647 w 1956"/>
              <a:gd name="T49" fmla="*/ 2147483647 h 2358"/>
              <a:gd name="T50" fmla="*/ 2147483647 w 1956"/>
              <a:gd name="T51" fmla="*/ 2147483647 h 2358"/>
              <a:gd name="T52" fmla="*/ 2147483647 w 1956"/>
              <a:gd name="T53" fmla="*/ 2147483647 h 2358"/>
              <a:gd name="T54" fmla="*/ 2147483647 w 1956"/>
              <a:gd name="T55" fmla="*/ 2147483647 h 2358"/>
              <a:gd name="T56" fmla="*/ 2147483647 w 1956"/>
              <a:gd name="T57" fmla="*/ 2147483647 h 2358"/>
              <a:gd name="T58" fmla="*/ 2147483647 w 1956"/>
              <a:gd name="T59" fmla="*/ 2147483647 h 2358"/>
              <a:gd name="T60" fmla="*/ 2147483647 w 1956"/>
              <a:gd name="T61" fmla="*/ 2147483647 h 2358"/>
              <a:gd name="T62" fmla="*/ 2147483647 w 1956"/>
              <a:gd name="T63" fmla="*/ 2147483647 h 2358"/>
              <a:gd name="T64" fmla="*/ 2147483647 w 1956"/>
              <a:gd name="T65" fmla="*/ 2147483647 h 2358"/>
              <a:gd name="T66" fmla="*/ 2147483647 w 1956"/>
              <a:gd name="T67" fmla="*/ 2147483647 h 2358"/>
              <a:gd name="T68" fmla="*/ 2147483647 w 1956"/>
              <a:gd name="T69" fmla="*/ 2147483647 h 2358"/>
              <a:gd name="T70" fmla="*/ 2147483647 w 1956"/>
              <a:gd name="T71" fmla="*/ 2147483647 h 2358"/>
              <a:gd name="T72" fmla="*/ 2147483647 w 1956"/>
              <a:gd name="T73" fmla="*/ 2147483647 h 2358"/>
              <a:gd name="T74" fmla="*/ 2147483647 w 1956"/>
              <a:gd name="T75" fmla="*/ 2147483647 h 2358"/>
              <a:gd name="T76" fmla="*/ 2147483647 w 1956"/>
              <a:gd name="T77" fmla="*/ 2147483647 h 2358"/>
              <a:gd name="T78" fmla="*/ 2147483647 w 1956"/>
              <a:gd name="T79" fmla="*/ 2147483647 h 2358"/>
              <a:gd name="T80" fmla="*/ 2147483647 w 1956"/>
              <a:gd name="T81" fmla="*/ 2147483647 h 2358"/>
              <a:gd name="T82" fmla="*/ 2147483647 w 1956"/>
              <a:gd name="T83" fmla="*/ 2147483647 h 2358"/>
              <a:gd name="T84" fmla="*/ 2147483647 w 1956"/>
              <a:gd name="T85" fmla="*/ 2147483647 h 2358"/>
              <a:gd name="T86" fmla="*/ 2147483647 w 1956"/>
              <a:gd name="T87" fmla="*/ 2147483647 h 2358"/>
              <a:gd name="T88" fmla="*/ 2147483647 w 1956"/>
              <a:gd name="T89" fmla="*/ 2147483647 h 2358"/>
              <a:gd name="T90" fmla="*/ 2147483647 w 1956"/>
              <a:gd name="T91" fmla="*/ 2147483647 h 2358"/>
              <a:gd name="T92" fmla="*/ 2147483647 w 1956"/>
              <a:gd name="T93" fmla="*/ 2147483647 h 2358"/>
              <a:gd name="T94" fmla="*/ 2147483647 w 1956"/>
              <a:gd name="T95" fmla="*/ 2147483647 h 2358"/>
              <a:gd name="T96" fmla="*/ 2147483647 w 1956"/>
              <a:gd name="T97" fmla="*/ 2147483647 h 2358"/>
              <a:gd name="T98" fmla="*/ 2147483647 w 1956"/>
              <a:gd name="T99" fmla="*/ 2147483647 h 2358"/>
              <a:gd name="T100" fmla="*/ 2147483647 w 1956"/>
              <a:gd name="T101" fmla="*/ 2147483647 h 2358"/>
              <a:gd name="T102" fmla="*/ 2147483647 w 1956"/>
              <a:gd name="T103" fmla="*/ 2147483647 h 2358"/>
              <a:gd name="T104" fmla="*/ 2147483647 w 1956"/>
              <a:gd name="T105" fmla="*/ 2147483647 h 2358"/>
              <a:gd name="T106" fmla="*/ 2147483647 w 1956"/>
              <a:gd name="T107" fmla="*/ 2147483647 h 2358"/>
              <a:gd name="T108" fmla="*/ 2147483647 w 1956"/>
              <a:gd name="T109" fmla="*/ 2147483647 h 2358"/>
              <a:gd name="T110" fmla="*/ 2147483647 w 1956"/>
              <a:gd name="T111" fmla="*/ 2147483647 h 2358"/>
              <a:gd name="T112" fmla="*/ 2147483647 w 1956"/>
              <a:gd name="T113" fmla="*/ 2147483647 h 2358"/>
              <a:gd name="T114" fmla="*/ 2147483647 w 1956"/>
              <a:gd name="T115" fmla="*/ 2147483647 h 2358"/>
              <a:gd name="T116" fmla="*/ 2147483647 w 1956"/>
              <a:gd name="T117" fmla="*/ 2147483647 h 2358"/>
              <a:gd name="T118" fmla="*/ 2147483647 w 1956"/>
              <a:gd name="T119" fmla="*/ 2147483647 h 23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56"/>
              <a:gd name="T181" fmla="*/ 0 h 2358"/>
              <a:gd name="T182" fmla="*/ 1956 w 1956"/>
              <a:gd name="T183" fmla="*/ 2358 h 235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56" h="2358">
                <a:moveTo>
                  <a:pt x="1806" y="1788"/>
                </a:moveTo>
                <a:lnTo>
                  <a:pt x="1794" y="1800"/>
                </a:lnTo>
                <a:lnTo>
                  <a:pt x="1782" y="1824"/>
                </a:lnTo>
                <a:lnTo>
                  <a:pt x="1782" y="1884"/>
                </a:lnTo>
                <a:lnTo>
                  <a:pt x="1788" y="1980"/>
                </a:lnTo>
                <a:lnTo>
                  <a:pt x="1800" y="1950"/>
                </a:lnTo>
                <a:lnTo>
                  <a:pt x="1800" y="1848"/>
                </a:lnTo>
                <a:lnTo>
                  <a:pt x="1806" y="1836"/>
                </a:lnTo>
                <a:lnTo>
                  <a:pt x="1806" y="1830"/>
                </a:lnTo>
                <a:lnTo>
                  <a:pt x="1812" y="1818"/>
                </a:lnTo>
                <a:lnTo>
                  <a:pt x="1812" y="1806"/>
                </a:lnTo>
                <a:lnTo>
                  <a:pt x="1818" y="1800"/>
                </a:lnTo>
                <a:lnTo>
                  <a:pt x="1812" y="1788"/>
                </a:lnTo>
                <a:lnTo>
                  <a:pt x="1806" y="1788"/>
                </a:lnTo>
                <a:close/>
                <a:moveTo>
                  <a:pt x="1794" y="2028"/>
                </a:moveTo>
                <a:lnTo>
                  <a:pt x="1788" y="2028"/>
                </a:lnTo>
                <a:lnTo>
                  <a:pt x="1782" y="2040"/>
                </a:lnTo>
                <a:lnTo>
                  <a:pt x="1782" y="2046"/>
                </a:lnTo>
                <a:lnTo>
                  <a:pt x="1788" y="2058"/>
                </a:lnTo>
                <a:lnTo>
                  <a:pt x="1788" y="2064"/>
                </a:lnTo>
                <a:lnTo>
                  <a:pt x="1794" y="2076"/>
                </a:lnTo>
                <a:lnTo>
                  <a:pt x="1800" y="2064"/>
                </a:lnTo>
                <a:lnTo>
                  <a:pt x="1800" y="2028"/>
                </a:lnTo>
                <a:lnTo>
                  <a:pt x="1794" y="2028"/>
                </a:lnTo>
                <a:close/>
                <a:moveTo>
                  <a:pt x="1890" y="2310"/>
                </a:moveTo>
                <a:lnTo>
                  <a:pt x="1884" y="2316"/>
                </a:lnTo>
                <a:lnTo>
                  <a:pt x="1884" y="2334"/>
                </a:lnTo>
                <a:lnTo>
                  <a:pt x="1890" y="2346"/>
                </a:lnTo>
                <a:lnTo>
                  <a:pt x="1896" y="2352"/>
                </a:lnTo>
                <a:lnTo>
                  <a:pt x="1908" y="2358"/>
                </a:lnTo>
                <a:lnTo>
                  <a:pt x="1908" y="2346"/>
                </a:lnTo>
                <a:lnTo>
                  <a:pt x="1902" y="2334"/>
                </a:lnTo>
                <a:lnTo>
                  <a:pt x="1902" y="2322"/>
                </a:lnTo>
                <a:lnTo>
                  <a:pt x="1896" y="2310"/>
                </a:lnTo>
                <a:lnTo>
                  <a:pt x="1890" y="2310"/>
                </a:lnTo>
                <a:close/>
                <a:moveTo>
                  <a:pt x="1920" y="672"/>
                </a:moveTo>
                <a:lnTo>
                  <a:pt x="1932" y="660"/>
                </a:lnTo>
                <a:lnTo>
                  <a:pt x="1944" y="654"/>
                </a:lnTo>
                <a:lnTo>
                  <a:pt x="1950" y="648"/>
                </a:lnTo>
                <a:lnTo>
                  <a:pt x="1956" y="648"/>
                </a:lnTo>
                <a:lnTo>
                  <a:pt x="1956" y="618"/>
                </a:lnTo>
                <a:lnTo>
                  <a:pt x="1950" y="618"/>
                </a:lnTo>
                <a:lnTo>
                  <a:pt x="1944" y="612"/>
                </a:lnTo>
                <a:lnTo>
                  <a:pt x="1878" y="612"/>
                </a:lnTo>
                <a:lnTo>
                  <a:pt x="1878" y="606"/>
                </a:lnTo>
                <a:lnTo>
                  <a:pt x="1890" y="594"/>
                </a:lnTo>
                <a:lnTo>
                  <a:pt x="1896" y="594"/>
                </a:lnTo>
                <a:lnTo>
                  <a:pt x="1878" y="564"/>
                </a:lnTo>
                <a:lnTo>
                  <a:pt x="1848" y="564"/>
                </a:lnTo>
                <a:lnTo>
                  <a:pt x="1842" y="558"/>
                </a:lnTo>
                <a:lnTo>
                  <a:pt x="1848" y="558"/>
                </a:lnTo>
                <a:lnTo>
                  <a:pt x="1860" y="546"/>
                </a:lnTo>
                <a:lnTo>
                  <a:pt x="1854" y="540"/>
                </a:lnTo>
                <a:lnTo>
                  <a:pt x="1818" y="522"/>
                </a:lnTo>
                <a:lnTo>
                  <a:pt x="1806" y="534"/>
                </a:lnTo>
                <a:lnTo>
                  <a:pt x="1806" y="558"/>
                </a:lnTo>
                <a:lnTo>
                  <a:pt x="1788" y="558"/>
                </a:lnTo>
                <a:lnTo>
                  <a:pt x="1770" y="546"/>
                </a:lnTo>
                <a:lnTo>
                  <a:pt x="1758" y="540"/>
                </a:lnTo>
                <a:lnTo>
                  <a:pt x="1740" y="540"/>
                </a:lnTo>
                <a:lnTo>
                  <a:pt x="1728" y="552"/>
                </a:lnTo>
                <a:lnTo>
                  <a:pt x="1716" y="558"/>
                </a:lnTo>
                <a:lnTo>
                  <a:pt x="1692" y="582"/>
                </a:lnTo>
                <a:lnTo>
                  <a:pt x="1656" y="582"/>
                </a:lnTo>
                <a:lnTo>
                  <a:pt x="1656" y="588"/>
                </a:lnTo>
                <a:lnTo>
                  <a:pt x="1662" y="594"/>
                </a:lnTo>
                <a:lnTo>
                  <a:pt x="1662" y="618"/>
                </a:lnTo>
                <a:lnTo>
                  <a:pt x="1656" y="624"/>
                </a:lnTo>
                <a:lnTo>
                  <a:pt x="1626" y="624"/>
                </a:lnTo>
                <a:lnTo>
                  <a:pt x="1632" y="636"/>
                </a:lnTo>
                <a:lnTo>
                  <a:pt x="1632" y="654"/>
                </a:lnTo>
                <a:lnTo>
                  <a:pt x="1620" y="666"/>
                </a:lnTo>
                <a:lnTo>
                  <a:pt x="1566" y="666"/>
                </a:lnTo>
                <a:lnTo>
                  <a:pt x="1566" y="684"/>
                </a:lnTo>
                <a:lnTo>
                  <a:pt x="1572" y="690"/>
                </a:lnTo>
                <a:lnTo>
                  <a:pt x="1596" y="690"/>
                </a:lnTo>
                <a:lnTo>
                  <a:pt x="1596" y="714"/>
                </a:lnTo>
                <a:lnTo>
                  <a:pt x="1608" y="726"/>
                </a:lnTo>
                <a:lnTo>
                  <a:pt x="1608" y="732"/>
                </a:lnTo>
                <a:lnTo>
                  <a:pt x="1584" y="744"/>
                </a:lnTo>
                <a:lnTo>
                  <a:pt x="1572" y="744"/>
                </a:lnTo>
                <a:lnTo>
                  <a:pt x="1566" y="738"/>
                </a:lnTo>
                <a:lnTo>
                  <a:pt x="1554" y="738"/>
                </a:lnTo>
                <a:lnTo>
                  <a:pt x="1542" y="744"/>
                </a:lnTo>
                <a:lnTo>
                  <a:pt x="1512" y="744"/>
                </a:lnTo>
                <a:lnTo>
                  <a:pt x="1500" y="738"/>
                </a:lnTo>
                <a:lnTo>
                  <a:pt x="1482" y="738"/>
                </a:lnTo>
                <a:lnTo>
                  <a:pt x="1476" y="744"/>
                </a:lnTo>
                <a:lnTo>
                  <a:pt x="1464" y="750"/>
                </a:lnTo>
                <a:lnTo>
                  <a:pt x="1440" y="750"/>
                </a:lnTo>
                <a:lnTo>
                  <a:pt x="1428" y="738"/>
                </a:lnTo>
                <a:lnTo>
                  <a:pt x="1428" y="732"/>
                </a:lnTo>
                <a:lnTo>
                  <a:pt x="1428" y="738"/>
                </a:lnTo>
                <a:lnTo>
                  <a:pt x="1416" y="738"/>
                </a:lnTo>
                <a:lnTo>
                  <a:pt x="1392" y="726"/>
                </a:lnTo>
                <a:lnTo>
                  <a:pt x="1374" y="708"/>
                </a:lnTo>
                <a:lnTo>
                  <a:pt x="1374" y="696"/>
                </a:lnTo>
                <a:lnTo>
                  <a:pt x="1380" y="696"/>
                </a:lnTo>
                <a:lnTo>
                  <a:pt x="1374" y="696"/>
                </a:lnTo>
                <a:lnTo>
                  <a:pt x="1368" y="690"/>
                </a:lnTo>
                <a:lnTo>
                  <a:pt x="1368" y="642"/>
                </a:lnTo>
                <a:lnTo>
                  <a:pt x="1362" y="636"/>
                </a:lnTo>
                <a:lnTo>
                  <a:pt x="1350" y="630"/>
                </a:lnTo>
                <a:lnTo>
                  <a:pt x="1338" y="630"/>
                </a:lnTo>
                <a:lnTo>
                  <a:pt x="1326" y="642"/>
                </a:lnTo>
                <a:lnTo>
                  <a:pt x="1314" y="648"/>
                </a:lnTo>
                <a:lnTo>
                  <a:pt x="1326" y="666"/>
                </a:lnTo>
                <a:lnTo>
                  <a:pt x="1326" y="714"/>
                </a:lnTo>
                <a:lnTo>
                  <a:pt x="1338" y="738"/>
                </a:lnTo>
                <a:lnTo>
                  <a:pt x="1338" y="774"/>
                </a:lnTo>
                <a:lnTo>
                  <a:pt x="1272" y="774"/>
                </a:lnTo>
                <a:lnTo>
                  <a:pt x="1272" y="762"/>
                </a:lnTo>
                <a:lnTo>
                  <a:pt x="1266" y="756"/>
                </a:lnTo>
                <a:lnTo>
                  <a:pt x="1260" y="756"/>
                </a:lnTo>
                <a:lnTo>
                  <a:pt x="1248" y="762"/>
                </a:lnTo>
                <a:lnTo>
                  <a:pt x="1242" y="774"/>
                </a:lnTo>
                <a:lnTo>
                  <a:pt x="1236" y="762"/>
                </a:lnTo>
                <a:lnTo>
                  <a:pt x="1224" y="756"/>
                </a:lnTo>
                <a:lnTo>
                  <a:pt x="1206" y="750"/>
                </a:lnTo>
                <a:lnTo>
                  <a:pt x="1188" y="750"/>
                </a:lnTo>
                <a:lnTo>
                  <a:pt x="1182" y="756"/>
                </a:lnTo>
                <a:lnTo>
                  <a:pt x="1152" y="738"/>
                </a:lnTo>
                <a:lnTo>
                  <a:pt x="1134" y="750"/>
                </a:lnTo>
                <a:lnTo>
                  <a:pt x="1080" y="696"/>
                </a:lnTo>
                <a:lnTo>
                  <a:pt x="1056" y="696"/>
                </a:lnTo>
                <a:lnTo>
                  <a:pt x="1056" y="690"/>
                </a:lnTo>
                <a:lnTo>
                  <a:pt x="1044" y="678"/>
                </a:lnTo>
                <a:lnTo>
                  <a:pt x="1038" y="678"/>
                </a:lnTo>
                <a:lnTo>
                  <a:pt x="1032" y="684"/>
                </a:lnTo>
                <a:lnTo>
                  <a:pt x="1032" y="702"/>
                </a:lnTo>
                <a:lnTo>
                  <a:pt x="1032" y="696"/>
                </a:lnTo>
                <a:lnTo>
                  <a:pt x="1026" y="690"/>
                </a:lnTo>
                <a:lnTo>
                  <a:pt x="1008" y="690"/>
                </a:lnTo>
                <a:lnTo>
                  <a:pt x="996" y="702"/>
                </a:lnTo>
                <a:lnTo>
                  <a:pt x="990" y="690"/>
                </a:lnTo>
                <a:lnTo>
                  <a:pt x="984" y="684"/>
                </a:lnTo>
                <a:lnTo>
                  <a:pt x="960" y="684"/>
                </a:lnTo>
                <a:lnTo>
                  <a:pt x="954" y="678"/>
                </a:lnTo>
                <a:lnTo>
                  <a:pt x="954" y="666"/>
                </a:lnTo>
                <a:lnTo>
                  <a:pt x="942" y="666"/>
                </a:lnTo>
                <a:lnTo>
                  <a:pt x="936" y="672"/>
                </a:lnTo>
                <a:lnTo>
                  <a:pt x="918" y="672"/>
                </a:lnTo>
                <a:lnTo>
                  <a:pt x="912" y="666"/>
                </a:lnTo>
                <a:lnTo>
                  <a:pt x="906" y="654"/>
                </a:lnTo>
                <a:lnTo>
                  <a:pt x="900" y="648"/>
                </a:lnTo>
                <a:lnTo>
                  <a:pt x="888" y="648"/>
                </a:lnTo>
                <a:lnTo>
                  <a:pt x="846" y="630"/>
                </a:lnTo>
                <a:lnTo>
                  <a:pt x="834" y="612"/>
                </a:lnTo>
                <a:lnTo>
                  <a:pt x="810" y="612"/>
                </a:lnTo>
                <a:lnTo>
                  <a:pt x="792" y="588"/>
                </a:lnTo>
                <a:lnTo>
                  <a:pt x="780" y="594"/>
                </a:lnTo>
                <a:lnTo>
                  <a:pt x="750" y="564"/>
                </a:lnTo>
                <a:lnTo>
                  <a:pt x="750" y="552"/>
                </a:lnTo>
                <a:lnTo>
                  <a:pt x="762" y="540"/>
                </a:lnTo>
                <a:lnTo>
                  <a:pt x="768" y="540"/>
                </a:lnTo>
                <a:lnTo>
                  <a:pt x="756" y="528"/>
                </a:lnTo>
                <a:lnTo>
                  <a:pt x="756" y="522"/>
                </a:lnTo>
                <a:lnTo>
                  <a:pt x="762" y="516"/>
                </a:lnTo>
                <a:lnTo>
                  <a:pt x="756" y="504"/>
                </a:lnTo>
                <a:lnTo>
                  <a:pt x="780" y="480"/>
                </a:lnTo>
                <a:lnTo>
                  <a:pt x="786" y="456"/>
                </a:lnTo>
                <a:lnTo>
                  <a:pt x="762" y="438"/>
                </a:lnTo>
                <a:lnTo>
                  <a:pt x="750" y="438"/>
                </a:lnTo>
                <a:lnTo>
                  <a:pt x="738" y="432"/>
                </a:lnTo>
                <a:lnTo>
                  <a:pt x="738" y="414"/>
                </a:lnTo>
                <a:lnTo>
                  <a:pt x="720" y="420"/>
                </a:lnTo>
                <a:lnTo>
                  <a:pt x="702" y="402"/>
                </a:lnTo>
                <a:lnTo>
                  <a:pt x="696" y="402"/>
                </a:lnTo>
                <a:lnTo>
                  <a:pt x="690" y="396"/>
                </a:lnTo>
                <a:lnTo>
                  <a:pt x="678" y="396"/>
                </a:lnTo>
                <a:lnTo>
                  <a:pt x="666" y="390"/>
                </a:lnTo>
                <a:lnTo>
                  <a:pt x="654" y="378"/>
                </a:lnTo>
                <a:lnTo>
                  <a:pt x="648" y="366"/>
                </a:lnTo>
                <a:lnTo>
                  <a:pt x="618" y="366"/>
                </a:lnTo>
                <a:lnTo>
                  <a:pt x="612" y="360"/>
                </a:lnTo>
                <a:lnTo>
                  <a:pt x="612" y="342"/>
                </a:lnTo>
                <a:lnTo>
                  <a:pt x="618" y="336"/>
                </a:lnTo>
                <a:lnTo>
                  <a:pt x="618" y="324"/>
                </a:lnTo>
                <a:lnTo>
                  <a:pt x="612" y="324"/>
                </a:lnTo>
                <a:lnTo>
                  <a:pt x="600" y="312"/>
                </a:lnTo>
                <a:lnTo>
                  <a:pt x="594" y="300"/>
                </a:lnTo>
                <a:lnTo>
                  <a:pt x="588" y="294"/>
                </a:lnTo>
                <a:lnTo>
                  <a:pt x="588" y="276"/>
                </a:lnTo>
                <a:lnTo>
                  <a:pt x="594" y="276"/>
                </a:lnTo>
                <a:lnTo>
                  <a:pt x="600" y="270"/>
                </a:lnTo>
                <a:lnTo>
                  <a:pt x="612" y="270"/>
                </a:lnTo>
                <a:lnTo>
                  <a:pt x="612" y="288"/>
                </a:lnTo>
                <a:lnTo>
                  <a:pt x="624" y="300"/>
                </a:lnTo>
                <a:lnTo>
                  <a:pt x="636" y="282"/>
                </a:lnTo>
                <a:lnTo>
                  <a:pt x="642" y="282"/>
                </a:lnTo>
                <a:lnTo>
                  <a:pt x="648" y="276"/>
                </a:lnTo>
                <a:lnTo>
                  <a:pt x="660" y="270"/>
                </a:lnTo>
                <a:lnTo>
                  <a:pt x="660" y="258"/>
                </a:lnTo>
                <a:lnTo>
                  <a:pt x="642" y="240"/>
                </a:lnTo>
                <a:lnTo>
                  <a:pt x="636" y="228"/>
                </a:lnTo>
                <a:lnTo>
                  <a:pt x="630" y="222"/>
                </a:lnTo>
                <a:lnTo>
                  <a:pt x="618" y="222"/>
                </a:lnTo>
                <a:lnTo>
                  <a:pt x="594" y="210"/>
                </a:lnTo>
                <a:lnTo>
                  <a:pt x="594" y="186"/>
                </a:lnTo>
                <a:lnTo>
                  <a:pt x="612" y="180"/>
                </a:lnTo>
                <a:lnTo>
                  <a:pt x="594" y="156"/>
                </a:lnTo>
                <a:lnTo>
                  <a:pt x="624" y="156"/>
                </a:lnTo>
                <a:lnTo>
                  <a:pt x="636" y="150"/>
                </a:lnTo>
                <a:lnTo>
                  <a:pt x="642" y="138"/>
                </a:lnTo>
                <a:lnTo>
                  <a:pt x="642" y="114"/>
                </a:lnTo>
                <a:lnTo>
                  <a:pt x="636" y="108"/>
                </a:lnTo>
                <a:lnTo>
                  <a:pt x="636" y="102"/>
                </a:lnTo>
                <a:lnTo>
                  <a:pt x="654" y="102"/>
                </a:lnTo>
                <a:lnTo>
                  <a:pt x="660" y="96"/>
                </a:lnTo>
                <a:lnTo>
                  <a:pt x="660" y="36"/>
                </a:lnTo>
                <a:lnTo>
                  <a:pt x="618" y="36"/>
                </a:lnTo>
                <a:lnTo>
                  <a:pt x="594" y="12"/>
                </a:lnTo>
                <a:lnTo>
                  <a:pt x="576" y="0"/>
                </a:lnTo>
                <a:lnTo>
                  <a:pt x="564" y="0"/>
                </a:lnTo>
                <a:lnTo>
                  <a:pt x="540" y="12"/>
                </a:lnTo>
                <a:lnTo>
                  <a:pt x="522" y="18"/>
                </a:lnTo>
                <a:lnTo>
                  <a:pt x="516" y="30"/>
                </a:lnTo>
                <a:lnTo>
                  <a:pt x="504" y="36"/>
                </a:lnTo>
                <a:lnTo>
                  <a:pt x="480" y="36"/>
                </a:lnTo>
                <a:lnTo>
                  <a:pt x="456" y="72"/>
                </a:lnTo>
                <a:lnTo>
                  <a:pt x="432" y="78"/>
                </a:lnTo>
                <a:lnTo>
                  <a:pt x="432" y="96"/>
                </a:lnTo>
                <a:lnTo>
                  <a:pt x="408" y="96"/>
                </a:lnTo>
                <a:lnTo>
                  <a:pt x="402" y="102"/>
                </a:lnTo>
                <a:lnTo>
                  <a:pt x="396" y="96"/>
                </a:lnTo>
                <a:lnTo>
                  <a:pt x="390" y="102"/>
                </a:lnTo>
                <a:lnTo>
                  <a:pt x="378" y="108"/>
                </a:lnTo>
                <a:lnTo>
                  <a:pt x="372" y="114"/>
                </a:lnTo>
                <a:lnTo>
                  <a:pt x="360" y="120"/>
                </a:lnTo>
                <a:lnTo>
                  <a:pt x="348" y="120"/>
                </a:lnTo>
                <a:lnTo>
                  <a:pt x="348" y="108"/>
                </a:lnTo>
                <a:lnTo>
                  <a:pt x="342" y="102"/>
                </a:lnTo>
                <a:lnTo>
                  <a:pt x="324" y="102"/>
                </a:lnTo>
                <a:lnTo>
                  <a:pt x="306" y="96"/>
                </a:lnTo>
                <a:lnTo>
                  <a:pt x="264" y="96"/>
                </a:lnTo>
                <a:lnTo>
                  <a:pt x="240" y="108"/>
                </a:lnTo>
                <a:lnTo>
                  <a:pt x="234" y="120"/>
                </a:lnTo>
                <a:lnTo>
                  <a:pt x="234" y="126"/>
                </a:lnTo>
                <a:lnTo>
                  <a:pt x="258" y="144"/>
                </a:lnTo>
                <a:lnTo>
                  <a:pt x="252" y="156"/>
                </a:lnTo>
                <a:lnTo>
                  <a:pt x="282" y="162"/>
                </a:lnTo>
                <a:lnTo>
                  <a:pt x="276" y="168"/>
                </a:lnTo>
                <a:lnTo>
                  <a:pt x="270" y="180"/>
                </a:lnTo>
                <a:lnTo>
                  <a:pt x="264" y="186"/>
                </a:lnTo>
                <a:lnTo>
                  <a:pt x="264" y="192"/>
                </a:lnTo>
                <a:lnTo>
                  <a:pt x="276" y="204"/>
                </a:lnTo>
                <a:lnTo>
                  <a:pt x="282" y="204"/>
                </a:lnTo>
                <a:lnTo>
                  <a:pt x="282" y="210"/>
                </a:lnTo>
                <a:lnTo>
                  <a:pt x="276" y="222"/>
                </a:lnTo>
                <a:lnTo>
                  <a:pt x="276" y="234"/>
                </a:lnTo>
                <a:lnTo>
                  <a:pt x="294" y="234"/>
                </a:lnTo>
                <a:lnTo>
                  <a:pt x="306" y="252"/>
                </a:lnTo>
                <a:lnTo>
                  <a:pt x="324" y="252"/>
                </a:lnTo>
                <a:lnTo>
                  <a:pt x="330" y="288"/>
                </a:lnTo>
                <a:lnTo>
                  <a:pt x="366" y="288"/>
                </a:lnTo>
                <a:lnTo>
                  <a:pt x="378" y="294"/>
                </a:lnTo>
                <a:lnTo>
                  <a:pt x="384" y="300"/>
                </a:lnTo>
                <a:lnTo>
                  <a:pt x="384" y="306"/>
                </a:lnTo>
                <a:lnTo>
                  <a:pt x="378" y="312"/>
                </a:lnTo>
                <a:lnTo>
                  <a:pt x="354" y="324"/>
                </a:lnTo>
                <a:lnTo>
                  <a:pt x="342" y="324"/>
                </a:lnTo>
                <a:lnTo>
                  <a:pt x="336" y="330"/>
                </a:lnTo>
                <a:lnTo>
                  <a:pt x="336" y="366"/>
                </a:lnTo>
                <a:lnTo>
                  <a:pt x="342" y="378"/>
                </a:lnTo>
                <a:lnTo>
                  <a:pt x="354" y="390"/>
                </a:lnTo>
                <a:lnTo>
                  <a:pt x="354" y="396"/>
                </a:lnTo>
                <a:lnTo>
                  <a:pt x="324" y="414"/>
                </a:lnTo>
                <a:lnTo>
                  <a:pt x="300" y="450"/>
                </a:lnTo>
                <a:lnTo>
                  <a:pt x="318" y="474"/>
                </a:lnTo>
                <a:lnTo>
                  <a:pt x="306" y="474"/>
                </a:lnTo>
                <a:lnTo>
                  <a:pt x="300" y="480"/>
                </a:lnTo>
                <a:lnTo>
                  <a:pt x="288" y="486"/>
                </a:lnTo>
                <a:lnTo>
                  <a:pt x="282" y="492"/>
                </a:lnTo>
                <a:lnTo>
                  <a:pt x="282" y="504"/>
                </a:lnTo>
                <a:lnTo>
                  <a:pt x="276" y="522"/>
                </a:lnTo>
                <a:lnTo>
                  <a:pt x="276" y="534"/>
                </a:lnTo>
                <a:lnTo>
                  <a:pt x="270" y="552"/>
                </a:lnTo>
                <a:lnTo>
                  <a:pt x="258" y="564"/>
                </a:lnTo>
                <a:lnTo>
                  <a:pt x="234" y="576"/>
                </a:lnTo>
                <a:lnTo>
                  <a:pt x="228" y="582"/>
                </a:lnTo>
                <a:lnTo>
                  <a:pt x="228" y="588"/>
                </a:lnTo>
                <a:lnTo>
                  <a:pt x="222" y="594"/>
                </a:lnTo>
                <a:lnTo>
                  <a:pt x="222" y="612"/>
                </a:lnTo>
                <a:lnTo>
                  <a:pt x="204" y="624"/>
                </a:lnTo>
                <a:lnTo>
                  <a:pt x="204" y="630"/>
                </a:lnTo>
                <a:lnTo>
                  <a:pt x="198" y="636"/>
                </a:lnTo>
                <a:lnTo>
                  <a:pt x="192" y="648"/>
                </a:lnTo>
                <a:lnTo>
                  <a:pt x="186" y="654"/>
                </a:lnTo>
                <a:lnTo>
                  <a:pt x="168" y="654"/>
                </a:lnTo>
                <a:lnTo>
                  <a:pt x="162" y="648"/>
                </a:lnTo>
                <a:lnTo>
                  <a:pt x="156" y="654"/>
                </a:lnTo>
                <a:lnTo>
                  <a:pt x="132" y="666"/>
                </a:lnTo>
                <a:lnTo>
                  <a:pt x="126" y="666"/>
                </a:lnTo>
                <a:lnTo>
                  <a:pt x="120" y="660"/>
                </a:lnTo>
                <a:lnTo>
                  <a:pt x="120" y="648"/>
                </a:lnTo>
                <a:lnTo>
                  <a:pt x="114" y="642"/>
                </a:lnTo>
                <a:lnTo>
                  <a:pt x="108" y="642"/>
                </a:lnTo>
                <a:lnTo>
                  <a:pt x="96" y="648"/>
                </a:lnTo>
                <a:lnTo>
                  <a:pt x="84" y="660"/>
                </a:lnTo>
                <a:lnTo>
                  <a:pt x="84" y="666"/>
                </a:lnTo>
                <a:lnTo>
                  <a:pt x="78" y="678"/>
                </a:lnTo>
                <a:lnTo>
                  <a:pt x="72" y="684"/>
                </a:lnTo>
                <a:lnTo>
                  <a:pt x="66" y="696"/>
                </a:lnTo>
                <a:lnTo>
                  <a:pt x="54" y="708"/>
                </a:lnTo>
                <a:lnTo>
                  <a:pt x="48" y="720"/>
                </a:lnTo>
                <a:lnTo>
                  <a:pt x="48" y="744"/>
                </a:lnTo>
                <a:lnTo>
                  <a:pt x="54" y="750"/>
                </a:lnTo>
                <a:lnTo>
                  <a:pt x="66" y="756"/>
                </a:lnTo>
                <a:lnTo>
                  <a:pt x="72" y="756"/>
                </a:lnTo>
                <a:lnTo>
                  <a:pt x="102" y="750"/>
                </a:lnTo>
                <a:lnTo>
                  <a:pt x="102" y="768"/>
                </a:lnTo>
                <a:lnTo>
                  <a:pt x="96" y="798"/>
                </a:lnTo>
                <a:lnTo>
                  <a:pt x="102" y="804"/>
                </a:lnTo>
                <a:lnTo>
                  <a:pt x="108" y="816"/>
                </a:lnTo>
                <a:lnTo>
                  <a:pt x="120" y="828"/>
                </a:lnTo>
                <a:lnTo>
                  <a:pt x="144" y="828"/>
                </a:lnTo>
                <a:lnTo>
                  <a:pt x="144" y="852"/>
                </a:lnTo>
                <a:lnTo>
                  <a:pt x="168" y="894"/>
                </a:lnTo>
                <a:lnTo>
                  <a:pt x="174" y="906"/>
                </a:lnTo>
                <a:lnTo>
                  <a:pt x="180" y="912"/>
                </a:lnTo>
                <a:lnTo>
                  <a:pt x="180" y="936"/>
                </a:lnTo>
                <a:lnTo>
                  <a:pt x="168" y="942"/>
                </a:lnTo>
                <a:lnTo>
                  <a:pt x="162" y="948"/>
                </a:lnTo>
                <a:lnTo>
                  <a:pt x="144" y="948"/>
                </a:lnTo>
                <a:lnTo>
                  <a:pt x="138" y="942"/>
                </a:lnTo>
                <a:lnTo>
                  <a:pt x="138" y="930"/>
                </a:lnTo>
                <a:lnTo>
                  <a:pt x="132" y="930"/>
                </a:lnTo>
                <a:lnTo>
                  <a:pt x="120" y="936"/>
                </a:lnTo>
                <a:lnTo>
                  <a:pt x="108" y="948"/>
                </a:lnTo>
                <a:lnTo>
                  <a:pt x="84" y="948"/>
                </a:lnTo>
                <a:lnTo>
                  <a:pt x="78" y="942"/>
                </a:lnTo>
                <a:lnTo>
                  <a:pt x="78" y="936"/>
                </a:lnTo>
                <a:lnTo>
                  <a:pt x="54" y="948"/>
                </a:lnTo>
                <a:lnTo>
                  <a:pt x="48" y="942"/>
                </a:lnTo>
                <a:lnTo>
                  <a:pt x="36" y="936"/>
                </a:lnTo>
                <a:lnTo>
                  <a:pt x="24" y="936"/>
                </a:lnTo>
                <a:lnTo>
                  <a:pt x="12" y="948"/>
                </a:lnTo>
                <a:lnTo>
                  <a:pt x="12" y="960"/>
                </a:lnTo>
                <a:lnTo>
                  <a:pt x="18" y="966"/>
                </a:lnTo>
                <a:lnTo>
                  <a:pt x="0" y="972"/>
                </a:lnTo>
                <a:lnTo>
                  <a:pt x="36" y="972"/>
                </a:lnTo>
                <a:lnTo>
                  <a:pt x="30" y="984"/>
                </a:lnTo>
                <a:lnTo>
                  <a:pt x="30" y="1014"/>
                </a:lnTo>
                <a:lnTo>
                  <a:pt x="36" y="1026"/>
                </a:lnTo>
                <a:lnTo>
                  <a:pt x="48" y="1032"/>
                </a:lnTo>
                <a:lnTo>
                  <a:pt x="66" y="1038"/>
                </a:lnTo>
                <a:lnTo>
                  <a:pt x="120" y="1038"/>
                </a:lnTo>
                <a:lnTo>
                  <a:pt x="132" y="1032"/>
                </a:lnTo>
                <a:lnTo>
                  <a:pt x="150" y="1014"/>
                </a:lnTo>
                <a:lnTo>
                  <a:pt x="162" y="1008"/>
                </a:lnTo>
                <a:lnTo>
                  <a:pt x="168" y="1020"/>
                </a:lnTo>
                <a:lnTo>
                  <a:pt x="168" y="1026"/>
                </a:lnTo>
                <a:lnTo>
                  <a:pt x="162" y="1038"/>
                </a:lnTo>
                <a:lnTo>
                  <a:pt x="144" y="1056"/>
                </a:lnTo>
                <a:lnTo>
                  <a:pt x="120" y="1068"/>
                </a:lnTo>
                <a:lnTo>
                  <a:pt x="114" y="1074"/>
                </a:lnTo>
                <a:lnTo>
                  <a:pt x="90" y="1074"/>
                </a:lnTo>
                <a:lnTo>
                  <a:pt x="78" y="1080"/>
                </a:lnTo>
                <a:lnTo>
                  <a:pt x="60" y="1086"/>
                </a:lnTo>
                <a:lnTo>
                  <a:pt x="48" y="1092"/>
                </a:lnTo>
                <a:lnTo>
                  <a:pt x="42" y="1098"/>
                </a:lnTo>
                <a:lnTo>
                  <a:pt x="54" y="1122"/>
                </a:lnTo>
                <a:lnTo>
                  <a:pt x="66" y="1128"/>
                </a:lnTo>
                <a:lnTo>
                  <a:pt x="78" y="1140"/>
                </a:lnTo>
                <a:lnTo>
                  <a:pt x="96" y="1152"/>
                </a:lnTo>
                <a:lnTo>
                  <a:pt x="108" y="1164"/>
                </a:lnTo>
                <a:lnTo>
                  <a:pt x="132" y="1182"/>
                </a:lnTo>
                <a:lnTo>
                  <a:pt x="162" y="1206"/>
                </a:lnTo>
                <a:lnTo>
                  <a:pt x="204" y="1224"/>
                </a:lnTo>
                <a:lnTo>
                  <a:pt x="240" y="1218"/>
                </a:lnTo>
                <a:lnTo>
                  <a:pt x="270" y="1200"/>
                </a:lnTo>
                <a:lnTo>
                  <a:pt x="294" y="1176"/>
                </a:lnTo>
                <a:lnTo>
                  <a:pt x="300" y="1158"/>
                </a:lnTo>
                <a:lnTo>
                  <a:pt x="300" y="1128"/>
                </a:lnTo>
                <a:lnTo>
                  <a:pt x="306" y="1116"/>
                </a:lnTo>
                <a:lnTo>
                  <a:pt x="318" y="1104"/>
                </a:lnTo>
                <a:lnTo>
                  <a:pt x="324" y="1092"/>
                </a:lnTo>
                <a:lnTo>
                  <a:pt x="330" y="1086"/>
                </a:lnTo>
                <a:lnTo>
                  <a:pt x="342" y="1086"/>
                </a:lnTo>
                <a:lnTo>
                  <a:pt x="348" y="1080"/>
                </a:lnTo>
                <a:lnTo>
                  <a:pt x="354" y="1080"/>
                </a:lnTo>
                <a:lnTo>
                  <a:pt x="360" y="1086"/>
                </a:lnTo>
                <a:lnTo>
                  <a:pt x="360" y="1098"/>
                </a:lnTo>
                <a:lnTo>
                  <a:pt x="348" y="1110"/>
                </a:lnTo>
                <a:lnTo>
                  <a:pt x="336" y="1128"/>
                </a:lnTo>
                <a:lnTo>
                  <a:pt x="324" y="1140"/>
                </a:lnTo>
                <a:lnTo>
                  <a:pt x="318" y="1152"/>
                </a:lnTo>
                <a:lnTo>
                  <a:pt x="318" y="1164"/>
                </a:lnTo>
                <a:lnTo>
                  <a:pt x="324" y="1176"/>
                </a:lnTo>
                <a:lnTo>
                  <a:pt x="336" y="1182"/>
                </a:lnTo>
                <a:lnTo>
                  <a:pt x="342" y="1182"/>
                </a:lnTo>
                <a:lnTo>
                  <a:pt x="354" y="1194"/>
                </a:lnTo>
                <a:lnTo>
                  <a:pt x="354" y="1206"/>
                </a:lnTo>
                <a:lnTo>
                  <a:pt x="348" y="1242"/>
                </a:lnTo>
                <a:lnTo>
                  <a:pt x="342" y="1284"/>
                </a:lnTo>
                <a:lnTo>
                  <a:pt x="336" y="1338"/>
                </a:lnTo>
                <a:lnTo>
                  <a:pt x="342" y="1398"/>
                </a:lnTo>
                <a:lnTo>
                  <a:pt x="354" y="1446"/>
                </a:lnTo>
                <a:lnTo>
                  <a:pt x="384" y="1536"/>
                </a:lnTo>
                <a:lnTo>
                  <a:pt x="402" y="1554"/>
                </a:lnTo>
                <a:lnTo>
                  <a:pt x="402" y="1596"/>
                </a:lnTo>
                <a:lnTo>
                  <a:pt x="414" y="1620"/>
                </a:lnTo>
                <a:lnTo>
                  <a:pt x="426" y="1626"/>
                </a:lnTo>
                <a:lnTo>
                  <a:pt x="438" y="1626"/>
                </a:lnTo>
                <a:lnTo>
                  <a:pt x="444" y="1632"/>
                </a:lnTo>
                <a:lnTo>
                  <a:pt x="450" y="1632"/>
                </a:lnTo>
                <a:lnTo>
                  <a:pt x="450" y="1644"/>
                </a:lnTo>
                <a:lnTo>
                  <a:pt x="456" y="1656"/>
                </a:lnTo>
                <a:lnTo>
                  <a:pt x="456" y="1674"/>
                </a:lnTo>
                <a:lnTo>
                  <a:pt x="474" y="1710"/>
                </a:lnTo>
                <a:lnTo>
                  <a:pt x="498" y="1722"/>
                </a:lnTo>
                <a:lnTo>
                  <a:pt x="504" y="1728"/>
                </a:lnTo>
                <a:lnTo>
                  <a:pt x="510" y="1728"/>
                </a:lnTo>
                <a:lnTo>
                  <a:pt x="510" y="1746"/>
                </a:lnTo>
                <a:lnTo>
                  <a:pt x="516" y="1782"/>
                </a:lnTo>
                <a:lnTo>
                  <a:pt x="522" y="1830"/>
                </a:lnTo>
                <a:lnTo>
                  <a:pt x="534" y="1872"/>
                </a:lnTo>
                <a:lnTo>
                  <a:pt x="552" y="1908"/>
                </a:lnTo>
                <a:lnTo>
                  <a:pt x="576" y="1944"/>
                </a:lnTo>
                <a:lnTo>
                  <a:pt x="600" y="1974"/>
                </a:lnTo>
                <a:lnTo>
                  <a:pt x="612" y="1998"/>
                </a:lnTo>
                <a:lnTo>
                  <a:pt x="618" y="2016"/>
                </a:lnTo>
                <a:lnTo>
                  <a:pt x="618" y="2070"/>
                </a:lnTo>
                <a:lnTo>
                  <a:pt x="624" y="2094"/>
                </a:lnTo>
                <a:lnTo>
                  <a:pt x="642" y="2124"/>
                </a:lnTo>
                <a:lnTo>
                  <a:pt x="672" y="2166"/>
                </a:lnTo>
                <a:lnTo>
                  <a:pt x="696" y="2202"/>
                </a:lnTo>
                <a:lnTo>
                  <a:pt x="714" y="2232"/>
                </a:lnTo>
                <a:lnTo>
                  <a:pt x="720" y="2244"/>
                </a:lnTo>
                <a:lnTo>
                  <a:pt x="726" y="2244"/>
                </a:lnTo>
                <a:lnTo>
                  <a:pt x="732" y="2238"/>
                </a:lnTo>
                <a:lnTo>
                  <a:pt x="744" y="2238"/>
                </a:lnTo>
                <a:lnTo>
                  <a:pt x="768" y="2226"/>
                </a:lnTo>
                <a:lnTo>
                  <a:pt x="774" y="2220"/>
                </a:lnTo>
                <a:lnTo>
                  <a:pt x="780" y="2208"/>
                </a:lnTo>
                <a:lnTo>
                  <a:pt x="780" y="2172"/>
                </a:lnTo>
                <a:lnTo>
                  <a:pt x="786" y="2160"/>
                </a:lnTo>
                <a:lnTo>
                  <a:pt x="798" y="2154"/>
                </a:lnTo>
                <a:lnTo>
                  <a:pt x="804" y="2154"/>
                </a:lnTo>
                <a:lnTo>
                  <a:pt x="810" y="2160"/>
                </a:lnTo>
                <a:lnTo>
                  <a:pt x="828" y="2160"/>
                </a:lnTo>
                <a:lnTo>
                  <a:pt x="834" y="2154"/>
                </a:lnTo>
                <a:lnTo>
                  <a:pt x="846" y="2148"/>
                </a:lnTo>
                <a:lnTo>
                  <a:pt x="852" y="2142"/>
                </a:lnTo>
                <a:lnTo>
                  <a:pt x="864" y="2136"/>
                </a:lnTo>
                <a:lnTo>
                  <a:pt x="852" y="2136"/>
                </a:lnTo>
                <a:lnTo>
                  <a:pt x="846" y="2130"/>
                </a:lnTo>
                <a:lnTo>
                  <a:pt x="846" y="2118"/>
                </a:lnTo>
                <a:lnTo>
                  <a:pt x="852" y="2100"/>
                </a:lnTo>
                <a:lnTo>
                  <a:pt x="858" y="2088"/>
                </a:lnTo>
                <a:lnTo>
                  <a:pt x="906" y="2064"/>
                </a:lnTo>
                <a:lnTo>
                  <a:pt x="918" y="2052"/>
                </a:lnTo>
                <a:lnTo>
                  <a:pt x="918" y="2040"/>
                </a:lnTo>
                <a:lnTo>
                  <a:pt x="912" y="2028"/>
                </a:lnTo>
                <a:lnTo>
                  <a:pt x="912" y="2010"/>
                </a:lnTo>
                <a:lnTo>
                  <a:pt x="900" y="1974"/>
                </a:lnTo>
                <a:lnTo>
                  <a:pt x="900" y="1908"/>
                </a:lnTo>
                <a:lnTo>
                  <a:pt x="906" y="1890"/>
                </a:lnTo>
                <a:lnTo>
                  <a:pt x="906" y="1884"/>
                </a:lnTo>
                <a:lnTo>
                  <a:pt x="912" y="1878"/>
                </a:lnTo>
                <a:lnTo>
                  <a:pt x="912" y="1860"/>
                </a:lnTo>
                <a:lnTo>
                  <a:pt x="918" y="1842"/>
                </a:lnTo>
                <a:lnTo>
                  <a:pt x="918" y="1800"/>
                </a:lnTo>
                <a:lnTo>
                  <a:pt x="906" y="1776"/>
                </a:lnTo>
                <a:lnTo>
                  <a:pt x="888" y="1758"/>
                </a:lnTo>
                <a:lnTo>
                  <a:pt x="888" y="1728"/>
                </a:lnTo>
                <a:lnTo>
                  <a:pt x="894" y="1722"/>
                </a:lnTo>
                <a:lnTo>
                  <a:pt x="900" y="1710"/>
                </a:lnTo>
                <a:lnTo>
                  <a:pt x="900" y="1698"/>
                </a:lnTo>
                <a:lnTo>
                  <a:pt x="894" y="1686"/>
                </a:lnTo>
                <a:lnTo>
                  <a:pt x="894" y="1644"/>
                </a:lnTo>
                <a:lnTo>
                  <a:pt x="918" y="1632"/>
                </a:lnTo>
                <a:lnTo>
                  <a:pt x="924" y="1632"/>
                </a:lnTo>
                <a:lnTo>
                  <a:pt x="948" y="1620"/>
                </a:lnTo>
                <a:lnTo>
                  <a:pt x="948" y="1596"/>
                </a:lnTo>
                <a:lnTo>
                  <a:pt x="954" y="1584"/>
                </a:lnTo>
                <a:lnTo>
                  <a:pt x="960" y="1578"/>
                </a:lnTo>
                <a:lnTo>
                  <a:pt x="972" y="1572"/>
                </a:lnTo>
                <a:lnTo>
                  <a:pt x="990" y="1572"/>
                </a:lnTo>
                <a:lnTo>
                  <a:pt x="996" y="1560"/>
                </a:lnTo>
                <a:lnTo>
                  <a:pt x="1002" y="1566"/>
                </a:lnTo>
                <a:lnTo>
                  <a:pt x="1032" y="1566"/>
                </a:lnTo>
                <a:lnTo>
                  <a:pt x="1032" y="1548"/>
                </a:lnTo>
                <a:lnTo>
                  <a:pt x="1038" y="1530"/>
                </a:lnTo>
                <a:lnTo>
                  <a:pt x="1050" y="1518"/>
                </a:lnTo>
                <a:lnTo>
                  <a:pt x="1056" y="1500"/>
                </a:lnTo>
                <a:lnTo>
                  <a:pt x="1068" y="1488"/>
                </a:lnTo>
                <a:lnTo>
                  <a:pt x="1074" y="1476"/>
                </a:lnTo>
                <a:lnTo>
                  <a:pt x="1086" y="1470"/>
                </a:lnTo>
                <a:lnTo>
                  <a:pt x="1092" y="1464"/>
                </a:lnTo>
                <a:lnTo>
                  <a:pt x="1110" y="1458"/>
                </a:lnTo>
                <a:lnTo>
                  <a:pt x="1116" y="1452"/>
                </a:lnTo>
                <a:lnTo>
                  <a:pt x="1128" y="1446"/>
                </a:lnTo>
                <a:lnTo>
                  <a:pt x="1134" y="1428"/>
                </a:lnTo>
                <a:lnTo>
                  <a:pt x="1158" y="1380"/>
                </a:lnTo>
                <a:lnTo>
                  <a:pt x="1176" y="1362"/>
                </a:lnTo>
                <a:lnTo>
                  <a:pt x="1188" y="1356"/>
                </a:lnTo>
                <a:lnTo>
                  <a:pt x="1206" y="1344"/>
                </a:lnTo>
                <a:lnTo>
                  <a:pt x="1218" y="1338"/>
                </a:lnTo>
                <a:lnTo>
                  <a:pt x="1236" y="1320"/>
                </a:lnTo>
                <a:lnTo>
                  <a:pt x="1242" y="1320"/>
                </a:lnTo>
                <a:lnTo>
                  <a:pt x="1230" y="1290"/>
                </a:lnTo>
                <a:lnTo>
                  <a:pt x="1236" y="1284"/>
                </a:lnTo>
                <a:lnTo>
                  <a:pt x="1260" y="1314"/>
                </a:lnTo>
                <a:lnTo>
                  <a:pt x="1320" y="1254"/>
                </a:lnTo>
                <a:lnTo>
                  <a:pt x="1332" y="1230"/>
                </a:lnTo>
                <a:lnTo>
                  <a:pt x="1326" y="1224"/>
                </a:lnTo>
                <a:lnTo>
                  <a:pt x="1320" y="1212"/>
                </a:lnTo>
                <a:lnTo>
                  <a:pt x="1314" y="1206"/>
                </a:lnTo>
                <a:lnTo>
                  <a:pt x="1308" y="1194"/>
                </a:lnTo>
                <a:lnTo>
                  <a:pt x="1308" y="1182"/>
                </a:lnTo>
                <a:lnTo>
                  <a:pt x="1320" y="1176"/>
                </a:lnTo>
                <a:lnTo>
                  <a:pt x="1326" y="1170"/>
                </a:lnTo>
                <a:lnTo>
                  <a:pt x="1338" y="1170"/>
                </a:lnTo>
                <a:lnTo>
                  <a:pt x="1350" y="1164"/>
                </a:lnTo>
                <a:lnTo>
                  <a:pt x="1362" y="1152"/>
                </a:lnTo>
                <a:lnTo>
                  <a:pt x="1374" y="1134"/>
                </a:lnTo>
                <a:lnTo>
                  <a:pt x="1374" y="1110"/>
                </a:lnTo>
                <a:lnTo>
                  <a:pt x="1392" y="1116"/>
                </a:lnTo>
                <a:lnTo>
                  <a:pt x="1398" y="1146"/>
                </a:lnTo>
                <a:lnTo>
                  <a:pt x="1416" y="1110"/>
                </a:lnTo>
                <a:lnTo>
                  <a:pt x="1416" y="1128"/>
                </a:lnTo>
                <a:lnTo>
                  <a:pt x="1422" y="1140"/>
                </a:lnTo>
                <a:lnTo>
                  <a:pt x="1422" y="1158"/>
                </a:lnTo>
                <a:lnTo>
                  <a:pt x="1428" y="1170"/>
                </a:lnTo>
                <a:lnTo>
                  <a:pt x="1434" y="1176"/>
                </a:lnTo>
                <a:lnTo>
                  <a:pt x="1440" y="1176"/>
                </a:lnTo>
                <a:lnTo>
                  <a:pt x="1446" y="1170"/>
                </a:lnTo>
                <a:lnTo>
                  <a:pt x="1446" y="1158"/>
                </a:lnTo>
                <a:lnTo>
                  <a:pt x="1452" y="1152"/>
                </a:lnTo>
                <a:lnTo>
                  <a:pt x="1452" y="1140"/>
                </a:lnTo>
                <a:lnTo>
                  <a:pt x="1458" y="1110"/>
                </a:lnTo>
                <a:lnTo>
                  <a:pt x="1440" y="1068"/>
                </a:lnTo>
                <a:lnTo>
                  <a:pt x="1440" y="1038"/>
                </a:lnTo>
                <a:lnTo>
                  <a:pt x="1410" y="1014"/>
                </a:lnTo>
                <a:lnTo>
                  <a:pt x="1398" y="984"/>
                </a:lnTo>
                <a:lnTo>
                  <a:pt x="1404" y="972"/>
                </a:lnTo>
                <a:lnTo>
                  <a:pt x="1410" y="966"/>
                </a:lnTo>
                <a:lnTo>
                  <a:pt x="1416" y="948"/>
                </a:lnTo>
                <a:lnTo>
                  <a:pt x="1416" y="942"/>
                </a:lnTo>
                <a:lnTo>
                  <a:pt x="1410" y="936"/>
                </a:lnTo>
                <a:lnTo>
                  <a:pt x="1398" y="930"/>
                </a:lnTo>
                <a:lnTo>
                  <a:pt x="1380" y="930"/>
                </a:lnTo>
                <a:lnTo>
                  <a:pt x="1368" y="924"/>
                </a:lnTo>
                <a:lnTo>
                  <a:pt x="1356" y="912"/>
                </a:lnTo>
                <a:lnTo>
                  <a:pt x="1368" y="900"/>
                </a:lnTo>
                <a:lnTo>
                  <a:pt x="1374" y="900"/>
                </a:lnTo>
                <a:lnTo>
                  <a:pt x="1374" y="870"/>
                </a:lnTo>
                <a:lnTo>
                  <a:pt x="1410" y="870"/>
                </a:lnTo>
                <a:lnTo>
                  <a:pt x="1410" y="858"/>
                </a:lnTo>
                <a:lnTo>
                  <a:pt x="1380" y="840"/>
                </a:lnTo>
                <a:lnTo>
                  <a:pt x="1374" y="840"/>
                </a:lnTo>
                <a:lnTo>
                  <a:pt x="1362" y="828"/>
                </a:lnTo>
                <a:lnTo>
                  <a:pt x="1350" y="822"/>
                </a:lnTo>
                <a:lnTo>
                  <a:pt x="1344" y="810"/>
                </a:lnTo>
                <a:lnTo>
                  <a:pt x="1344" y="804"/>
                </a:lnTo>
                <a:lnTo>
                  <a:pt x="1350" y="792"/>
                </a:lnTo>
                <a:lnTo>
                  <a:pt x="1362" y="780"/>
                </a:lnTo>
                <a:lnTo>
                  <a:pt x="1350" y="762"/>
                </a:lnTo>
                <a:lnTo>
                  <a:pt x="1368" y="762"/>
                </a:lnTo>
                <a:lnTo>
                  <a:pt x="1392" y="774"/>
                </a:lnTo>
                <a:lnTo>
                  <a:pt x="1386" y="768"/>
                </a:lnTo>
                <a:lnTo>
                  <a:pt x="1404" y="762"/>
                </a:lnTo>
                <a:lnTo>
                  <a:pt x="1410" y="774"/>
                </a:lnTo>
                <a:lnTo>
                  <a:pt x="1410" y="780"/>
                </a:lnTo>
                <a:lnTo>
                  <a:pt x="1416" y="792"/>
                </a:lnTo>
                <a:lnTo>
                  <a:pt x="1422" y="798"/>
                </a:lnTo>
                <a:lnTo>
                  <a:pt x="1434" y="798"/>
                </a:lnTo>
                <a:lnTo>
                  <a:pt x="1440" y="804"/>
                </a:lnTo>
                <a:lnTo>
                  <a:pt x="1446" y="786"/>
                </a:lnTo>
                <a:lnTo>
                  <a:pt x="1452" y="792"/>
                </a:lnTo>
                <a:lnTo>
                  <a:pt x="1458" y="792"/>
                </a:lnTo>
                <a:lnTo>
                  <a:pt x="1464" y="798"/>
                </a:lnTo>
                <a:lnTo>
                  <a:pt x="1464" y="828"/>
                </a:lnTo>
                <a:lnTo>
                  <a:pt x="1470" y="828"/>
                </a:lnTo>
                <a:lnTo>
                  <a:pt x="1470" y="864"/>
                </a:lnTo>
                <a:lnTo>
                  <a:pt x="1476" y="864"/>
                </a:lnTo>
                <a:lnTo>
                  <a:pt x="1482" y="870"/>
                </a:lnTo>
                <a:lnTo>
                  <a:pt x="1542" y="870"/>
                </a:lnTo>
                <a:lnTo>
                  <a:pt x="1554" y="876"/>
                </a:lnTo>
                <a:lnTo>
                  <a:pt x="1572" y="876"/>
                </a:lnTo>
                <a:lnTo>
                  <a:pt x="1620" y="864"/>
                </a:lnTo>
                <a:lnTo>
                  <a:pt x="1626" y="864"/>
                </a:lnTo>
                <a:lnTo>
                  <a:pt x="1650" y="888"/>
                </a:lnTo>
                <a:lnTo>
                  <a:pt x="1650" y="894"/>
                </a:lnTo>
                <a:lnTo>
                  <a:pt x="1644" y="900"/>
                </a:lnTo>
                <a:lnTo>
                  <a:pt x="1638" y="900"/>
                </a:lnTo>
                <a:lnTo>
                  <a:pt x="1638" y="912"/>
                </a:lnTo>
                <a:lnTo>
                  <a:pt x="1632" y="930"/>
                </a:lnTo>
                <a:lnTo>
                  <a:pt x="1626" y="942"/>
                </a:lnTo>
                <a:lnTo>
                  <a:pt x="1620" y="948"/>
                </a:lnTo>
                <a:lnTo>
                  <a:pt x="1614" y="948"/>
                </a:lnTo>
                <a:lnTo>
                  <a:pt x="1602" y="954"/>
                </a:lnTo>
                <a:lnTo>
                  <a:pt x="1596" y="954"/>
                </a:lnTo>
                <a:lnTo>
                  <a:pt x="1584" y="966"/>
                </a:lnTo>
                <a:lnTo>
                  <a:pt x="1578" y="978"/>
                </a:lnTo>
                <a:lnTo>
                  <a:pt x="1578" y="996"/>
                </a:lnTo>
                <a:lnTo>
                  <a:pt x="1584" y="1008"/>
                </a:lnTo>
                <a:lnTo>
                  <a:pt x="1602" y="1026"/>
                </a:lnTo>
                <a:lnTo>
                  <a:pt x="1608" y="1026"/>
                </a:lnTo>
                <a:lnTo>
                  <a:pt x="1626" y="1050"/>
                </a:lnTo>
                <a:lnTo>
                  <a:pt x="1632" y="1014"/>
                </a:lnTo>
                <a:lnTo>
                  <a:pt x="1632" y="990"/>
                </a:lnTo>
                <a:lnTo>
                  <a:pt x="1650" y="990"/>
                </a:lnTo>
                <a:lnTo>
                  <a:pt x="1662" y="996"/>
                </a:lnTo>
                <a:lnTo>
                  <a:pt x="1668" y="1002"/>
                </a:lnTo>
                <a:lnTo>
                  <a:pt x="1668" y="1020"/>
                </a:lnTo>
                <a:lnTo>
                  <a:pt x="1674" y="1032"/>
                </a:lnTo>
                <a:lnTo>
                  <a:pt x="1674" y="1038"/>
                </a:lnTo>
                <a:lnTo>
                  <a:pt x="1680" y="1050"/>
                </a:lnTo>
                <a:lnTo>
                  <a:pt x="1680" y="1062"/>
                </a:lnTo>
                <a:lnTo>
                  <a:pt x="1686" y="1074"/>
                </a:lnTo>
                <a:lnTo>
                  <a:pt x="1692" y="1092"/>
                </a:lnTo>
                <a:lnTo>
                  <a:pt x="1698" y="1104"/>
                </a:lnTo>
                <a:lnTo>
                  <a:pt x="1704" y="1110"/>
                </a:lnTo>
                <a:lnTo>
                  <a:pt x="1704" y="1116"/>
                </a:lnTo>
                <a:lnTo>
                  <a:pt x="1722" y="1134"/>
                </a:lnTo>
                <a:lnTo>
                  <a:pt x="1722" y="1110"/>
                </a:lnTo>
                <a:lnTo>
                  <a:pt x="1728" y="1110"/>
                </a:lnTo>
                <a:lnTo>
                  <a:pt x="1734" y="1116"/>
                </a:lnTo>
                <a:lnTo>
                  <a:pt x="1746" y="1116"/>
                </a:lnTo>
                <a:lnTo>
                  <a:pt x="1746" y="1104"/>
                </a:lnTo>
                <a:lnTo>
                  <a:pt x="1728" y="1086"/>
                </a:lnTo>
                <a:lnTo>
                  <a:pt x="1728" y="1062"/>
                </a:lnTo>
                <a:lnTo>
                  <a:pt x="1722" y="1050"/>
                </a:lnTo>
                <a:lnTo>
                  <a:pt x="1740" y="1032"/>
                </a:lnTo>
                <a:lnTo>
                  <a:pt x="1746" y="1032"/>
                </a:lnTo>
                <a:lnTo>
                  <a:pt x="1740" y="984"/>
                </a:lnTo>
                <a:lnTo>
                  <a:pt x="1722" y="966"/>
                </a:lnTo>
                <a:lnTo>
                  <a:pt x="1716" y="966"/>
                </a:lnTo>
                <a:lnTo>
                  <a:pt x="1770" y="966"/>
                </a:lnTo>
                <a:lnTo>
                  <a:pt x="1782" y="972"/>
                </a:lnTo>
                <a:lnTo>
                  <a:pt x="1794" y="972"/>
                </a:lnTo>
                <a:lnTo>
                  <a:pt x="1794" y="936"/>
                </a:lnTo>
                <a:lnTo>
                  <a:pt x="1812" y="882"/>
                </a:lnTo>
                <a:lnTo>
                  <a:pt x="1806" y="876"/>
                </a:lnTo>
                <a:lnTo>
                  <a:pt x="1800" y="864"/>
                </a:lnTo>
                <a:lnTo>
                  <a:pt x="1800" y="846"/>
                </a:lnTo>
                <a:lnTo>
                  <a:pt x="1812" y="840"/>
                </a:lnTo>
                <a:lnTo>
                  <a:pt x="1818" y="834"/>
                </a:lnTo>
                <a:lnTo>
                  <a:pt x="1836" y="804"/>
                </a:lnTo>
                <a:lnTo>
                  <a:pt x="1836" y="792"/>
                </a:lnTo>
                <a:lnTo>
                  <a:pt x="1830" y="786"/>
                </a:lnTo>
                <a:lnTo>
                  <a:pt x="1830" y="780"/>
                </a:lnTo>
                <a:lnTo>
                  <a:pt x="1824" y="774"/>
                </a:lnTo>
                <a:lnTo>
                  <a:pt x="1824" y="750"/>
                </a:lnTo>
                <a:lnTo>
                  <a:pt x="1830" y="750"/>
                </a:lnTo>
                <a:lnTo>
                  <a:pt x="1836" y="744"/>
                </a:lnTo>
                <a:lnTo>
                  <a:pt x="1848" y="744"/>
                </a:lnTo>
                <a:lnTo>
                  <a:pt x="1860" y="738"/>
                </a:lnTo>
                <a:lnTo>
                  <a:pt x="1872" y="726"/>
                </a:lnTo>
                <a:lnTo>
                  <a:pt x="1872" y="708"/>
                </a:lnTo>
                <a:lnTo>
                  <a:pt x="1878" y="708"/>
                </a:lnTo>
                <a:lnTo>
                  <a:pt x="1890" y="702"/>
                </a:lnTo>
                <a:lnTo>
                  <a:pt x="1926" y="702"/>
                </a:lnTo>
                <a:lnTo>
                  <a:pt x="1932" y="708"/>
                </a:lnTo>
                <a:lnTo>
                  <a:pt x="1950" y="708"/>
                </a:lnTo>
                <a:lnTo>
                  <a:pt x="1950" y="702"/>
                </a:lnTo>
                <a:lnTo>
                  <a:pt x="1944" y="696"/>
                </a:lnTo>
                <a:lnTo>
                  <a:pt x="1932" y="690"/>
                </a:lnTo>
                <a:lnTo>
                  <a:pt x="1926" y="684"/>
                </a:lnTo>
                <a:lnTo>
                  <a:pt x="1920" y="67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Iceland" descr="© INSCALE GmbH, 05.05.2010&#10;http://www.presentationload.com/">
            <a:extLst>
              <a:ext uri="{FF2B5EF4-FFF2-40B4-BE49-F238E27FC236}">
                <a16:creationId xmlns:a16="http://schemas.microsoft.com/office/drawing/2014/main" id="{3746810C-14DF-E47B-6B8F-DB033242501F}"/>
              </a:ext>
            </a:extLst>
          </p:cNvPr>
          <p:cNvSpPr>
            <a:spLocks/>
          </p:cNvSpPr>
          <p:nvPr/>
        </p:nvSpPr>
        <p:spPr bwMode="gray">
          <a:xfrm>
            <a:off x="5067301" y="1910141"/>
            <a:ext cx="269235" cy="105113"/>
          </a:xfrm>
          <a:custGeom>
            <a:avLst/>
            <a:gdLst>
              <a:gd name="T0" fmla="*/ 2147483647 w 570"/>
              <a:gd name="T1" fmla="*/ 2147483647 h 222"/>
              <a:gd name="T2" fmla="*/ 2147483647 w 570"/>
              <a:gd name="T3" fmla="*/ 2147483647 h 222"/>
              <a:gd name="T4" fmla="*/ 2147483647 w 570"/>
              <a:gd name="T5" fmla="*/ 2147483647 h 222"/>
              <a:gd name="T6" fmla="*/ 2147483647 w 570"/>
              <a:gd name="T7" fmla="*/ 2147483647 h 222"/>
              <a:gd name="T8" fmla="*/ 2147483647 w 570"/>
              <a:gd name="T9" fmla="*/ 2147483647 h 222"/>
              <a:gd name="T10" fmla="*/ 2147483647 w 570"/>
              <a:gd name="T11" fmla="*/ 2147483647 h 222"/>
              <a:gd name="T12" fmla="*/ 2147483647 w 570"/>
              <a:gd name="T13" fmla="*/ 2147483647 h 222"/>
              <a:gd name="T14" fmla="*/ 2147483647 w 570"/>
              <a:gd name="T15" fmla="*/ 2147483647 h 222"/>
              <a:gd name="T16" fmla="*/ 2147483647 w 570"/>
              <a:gd name="T17" fmla="*/ 2147483647 h 222"/>
              <a:gd name="T18" fmla="*/ 2147483647 w 570"/>
              <a:gd name="T19" fmla="*/ 2147483647 h 222"/>
              <a:gd name="T20" fmla="*/ 2147483647 w 570"/>
              <a:gd name="T21" fmla="*/ 2147483647 h 222"/>
              <a:gd name="T22" fmla="*/ 2147483647 w 570"/>
              <a:gd name="T23" fmla="*/ 2147483647 h 222"/>
              <a:gd name="T24" fmla="*/ 2147483647 w 570"/>
              <a:gd name="T25" fmla="*/ 2147483647 h 222"/>
              <a:gd name="T26" fmla="*/ 2147483647 w 570"/>
              <a:gd name="T27" fmla="*/ 2147483647 h 222"/>
              <a:gd name="T28" fmla="*/ 2147483647 w 570"/>
              <a:gd name="T29" fmla="*/ 2147483647 h 222"/>
              <a:gd name="T30" fmla="*/ 2147483647 w 570"/>
              <a:gd name="T31" fmla="*/ 2147483647 h 222"/>
              <a:gd name="T32" fmla="*/ 2147483647 w 570"/>
              <a:gd name="T33" fmla="*/ 2147483647 h 222"/>
              <a:gd name="T34" fmla="*/ 2147483647 w 570"/>
              <a:gd name="T35" fmla="*/ 2147483647 h 222"/>
              <a:gd name="T36" fmla="*/ 2147483647 w 570"/>
              <a:gd name="T37" fmla="*/ 2147483647 h 222"/>
              <a:gd name="T38" fmla="*/ 2147483647 w 570"/>
              <a:gd name="T39" fmla="*/ 2147483647 h 222"/>
              <a:gd name="T40" fmla="*/ 2147483647 w 570"/>
              <a:gd name="T41" fmla="*/ 2147483647 h 222"/>
              <a:gd name="T42" fmla="*/ 2147483647 w 570"/>
              <a:gd name="T43" fmla="*/ 2147483647 h 222"/>
              <a:gd name="T44" fmla="*/ 2147483647 w 570"/>
              <a:gd name="T45" fmla="*/ 2147483647 h 222"/>
              <a:gd name="T46" fmla="*/ 2147483647 w 570"/>
              <a:gd name="T47" fmla="*/ 2147483647 h 222"/>
              <a:gd name="T48" fmla="*/ 2147483647 w 570"/>
              <a:gd name="T49" fmla="*/ 2147483647 h 222"/>
              <a:gd name="T50" fmla="*/ 2147483647 w 570"/>
              <a:gd name="T51" fmla="*/ 2147483647 h 222"/>
              <a:gd name="T52" fmla="*/ 2147483647 w 570"/>
              <a:gd name="T53" fmla="*/ 2147483647 h 222"/>
              <a:gd name="T54" fmla="*/ 2147483647 w 570"/>
              <a:gd name="T55" fmla="*/ 2147483647 h 222"/>
              <a:gd name="T56" fmla="*/ 2147483647 w 570"/>
              <a:gd name="T57" fmla="*/ 2147483647 h 222"/>
              <a:gd name="T58" fmla="*/ 2147483647 w 570"/>
              <a:gd name="T59" fmla="*/ 2147483647 h 222"/>
              <a:gd name="T60" fmla="*/ 2147483647 w 570"/>
              <a:gd name="T61" fmla="*/ 2147483647 h 222"/>
              <a:gd name="T62" fmla="*/ 2147483647 w 570"/>
              <a:gd name="T63" fmla="*/ 2147483647 h 222"/>
              <a:gd name="T64" fmla="*/ 2147483647 w 570"/>
              <a:gd name="T65" fmla="*/ 2147483647 h 222"/>
              <a:gd name="T66" fmla="*/ 0 w 570"/>
              <a:gd name="T67" fmla="*/ 2147483647 h 222"/>
              <a:gd name="T68" fmla="*/ 2147483647 w 570"/>
              <a:gd name="T69" fmla="*/ 2147483647 h 222"/>
              <a:gd name="T70" fmla="*/ 2147483647 w 570"/>
              <a:gd name="T71" fmla="*/ 2147483647 h 222"/>
              <a:gd name="T72" fmla="*/ 2147483647 w 570"/>
              <a:gd name="T73" fmla="*/ 2147483647 h 222"/>
              <a:gd name="T74" fmla="*/ 2147483647 w 570"/>
              <a:gd name="T75" fmla="*/ 2147483647 h 222"/>
              <a:gd name="T76" fmla="*/ 2147483647 w 570"/>
              <a:gd name="T77" fmla="*/ 2147483647 h 222"/>
              <a:gd name="T78" fmla="*/ 2147483647 w 570"/>
              <a:gd name="T79" fmla="*/ 2147483647 h 222"/>
              <a:gd name="T80" fmla="*/ 2147483647 w 570"/>
              <a:gd name="T81" fmla="*/ 2147483647 h 222"/>
              <a:gd name="T82" fmla="*/ 2147483647 w 570"/>
              <a:gd name="T83" fmla="*/ 2147483647 h 222"/>
              <a:gd name="T84" fmla="*/ 2147483647 w 570"/>
              <a:gd name="T85" fmla="*/ 2147483647 h 222"/>
              <a:gd name="T86" fmla="*/ 2147483647 w 570"/>
              <a:gd name="T87" fmla="*/ 2147483647 h 222"/>
              <a:gd name="T88" fmla="*/ 2147483647 w 570"/>
              <a:gd name="T89" fmla="*/ 2147483647 h 222"/>
              <a:gd name="T90" fmla="*/ 2147483647 w 570"/>
              <a:gd name="T91" fmla="*/ 2147483647 h 222"/>
              <a:gd name="T92" fmla="*/ 2147483647 w 570"/>
              <a:gd name="T93" fmla="*/ 2147483647 h 2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70"/>
              <a:gd name="T142" fmla="*/ 0 h 222"/>
              <a:gd name="T143" fmla="*/ 570 w 570"/>
              <a:gd name="T144" fmla="*/ 222 h 22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70" h="222">
                <a:moveTo>
                  <a:pt x="252" y="222"/>
                </a:moveTo>
                <a:lnTo>
                  <a:pt x="270" y="216"/>
                </a:lnTo>
                <a:lnTo>
                  <a:pt x="306" y="216"/>
                </a:lnTo>
                <a:lnTo>
                  <a:pt x="312" y="204"/>
                </a:lnTo>
                <a:lnTo>
                  <a:pt x="312" y="192"/>
                </a:lnTo>
                <a:lnTo>
                  <a:pt x="324" y="198"/>
                </a:lnTo>
                <a:lnTo>
                  <a:pt x="330" y="198"/>
                </a:lnTo>
                <a:lnTo>
                  <a:pt x="342" y="204"/>
                </a:lnTo>
                <a:lnTo>
                  <a:pt x="348" y="204"/>
                </a:lnTo>
                <a:lnTo>
                  <a:pt x="360" y="192"/>
                </a:lnTo>
                <a:lnTo>
                  <a:pt x="360" y="186"/>
                </a:lnTo>
                <a:lnTo>
                  <a:pt x="372" y="186"/>
                </a:lnTo>
                <a:lnTo>
                  <a:pt x="378" y="192"/>
                </a:lnTo>
                <a:lnTo>
                  <a:pt x="390" y="192"/>
                </a:lnTo>
                <a:lnTo>
                  <a:pt x="414" y="180"/>
                </a:lnTo>
                <a:lnTo>
                  <a:pt x="432" y="168"/>
                </a:lnTo>
                <a:lnTo>
                  <a:pt x="456" y="156"/>
                </a:lnTo>
                <a:lnTo>
                  <a:pt x="474" y="156"/>
                </a:lnTo>
                <a:lnTo>
                  <a:pt x="480" y="162"/>
                </a:lnTo>
                <a:lnTo>
                  <a:pt x="492" y="162"/>
                </a:lnTo>
                <a:lnTo>
                  <a:pt x="504" y="156"/>
                </a:lnTo>
                <a:lnTo>
                  <a:pt x="510" y="144"/>
                </a:lnTo>
                <a:lnTo>
                  <a:pt x="510" y="138"/>
                </a:lnTo>
                <a:lnTo>
                  <a:pt x="516" y="126"/>
                </a:lnTo>
                <a:lnTo>
                  <a:pt x="528" y="126"/>
                </a:lnTo>
                <a:lnTo>
                  <a:pt x="552" y="114"/>
                </a:lnTo>
                <a:lnTo>
                  <a:pt x="564" y="102"/>
                </a:lnTo>
                <a:lnTo>
                  <a:pt x="570" y="102"/>
                </a:lnTo>
                <a:lnTo>
                  <a:pt x="552" y="102"/>
                </a:lnTo>
                <a:lnTo>
                  <a:pt x="570" y="84"/>
                </a:lnTo>
                <a:lnTo>
                  <a:pt x="570" y="78"/>
                </a:lnTo>
                <a:lnTo>
                  <a:pt x="564" y="72"/>
                </a:lnTo>
                <a:lnTo>
                  <a:pt x="552" y="66"/>
                </a:lnTo>
                <a:lnTo>
                  <a:pt x="540" y="66"/>
                </a:lnTo>
                <a:lnTo>
                  <a:pt x="534" y="72"/>
                </a:lnTo>
                <a:lnTo>
                  <a:pt x="528" y="72"/>
                </a:lnTo>
                <a:lnTo>
                  <a:pt x="534" y="60"/>
                </a:lnTo>
                <a:lnTo>
                  <a:pt x="504" y="60"/>
                </a:lnTo>
                <a:lnTo>
                  <a:pt x="522" y="36"/>
                </a:lnTo>
                <a:lnTo>
                  <a:pt x="504" y="36"/>
                </a:lnTo>
                <a:lnTo>
                  <a:pt x="510" y="18"/>
                </a:lnTo>
                <a:lnTo>
                  <a:pt x="480" y="24"/>
                </a:lnTo>
                <a:lnTo>
                  <a:pt x="474" y="18"/>
                </a:lnTo>
                <a:lnTo>
                  <a:pt x="462" y="12"/>
                </a:lnTo>
                <a:lnTo>
                  <a:pt x="456" y="6"/>
                </a:lnTo>
                <a:lnTo>
                  <a:pt x="444" y="0"/>
                </a:lnTo>
                <a:lnTo>
                  <a:pt x="432" y="0"/>
                </a:lnTo>
                <a:lnTo>
                  <a:pt x="432" y="24"/>
                </a:lnTo>
                <a:lnTo>
                  <a:pt x="414" y="30"/>
                </a:lnTo>
                <a:lnTo>
                  <a:pt x="408" y="30"/>
                </a:lnTo>
                <a:lnTo>
                  <a:pt x="402" y="24"/>
                </a:lnTo>
                <a:lnTo>
                  <a:pt x="378" y="24"/>
                </a:lnTo>
                <a:lnTo>
                  <a:pt x="372" y="30"/>
                </a:lnTo>
                <a:lnTo>
                  <a:pt x="366" y="42"/>
                </a:lnTo>
                <a:lnTo>
                  <a:pt x="360" y="36"/>
                </a:lnTo>
                <a:lnTo>
                  <a:pt x="348" y="30"/>
                </a:lnTo>
                <a:lnTo>
                  <a:pt x="342" y="24"/>
                </a:lnTo>
                <a:lnTo>
                  <a:pt x="336" y="24"/>
                </a:lnTo>
                <a:lnTo>
                  <a:pt x="330" y="30"/>
                </a:lnTo>
                <a:lnTo>
                  <a:pt x="330" y="60"/>
                </a:lnTo>
                <a:lnTo>
                  <a:pt x="324" y="48"/>
                </a:lnTo>
                <a:lnTo>
                  <a:pt x="318" y="42"/>
                </a:lnTo>
                <a:lnTo>
                  <a:pt x="306" y="36"/>
                </a:lnTo>
                <a:lnTo>
                  <a:pt x="300" y="24"/>
                </a:lnTo>
                <a:lnTo>
                  <a:pt x="288" y="24"/>
                </a:lnTo>
                <a:lnTo>
                  <a:pt x="288" y="30"/>
                </a:lnTo>
                <a:lnTo>
                  <a:pt x="270" y="30"/>
                </a:lnTo>
                <a:lnTo>
                  <a:pt x="264" y="36"/>
                </a:lnTo>
                <a:lnTo>
                  <a:pt x="264" y="54"/>
                </a:lnTo>
                <a:lnTo>
                  <a:pt x="252" y="54"/>
                </a:lnTo>
                <a:lnTo>
                  <a:pt x="240" y="42"/>
                </a:lnTo>
                <a:lnTo>
                  <a:pt x="228" y="36"/>
                </a:lnTo>
                <a:lnTo>
                  <a:pt x="222" y="30"/>
                </a:lnTo>
                <a:lnTo>
                  <a:pt x="216" y="30"/>
                </a:lnTo>
                <a:lnTo>
                  <a:pt x="216" y="48"/>
                </a:lnTo>
                <a:lnTo>
                  <a:pt x="210" y="60"/>
                </a:lnTo>
                <a:lnTo>
                  <a:pt x="210" y="72"/>
                </a:lnTo>
                <a:lnTo>
                  <a:pt x="204" y="72"/>
                </a:lnTo>
                <a:lnTo>
                  <a:pt x="192" y="60"/>
                </a:lnTo>
                <a:lnTo>
                  <a:pt x="186" y="60"/>
                </a:lnTo>
                <a:lnTo>
                  <a:pt x="162" y="84"/>
                </a:lnTo>
                <a:lnTo>
                  <a:pt x="162" y="90"/>
                </a:lnTo>
                <a:lnTo>
                  <a:pt x="156" y="84"/>
                </a:lnTo>
                <a:lnTo>
                  <a:pt x="144" y="60"/>
                </a:lnTo>
                <a:lnTo>
                  <a:pt x="162" y="42"/>
                </a:lnTo>
                <a:lnTo>
                  <a:pt x="162" y="36"/>
                </a:lnTo>
                <a:lnTo>
                  <a:pt x="156" y="30"/>
                </a:lnTo>
                <a:lnTo>
                  <a:pt x="108" y="6"/>
                </a:lnTo>
                <a:lnTo>
                  <a:pt x="96" y="6"/>
                </a:lnTo>
                <a:lnTo>
                  <a:pt x="96" y="36"/>
                </a:lnTo>
                <a:lnTo>
                  <a:pt x="90" y="36"/>
                </a:lnTo>
                <a:lnTo>
                  <a:pt x="84" y="30"/>
                </a:lnTo>
                <a:lnTo>
                  <a:pt x="78" y="30"/>
                </a:lnTo>
                <a:lnTo>
                  <a:pt x="66" y="24"/>
                </a:lnTo>
                <a:lnTo>
                  <a:pt x="54" y="24"/>
                </a:lnTo>
                <a:lnTo>
                  <a:pt x="42" y="30"/>
                </a:lnTo>
                <a:lnTo>
                  <a:pt x="30" y="42"/>
                </a:lnTo>
                <a:lnTo>
                  <a:pt x="48" y="54"/>
                </a:lnTo>
                <a:lnTo>
                  <a:pt x="30" y="54"/>
                </a:lnTo>
                <a:lnTo>
                  <a:pt x="18" y="60"/>
                </a:lnTo>
                <a:lnTo>
                  <a:pt x="12" y="66"/>
                </a:lnTo>
                <a:lnTo>
                  <a:pt x="0" y="66"/>
                </a:lnTo>
                <a:lnTo>
                  <a:pt x="6" y="72"/>
                </a:lnTo>
                <a:lnTo>
                  <a:pt x="18" y="78"/>
                </a:lnTo>
                <a:lnTo>
                  <a:pt x="30" y="78"/>
                </a:lnTo>
                <a:lnTo>
                  <a:pt x="54" y="66"/>
                </a:lnTo>
                <a:lnTo>
                  <a:pt x="66" y="66"/>
                </a:lnTo>
                <a:lnTo>
                  <a:pt x="72" y="60"/>
                </a:lnTo>
                <a:lnTo>
                  <a:pt x="78" y="60"/>
                </a:lnTo>
                <a:lnTo>
                  <a:pt x="126" y="72"/>
                </a:lnTo>
                <a:lnTo>
                  <a:pt x="90" y="90"/>
                </a:lnTo>
                <a:lnTo>
                  <a:pt x="102" y="90"/>
                </a:lnTo>
                <a:lnTo>
                  <a:pt x="108" y="96"/>
                </a:lnTo>
                <a:lnTo>
                  <a:pt x="114" y="96"/>
                </a:lnTo>
                <a:lnTo>
                  <a:pt x="120" y="102"/>
                </a:lnTo>
                <a:lnTo>
                  <a:pt x="114" y="102"/>
                </a:lnTo>
                <a:lnTo>
                  <a:pt x="108" y="108"/>
                </a:lnTo>
                <a:lnTo>
                  <a:pt x="6" y="108"/>
                </a:lnTo>
                <a:lnTo>
                  <a:pt x="0" y="114"/>
                </a:lnTo>
                <a:lnTo>
                  <a:pt x="12" y="120"/>
                </a:lnTo>
                <a:lnTo>
                  <a:pt x="60" y="120"/>
                </a:lnTo>
                <a:lnTo>
                  <a:pt x="84" y="132"/>
                </a:lnTo>
                <a:lnTo>
                  <a:pt x="90" y="138"/>
                </a:lnTo>
                <a:lnTo>
                  <a:pt x="126" y="132"/>
                </a:lnTo>
                <a:lnTo>
                  <a:pt x="108" y="150"/>
                </a:lnTo>
                <a:lnTo>
                  <a:pt x="120" y="156"/>
                </a:lnTo>
                <a:lnTo>
                  <a:pt x="114" y="162"/>
                </a:lnTo>
                <a:lnTo>
                  <a:pt x="114" y="168"/>
                </a:lnTo>
                <a:lnTo>
                  <a:pt x="108" y="174"/>
                </a:lnTo>
                <a:lnTo>
                  <a:pt x="90" y="174"/>
                </a:lnTo>
                <a:lnTo>
                  <a:pt x="78" y="180"/>
                </a:lnTo>
                <a:lnTo>
                  <a:pt x="54" y="180"/>
                </a:lnTo>
                <a:lnTo>
                  <a:pt x="54" y="186"/>
                </a:lnTo>
                <a:lnTo>
                  <a:pt x="66" y="192"/>
                </a:lnTo>
                <a:lnTo>
                  <a:pt x="120" y="192"/>
                </a:lnTo>
                <a:lnTo>
                  <a:pt x="132" y="186"/>
                </a:lnTo>
                <a:lnTo>
                  <a:pt x="138" y="180"/>
                </a:lnTo>
                <a:lnTo>
                  <a:pt x="168" y="198"/>
                </a:lnTo>
                <a:lnTo>
                  <a:pt x="180" y="186"/>
                </a:lnTo>
                <a:lnTo>
                  <a:pt x="180" y="198"/>
                </a:lnTo>
                <a:lnTo>
                  <a:pt x="228" y="222"/>
                </a:lnTo>
                <a:lnTo>
                  <a:pt x="252" y="22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ungary" descr="© INSCALE GmbH, 05.05.2010&#10;http://www.presentationload.com/">
            <a:extLst>
              <a:ext uri="{FF2B5EF4-FFF2-40B4-BE49-F238E27FC236}">
                <a16:creationId xmlns:a16="http://schemas.microsoft.com/office/drawing/2014/main" id="{04574CA5-4383-BD46-2BA4-3FDB599C71CE}"/>
              </a:ext>
            </a:extLst>
          </p:cNvPr>
          <p:cNvSpPr>
            <a:spLocks/>
          </p:cNvSpPr>
          <p:nvPr/>
        </p:nvSpPr>
        <p:spPr bwMode="gray">
          <a:xfrm>
            <a:off x="6120268" y="2544502"/>
            <a:ext cx="201004" cy="105113"/>
          </a:xfrm>
          <a:custGeom>
            <a:avLst/>
            <a:gdLst>
              <a:gd name="T0" fmla="*/ 2147483647 w 426"/>
              <a:gd name="T1" fmla="*/ 2147483647 h 222"/>
              <a:gd name="T2" fmla="*/ 2147483647 w 426"/>
              <a:gd name="T3" fmla="*/ 2147483647 h 222"/>
              <a:gd name="T4" fmla="*/ 2147483647 w 426"/>
              <a:gd name="T5" fmla="*/ 2147483647 h 222"/>
              <a:gd name="T6" fmla="*/ 0 w 426"/>
              <a:gd name="T7" fmla="*/ 2147483647 h 222"/>
              <a:gd name="T8" fmla="*/ 2147483647 w 426"/>
              <a:gd name="T9" fmla="*/ 2147483647 h 222"/>
              <a:gd name="T10" fmla="*/ 2147483647 w 426"/>
              <a:gd name="T11" fmla="*/ 2147483647 h 222"/>
              <a:gd name="T12" fmla="*/ 2147483647 w 426"/>
              <a:gd name="T13" fmla="*/ 2147483647 h 222"/>
              <a:gd name="T14" fmla="*/ 2147483647 w 426"/>
              <a:gd name="T15" fmla="*/ 2147483647 h 222"/>
              <a:gd name="T16" fmla="*/ 2147483647 w 426"/>
              <a:gd name="T17" fmla="*/ 2147483647 h 222"/>
              <a:gd name="T18" fmla="*/ 2147483647 w 426"/>
              <a:gd name="T19" fmla="*/ 2147483647 h 222"/>
              <a:gd name="T20" fmla="*/ 2147483647 w 426"/>
              <a:gd name="T21" fmla="*/ 2147483647 h 222"/>
              <a:gd name="T22" fmla="*/ 2147483647 w 426"/>
              <a:gd name="T23" fmla="*/ 2147483647 h 222"/>
              <a:gd name="T24" fmla="*/ 2147483647 w 426"/>
              <a:gd name="T25" fmla="*/ 2147483647 h 222"/>
              <a:gd name="T26" fmla="*/ 2147483647 w 426"/>
              <a:gd name="T27" fmla="*/ 2147483647 h 222"/>
              <a:gd name="T28" fmla="*/ 2147483647 w 426"/>
              <a:gd name="T29" fmla="*/ 2147483647 h 222"/>
              <a:gd name="T30" fmla="*/ 2147483647 w 426"/>
              <a:gd name="T31" fmla="*/ 2147483647 h 222"/>
              <a:gd name="T32" fmla="*/ 2147483647 w 426"/>
              <a:gd name="T33" fmla="*/ 2147483647 h 222"/>
              <a:gd name="T34" fmla="*/ 2147483647 w 426"/>
              <a:gd name="T35" fmla="*/ 2147483647 h 222"/>
              <a:gd name="T36" fmla="*/ 2147483647 w 426"/>
              <a:gd name="T37" fmla="*/ 2147483647 h 222"/>
              <a:gd name="T38" fmla="*/ 2147483647 w 426"/>
              <a:gd name="T39" fmla="*/ 2147483647 h 222"/>
              <a:gd name="T40" fmla="*/ 2147483647 w 426"/>
              <a:gd name="T41" fmla="*/ 2147483647 h 222"/>
              <a:gd name="T42" fmla="*/ 2147483647 w 426"/>
              <a:gd name="T43" fmla="*/ 2147483647 h 222"/>
              <a:gd name="T44" fmla="*/ 2147483647 w 426"/>
              <a:gd name="T45" fmla="*/ 2147483647 h 222"/>
              <a:gd name="T46" fmla="*/ 2147483647 w 426"/>
              <a:gd name="T47" fmla="*/ 2147483647 h 222"/>
              <a:gd name="T48" fmla="*/ 2147483647 w 426"/>
              <a:gd name="T49" fmla="*/ 0 h 222"/>
              <a:gd name="T50" fmla="*/ 2147483647 w 426"/>
              <a:gd name="T51" fmla="*/ 2147483647 h 222"/>
              <a:gd name="T52" fmla="*/ 2147483647 w 426"/>
              <a:gd name="T53" fmla="*/ 0 h 222"/>
              <a:gd name="T54" fmla="*/ 2147483647 w 426"/>
              <a:gd name="T55" fmla="*/ 2147483647 h 222"/>
              <a:gd name="T56" fmla="*/ 2147483647 w 426"/>
              <a:gd name="T57" fmla="*/ 2147483647 h 222"/>
              <a:gd name="T58" fmla="*/ 2147483647 w 426"/>
              <a:gd name="T59" fmla="*/ 2147483647 h 222"/>
              <a:gd name="T60" fmla="*/ 2147483647 w 426"/>
              <a:gd name="T61" fmla="*/ 2147483647 h 222"/>
              <a:gd name="T62" fmla="*/ 2147483647 w 426"/>
              <a:gd name="T63" fmla="*/ 2147483647 h 222"/>
              <a:gd name="T64" fmla="*/ 2147483647 w 426"/>
              <a:gd name="T65" fmla="*/ 2147483647 h 222"/>
              <a:gd name="T66" fmla="*/ 2147483647 w 426"/>
              <a:gd name="T67" fmla="*/ 2147483647 h 222"/>
              <a:gd name="T68" fmla="*/ 2147483647 w 426"/>
              <a:gd name="T69" fmla="*/ 2147483647 h 222"/>
              <a:gd name="T70" fmla="*/ 2147483647 w 426"/>
              <a:gd name="T71" fmla="*/ 2147483647 h 2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26"/>
              <a:gd name="T109" fmla="*/ 0 h 222"/>
              <a:gd name="T110" fmla="*/ 426 w 426"/>
              <a:gd name="T111" fmla="*/ 222 h 22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26" h="222">
                <a:moveTo>
                  <a:pt x="42" y="66"/>
                </a:moveTo>
                <a:lnTo>
                  <a:pt x="24" y="66"/>
                </a:lnTo>
                <a:lnTo>
                  <a:pt x="18" y="78"/>
                </a:lnTo>
                <a:lnTo>
                  <a:pt x="30" y="78"/>
                </a:lnTo>
                <a:lnTo>
                  <a:pt x="18" y="96"/>
                </a:lnTo>
                <a:lnTo>
                  <a:pt x="18" y="120"/>
                </a:lnTo>
                <a:lnTo>
                  <a:pt x="0" y="120"/>
                </a:lnTo>
                <a:lnTo>
                  <a:pt x="0" y="126"/>
                </a:lnTo>
                <a:lnTo>
                  <a:pt x="6" y="132"/>
                </a:lnTo>
                <a:lnTo>
                  <a:pt x="12" y="150"/>
                </a:lnTo>
                <a:lnTo>
                  <a:pt x="30" y="162"/>
                </a:lnTo>
                <a:lnTo>
                  <a:pt x="42" y="168"/>
                </a:lnTo>
                <a:lnTo>
                  <a:pt x="48" y="174"/>
                </a:lnTo>
                <a:lnTo>
                  <a:pt x="48" y="180"/>
                </a:lnTo>
                <a:lnTo>
                  <a:pt x="60" y="192"/>
                </a:lnTo>
                <a:lnTo>
                  <a:pt x="72" y="198"/>
                </a:lnTo>
                <a:lnTo>
                  <a:pt x="78" y="204"/>
                </a:lnTo>
                <a:lnTo>
                  <a:pt x="90" y="210"/>
                </a:lnTo>
                <a:lnTo>
                  <a:pt x="108" y="210"/>
                </a:lnTo>
                <a:lnTo>
                  <a:pt x="114" y="222"/>
                </a:lnTo>
                <a:lnTo>
                  <a:pt x="156" y="216"/>
                </a:lnTo>
                <a:lnTo>
                  <a:pt x="168" y="210"/>
                </a:lnTo>
                <a:lnTo>
                  <a:pt x="174" y="204"/>
                </a:lnTo>
                <a:lnTo>
                  <a:pt x="198" y="204"/>
                </a:lnTo>
                <a:lnTo>
                  <a:pt x="216" y="186"/>
                </a:lnTo>
                <a:lnTo>
                  <a:pt x="240" y="186"/>
                </a:lnTo>
                <a:lnTo>
                  <a:pt x="258" y="198"/>
                </a:lnTo>
                <a:lnTo>
                  <a:pt x="288" y="192"/>
                </a:lnTo>
                <a:lnTo>
                  <a:pt x="288" y="174"/>
                </a:lnTo>
                <a:lnTo>
                  <a:pt x="306" y="180"/>
                </a:lnTo>
                <a:lnTo>
                  <a:pt x="312" y="174"/>
                </a:lnTo>
                <a:lnTo>
                  <a:pt x="324" y="168"/>
                </a:lnTo>
                <a:lnTo>
                  <a:pt x="330" y="162"/>
                </a:lnTo>
                <a:lnTo>
                  <a:pt x="330" y="144"/>
                </a:lnTo>
                <a:lnTo>
                  <a:pt x="336" y="138"/>
                </a:lnTo>
                <a:lnTo>
                  <a:pt x="348" y="132"/>
                </a:lnTo>
                <a:lnTo>
                  <a:pt x="366" y="114"/>
                </a:lnTo>
                <a:lnTo>
                  <a:pt x="366" y="72"/>
                </a:lnTo>
                <a:lnTo>
                  <a:pt x="378" y="60"/>
                </a:lnTo>
                <a:lnTo>
                  <a:pt x="408" y="60"/>
                </a:lnTo>
                <a:lnTo>
                  <a:pt x="426" y="42"/>
                </a:lnTo>
                <a:lnTo>
                  <a:pt x="420" y="36"/>
                </a:lnTo>
                <a:lnTo>
                  <a:pt x="408" y="36"/>
                </a:lnTo>
                <a:lnTo>
                  <a:pt x="402" y="30"/>
                </a:lnTo>
                <a:lnTo>
                  <a:pt x="396" y="30"/>
                </a:lnTo>
                <a:lnTo>
                  <a:pt x="372" y="6"/>
                </a:lnTo>
                <a:lnTo>
                  <a:pt x="348" y="6"/>
                </a:lnTo>
                <a:lnTo>
                  <a:pt x="336" y="12"/>
                </a:lnTo>
                <a:lnTo>
                  <a:pt x="324" y="12"/>
                </a:lnTo>
                <a:lnTo>
                  <a:pt x="324" y="0"/>
                </a:lnTo>
                <a:lnTo>
                  <a:pt x="312" y="0"/>
                </a:lnTo>
                <a:lnTo>
                  <a:pt x="312" y="18"/>
                </a:lnTo>
                <a:lnTo>
                  <a:pt x="294" y="12"/>
                </a:lnTo>
                <a:lnTo>
                  <a:pt x="294" y="0"/>
                </a:lnTo>
                <a:lnTo>
                  <a:pt x="270" y="0"/>
                </a:lnTo>
                <a:lnTo>
                  <a:pt x="264" y="12"/>
                </a:lnTo>
                <a:lnTo>
                  <a:pt x="252" y="24"/>
                </a:lnTo>
                <a:lnTo>
                  <a:pt x="246" y="24"/>
                </a:lnTo>
                <a:lnTo>
                  <a:pt x="234" y="30"/>
                </a:lnTo>
                <a:lnTo>
                  <a:pt x="210" y="30"/>
                </a:lnTo>
                <a:lnTo>
                  <a:pt x="204" y="42"/>
                </a:lnTo>
                <a:lnTo>
                  <a:pt x="168" y="36"/>
                </a:lnTo>
                <a:lnTo>
                  <a:pt x="156" y="60"/>
                </a:lnTo>
                <a:lnTo>
                  <a:pt x="144" y="60"/>
                </a:lnTo>
                <a:lnTo>
                  <a:pt x="126" y="66"/>
                </a:lnTo>
                <a:lnTo>
                  <a:pt x="84" y="66"/>
                </a:lnTo>
                <a:lnTo>
                  <a:pt x="78" y="60"/>
                </a:lnTo>
                <a:lnTo>
                  <a:pt x="72" y="48"/>
                </a:lnTo>
                <a:lnTo>
                  <a:pt x="66" y="42"/>
                </a:lnTo>
                <a:lnTo>
                  <a:pt x="54" y="60"/>
                </a:lnTo>
                <a:lnTo>
                  <a:pt x="42" y="54"/>
                </a:lnTo>
                <a:lnTo>
                  <a:pt x="42" y="6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Honduras" descr="© INSCALE GmbH, 05.05.2010&#10;http://www.presentationload.com/">
            <a:extLst>
              <a:ext uri="{FF2B5EF4-FFF2-40B4-BE49-F238E27FC236}">
                <a16:creationId xmlns:a16="http://schemas.microsoft.com/office/drawing/2014/main" id="{C1F86D2C-E5D9-3CBE-5785-EA8A4FA8275F}"/>
              </a:ext>
            </a:extLst>
          </p:cNvPr>
          <p:cNvSpPr>
            <a:spLocks/>
          </p:cNvSpPr>
          <p:nvPr/>
        </p:nvSpPr>
        <p:spPr bwMode="gray">
          <a:xfrm>
            <a:off x="2631282" y="3776342"/>
            <a:ext cx="210225" cy="116177"/>
          </a:xfrm>
          <a:custGeom>
            <a:avLst/>
            <a:gdLst>
              <a:gd name="T0" fmla="*/ 2147483647 w 444"/>
              <a:gd name="T1" fmla="*/ 2147483647 h 246"/>
              <a:gd name="T2" fmla="*/ 2147483647 w 444"/>
              <a:gd name="T3" fmla="*/ 2147483647 h 246"/>
              <a:gd name="T4" fmla="*/ 2147483647 w 444"/>
              <a:gd name="T5" fmla="*/ 2147483647 h 246"/>
              <a:gd name="T6" fmla="*/ 2147483647 w 444"/>
              <a:gd name="T7" fmla="*/ 2147483647 h 246"/>
              <a:gd name="T8" fmla="*/ 2147483647 w 444"/>
              <a:gd name="T9" fmla="*/ 2147483647 h 246"/>
              <a:gd name="T10" fmla="*/ 2147483647 w 444"/>
              <a:gd name="T11" fmla="*/ 2147483647 h 246"/>
              <a:gd name="T12" fmla="*/ 2147483647 w 444"/>
              <a:gd name="T13" fmla="*/ 2147483647 h 246"/>
              <a:gd name="T14" fmla="*/ 2147483647 w 444"/>
              <a:gd name="T15" fmla="*/ 2147483647 h 246"/>
              <a:gd name="T16" fmla="*/ 2147483647 w 444"/>
              <a:gd name="T17" fmla="*/ 2147483647 h 246"/>
              <a:gd name="T18" fmla="*/ 2147483647 w 444"/>
              <a:gd name="T19" fmla="*/ 2147483647 h 246"/>
              <a:gd name="T20" fmla="*/ 2147483647 w 444"/>
              <a:gd name="T21" fmla="*/ 2147483647 h 246"/>
              <a:gd name="T22" fmla="*/ 2147483647 w 444"/>
              <a:gd name="T23" fmla="*/ 2147483647 h 246"/>
              <a:gd name="T24" fmla="*/ 2147483647 w 444"/>
              <a:gd name="T25" fmla="*/ 2147483647 h 246"/>
              <a:gd name="T26" fmla="*/ 2147483647 w 444"/>
              <a:gd name="T27" fmla="*/ 2147483647 h 246"/>
              <a:gd name="T28" fmla="*/ 2147483647 w 444"/>
              <a:gd name="T29" fmla="*/ 2147483647 h 246"/>
              <a:gd name="T30" fmla="*/ 2147483647 w 444"/>
              <a:gd name="T31" fmla="*/ 2147483647 h 246"/>
              <a:gd name="T32" fmla="*/ 2147483647 w 444"/>
              <a:gd name="T33" fmla="*/ 2147483647 h 246"/>
              <a:gd name="T34" fmla="*/ 2147483647 w 444"/>
              <a:gd name="T35" fmla="*/ 2147483647 h 246"/>
              <a:gd name="T36" fmla="*/ 2147483647 w 444"/>
              <a:gd name="T37" fmla="*/ 2147483647 h 246"/>
              <a:gd name="T38" fmla="*/ 2147483647 w 444"/>
              <a:gd name="T39" fmla="*/ 0 h 246"/>
              <a:gd name="T40" fmla="*/ 2147483647 w 444"/>
              <a:gd name="T41" fmla="*/ 2147483647 h 246"/>
              <a:gd name="T42" fmla="*/ 2147483647 w 444"/>
              <a:gd name="T43" fmla="*/ 2147483647 h 246"/>
              <a:gd name="T44" fmla="*/ 2147483647 w 444"/>
              <a:gd name="T45" fmla="*/ 0 h 246"/>
              <a:gd name="T46" fmla="*/ 2147483647 w 444"/>
              <a:gd name="T47" fmla="*/ 2147483647 h 246"/>
              <a:gd name="T48" fmla="*/ 2147483647 w 444"/>
              <a:gd name="T49" fmla="*/ 2147483647 h 246"/>
              <a:gd name="T50" fmla="*/ 2147483647 w 444"/>
              <a:gd name="T51" fmla="*/ 2147483647 h 246"/>
              <a:gd name="T52" fmla="*/ 2147483647 w 444"/>
              <a:gd name="T53" fmla="*/ 2147483647 h 246"/>
              <a:gd name="T54" fmla="*/ 2147483647 w 444"/>
              <a:gd name="T55" fmla="*/ 2147483647 h 246"/>
              <a:gd name="T56" fmla="*/ 2147483647 w 444"/>
              <a:gd name="T57" fmla="*/ 2147483647 h 246"/>
              <a:gd name="T58" fmla="*/ 2147483647 w 444"/>
              <a:gd name="T59" fmla="*/ 2147483647 h 246"/>
              <a:gd name="T60" fmla="*/ 2147483647 w 444"/>
              <a:gd name="T61" fmla="*/ 0 h 246"/>
              <a:gd name="T62" fmla="*/ 2147483647 w 444"/>
              <a:gd name="T63" fmla="*/ 2147483647 h 246"/>
              <a:gd name="T64" fmla="*/ 2147483647 w 444"/>
              <a:gd name="T65" fmla="*/ 2147483647 h 246"/>
              <a:gd name="T66" fmla="*/ 2147483647 w 444"/>
              <a:gd name="T67" fmla="*/ 2147483647 h 246"/>
              <a:gd name="T68" fmla="*/ 2147483647 w 444"/>
              <a:gd name="T69" fmla="*/ 2147483647 h 246"/>
              <a:gd name="T70" fmla="*/ 2147483647 w 444"/>
              <a:gd name="T71" fmla="*/ 2147483647 h 246"/>
              <a:gd name="T72" fmla="*/ 0 w 444"/>
              <a:gd name="T73" fmla="*/ 2147483647 h 246"/>
              <a:gd name="T74" fmla="*/ 2147483647 w 444"/>
              <a:gd name="T75" fmla="*/ 2147483647 h 246"/>
              <a:gd name="T76" fmla="*/ 2147483647 w 444"/>
              <a:gd name="T77" fmla="*/ 2147483647 h 246"/>
              <a:gd name="T78" fmla="*/ 2147483647 w 444"/>
              <a:gd name="T79" fmla="*/ 2147483647 h 246"/>
              <a:gd name="T80" fmla="*/ 2147483647 w 444"/>
              <a:gd name="T81" fmla="*/ 2147483647 h 246"/>
              <a:gd name="T82" fmla="*/ 2147483647 w 444"/>
              <a:gd name="T83" fmla="*/ 2147483647 h 246"/>
              <a:gd name="T84" fmla="*/ 2147483647 w 444"/>
              <a:gd name="T85" fmla="*/ 2147483647 h 246"/>
              <a:gd name="T86" fmla="*/ 2147483647 w 444"/>
              <a:gd name="T87" fmla="*/ 2147483647 h 2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44"/>
              <a:gd name="T133" fmla="*/ 0 h 246"/>
              <a:gd name="T134" fmla="*/ 444 w 444"/>
              <a:gd name="T135" fmla="*/ 246 h 2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44" h="246">
                <a:moveTo>
                  <a:pt x="156" y="240"/>
                </a:moveTo>
                <a:lnTo>
                  <a:pt x="156" y="222"/>
                </a:lnTo>
                <a:lnTo>
                  <a:pt x="174" y="222"/>
                </a:lnTo>
                <a:lnTo>
                  <a:pt x="168" y="216"/>
                </a:lnTo>
                <a:lnTo>
                  <a:pt x="168" y="204"/>
                </a:lnTo>
                <a:lnTo>
                  <a:pt x="162" y="198"/>
                </a:lnTo>
                <a:lnTo>
                  <a:pt x="162" y="186"/>
                </a:lnTo>
                <a:lnTo>
                  <a:pt x="168" y="180"/>
                </a:lnTo>
                <a:lnTo>
                  <a:pt x="204" y="180"/>
                </a:lnTo>
                <a:lnTo>
                  <a:pt x="210" y="168"/>
                </a:lnTo>
                <a:lnTo>
                  <a:pt x="216" y="162"/>
                </a:lnTo>
                <a:lnTo>
                  <a:pt x="228" y="162"/>
                </a:lnTo>
                <a:lnTo>
                  <a:pt x="228" y="168"/>
                </a:lnTo>
                <a:lnTo>
                  <a:pt x="234" y="174"/>
                </a:lnTo>
                <a:lnTo>
                  <a:pt x="252" y="174"/>
                </a:lnTo>
                <a:lnTo>
                  <a:pt x="276" y="150"/>
                </a:lnTo>
                <a:lnTo>
                  <a:pt x="288" y="126"/>
                </a:lnTo>
                <a:lnTo>
                  <a:pt x="306" y="126"/>
                </a:lnTo>
                <a:lnTo>
                  <a:pt x="306" y="108"/>
                </a:lnTo>
                <a:lnTo>
                  <a:pt x="318" y="96"/>
                </a:lnTo>
                <a:lnTo>
                  <a:pt x="330" y="96"/>
                </a:lnTo>
                <a:lnTo>
                  <a:pt x="348" y="114"/>
                </a:lnTo>
                <a:lnTo>
                  <a:pt x="360" y="114"/>
                </a:lnTo>
                <a:lnTo>
                  <a:pt x="372" y="102"/>
                </a:lnTo>
                <a:lnTo>
                  <a:pt x="372" y="96"/>
                </a:lnTo>
                <a:lnTo>
                  <a:pt x="420" y="96"/>
                </a:lnTo>
                <a:lnTo>
                  <a:pt x="426" y="90"/>
                </a:lnTo>
                <a:lnTo>
                  <a:pt x="432" y="90"/>
                </a:lnTo>
                <a:lnTo>
                  <a:pt x="444" y="84"/>
                </a:lnTo>
                <a:lnTo>
                  <a:pt x="444" y="78"/>
                </a:lnTo>
                <a:lnTo>
                  <a:pt x="426" y="60"/>
                </a:lnTo>
                <a:lnTo>
                  <a:pt x="402" y="48"/>
                </a:lnTo>
                <a:lnTo>
                  <a:pt x="396" y="48"/>
                </a:lnTo>
                <a:lnTo>
                  <a:pt x="390" y="42"/>
                </a:lnTo>
                <a:lnTo>
                  <a:pt x="384" y="30"/>
                </a:lnTo>
                <a:lnTo>
                  <a:pt x="372" y="24"/>
                </a:lnTo>
                <a:lnTo>
                  <a:pt x="366" y="18"/>
                </a:lnTo>
                <a:lnTo>
                  <a:pt x="348" y="18"/>
                </a:lnTo>
                <a:lnTo>
                  <a:pt x="342" y="6"/>
                </a:lnTo>
                <a:lnTo>
                  <a:pt x="336" y="0"/>
                </a:lnTo>
                <a:lnTo>
                  <a:pt x="312" y="0"/>
                </a:lnTo>
                <a:lnTo>
                  <a:pt x="300" y="6"/>
                </a:lnTo>
                <a:lnTo>
                  <a:pt x="294" y="12"/>
                </a:lnTo>
                <a:lnTo>
                  <a:pt x="282" y="12"/>
                </a:lnTo>
                <a:lnTo>
                  <a:pt x="270" y="0"/>
                </a:lnTo>
                <a:lnTo>
                  <a:pt x="252" y="0"/>
                </a:lnTo>
                <a:lnTo>
                  <a:pt x="240" y="6"/>
                </a:lnTo>
                <a:lnTo>
                  <a:pt x="234" y="18"/>
                </a:lnTo>
                <a:lnTo>
                  <a:pt x="222" y="24"/>
                </a:lnTo>
                <a:lnTo>
                  <a:pt x="186" y="24"/>
                </a:lnTo>
                <a:lnTo>
                  <a:pt x="174" y="18"/>
                </a:lnTo>
                <a:lnTo>
                  <a:pt x="168" y="12"/>
                </a:lnTo>
                <a:lnTo>
                  <a:pt x="156" y="12"/>
                </a:lnTo>
                <a:lnTo>
                  <a:pt x="150" y="18"/>
                </a:lnTo>
                <a:lnTo>
                  <a:pt x="144" y="18"/>
                </a:lnTo>
                <a:lnTo>
                  <a:pt x="138" y="24"/>
                </a:lnTo>
                <a:lnTo>
                  <a:pt x="132" y="24"/>
                </a:lnTo>
                <a:lnTo>
                  <a:pt x="132" y="18"/>
                </a:lnTo>
                <a:lnTo>
                  <a:pt x="126" y="12"/>
                </a:lnTo>
                <a:lnTo>
                  <a:pt x="126" y="6"/>
                </a:lnTo>
                <a:lnTo>
                  <a:pt x="120" y="0"/>
                </a:lnTo>
                <a:lnTo>
                  <a:pt x="114" y="0"/>
                </a:lnTo>
                <a:lnTo>
                  <a:pt x="96" y="18"/>
                </a:lnTo>
                <a:lnTo>
                  <a:pt x="90" y="18"/>
                </a:lnTo>
                <a:lnTo>
                  <a:pt x="84" y="30"/>
                </a:lnTo>
                <a:lnTo>
                  <a:pt x="72" y="36"/>
                </a:lnTo>
                <a:lnTo>
                  <a:pt x="60" y="48"/>
                </a:lnTo>
                <a:lnTo>
                  <a:pt x="48" y="54"/>
                </a:lnTo>
                <a:lnTo>
                  <a:pt x="36" y="66"/>
                </a:lnTo>
                <a:lnTo>
                  <a:pt x="24" y="72"/>
                </a:lnTo>
                <a:lnTo>
                  <a:pt x="18" y="84"/>
                </a:lnTo>
                <a:lnTo>
                  <a:pt x="18" y="102"/>
                </a:lnTo>
                <a:lnTo>
                  <a:pt x="12" y="114"/>
                </a:lnTo>
                <a:lnTo>
                  <a:pt x="0" y="126"/>
                </a:lnTo>
                <a:lnTo>
                  <a:pt x="6" y="138"/>
                </a:lnTo>
                <a:lnTo>
                  <a:pt x="18" y="150"/>
                </a:lnTo>
                <a:lnTo>
                  <a:pt x="42" y="150"/>
                </a:lnTo>
                <a:lnTo>
                  <a:pt x="42" y="168"/>
                </a:lnTo>
                <a:lnTo>
                  <a:pt x="48" y="174"/>
                </a:lnTo>
                <a:lnTo>
                  <a:pt x="60" y="174"/>
                </a:lnTo>
                <a:lnTo>
                  <a:pt x="66" y="168"/>
                </a:lnTo>
                <a:lnTo>
                  <a:pt x="102" y="168"/>
                </a:lnTo>
                <a:lnTo>
                  <a:pt x="102" y="210"/>
                </a:lnTo>
                <a:lnTo>
                  <a:pt x="126" y="222"/>
                </a:lnTo>
                <a:lnTo>
                  <a:pt x="132" y="228"/>
                </a:lnTo>
                <a:lnTo>
                  <a:pt x="132" y="246"/>
                </a:lnTo>
                <a:lnTo>
                  <a:pt x="144" y="246"/>
                </a:lnTo>
                <a:lnTo>
                  <a:pt x="156" y="24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Haiti" descr="© INSCALE GmbH, 05.05.2010&#10;http://www.presentationload.com/">
            <a:extLst>
              <a:ext uri="{FF2B5EF4-FFF2-40B4-BE49-F238E27FC236}">
                <a16:creationId xmlns:a16="http://schemas.microsoft.com/office/drawing/2014/main" id="{1A9614CC-AA70-37DC-383F-B4DB0030EA06}"/>
              </a:ext>
            </a:extLst>
          </p:cNvPr>
          <p:cNvSpPr>
            <a:spLocks/>
          </p:cNvSpPr>
          <p:nvPr/>
        </p:nvSpPr>
        <p:spPr bwMode="gray">
          <a:xfrm>
            <a:off x="3147623" y="3628815"/>
            <a:ext cx="92204" cy="73763"/>
          </a:xfrm>
          <a:custGeom>
            <a:avLst/>
            <a:gdLst>
              <a:gd name="T0" fmla="*/ 2147483647 w 198"/>
              <a:gd name="T1" fmla="*/ 2147483647 h 156"/>
              <a:gd name="T2" fmla="*/ 2147483647 w 198"/>
              <a:gd name="T3" fmla="*/ 2147483647 h 156"/>
              <a:gd name="T4" fmla="*/ 2147483647 w 198"/>
              <a:gd name="T5" fmla="*/ 2147483647 h 156"/>
              <a:gd name="T6" fmla="*/ 2147483647 w 198"/>
              <a:gd name="T7" fmla="*/ 2147483647 h 156"/>
              <a:gd name="T8" fmla="*/ 2147483647 w 198"/>
              <a:gd name="T9" fmla="*/ 2147483647 h 156"/>
              <a:gd name="T10" fmla="*/ 2147483647 w 198"/>
              <a:gd name="T11" fmla="*/ 2147483647 h 156"/>
              <a:gd name="T12" fmla="*/ 2147483647 w 198"/>
              <a:gd name="T13" fmla="*/ 2147483647 h 156"/>
              <a:gd name="T14" fmla="*/ 2147483647 w 198"/>
              <a:gd name="T15" fmla="*/ 2147483647 h 156"/>
              <a:gd name="T16" fmla="*/ 2147483647 w 198"/>
              <a:gd name="T17" fmla="*/ 2147483647 h 156"/>
              <a:gd name="T18" fmla="*/ 2147483647 w 198"/>
              <a:gd name="T19" fmla="*/ 2147483647 h 156"/>
              <a:gd name="T20" fmla="*/ 2147483647 w 198"/>
              <a:gd name="T21" fmla="*/ 2147483647 h 156"/>
              <a:gd name="T22" fmla="*/ 2147483647 w 198"/>
              <a:gd name="T23" fmla="*/ 2147483647 h 156"/>
              <a:gd name="T24" fmla="*/ 2147483647 w 198"/>
              <a:gd name="T25" fmla="*/ 2147483647 h 156"/>
              <a:gd name="T26" fmla="*/ 2147483647 w 198"/>
              <a:gd name="T27" fmla="*/ 2147483647 h 156"/>
              <a:gd name="T28" fmla="*/ 2147483647 w 198"/>
              <a:gd name="T29" fmla="*/ 2147483647 h 156"/>
              <a:gd name="T30" fmla="*/ 2147483647 w 198"/>
              <a:gd name="T31" fmla="*/ 2147483647 h 156"/>
              <a:gd name="T32" fmla="*/ 2147483647 w 198"/>
              <a:gd name="T33" fmla="*/ 2147483647 h 156"/>
              <a:gd name="T34" fmla="*/ 2147483647 w 198"/>
              <a:gd name="T35" fmla="*/ 0 h 156"/>
              <a:gd name="T36" fmla="*/ 2147483647 w 198"/>
              <a:gd name="T37" fmla="*/ 0 h 156"/>
              <a:gd name="T38" fmla="*/ 2147483647 w 198"/>
              <a:gd name="T39" fmla="*/ 2147483647 h 156"/>
              <a:gd name="T40" fmla="*/ 2147483647 w 198"/>
              <a:gd name="T41" fmla="*/ 2147483647 h 156"/>
              <a:gd name="T42" fmla="*/ 2147483647 w 198"/>
              <a:gd name="T43" fmla="*/ 2147483647 h 156"/>
              <a:gd name="T44" fmla="*/ 2147483647 w 198"/>
              <a:gd name="T45" fmla="*/ 2147483647 h 156"/>
              <a:gd name="T46" fmla="*/ 2147483647 w 198"/>
              <a:gd name="T47" fmla="*/ 2147483647 h 156"/>
              <a:gd name="T48" fmla="*/ 2147483647 w 198"/>
              <a:gd name="T49" fmla="*/ 2147483647 h 156"/>
              <a:gd name="T50" fmla="*/ 2147483647 w 198"/>
              <a:gd name="T51" fmla="*/ 2147483647 h 156"/>
              <a:gd name="T52" fmla="*/ 2147483647 w 198"/>
              <a:gd name="T53" fmla="*/ 2147483647 h 156"/>
              <a:gd name="T54" fmla="*/ 2147483647 w 198"/>
              <a:gd name="T55" fmla="*/ 2147483647 h 156"/>
              <a:gd name="T56" fmla="*/ 2147483647 w 198"/>
              <a:gd name="T57" fmla="*/ 2147483647 h 156"/>
              <a:gd name="T58" fmla="*/ 2147483647 w 198"/>
              <a:gd name="T59" fmla="*/ 2147483647 h 156"/>
              <a:gd name="T60" fmla="*/ 2147483647 w 198"/>
              <a:gd name="T61" fmla="*/ 2147483647 h 156"/>
              <a:gd name="T62" fmla="*/ 2147483647 w 198"/>
              <a:gd name="T63" fmla="*/ 2147483647 h 156"/>
              <a:gd name="T64" fmla="*/ 2147483647 w 198"/>
              <a:gd name="T65" fmla="*/ 2147483647 h 156"/>
              <a:gd name="T66" fmla="*/ 2147483647 w 198"/>
              <a:gd name="T67" fmla="*/ 2147483647 h 156"/>
              <a:gd name="T68" fmla="*/ 2147483647 w 198"/>
              <a:gd name="T69" fmla="*/ 2147483647 h 156"/>
              <a:gd name="T70" fmla="*/ 2147483647 w 198"/>
              <a:gd name="T71" fmla="*/ 2147483647 h 156"/>
              <a:gd name="T72" fmla="*/ 2147483647 w 198"/>
              <a:gd name="T73" fmla="*/ 2147483647 h 156"/>
              <a:gd name="T74" fmla="*/ 2147483647 w 198"/>
              <a:gd name="T75" fmla="*/ 2147483647 h 156"/>
              <a:gd name="T76" fmla="*/ 2147483647 w 198"/>
              <a:gd name="T77" fmla="*/ 2147483647 h 156"/>
              <a:gd name="T78" fmla="*/ 2147483647 w 198"/>
              <a:gd name="T79" fmla="*/ 2147483647 h 156"/>
              <a:gd name="T80" fmla="*/ 2147483647 w 198"/>
              <a:gd name="T81" fmla="*/ 2147483647 h 156"/>
              <a:gd name="T82" fmla="*/ 0 w 198"/>
              <a:gd name="T83" fmla="*/ 2147483647 h 156"/>
              <a:gd name="T84" fmla="*/ 0 w 198"/>
              <a:gd name="T85" fmla="*/ 2147483647 h 156"/>
              <a:gd name="T86" fmla="*/ 2147483647 w 198"/>
              <a:gd name="T87" fmla="*/ 2147483647 h 156"/>
              <a:gd name="T88" fmla="*/ 2147483647 w 198"/>
              <a:gd name="T89" fmla="*/ 2147483647 h 156"/>
              <a:gd name="T90" fmla="*/ 2147483647 w 198"/>
              <a:gd name="T91" fmla="*/ 2147483647 h 156"/>
              <a:gd name="T92" fmla="*/ 2147483647 w 198"/>
              <a:gd name="T93" fmla="*/ 2147483647 h 156"/>
              <a:gd name="T94" fmla="*/ 2147483647 w 198"/>
              <a:gd name="T95" fmla="*/ 2147483647 h 156"/>
              <a:gd name="T96" fmla="*/ 2147483647 w 198"/>
              <a:gd name="T97" fmla="*/ 2147483647 h 156"/>
              <a:gd name="T98" fmla="*/ 2147483647 w 198"/>
              <a:gd name="T99" fmla="*/ 2147483647 h 156"/>
              <a:gd name="T100" fmla="*/ 2147483647 w 198"/>
              <a:gd name="T101" fmla="*/ 2147483647 h 156"/>
              <a:gd name="T102" fmla="*/ 2147483647 w 198"/>
              <a:gd name="T103" fmla="*/ 2147483647 h 156"/>
              <a:gd name="T104" fmla="*/ 2147483647 w 198"/>
              <a:gd name="T105" fmla="*/ 2147483647 h 156"/>
              <a:gd name="T106" fmla="*/ 2147483647 w 198"/>
              <a:gd name="T107" fmla="*/ 2147483647 h 156"/>
              <a:gd name="T108" fmla="*/ 2147483647 w 198"/>
              <a:gd name="T109" fmla="*/ 2147483647 h 156"/>
              <a:gd name="T110" fmla="*/ 2147483647 w 198"/>
              <a:gd name="T111" fmla="*/ 2147483647 h 156"/>
              <a:gd name="T112" fmla="*/ 2147483647 w 198"/>
              <a:gd name="T113" fmla="*/ 2147483647 h 1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8"/>
              <a:gd name="T172" fmla="*/ 0 h 156"/>
              <a:gd name="T173" fmla="*/ 198 w 198"/>
              <a:gd name="T174" fmla="*/ 156 h 1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8" h="156">
                <a:moveTo>
                  <a:pt x="168" y="114"/>
                </a:moveTo>
                <a:lnTo>
                  <a:pt x="168" y="108"/>
                </a:lnTo>
                <a:lnTo>
                  <a:pt x="174" y="102"/>
                </a:lnTo>
                <a:lnTo>
                  <a:pt x="180" y="90"/>
                </a:lnTo>
                <a:lnTo>
                  <a:pt x="180" y="78"/>
                </a:lnTo>
                <a:lnTo>
                  <a:pt x="186" y="72"/>
                </a:lnTo>
                <a:lnTo>
                  <a:pt x="192" y="60"/>
                </a:lnTo>
                <a:lnTo>
                  <a:pt x="198" y="54"/>
                </a:lnTo>
                <a:lnTo>
                  <a:pt x="198" y="42"/>
                </a:lnTo>
                <a:lnTo>
                  <a:pt x="186" y="6"/>
                </a:lnTo>
                <a:lnTo>
                  <a:pt x="180" y="12"/>
                </a:lnTo>
                <a:lnTo>
                  <a:pt x="180" y="18"/>
                </a:lnTo>
                <a:lnTo>
                  <a:pt x="174" y="18"/>
                </a:lnTo>
                <a:lnTo>
                  <a:pt x="168" y="12"/>
                </a:lnTo>
                <a:lnTo>
                  <a:pt x="156" y="12"/>
                </a:lnTo>
                <a:lnTo>
                  <a:pt x="144" y="6"/>
                </a:lnTo>
                <a:lnTo>
                  <a:pt x="126" y="6"/>
                </a:lnTo>
                <a:lnTo>
                  <a:pt x="114" y="0"/>
                </a:lnTo>
                <a:lnTo>
                  <a:pt x="84" y="0"/>
                </a:lnTo>
                <a:lnTo>
                  <a:pt x="72" y="6"/>
                </a:lnTo>
                <a:lnTo>
                  <a:pt x="66" y="12"/>
                </a:lnTo>
                <a:lnTo>
                  <a:pt x="66" y="18"/>
                </a:lnTo>
                <a:lnTo>
                  <a:pt x="72" y="24"/>
                </a:lnTo>
                <a:lnTo>
                  <a:pt x="108" y="24"/>
                </a:lnTo>
                <a:lnTo>
                  <a:pt x="114" y="30"/>
                </a:lnTo>
                <a:lnTo>
                  <a:pt x="120" y="42"/>
                </a:lnTo>
                <a:lnTo>
                  <a:pt x="126" y="48"/>
                </a:lnTo>
                <a:lnTo>
                  <a:pt x="114" y="54"/>
                </a:lnTo>
                <a:lnTo>
                  <a:pt x="108" y="60"/>
                </a:lnTo>
                <a:lnTo>
                  <a:pt x="108" y="72"/>
                </a:lnTo>
                <a:lnTo>
                  <a:pt x="114" y="84"/>
                </a:lnTo>
                <a:lnTo>
                  <a:pt x="114" y="96"/>
                </a:lnTo>
                <a:lnTo>
                  <a:pt x="120" y="102"/>
                </a:lnTo>
                <a:lnTo>
                  <a:pt x="114" y="108"/>
                </a:lnTo>
                <a:lnTo>
                  <a:pt x="96" y="108"/>
                </a:lnTo>
                <a:lnTo>
                  <a:pt x="78" y="102"/>
                </a:lnTo>
                <a:lnTo>
                  <a:pt x="66" y="102"/>
                </a:lnTo>
                <a:lnTo>
                  <a:pt x="54" y="96"/>
                </a:lnTo>
                <a:lnTo>
                  <a:pt x="36" y="96"/>
                </a:lnTo>
                <a:lnTo>
                  <a:pt x="24" y="102"/>
                </a:lnTo>
                <a:lnTo>
                  <a:pt x="6" y="102"/>
                </a:lnTo>
                <a:lnTo>
                  <a:pt x="0" y="108"/>
                </a:lnTo>
                <a:lnTo>
                  <a:pt x="0" y="114"/>
                </a:lnTo>
                <a:lnTo>
                  <a:pt x="6" y="120"/>
                </a:lnTo>
                <a:lnTo>
                  <a:pt x="12" y="132"/>
                </a:lnTo>
                <a:lnTo>
                  <a:pt x="24" y="138"/>
                </a:lnTo>
                <a:lnTo>
                  <a:pt x="30" y="150"/>
                </a:lnTo>
                <a:lnTo>
                  <a:pt x="36" y="156"/>
                </a:lnTo>
                <a:lnTo>
                  <a:pt x="42" y="156"/>
                </a:lnTo>
                <a:lnTo>
                  <a:pt x="48" y="150"/>
                </a:lnTo>
                <a:lnTo>
                  <a:pt x="54" y="138"/>
                </a:lnTo>
                <a:lnTo>
                  <a:pt x="60" y="132"/>
                </a:lnTo>
                <a:lnTo>
                  <a:pt x="138" y="132"/>
                </a:lnTo>
                <a:lnTo>
                  <a:pt x="156" y="126"/>
                </a:lnTo>
                <a:lnTo>
                  <a:pt x="168" y="126"/>
                </a:lnTo>
                <a:lnTo>
                  <a:pt x="180" y="144"/>
                </a:lnTo>
                <a:lnTo>
                  <a:pt x="168" y="11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Guyane (French Guiana)" descr="© INSCALE GmbH, 05.05.2010&#10;http://www.presentationload.com/">
            <a:extLst>
              <a:ext uri="{FF2B5EF4-FFF2-40B4-BE49-F238E27FC236}">
                <a16:creationId xmlns:a16="http://schemas.microsoft.com/office/drawing/2014/main" id="{E3BFC5DE-21AB-8481-9CCD-B12B295BFC0C}"/>
              </a:ext>
            </a:extLst>
          </p:cNvPr>
          <p:cNvSpPr>
            <a:spLocks/>
          </p:cNvSpPr>
          <p:nvPr/>
        </p:nvSpPr>
        <p:spPr bwMode="gray">
          <a:xfrm>
            <a:off x="3767231" y="4165440"/>
            <a:ext cx="95892" cy="140149"/>
          </a:xfrm>
          <a:custGeom>
            <a:avLst/>
            <a:gdLst>
              <a:gd name="T0" fmla="*/ 2147483647 w 52"/>
              <a:gd name="T1" fmla="*/ 2147483647 h 76"/>
              <a:gd name="T2" fmla="*/ 2147483647 w 52"/>
              <a:gd name="T3" fmla="*/ 2147483647 h 76"/>
              <a:gd name="T4" fmla="*/ 2147483647 w 52"/>
              <a:gd name="T5" fmla="*/ 2147483647 h 76"/>
              <a:gd name="T6" fmla="*/ 2147483647 w 52"/>
              <a:gd name="T7" fmla="*/ 2147483647 h 76"/>
              <a:gd name="T8" fmla="*/ 2147483647 w 52"/>
              <a:gd name="T9" fmla="*/ 2147483647 h 76"/>
              <a:gd name="T10" fmla="*/ 2147483647 w 52"/>
              <a:gd name="T11" fmla="*/ 2147483647 h 76"/>
              <a:gd name="T12" fmla="*/ 2147483647 w 52"/>
              <a:gd name="T13" fmla="*/ 2147483647 h 76"/>
              <a:gd name="T14" fmla="*/ 2147483647 w 52"/>
              <a:gd name="T15" fmla="*/ 2147483647 h 76"/>
              <a:gd name="T16" fmla="*/ 2147483647 w 52"/>
              <a:gd name="T17" fmla="*/ 2147483647 h 76"/>
              <a:gd name="T18" fmla="*/ 2147483647 w 52"/>
              <a:gd name="T19" fmla="*/ 2147483647 h 76"/>
              <a:gd name="T20" fmla="*/ 2147483647 w 52"/>
              <a:gd name="T21" fmla="*/ 2147483647 h 76"/>
              <a:gd name="T22" fmla="*/ 2147483647 w 52"/>
              <a:gd name="T23" fmla="*/ 0 h 76"/>
              <a:gd name="T24" fmla="*/ 2147483647 w 52"/>
              <a:gd name="T25" fmla="*/ 2147483647 h 76"/>
              <a:gd name="T26" fmla="*/ 2147483647 w 52"/>
              <a:gd name="T27" fmla="*/ 2147483647 h 76"/>
              <a:gd name="T28" fmla="*/ 2147483647 w 52"/>
              <a:gd name="T29" fmla="*/ 2147483647 h 76"/>
              <a:gd name="T30" fmla="*/ 2147483647 w 52"/>
              <a:gd name="T31" fmla="*/ 2147483647 h 76"/>
              <a:gd name="T32" fmla="*/ 2147483647 w 52"/>
              <a:gd name="T33" fmla="*/ 2147483647 h 76"/>
              <a:gd name="T34" fmla="*/ 2147483647 w 52"/>
              <a:gd name="T35" fmla="*/ 2147483647 h 76"/>
              <a:gd name="T36" fmla="*/ 2147483647 w 52"/>
              <a:gd name="T37" fmla="*/ 2147483647 h 76"/>
              <a:gd name="T38" fmla="*/ 2147483647 w 52"/>
              <a:gd name="T39" fmla="*/ 2147483647 h 76"/>
              <a:gd name="T40" fmla="*/ 2147483647 w 52"/>
              <a:gd name="T41" fmla="*/ 2147483647 h 76"/>
              <a:gd name="T42" fmla="*/ 2147483647 w 52"/>
              <a:gd name="T43" fmla="*/ 2147483647 h 76"/>
              <a:gd name="T44" fmla="*/ 2147483647 w 52"/>
              <a:gd name="T45" fmla="*/ 2147483647 h 76"/>
              <a:gd name="T46" fmla="*/ 2147483647 w 52"/>
              <a:gd name="T47" fmla="*/ 2147483647 h 76"/>
              <a:gd name="T48" fmla="*/ 2147483647 w 52"/>
              <a:gd name="T49" fmla="*/ 2147483647 h 76"/>
              <a:gd name="T50" fmla="*/ 2147483647 w 52"/>
              <a:gd name="T51" fmla="*/ 2147483647 h 76"/>
              <a:gd name="T52" fmla="*/ 2147483647 w 52"/>
              <a:gd name="T53" fmla="*/ 2147483647 h 76"/>
              <a:gd name="T54" fmla="*/ 2147483647 w 52"/>
              <a:gd name="T55" fmla="*/ 2147483647 h 76"/>
              <a:gd name="T56" fmla="*/ 2147483647 w 52"/>
              <a:gd name="T57" fmla="*/ 2147483647 h 76"/>
              <a:gd name="T58" fmla="*/ 2147483647 w 52"/>
              <a:gd name="T59" fmla="*/ 2147483647 h 76"/>
              <a:gd name="T60" fmla="*/ 2147483647 w 52"/>
              <a:gd name="T61" fmla="*/ 2147483647 h 76"/>
              <a:gd name="T62" fmla="*/ 2147483647 w 52"/>
              <a:gd name="T63" fmla="*/ 2147483647 h 76"/>
              <a:gd name="T64" fmla="*/ 0 w 52"/>
              <a:gd name="T65" fmla="*/ 2147483647 h 76"/>
              <a:gd name="T66" fmla="*/ 0 w 52"/>
              <a:gd name="T67" fmla="*/ 2147483647 h 76"/>
              <a:gd name="T68" fmla="*/ 2147483647 w 52"/>
              <a:gd name="T69" fmla="*/ 2147483647 h 76"/>
              <a:gd name="T70" fmla="*/ 2147483647 w 52"/>
              <a:gd name="T71" fmla="*/ 2147483647 h 76"/>
              <a:gd name="T72" fmla="*/ 2147483647 w 52"/>
              <a:gd name="T73" fmla="*/ 2147483647 h 76"/>
              <a:gd name="T74" fmla="*/ 2147483647 w 52"/>
              <a:gd name="T75" fmla="*/ 2147483647 h 76"/>
              <a:gd name="T76" fmla="*/ 2147483647 w 52"/>
              <a:gd name="T77" fmla="*/ 2147483647 h 76"/>
              <a:gd name="T78" fmla="*/ 2147483647 w 52"/>
              <a:gd name="T79" fmla="*/ 2147483647 h 76"/>
              <a:gd name="T80" fmla="*/ 2147483647 w 52"/>
              <a:gd name="T81" fmla="*/ 2147483647 h 76"/>
              <a:gd name="T82" fmla="*/ 2147483647 w 52"/>
              <a:gd name="T83" fmla="*/ 2147483647 h 76"/>
              <a:gd name="T84" fmla="*/ 2147483647 w 52"/>
              <a:gd name="T85" fmla="*/ 2147483647 h 76"/>
              <a:gd name="T86" fmla="*/ 2147483647 w 52"/>
              <a:gd name="T87" fmla="*/ 2147483647 h 76"/>
              <a:gd name="T88" fmla="*/ 2147483647 w 52"/>
              <a:gd name="T89" fmla="*/ 2147483647 h 76"/>
              <a:gd name="T90" fmla="*/ 2147483647 w 52"/>
              <a:gd name="T91" fmla="*/ 2147483647 h 76"/>
              <a:gd name="T92" fmla="*/ 2147483647 w 52"/>
              <a:gd name="T93" fmla="*/ 2147483647 h 76"/>
              <a:gd name="T94" fmla="*/ 2147483647 w 52"/>
              <a:gd name="T95" fmla="*/ 2147483647 h 76"/>
              <a:gd name="T96" fmla="*/ 2147483647 w 52"/>
              <a:gd name="T97" fmla="*/ 2147483647 h 76"/>
              <a:gd name="T98" fmla="*/ 2147483647 w 52"/>
              <a:gd name="T99" fmla="*/ 2147483647 h 76"/>
              <a:gd name="T100" fmla="*/ 2147483647 w 52"/>
              <a:gd name="T101" fmla="*/ 2147483647 h 76"/>
              <a:gd name="T102" fmla="*/ 2147483647 w 52"/>
              <a:gd name="T103" fmla="*/ 2147483647 h 76"/>
              <a:gd name="T104" fmla="*/ 2147483647 w 52"/>
              <a:gd name="T105" fmla="*/ 2147483647 h 76"/>
              <a:gd name="T106" fmla="*/ 2147483647 w 52"/>
              <a:gd name="T107" fmla="*/ 2147483647 h 76"/>
              <a:gd name="T108" fmla="*/ 2147483647 w 52"/>
              <a:gd name="T109" fmla="*/ 2147483647 h 76"/>
              <a:gd name="T110" fmla="*/ 2147483647 w 52"/>
              <a:gd name="T111" fmla="*/ 2147483647 h 76"/>
              <a:gd name="T112" fmla="*/ 2147483647 w 52"/>
              <a:gd name="T113" fmla="*/ 2147483647 h 76"/>
              <a:gd name="T114" fmla="*/ 2147483647 w 52"/>
              <a:gd name="T115" fmla="*/ 2147483647 h 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"/>
              <a:gd name="T175" fmla="*/ 0 h 76"/>
              <a:gd name="T176" fmla="*/ 52 w 52"/>
              <a:gd name="T177" fmla="*/ 76 h 7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" h="76">
                <a:moveTo>
                  <a:pt x="52" y="32"/>
                </a:moveTo>
                <a:lnTo>
                  <a:pt x="50" y="26"/>
                </a:lnTo>
                <a:lnTo>
                  <a:pt x="48" y="24"/>
                </a:lnTo>
                <a:lnTo>
                  <a:pt x="46" y="22"/>
                </a:lnTo>
                <a:lnTo>
                  <a:pt x="46" y="20"/>
                </a:lnTo>
                <a:lnTo>
                  <a:pt x="40" y="20"/>
                </a:lnTo>
                <a:lnTo>
                  <a:pt x="32" y="6"/>
                </a:lnTo>
                <a:lnTo>
                  <a:pt x="24" y="6"/>
                </a:lnTo>
                <a:lnTo>
                  <a:pt x="22" y="4"/>
                </a:lnTo>
                <a:lnTo>
                  <a:pt x="20" y="4"/>
                </a:lnTo>
                <a:lnTo>
                  <a:pt x="16" y="2"/>
                </a:lnTo>
                <a:lnTo>
                  <a:pt x="14" y="0"/>
                </a:lnTo>
                <a:lnTo>
                  <a:pt x="12" y="4"/>
                </a:lnTo>
                <a:lnTo>
                  <a:pt x="12" y="10"/>
                </a:lnTo>
                <a:lnTo>
                  <a:pt x="10" y="10"/>
                </a:lnTo>
                <a:lnTo>
                  <a:pt x="8" y="12"/>
                </a:lnTo>
                <a:lnTo>
                  <a:pt x="6" y="14"/>
                </a:lnTo>
                <a:lnTo>
                  <a:pt x="4" y="16"/>
                </a:lnTo>
                <a:lnTo>
                  <a:pt x="2" y="20"/>
                </a:lnTo>
                <a:lnTo>
                  <a:pt x="2" y="28"/>
                </a:lnTo>
                <a:lnTo>
                  <a:pt x="4" y="32"/>
                </a:lnTo>
                <a:lnTo>
                  <a:pt x="4" y="36"/>
                </a:lnTo>
                <a:lnTo>
                  <a:pt x="6" y="40"/>
                </a:lnTo>
                <a:lnTo>
                  <a:pt x="10" y="44"/>
                </a:lnTo>
                <a:lnTo>
                  <a:pt x="12" y="46"/>
                </a:lnTo>
                <a:lnTo>
                  <a:pt x="12" y="48"/>
                </a:lnTo>
                <a:lnTo>
                  <a:pt x="6" y="54"/>
                </a:lnTo>
                <a:lnTo>
                  <a:pt x="8" y="62"/>
                </a:lnTo>
                <a:lnTo>
                  <a:pt x="6" y="64"/>
                </a:lnTo>
                <a:lnTo>
                  <a:pt x="4" y="64"/>
                </a:lnTo>
                <a:lnTo>
                  <a:pt x="4" y="66"/>
                </a:lnTo>
                <a:lnTo>
                  <a:pt x="2" y="68"/>
                </a:lnTo>
                <a:lnTo>
                  <a:pt x="0" y="72"/>
                </a:lnTo>
                <a:lnTo>
                  <a:pt x="4" y="76"/>
                </a:lnTo>
                <a:lnTo>
                  <a:pt x="10" y="76"/>
                </a:lnTo>
                <a:lnTo>
                  <a:pt x="12" y="74"/>
                </a:lnTo>
                <a:lnTo>
                  <a:pt x="12" y="72"/>
                </a:lnTo>
                <a:lnTo>
                  <a:pt x="14" y="72"/>
                </a:lnTo>
                <a:lnTo>
                  <a:pt x="16" y="72"/>
                </a:lnTo>
                <a:lnTo>
                  <a:pt x="18" y="72"/>
                </a:lnTo>
                <a:lnTo>
                  <a:pt x="20" y="72"/>
                </a:lnTo>
                <a:lnTo>
                  <a:pt x="22" y="72"/>
                </a:lnTo>
                <a:lnTo>
                  <a:pt x="26" y="74"/>
                </a:lnTo>
                <a:lnTo>
                  <a:pt x="30" y="74"/>
                </a:lnTo>
                <a:lnTo>
                  <a:pt x="32" y="72"/>
                </a:lnTo>
                <a:lnTo>
                  <a:pt x="40" y="64"/>
                </a:lnTo>
                <a:lnTo>
                  <a:pt x="40" y="60"/>
                </a:lnTo>
                <a:lnTo>
                  <a:pt x="44" y="50"/>
                </a:lnTo>
                <a:lnTo>
                  <a:pt x="46" y="46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2" y="38"/>
                </a:lnTo>
                <a:lnTo>
                  <a:pt x="52" y="36"/>
                </a:lnTo>
                <a:lnTo>
                  <a:pt x="52" y="34"/>
                </a:lnTo>
                <a:lnTo>
                  <a:pt x="52" y="3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uyana" descr="© INSCALE GmbH, 05.05.2010&#10;http://www.presentationload.com/">
            <a:extLst>
              <a:ext uri="{FF2B5EF4-FFF2-40B4-BE49-F238E27FC236}">
                <a16:creationId xmlns:a16="http://schemas.microsoft.com/office/drawing/2014/main" id="{BAF8B04E-6FC7-BDC8-E3C3-C7F96B4F4BAF}"/>
              </a:ext>
            </a:extLst>
          </p:cNvPr>
          <p:cNvSpPr>
            <a:spLocks/>
          </p:cNvSpPr>
          <p:nvPr/>
        </p:nvSpPr>
        <p:spPr bwMode="gray">
          <a:xfrm>
            <a:off x="3542255" y="4064016"/>
            <a:ext cx="153058" cy="274766"/>
          </a:xfrm>
          <a:custGeom>
            <a:avLst/>
            <a:gdLst>
              <a:gd name="T0" fmla="*/ 2147483647 w 324"/>
              <a:gd name="T1" fmla="*/ 2147483647 h 582"/>
              <a:gd name="T2" fmla="*/ 2147483647 w 324"/>
              <a:gd name="T3" fmla="*/ 2147483647 h 582"/>
              <a:gd name="T4" fmla="*/ 2147483647 w 324"/>
              <a:gd name="T5" fmla="*/ 2147483647 h 582"/>
              <a:gd name="T6" fmla="*/ 2147483647 w 324"/>
              <a:gd name="T7" fmla="*/ 2147483647 h 582"/>
              <a:gd name="T8" fmla="*/ 2147483647 w 324"/>
              <a:gd name="T9" fmla="*/ 2147483647 h 582"/>
              <a:gd name="T10" fmla="*/ 2147483647 w 324"/>
              <a:gd name="T11" fmla="*/ 2147483647 h 582"/>
              <a:gd name="T12" fmla="*/ 2147483647 w 324"/>
              <a:gd name="T13" fmla="*/ 2147483647 h 582"/>
              <a:gd name="T14" fmla="*/ 2147483647 w 324"/>
              <a:gd name="T15" fmla="*/ 2147483647 h 582"/>
              <a:gd name="T16" fmla="*/ 0 w 324"/>
              <a:gd name="T17" fmla="*/ 2147483647 h 582"/>
              <a:gd name="T18" fmla="*/ 2147483647 w 324"/>
              <a:gd name="T19" fmla="*/ 2147483647 h 582"/>
              <a:gd name="T20" fmla="*/ 2147483647 w 324"/>
              <a:gd name="T21" fmla="*/ 2147483647 h 582"/>
              <a:gd name="T22" fmla="*/ 2147483647 w 324"/>
              <a:gd name="T23" fmla="*/ 2147483647 h 582"/>
              <a:gd name="T24" fmla="*/ 2147483647 w 324"/>
              <a:gd name="T25" fmla="*/ 2147483647 h 582"/>
              <a:gd name="T26" fmla="*/ 2147483647 w 324"/>
              <a:gd name="T27" fmla="*/ 2147483647 h 582"/>
              <a:gd name="T28" fmla="*/ 2147483647 w 324"/>
              <a:gd name="T29" fmla="*/ 2147483647 h 582"/>
              <a:gd name="T30" fmla="*/ 2147483647 w 324"/>
              <a:gd name="T31" fmla="*/ 2147483647 h 582"/>
              <a:gd name="T32" fmla="*/ 2147483647 w 324"/>
              <a:gd name="T33" fmla="*/ 2147483647 h 582"/>
              <a:gd name="T34" fmla="*/ 2147483647 w 324"/>
              <a:gd name="T35" fmla="*/ 2147483647 h 582"/>
              <a:gd name="T36" fmla="*/ 2147483647 w 324"/>
              <a:gd name="T37" fmla="*/ 2147483647 h 582"/>
              <a:gd name="T38" fmla="*/ 2147483647 w 324"/>
              <a:gd name="T39" fmla="*/ 2147483647 h 582"/>
              <a:gd name="T40" fmla="*/ 2147483647 w 324"/>
              <a:gd name="T41" fmla="*/ 2147483647 h 582"/>
              <a:gd name="T42" fmla="*/ 2147483647 w 324"/>
              <a:gd name="T43" fmla="*/ 2147483647 h 582"/>
              <a:gd name="T44" fmla="*/ 2147483647 w 324"/>
              <a:gd name="T45" fmla="*/ 2147483647 h 582"/>
              <a:gd name="T46" fmla="*/ 2147483647 w 324"/>
              <a:gd name="T47" fmla="*/ 2147483647 h 582"/>
              <a:gd name="T48" fmla="*/ 2147483647 w 324"/>
              <a:gd name="T49" fmla="*/ 2147483647 h 582"/>
              <a:gd name="T50" fmla="*/ 2147483647 w 324"/>
              <a:gd name="T51" fmla="*/ 2147483647 h 582"/>
              <a:gd name="T52" fmla="*/ 2147483647 w 324"/>
              <a:gd name="T53" fmla="*/ 2147483647 h 582"/>
              <a:gd name="T54" fmla="*/ 2147483647 w 324"/>
              <a:gd name="T55" fmla="*/ 2147483647 h 582"/>
              <a:gd name="T56" fmla="*/ 2147483647 w 324"/>
              <a:gd name="T57" fmla="*/ 2147483647 h 582"/>
              <a:gd name="T58" fmla="*/ 2147483647 w 324"/>
              <a:gd name="T59" fmla="*/ 2147483647 h 582"/>
              <a:gd name="T60" fmla="*/ 2147483647 w 324"/>
              <a:gd name="T61" fmla="*/ 2147483647 h 582"/>
              <a:gd name="T62" fmla="*/ 2147483647 w 324"/>
              <a:gd name="T63" fmla="*/ 2147483647 h 582"/>
              <a:gd name="T64" fmla="*/ 2147483647 w 324"/>
              <a:gd name="T65" fmla="*/ 2147483647 h 582"/>
              <a:gd name="T66" fmla="*/ 2147483647 w 324"/>
              <a:gd name="T67" fmla="*/ 2147483647 h 582"/>
              <a:gd name="T68" fmla="*/ 2147483647 w 324"/>
              <a:gd name="T69" fmla="*/ 2147483647 h 582"/>
              <a:gd name="T70" fmla="*/ 2147483647 w 324"/>
              <a:gd name="T71" fmla="*/ 2147483647 h 582"/>
              <a:gd name="T72" fmla="*/ 2147483647 w 324"/>
              <a:gd name="T73" fmla="*/ 2147483647 h 582"/>
              <a:gd name="T74" fmla="*/ 2147483647 w 324"/>
              <a:gd name="T75" fmla="*/ 2147483647 h 582"/>
              <a:gd name="T76" fmla="*/ 2147483647 w 324"/>
              <a:gd name="T77" fmla="*/ 2147483647 h 582"/>
              <a:gd name="T78" fmla="*/ 2147483647 w 324"/>
              <a:gd name="T79" fmla="*/ 2147483647 h 582"/>
              <a:gd name="T80" fmla="*/ 2147483647 w 324"/>
              <a:gd name="T81" fmla="*/ 2147483647 h 582"/>
              <a:gd name="T82" fmla="*/ 2147483647 w 324"/>
              <a:gd name="T83" fmla="*/ 2147483647 h 582"/>
              <a:gd name="T84" fmla="*/ 2147483647 w 324"/>
              <a:gd name="T85" fmla="*/ 2147483647 h 582"/>
              <a:gd name="T86" fmla="*/ 2147483647 w 324"/>
              <a:gd name="T87" fmla="*/ 2147483647 h 582"/>
              <a:gd name="T88" fmla="*/ 2147483647 w 324"/>
              <a:gd name="T89" fmla="*/ 2147483647 h 582"/>
              <a:gd name="T90" fmla="*/ 2147483647 w 324"/>
              <a:gd name="T91" fmla="*/ 2147483647 h 582"/>
              <a:gd name="T92" fmla="*/ 2147483647 w 324"/>
              <a:gd name="T93" fmla="*/ 2147483647 h 582"/>
              <a:gd name="T94" fmla="*/ 2147483647 w 324"/>
              <a:gd name="T95" fmla="*/ 2147483647 h 582"/>
              <a:gd name="T96" fmla="*/ 2147483647 w 324"/>
              <a:gd name="T97" fmla="*/ 2147483647 h 582"/>
              <a:gd name="T98" fmla="*/ 2147483647 w 324"/>
              <a:gd name="T99" fmla="*/ 2147483647 h 582"/>
              <a:gd name="T100" fmla="*/ 2147483647 w 324"/>
              <a:gd name="T101" fmla="*/ 2147483647 h 582"/>
              <a:gd name="T102" fmla="*/ 2147483647 w 324"/>
              <a:gd name="T103" fmla="*/ 2147483647 h 582"/>
              <a:gd name="T104" fmla="*/ 2147483647 w 324"/>
              <a:gd name="T105" fmla="*/ 2147483647 h 582"/>
              <a:gd name="T106" fmla="*/ 2147483647 w 324"/>
              <a:gd name="T107" fmla="*/ 2147483647 h 582"/>
              <a:gd name="T108" fmla="*/ 2147483647 w 324"/>
              <a:gd name="T109" fmla="*/ 2147483647 h 582"/>
              <a:gd name="T110" fmla="*/ 2147483647 w 324"/>
              <a:gd name="T111" fmla="*/ 2147483647 h 582"/>
              <a:gd name="T112" fmla="*/ 2147483647 w 324"/>
              <a:gd name="T113" fmla="*/ 2147483647 h 582"/>
              <a:gd name="T114" fmla="*/ 2147483647 w 324"/>
              <a:gd name="T115" fmla="*/ 2147483647 h 582"/>
              <a:gd name="T116" fmla="*/ 2147483647 w 324"/>
              <a:gd name="T117" fmla="*/ 2147483647 h 582"/>
              <a:gd name="T118" fmla="*/ 2147483647 w 324"/>
              <a:gd name="T119" fmla="*/ 2147483647 h 582"/>
              <a:gd name="T120" fmla="*/ 2147483647 w 324"/>
              <a:gd name="T121" fmla="*/ 2147483647 h 582"/>
              <a:gd name="T122" fmla="*/ 2147483647 w 324"/>
              <a:gd name="T123" fmla="*/ 0 h 582"/>
              <a:gd name="T124" fmla="*/ 2147483647 w 324"/>
              <a:gd name="T125" fmla="*/ 2147483647 h 5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24"/>
              <a:gd name="T190" fmla="*/ 0 h 582"/>
              <a:gd name="T191" fmla="*/ 324 w 324"/>
              <a:gd name="T192" fmla="*/ 582 h 5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24" h="582">
                <a:moveTo>
                  <a:pt x="90" y="42"/>
                </a:moveTo>
                <a:lnTo>
                  <a:pt x="84" y="48"/>
                </a:lnTo>
                <a:lnTo>
                  <a:pt x="72" y="48"/>
                </a:lnTo>
                <a:lnTo>
                  <a:pt x="60" y="60"/>
                </a:lnTo>
                <a:lnTo>
                  <a:pt x="60" y="102"/>
                </a:lnTo>
                <a:lnTo>
                  <a:pt x="84" y="102"/>
                </a:lnTo>
                <a:lnTo>
                  <a:pt x="84" y="120"/>
                </a:lnTo>
                <a:lnTo>
                  <a:pt x="78" y="126"/>
                </a:lnTo>
                <a:lnTo>
                  <a:pt x="66" y="132"/>
                </a:lnTo>
                <a:lnTo>
                  <a:pt x="54" y="132"/>
                </a:lnTo>
                <a:lnTo>
                  <a:pt x="42" y="138"/>
                </a:lnTo>
                <a:lnTo>
                  <a:pt x="12" y="138"/>
                </a:lnTo>
                <a:lnTo>
                  <a:pt x="12" y="144"/>
                </a:lnTo>
                <a:lnTo>
                  <a:pt x="30" y="162"/>
                </a:lnTo>
                <a:lnTo>
                  <a:pt x="30" y="180"/>
                </a:lnTo>
                <a:lnTo>
                  <a:pt x="18" y="186"/>
                </a:lnTo>
                <a:lnTo>
                  <a:pt x="12" y="186"/>
                </a:lnTo>
                <a:lnTo>
                  <a:pt x="0" y="192"/>
                </a:lnTo>
                <a:lnTo>
                  <a:pt x="0" y="204"/>
                </a:lnTo>
                <a:lnTo>
                  <a:pt x="6" y="210"/>
                </a:lnTo>
                <a:lnTo>
                  <a:pt x="12" y="222"/>
                </a:lnTo>
                <a:lnTo>
                  <a:pt x="48" y="258"/>
                </a:lnTo>
                <a:lnTo>
                  <a:pt x="72" y="264"/>
                </a:lnTo>
                <a:lnTo>
                  <a:pt x="78" y="252"/>
                </a:lnTo>
                <a:lnTo>
                  <a:pt x="90" y="264"/>
                </a:lnTo>
                <a:lnTo>
                  <a:pt x="96" y="276"/>
                </a:lnTo>
                <a:lnTo>
                  <a:pt x="96" y="294"/>
                </a:lnTo>
                <a:lnTo>
                  <a:pt x="90" y="306"/>
                </a:lnTo>
                <a:lnTo>
                  <a:pt x="84" y="312"/>
                </a:lnTo>
                <a:lnTo>
                  <a:pt x="84" y="318"/>
                </a:lnTo>
                <a:lnTo>
                  <a:pt x="90" y="324"/>
                </a:lnTo>
                <a:lnTo>
                  <a:pt x="96" y="324"/>
                </a:lnTo>
                <a:lnTo>
                  <a:pt x="108" y="318"/>
                </a:lnTo>
                <a:lnTo>
                  <a:pt x="114" y="318"/>
                </a:lnTo>
                <a:lnTo>
                  <a:pt x="114" y="348"/>
                </a:lnTo>
                <a:lnTo>
                  <a:pt x="120" y="354"/>
                </a:lnTo>
                <a:lnTo>
                  <a:pt x="126" y="354"/>
                </a:lnTo>
                <a:lnTo>
                  <a:pt x="126" y="366"/>
                </a:lnTo>
                <a:lnTo>
                  <a:pt x="120" y="378"/>
                </a:lnTo>
                <a:lnTo>
                  <a:pt x="108" y="390"/>
                </a:lnTo>
                <a:lnTo>
                  <a:pt x="96" y="432"/>
                </a:lnTo>
                <a:lnTo>
                  <a:pt x="90" y="444"/>
                </a:lnTo>
                <a:lnTo>
                  <a:pt x="90" y="450"/>
                </a:lnTo>
                <a:lnTo>
                  <a:pt x="84" y="462"/>
                </a:lnTo>
                <a:lnTo>
                  <a:pt x="84" y="468"/>
                </a:lnTo>
                <a:lnTo>
                  <a:pt x="90" y="480"/>
                </a:lnTo>
                <a:lnTo>
                  <a:pt x="114" y="504"/>
                </a:lnTo>
                <a:lnTo>
                  <a:pt x="114" y="534"/>
                </a:lnTo>
                <a:lnTo>
                  <a:pt x="144" y="570"/>
                </a:lnTo>
                <a:lnTo>
                  <a:pt x="156" y="570"/>
                </a:lnTo>
                <a:lnTo>
                  <a:pt x="162" y="582"/>
                </a:lnTo>
                <a:lnTo>
                  <a:pt x="198" y="582"/>
                </a:lnTo>
                <a:lnTo>
                  <a:pt x="204" y="576"/>
                </a:lnTo>
                <a:lnTo>
                  <a:pt x="204" y="564"/>
                </a:lnTo>
                <a:lnTo>
                  <a:pt x="216" y="552"/>
                </a:lnTo>
                <a:lnTo>
                  <a:pt x="234" y="552"/>
                </a:lnTo>
                <a:lnTo>
                  <a:pt x="240" y="540"/>
                </a:lnTo>
                <a:lnTo>
                  <a:pt x="270" y="540"/>
                </a:lnTo>
                <a:lnTo>
                  <a:pt x="270" y="534"/>
                </a:lnTo>
                <a:lnTo>
                  <a:pt x="288" y="516"/>
                </a:lnTo>
                <a:lnTo>
                  <a:pt x="300" y="516"/>
                </a:lnTo>
                <a:lnTo>
                  <a:pt x="312" y="528"/>
                </a:lnTo>
                <a:lnTo>
                  <a:pt x="318" y="528"/>
                </a:lnTo>
                <a:lnTo>
                  <a:pt x="324" y="522"/>
                </a:lnTo>
                <a:lnTo>
                  <a:pt x="324" y="510"/>
                </a:lnTo>
                <a:lnTo>
                  <a:pt x="318" y="504"/>
                </a:lnTo>
                <a:lnTo>
                  <a:pt x="312" y="492"/>
                </a:lnTo>
                <a:lnTo>
                  <a:pt x="306" y="474"/>
                </a:lnTo>
                <a:lnTo>
                  <a:pt x="288" y="456"/>
                </a:lnTo>
                <a:lnTo>
                  <a:pt x="282" y="444"/>
                </a:lnTo>
                <a:lnTo>
                  <a:pt x="282" y="420"/>
                </a:lnTo>
                <a:lnTo>
                  <a:pt x="288" y="414"/>
                </a:lnTo>
                <a:lnTo>
                  <a:pt x="288" y="396"/>
                </a:lnTo>
                <a:lnTo>
                  <a:pt x="276" y="408"/>
                </a:lnTo>
                <a:lnTo>
                  <a:pt x="276" y="414"/>
                </a:lnTo>
                <a:lnTo>
                  <a:pt x="264" y="414"/>
                </a:lnTo>
                <a:lnTo>
                  <a:pt x="258" y="402"/>
                </a:lnTo>
                <a:lnTo>
                  <a:pt x="252" y="396"/>
                </a:lnTo>
                <a:lnTo>
                  <a:pt x="246" y="384"/>
                </a:lnTo>
                <a:lnTo>
                  <a:pt x="246" y="372"/>
                </a:lnTo>
                <a:lnTo>
                  <a:pt x="240" y="372"/>
                </a:lnTo>
                <a:lnTo>
                  <a:pt x="240" y="366"/>
                </a:lnTo>
                <a:lnTo>
                  <a:pt x="234" y="360"/>
                </a:lnTo>
                <a:lnTo>
                  <a:pt x="234" y="348"/>
                </a:lnTo>
                <a:lnTo>
                  <a:pt x="240" y="336"/>
                </a:lnTo>
                <a:lnTo>
                  <a:pt x="246" y="330"/>
                </a:lnTo>
                <a:lnTo>
                  <a:pt x="246" y="288"/>
                </a:lnTo>
                <a:lnTo>
                  <a:pt x="252" y="282"/>
                </a:lnTo>
                <a:lnTo>
                  <a:pt x="264" y="276"/>
                </a:lnTo>
                <a:lnTo>
                  <a:pt x="294" y="276"/>
                </a:lnTo>
                <a:lnTo>
                  <a:pt x="300" y="270"/>
                </a:lnTo>
                <a:lnTo>
                  <a:pt x="300" y="258"/>
                </a:lnTo>
                <a:lnTo>
                  <a:pt x="288" y="246"/>
                </a:lnTo>
                <a:lnTo>
                  <a:pt x="288" y="234"/>
                </a:lnTo>
                <a:lnTo>
                  <a:pt x="294" y="222"/>
                </a:lnTo>
                <a:lnTo>
                  <a:pt x="300" y="216"/>
                </a:lnTo>
                <a:lnTo>
                  <a:pt x="306" y="204"/>
                </a:lnTo>
                <a:lnTo>
                  <a:pt x="306" y="192"/>
                </a:lnTo>
                <a:lnTo>
                  <a:pt x="300" y="180"/>
                </a:lnTo>
                <a:lnTo>
                  <a:pt x="294" y="174"/>
                </a:lnTo>
                <a:lnTo>
                  <a:pt x="276" y="174"/>
                </a:lnTo>
                <a:lnTo>
                  <a:pt x="270" y="180"/>
                </a:lnTo>
                <a:lnTo>
                  <a:pt x="270" y="156"/>
                </a:lnTo>
                <a:lnTo>
                  <a:pt x="258" y="150"/>
                </a:lnTo>
                <a:lnTo>
                  <a:pt x="252" y="138"/>
                </a:lnTo>
                <a:lnTo>
                  <a:pt x="234" y="132"/>
                </a:lnTo>
                <a:lnTo>
                  <a:pt x="216" y="132"/>
                </a:lnTo>
                <a:lnTo>
                  <a:pt x="204" y="138"/>
                </a:lnTo>
                <a:lnTo>
                  <a:pt x="198" y="150"/>
                </a:lnTo>
                <a:lnTo>
                  <a:pt x="198" y="156"/>
                </a:lnTo>
                <a:lnTo>
                  <a:pt x="192" y="162"/>
                </a:lnTo>
                <a:lnTo>
                  <a:pt x="192" y="168"/>
                </a:lnTo>
                <a:lnTo>
                  <a:pt x="192" y="162"/>
                </a:lnTo>
                <a:lnTo>
                  <a:pt x="198" y="156"/>
                </a:lnTo>
                <a:lnTo>
                  <a:pt x="198" y="144"/>
                </a:lnTo>
                <a:lnTo>
                  <a:pt x="204" y="132"/>
                </a:lnTo>
                <a:lnTo>
                  <a:pt x="204" y="114"/>
                </a:lnTo>
                <a:lnTo>
                  <a:pt x="210" y="102"/>
                </a:lnTo>
                <a:lnTo>
                  <a:pt x="210" y="78"/>
                </a:lnTo>
                <a:lnTo>
                  <a:pt x="192" y="42"/>
                </a:lnTo>
                <a:lnTo>
                  <a:pt x="180" y="30"/>
                </a:lnTo>
                <a:lnTo>
                  <a:pt x="132" y="6"/>
                </a:lnTo>
                <a:lnTo>
                  <a:pt x="126" y="0"/>
                </a:lnTo>
                <a:lnTo>
                  <a:pt x="120" y="0"/>
                </a:lnTo>
                <a:lnTo>
                  <a:pt x="102" y="36"/>
                </a:lnTo>
                <a:lnTo>
                  <a:pt x="96" y="42"/>
                </a:lnTo>
                <a:lnTo>
                  <a:pt x="90" y="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Guinea-Bissau" descr="© INSCALE GmbH, 05.05.2010&#10;http://www.presentationload.com/">
            <a:extLst>
              <a:ext uri="{FF2B5EF4-FFF2-40B4-BE49-F238E27FC236}">
                <a16:creationId xmlns:a16="http://schemas.microsoft.com/office/drawing/2014/main" id="{B28ECABB-C116-C624-8C57-EB68830AA136}"/>
              </a:ext>
            </a:extLst>
          </p:cNvPr>
          <p:cNvSpPr>
            <a:spLocks/>
          </p:cNvSpPr>
          <p:nvPr/>
        </p:nvSpPr>
        <p:spPr bwMode="gray">
          <a:xfrm>
            <a:off x="5059926" y="3899895"/>
            <a:ext cx="86672" cy="73763"/>
          </a:xfrm>
          <a:custGeom>
            <a:avLst/>
            <a:gdLst>
              <a:gd name="T0" fmla="*/ 2147483647 w 186"/>
              <a:gd name="T1" fmla="*/ 2147483647 h 156"/>
              <a:gd name="T2" fmla="*/ 2147483647 w 186"/>
              <a:gd name="T3" fmla="*/ 2147483647 h 156"/>
              <a:gd name="T4" fmla="*/ 2147483647 w 186"/>
              <a:gd name="T5" fmla="*/ 2147483647 h 156"/>
              <a:gd name="T6" fmla="*/ 2147483647 w 186"/>
              <a:gd name="T7" fmla="*/ 2147483647 h 156"/>
              <a:gd name="T8" fmla="*/ 2147483647 w 186"/>
              <a:gd name="T9" fmla="*/ 2147483647 h 156"/>
              <a:gd name="T10" fmla="*/ 2147483647 w 186"/>
              <a:gd name="T11" fmla="*/ 2147483647 h 156"/>
              <a:gd name="T12" fmla="*/ 2147483647 w 186"/>
              <a:gd name="T13" fmla="*/ 2147483647 h 156"/>
              <a:gd name="T14" fmla="*/ 2147483647 w 186"/>
              <a:gd name="T15" fmla="*/ 2147483647 h 156"/>
              <a:gd name="T16" fmla="*/ 2147483647 w 186"/>
              <a:gd name="T17" fmla="*/ 2147483647 h 156"/>
              <a:gd name="T18" fmla="*/ 2147483647 w 186"/>
              <a:gd name="T19" fmla="*/ 2147483647 h 156"/>
              <a:gd name="T20" fmla="*/ 2147483647 w 186"/>
              <a:gd name="T21" fmla="*/ 2147483647 h 156"/>
              <a:gd name="T22" fmla="*/ 2147483647 w 186"/>
              <a:gd name="T23" fmla="*/ 2147483647 h 156"/>
              <a:gd name="T24" fmla="*/ 2147483647 w 186"/>
              <a:gd name="T25" fmla="*/ 2147483647 h 156"/>
              <a:gd name="T26" fmla="*/ 2147483647 w 186"/>
              <a:gd name="T27" fmla="*/ 2147483647 h 156"/>
              <a:gd name="T28" fmla="*/ 2147483647 w 186"/>
              <a:gd name="T29" fmla="*/ 0 h 156"/>
              <a:gd name="T30" fmla="*/ 2147483647 w 186"/>
              <a:gd name="T31" fmla="*/ 2147483647 h 156"/>
              <a:gd name="T32" fmla="*/ 2147483647 w 186"/>
              <a:gd name="T33" fmla="*/ 2147483647 h 156"/>
              <a:gd name="T34" fmla="*/ 2147483647 w 186"/>
              <a:gd name="T35" fmla="*/ 2147483647 h 156"/>
              <a:gd name="T36" fmla="*/ 0 w 186"/>
              <a:gd name="T37" fmla="*/ 2147483647 h 156"/>
              <a:gd name="T38" fmla="*/ 2147483647 w 186"/>
              <a:gd name="T39" fmla="*/ 2147483647 h 156"/>
              <a:gd name="T40" fmla="*/ 2147483647 w 186"/>
              <a:gd name="T41" fmla="*/ 2147483647 h 156"/>
              <a:gd name="T42" fmla="*/ 2147483647 w 186"/>
              <a:gd name="T43" fmla="*/ 2147483647 h 156"/>
              <a:gd name="T44" fmla="*/ 2147483647 w 186"/>
              <a:gd name="T45" fmla="*/ 2147483647 h 156"/>
              <a:gd name="T46" fmla="*/ 2147483647 w 186"/>
              <a:gd name="T47" fmla="*/ 2147483647 h 156"/>
              <a:gd name="T48" fmla="*/ 2147483647 w 186"/>
              <a:gd name="T49" fmla="*/ 2147483647 h 156"/>
              <a:gd name="T50" fmla="*/ 2147483647 w 186"/>
              <a:gd name="T51" fmla="*/ 2147483647 h 156"/>
              <a:gd name="T52" fmla="*/ 2147483647 w 186"/>
              <a:gd name="T53" fmla="*/ 2147483647 h 156"/>
              <a:gd name="T54" fmla="*/ 2147483647 w 186"/>
              <a:gd name="T55" fmla="*/ 2147483647 h 156"/>
              <a:gd name="T56" fmla="*/ 2147483647 w 186"/>
              <a:gd name="T57" fmla="*/ 2147483647 h 156"/>
              <a:gd name="T58" fmla="*/ 2147483647 w 186"/>
              <a:gd name="T59" fmla="*/ 2147483647 h 156"/>
              <a:gd name="T60" fmla="*/ 2147483647 w 186"/>
              <a:gd name="T61" fmla="*/ 2147483647 h 156"/>
              <a:gd name="T62" fmla="*/ 2147483647 w 186"/>
              <a:gd name="T63" fmla="*/ 2147483647 h 156"/>
              <a:gd name="T64" fmla="*/ 2147483647 w 186"/>
              <a:gd name="T65" fmla="*/ 2147483647 h 156"/>
              <a:gd name="T66" fmla="*/ 2147483647 w 186"/>
              <a:gd name="T67" fmla="*/ 2147483647 h 156"/>
              <a:gd name="T68" fmla="*/ 2147483647 w 186"/>
              <a:gd name="T69" fmla="*/ 2147483647 h 156"/>
              <a:gd name="T70" fmla="*/ 2147483647 w 186"/>
              <a:gd name="T71" fmla="*/ 2147483647 h 156"/>
              <a:gd name="T72" fmla="*/ 2147483647 w 186"/>
              <a:gd name="T73" fmla="*/ 2147483647 h 1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86"/>
              <a:gd name="T112" fmla="*/ 0 h 156"/>
              <a:gd name="T113" fmla="*/ 186 w 186"/>
              <a:gd name="T114" fmla="*/ 156 h 15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86" h="156">
                <a:moveTo>
                  <a:pt x="126" y="102"/>
                </a:moveTo>
                <a:lnTo>
                  <a:pt x="132" y="96"/>
                </a:lnTo>
                <a:lnTo>
                  <a:pt x="144" y="90"/>
                </a:lnTo>
                <a:lnTo>
                  <a:pt x="174" y="90"/>
                </a:lnTo>
                <a:lnTo>
                  <a:pt x="180" y="84"/>
                </a:lnTo>
                <a:lnTo>
                  <a:pt x="186" y="72"/>
                </a:lnTo>
                <a:lnTo>
                  <a:pt x="186" y="66"/>
                </a:lnTo>
                <a:lnTo>
                  <a:pt x="180" y="60"/>
                </a:lnTo>
                <a:lnTo>
                  <a:pt x="168" y="54"/>
                </a:lnTo>
                <a:lnTo>
                  <a:pt x="162" y="48"/>
                </a:lnTo>
                <a:lnTo>
                  <a:pt x="162" y="36"/>
                </a:lnTo>
                <a:lnTo>
                  <a:pt x="168" y="30"/>
                </a:lnTo>
                <a:lnTo>
                  <a:pt x="186" y="30"/>
                </a:lnTo>
                <a:lnTo>
                  <a:pt x="186" y="6"/>
                </a:lnTo>
                <a:lnTo>
                  <a:pt x="84" y="0"/>
                </a:lnTo>
                <a:lnTo>
                  <a:pt x="54" y="24"/>
                </a:lnTo>
                <a:lnTo>
                  <a:pt x="18" y="24"/>
                </a:lnTo>
                <a:lnTo>
                  <a:pt x="6" y="36"/>
                </a:lnTo>
                <a:lnTo>
                  <a:pt x="0" y="72"/>
                </a:lnTo>
                <a:lnTo>
                  <a:pt x="6" y="78"/>
                </a:lnTo>
                <a:lnTo>
                  <a:pt x="18" y="78"/>
                </a:lnTo>
                <a:lnTo>
                  <a:pt x="42" y="66"/>
                </a:lnTo>
                <a:lnTo>
                  <a:pt x="66" y="66"/>
                </a:lnTo>
                <a:lnTo>
                  <a:pt x="90" y="60"/>
                </a:lnTo>
                <a:lnTo>
                  <a:pt x="90" y="84"/>
                </a:lnTo>
                <a:lnTo>
                  <a:pt x="78" y="78"/>
                </a:lnTo>
                <a:lnTo>
                  <a:pt x="72" y="78"/>
                </a:lnTo>
                <a:lnTo>
                  <a:pt x="66" y="72"/>
                </a:lnTo>
                <a:lnTo>
                  <a:pt x="54" y="72"/>
                </a:lnTo>
                <a:lnTo>
                  <a:pt x="54" y="96"/>
                </a:lnTo>
                <a:lnTo>
                  <a:pt x="60" y="102"/>
                </a:lnTo>
                <a:lnTo>
                  <a:pt x="90" y="96"/>
                </a:lnTo>
                <a:lnTo>
                  <a:pt x="54" y="114"/>
                </a:lnTo>
                <a:lnTo>
                  <a:pt x="84" y="156"/>
                </a:lnTo>
                <a:lnTo>
                  <a:pt x="90" y="132"/>
                </a:lnTo>
                <a:lnTo>
                  <a:pt x="108" y="102"/>
                </a:lnTo>
                <a:lnTo>
                  <a:pt x="126" y="10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uinea" descr="© INSCALE GmbH, 05.05.2010&#10;http://www.presentationload.com/">
            <a:extLst>
              <a:ext uri="{FF2B5EF4-FFF2-40B4-BE49-F238E27FC236}">
                <a16:creationId xmlns:a16="http://schemas.microsoft.com/office/drawing/2014/main" id="{DB833B33-8EC1-7B63-F2CF-7789CC41A708}"/>
              </a:ext>
            </a:extLst>
          </p:cNvPr>
          <p:cNvSpPr>
            <a:spLocks/>
          </p:cNvSpPr>
          <p:nvPr/>
        </p:nvSpPr>
        <p:spPr bwMode="gray">
          <a:xfrm>
            <a:off x="5102340" y="3903584"/>
            <a:ext cx="245262" cy="208381"/>
          </a:xfrm>
          <a:custGeom>
            <a:avLst/>
            <a:gdLst>
              <a:gd name="T0" fmla="*/ 2147483647 w 522"/>
              <a:gd name="T1" fmla="*/ 2147483647 h 444"/>
              <a:gd name="T2" fmla="*/ 2147483647 w 522"/>
              <a:gd name="T3" fmla="*/ 2147483647 h 444"/>
              <a:gd name="T4" fmla="*/ 2147483647 w 522"/>
              <a:gd name="T5" fmla="*/ 2147483647 h 444"/>
              <a:gd name="T6" fmla="*/ 2147483647 w 522"/>
              <a:gd name="T7" fmla="*/ 2147483647 h 444"/>
              <a:gd name="T8" fmla="*/ 2147483647 w 522"/>
              <a:gd name="T9" fmla="*/ 2147483647 h 444"/>
              <a:gd name="T10" fmla="*/ 2147483647 w 522"/>
              <a:gd name="T11" fmla="*/ 2147483647 h 444"/>
              <a:gd name="T12" fmla="*/ 2147483647 w 522"/>
              <a:gd name="T13" fmla="*/ 2147483647 h 444"/>
              <a:gd name="T14" fmla="*/ 2147483647 w 522"/>
              <a:gd name="T15" fmla="*/ 2147483647 h 444"/>
              <a:gd name="T16" fmla="*/ 2147483647 w 522"/>
              <a:gd name="T17" fmla="*/ 2147483647 h 444"/>
              <a:gd name="T18" fmla="*/ 2147483647 w 522"/>
              <a:gd name="T19" fmla="*/ 2147483647 h 444"/>
              <a:gd name="T20" fmla="*/ 2147483647 w 522"/>
              <a:gd name="T21" fmla="*/ 2147483647 h 444"/>
              <a:gd name="T22" fmla="*/ 2147483647 w 522"/>
              <a:gd name="T23" fmla="*/ 2147483647 h 444"/>
              <a:gd name="T24" fmla="*/ 2147483647 w 522"/>
              <a:gd name="T25" fmla="*/ 2147483647 h 444"/>
              <a:gd name="T26" fmla="*/ 2147483647 w 522"/>
              <a:gd name="T27" fmla="*/ 2147483647 h 444"/>
              <a:gd name="T28" fmla="*/ 2147483647 w 522"/>
              <a:gd name="T29" fmla="*/ 2147483647 h 444"/>
              <a:gd name="T30" fmla="*/ 2147483647 w 522"/>
              <a:gd name="T31" fmla="*/ 2147483647 h 444"/>
              <a:gd name="T32" fmla="*/ 2147483647 w 522"/>
              <a:gd name="T33" fmla="*/ 2147483647 h 444"/>
              <a:gd name="T34" fmla="*/ 2147483647 w 522"/>
              <a:gd name="T35" fmla="*/ 2147483647 h 444"/>
              <a:gd name="T36" fmla="*/ 2147483647 w 522"/>
              <a:gd name="T37" fmla="*/ 2147483647 h 444"/>
              <a:gd name="T38" fmla="*/ 2147483647 w 522"/>
              <a:gd name="T39" fmla="*/ 2147483647 h 444"/>
              <a:gd name="T40" fmla="*/ 2147483647 w 522"/>
              <a:gd name="T41" fmla="*/ 2147483647 h 444"/>
              <a:gd name="T42" fmla="*/ 2147483647 w 522"/>
              <a:gd name="T43" fmla="*/ 2147483647 h 444"/>
              <a:gd name="T44" fmla="*/ 2147483647 w 522"/>
              <a:gd name="T45" fmla="*/ 2147483647 h 444"/>
              <a:gd name="T46" fmla="*/ 2147483647 w 522"/>
              <a:gd name="T47" fmla="*/ 2147483647 h 444"/>
              <a:gd name="T48" fmla="*/ 2147483647 w 522"/>
              <a:gd name="T49" fmla="*/ 2147483647 h 444"/>
              <a:gd name="T50" fmla="*/ 2147483647 w 522"/>
              <a:gd name="T51" fmla="*/ 2147483647 h 444"/>
              <a:gd name="T52" fmla="*/ 2147483647 w 522"/>
              <a:gd name="T53" fmla="*/ 2147483647 h 444"/>
              <a:gd name="T54" fmla="*/ 2147483647 w 522"/>
              <a:gd name="T55" fmla="*/ 2147483647 h 444"/>
              <a:gd name="T56" fmla="*/ 2147483647 w 522"/>
              <a:gd name="T57" fmla="*/ 2147483647 h 444"/>
              <a:gd name="T58" fmla="*/ 2147483647 w 522"/>
              <a:gd name="T59" fmla="*/ 2147483647 h 444"/>
              <a:gd name="T60" fmla="*/ 2147483647 w 522"/>
              <a:gd name="T61" fmla="*/ 2147483647 h 444"/>
              <a:gd name="T62" fmla="*/ 2147483647 w 522"/>
              <a:gd name="T63" fmla="*/ 2147483647 h 444"/>
              <a:gd name="T64" fmla="*/ 2147483647 w 522"/>
              <a:gd name="T65" fmla="*/ 2147483647 h 444"/>
              <a:gd name="T66" fmla="*/ 2147483647 w 522"/>
              <a:gd name="T67" fmla="*/ 2147483647 h 444"/>
              <a:gd name="T68" fmla="*/ 2147483647 w 522"/>
              <a:gd name="T69" fmla="*/ 2147483647 h 444"/>
              <a:gd name="T70" fmla="*/ 2147483647 w 522"/>
              <a:gd name="T71" fmla="*/ 2147483647 h 444"/>
              <a:gd name="T72" fmla="*/ 2147483647 w 522"/>
              <a:gd name="T73" fmla="*/ 2147483647 h 444"/>
              <a:gd name="T74" fmla="*/ 2147483647 w 522"/>
              <a:gd name="T75" fmla="*/ 2147483647 h 444"/>
              <a:gd name="T76" fmla="*/ 2147483647 w 522"/>
              <a:gd name="T77" fmla="*/ 2147483647 h 444"/>
              <a:gd name="T78" fmla="*/ 2147483647 w 522"/>
              <a:gd name="T79" fmla="*/ 2147483647 h 444"/>
              <a:gd name="T80" fmla="*/ 2147483647 w 522"/>
              <a:gd name="T81" fmla="*/ 2147483647 h 444"/>
              <a:gd name="T82" fmla="*/ 2147483647 w 522"/>
              <a:gd name="T83" fmla="*/ 2147483647 h 444"/>
              <a:gd name="T84" fmla="*/ 2147483647 w 522"/>
              <a:gd name="T85" fmla="*/ 2147483647 h 444"/>
              <a:gd name="T86" fmla="*/ 2147483647 w 522"/>
              <a:gd name="T87" fmla="*/ 2147483647 h 444"/>
              <a:gd name="T88" fmla="*/ 2147483647 w 522"/>
              <a:gd name="T89" fmla="*/ 2147483647 h 444"/>
              <a:gd name="T90" fmla="*/ 2147483647 w 522"/>
              <a:gd name="T91" fmla="*/ 2147483647 h 444"/>
              <a:gd name="T92" fmla="*/ 2147483647 w 522"/>
              <a:gd name="T93" fmla="*/ 2147483647 h 44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444"/>
              <a:gd name="T143" fmla="*/ 522 w 522"/>
              <a:gd name="T144" fmla="*/ 444 h 44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444">
                <a:moveTo>
                  <a:pt x="96" y="0"/>
                </a:moveTo>
                <a:lnTo>
                  <a:pt x="96" y="24"/>
                </a:lnTo>
                <a:lnTo>
                  <a:pt x="78" y="24"/>
                </a:lnTo>
                <a:lnTo>
                  <a:pt x="72" y="30"/>
                </a:lnTo>
                <a:lnTo>
                  <a:pt x="72" y="42"/>
                </a:lnTo>
                <a:lnTo>
                  <a:pt x="78" y="48"/>
                </a:lnTo>
                <a:lnTo>
                  <a:pt x="90" y="54"/>
                </a:lnTo>
                <a:lnTo>
                  <a:pt x="96" y="60"/>
                </a:lnTo>
                <a:lnTo>
                  <a:pt x="96" y="66"/>
                </a:lnTo>
                <a:lnTo>
                  <a:pt x="90" y="78"/>
                </a:lnTo>
                <a:lnTo>
                  <a:pt x="84" y="84"/>
                </a:lnTo>
                <a:lnTo>
                  <a:pt x="54" y="84"/>
                </a:lnTo>
                <a:lnTo>
                  <a:pt x="42" y="90"/>
                </a:lnTo>
                <a:lnTo>
                  <a:pt x="36" y="96"/>
                </a:lnTo>
                <a:lnTo>
                  <a:pt x="18" y="96"/>
                </a:lnTo>
                <a:lnTo>
                  <a:pt x="0" y="126"/>
                </a:lnTo>
                <a:lnTo>
                  <a:pt x="0" y="132"/>
                </a:lnTo>
                <a:lnTo>
                  <a:pt x="18" y="150"/>
                </a:lnTo>
                <a:lnTo>
                  <a:pt x="30" y="150"/>
                </a:lnTo>
                <a:lnTo>
                  <a:pt x="30" y="162"/>
                </a:lnTo>
                <a:lnTo>
                  <a:pt x="24" y="168"/>
                </a:lnTo>
                <a:lnTo>
                  <a:pt x="30" y="180"/>
                </a:lnTo>
                <a:lnTo>
                  <a:pt x="30" y="192"/>
                </a:lnTo>
                <a:lnTo>
                  <a:pt x="54" y="204"/>
                </a:lnTo>
                <a:lnTo>
                  <a:pt x="72" y="204"/>
                </a:lnTo>
                <a:lnTo>
                  <a:pt x="72" y="228"/>
                </a:lnTo>
                <a:lnTo>
                  <a:pt x="84" y="228"/>
                </a:lnTo>
                <a:lnTo>
                  <a:pt x="90" y="222"/>
                </a:lnTo>
                <a:lnTo>
                  <a:pt x="90" y="234"/>
                </a:lnTo>
                <a:lnTo>
                  <a:pt x="96" y="246"/>
                </a:lnTo>
                <a:lnTo>
                  <a:pt x="96" y="258"/>
                </a:lnTo>
                <a:lnTo>
                  <a:pt x="114" y="276"/>
                </a:lnTo>
                <a:lnTo>
                  <a:pt x="126" y="282"/>
                </a:lnTo>
                <a:lnTo>
                  <a:pt x="132" y="288"/>
                </a:lnTo>
                <a:lnTo>
                  <a:pt x="138" y="282"/>
                </a:lnTo>
                <a:lnTo>
                  <a:pt x="150" y="276"/>
                </a:lnTo>
                <a:lnTo>
                  <a:pt x="156" y="264"/>
                </a:lnTo>
                <a:lnTo>
                  <a:pt x="168" y="252"/>
                </a:lnTo>
                <a:lnTo>
                  <a:pt x="174" y="240"/>
                </a:lnTo>
                <a:lnTo>
                  <a:pt x="180" y="234"/>
                </a:lnTo>
                <a:lnTo>
                  <a:pt x="180" y="228"/>
                </a:lnTo>
                <a:lnTo>
                  <a:pt x="216" y="228"/>
                </a:lnTo>
                <a:lnTo>
                  <a:pt x="222" y="210"/>
                </a:lnTo>
                <a:lnTo>
                  <a:pt x="258" y="210"/>
                </a:lnTo>
                <a:lnTo>
                  <a:pt x="300" y="270"/>
                </a:lnTo>
                <a:lnTo>
                  <a:pt x="300" y="288"/>
                </a:lnTo>
                <a:lnTo>
                  <a:pt x="312" y="300"/>
                </a:lnTo>
                <a:lnTo>
                  <a:pt x="312" y="318"/>
                </a:lnTo>
                <a:lnTo>
                  <a:pt x="306" y="330"/>
                </a:lnTo>
                <a:lnTo>
                  <a:pt x="300" y="336"/>
                </a:lnTo>
                <a:lnTo>
                  <a:pt x="294" y="354"/>
                </a:lnTo>
                <a:lnTo>
                  <a:pt x="324" y="342"/>
                </a:lnTo>
                <a:lnTo>
                  <a:pt x="348" y="348"/>
                </a:lnTo>
                <a:lnTo>
                  <a:pt x="348" y="336"/>
                </a:lnTo>
                <a:lnTo>
                  <a:pt x="354" y="330"/>
                </a:lnTo>
                <a:lnTo>
                  <a:pt x="360" y="330"/>
                </a:lnTo>
                <a:lnTo>
                  <a:pt x="372" y="336"/>
                </a:lnTo>
                <a:lnTo>
                  <a:pt x="384" y="348"/>
                </a:lnTo>
                <a:lnTo>
                  <a:pt x="390" y="366"/>
                </a:lnTo>
                <a:lnTo>
                  <a:pt x="390" y="426"/>
                </a:lnTo>
                <a:lnTo>
                  <a:pt x="402" y="426"/>
                </a:lnTo>
                <a:lnTo>
                  <a:pt x="402" y="432"/>
                </a:lnTo>
                <a:lnTo>
                  <a:pt x="414" y="444"/>
                </a:lnTo>
                <a:lnTo>
                  <a:pt x="420" y="444"/>
                </a:lnTo>
                <a:lnTo>
                  <a:pt x="432" y="432"/>
                </a:lnTo>
                <a:lnTo>
                  <a:pt x="432" y="420"/>
                </a:lnTo>
                <a:lnTo>
                  <a:pt x="438" y="408"/>
                </a:lnTo>
                <a:lnTo>
                  <a:pt x="444" y="402"/>
                </a:lnTo>
                <a:lnTo>
                  <a:pt x="456" y="402"/>
                </a:lnTo>
                <a:lnTo>
                  <a:pt x="468" y="408"/>
                </a:lnTo>
                <a:lnTo>
                  <a:pt x="474" y="414"/>
                </a:lnTo>
                <a:lnTo>
                  <a:pt x="480" y="414"/>
                </a:lnTo>
                <a:lnTo>
                  <a:pt x="486" y="408"/>
                </a:lnTo>
                <a:lnTo>
                  <a:pt x="486" y="390"/>
                </a:lnTo>
                <a:lnTo>
                  <a:pt x="480" y="384"/>
                </a:lnTo>
                <a:lnTo>
                  <a:pt x="480" y="378"/>
                </a:lnTo>
                <a:lnTo>
                  <a:pt x="498" y="378"/>
                </a:lnTo>
                <a:lnTo>
                  <a:pt x="492" y="366"/>
                </a:lnTo>
                <a:lnTo>
                  <a:pt x="480" y="360"/>
                </a:lnTo>
                <a:lnTo>
                  <a:pt x="474" y="348"/>
                </a:lnTo>
                <a:lnTo>
                  <a:pt x="474" y="336"/>
                </a:lnTo>
                <a:lnTo>
                  <a:pt x="492" y="336"/>
                </a:lnTo>
                <a:lnTo>
                  <a:pt x="498" y="342"/>
                </a:lnTo>
                <a:lnTo>
                  <a:pt x="510" y="342"/>
                </a:lnTo>
                <a:lnTo>
                  <a:pt x="516" y="348"/>
                </a:lnTo>
                <a:lnTo>
                  <a:pt x="516" y="342"/>
                </a:lnTo>
                <a:lnTo>
                  <a:pt x="522" y="336"/>
                </a:lnTo>
                <a:lnTo>
                  <a:pt x="522" y="324"/>
                </a:lnTo>
                <a:lnTo>
                  <a:pt x="516" y="324"/>
                </a:lnTo>
                <a:lnTo>
                  <a:pt x="504" y="318"/>
                </a:lnTo>
                <a:lnTo>
                  <a:pt x="498" y="318"/>
                </a:lnTo>
                <a:lnTo>
                  <a:pt x="498" y="306"/>
                </a:lnTo>
                <a:lnTo>
                  <a:pt x="504" y="294"/>
                </a:lnTo>
                <a:lnTo>
                  <a:pt x="510" y="288"/>
                </a:lnTo>
                <a:lnTo>
                  <a:pt x="492" y="282"/>
                </a:lnTo>
                <a:lnTo>
                  <a:pt x="504" y="264"/>
                </a:lnTo>
                <a:lnTo>
                  <a:pt x="486" y="258"/>
                </a:lnTo>
                <a:lnTo>
                  <a:pt x="480" y="222"/>
                </a:lnTo>
                <a:lnTo>
                  <a:pt x="498" y="198"/>
                </a:lnTo>
                <a:lnTo>
                  <a:pt x="468" y="168"/>
                </a:lnTo>
                <a:lnTo>
                  <a:pt x="468" y="132"/>
                </a:lnTo>
                <a:lnTo>
                  <a:pt x="444" y="132"/>
                </a:lnTo>
                <a:lnTo>
                  <a:pt x="468" y="96"/>
                </a:lnTo>
                <a:lnTo>
                  <a:pt x="432" y="78"/>
                </a:lnTo>
                <a:lnTo>
                  <a:pt x="444" y="48"/>
                </a:lnTo>
                <a:lnTo>
                  <a:pt x="426" y="36"/>
                </a:lnTo>
                <a:lnTo>
                  <a:pt x="426" y="18"/>
                </a:lnTo>
                <a:lnTo>
                  <a:pt x="414" y="12"/>
                </a:lnTo>
                <a:lnTo>
                  <a:pt x="402" y="12"/>
                </a:lnTo>
                <a:lnTo>
                  <a:pt x="396" y="18"/>
                </a:lnTo>
                <a:lnTo>
                  <a:pt x="396" y="36"/>
                </a:lnTo>
                <a:lnTo>
                  <a:pt x="378" y="54"/>
                </a:lnTo>
                <a:lnTo>
                  <a:pt x="366" y="48"/>
                </a:lnTo>
                <a:lnTo>
                  <a:pt x="360" y="42"/>
                </a:lnTo>
                <a:lnTo>
                  <a:pt x="348" y="36"/>
                </a:lnTo>
                <a:lnTo>
                  <a:pt x="342" y="36"/>
                </a:lnTo>
                <a:lnTo>
                  <a:pt x="336" y="30"/>
                </a:lnTo>
                <a:lnTo>
                  <a:pt x="330" y="30"/>
                </a:lnTo>
                <a:lnTo>
                  <a:pt x="324" y="42"/>
                </a:lnTo>
                <a:lnTo>
                  <a:pt x="312" y="54"/>
                </a:lnTo>
                <a:lnTo>
                  <a:pt x="306" y="66"/>
                </a:lnTo>
                <a:lnTo>
                  <a:pt x="306" y="54"/>
                </a:lnTo>
                <a:lnTo>
                  <a:pt x="300" y="42"/>
                </a:lnTo>
                <a:lnTo>
                  <a:pt x="288" y="30"/>
                </a:lnTo>
                <a:lnTo>
                  <a:pt x="276" y="42"/>
                </a:lnTo>
                <a:lnTo>
                  <a:pt x="270" y="54"/>
                </a:lnTo>
                <a:lnTo>
                  <a:pt x="264" y="60"/>
                </a:lnTo>
                <a:lnTo>
                  <a:pt x="258" y="54"/>
                </a:lnTo>
                <a:lnTo>
                  <a:pt x="258" y="48"/>
                </a:lnTo>
                <a:lnTo>
                  <a:pt x="252" y="36"/>
                </a:lnTo>
                <a:lnTo>
                  <a:pt x="252" y="24"/>
                </a:lnTo>
                <a:lnTo>
                  <a:pt x="210" y="24"/>
                </a:lnTo>
                <a:lnTo>
                  <a:pt x="204" y="30"/>
                </a:lnTo>
                <a:lnTo>
                  <a:pt x="192" y="36"/>
                </a:lnTo>
                <a:lnTo>
                  <a:pt x="180" y="36"/>
                </a:lnTo>
                <a:lnTo>
                  <a:pt x="174" y="30"/>
                </a:lnTo>
                <a:lnTo>
                  <a:pt x="168" y="18"/>
                </a:lnTo>
                <a:lnTo>
                  <a:pt x="162" y="12"/>
                </a:lnTo>
                <a:lnTo>
                  <a:pt x="156" y="18"/>
                </a:lnTo>
                <a:lnTo>
                  <a:pt x="138" y="18"/>
                </a:lnTo>
                <a:lnTo>
                  <a:pt x="132" y="6"/>
                </a:lnTo>
                <a:lnTo>
                  <a:pt x="132" y="0"/>
                </a:lnTo>
                <a:lnTo>
                  <a:pt x="96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uatemala" descr="© INSCALE GmbH, 05.05.2010&#10;http://www.presentationload.com/">
            <a:extLst>
              <a:ext uri="{FF2B5EF4-FFF2-40B4-BE49-F238E27FC236}">
                <a16:creationId xmlns:a16="http://schemas.microsoft.com/office/drawing/2014/main" id="{D39B901B-6B9D-9E0A-F3E4-6D41E469BEF4}"/>
              </a:ext>
            </a:extLst>
          </p:cNvPr>
          <p:cNvSpPr>
            <a:spLocks/>
          </p:cNvSpPr>
          <p:nvPr/>
        </p:nvSpPr>
        <p:spPr bwMode="gray">
          <a:xfrm>
            <a:off x="2533548" y="3704424"/>
            <a:ext cx="140149" cy="158591"/>
          </a:xfrm>
          <a:custGeom>
            <a:avLst/>
            <a:gdLst>
              <a:gd name="T0" fmla="*/ 2147483647 w 300"/>
              <a:gd name="T1" fmla="*/ 2147483647 h 336"/>
              <a:gd name="T2" fmla="*/ 2147483647 w 300"/>
              <a:gd name="T3" fmla="*/ 2147483647 h 336"/>
              <a:gd name="T4" fmla="*/ 2147483647 w 300"/>
              <a:gd name="T5" fmla="*/ 2147483647 h 336"/>
              <a:gd name="T6" fmla="*/ 2147483647 w 300"/>
              <a:gd name="T7" fmla="*/ 2147483647 h 336"/>
              <a:gd name="T8" fmla="*/ 2147483647 w 300"/>
              <a:gd name="T9" fmla="*/ 2147483647 h 336"/>
              <a:gd name="T10" fmla="*/ 2147483647 w 300"/>
              <a:gd name="T11" fmla="*/ 0 h 336"/>
              <a:gd name="T12" fmla="*/ 2147483647 w 300"/>
              <a:gd name="T13" fmla="*/ 2147483647 h 336"/>
              <a:gd name="T14" fmla="*/ 2147483647 w 300"/>
              <a:gd name="T15" fmla="*/ 2147483647 h 336"/>
              <a:gd name="T16" fmla="*/ 2147483647 w 300"/>
              <a:gd name="T17" fmla="*/ 2147483647 h 336"/>
              <a:gd name="T18" fmla="*/ 2147483647 w 300"/>
              <a:gd name="T19" fmla="*/ 2147483647 h 336"/>
              <a:gd name="T20" fmla="*/ 2147483647 w 300"/>
              <a:gd name="T21" fmla="*/ 2147483647 h 336"/>
              <a:gd name="T22" fmla="*/ 2147483647 w 300"/>
              <a:gd name="T23" fmla="*/ 2147483647 h 336"/>
              <a:gd name="T24" fmla="*/ 2147483647 w 300"/>
              <a:gd name="T25" fmla="*/ 2147483647 h 336"/>
              <a:gd name="T26" fmla="*/ 2147483647 w 300"/>
              <a:gd name="T27" fmla="*/ 2147483647 h 336"/>
              <a:gd name="T28" fmla="*/ 2147483647 w 300"/>
              <a:gd name="T29" fmla="*/ 2147483647 h 336"/>
              <a:gd name="T30" fmla="*/ 2147483647 w 300"/>
              <a:gd name="T31" fmla="*/ 2147483647 h 336"/>
              <a:gd name="T32" fmla="*/ 2147483647 w 300"/>
              <a:gd name="T33" fmla="*/ 2147483647 h 336"/>
              <a:gd name="T34" fmla="*/ 2147483647 w 300"/>
              <a:gd name="T35" fmla="*/ 2147483647 h 336"/>
              <a:gd name="T36" fmla="*/ 2147483647 w 300"/>
              <a:gd name="T37" fmla="*/ 2147483647 h 336"/>
              <a:gd name="T38" fmla="*/ 2147483647 w 300"/>
              <a:gd name="T39" fmla="*/ 2147483647 h 336"/>
              <a:gd name="T40" fmla="*/ 2147483647 w 300"/>
              <a:gd name="T41" fmla="*/ 2147483647 h 336"/>
              <a:gd name="T42" fmla="*/ 2147483647 w 300"/>
              <a:gd name="T43" fmla="*/ 2147483647 h 336"/>
              <a:gd name="T44" fmla="*/ 2147483647 w 300"/>
              <a:gd name="T45" fmla="*/ 2147483647 h 336"/>
              <a:gd name="T46" fmla="*/ 2147483647 w 300"/>
              <a:gd name="T47" fmla="*/ 2147483647 h 336"/>
              <a:gd name="T48" fmla="*/ 2147483647 w 300"/>
              <a:gd name="T49" fmla="*/ 2147483647 h 336"/>
              <a:gd name="T50" fmla="*/ 2147483647 w 300"/>
              <a:gd name="T51" fmla="*/ 2147483647 h 336"/>
              <a:gd name="T52" fmla="*/ 2147483647 w 300"/>
              <a:gd name="T53" fmla="*/ 2147483647 h 336"/>
              <a:gd name="T54" fmla="*/ 2147483647 w 300"/>
              <a:gd name="T55" fmla="*/ 2147483647 h 336"/>
              <a:gd name="T56" fmla="*/ 2147483647 w 300"/>
              <a:gd name="T57" fmla="*/ 2147483647 h 336"/>
              <a:gd name="T58" fmla="*/ 0 w 300"/>
              <a:gd name="T59" fmla="*/ 2147483647 h 336"/>
              <a:gd name="T60" fmla="*/ 2147483647 w 300"/>
              <a:gd name="T61" fmla="*/ 2147483647 h 336"/>
              <a:gd name="T62" fmla="*/ 2147483647 w 300"/>
              <a:gd name="T63" fmla="*/ 2147483647 h 336"/>
              <a:gd name="T64" fmla="*/ 2147483647 w 300"/>
              <a:gd name="T65" fmla="*/ 2147483647 h 336"/>
              <a:gd name="T66" fmla="*/ 2147483647 w 300"/>
              <a:gd name="T67" fmla="*/ 2147483647 h 336"/>
              <a:gd name="T68" fmla="*/ 2147483647 w 300"/>
              <a:gd name="T69" fmla="*/ 2147483647 h 336"/>
              <a:gd name="T70" fmla="*/ 2147483647 w 300"/>
              <a:gd name="T71" fmla="*/ 2147483647 h 336"/>
              <a:gd name="T72" fmla="*/ 2147483647 w 300"/>
              <a:gd name="T73" fmla="*/ 2147483647 h 336"/>
              <a:gd name="T74" fmla="*/ 2147483647 w 300"/>
              <a:gd name="T75" fmla="*/ 2147483647 h 336"/>
              <a:gd name="T76" fmla="*/ 2147483647 w 300"/>
              <a:gd name="T77" fmla="*/ 2147483647 h 336"/>
              <a:gd name="T78" fmla="*/ 2147483647 w 300"/>
              <a:gd name="T79" fmla="*/ 2147483647 h 336"/>
              <a:gd name="T80" fmla="*/ 2147483647 w 300"/>
              <a:gd name="T81" fmla="*/ 2147483647 h 336"/>
              <a:gd name="T82" fmla="*/ 2147483647 w 300"/>
              <a:gd name="T83" fmla="*/ 2147483647 h 336"/>
              <a:gd name="T84" fmla="*/ 2147483647 w 300"/>
              <a:gd name="T85" fmla="*/ 2147483647 h 336"/>
              <a:gd name="T86" fmla="*/ 2147483647 w 300"/>
              <a:gd name="T87" fmla="*/ 2147483647 h 336"/>
              <a:gd name="T88" fmla="*/ 2147483647 w 300"/>
              <a:gd name="T89" fmla="*/ 2147483647 h 336"/>
              <a:gd name="T90" fmla="*/ 2147483647 w 300"/>
              <a:gd name="T91" fmla="*/ 2147483647 h 336"/>
              <a:gd name="T92" fmla="*/ 2147483647 w 300"/>
              <a:gd name="T93" fmla="*/ 2147483647 h 336"/>
              <a:gd name="T94" fmla="*/ 2147483647 w 300"/>
              <a:gd name="T95" fmla="*/ 2147483647 h 336"/>
              <a:gd name="T96" fmla="*/ 2147483647 w 300"/>
              <a:gd name="T97" fmla="*/ 2147483647 h 336"/>
              <a:gd name="T98" fmla="*/ 2147483647 w 300"/>
              <a:gd name="T99" fmla="*/ 2147483647 h 336"/>
              <a:gd name="T100" fmla="*/ 2147483647 w 300"/>
              <a:gd name="T101" fmla="*/ 2147483647 h 336"/>
              <a:gd name="T102" fmla="*/ 2147483647 w 300"/>
              <a:gd name="T103" fmla="*/ 2147483647 h 336"/>
              <a:gd name="T104" fmla="*/ 2147483647 w 300"/>
              <a:gd name="T105" fmla="*/ 2147483647 h 336"/>
              <a:gd name="T106" fmla="*/ 2147483647 w 300"/>
              <a:gd name="T107" fmla="*/ 2147483647 h 336"/>
              <a:gd name="T108" fmla="*/ 2147483647 w 300"/>
              <a:gd name="T109" fmla="*/ 2147483647 h 336"/>
              <a:gd name="T110" fmla="*/ 2147483647 w 300"/>
              <a:gd name="T111" fmla="*/ 2147483647 h 336"/>
              <a:gd name="T112" fmla="*/ 2147483647 w 300"/>
              <a:gd name="T113" fmla="*/ 2147483647 h 336"/>
              <a:gd name="T114" fmla="*/ 2147483647 w 300"/>
              <a:gd name="T115" fmla="*/ 2147483647 h 336"/>
              <a:gd name="T116" fmla="*/ 2147483647 w 300"/>
              <a:gd name="T117" fmla="*/ 2147483647 h 336"/>
              <a:gd name="T118" fmla="*/ 2147483647 w 300"/>
              <a:gd name="T119" fmla="*/ 2147483647 h 336"/>
              <a:gd name="T120" fmla="*/ 2147483647 w 300"/>
              <a:gd name="T121" fmla="*/ 2147483647 h 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0"/>
              <a:gd name="T184" fmla="*/ 0 h 336"/>
              <a:gd name="T185" fmla="*/ 300 w 300"/>
              <a:gd name="T186" fmla="*/ 336 h 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0" h="336">
                <a:moveTo>
                  <a:pt x="288" y="156"/>
                </a:moveTo>
                <a:lnTo>
                  <a:pt x="270" y="168"/>
                </a:lnTo>
                <a:lnTo>
                  <a:pt x="258" y="162"/>
                </a:lnTo>
                <a:lnTo>
                  <a:pt x="228" y="162"/>
                </a:lnTo>
                <a:lnTo>
                  <a:pt x="252" y="6"/>
                </a:lnTo>
                <a:lnTo>
                  <a:pt x="120" y="0"/>
                </a:lnTo>
                <a:lnTo>
                  <a:pt x="120" y="12"/>
                </a:lnTo>
                <a:lnTo>
                  <a:pt x="126" y="24"/>
                </a:lnTo>
                <a:lnTo>
                  <a:pt x="126" y="48"/>
                </a:lnTo>
                <a:lnTo>
                  <a:pt x="120" y="48"/>
                </a:lnTo>
                <a:lnTo>
                  <a:pt x="108" y="54"/>
                </a:lnTo>
                <a:lnTo>
                  <a:pt x="84" y="54"/>
                </a:lnTo>
                <a:lnTo>
                  <a:pt x="96" y="60"/>
                </a:lnTo>
                <a:lnTo>
                  <a:pt x="96" y="66"/>
                </a:lnTo>
                <a:lnTo>
                  <a:pt x="102" y="78"/>
                </a:lnTo>
                <a:lnTo>
                  <a:pt x="108" y="84"/>
                </a:lnTo>
                <a:lnTo>
                  <a:pt x="114" y="84"/>
                </a:lnTo>
                <a:lnTo>
                  <a:pt x="126" y="90"/>
                </a:lnTo>
                <a:lnTo>
                  <a:pt x="132" y="90"/>
                </a:lnTo>
                <a:lnTo>
                  <a:pt x="138" y="114"/>
                </a:lnTo>
                <a:lnTo>
                  <a:pt x="156" y="114"/>
                </a:lnTo>
                <a:lnTo>
                  <a:pt x="156" y="126"/>
                </a:lnTo>
                <a:lnTo>
                  <a:pt x="150" y="132"/>
                </a:lnTo>
                <a:lnTo>
                  <a:pt x="144" y="132"/>
                </a:lnTo>
                <a:lnTo>
                  <a:pt x="144" y="150"/>
                </a:lnTo>
                <a:lnTo>
                  <a:pt x="54" y="144"/>
                </a:lnTo>
                <a:lnTo>
                  <a:pt x="24" y="192"/>
                </a:lnTo>
                <a:lnTo>
                  <a:pt x="24" y="264"/>
                </a:lnTo>
                <a:lnTo>
                  <a:pt x="18" y="270"/>
                </a:lnTo>
                <a:lnTo>
                  <a:pt x="0" y="270"/>
                </a:lnTo>
                <a:lnTo>
                  <a:pt x="6" y="282"/>
                </a:lnTo>
                <a:lnTo>
                  <a:pt x="12" y="288"/>
                </a:lnTo>
                <a:lnTo>
                  <a:pt x="24" y="288"/>
                </a:lnTo>
                <a:lnTo>
                  <a:pt x="42" y="300"/>
                </a:lnTo>
                <a:lnTo>
                  <a:pt x="60" y="318"/>
                </a:lnTo>
                <a:lnTo>
                  <a:pt x="72" y="324"/>
                </a:lnTo>
                <a:lnTo>
                  <a:pt x="120" y="324"/>
                </a:lnTo>
                <a:lnTo>
                  <a:pt x="126" y="330"/>
                </a:lnTo>
                <a:lnTo>
                  <a:pt x="132" y="330"/>
                </a:lnTo>
                <a:lnTo>
                  <a:pt x="138" y="336"/>
                </a:lnTo>
                <a:lnTo>
                  <a:pt x="150" y="324"/>
                </a:lnTo>
                <a:lnTo>
                  <a:pt x="162" y="318"/>
                </a:lnTo>
                <a:lnTo>
                  <a:pt x="168" y="312"/>
                </a:lnTo>
                <a:lnTo>
                  <a:pt x="174" y="312"/>
                </a:lnTo>
                <a:lnTo>
                  <a:pt x="180" y="300"/>
                </a:lnTo>
                <a:lnTo>
                  <a:pt x="186" y="294"/>
                </a:lnTo>
                <a:lnTo>
                  <a:pt x="186" y="282"/>
                </a:lnTo>
                <a:lnTo>
                  <a:pt x="204" y="282"/>
                </a:lnTo>
                <a:lnTo>
                  <a:pt x="210" y="276"/>
                </a:lnTo>
                <a:lnTo>
                  <a:pt x="222" y="270"/>
                </a:lnTo>
                <a:lnTo>
                  <a:pt x="222" y="264"/>
                </a:lnTo>
                <a:lnTo>
                  <a:pt x="228" y="252"/>
                </a:lnTo>
                <a:lnTo>
                  <a:pt x="228" y="234"/>
                </a:lnTo>
                <a:lnTo>
                  <a:pt x="234" y="222"/>
                </a:lnTo>
                <a:lnTo>
                  <a:pt x="246" y="216"/>
                </a:lnTo>
                <a:lnTo>
                  <a:pt x="258" y="204"/>
                </a:lnTo>
                <a:lnTo>
                  <a:pt x="270" y="198"/>
                </a:lnTo>
                <a:lnTo>
                  <a:pt x="282" y="186"/>
                </a:lnTo>
                <a:lnTo>
                  <a:pt x="294" y="180"/>
                </a:lnTo>
                <a:lnTo>
                  <a:pt x="300" y="168"/>
                </a:lnTo>
                <a:lnTo>
                  <a:pt x="288" y="15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Greenland" descr="© INSCALE GmbH, 05.05.2010&#10;http://www.presentationload.com/">
            <a:extLst>
              <a:ext uri="{FF2B5EF4-FFF2-40B4-BE49-F238E27FC236}">
                <a16:creationId xmlns:a16="http://schemas.microsoft.com/office/drawing/2014/main" id="{17AD6C0C-B37A-24BF-BC4A-7E4D28DF88D3}"/>
              </a:ext>
            </a:extLst>
          </p:cNvPr>
          <p:cNvSpPr>
            <a:spLocks noEditPoints="1"/>
          </p:cNvSpPr>
          <p:nvPr/>
        </p:nvSpPr>
        <p:spPr bwMode="gray">
          <a:xfrm>
            <a:off x="4160018" y="1419617"/>
            <a:ext cx="1322199" cy="719187"/>
          </a:xfrm>
          <a:custGeom>
            <a:avLst/>
            <a:gdLst>
              <a:gd name="T0" fmla="*/ 2147483647 w 732"/>
              <a:gd name="T1" fmla="*/ 2147483647 h 398"/>
              <a:gd name="T2" fmla="*/ 2147483647 w 732"/>
              <a:gd name="T3" fmla="*/ 2147483647 h 398"/>
              <a:gd name="T4" fmla="*/ 2147483647 w 732"/>
              <a:gd name="T5" fmla="*/ 2147483647 h 398"/>
              <a:gd name="T6" fmla="*/ 2147483647 w 732"/>
              <a:gd name="T7" fmla="*/ 2147483647 h 398"/>
              <a:gd name="T8" fmla="*/ 2147483647 w 732"/>
              <a:gd name="T9" fmla="*/ 2147483647 h 398"/>
              <a:gd name="T10" fmla="*/ 2147483647 w 732"/>
              <a:gd name="T11" fmla="*/ 2147483647 h 398"/>
              <a:gd name="T12" fmla="*/ 2147483647 w 732"/>
              <a:gd name="T13" fmla="*/ 2147483647 h 398"/>
              <a:gd name="T14" fmla="*/ 2147483647 w 732"/>
              <a:gd name="T15" fmla="*/ 2147483647 h 398"/>
              <a:gd name="T16" fmla="*/ 2147483647 w 732"/>
              <a:gd name="T17" fmla="*/ 2147483647 h 398"/>
              <a:gd name="T18" fmla="*/ 2147483647 w 732"/>
              <a:gd name="T19" fmla="*/ 2147483647 h 398"/>
              <a:gd name="T20" fmla="*/ 2147483647 w 732"/>
              <a:gd name="T21" fmla="*/ 2147483647 h 398"/>
              <a:gd name="T22" fmla="*/ 2147483647 w 732"/>
              <a:gd name="T23" fmla="*/ 2147483647 h 398"/>
              <a:gd name="T24" fmla="*/ 2147483647 w 732"/>
              <a:gd name="T25" fmla="*/ 2147483647 h 398"/>
              <a:gd name="T26" fmla="*/ 2147483647 w 732"/>
              <a:gd name="T27" fmla="*/ 2147483647 h 398"/>
              <a:gd name="T28" fmla="*/ 2147483647 w 732"/>
              <a:gd name="T29" fmla="*/ 2147483647 h 398"/>
              <a:gd name="T30" fmla="*/ 2147483647 w 732"/>
              <a:gd name="T31" fmla="*/ 2147483647 h 398"/>
              <a:gd name="T32" fmla="*/ 2147483647 w 732"/>
              <a:gd name="T33" fmla="*/ 2147483647 h 398"/>
              <a:gd name="T34" fmla="*/ 2147483647 w 732"/>
              <a:gd name="T35" fmla="*/ 2147483647 h 398"/>
              <a:gd name="T36" fmla="*/ 2147483647 w 732"/>
              <a:gd name="T37" fmla="*/ 2147483647 h 398"/>
              <a:gd name="T38" fmla="*/ 2147483647 w 732"/>
              <a:gd name="T39" fmla="*/ 2147483647 h 398"/>
              <a:gd name="T40" fmla="*/ 2147483647 w 732"/>
              <a:gd name="T41" fmla="*/ 2147483647 h 398"/>
              <a:gd name="T42" fmla="*/ 2147483647 w 732"/>
              <a:gd name="T43" fmla="*/ 2147483647 h 398"/>
              <a:gd name="T44" fmla="*/ 2147483647 w 732"/>
              <a:gd name="T45" fmla="*/ 2147483647 h 398"/>
              <a:gd name="T46" fmla="*/ 2147483647 w 732"/>
              <a:gd name="T47" fmla="*/ 2147483647 h 398"/>
              <a:gd name="T48" fmla="*/ 2147483647 w 732"/>
              <a:gd name="T49" fmla="*/ 2147483647 h 398"/>
              <a:gd name="T50" fmla="*/ 2147483647 w 732"/>
              <a:gd name="T51" fmla="*/ 2147483647 h 398"/>
              <a:gd name="T52" fmla="*/ 2147483647 w 732"/>
              <a:gd name="T53" fmla="*/ 2147483647 h 398"/>
              <a:gd name="T54" fmla="*/ 2147483647 w 732"/>
              <a:gd name="T55" fmla="*/ 2147483647 h 398"/>
              <a:gd name="T56" fmla="*/ 2147483647 w 732"/>
              <a:gd name="T57" fmla="*/ 2147483647 h 398"/>
              <a:gd name="T58" fmla="*/ 2147483647 w 732"/>
              <a:gd name="T59" fmla="*/ 2147483647 h 398"/>
              <a:gd name="T60" fmla="*/ 2147483647 w 732"/>
              <a:gd name="T61" fmla="*/ 2147483647 h 398"/>
              <a:gd name="T62" fmla="*/ 2147483647 w 732"/>
              <a:gd name="T63" fmla="*/ 2147483647 h 398"/>
              <a:gd name="T64" fmla="*/ 2147483647 w 732"/>
              <a:gd name="T65" fmla="*/ 2147483647 h 398"/>
              <a:gd name="T66" fmla="*/ 2147483647 w 732"/>
              <a:gd name="T67" fmla="*/ 2147483647 h 398"/>
              <a:gd name="T68" fmla="*/ 2147483647 w 732"/>
              <a:gd name="T69" fmla="*/ 2147483647 h 398"/>
              <a:gd name="T70" fmla="*/ 2147483647 w 732"/>
              <a:gd name="T71" fmla="*/ 2147483647 h 398"/>
              <a:gd name="T72" fmla="*/ 2147483647 w 732"/>
              <a:gd name="T73" fmla="*/ 2147483647 h 398"/>
              <a:gd name="T74" fmla="*/ 2147483647 w 732"/>
              <a:gd name="T75" fmla="*/ 2147483647 h 398"/>
              <a:gd name="T76" fmla="*/ 2147483647 w 732"/>
              <a:gd name="T77" fmla="*/ 2147483647 h 398"/>
              <a:gd name="T78" fmla="*/ 2147483647 w 732"/>
              <a:gd name="T79" fmla="*/ 2147483647 h 398"/>
              <a:gd name="T80" fmla="*/ 2147483647 w 732"/>
              <a:gd name="T81" fmla="*/ 2147483647 h 398"/>
              <a:gd name="T82" fmla="*/ 2147483647 w 732"/>
              <a:gd name="T83" fmla="*/ 2147483647 h 398"/>
              <a:gd name="T84" fmla="*/ 2147483647 w 732"/>
              <a:gd name="T85" fmla="*/ 2147483647 h 398"/>
              <a:gd name="T86" fmla="*/ 2147483647 w 732"/>
              <a:gd name="T87" fmla="*/ 2147483647 h 398"/>
              <a:gd name="T88" fmla="*/ 2147483647 w 732"/>
              <a:gd name="T89" fmla="*/ 2147483647 h 398"/>
              <a:gd name="T90" fmla="*/ 2147483647 w 732"/>
              <a:gd name="T91" fmla="*/ 2147483647 h 398"/>
              <a:gd name="T92" fmla="*/ 2147483647 w 732"/>
              <a:gd name="T93" fmla="*/ 2147483647 h 398"/>
              <a:gd name="T94" fmla="*/ 2147483647 w 732"/>
              <a:gd name="T95" fmla="*/ 2147483647 h 398"/>
              <a:gd name="T96" fmla="*/ 2147483647 w 732"/>
              <a:gd name="T97" fmla="*/ 2147483647 h 398"/>
              <a:gd name="T98" fmla="*/ 2147483647 w 732"/>
              <a:gd name="T99" fmla="*/ 2147483647 h 398"/>
              <a:gd name="T100" fmla="*/ 2147483647 w 732"/>
              <a:gd name="T101" fmla="*/ 2147483647 h 398"/>
              <a:gd name="T102" fmla="*/ 2147483647 w 732"/>
              <a:gd name="T103" fmla="*/ 2147483647 h 398"/>
              <a:gd name="T104" fmla="*/ 2147483647 w 732"/>
              <a:gd name="T105" fmla="*/ 2147483647 h 398"/>
              <a:gd name="T106" fmla="*/ 2147483647 w 732"/>
              <a:gd name="T107" fmla="*/ 2147483647 h 398"/>
              <a:gd name="T108" fmla="*/ 2147483647 w 732"/>
              <a:gd name="T109" fmla="*/ 2147483647 h 398"/>
              <a:gd name="T110" fmla="*/ 2147483647 w 732"/>
              <a:gd name="T111" fmla="*/ 2147483647 h 398"/>
              <a:gd name="T112" fmla="*/ 2147483647 w 732"/>
              <a:gd name="T113" fmla="*/ 2147483647 h 398"/>
              <a:gd name="T114" fmla="*/ 2147483647 w 732"/>
              <a:gd name="T115" fmla="*/ 2147483647 h 398"/>
              <a:gd name="T116" fmla="*/ 2147483647 w 732"/>
              <a:gd name="T117" fmla="*/ 2147483647 h 398"/>
              <a:gd name="T118" fmla="*/ 2147483647 w 732"/>
              <a:gd name="T119" fmla="*/ 2147483647 h 398"/>
              <a:gd name="T120" fmla="*/ 2147483647 w 732"/>
              <a:gd name="T121" fmla="*/ 2147483647 h 398"/>
              <a:gd name="T122" fmla="*/ 2147483647 w 732"/>
              <a:gd name="T123" fmla="*/ 2147483647 h 3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2"/>
              <a:gd name="T187" fmla="*/ 0 h 398"/>
              <a:gd name="T188" fmla="*/ 732 w 732"/>
              <a:gd name="T189" fmla="*/ 398 h 3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2" h="398">
                <a:moveTo>
                  <a:pt x="730" y="24"/>
                </a:moveTo>
                <a:lnTo>
                  <a:pt x="728" y="24"/>
                </a:lnTo>
                <a:lnTo>
                  <a:pt x="723" y="24"/>
                </a:lnTo>
                <a:lnTo>
                  <a:pt x="718" y="22"/>
                </a:lnTo>
                <a:lnTo>
                  <a:pt x="678" y="22"/>
                </a:lnTo>
                <a:lnTo>
                  <a:pt x="678" y="24"/>
                </a:lnTo>
                <a:lnTo>
                  <a:pt x="670" y="26"/>
                </a:lnTo>
                <a:lnTo>
                  <a:pt x="659" y="26"/>
                </a:lnTo>
                <a:lnTo>
                  <a:pt x="651" y="24"/>
                </a:lnTo>
                <a:lnTo>
                  <a:pt x="637" y="24"/>
                </a:lnTo>
                <a:lnTo>
                  <a:pt x="623" y="29"/>
                </a:lnTo>
                <a:lnTo>
                  <a:pt x="616" y="34"/>
                </a:lnTo>
                <a:lnTo>
                  <a:pt x="611" y="34"/>
                </a:lnTo>
                <a:lnTo>
                  <a:pt x="606" y="34"/>
                </a:lnTo>
                <a:lnTo>
                  <a:pt x="604" y="36"/>
                </a:lnTo>
                <a:lnTo>
                  <a:pt x="602" y="36"/>
                </a:lnTo>
                <a:lnTo>
                  <a:pt x="597" y="38"/>
                </a:lnTo>
                <a:lnTo>
                  <a:pt x="592" y="38"/>
                </a:lnTo>
                <a:lnTo>
                  <a:pt x="599" y="34"/>
                </a:lnTo>
                <a:lnTo>
                  <a:pt x="609" y="31"/>
                </a:lnTo>
                <a:lnTo>
                  <a:pt x="621" y="26"/>
                </a:lnTo>
                <a:lnTo>
                  <a:pt x="623" y="24"/>
                </a:lnTo>
                <a:lnTo>
                  <a:pt x="618" y="19"/>
                </a:lnTo>
                <a:lnTo>
                  <a:pt x="606" y="19"/>
                </a:lnTo>
                <a:lnTo>
                  <a:pt x="604" y="22"/>
                </a:lnTo>
                <a:lnTo>
                  <a:pt x="602" y="22"/>
                </a:lnTo>
                <a:lnTo>
                  <a:pt x="597" y="24"/>
                </a:lnTo>
                <a:lnTo>
                  <a:pt x="594" y="24"/>
                </a:lnTo>
                <a:lnTo>
                  <a:pt x="566" y="26"/>
                </a:lnTo>
                <a:lnTo>
                  <a:pt x="566" y="29"/>
                </a:lnTo>
                <a:lnTo>
                  <a:pt x="563" y="29"/>
                </a:lnTo>
                <a:lnTo>
                  <a:pt x="566" y="26"/>
                </a:lnTo>
                <a:lnTo>
                  <a:pt x="568" y="26"/>
                </a:lnTo>
                <a:lnTo>
                  <a:pt x="573" y="26"/>
                </a:lnTo>
                <a:lnTo>
                  <a:pt x="578" y="24"/>
                </a:lnTo>
                <a:lnTo>
                  <a:pt x="580" y="24"/>
                </a:lnTo>
                <a:lnTo>
                  <a:pt x="582" y="24"/>
                </a:lnTo>
                <a:lnTo>
                  <a:pt x="585" y="22"/>
                </a:lnTo>
                <a:lnTo>
                  <a:pt x="578" y="19"/>
                </a:lnTo>
                <a:lnTo>
                  <a:pt x="552" y="19"/>
                </a:lnTo>
                <a:lnTo>
                  <a:pt x="542" y="22"/>
                </a:lnTo>
                <a:lnTo>
                  <a:pt x="525" y="19"/>
                </a:lnTo>
                <a:lnTo>
                  <a:pt x="523" y="19"/>
                </a:lnTo>
                <a:lnTo>
                  <a:pt x="523" y="22"/>
                </a:lnTo>
                <a:lnTo>
                  <a:pt x="518" y="22"/>
                </a:lnTo>
                <a:lnTo>
                  <a:pt x="514" y="24"/>
                </a:lnTo>
                <a:lnTo>
                  <a:pt x="511" y="24"/>
                </a:lnTo>
                <a:lnTo>
                  <a:pt x="509" y="24"/>
                </a:lnTo>
                <a:lnTo>
                  <a:pt x="506" y="24"/>
                </a:lnTo>
                <a:lnTo>
                  <a:pt x="509" y="22"/>
                </a:lnTo>
                <a:lnTo>
                  <a:pt x="518" y="19"/>
                </a:lnTo>
                <a:lnTo>
                  <a:pt x="530" y="19"/>
                </a:lnTo>
                <a:lnTo>
                  <a:pt x="563" y="19"/>
                </a:lnTo>
                <a:lnTo>
                  <a:pt x="580" y="17"/>
                </a:lnTo>
                <a:lnTo>
                  <a:pt x="625" y="17"/>
                </a:lnTo>
                <a:lnTo>
                  <a:pt x="632" y="14"/>
                </a:lnTo>
                <a:lnTo>
                  <a:pt x="628" y="12"/>
                </a:lnTo>
                <a:lnTo>
                  <a:pt x="618" y="10"/>
                </a:lnTo>
                <a:lnTo>
                  <a:pt x="592" y="10"/>
                </a:lnTo>
                <a:lnTo>
                  <a:pt x="594" y="10"/>
                </a:lnTo>
                <a:lnTo>
                  <a:pt x="597" y="7"/>
                </a:lnTo>
                <a:lnTo>
                  <a:pt x="594" y="5"/>
                </a:lnTo>
                <a:lnTo>
                  <a:pt x="585" y="5"/>
                </a:lnTo>
                <a:lnTo>
                  <a:pt x="582" y="7"/>
                </a:lnTo>
                <a:lnTo>
                  <a:pt x="568" y="7"/>
                </a:lnTo>
                <a:lnTo>
                  <a:pt x="566" y="5"/>
                </a:lnTo>
                <a:lnTo>
                  <a:pt x="571" y="5"/>
                </a:lnTo>
                <a:lnTo>
                  <a:pt x="573" y="5"/>
                </a:lnTo>
                <a:lnTo>
                  <a:pt x="578" y="5"/>
                </a:lnTo>
                <a:lnTo>
                  <a:pt x="578" y="2"/>
                </a:lnTo>
                <a:lnTo>
                  <a:pt x="575" y="2"/>
                </a:lnTo>
                <a:lnTo>
                  <a:pt x="571" y="0"/>
                </a:lnTo>
                <a:lnTo>
                  <a:pt x="537" y="0"/>
                </a:lnTo>
                <a:lnTo>
                  <a:pt x="528" y="2"/>
                </a:lnTo>
                <a:lnTo>
                  <a:pt x="518" y="2"/>
                </a:lnTo>
                <a:lnTo>
                  <a:pt x="509" y="0"/>
                </a:lnTo>
                <a:lnTo>
                  <a:pt x="483" y="0"/>
                </a:lnTo>
                <a:lnTo>
                  <a:pt x="478" y="2"/>
                </a:lnTo>
                <a:lnTo>
                  <a:pt x="454" y="2"/>
                </a:lnTo>
                <a:lnTo>
                  <a:pt x="452" y="0"/>
                </a:lnTo>
                <a:lnTo>
                  <a:pt x="447" y="0"/>
                </a:lnTo>
                <a:lnTo>
                  <a:pt x="445" y="2"/>
                </a:lnTo>
                <a:lnTo>
                  <a:pt x="442" y="2"/>
                </a:lnTo>
                <a:lnTo>
                  <a:pt x="442" y="5"/>
                </a:lnTo>
                <a:lnTo>
                  <a:pt x="445" y="5"/>
                </a:lnTo>
                <a:lnTo>
                  <a:pt x="447" y="5"/>
                </a:lnTo>
                <a:lnTo>
                  <a:pt x="442" y="7"/>
                </a:lnTo>
                <a:lnTo>
                  <a:pt x="428" y="7"/>
                </a:lnTo>
                <a:lnTo>
                  <a:pt x="409" y="5"/>
                </a:lnTo>
                <a:lnTo>
                  <a:pt x="378" y="5"/>
                </a:lnTo>
                <a:lnTo>
                  <a:pt x="373" y="5"/>
                </a:lnTo>
                <a:lnTo>
                  <a:pt x="371" y="5"/>
                </a:lnTo>
                <a:lnTo>
                  <a:pt x="368" y="7"/>
                </a:lnTo>
                <a:lnTo>
                  <a:pt x="366" y="7"/>
                </a:lnTo>
                <a:lnTo>
                  <a:pt x="366" y="10"/>
                </a:lnTo>
                <a:lnTo>
                  <a:pt x="368" y="10"/>
                </a:lnTo>
                <a:lnTo>
                  <a:pt x="378" y="10"/>
                </a:lnTo>
                <a:lnTo>
                  <a:pt x="387" y="10"/>
                </a:lnTo>
                <a:lnTo>
                  <a:pt x="399" y="12"/>
                </a:lnTo>
                <a:lnTo>
                  <a:pt x="404" y="12"/>
                </a:lnTo>
                <a:lnTo>
                  <a:pt x="426" y="14"/>
                </a:lnTo>
                <a:lnTo>
                  <a:pt x="399" y="14"/>
                </a:lnTo>
                <a:lnTo>
                  <a:pt x="395" y="14"/>
                </a:lnTo>
                <a:lnTo>
                  <a:pt x="392" y="14"/>
                </a:lnTo>
                <a:lnTo>
                  <a:pt x="387" y="12"/>
                </a:lnTo>
                <a:lnTo>
                  <a:pt x="378" y="12"/>
                </a:lnTo>
                <a:lnTo>
                  <a:pt x="380" y="14"/>
                </a:lnTo>
                <a:lnTo>
                  <a:pt x="383" y="14"/>
                </a:lnTo>
                <a:lnTo>
                  <a:pt x="385" y="14"/>
                </a:lnTo>
                <a:lnTo>
                  <a:pt x="376" y="14"/>
                </a:lnTo>
                <a:lnTo>
                  <a:pt x="373" y="17"/>
                </a:lnTo>
                <a:lnTo>
                  <a:pt x="373" y="19"/>
                </a:lnTo>
                <a:lnTo>
                  <a:pt x="371" y="22"/>
                </a:lnTo>
                <a:lnTo>
                  <a:pt x="371" y="24"/>
                </a:lnTo>
                <a:lnTo>
                  <a:pt x="368" y="24"/>
                </a:lnTo>
                <a:lnTo>
                  <a:pt x="366" y="24"/>
                </a:lnTo>
                <a:lnTo>
                  <a:pt x="364" y="24"/>
                </a:lnTo>
                <a:lnTo>
                  <a:pt x="359" y="24"/>
                </a:lnTo>
                <a:lnTo>
                  <a:pt x="357" y="22"/>
                </a:lnTo>
                <a:lnTo>
                  <a:pt x="345" y="19"/>
                </a:lnTo>
                <a:lnTo>
                  <a:pt x="330" y="14"/>
                </a:lnTo>
                <a:lnTo>
                  <a:pt x="309" y="14"/>
                </a:lnTo>
                <a:lnTo>
                  <a:pt x="309" y="24"/>
                </a:lnTo>
                <a:lnTo>
                  <a:pt x="297" y="24"/>
                </a:lnTo>
                <a:lnTo>
                  <a:pt x="292" y="22"/>
                </a:lnTo>
                <a:lnTo>
                  <a:pt x="288" y="22"/>
                </a:lnTo>
                <a:lnTo>
                  <a:pt x="285" y="19"/>
                </a:lnTo>
                <a:lnTo>
                  <a:pt x="278" y="19"/>
                </a:lnTo>
                <a:lnTo>
                  <a:pt x="273" y="22"/>
                </a:lnTo>
                <a:lnTo>
                  <a:pt x="273" y="24"/>
                </a:lnTo>
                <a:lnTo>
                  <a:pt x="269" y="24"/>
                </a:lnTo>
                <a:lnTo>
                  <a:pt x="271" y="19"/>
                </a:lnTo>
                <a:lnTo>
                  <a:pt x="269" y="17"/>
                </a:lnTo>
                <a:lnTo>
                  <a:pt x="238" y="17"/>
                </a:lnTo>
                <a:lnTo>
                  <a:pt x="228" y="19"/>
                </a:lnTo>
                <a:lnTo>
                  <a:pt x="209" y="19"/>
                </a:lnTo>
                <a:lnTo>
                  <a:pt x="214" y="22"/>
                </a:lnTo>
                <a:lnTo>
                  <a:pt x="223" y="26"/>
                </a:lnTo>
                <a:lnTo>
                  <a:pt x="226" y="29"/>
                </a:lnTo>
                <a:lnTo>
                  <a:pt x="223" y="29"/>
                </a:lnTo>
                <a:lnTo>
                  <a:pt x="223" y="26"/>
                </a:lnTo>
                <a:lnTo>
                  <a:pt x="214" y="24"/>
                </a:lnTo>
                <a:lnTo>
                  <a:pt x="207" y="24"/>
                </a:lnTo>
                <a:lnTo>
                  <a:pt x="202" y="22"/>
                </a:lnTo>
                <a:lnTo>
                  <a:pt x="197" y="22"/>
                </a:lnTo>
                <a:lnTo>
                  <a:pt x="192" y="19"/>
                </a:lnTo>
                <a:lnTo>
                  <a:pt x="190" y="19"/>
                </a:lnTo>
                <a:lnTo>
                  <a:pt x="188" y="22"/>
                </a:lnTo>
                <a:lnTo>
                  <a:pt x="185" y="24"/>
                </a:lnTo>
                <a:lnTo>
                  <a:pt x="183" y="26"/>
                </a:lnTo>
                <a:lnTo>
                  <a:pt x="178" y="29"/>
                </a:lnTo>
                <a:lnTo>
                  <a:pt x="176" y="29"/>
                </a:lnTo>
                <a:lnTo>
                  <a:pt x="171" y="31"/>
                </a:lnTo>
                <a:lnTo>
                  <a:pt x="150" y="31"/>
                </a:lnTo>
                <a:lnTo>
                  <a:pt x="143" y="34"/>
                </a:lnTo>
                <a:lnTo>
                  <a:pt x="133" y="36"/>
                </a:lnTo>
                <a:lnTo>
                  <a:pt x="124" y="38"/>
                </a:lnTo>
                <a:lnTo>
                  <a:pt x="119" y="38"/>
                </a:lnTo>
                <a:lnTo>
                  <a:pt x="102" y="41"/>
                </a:lnTo>
                <a:lnTo>
                  <a:pt x="97" y="43"/>
                </a:lnTo>
                <a:lnTo>
                  <a:pt x="100" y="46"/>
                </a:lnTo>
                <a:lnTo>
                  <a:pt x="105" y="48"/>
                </a:lnTo>
                <a:lnTo>
                  <a:pt x="126" y="48"/>
                </a:lnTo>
                <a:lnTo>
                  <a:pt x="116" y="50"/>
                </a:lnTo>
                <a:lnTo>
                  <a:pt x="112" y="55"/>
                </a:lnTo>
                <a:lnTo>
                  <a:pt x="109" y="55"/>
                </a:lnTo>
                <a:lnTo>
                  <a:pt x="93" y="60"/>
                </a:lnTo>
                <a:lnTo>
                  <a:pt x="88" y="60"/>
                </a:lnTo>
                <a:lnTo>
                  <a:pt x="66" y="60"/>
                </a:lnTo>
                <a:lnTo>
                  <a:pt x="57" y="62"/>
                </a:lnTo>
                <a:lnTo>
                  <a:pt x="47" y="65"/>
                </a:lnTo>
                <a:lnTo>
                  <a:pt x="45" y="67"/>
                </a:lnTo>
                <a:lnTo>
                  <a:pt x="40" y="67"/>
                </a:lnTo>
                <a:lnTo>
                  <a:pt x="38" y="65"/>
                </a:lnTo>
                <a:lnTo>
                  <a:pt x="31" y="70"/>
                </a:lnTo>
                <a:lnTo>
                  <a:pt x="9" y="70"/>
                </a:lnTo>
                <a:lnTo>
                  <a:pt x="7" y="70"/>
                </a:lnTo>
                <a:lnTo>
                  <a:pt x="2" y="70"/>
                </a:lnTo>
                <a:lnTo>
                  <a:pt x="0" y="74"/>
                </a:lnTo>
                <a:lnTo>
                  <a:pt x="2" y="74"/>
                </a:lnTo>
                <a:lnTo>
                  <a:pt x="9" y="79"/>
                </a:lnTo>
                <a:lnTo>
                  <a:pt x="12" y="82"/>
                </a:lnTo>
                <a:lnTo>
                  <a:pt x="14" y="84"/>
                </a:lnTo>
                <a:lnTo>
                  <a:pt x="24" y="79"/>
                </a:lnTo>
                <a:lnTo>
                  <a:pt x="24" y="84"/>
                </a:lnTo>
                <a:lnTo>
                  <a:pt x="28" y="86"/>
                </a:lnTo>
                <a:lnTo>
                  <a:pt x="33" y="86"/>
                </a:lnTo>
                <a:lnTo>
                  <a:pt x="36" y="84"/>
                </a:lnTo>
                <a:lnTo>
                  <a:pt x="38" y="84"/>
                </a:lnTo>
                <a:lnTo>
                  <a:pt x="40" y="82"/>
                </a:lnTo>
                <a:lnTo>
                  <a:pt x="40" y="84"/>
                </a:lnTo>
                <a:lnTo>
                  <a:pt x="43" y="86"/>
                </a:lnTo>
                <a:lnTo>
                  <a:pt x="45" y="86"/>
                </a:lnTo>
                <a:lnTo>
                  <a:pt x="47" y="84"/>
                </a:lnTo>
                <a:lnTo>
                  <a:pt x="52" y="84"/>
                </a:lnTo>
                <a:lnTo>
                  <a:pt x="57" y="84"/>
                </a:lnTo>
                <a:lnTo>
                  <a:pt x="59" y="82"/>
                </a:lnTo>
                <a:lnTo>
                  <a:pt x="64" y="82"/>
                </a:lnTo>
                <a:lnTo>
                  <a:pt x="64" y="84"/>
                </a:lnTo>
                <a:lnTo>
                  <a:pt x="64" y="86"/>
                </a:lnTo>
                <a:lnTo>
                  <a:pt x="62" y="86"/>
                </a:lnTo>
                <a:lnTo>
                  <a:pt x="57" y="91"/>
                </a:lnTo>
                <a:lnTo>
                  <a:pt x="55" y="91"/>
                </a:lnTo>
                <a:lnTo>
                  <a:pt x="52" y="89"/>
                </a:lnTo>
                <a:lnTo>
                  <a:pt x="40" y="89"/>
                </a:lnTo>
                <a:lnTo>
                  <a:pt x="36" y="91"/>
                </a:lnTo>
                <a:lnTo>
                  <a:pt x="33" y="91"/>
                </a:lnTo>
                <a:lnTo>
                  <a:pt x="21" y="89"/>
                </a:lnTo>
                <a:lnTo>
                  <a:pt x="19" y="89"/>
                </a:lnTo>
                <a:lnTo>
                  <a:pt x="14" y="86"/>
                </a:lnTo>
                <a:lnTo>
                  <a:pt x="7" y="86"/>
                </a:lnTo>
                <a:lnTo>
                  <a:pt x="2" y="89"/>
                </a:lnTo>
                <a:lnTo>
                  <a:pt x="2" y="93"/>
                </a:lnTo>
                <a:lnTo>
                  <a:pt x="2" y="96"/>
                </a:lnTo>
                <a:lnTo>
                  <a:pt x="7" y="98"/>
                </a:lnTo>
                <a:lnTo>
                  <a:pt x="19" y="98"/>
                </a:lnTo>
                <a:lnTo>
                  <a:pt x="17" y="101"/>
                </a:lnTo>
                <a:lnTo>
                  <a:pt x="14" y="101"/>
                </a:lnTo>
                <a:lnTo>
                  <a:pt x="9" y="101"/>
                </a:lnTo>
                <a:lnTo>
                  <a:pt x="12" y="103"/>
                </a:lnTo>
                <a:lnTo>
                  <a:pt x="19" y="105"/>
                </a:lnTo>
                <a:lnTo>
                  <a:pt x="21" y="105"/>
                </a:lnTo>
                <a:lnTo>
                  <a:pt x="24" y="108"/>
                </a:lnTo>
                <a:lnTo>
                  <a:pt x="33" y="108"/>
                </a:lnTo>
                <a:lnTo>
                  <a:pt x="33" y="105"/>
                </a:lnTo>
                <a:lnTo>
                  <a:pt x="36" y="105"/>
                </a:lnTo>
                <a:lnTo>
                  <a:pt x="38" y="105"/>
                </a:lnTo>
                <a:lnTo>
                  <a:pt x="43" y="108"/>
                </a:lnTo>
                <a:lnTo>
                  <a:pt x="52" y="105"/>
                </a:lnTo>
                <a:lnTo>
                  <a:pt x="52" y="108"/>
                </a:lnTo>
                <a:lnTo>
                  <a:pt x="57" y="108"/>
                </a:lnTo>
                <a:lnTo>
                  <a:pt x="62" y="105"/>
                </a:lnTo>
                <a:lnTo>
                  <a:pt x="64" y="105"/>
                </a:lnTo>
                <a:lnTo>
                  <a:pt x="69" y="103"/>
                </a:lnTo>
                <a:lnTo>
                  <a:pt x="76" y="105"/>
                </a:lnTo>
                <a:lnTo>
                  <a:pt x="81" y="105"/>
                </a:lnTo>
                <a:lnTo>
                  <a:pt x="83" y="105"/>
                </a:lnTo>
                <a:lnTo>
                  <a:pt x="85" y="103"/>
                </a:lnTo>
                <a:lnTo>
                  <a:pt x="88" y="103"/>
                </a:lnTo>
                <a:lnTo>
                  <a:pt x="93" y="105"/>
                </a:lnTo>
                <a:lnTo>
                  <a:pt x="97" y="105"/>
                </a:lnTo>
                <a:lnTo>
                  <a:pt x="112" y="105"/>
                </a:lnTo>
                <a:lnTo>
                  <a:pt x="121" y="110"/>
                </a:lnTo>
                <a:lnTo>
                  <a:pt x="124" y="110"/>
                </a:lnTo>
                <a:lnTo>
                  <a:pt x="128" y="115"/>
                </a:lnTo>
                <a:lnTo>
                  <a:pt x="135" y="115"/>
                </a:lnTo>
                <a:lnTo>
                  <a:pt x="133" y="117"/>
                </a:lnTo>
                <a:lnTo>
                  <a:pt x="133" y="120"/>
                </a:lnTo>
                <a:lnTo>
                  <a:pt x="133" y="125"/>
                </a:lnTo>
                <a:lnTo>
                  <a:pt x="138" y="125"/>
                </a:lnTo>
                <a:lnTo>
                  <a:pt x="140" y="125"/>
                </a:lnTo>
                <a:lnTo>
                  <a:pt x="145" y="127"/>
                </a:lnTo>
                <a:lnTo>
                  <a:pt x="147" y="129"/>
                </a:lnTo>
                <a:lnTo>
                  <a:pt x="143" y="134"/>
                </a:lnTo>
                <a:lnTo>
                  <a:pt x="145" y="141"/>
                </a:lnTo>
                <a:lnTo>
                  <a:pt x="152" y="144"/>
                </a:lnTo>
                <a:lnTo>
                  <a:pt x="145" y="149"/>
                </a:lnTo>
                <a:lnTo>
                  <a:pt x="150" y="151"/>
                </a:lnTo>
                <a:lnTo>
                  <a:pt x="147" y="151"/>
                </a:lnTo>
                <a:lnTo>
                  <a:pt x="145" y="153"/>
                </a:lnTo>
                <a:lnTo>
                  <a:pt x="145" y="156"/>
                </a:lnTo>
                <a:lnTo>
                  <a:pt x="150" y="161"/>
                </a:lnTo>
                <a:lnTo>
                  <a:pt x="152" y="161"/>
                </a:lnTo>
                <a:lnTo>
                  <a:pt x="152" y="163"/>
                </a:lnTo>
                <a:lnTo>
                  <a:pt x="147" y="165"/>
                </a:lnTo>
                <a:lnTo>
                  <a:pt x="145" y="168"/>
                </a:lnTo>
                <a:lnTo>
                  <a:pt x="143" y="168"/>
                </a:lnTo>
                <a:lnTo>
                  <a:pt x="147" y="170"/>
                </a:lnTo>
                <a:lnTo>
                  <a:pt x="143" y="170"/>
                </a:lnTo>
                <a:lnTo>
                  <a:pt x="140" y="170"/>
                </a:lnTo>
                <a:lnTo>
                  <a:pt x="138" y="170"/>
                </a:lnTo>
                <a:lnTo>
                  <a:pt x="133" y="173"/>
                </a:lnTo>
                <a:lnTo>
                  <a:pt x="131" y="173"/>
                </a:lnTo>
                <a:lnTo>
                  <a:pt x="131" y="175"/>
                </a:lnTo>
                <a:lnTo>
                  <a:pt x="143" y="175"/>
                </a:lnTo>
                <a:lnTo>
                  <a:pt x="138" y="180"/>
                </a:lnTo>
                <a:lnTo>
                  <a:pt x="126" y="180"/>
                </a:lnTo>
                <a:lnTo>
                  <a:pt x="124" y="180"/>
                </a:lnTo>
                <a:lnTo>
                  <a:pt x="124" y="182"/>
                </a:lnTo>
                <a:lnTo>
                  <a:pt x="133" y="189"/>
                </a:lnTo>
                <a:lnTo>
                  <a:pt x="138" y="189"/>
                </a:lnTo>
                <a:lnTo>
                  <a:pt x="145" y="184"/>
                </a:lnTo>
                <a:lnTo>
                  <a:pt x="147" y="184"/>
                </a:lnTo>
                <a:lnTo>
                  <a:pt x="152" y="184"/>
                </a:lnTo>
                <a:lnTo>
                  <a:pt x="154" y="182"/>
                </a:lnTo>
                <a:lnTo>
                  <a:pt x="157" y="182"/>
                </a:lnTo>
                <a:lnTo>
                  <a:pt x="157" y="180"/>
                </a:lnTo>
                <a:lnTo>
                  <a:pt x="157" y="175"/>
                </a:lnTo>
                <a:lnTo>
                  <a:pt x="159" y="173"/>
                </a:lnTo>
                <a:lnTo>
                  <a:pt x="159" y="180"/>
                </a:lnTo>
                <a:lnTo>
                  <a:pt x="166" y="175"/>
                </a:lnTo>
                <a:lnTo>
                  <a:pt x="164" y="177"/>
                </a:lnTo>
                <a:lnTo>
                  <a:pt x="164" y="180"/>
                </a:lnTo>
                <a:lnTo>
                  <a:pt x="166" y="180"/>
                </a:lnTo>
                <a:lnTo>
                  <a:pt x="169" y="182"/>
                </a:lnTo>
                <a:lnTo>
                  <a:pt x="176" y="182"/>
                </a:lnTo>
                <a:lnTo>
                  <a:pt x="171" y="187"/>
                </a:lnTo>
                <a:lnTo>
                  <a:pt x="171" y="189"/>
                </a:lnTo>
                <a:lnTo>
                  <a:pt x="173" y="192"/>
                </a:lnTo>
                <a:lnTo>
                  <a:pt x="176" y="194"/>
                </a:lnTo>
                <a:lnTo>
                  <a:pt x="178" y="196"/>
                </a:lnTo>
                <a:lnTo>
                  <a:pt x="181" y="199"/>
                </a:lnTo>
                <a:lnTo>
                  <a:pt x="178" y="201"/>
                </a:lnTo>
                <a:lnTo>
                  <a:pt x="173" y="201"/>
                </a:lnTo>
                <a:lnTo>
                  <a:pt x="173" y="204"/>
                </a:lnTo>
                <a:lnTo>
                  <a:pt x="166" y="204"/>
                </a:lnTo>
                <a:lnTo>
                  <a:pt x="164" y="201"/>
                </a:lnTo>
                <a:lnTo>
                  <a:pt x="162" y="201"/>
                </a:lnTo>
                <a:lnTo>
                  <a:pt x="159" y="201"/>
                </a:lnTo>
                <a:lnTo>
                  <a:pt x="157" y="199"/>
                </a:lnTo>
                <a:lnTo>
                  <a:pt x="143" y="199"/>
                </a:lnTo>
                <a:lnTo>
                  <a:pt x="140" y="196"/>
                </a:lnTo>
                <a:lnTo>
                  <a:pt x="138" y="194"/>
                </a:lnTo>
                <a:lnTo>
                  <a:pt x="131" y="194"/>
                </a:lnTo>
                <a:lnTo>
                  <a:pt x="128" y="199"/>
                </a:lnTo>
                <a:lnTo>
                  <a:pt x="128" y="201"/>
                </a:lnTo>
                <a:lnTo>
                  <a:pt x="133" y="201"/>
                </a:lnTo>
                <a:lnTo>
                  <a:pt x="133" y="204"/>
                </a:lnTo>
                <a:lnTo>
                  <a:pt x="140" y="204"/>
                </a:lnTo>
                <a:lnTo>
                  <a:pt x="143" y="206"/>
                </a:lnTo>
                <a:lnTo>
                  <a:pt x="145" y="206"/>
                </a:lnTo>
                <a:lnTo>
                  <a:pt x="147" y="206"/>
                </a:lnTo>
                <a:lnTo>
                  <a:pt x="152" y="211"/>
                </a:lnTo>
                <a:lnTo>
                  <a:pt x="162" y="211"/>
                </a:lnTo>
                <a:lnTo>
                  <a:pt x="164" y="211"/>
                </a:lnTo>
                <a:lnTo>
                  <a:pt x="166" y="211"/>
                </a:lnTo>
                <a:lnTo>
                  <a:pt x="173" y="213"/>
                </a:lnTo>
                <a:lnTo>
                  <a:pt x="178" y="208"/>
                </a:lnTo>
                <a:lnTo>
                  <a:pt x="178" y="216"/>
                </a:lnTo>
                <a:lnTo>
                  <a:pt x="176" y="213"/>
                </a:lnTo>
                <a:lnTo>
                  <a:pt x="173" y="213"/>
                </a:lnTo>
                <a:lnTo>
                  <a:pt x="171" y="213"/>
                </a:lnTo>
                <a:lnTo>
                  <a:pt x="171" y="216"/>
                </a:lnTo>
                <a:lnTo>
                  <a:pt x="173" y="220"/>
                </a:lnTo>
                <a:lnTo>
                  <a:pt x="169" y="220"/>
                </a:lnTo>
                <a:lnTo>
                  <a:pt x="166" y="220"/>
                </a:lnTo>
                <a:lnTo>
                  <a:pt x="164" y="220"/>
                </a:lnTo>
                <a:lnTo>
                  <a:pt x="164" y="223"/>
                </a:lnTo>
                <a:lnTo>
                  <a:pt x="164" y="225"/>
                </a:lnTo>
                <a:lnTo>
                  <a:pt x="173" y="225"/>
                </a:lnTo>
                <a:lnTo>
                  <a:pt x="171" y="225"/>
                </a:lnTo>
                <a:lnTo>
                  <a:pt x="171" y="228"/>
                </a:lnTo>
                <a:lnTo>
                  <a:pt x="169" y="230"/>
                </a:lnTo>
                <a:lnTo>
                  <a:pt x="162" y="225"/>
                </a:lnTo>
                <a:lnTo>
                  <a:pt x="159" y="225"/>
                </a:lnTo>
                <a:lnTo>
                  <a:pt x="159" y="228"/>
                </a:lnTo>
                <a:lnTo>
                  <a:pt x="159" y="230"/>
                </a:lnTo>
                <a:lnTo>
                  <a:pt x="162" y="232"/>
                </a:lnTo>
                <a:lnTo>
                  <a:pt x="157" y="232"/>
                </a:lnTo>
                <a:lnTo>
                  <a:pt x="157" y="237"/>
                </a:lnTo>
                <a:lnTo>
                  <a:pt x="154" y="237"/>
                </a:lnTo>
                <a:lnTo>
                  <a:pt x="152" y="240"/>
                </a:lnTo>
                <a:lnTo>
                  <a:pt x="152" y="242"/>
                </a:lnTo>
                <a:lnTo>
                  <a:pt x="157" y="247"/>
                </a:lnTo>
                <a:lnTo>
                  <a:pt x="159" y="247"/>
                </a:lnTo>
                <a:lnTo>
                  <a:pt x="159" y="252"/>
                </a:lnTo>
                <a:lnTo>
                  <a:pt x="157" y="252"/>
                </a:lnTo>
                <a:lnTo>
                  <a:pt x="154" y="252"/>
                </a:lnTo>
                <a:lnTo>
                  <a:pt x="152" y="249"/>
                </a:lnTo>
                <a:lnTo>
                  <a:pt x="150" y="244"/>
                </a:lnTo>
                <a:lnTo>
                  <a:pt x="147" y="242"/>
                </a:lnTo>
                <a:lnTo>
                  <a:pt x="147" y="240"/>
                </a:lnTo>
                <a:lnTo>
                  <a:pt x="145" y="237"/>
                </a:lnTo>
                <a:lnTo>
                  <a:pt x="143" y="235"/>
                </a:lnTo>
                <a:lnTo>
                  <a:pt x="140" y="235"/>
                </a:lnTo>
                <a:lnTo>
                  <a:pt x="135" y="235"/>
                </a:lnTo>
                <a:lnTo>
                  <a:pt x="133" y="235"/>
                </a:lnTo>
                <a:lnTo>
                  <a:pt x="128" y="240"/>
                </a:lnTo>
                <a:lnTo>
                  <a:pt x="128" y="242"/>
                </a:lnTo>
                <a:lnTo>
                  <a:pt x="133" y="244"/>
                </a:lnTo>
                <a:lnTo>
                  <a:pt x="138" y="244"/>
                </a:lnTo>
                <a:lnTo>
                  <a:pt x="140" y="247"/>
                </a:lnTo>
                <a:lnTo>
                  <a:pt x="135" y="249"/>
                </a:lnTo>
                <a:lnTo>
                  <a:pt x="131" y="249"/>
                </a:lnTo>
                <a:lnTo>
                  <a:pt x="128" y="247"/>
                </a:lnTo>
                <a:lnTo>
                  <a:pt x="121" y="247"/>
                </a:lnTo>
                <a:lnTo>
                  <a:pt x="119" y="249"/>
                </a:lnTo>
                <a:lnTo>
                  <a:pt x="116" y="249"/>
                </a:lnTo>
                <a:lnTo>
                  <a:pt x="114" y="249"/>
                </a:lnTo>
                <a:lnTo>
                  <a:pt x="112" y="252"/>
                </a:lnTo>
                <a:lnTo>
                  <a:pt x="109" y="252"/>
                </a:lnTo>
                <a:lnTo>
                  <a:pt x="121" y="252"/>
                </a:lnTo>
                <a:lnTo>
                  <a:pt x="126" y="252"/>
                </a:lnTo>
                <a:lnTo>
                  <a:pt x="140" y="252"/>
                </a:lnTo>
                <a:lnTo>
                  <a:pt x="143" y="252"/>
                </a:lnTo>
                <a:lnTo>
                  <a:pt x="131" y="252"/>
                </a:lnTo>
                <a:lnTo>
                  <a:pt x="112" y="256"/>
                </a:lnTo>
                <a:lnTo>
                  <a:pt x="107" y="256"/>
                </a:lnTo>
                <a:lnTo>
                  <a:pt x="105" y="259"/>
                </a:lnTo>
                <a:lnTo>
                  <a:pt x="107" y="259"/>
                </a:lnTo>
                <a:lnTo>
                  <a:pt x="107" y="261"/>
                </a:lnTo>
                <a:lnTo>
                  <a:pt x="114" y="261"/>
                </a:lnTo>
                <a:lnTo>
                  <a:pt x="119" y="259"/>
                </a:lnTo>
                <a:lnTo>
                  <a:pt x="124" y="259"/>
                </a:lnTo>
                <a:lnTo>
                  <a:pt x="128" y="256"/>
                </a:lnTo>
                <a:lnTo>
                  <a:pt x="138" y="256"/>
                </a:lnTo>
                <a:lnTo>
                  <a:pt x="140" y="259"/>
                </a:lnTo>
                <a:lnTo>
                  <a:pt x="138" y="261"/>
                </a:lnTo>
                <a:lnTo>
                  <a:pt x="114" y="261"/>
                </a:lnTo>
                <a:lnTo>
                  <a:pt x="112" y="261"/>
                </a:lnTo>
                <a:lnTo>
                  <a:pt x="102" y="261"/>
                </a:lnTo>
                <a:lnTo>
                  <a:pt x="102" y="264"/>
                </a:lnTo>
                <a:lnTo>
                  <a:pt x="107" y="264"/>
                </a:lnTo>
                <a:lnTo>
                  <a:pt x="107" y="266"/>
                </a:lnTo>
                <a:lnTo>
                  <a:pt x="112" y="266"/>
                </a:lnTo>
                <a:lnTo>
                  <a:pt x="114" y="266"/>
                </a:lnTo>
                <a:lnTo>
                  <a:pt x="109" y="266"/>
                </a:lnTo>
                <a:lnTo>
                  <a:pt x="107" y="268"/>
                </a:lnTo>
                <a:lnTo>
                  <a:pt x="107" y="271"/>
                </a:lnTo>
                <a:lnTo>
                  <a:pt x="105" y="273"/>
                </a:lnTo>
                <a:lnTo>
                  <a:pt x="102" y="273"/>
                </a:lnTo>
                <a:lnTo>
                  <a:pt x="100" y="275"/>
                </a:lnTo>
                <a:lnTo>
                  <a:pt x="97" y="275"/>
                </a:lnTo>
                <a:lnTo>
                  <a:pt x="107" y="278"/>
                </a:lnTo>
                <a:lnTo>
                  <a:pt x="97" y="280"/>
                </a:lnTo>
                <a:lnTo>
                  <a:pt x="97" y="283"/>
                </a:lnTo>
                <a:lnTo>
                  <a:pt x="100" y="285"/>
                </a:lnTo>
                <a:lnTo>
                  <a:pt x="105" y="285"/>
                </a:lnTo>
                <a:lnTo>
                  <a:pt x="107" y="285"/>
                </a:lnTo>
                <a:lnTo>
                  <a:pt x="114" y="285"/>
                </a:lnTo>
                <a:lnTo>
                  <a:pt x="112" y="285"/>
                </a:lnTo>
                <a:lnTo>
                  <a:pt x="109" y="285"/>
                </a:lnTo>
                <a:lnTo>
                  <a:pt x="107" y="287"/>
                </a:lnTo>
                <a:lnTo>
                  <a:pt x="102" y="290"/>
                </a:lnTo>
                <a:lnTo>
                  <a:pt x="102" y="292"/>
                </a:lnTo>
                <a:lnTo>
                  <a:pt x="105" y="295"/>
                </a:lnTo>
                <a:lnTo>
                  <a:pt x="107" y="295"/>
                </a:lnTo>
                <a:lnTo>
                  <a:pt x="109" y="292"/>
                </a:lnTo>
                <a:lnTo>
                  <a:pt x="114" y="290"/>
                </a:lnTo>
                <a:lnTo>
                  <a:pt x="112" y="295"/>
                </a:lnTo>
                <a:lnTo>
                  <a:pt x="109" y="295"/>
                </a:lnTo>
                <a:lnTo>
                  <a:pt x="107" y="299"/>
                </a:lnTo>
                <a:lnTo>
                  <a:pt x="107" y="304"/>
                </a:lnTo>
                <a:lnTo>
                  <a:pt x="109" y="304"/>
                </a:lnTo>
                <a:lnTo>
                  <a:pt x="109" y="302"/>
                </a:lnTo>
                <a:lnTo>
                  <a:pt x="114" y="302"/>
                </a:lnTo>
                <a:lnTo>
                  <a:pt x="109" y="307"/>
                </a:lnTo>
                <a:lnTo>
                  <a:pt x="107" y="307"/>
                </a:lnTo>
                <a:lnTo>
                  <a:pt x="105" y="309"/>
                </a:lnTo>
                <a:lnTo>
                  <a:pt x="102" y="311"/>
                </a:lnTo>
                <a:lnTo>
                  <a:pt x="102" y="316"/>
                </a:lnTo>
                <a:lnTo>
                  <a:pt x="105" y="316"/>
                </a:lnTo>
                <a:lnTo>
                  <a:pt x="107" y="314"/>
                </a:lnTo>
                <a:lnTo>
                  <a:pt x="114" y="307"/>
                </a:lnTo>
                <a:lnTo>
                  <a:pt x="124" y="307"/>
                </a:lnTo>
                <a:lnTo>
                  <a:pt x="126" y="304"/>
                </a:lnTo>
                <a:lnTo>
                  <a:pt x="128" y="304"/>
                </a:lnTo>
                <a:lnTo>
                  <a:pt x="128" y="307"/>
                </a:lnTo>
                <a:lnTo>
                  <a:pt x="133" y="304"/>
                </a:lnTo>
                <a:lnTo>
                  <a:pt x="128" y="311"/>
                </a:lnTo>
                <a:lnTo>
                  <a:pt x="135" y="311"/>
                </a:lnTo>
                <a:lnTo>
                  <a:pt x="128" y="311"/>
                </a:lnTo>
                <a:lnTo>
                  <a:pt x="124" y="314"/>
                </a:lnTo>
                <a:lnTo>
                  <a:pt x="124" y="316"/>
                </a:lnTo>
                <a:lnTo>
                  <a:pt x="119" y="316"/>
                </a:lnTo>
                <a:lnTo>
                  <a:pt x="116" y="316"/>
                </a:lnTo>
                <a:lnTo>
                  <a:pt x="114" y="319"/>
                </a:lnTo>
                <a:lnTo>
                  <a:pt x="114" y="321"/>
                </a:lnTo>
                <a:lnTo>
                  <a:pt x="112" y="321"/>
                </a:lnTo>
                <a:lnTo>
                  <a:pt x="107" y="323"/>
                </a:lnTo>
                <a:lnTo>
                  <a:pt x="105" y="326"/>
                </a:lnTo>
                <a:lnTo>
                  <a:pt x="109" y="326"/>
                </a:lnTo>
                <a:lnTo>
                  <a:pt x="107" y="326"/>
                </a:lnTo>
                <a:lnTo>
                  <a:pt x="107" y="328"/>
                </a:lnTo>
                <a:lnTo>
                  <a:pt x="107" y="331"/>
                </a:lnTo>
                <a:lnTo>
                  <a:pt x="109" y="331"/>
                </a:lnTo>
                <a:lnTo>
                  <a:pt x="107" y="333"/>
                </a:lnTo>
                <a:lnTo>
                  <a:pt x="107" y="335"/>
                </a:lnTo>
                <a:lnTo>
                  <a:pt x="116" y="335"/>
                </a:lnTo>
                <a:lnTo>
                  <a:pt x="112" y="343"/>
                </a:lnTo>
                <a:lnTo>
                  <a:pt x="116" y="340"/>
                </a:lnTo>
                <a:lnTo>
                  <a:pt x="119" y="340"/>
                </a:lnTo>
                <a:lnTo>
                  <a:pt x="116" y="340"/>
                </a:lnTo>
                <a:lnTo>
                  <a:pt x="114" y="343"/>
                </a:lnTo>
                <a:lnTo>
                  <a:pt x="114" y="345"/>
                </a:lnTo>
                <a:lnTo>
                  <a:pt x="112" y="347"/>
                </a:lnTo>
                <a:lnTo>
                  <a:pt x="112" y="352"/>
                </a:lnTo>
                <a:lnTo>
                  <a:pt x="114" y="352"/>
                </a:lnTo>
                <a:lnTo>
                  <a:pt x="121" y="352"/>
                </a:lnTo>
                <a:lnTo>
                  <a:pt x="116" y="359"/>
                </a:lnTo>
                <a:lnTo>
                  <a:pt x="126" y="357"/>
                </a:lnTo>
                <a:lnTo>
                  <a:pt x="121" y="362"/>
                </a:lnTo>
                <a:lnTo>
                  <a:pt x="124" y="366"/>
                </a:lnTo>
                <a:lnTo>
                  <a:pt x="128" y="366"/>
                </a:lnTo>
                <a:lnTo>
                  <a:pt x="126" y="366"/>
                </a:lnTo>
                <a:lnTo>
                  <a:pt x="126" y="369"/>
                </a:lnTo>
                <a:lnTo>
                  <a:pt x="128" y="371"/>
                </a:lnTo>
                <a:lnTo>
                  <a:pt x="133" y="371"/>
                </a:lnTo>
                <a:lnTo>
                  <a:pt x="128" y="376"/>
                </a:lnTo>
                <a:lnTo>
                  <a:pt x="135" y="376"/>
                </a:lnTo>
                <a:lnTo>
                  <a:pt x="133" y="381"/>
                </a:lnTo>
                <a:lnTo>
                  <a:pt x="145" y="378"/>
                </a:lnTo>
                <a:lnTo>
                  <a:pt x="147" y="381"/>
                </a:lnTo>
                <a:lnTo>
                  <a:pt x="150" y="381"/>
                </a:lnTo>
                <a:lnTo>
                  <a:pt x="152" y="378"/>
                </a:lnTo>
                <a:lnTo>
                  <a:pt x="162" y="374"/>
                </a:lnTo>
                <a:lnTo>
                  <a:pt x="164" y="371"/>
                </a:lnTo>
                <a:lnTo>
                  <a:pt x="164" y="374"/>
                </a:lnTo>
                <a:lnTo>
                  <a:pt x="162" y="376"/>
                </a:lnTo>
                <a:lnTo>
                  <a:pt x="169" y="378"/>
                </a:lnTo>
                <a:lnTo>
                  <a:pt x="171" y="376"/>
                </a:lnTo>
                <a:lnTo>
                  <a:pt x="173" y="376"/>
                </a:lnTo>
                <a:lnTo>
                  <a:pt x="169" y="378"/>
                </a:lnTo>
                <a:lnTo>
                  <a:pt x="164" y="381"/>
                </a:lnTo>
                <a:lnTo>
                  <a:pt x="162" y="383"/>
                </a:lnTo>
                <a:lnTo>
                  <a:pt x="162" y="386"/>
                </a:lnTo>
                <a:lnTo>
                  <a:pt x="169" y="386"/>
                </a:lnTo>
                <a:lnTo>
                  <a:pt x="173" y="386"/>
                </a:lnTo>
                <a:lnTo>
                  <a:pt x="176" y="386"/>
                </a:lnTo>
                <a:lnTo>
                  <a:pt x="173" y="386"/>
                </a:lnTo>
                <a:lnTo>
                  <a:pt x="171" y="388"/>
                </a:lnTo>
                <a:lnTo>
                  <a:pt x="169" y="390"/>
                </a:lnTo>
                <a:lnTo>
                  <a:pt x="169" y="393"/>
                </a:lnTo>
                <a:lnTo>
                  <a:pt x="169" y="395"/>
                </a:lnTo>
                <a:lnTo>
                  <a:pt x="176" y="395"/>
                </a:lnTo>
                <a:lnTo>
                  <a:pt x="178" y="393"/>
                </a:lnTo>
                <a:lnTo>
                  <a:pt x="178" y="395"/>
                </a:lnTo>
                <a:lnTo>
                  <a:pt x="183" y="398"/>
                </a:lnTo>
                <a:lnTo>
                  <a:pt x="188" y="398"/>
                </a:lnTo>
                <a:lnTo>
                  <a:pt x="192" y="395"/>
                </a:lnTo>
                <a:lnTo>
                  <a:pt x="195" y="393"/>
                </a:lnTo>
                <a:lnTo>
                  <a:pt x="192" y="390"/>
                </a:lnTo>
                <a:lnTo>
                  <a:pt x="192" y="388"/>
                </a:lnTo>
                <a:lnTo>
                  <a:pt x="197" y="388"/>
                </a:lnTo>
                <a:lnTo>
                  <a:pt x="200" y="386"/>
                </a:lnTo>
                <a:lnTo>
                  <a:pt x="200" y="378"/>
                </a:lnTo>
                <a:lnTo>
                  <a:pt x="202" y="381"/>
                </a:lnTo>
                <a:lnTo>
                  <a:pt x="207" y="381"/>
                </a:lnTo>
                <a:lnTo>
                  <a:pt x="207" y="376"/>
                </a:lnTo>
                <a:lnTo>
                  <a:pt x="207" y="374"/>
                </a:lnTo>
                <a:lnTo>
                  <a:pt x="207" y="371"/>
                </a:lnTo>
                <a:lnTo>
                  <a:pt x="207" y="374"/>
                </a:lnTo>
                <a:lnTo>
                  <a:pt x="209" y="376"/>
                </a:lnTo>
                <a:lnTo>
                  <a:pt x="212" y="376"/>
                </a:lnTo>
                <a:lnTo>
                  <a:pt x="214" y="374"/>
                </a:lnTo>
                <a:lnTo>
                  <a:pt x="214" y="371"/>
                </a:lnTo>
                <a:lnTo>
                  <a:pt x="209" y="366"/>
                </a:lnTo>
                <a:lnTo>
                  <a:pt x="216" y="366"/>
                </a:lnTo>
                <a:lnTo>
                  <a:pt x="216" y="364"/>
                </a:lnTo>
                <a:lnTo>
                  <a:pt x="214" y="362"/>
                </a:lnTo>
                <a:lnTo>
                  <a:pt x="223" y="362"/>
                </a:lnTo>
                <a:lnTo>
                  <a:pt x="219" y="357"/>
                </a:lnTo>
                <a:lnTo>
                  <a:pt x="223" y="355"/>
                </a:lnTo>
                <a:lnTo>
                  <a:pt x="219" y="352"/>
                </a:lnTo>
                <a:lnTo>
                  <a:pt x="216" y="350"/>
                </a:lnTo>
                <a:lnTo>
                  <a:pt x="219" y="350"/>
                </a:lnTo>
                <a:lnTo>
                  <a:pt x="221" y="350"/>
                </a:lnTo>
                <a:lnTo>
                  <a:pt x="216" y="343"/>
                </a:lnTo>
                <a:lnTo>
                  <a:pt x="221" y="347"/>
                </a:lnTo>
                <a:lnTo>
                  <a:pt x="223" y="347"/>
                </a:lnTo>
                <a:lnTo>
                  <a:pt x="228" y="343"/>
                </a:lnTo>
                <a:lnTo>
                  <a:pt x="235" y="343"/>
                </a:lnTo>
                <a:lnTo>
                  <a:pt x="235" y="340"/>
                </a:lnTo>
                <a:lnTo>
                  <a:pt x="233" y="338"/>
                </a:lnTo>
                <a:lnTo>
                  <a:pt x="238" y="338"/>
                </a:lnTo>
                <a:lnTo>
                  <a:pt x="242" y="331"/>
                </a:lnTo>
                <a:lnTo>
                  <a:pt x="245" y="331"/>
                </a:lnTo>
                <a:lnTo>
                  <a:pt x="252" y="331"/>
                </a:lnTo>
                <a:lnTo>
                  <a:pt x="252" y="326"/>
                </a:lnTo>
                <a:lnTo>
                  <a:pt x="257" y="331"/>
                </a:lnTo>
                <a:lnTo>
                  <a:pt x="259" y="326"/>
                </a:lnTo>
                <a:lnTo>
                  <a:pt x="259" y="319"/>
                </a:lnTo>
                <a:lnTo>
                  <a:pt x="252" y="316"/>
                </a:lnTo>
                <a:lnTo>
                  <a:pt x="257" y="316"/>
                </a:lnTo>
                <a:lnTo>
                  <a:pt x="264" y="311"/>
                </a:lnTo>
                <a:lnTo>
                  <a:pt x="266" y="307"/>
                </a:lnTo>
                <a:lnTo>
                  <a:pt x="259" y="304"/>
                </a:lnTo>
                <a:lnTo>
                  <a:pt x="264" y="299"/>
                </a:lnTo>
                <a:lnTo>
                  <a:pt x="278" y="299"/>
                </a:lnTo>
                <a:lnTo>
                  <a:pt x="280" y="297"/>
                </a:lnTo>
                <a:lnTo>
                  <a:pt x="280" y="292"/>
                </a:lnTo>
                <a:lnTo>
                  <a:pt x="288" y="290"/>
                </a:lnTo>
                <a:lnTo>
                  <a:pt x="292" y="290"/>
                </a:lnTo>
                <a:lnTo>
                  <a:pt x="295" y="292"/>
                </a:lnTo>
                <a:lnTo>
                  <a:pt x="302" y="292"/>
                </a:lnTo>
                <a:lnTo>
                  <a:pt x="311" y="283"/>
                </a:lnTo>
                <a:lnTo>
                  <a:pt x="311" y="280"/>
                </a:lnTo>
                <a:lnTo>
                  <a:pt x="314" y="280"/>
                </a:lnTo>
                <a:lnTo>
                  <a:pt x="316" y="278"/>
                </a:lnTo>
                <a:lnTo>
                  <a:pt x="319" y="278"/>
                </a:lnTo>
                <a:lnTo>
                  <a:pt x="319" y="280"/>
                </a:lnTo>
                <a:lnTo>
                  <a:pt x="316" y="283"/>
                </a:lnTo>
                <a:lnTo>
                  <a:pt x="314" y="285"/>
                </a:lnTo>
                <a:lnTo>
                  <a:pt x="311" y="290"/>
                </a:lnTo>
                <a:lnTo>
                  <a:pt x="319" y="290"/>
                </a:lnTo>
                <a:lnTo>
                  <a:pt x="319" y="285"/>
                </a:lnTo>
                <a:lnTo>
                  <a:pt x="323" y="285"/>
                </a:lnTo>
                <a:lnTo>
                  <a:pt x="326" y="283"/>
                </a:lnTo>
                <a:lnTo>
                  <a:pt x="328" y="283"/>
                </a:lnTo>
                <a:lnTo>
                  <a:pt x="328" y="285"/>
                </a:lnTo>
                <a:lnTo>
                  <a:pt x="333" y="285"/>
                </a:lnTo>
                <a:lnTo>
                  <a:pt x="335" y="285"/>
                </a:lnTo>
                <a:lnTo>
                  <a:pt x="342" y="283"/>
                </a:lnTo>
                <a:lnTo>
                  <a:pt x="347" y="278"/>
                </a:lnTo>
                <a:lnTo>
                  <a:pt x="349" y="275"/>
                </a:lnTo>
                <a:lnTo>
                  <a:pt x="359" y="275"/>
                </a:lnTo>
                <a:lnTo>
                  <a:pt x="366" y="275"/>
                </a:lnTo>
                <a:lnTo>
                  <a:pt x="371" y="271"/>
                </a:lnTo>
                <a:lnTo>
                  <a:pt x="373" y="268"/>
                </a:lnTo>
                <a:lnTo>
                  <a:pt x="376" y="266"/>
                </a:lnTo>
                <a:lnTo>
                  <a:pt x="383" y="259"/>
                </a:lnTo>
                <a:lnTo>
                  <a:pt x="385" y="256"/>
                </a:lnTo>
                <a:lnTo>
                  <a:pt x="390" y="254"/>
                </a:lnTo>
                <a:lnTo>
                  <a:pt x="399" y="252"/>
                </a:lnTo>
                <a:lnTo>
                  <a:pt x="402" y="252"/>
                </a:lnTo>
                <a:lnTo>
                  <a:pt x="404" y="249"/>
                </a:lnTo>
                <a:lnTo>
                  <a:pt x="407" y="249"/>
                </a:lnTo>
                <a:lnTo>
                  <a:pt x="407" y="247"/>
                </a:lnTo>
                <a:lnTo>
                  <a:pt x="407" y="244"/>
                </a:lnTo>
                <a:lnTo>
                  <a:pt x="407" y="240"/>
                </a:lnTo>
                <a:lnTo>
                  <a:pt x="407" y="235"/>
                </a:lnTo>
                <a:lnTo>
                  <a:pt x="414" y="242"/>
                </a:lnTo>
                <a:lnTo>
                  <a:pt x="416" y="244"/>
                </a:lnTo>
                <a:lnTo>
                  <a:pt x="418" y="244"/>
                </a:lnTo>
                <a:lnTo>
                  <a:pt x="437" y="244"/>
                </a:lnTo>
                <a:lnTo>
                  <a:pt x="447" y="242"/>
                </a:lnTo>
                <a:lnTo>
                  <a:pt x="454" y="240"/>
                </a:lnTo>
                <a:lnTo>
                  <a:pt x="459" y="240"/>
                </a:lnTo>
                <a:lnTo>
                  <a:pt x="468" y="237"/>
                </a:lnTo>
                <a:lnTo>
                  <a:pt x="480" y="235"/>
                </a:lnTo>
                <a:lnTo>
                  <a:pt x="487" y="235"/>
                </a:lnTo>
                <a:lnTo>
                  <a:pt x="492" y="230"/>
                </a:lnTo>
                <a:lnTo>
                  <a:pt x="499" y="230"/>
                </a:lnTo>
                <a:lnTo>
                  <a:pt x="502" y="228"/>
                </a:lnTo>
                <a:lnTo>
                  <a:pt x="509" y="228"/>
                </a:lnTo>
                <a:lnTo>
                  <a:pt x="516" y="220"/>
                </a:lnTo>
                <a:lnTo>
                  <a:pt x="518" y="220"/>
                </a:lnTo>
                <a:lnTo>
                  <a:pt x="518" y="218"/>
                </a:lnTo>
                <a:lnTo>
                  <a:pt x="523" y="218"/>
                </a:lnTo>
                <a:lnTo>
                  <a:pt x="525" y="216"/>
                </a:lnTo>
                <a:lnTo>
                  <a:pt x="528" y="216"/>
                </a:lnTo>
                <a:lnTo>
                  <a:pt x="542" y="213"/>
                </a:lnTo>
                <a:lnTo>
                  <a:pt x="552" y="211"/>
                </a:lnTo>
                <a:lnTo>
                  <a:pt x="552" y="206"/>
                </a:lnTo>
                <a:lnTo>
                  <a:pt x="549" y="206"/>
                </a:lnTo>
                <a:lnTo>
                  <a:pt x="547" y="208"/>
                </a:lnTo>
                <a:lnTo>
                  <a:pt x="537" y="208"/>
                </a:lnTo>
                <a:lnTo>
                  <a:pt x="530" y="206"/>
                </a:lnTo>
                <a:lnTo>
                  <a:pt x="525" y="206"/>
                </a:lnTo>
                <a:lnTo>
                  <a:pt x="521" y="204"/>
                </a:lnTo>
                <a:lnTo>
                  <a:pt x="509" y="204"/>
                </a:lnTo>
                <a:lnTo>
                  <a:pt x="499" y="206"/>
                </a:lnTo>
                <a:lnTo>
                  <a:pt x="490" y="206"/>
                </a:lnTo>
                <a:lnTo>
                  <a:pt x="487" y="211"/>
                </a:lnTo>
                <a:lnTo>
                  <a:pt x="471" y="211"/>
                </a:lnTo>
                <a:lnTo>
                  <a:pt x="485" y="206"/>
                </a:lnTo>
                <a:lnTo>
                  <a:pt x="494" y="204"/>
                </a:lnTo>
                <a:lnTo>
                  <a:pt x="499" y="204"/>
                </a:lnTo>
                <a:lnTo>
                  <a:pt x="502" y="201"/>
                </a:lnTo>
                <a:lnTo>
                  <a:pt x="506" y="201"/>
                </a:lnTo>
                <a:lnTo>
                  <a:pt x="511" y="199"/>
                </a:lnTo>
                <a:lnTo>
                  <a:pt x="514" y="199"/>
                </a:lnTo>
                <a:lnTo>
                  <a:pt x="516" y="199"/>
                </a:lnTo>
                <a:lnTo>
                  <a:pt x="514" y="196"/>
                </a:lnTo>
                <a:lnTo>
                  <a:pt x="509" y="194"/>
                </a:lnTo>
                <a:lnTo>
                  <a:pt x="506" y="194"/>
                </a:lnTo>
                <a:lnTo>
                  <a:pt x="504" y="194"/>
                </a:lnTo>
                <a:lnTo>
                  <a:pt x="497" y="196"/>
                </a:lnTo>
                <a:lnTo>
                  <a:pt x="483" y="201"/>
                </a:lnTo>
                <a:lnTo>
                  <a:pt x="468" y="201"/>
                </a:lnTo>
                <a:lnTo>
                  <a:pt x="478" y="196"/>
                </a:lnTo>
                <a:lnTo>
                  <a:pt x="485" y="192"/>
                </a:lnTo>
                <a:lnTo>
                  <a:pt x="487" y="192"/>
                </a:lnTo>
                <a:lnTo>
                  <a:pt x="492" y="194"/>
                </a:lnTo>
                <a:lnTo>
                  <a:pt x="497" y="194"/>
                </a:lnTo>
                <a:lnTo>
                  <a:pt x="499" y="192"/>
                </a:lnTo>
                <a:lnTo>
                  <a:pt x="504" y="192"/>
                </a:lnTo>
                <a:lnTo>
                  <a:pt x="506" y="189"/>
                </a:lnTo>
                <a:lnTo>
                  <a:pt x="516" y="189"/>
                </a:lnTo>
                <a:lnTo>
                  <a:pt x="518" y="189"/>
                </a:lnTo>
                <a:lnTo>
                  <a:pt x="516" y="187"/>
                </a:lnTo>
                <a:lnTo>
                  <a:pt x="514" y="187"/>
                </a:lnTo>
                <a:lnTo>
                  <a:pt x="509" y="184"/>
                </a:lnTo>
                <a:lnTo>
                  <a:pt x="485" y="184"/>
                </a:lnTo>
                <a:lnTo>
                  <a:pt x="492" y="182"/>
                </a:lnTo>
                <a:lnTo>
                  <a:pt x="485" y="180"/>
                </a:lnTo>
                <a:lnTo>
                  <a:pt x="485" y="175"/>
                </a:lnTo>
                <a:lnTo>
                  <a:pt x="487" y="175"/>
                </a:lnTo>
                <a:lnTo>
                  <a:pt x="490" y="177"/>
                </a:lnTo>
                <a:lnTo>
                  <a:pt x="492" y="180"/>
                </a:lnTo>
                <a:lnTo>
                  <a:pt x="497" y="182"/>
                </a:lnTo>
                <a:lnTo>
                  <a:pt x="504" y="182"/>
                </a:lnTo>
                <a:lnTo>
                  <a:pt x="506" y="184"/>
                </a:lnTo>
                <a:lnTo>
                  <a:pt x="509" y="184"/>
                </a:lnTo>
                <a:lnTo>
                  <a:pt x="514" y="184"/>
                </a:lnTo>
                <a:lnTo>
                  <a:pt x="518" y="184"/>
                </a:lnTo>
                <a:lnTo>
                  <a:pt x="518" y="187"/>
                </a:lnTo>
                <a:lnTo>
                  <a:pt x="523" y="187"/>
                </a:lnTo>
                <a:lnTo>
                  <a:pt x="523" y="184"/>
                </a:lnTo>
                <a:lnTo>
                  <a:pt x="528" y="184"/>
                </a:lnTo>
                <a:lnTo>
                  <a:pt x="528" y="187"/>
                </a:lnTo>
                <a:lnTo>
                  <a:pt x="528" y="189"/>
                </a:lnTo>
                <a:lnTo>
                  <a:pt x="528" y="192"/>
                </a:lnTo>
                <a:lnTo>
                  <a:pt x="528" y="196"/>
                </a:lnTo>
                <a:lnTo>
                  <a:pt x="528" y="199"/>
                </a:lnTo>
                <a:lnTo>
                  <a:pt x="533" y="199"/>
                </a:lnTo>
                <a:lnTo>
                  <a:pt x="537" y="201"/>
                </a:lnTo>
                <a:lnTo>
                  <a:pt x="542" y="201"/>
                </a:lnTo>
                <a:lnTo>
                  <a:pt x="547" y="201"/>
                </a:lnTo>
                <a:lnTo>
                  <a:pt x="549" y="201"/>
                </a:lnTo>
                <a:lnTo>
                  <a:pt x="552" y="199"/>
                </a:lnTo>
                <a:lnTo>
                  <a:pt x="554" y="199"/>
                </a:lnTo>
                <a:lnTo>
                  <a:pt x="554" y="204"/>
                </a:lnTo>
                <a:lnTo>
                  <a:pt x="559" y="204"/>
                </a:lnTo>
                <a:lnTo>
                  <a:pt x="561" y="201"/>
                </a:lnTo>
                <a:lnTo>
                  <a:pt x="563" y="201"/>
                </a:lnTo>
                <a:lnTo>
                  <a:pt x="563" y="194"/>
                </a:lnTo>
                <a:lnTo>
                  <a:pt x="561" y="194"/>
                </a:lnTo>
                <a:lnTo>
                  <a:pt x="563" y="189"/>
                </a:lnTo>
                <a:lnTo>
                  <a:pt x="563" y="187"/>
                </a:lnTo>
                <a:lnTo>
                  <a:pt x="559" y="187"/>
                </a:lnTo>
                <a:lnTo>
                  <a:pt x="556" y="182"/>
                </a:lnTo>
                <a:lnTo>
                  <a:pt x="552" y="180"/>
                </a:lnTo>
                <a:lnTo>
                  <a:pt x="552" y="175"/>
                </a:lnTo>
                <a:lnTo>
                  <a:pt x="533" y="170"/>
                </a:lnTo>
                <a:lnTo>
                  <a:pt x="523" y="170"/>
                </a:lnTo>
                <a:lnTo>
                  <a:pt x="521" y="170"/>
                </a:lnTo>
                <a:lnTo>
                  <a:pt x="528" y="168"/>
                </a:lnTo>
                <a:lnTo>
                  <a:pt x="530" y="165"/>
                </a:lnTo>
                <a:lnTo>
                  <a:pt x="528" y="165"/>
                </a:lnTo>
                <a:lnTo>
                  <a:pt x="525" y="163"/>
                </a:lnTo>
                <a:lnTo>
                  <a:pt x="514" y="163"/>
                </a:lnTo>
                <a:lnTo>
                  <a:pt x="509" y="161"/>
                </a:lnTo>
                <a:lnTo>
                  <a:pt x="504" y="161"/>
                </a:lnTo>
                <a:lnTo>
                  <a:pt x="509" y="156"/>
                </a:lnTo>
                <a:lnTo>
                  <a:pt x="523" y="156"/>
                </a:lnTo>
                <a:lnTo>
                  <a:pt x="528" y="153"/>
                </a:lnTo>
                <a:lnTo>
                  <a:pt x="533" y="153"/>
                </a:lnTo>
                <a:lnTo>
                  <a:pt x="547" y="156"/>
                </a:lnTo>
                <a:lnTo>
                  <a:pt x="552" y="156"/>
                </a:lnTo>
                <a:lnTo>
                  <a:pt x="554" y="156"/>
                </a:lnTo>
                <a:lnTo>
                  <a:pt x="556" y="158"/>
                </a:lnTo>
                <a:lnTo>
                  <a:pt x="559" y="161"/>
                </a:lnTo>
                <a:lnTo>
                  <a:pt x="563" y="165"/>
                </a:lnTo>
                <a:lnTo>
                  <a:pt x="568" y="165"/>
                </a:lnTo>
                <a:lnTo>
                  <a:pt x="568" y="163"/>
                </a:lnTo>
                <a:lnTo>
                  <a:pt x="568" y="158"/>
                </a:lnTo>
                <a:lnTo>
                  <a:pt x="559" y="156"/>
                </a:lnTo>
                <a:lnTo>
                  <a:pt x="552" y="153"/>
                </a:lnTo>
                <a:lnTo>
                  <a:pt x="540" y="151"/>
                </a:lnTo>
                <a:lnTo>
                  <a:pt x="544" y="149"/>
                </a:lnTo>
                <a:lnTo>
                  <a:pt x="547" y="149"/>
                </a:lnTo>
                <a:lnTo>
                  <a:pt x="552" y="151"/>
                </a:lnTo>
                <a:lnTo>
                  <a:pt x="556" y="151"/>
                </a:lnTo>
                <a:lnTo>
                  <a:pt x="559" y="153"/>
                </a:lnTo>
                <a:lnTo>
                  <a:pt x="578" y="153"/>
                </a:lnTo>
                <a:lnTo>
                  <a:pt x="594" y="151"/>
                </a:lnTo>
                <a:lnTo>
                  <a:pt x="594" y="144"/>
                </a:lnTo>
                <a:lnTo>
                  <a:pt x="582" y="141"/>
                </a:lnTo>
                <a:lnTo>
                  <a:pt x="578" y="146"/>
                </a:lnTo>
                <a:lnTo>
                  <a:pt x="573" y="141"/>
                </a:lnTo>
                <a:lnTo>
                  <a:pt x="573" y="139"/>
                </a:lnTo>
                <a:lnTo>
                  <a:pt x="587" y="139"/>
                </a:lnTo>
                <a:lnTo>
                  <a:pt x="599" y="137"/>
                </a:lnTo>
                <a:lnTo>
                  <a:pt x="602" y="139"/>
                </a:lnTo>
                <a:lnTo>
                  <a:pt x="609" y="139"/>
                </a:lnTo>
                <a:lnTo>
                  <a:pt x="616" y="134"/>
                </a:lnTo>
                <a:lnTo>
                  <a:pt x="618" y="134"/>
                </a:lnTo>
                <a:lnTo>
                  <a:pt x="618" y="132"/>
                </a:lnTo>
                <a:lnTo>
                  <a:pt x="599" y="132"/>
                </a:lnTo>
                <a:lnTo>
                  <a:pt x="599" y="129"/>
                </a:lnTo>
                <a:lnTo>
                  <a:pt x="597" y="129"/>
                </a:lnTo>
                <a:lnTo>
                  <a:pt x="597" y="127"/>
                </a:lnTo>
                <a:lnTo>
                  <a:pt x="592" y="127"/>
                </a:lnTo>
                <a:lnTo>
                  <a:pt x="587" y="125"/>
                </a:lnTo>
                <a:lnTo>
                  <a:pt x="592" y="125"/>
                </a:lnTo>
                <a:lnTo>
                  <a:pt x="594" y="125"/>
                </a:lnTo>
                <a:lnTo>
                  <a:pt x="594" y="122"/>
                </a:lnTo>
                <a:lnTo>
                  <a:pt x="592" y="120"/>
                </a:lnTo>
                <a:lnTo>
                  <a:pt x="590" y="120"/>
                </a:lnTo>
                <a:lnTo>
                  <a:pt x="582" y="117"/>
                </a:lnTo>
                <a:lnTo>
                  <a:pt x="592" y="117"/>
                </a:lnTo>
                <a:lnTo>
                  <a:pt x="594" y="120"/>
                </a:lnTo>
                <a:lnTo>
                  <a:pt x="597" y="120"/>
                </a:lnTo>
                <a:lnTo>
                  <a:pt x="602" y="120"/>
                </a:lnTo>
                <a:lnTo>
                  <a:pt x="606" y="120"/>
                </a:lnTo>
                <a:lnTo>
                  <a:pt x="609" y="125"/>
                </a:lnTo>
                <a:lnTo>
                  <a:pt x="613" y="125"/>
                </a:lnTo>
                <a:lnTo>
                  <a:pt x="618" y="120"/>
                </a:lnTo>
                <a:lnTo>
                  <a:pt x="618" y="113"/>
                </a:lnTo>
                <a:lnTo>
                  <a:pt x="616" y="110"/>
                </a:lnTo>
                <a:lnTo>
                  <a:pt x="613" y="110"/>
                </a:lnTo>
                <a:lnTo>
                  <a:pt x="611" y="108"/>
                </a:lnTo>
                <a:lnTo>
                  <a:pt x="609" y="105"/>
                </a:lnTo>
                <a:lnTo>
                  <a:pt x="592" y="103"/>
                </a:lnTo>
                <a:lnTo>
                  <a:pt x="587" y="101"/>
                </a:lnTo>
                <a:lnTo>
                  <a:pt x="587" y="98"/>
                </a:lnTo>
                <a:lnTo>
                  <a:pt x="590" y="98"/>
                </a:lnTo>
                <a:lnTo>
                  <a:pt x="599" y="98"/>
                </a:lnTo>
                <a:lnTo>
                  <a:pt x="611" y="96"/>
                </a:lnTo>
                <a:lnTo>
                  <a:pt x="618" y="96"/>
                </a:lnTo>
                <a:lnTo>
                  <a:pt x="623" y="98"/>
                </a:lnTo>
                <a:lnTo>
                  <a:pt x="632" y="98"/>
                </a:lnTo>
                <a:lnTo>
                  <a:pt x="637" y="96"/>
                </a:lnTo>
                <a:lnTo>
                  <a:pt x="642" y="93"/>
                </a:lnTo>
                <a:lnTo>
                  <a:pt x="642" y="91"/>
                </a:lnTo>
                <a:lnTo>
                  <a:pt x="642" y="89"/>
                </a:lnTo>
                <a:lnTo>
                  <a:pt x="632" y="89"/>
                </a:lnTo>
                <a:lnTo>
                  <a:pt x="625" y="86"/>
                </a:lnTo>
                <a:lnTo>
                  <a:pt x="616" y="86"/>
                </a:lnTo>
                <a:lnTo>
                  <a:pt x="613" y="84"/>
                </a:lnTo>
                <a:lnTo>
                  <a:pt x="623" y="84"/>
                </a:lnTo>
                <a:lnTo>
                  <a:pt x="621" y="82"/>
                </a:lnTo>
                <a:lnTo>
                  <a:pt x="618" y="79"/>
                </a:lnTo>
                <a:lnTo>
                  <a:pt x="618" y="77"/>
                </a:lnTo>
                <a:lnTo>
                  <a:pt x="613" y="77"/>
                </a:lnTo>
                <a:lnTo>
                  <a:pt x="611" y="79"/>
                </a:lnTo>
                <a:lnTo>
                  <a:pt x="611" y="84"/>
                </a:lnTo>
                <a:lnTo>
                  <a:pt x="606" y="84"/>
                </a:lnTo>
                <a:lnTo>
                  <a:pt x="604" y="84"/>
                </a:lnTo>
                <a:lnTo>
                  <a:pt x="602" y="82"/>
                </a:lnTo>
                <a:lnTo>
                  <a:pt x="599" y="79"/>
                </a:lnTo>
                <a:lnTo>
                  <a:pt x="602" y="79"/>
                </a:lnTo>
                <a:lnTo>
                  <a:pt x="606" y="77"/>
                </a:lnTo>
                <a:lnTo>
                  <a:pt x="609" y="74"/>
                </a:lnTo>
                <a:lnTo>
                  <a:pt x="613" y="70"/>
                </a:lnTo>
                <a:lnTo>
                  <a:pt x="616" y="67"/>
                </a:lnTo>
                <a:lnTo>
                  <a:pt x="618" y="65"/>
                </a:lnTo>
                <a:lnTo>
                  <a:pt x="621" y="65"/>
                </a:lnTo>
                <a:lnTo>
                  <a:pt x="623" y="65"/>
                </a:lnTo>
                <a:lnTo>
                  <a:pt x="628" y="65"/>
                </a:lnTo>
                <a:lnTo>
                  <a:pt x="630" y="65"/>
                </a:lnTo>
                <a:lnTo>
                  <a:pt x="632" y="62"/>
                </a:lnTo>
                <a:lnTo>
                  <a:pt x="637" y="60"/>
                </a:lnTo>
                <a:lnTo>
                  <a:pt x="635" y="55"/>
                </a:lnTo>
                <a:lnTo>
                  <a:pt x="637" y="53"/>
                </a:lnTo>
                <a:lnTo>
                  <a:pt x="640" y="50"/>
                </a:lnTo>
                <a:lnTo>
                  <a:pt x="642" y="50"/>
                </a:lnTo>
                <a:lnTo>
                  <a:pt x="647" y="50"/>
                </a:lnTo>
                <a:lnTo>
                  <a:pt x="649" y="50"/>
                </a:lnTo>
                <a:lnTo>
                  <a:pt x="651" y="53"/>
                </a:lnTo>
                <a:lnTo>
                  <a:pt x="656" y="53"/>
                </a:lnTo>
                <a:lnTo>
                  <a:pt x="659" y="50"/>
                </a:lnTo>
                <a:lnTo>
                  <a:pt x="661" y="50"/>
                </a:lnTo>
                <a:lnTo>
                  <a:pt x="663" y="48"/>
                </a:lnTo>
                <a:lnTo>
                  <a:pt x="644" y="48"/>
                </a:lnTo>
                <a:lnTo>
                  <a:pt x="642" y="48"/>
                </a:lnTo>
                <a:lnTo>
                  <a:pt x="637" y="48"/>
                </a:lnTo>
                <a:lnTo>
                  <a:pt x="635" y="50"/>
                </a:lnTo>
                <a:lnTo>
                  <a:pt x="630" y="50"/>
                </a:lnTo>
                <a:lnTo>
                  <a:pt x="630" y="48"/>
                </a:lnTo>
                <a:lnTo>
                  <a:pt x="640" y="43"/>
                </a:lnTo>
                <a:lnTo>
                  <a:pt x="670" y="43"/>
                </a:lnTo>
                <a:lnTo>
                  <a:pt x="675" y="43"/>
                </a:lnTo>
                <a:lnTo>
                  <a:pt x="678" y="43"/>
                </a:lnTo>
                <a:lnTo>
                  <a:pt x="682" y="41"/>
                </a:lnTo>
                <a:lnTo>
                  <a:pt x="678" y="41"/>
                </a:lnTo>
                <a:lnTo>
                  <a:pt x="673" y="38"/>
                </a:lnTo>
                <a:lnTo>
                  <a:pt x="656" y="38"/>
                </a:lnTo>
                <a:lnTo>
                  <a:pt x="651" y="41"/>
                </a:lnTo>
                <a:lnTo>
                  <a:pt x="635" y="41"/>
                </a:lnTo>
                <a:lnTo>
                  <a:pt x="635" y="38"/>
                </a:lnTo>
                <a:lnTo>
                  <a:pt x="637" y="38"/>
                </a:lnTo>
                <a:lnTo>
                  <a:pt x="642" y="38"/>
                </a:lnTo>
                <a:lnTo>
                  <a:pt x="687" y="38"/>
                </a:lnTo>
                <a:lnTo>
                  <a:pt x="692" y="36"/>
                </a:lnTo>
                <a:lnTo>
                  <a:pt x="699" y="34"/>
                </a:lnTo>
                <a:lnTo>
                  <a:pt x="701" y="31"/>
                </a:lnTo>
                <a:lnTo>
                  <a:pt x="718" y="31"/>
                </a:lnTo>
                <a:lnTo>
                  <a:pt x="723" y="29"/>
                </a:lnTo>
                <a:lnTo>
                  <a:pt x="725" y="29"/>
                </a:lnTo>
                <a:lnTo>
                  <a:pt x="730" y="29"/>
                </a:lnTo>
                <a:lnTo>
                  <a:pt x="732" y="26"/>
                </a:lnTo>
                <a:lnTo>
                  <a:pt x="730" y="24"/>
                </a:lnTo>
                <a:close/>
                <a:moveTo>
                  <a:pt x="119" y="268"/>
                </a:moveTo>
                <a:lnTo>
                  <a:pt x="116" y="266"/>
                </a:lnTo>
                <a:lnTo>
                  <a:pt x="119" y="268"/>
                </a:lnTo>
                <a:close/>
                <a:moveTo>
                  <a:pt x="128" y="223"/>
                </a:moveTo>
                <a:lnTo>
                  <a:pt x="135" y="223"/>
                </a:lnTo>
                <a:lnTo>
                  <a:pt x="138" y="220"/>
                </a:lnTo>
                <a:lnTo>
                  <a:pt x="145" y="220"/>
                </a:lnTo>
                <a:lnTo>
                  <a:pt x="147" y="220"/>
                </a:lnTo>
                <a:lnTo>
                  <a:pt x="147" y="216"/>
                </a:lnTo>
                <a:lnTo>
                  <a:pt x="150" y="216"/>
                </a:lnTo>
                <a:lnTo>
                  <a:pt x="147" y="213"/>
                </a:lnTo>
                <a:lnTo>
                  <a:pt x="145" y="211"/>
                </a:lnTo>
                <a:lnTo>
                  <a:pt x="143" y="211"/>
                </a:lnTo>
                <a:lnTo>
                  <a:pt x="138" y="211"/>
                </a:lnTo>
                <a:lnTo>
                  <a:pt x="135" y="206"/>
                </a:lnTo>
                <a:lnTo>
                  <a:pt x="119" y="206"/>
                </a:lnTo>
                <a:lnTo>
                  <a:pt x="119" y="213"/>
                </a:lnTo>
                <a:lnTo>
                  <a:pt x="116" y="216"/>
                </a:lnTo>
                <a:lnTo>
                  <a:pt x="114" y="216"/>
                </a:lnTo>
                <a:lnTo>
                  <a:pt x="114" y="218"/>
                </a:lnTo>
                <a:lnTo>
                  <a:pt x="116" y="220"/>
                </a:lnTo>
                <a:lnTo>
                  <a:pt x="119" y="220"/>
                </a:lnTo>
                <a:lnTo>
                  <a:pt x="119" y="225"/>
                </a:lnTo>
                <a:lnTo>
                  <a:pt x="128" y="223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Greece" descr="© INSCALE GmbH, 05.05.2010&#10;http://www.presentationload.com/">
            <a:extLst>
              <a:ext uri="{FF2B5EF4-FFF2-40B4-BE49-F238E27FC236}">
                <a16:creationId xmlns:a16="http://schemas.microsoft.com/office/drawing/2014/main" id="{58659EA4-007E-F48D-9812-211C447D265E}"/>
              </a:ext>
            </a:extLst>
          </p:cNvPr>
          <p:cNvSpPr>
            <a:spLocks noEditPoints="1"/>
          </p:cNvSpPr>
          <p:nvPr/>
        </p:nvSpPr>
        <p:spPr bwMode="gray">
          <a:xfrm>
            <a:off x="6256727" y="2798984"/>
            <a:ext cx="250792" cy="260015"/>
          </a:xfrm>
          <a:custGeom>
            <a:avLst/>
            <a:gdLst>
              <a:gd name="T0" fmla="*/ 0 w 534"/>
              <a:gd name="T1" fmla="*/ 2147483647 h 552"/>
              <a:gd name="T2" fmla="*/ 2147483647 w 534"/>
              <a:gd name="T3" fmla="*/ 2147483647 h 552"/>
              <a:gd name="T4" fmla="*/ 2147483647 w 534"/>
              <a:gd name="T5" fmla="*/ 2147483647 h 552"/>
              <a:gd name="T6" fmla="*/ 2147483647 w 534"/>
              <a:gd name="T7" fmla="*/ 2147483647 h 552"/>
              <a:gd name="T8" fmla="*/ 2147483647 w 534"/>
              <a:gd name="T9" fmla="*/ 2147483647 h 552"/>
              <a:gd name="T10" fmla="*/ 2147483647 w 534"/>
              <a:gd name="T11" fmla="*/ 2147483647 h 552"/>
              <a:gd name="T12" fmla="*/ 2147483647 w 534"/>
              <a:gd name="T13" fmla="*/ 2147483647 h 552"/>
              <a:gd name="T14" fmla="*/ 2147483647 w 534"/>
              <a:gd name="T15" fmla="*/ 2147483647 h 552"/>
              <a:gd name="T16" fmla="*/ 2147483647 w 534"/>
              <a:gd name="T17" fmla="*/ 2147483647 h 552"/>
              <a:gd name="T18" fmla="*/ 2147483647 w 534"/>
              <a:gd name="T19" fmla="*/ 2147483647 h 552"/>
              <a:gd name="T20" fmla="*/ 2147483647 w 534"/>
              <a:gd name="T21" fmla="*/ 2147483647 h 552"/>
              <a:gd name="T22" fmla="*/ 2147483647 w 534"/>
              <a:gd name="T23" fmla="*/ 2147483647 h 552"/>
              <a:gd name="T24" fmla="*/ 2147483647 w 534"/>
              <a:gd name="T25" fmla="*/ 2147483647 h 552"/>
              <a:gd name="T26" fmla="*/ 2147483647 w 534"/>
              <a:gd name="T27" fmla="*/ 2147483647 h 552"/>
              <a:gd name="T28" fmla="*/ 2147483647 w 534"/>
              <a:gd name="T29" fmla="*/ 2147483647 h 552"/>
              <a:gd name="T30" fmla="*/ 2147483647 w 534"/>
              <a:gd name="T31" fmla="*/ 2147483647 h 552"/>
              <a:gd name="T32" fmla="*/ 2147483647 w 534"/>
              <a:gd name="T33" fmla="*/ 2147483647 h 552"/>
              <a:gd name="T34" fmla="*/ 2147483647 w 534"/>
              <a:gd name="T35" fmla="*/ 2147483647 h 552"/>
              <a:gd name="T36" fmla="*/ 2147483647 w 534"/>
              <a:gd name="T37" fmla="*/ 2147483647 h 552"/>
              <a:gd name="T38" fmla="*/ 2147483647 w 534"/>
              <a:gd name="T39" fmla="*/ 2147483647 h 552"/>
              <a:gd name="T40" fmla="*/ 2147483647 w 534"/>
              <a:gd name="T41" fmla="*/ 2147483647 h 552"/>
              <a:gd name="T42" fmla="*/ 2147483647 w 534"/>
              <a:gd name="T43" fmla="*/ 2147483647 h 552"/>
              <a:gd name="T44" fmla="*/ 2147483647 w 534"/>
              <a:gd name="T45" fmla="*/ 2147483647 h 552"/>
              <a:gd name="T46" fmla="*/ 2147483647 w 534"/>
              <a:gd name="T47" fmla="*/ 2147483647 h 552"/>
              <a:gd name="T48" fmla="*/ 2147483647 w 534"/>
              <a:gd name="T49" fmla="*/ 2147483647 h 552"/>
              <a:gd name="T50" fmla="*/ 2147483647 w 534"/>
              <a:gd name="T51" fmla="*/ 2147483647 h 552"/>
              <a:gd name="T52" fmla="*/ 2147483647 w 534"/>
              <a:gd name="T53" fmla="*/ 2147483647 h 552"/>
              <a:gd name="T54" fmla="*/ 2147483647 w 534"/>
              <a:gd name="T55" fmla="*/ 2147483647 h 552"/>
              <a:gd name="T56" fmla="*/ 2147483647 w 534"/>
              <a:gd name="T57" fmla="*/ 2147483647 h 552"/>
              <a:gd name="T58" fmla="*/ 2147483647 w 534"/>
              <a:gd name="T59" fmla="*/ 2147483647 h 552"/>
              <a:gd name="T60" fmla="*/ 2147483647 w 534"/>
              <a:gd name="T61" fmla="*/ 2147483647 h 552"/>
              <a:gd name="T62" fmla="*/ 2147483647 w 534"/>
              <a:gd name="T63" fmla="*/ 2147483647 h 552"/>
              <a:gd name="T64" fmla="*/ 2147483647 w 534"/>
              <a:gd name="T65" fmla="*/ 2147483647 h 552"/>
              <a:gd name="T66" fmla="*/ 2147483647 w 534"/>
              <a:gd name="T67" fmla="*/ 2147483647 h 552"/>
              <a:gd name="T68" fmla="*/ 2147483647 w 534"/>
              <a:gd name="T69" fmla="*/ 2147483647 h 552"/>
              <a:gd name="T70" fmla="*/ 2147483647 w 534"/>
              <a:gd name="T71" fmla="*/ 2147483647 h 552"/>
              <a:gd name="T72" fmla="*/ 2147483647 w 534"/>
              <a:gd name="T73" fmla="*/ 2147483647 h 552"/>
              <a:gd name="T74" fmla="*/ 2147483647 w 534"/>
              <a:gd name="T75" fmla="*/ 2147483647 h 552"/>
              <a:gd name="T76" fmla="*/ 2147483647 w 534"/>
              <a:gd name="T77" fmla="*/ 2147483647 h 552"/>
              <a:gd name="T78" fmla="*/ 2147483647 w 534"/>
              <a:gd name="T79" fmla="*/ 2147483647 h 552"/>
              <a:gd name="T80" fmla="*/ 2147483647 w 534"/>
              <a:gd name="T81" fmla="*/ 2147483647 h 552"/>
              <a:gd name="T82" fmla="*/ 2147483647 w 534"/>
              <a:gd name="T83" fmla="*/ 2147483647 h 552"/>
              <a:gd name="T84" fmla="*/ 2147483647 w 534"/>
              <a:gd name="T85" fmla="*/ 2147483647 h 552"/>
              <a:gd name="T86" fmla="*/ 2147483647 w 534"/>
              <a:gd name="T87" fmla="*/ 2147483647 h 552"/>
              <a:gd name="T88" fmla="*/ 2147483647 w 534"/>
              <a:gd name="T89" fmla="*/ 2147483647 h 552"/>
              <a:gd name="T90" fmla="*/ 2147483647 w 534"/>
              <a:gd name="T91" fmla="*/ 2147483647 h 552"/>
              <a:gd name="T92" fmla="*/ 2147483647 w 534"/>
              <a:gd name="T93" fmla="*/ 2147483647 h 552"/>
              <a:gd name="T94" fmla="*/ 2147483647 w 534"/>
              <a:gd name="T95" fmla="*/ 2147483647 h 552"/>
              <a:gd name="T96" fmla="*/ 2147483647 w 534"/>
              <a:gd name="T97" fmla="*/ 2147483647 h 552"/>
              <a:gd name="T98" fmla="*/ 2147483647 w 534"/>
              <a:gd name="T99" fmla="*/ 2147483647 h 552"/>
              <a:gd name="T100" fmla="*/ 2147483647 w 534"/>
              <a:gd name="T101" fmla="*/ 2147483647 h 552"/>
              <a:gd name="T102" fmla="*/ 2147483647 w 534"/>
              <a:gd name="T103" fmla="*/ 2147483647 h 552"/>
              <a:gd name="T104" fmla="*/ 2147483647 w 534"/>
              <a:gd name="T105" fmla="*/ 2147483647 h 552"/>
              <a:gd name="T106" fmla="*/ 2147483647 w 534"/>
              <a:gd name="T107" fmla="*/ 2147483647 h 5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34"/>
              <a:gd name="T163" fmla="*/ 0 h 552"/>
              <a:gd name="T164" fmla="*/ 534 w 534"/>
              <a:gd name="T165" fmla="*/ 552 h 55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34" h="552">
                <a:moveTo>
                  <a:pt x="240" y="108"/>
                </a:moveTo>
                <a:lnTo>
                  <a:pt x="270" y="126"/>
                </a:lnTo>
                <a:lnTo>
                  <a:pt x="282" y="120"/>
                </a:lnTo>
                <a:lnTo>
                  <a:pt x="240" y="108"/>
                </a:lnTo>
                <a:close/>
                <a:moveTo>
                  <a:pt x="24" y="258"/>
                </a:moveTo>
                <a:lnTo>
                  <a:pt x="0" y="282"/>
                </a:lnTo>
                <a:lnTo>
                  <a:pt x="42" y="294"/>
                </a:lnTo>
                <a:lnTo>
                  <a:pt x="24" y="258"/>
                </a:lnTo>
                <a:close/>
                <a:moveTo>
                  <a:pt x="312" y="414"/>
                </a:moveTo>
                <a:lnTo>
                  <a:pt x="312" y="420"/>
                </a:lnTo>
                <a:lnTo>
                  <a:pt x="324" y="420"/>
                </a:lnTo>
                <a:lnTo>
                  <a:pt x="324" y="414"/>
                </a:lnTo>
                <a:lnTo>
                  <a:pt x="318" y="408"/>
                </a:lnTo>
                <a:lnTo>
                  <a:pt x="312" y="408"/>
                </a:lnTo>
                <a:lnTo>
                  <a:pt x="312" y="414"/>
                </a:lnTo>
                <a:close/>
                <a:moveTo>
                  <a:pt x="306" y="390"/>
                </a:moveTo>
                <a:lnTo>
                  <a:pt x="300" y="378"/>
                </a:lnTo>
                <a:lnTo>
                  <a:pt x="294" y="390"/>
                </a:lnTo>
                <a:lnTo>
                  <a:pt x="306" y="390"/>
                </a:lnTo>
                <a:close/>
                <a:moveTo>
                  <a:pt x="294" y="294"/>
                </a:moveTo>
                <a:lnTo>
                  <a:pt x="318" y="336"/>
                </a:lnTo>
                <a:lnTo>
                  <a:pt x="330" y="318"/>
                </a:lnTo>
                <a:lnTo>
                  <a:pt x="294" y="294"/>
                </a:lnTo>
                <a:close/>
                <a:moveTo>
                  <a:pt x="108" y="264"/>
                </a:moveTo>
                <a:lnTo>
                  <a:pt x="138" y="264"/>
                </a:lnTo>
                <a:lnTo>
                  <a:pt x="144" y="270"/>
                </a:lnTo>
                <a:lnTo>
                  <a:pt x="156" y="270"/>
                </a:lnTo>
                <a:lnTo>
                  <a:pt x="180" y="282"/>
                </a:lnTo>
                <a:lnTo>
                  <a:pt x="192" y="282"/>
                </a:lnTo>
                <a:lnTo>
                  <a:pt x="198" y="288"/>
                </a:lnTo>
                <a:lnTo>
                  <a:pt x="204" y="288"/>
                </a:lnTo>
                <a:lnTo>
                  <a:pt x="216" y="300"/>
                </a:lnTo>
                <a:lnTo>
                  <a:pt x="228" y="306"/>
                </a:lnTo>
                <a:lnTo>
                  <a:pt x="234" y="312"/>
                </a:lnTo>
                <a:lnTo>
                  <a:pt x="246" y="312"/>
                </a:lnTo>
                <a:lnTo>
                  <a:pt x="252" y="306"/>
                </a:lnTo>
                <a:lnTo>
                  <a:pt x="252" y="288"/>
                </a:lnTo>
                <a:lnTo>
                  <a:pt x="228" y="264"/>
                </a:lnTo>
                <a:lnTo>
                  <a:pt x="216" y="258"/>
                </a:lnTo>
                <a:lnTo>
                  <a:pt x="210" y="252"/>
                </a:lnTo>
                <a:lnTo>
                  <a:pt x="204" y="252"/>
                </a:lnTo>
                <a:lnTo>
                  <a:pt x="198" y="246"/>
                </a:lnTo>
                <a:lnTo>
                  <a:pt x="186" y="246"/>
                </a:lnTo>
                <a:lnTo>
                  <a:pt x="174" y="234"/>
                </a:lnTo>
                <a:lnTo>
                  <a:pt x="168" y="234"/>
                </a:lnTo>
                <a:lnTo>
                  <a:pt x="174" y="228"/>
                </a:lnTo>
                <a:lnTo>
                  <a:pt x="192" y="228"/>
                </a:lnTo>
                <a:lnTo>
                  <a:pt x="198" y="240"/>
                </a:lnTo>
                <a:lnTo>
                  <a:pt x="222" y="252"/>
                </a:lnTo>
                <a:lnTo>
                  <a:pt x="234" y="264"/>
                </a:lnTo>
                <a:lnTo>
                  <a:pt x="258" y="264"/>
                </a:lnTo>
                <a:lnTo>
                  <a:pt x="270" y="252"/>
                </a:lnTo>
                <a:lnTo>
                  <a:pt x="258" y="240"/>
                </a:lnTo>
                <a:lnTo>
                  <a:pt x="246" y="240"/>
                </a:lnTo>
                <a:lnTo>
                  <a:pt x="234" y="234"/>
                </a:lnTo>
                <a:lnTo>
                  <a:pt x="222" y="234"/>
                </a:lnTo>
                <a:lnTo>
                  <a:pt x="210" y="228"/>
                </a:lnTo>
                <a:lnTo>
                  <a:pt x="204" y="216"/>
                </a:lnTo>
                <a:lnTo>
                  <a:pt x="198" y="210"/>
                </a:lnTo>
                <a:lnTo>
                  <a:pt x="198" y="204"/>
                </a:lnTo>
                <a:lnTo>
                  <a:pt x="192" y="192"/>
                </a:lnTo>
                <a:lnTo>
                  <a:pt x="186" y="186"/>
                </a:lnTo>
                <a:lnTo>
                  <a:pt x="174" y="162"/>
                </a:lnTo>
                <a:lnTo>
                  <a:pt x="168" y="156"/>
                </a:lnTo>
                <a:lnTo>
                  <a:pt x="162" y="144"/>
                </a:lnTo>
                <a:lnTo>
                  <a:pt x="150" y="132"/>
                </a:lnTo>
                <a:lnTo>
                  <a:pt x="150" y="120"/>
                </a:lnTo>
                <a:lnTo>
                  <a:pt x="144" y="114"/>
                </a:lnTo>
                <a:lnTo>
                  <a:pt x="144" y="102"/>
                </a:lnTo>
                <a:lnTo>
                  <a:pt x="150" y="96"/>
                </a:lnTo>
                <a:lnTo>
                  <a:pt x="156" y="96"/>
                </a:lnTo>
                <a:lnTo>
                  <a:pt x="162" y="102"/>
                </a:lnTo>
                <a:lnTo>
                  <a:pt x="162" y="108"/>
                </a:lnTo>
                <a:lnTo>
                  <a:pt x="168" y="114"/>
                </a:lnTo>
                <a:lnTo>
                  <a:pt x="180" y="114"/>
                </a:lnTo>
                <a:lnTo>
                  <a:pt x="180" y="120"/>
                </a:lnTo>
                <a:lnTo>
                  <a:pt x="186" y="120"/>
                </a:lnTo>
                <a:lnTo>
                  <a:pt x="198" y="132"/>
                </a:lnTo>
                <a:lnTo>
                  <a:pt x="198" y="144"/>
                </a:lnTo>
                <a:lnTo>
                  <a:pt x="204" y="144"/>
                </a:lnTo>
                <a:lnTo>
                  <a:pt x="210" y="138"/>
                </a:lnTo>
                <a:lnTo>
                  <a:pt x="216" y="138"/>
                </a:lnTo>
                <a:lnTo>
                  <a:pt x="204" y="120"/>
                </a:lnTo>
                <a:lnTo>
                  <a:pt x="210" y="120"/>
                </a:lnTo>
                <a:lnTo>
                  <a:pt x="234" y="132"/>
                </a:lnTo>
                <a:lnTo>
                  <a:pt x="222" y="114"/>
                </a:lnTo>
                <a:lnTo>
                  <a:pt x="228" y="108"/>
                </a:lnTo>
                <a:lnTo>
                  <a:pt x="228" y="84"/>
                </a:lnTo>
                <a:lnTo>
                  <a:pt x="240" y="72"/>
                </a:lnTo>
                <a:lnTo>
                  <a:pt x="270" y="72"/>
                </a:lnTo>
                <a:lnTo>
                  <a:pt x="276" y="78"/>
                </a:lnTo>
                <a:lnTo>
                  <a:pt x="276" y="90"/>
                </a:lnTo>
                <a:lnTo>
                  <a:pt x="288" y="90"/>
                </a:lnTo>
                <a:lnTo>
                  <a:pt x="294" y="84"/>
                </a:lnTo>
                <a:lnTo>
                  <a:pt x="300" y="72"/>
                </a:lnTo>
                <a:lnTo>
                  <a:pt x="306" y="66"/>
                </a:lnTo>
                <a:lnTo>
                  <a:pt x="342" y="66"/>
                </a:lnTo>
                <a:lnTo>
                  <a:pt x="360" y="72"/>
                </a:lnTo>
                <a:lnTo>
                  <a:pt x="372" y="72"/>
                </a:lnTo>
                <a:lnTo>
                  <a:pt x="378" y="78"/>
                </a:lnTo>
                <a:lnTo>
                  <a:pt x="384" y="78"/>
                </a:lnTo>
                <a:lnTo>
                  <a:pt x="384" y="72"/>
                </a:lnTo>
                <a:lnTo>
                  <a:pt x="390" y="60"/>
                </a:lnTo>
                <a:lnTo>
                  <a:pt x="390" y="48"/>
                </a:lnTo>
                <a:lnTo>
                  <a:pt x="384" y="42"/>
                </a:lnTo>
                <a:lnTo>
                  <a:pt x="384" y="36"/>
                </a:lnTo>
                <a:lnTo>
                  <a:pt x="390" y="30"/>
                </a:lnTo>
                <a:lnTo>
                  <a:pt x="408" y="30"/>
                </a:lnTo>
                <a:lnTo>
                  <a:pt x="408" y="18"/>
                </a:lnTo>
                <a:lnTo>
                  <a:pt x="402" y="12"/>
                </a:lnTo>
                <a:lnTo>
                  <a:pt x="402" y="6"/>
                </a:lnTo>
                <a:lnTo>
                  <a:pt x="390" y="6"/>
                </a:lnTo>
                <a:lnTo>
                  <a:pt x="384" y="0"/>
                </a:lnTo>
                <a:lnTo>
                  <a:pt x="366" y="6"/>
                </a:lnTo>
                <a:lnTo>
                  <a:pt x="372" y="12"/>
                </a:lnTo>
                <a:lnTo>
                  <a:pt x="372" y="30"/>
                </a:lnTo>
                <a:lnTo>
                  <a:pt x="366" y="36"/>
                </a:lnTo>
                <a:lnTo>
                  <a:pt x="348" y="36"/>
                </a:lnTo>
                <a:lnTo>
                  <a:pt x="336" y="24"/>
                </a:lnTo>
                <a:lnTo>
                  <a:pt x="324" y="36"/>
                </a:lnTo>
                <a:lnTo>
                  <a:pt x="312" y="36"/>
                </a:lnTo>
                <a:lnTo>
                  <a:pt x="300" y="24"/>
                </a:lnTo>
                <a:lnTo>
                  <a:pt x="294" y="30"/>
                </a:lnTo>
                <a:lnTo>
                  <a:pt x="282" y="30"/>
                </a:lnTo>
                <a:lnTo>
                  <a:pt x="264" y="12"/>
                </a:lnTo>
                <a:lnTo>
                  <a:pt x="264" y="6"/>
                </a:lnTo>
                <a:lnTo>
                  <a:pt x="234" y="12"/>
                </a:lnTo>
                <a:lnTo>
                  <a:pt x="228" y="30"/>
                </a:lnTo>
                <a:lnTo>
                  <a:pt x="204" y="24"/>
                </a:lnTo>
                <a:lnTo>
                  <a:pt x="198" y="30"/>
                </a:lnTo>
                <a:lnTo>
                  <a:pt x="186" y="36"/>
                </a:lnTo>
                <a:lnTo>
                  <a:pt x="174" y="36"/>
                </a:lnTo>
                <a:lnTo>
                  <a:pt x="168" y="30"/>
                </a:lnTo>
                <a:lnTo>
                  <a:pt x="162" y="30"/>
                </a:lnTo>
                <a:lnTo>
                  <a:pt x="150" y="36"/>
                </a:lnTo>
                <a:lnTo>
                  <a:pt x="138" y="48"/>
                </a:lnTo>
                <a:lnTo>
                  <a:pt x="126" y="54"/>
                </a:lnTo>
                <a:lnTo>
                  <a:pt x="102" y="54"/>
                </a:lnTo>
                <a:lnTo>
                  <a:pt x="102" y="60"/>
                </a:lnTo>
                <a:lnTo>
                  <a:pt x="96" y="72"/>
                </a:lnTo>
                <a:lnTo>
                  <a:pt x="72" y="72"/>
                </a:lnTo>
                <a:lnTo>
                  <a:pt x="66" y="66"/>
                </a:lnTo>
                <a:lnTo>
                  <a:pt x="60" y="66"/>
                </a:lnTo>
                <a:lnTo>
                  <a:pt x="48" y="72"/>
                </a:lnTo>
                <a:lnTo>
                  <a:pt x="54" y="84"/>
                </a:lnTo>
                <a:lnTo>
                  <a:pt x="54" y="90"/>
                </a:lnTo>
                <a:lnTo>
                  <a:pt x="42" y="102"/>
                </a:lnTo>
                <a:lnTo>
                  <a:pt x="24" y="102"/>
                </a:lnTo>
                <a:lnTo>
                  <a:pt x="24" y="126"/>
                </a:lnTo>
                <a:lnTo>
                  <a:pt x="12" y="132"/>
                </a:lnTo>
                <a:lnTo>
                  <a:pt x="0" y="132"/>
                </a:lnTo>
                <a:lnTo>
                  <a:pt x="0" y="198"/>
                </a:lnTo>
                <a:lnTo>
                  <a:pt x="6" y="204"/>
                </a:lnTo>
                <a:lnTo>
                  <a:pt x="18" y="210"/>
                </a:lnTo>
                <a:lnTo>
                  <a:pt x="24" y="216"/>
                </a:lnTo>
                <a:lnTo>
                  <a:pt x="30" y="228"/>
                </a:lnTo>
                <a:lnTo>
                  <a:pt x="36" y="234"/>
                </a:lnTo>
                <a:lnTo>
                  <a:pt x="42" y="246"/>
                </a:lnTo>
                <a:lnTo>
                  <a:pt x="54" y="258"/>
                </a:lnTo>
                <a:lnTo>
                  <a:pt x="60" y="270"/>
                </a:lnTo>
                <a:lnTo>
                  <a:pt x="84" y="270"/>
                </a:lnTo>
                <a:lnTo>
                  <a:pt x="96" y="264"/>
                </a:lnTo>
                <a:lnTo>
                  <a:pt x="108" y="264"/>
                </a:lnTo>
                <a:close/>
                <a:moveTo>
                  <a:pt x="396" y="252"/>
                </a:moveTo>
                <a:lnTo>
                  <a:pt x="372" y="252"/>
                </a:lnTo>
                <a:lnTo>
                  <a:pt x="372" y="270"/>
                </a:lnTo>
                <a:lnTo>
                  <a:pt x="384" y="294"/>
                </a:lnTo>
                <a:lnTo>
                  <a:pt x="396" y="252"/>
                </a:lnTo>
                <a:close/>
                <a:moveTo>
                  <a:pt x="24" y="312"/>
                </a:moveTo>
                <a:lnTo>
                  <a:pt x="18" y="318"/>
                </a:lnTo>
                <a:lnTo>
                  <a:pt x="24" y="324"/>
                </a:lnTo>
                <a:lnTo>
                  <a:pt x="30" y="324"/>
                </a:lnTo>
                <a:lnTo>
                  <a:pt x="36" y="330"/>
                </a:lnTo>
                <a:lnTo>
                  <a:pt x="42" y="324"/>
                </a:lnTo>
                <a:lnTo>
                  <a:pt x="42" y="318"/>
                </a:lnTo>
                <a:lnTo>
                  <a:pt x="30" y="306"/>
                </a:lnTo>
                <a:lnTo>
                  <a:pt x="24" y="312"/>
                </a:lnTo>
                <a:close/>
                <a:moveTo>
                  <a:pt x="378" y="390"/>
                </a:moveTo>
                <a:lnTo>
                  <a:pt x="378" y="408"/>
                </a:lnTo>
                <a:lnTo>
                  <a:pt x="390" y="390"/>
                </a:lnTo>
                <a:lnTo>
                  <a:pt x="378" y="390"/>
                </a:lnTo>
                <a:close/>
                <a:moveTo>
                  <a:pt x="408" y="330"/>
                </a:moveTo>
                <a:lnTo>
                  <a:pt x="396" y="330"/>
                </a:lnTo>
                <a:lnTo>
                  <a:pt x="384" y="336"/>
                </a:lnTo>
                <a:lnTo>
                  <a:pt x="384" y="342"/>
                </a:lnTo>
                <a:lnTo>
                  <a:pt x="396" y="342"/>
                </a:lnTo>
                <a:lnTo>
                  <a:pt x="402" y="336"/>
                </a:lnTo>
                <a:lnTo>
                  <a:pt x="408" y="336"/>
                </a:lnTo>
                <a:lnTo>
                  <a:pt x="408" y="330"/>
                </a:lnTo>
                <a:close/>
                <a:moveTo>
                  <a:pt x="396" y="192"/>
                </a:moveTo>
                <a:lnTo>
                  <a:pt x="372" y="198"/>
                </a:lnTo>
                <a:lnTo>
                  <a:pt x="372" y="210"/>
                </a:lnTo>
                <a:lnTo>
                  <a:pt x="390" y="210"/>
                </a:lnTo>
                <a:lnTo>
                  <a:pt x="396" y="216"/>
                </a:lnTo>
                <a:lnTo>
                  <a:pt x="396" y="222"/>
                </a:lnTo>
                <a:lnTo>
                  <a:pt x="414" y="222"/>
                </a:lnTo>
                <a:lnTo>
                  <a:pt x="414" y="210"/>
                </a:lnTo>
                <a:lnTo>
                  <a:pt x="396" y="192"/>
                </a:lnTo>
                <a:close/>
                <a:moveTo>
                  <a:pt x="342" y="372"/>
                </a:moveTo>
                <a:lnTo>
                  <a:pt x="342" y="378"/>
                </a:lnTo>
                <a:lnTo>
                  <a:pt x="348" y="384"/>
                </a:lnTo>
                <a:lnTo>
                  <a:pt x="360" y="384"/>
                </a:lnTo>
                <a:lnTo>
                  <a:pt x="366" y="378"/>
                </a:lnTo>
                <a:lnTo>
                  <a:pt x="366" y="372"/>
                </a:lnTo>
                <a:lnTo>
                  <a:pt x="360" y="366"/>
                </a:lnTo>
                <a:lnTo>
                  <a:pt x="342" y="366"/>
                </a:lnTo>
                <a:lnTo>
                  <a:pt x="342" y="372"/>
                </a:lnTo>
                <a:close/>
                <a:moveTo>
                  <a:pt x="444" y="312"/>
                </a:moveTo>
                <a:lnTo>
                  <a:pt x="432" y="312"/>
                </a:lnTo>
                <a:lnTo>
                  <a:pt x="432" y="330"/>
                </a:lnTo>
                <a:lnTo>
                  <a:pt x="444" y="336"/>
                </a:lnTo>
                <a:lnTo>
                  <a:pt x="450" y="330"/>
                </a:lnTo>
                <a:lnTo>
                  <a:pt x="450" y="318"/>
                </a:lnTo>
                <a:lnTo>
                  <a:pt x="444" y="312"/>
                </a:lnTo>
                <a:close/>
                <a:moveTo>
                  <a:pt x="444" y="372"/>
                </a:moveTo>
                <a:lnTo>
                  <a:pt x="456" y="354"/>
                </a:lnTo>
                <a:lnTo>
                  <a:pt x="438" y="354"/>
                </a:lnTo>
                <a:lnTo>
                  <a:pt x="444" y="372"/>
                </a:lnTo>
                <a:close/>
                <a:moveTo>
                  <a:pt x="276" y="222"/>
                </a:moveTo>
                <a:lnTo>
                  <a:pt x="276" y="240"/>
                </a:lnTo>
                <a:lnTo>
                  <a:pt x="288" y="240"/>
                </a:lnTo>
                <a:lnTo>
                  <a:pt x="276" y="222"/>
                </a:lnTo>
                <a:close/>
                <a:moveTo>
                  <a:pt x="534" y="420"/>
                </a:moveTo>
                <a:lnTo>
                  <a:pt x="522" y="420"/>
                </a:lnTo>
                <a:lnTo>
                  <a:pt x="516" y="426"/>
                </a:lnTo>
                <a:lnTo>
                  <a:pt x="510" y="438"/>
                </a:lnTo>
                <a:lnTo>
                  <a:pt x="510" y="468"/>
                </a:lnTo>
                <a:lnTo>
                  <a:pt x="516" y="468"/>
                </a:lnTo>
                <a:lnTo>
                  <a:pt x="522" y="456"/>
                </a:lnTo>
                <a:lnTo>
                  <a:pt x="528" y="450"/>
                </a:lnTo>
                <a:lnTo>
                  <a:pt x="534" y="438"/>
                </a:lnTo>
                <a:lnTo>
                  <a:pt x="534" y="420"/>
                </a:lnTo>
                <a:close/>
                <a:moveTo>
                  <a:pt x="462" y="384"/>
                </a:moveTo>
                <a:lnTo>
                  <a:pt x="456" y="408"/>
                </a:lnTo>
                <a:lnTo>
                  <a:pt x="498" y="378"/>
                </a:lnTo>
                <a:lnTo>
                  <a:pt x="486" y="372"/>
                </a:lnTo>
                <a:lnTo>
                  <a:pt x="462" y="384"/>
                </a:lnTo>
                <a:close/>
                <a:moveTo>
                  <a:pt x="462" y="510"/>
                </a:moveTo>
                <a:lnTo>
                  <a:pt x="480" y="510"/>
                </a:lnTo>
                <a:lnTo>
                  <a:pt x="468" y="468"/>
                </a:lnTo>
                <a:lnTo>
                  <a:pt x="462" y="510"/>
                </a:lnTo>
                <a:close/>
                <a:moveTo>
                  <a:pt x="276" y="330"/>
                </a:moveTo>
                <a:lnTo>
                  <a:pt x="270" y="336"/>
                </a:lnTo>
                <a:lnTo>
                  <a:pt x="270" y="348"/>
                </a:lnTo>
                <a:lnTo>
                  <a:pt x="276" y="348"/>
                </a:lnTo>
                <a:lnTo>
                  <a:pt x="288" y="336"/>
                </a:lnTo>
                <a:lnTo>
                  <a:pt x="282" y="330"/>
                </a:lnTo>
                <a:lnTo>
                  <a:pt x="276" y="330"/>
                </a:lnTo>
                <a:close/>
                <a:moveTo>
                  <a:pt x="186" y="432"/>
                </a:moveTo>
                <a:lnTo>
                  <a:pt x="180" y="438"/>
                </a:lnTo>
                <a:lnTo>
                  <a:pt x="180" y="450"/>
                </a:lnTo>
                <a:lnTo>
                  <a:pt x="186" y="456"/>
                </a:lnTo>
                <a:lnTo>
                  <a:pt x="198" y="444"/>
                </a:lnTo>
                <a:lnTo>
                  <a:pt x="198" y="438"/>
                </a:lnTo>
                <a:lnTo>
                  <a:pt x="192" y="432"/>
                </a:lnTo>
                <a:lnTo>
                  <a:pt x="186" y="432"/>
                </a:lnTo>
                <a:close/>
                <a:moveTo>
                  <a:pt x="384" y="528"/>
                </a:moveTo>
                <a:lnTo>
                  <a:pt x="378" y="528"/>
                </a:lnTo>
                <a:lnTo>
                  <a:pt x="378" y="516"/>
                </a:lnTo>
                <a:lnTo>
                  <a:pt x="372" y="510"/>
                </a:lnTo>
                <a:lnTo>
                  <a:pt x="342" y="510"/>
                </a:lnTo>
                <a:lnTo>
                  <a:pt x="306" y="504"/>
                </a:lnTo>
                <a:lnTo>
                  <a:pt x="276" y="504"/>
                </a:lnTo>
                <a:lnTo>
                  <a:pt x="246" y="486"/>
                </a:lnTo>
                <a:lnTo>
                  <a:pt x="228" y="504"/>
                </a:lnTo>
                <a:lnTo>
                  <a:pt x="234" y="510"/>
                </a:lnTo>
                <a:lnTo>
                  <a:pt x="246" y="516"/>
                </a:lnTo>
                <a:lnTo>
                  <a:pt x="252" y="522"/>
                </a:lnTo>
                <a:lnTo>
                  <a:pt x="258" y="516"/>
                </a:lnTo>
                <a:lnTo>
                  <a:pt x="264" y="528"/>
                </a:lnTo>
                <a:lnTo>
                  <a:pt x="300" y="528"/>
                </a:lnTo>
                <a:lnTo>
                  <a:pt x="312" y="552"/>
                </a:lnTo>
                <a:lnTo>
                  <a:pt x="354" y="546"/>
                </a:lnTo>
                <a:lnTo>
                  <a:pt x="354" y="540"/>
                </a:lnTo>
                <a:lnTo>
                  <a:pt x="402" y="540"/>
                </a:lnTo>
                <a:lnTo>
                  <a:pt x="414" y="528"/>
                </a:lnTo>
                <a:lnTo>
                  <a:pt x="414" y="522"/>
                </a:lnTo>
                <a:lnTo>
                  <a:pt x="408" y="516"/>
                </a:lnTo>
                <a:lnTo>
                  <a:pt x="402" y="516"/>
                </a:lnTo>
                <a:lnTo>
                  <a:pt x="396" y="522"/>
                </a:lnTo>
                <a:lnTo>
                  <a:pt x="390" y="522"/>
                </a:lnTo>
                <a:lnTo>
                  <a:pt x="384" y="528"/>
                </a:lnTo>
                <a:close/>
                <a:moveTo>
                  <a:pt x="420" y="408"/>
                </a:moveTo>
                <a:lnTo>
                  <a:pt x="408" y="408"/>
                </a:lnTo>
                <a:lnTo>
                  <a:pt x="408" y="420"/>
                </a:lnTo>
                <a:lnTo>
                  <a:pt x="420" y="420"/>
                </a:lnTo>
                <a:lnTo>
                  <a:pt x="426" y="414"/>
                </a:lnTo>
                <a:lnTo>
                  <a:pt x="420" y="408"/>
                </a:lnTo>
                <a:close/>
                <a:moveTo>
                  <a:pt x="114" y="276"/>
                </a:moveTo>
                <a:lnTo>
                  <a:pt x="90" y="288"/>
                </a:lnTo>
                <a:lnTo>
                  <a:pt x="84" y="288"/>
                </a:lnTo>
                <a:lnTo>
                  <a:pt x="66" y="312"/>
                </a:lnTo>
                <a:lnTo>
                  <a:pt x="96" y="336"/>
                </a:lnTo>
                <a:lnTo>
                  <a:pt x="96" y="348"/>
                </a:lnTo>
                <a:lnTo>
                  <a:pt x="90" y="366"/>
                </a:lnTo>
                <a:lnTo>
                  <a:pt x="90" y="384"/>
                </a:lnTo>
                <a:lnTo>
                  <a:pt x="96" y="390"/>
                </a:lnTo>
                <a:lnTo>
                  <a:pt x="108" y="396"/>
                </a:lnTo>
                <a:lnTo>
                  <a:pt x="114" y="396"/>
                </a:lnTo>
                <a:lnTo>
                  <a:pt x="114" y="390"/>
                </a:lnTo>
                <a:lnTo>
                  <a:pt x="126" y="378"/>
                </a:lnTo>
                <a:lnTo>
                  <a:pt x="132" y="378"/>
                </a:lnTo>
                <a:lnTo>
                  <a:pt x="156" y="420"/>
                </a:lnTo>
                <a:lnTo>
                  <a:pt x="162" y="390"/>
                </a:lnTo>
                <a:lnTo>
                  <a:pt x="180" y="414"/>
                </a:lnTo>
                <a:lnTo>
                  <a:pt x="204" y="420"/>
                </a:lnTo>
                <a:lnTo>
                  <a:pt x="186" y="402"/>
                </a:lnTo>
                <a:lnTo>
                  <a:pt x="192" y="396"/>
                </a:lnTo>
                <a:lnTo>
                  <a:pt x="192" y="372"/>
                </a:lnTo>
                <a:lnTo>
                  <a:pt x="186" y="366"/>
                </a:lnTo>
                <a:lnTo>
                  <a:pt x="180" y="354"/>
                </a:lnTo>
                <a:lnTo>
                  <a:pt x="174" y="348"/>
                </a:lnTo>
                <a:lnTo>
                  <a:pt x="168" y="336"/>
                </a:lnTo>
                <a:lnTo>
                  <a:pt x="168" y="330"/>
                </a:lnTo>
                <a:lnTo>
                  <a:pt x="186" y="330"/>
                </a:lnTo>
                <a:lnTo>
                  <a:pt x="198" y="336"/>
                </a:lnTo>
                <a:lnTo>
                  <a:pt x="210" y="348"/>
                </a:lnTo>
                <a:lnTo>
                  <a:pt x="222" y="342"/>
                </a:lnTo>
                <a:lnTo>
                  <a:pt x="210" y="336"/>
                </a:lnTo>
                <a:lnTo>
                  <a:pt x="204" y="324"/>
                </a:lnTo>
                <a:lnTo>
                  <a:pt x="192" y="318"/>
                </a:lnTo>
                <a:lnTo>
                  <a:pt x="186" y="312"/>
                </a:lnTo>
                <a:lnTo>
                  <a:pt x="174" y="306"/>
                </a:lnTo>
                <a:lnTo>
                  <a:pt x="156" y="294"/>
                </a:lnTo>
                <a:lnTo>
                  <a:pt x="138" y="288"/>
                </a:lnTo>
                <a:lnTo>
                  <a:pt x="126" y="282"/>
                </a:lnTo>
                <a:lnTo>
                  <a:pt x="120" y="276"/>
                </a:lnTo>
                <a:lnTo>
                  <a:pt x="114" y="27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hana" descr="© INSCALE GmbH, 05.05.2010&#10;http://www.presentationload.com/">
            <a:extLst>
              <a:ext uri="{FF2B5EF4-FFF2-40B4-BE49-F238E27FC236}">
                <a16:creationId xmlns:a16="http://schemas.microsoft.com/office/drawing/2014/main" id="{952D11F6-FB08-328C-C4BF-EC354B8BBA71}"/>
              </a:ext>
            </a:extLst>
          </p:cNvPr>
          <p:cNvSpPr>
            <a:spLocks/>
          </p:cNvSpPr>
          <p:nvPr/>
        </p:nvSpPr>
        <p:spPr bwMode="gray">
          <a:xfrm>
            <a:off x="5489595" y="3962593"/>
            <a:ext cx="153058" cy="243416"/>
          </a:xfrm>
          <a:custGeom>
            <a:avLst/>
            <a:gdLst>
              <a:gd name="T0" fmla="*/ 2147483647 w 324"/>
              <a:gd name="T1" fmla="*/ 2147483647 h 516"/>
              <a:gd name="T2" fmla="*/ 2147483647 w 324"/>
              <a:gd name="T3" fmla="*/ 2147483647 h 516"/>
              <a:gd name="T4" fmla="*/ 2147483647 w 324"/>
              <a:gd name="T5" fmla="*/ 2147483647 h 516"/>
              <a:gd name="T6" fmla="*/ 2147483647 w 324"/>
              <a:gd name="T7" fmla="*/ 2147483647 h 516"/>
              <a:gd name="T8" fmla="*/ 2147483647 w 324"/>
              <a:gd name="T9" fmla="*/ 2147483647 h 516"/>
              <a:gd name="T10" fmla="*/ 2147483647 w 324"/>
              <a:gd name="T11" fmla="*/ 2147483647 h 516"/>
              <a:gd name="T12" fmla="*/ 2147483647 w 324"/>
              <a:gd name="T13" fmla="*/ 2147483647 h 516"/>
              <a:gd name="T14" fmla="*/ 2147483647 w 324"/>
              <a:gd name="T15" fmla="*/ 2147483647 h 516"/>
              <a:gd name="T16" fmla="*/ 2147483647 w 324"/>
              <a:gd name="T17" fmla="*/ 2147483647 h 516"/>
              <a:gd name="T18" fmla="*/ 2147483647 w 324"/>
              <a:gd name="T19" fmla="*/ 2147483647 h 516"/>
              <a:gd name="T20" fmla="*/ 2147483647 w 324"/>
              <a:gd name="T21" fmla="*/ 2147483647 h 516"/>
              <a:gd name="T22" fmla="*/ 2147483647 w 324"/>
              <a:gd name="T23" fmla="*/ 2147483647 h 516"/>
              <a:gd name="T24" fmla="*/ 2147483647 w 324"/>
              <a:gd name="T25" fmla="*/ 2147483647 h 516"/>
              <a:gd name="T26" fmla="*/ 2147483647 w 324"/>
              <a:gd name="T27" fmla="*/ 0 h 516"/>
              <a:gd name="T28" fmla="*/ 2147483647 w 324"/>
              <a:gd name="T29" fmla="*/ 2147483647 h 516"/>
              <a:gd name="T30" fmla="*/ 2147483647 w 324"/>
              <a:gd name="T31" fmla="*/ 2147483647 h 516"/>
              <a:gd name="T32" fmla="*/ 2147483647 w 324"/>
              <a:gd name="T33" fmla="*/ 2147483647 h 516"/>
              <a:gd name="T34" fmla="*/ 2147483647 w 324"/>
              <a:gd name="T35" fmla="*/ 2147483647 h 516"/>
              <a:gd name="T36" fmla="*/ 2147483647 w 324"/>
              <a:gd name="T37" fmla="*/ 2147483647 h 516"/>
              <a:gd name="T38" fmla="*/ 2147483647 w 324"/>
              <a:gd name="T39" fmla="*/ 2147483647 h 516"/>
              <a:gd name="T40" fmla="*/ 2147483647 w 324"/>
              <a:gd name="T41" fmla="*/ 2147483647 h 516"/>
              <a:gd name="T42" fmla="*/ 2147483647 w 324"/>
              <a:gd name="T43" fmla="*/ 2147483647 h 516"/>
              <a:gd name="T44" fmla="*/ 2147483647 w 324"/>
              <a:gd name="T45" fmla="*/ 2147483647 h 516"/>
              <a:gd name="T46" fmla="*/ 2147483647 w 324"/>
              <a:gd name="T47" fmla="*/ 2147483647 h 516"/>
              <a:gd name="T48" fmla="*/ 2147483647 w 324"/>
              <a:gd name="T49" fmla="*/ 2147483647 h 516"/>
              <a:gd name="T50" fmla="*/ 2147483647 w 324"/>
              <a:gd name="T51" fmla="*/ 2147483647 h 516"/>
              <a:gd name="T52" fmla="*/ 2147483647 w 324"/>
              <a:gd name="T53" fmla="*/ 2147483647 h 516"/>
              <a:gd name="T54" fmla="*/ 0 w 324"/>
              <a:gd name="T55" fmla="*/ 2147483647 h 516"/>
              <a:gd name="T56" fmla="*/ 2147483647 w 324"/>
              <a:gd name="T57" fmla="*/ 2147483647 h 516"/>
              <a:gd name="T58" fmla="*/ 2147483647 w 324"/>
              <a:gd name="T59" fmla="*/ 2147483647 h 516"/>
              <a:gd name="T60" fmla="*/ 2147483647 w 324"/>
              <a:gd name="T61" fmla="*/ 2147483647 h 516"/>
              <a:gd name="T62" fmla="*/ 2147483647 w 324"/>
              <a:gd name="T63" fmla="*/ 2147483647 h 516"/>
              <a:gd name="T64" fmla="*/ 2147483647 w 324"/>
              <a:gd name="T65" fmla="*/ 2147483647 h 516"/>
              <a:gd name="T66" fmla="*/ 2147483647 w 324"/>
              <a:gd name="T67" fmla="*/ 2147483647 h 516"/>
              <a:gd name="T68" fmla="*/ 2147483647 w 324"/>
              <a:gd name="T69" fmla="*/ 2147483647 h 516"/>
              <a:gd name="T70" fmla="*/ 2147483647 w 324"/>
              <a:gd name="T71" fmla="*/ 2147483647 h 516"/>
              <a:gd name="T72" fmla="*/ 2147483647 w 324"/>
              <a:gd name="T73" fmla="*/ 2147483647 h 516"/>
              <a:gd name="T74" fmla="*/ 2147483647 w 324"/>
              <a:gd name="T75" fmla="*/ 2147483647 h 516"/>
              <a:gd name="T76" fmla="*/ 2147483647 w 324"/>
              <a:gd name="T77" fmla="*/ 2147483647 h 516"/>
              <a:gd name="T78" fmla="*/ 2147483647 w 324"/>
              <a:gd name="T79" fmla="*/ 2147483647 h 516"/>
              <a:gd name="T80" fmla="*/ 2147483647 w 324"/>
              <a:gd name="T81" fmla="*/ 2147483647 h 516"/>
              <a:gd name="T82" fmla="*/ 2147483647 w 324"/>
              <a:gd name="T83" fmla="*/ 2147483647 h 516"/>
              <a:gd name="T84" fmla="*/ 2147483647 w 324"/>
              <a:gd name="T85" fmla="*/ 2147483647 h 516"/>
              <a:gd name="T86" fmla="*/ 2147483647 w 324"/>
              <a:gd name="T87" fmla="*/ 2147483647 h 51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24"/>
              <a:gd name="T133" fmla="*/ 0 h 516"/>
              <a:gd name="T134" fmla="*/ 324 w 324"/>
              <a:gd name="T135" fmla="*/ 516 h 51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24" h="516">
                <a:moveTo>
                  <a:pt x="282" y="342"/>
                </a:moveTo>
                <a:lnTo>
                  <a:pt x="282" y="330"/>
                </a:lnTo>
                <a:lnTo>
                  <a:pt x="288" y="318"/>
                </a:lnTo>
                <a:lnTo>
                  <a:pt x="288" y="306"/>
                </a:lnTo>
                <a:lnTo>
                  <a:pt x="282" y="300"/>
                </a:lnTo>
                <a:lnTo>
                  <a:pt x="276" y="300"/>
                </a:lnTo>
                <a:lnTo>
                  <a:pt x="276" y="282"/>
                </a:lnTo>
                <a:lnTo>
                  <a:pt x="282" y="276"/>
                </a:lnTo>
                <a:lnTo>
                  <a:pt x="282" y="234"/>
                </a:lnTo>
                <a:lnTo>
                  <a:pt x="288" y="228"/>
                </a:lnTo>
                <a:lnTo>
                  <a:pt x="288" y="216"/>
                </a:lnTo>
                <a:lnTo>
                  <a:pt x="282" y="210"/>
                </a:lnTo>
                <a:lnTo>
                  <a:pt x="270" y="204"/>
                </a:lnTo>
                <a:lnTo>
                  <a:pt x="264" y="198"/>
                </a:lnTo>
                <a:lnTo>
                  <a:pt x="276" y="186"/>
                </a:lnTo>
                <a:lnTo>
                  <a:pt x="282" y="186"/>
                </a:lnTo>
                <a:lnTo>
                  <a:pt x="282" y="180"/>
                </a:lnTo>
                <a:lnTo>
                  <a:pt x="270" y="168"/>
                </a:lnTo>
                <a:lnTo>
                  <a:pt x="276" y="156"/>
                </a:lnTo>
                <a:lnTo>
                  <a:pt x="276" y="132"/>
                </a:lnTo>
                <a:lnTo>
                  <a:pt x="270" y="126"/>
                </a:lnTo>
                <a:lnTo>
                  <a:pt x="264" y="126"/>
                </a:lnTo>
                <a:lnTo>
                  <a:pt x="252" y="138"/>
                </a:lnTo>
                <a:lnTo>
                  <a:pt x="264" y="60"/>
                </a:lnTo>
                <a:lnTo>
                  <a:pt x="228" y="36"/>
                </a:lnTo>
                <a:lnTo>
                  <a:pt x="240" y="24"/>
                </a:lnTo>
                <a:lnTo>
                  <a:pt x="240" y="6"/>
                </a:lnTo>
                <a:lnTo>
                  <a:pt x="222" y="0"/>
                </a:lnTo>
                <a:lnTo>
                  <a:pt x="198" y="12"/>
                </a:lnTo>
                <a:lnTo>
                  <a:pt x="42" y="12"/>
                </a:lnTo>
                <a:lnTo>
                  <a:pt x="36" y="18"/>
                </a:lnTo>
                <a:lnTo>
                  <a:pt x="30" y="30"/>
                </a:lnTo>
                <a:lnTo>
                  <a:pt x="30" y="48"/>
                </a:lnTo>
                <a:lnTo>
                  <a:pt x="36" y="48"/>
                </a:lnTo>
                <a:lnTo>
                  <a:pt x="42" y="78"/>
                </a:lnTo>
                <a:lnTo>
                  <a:pt x="42" y="132"/>
                </a:lnTo>
                <a:lnTo>
                  <a:pt x="48" y="126"/>
                </a:lnTo>
                <a:lnTo>
                  <a:pt x="54" y="156"/>
                </a:lnTo>
                <a:lnTo>
                  <a:pt x="42" y="156"/>
                </a:lnTo>
                <a:lnTo>
                  <a:pt x="42" y="162"/>
                </a:lnTo>
                <a:lnTo>
                  <a:pt x="48" y="168"/>
                </a:lnTo>
                <a:lnTo>
                  <a:pt x="48" y="180"/>
                </a:lnTo>
                <a:lnTo>
                  <a:pt x="54" y="192"/>
                </a:lnTo>
                <a:lnTo>
                  <a:pt x="54" y="204"/>
                </a:lnTo>
                <a:lnTo>
                  <a:pt x="60" y="216"/>
                </a:lnTo>
                <a:lnTo>
                  <a:pt x="60" y="228"/>
                </a:lnTo>
                <a:lnTo>
                  <a:pt x="48" y="252"/>
                </a:lnTo>
                <a:lnTo>
                  <a:pt x="42" y="258"/>
                </a:lnTo>
                <a:lnTo>
                  <a:pt x="36" y="270"/>
                </a:lnTo>
                <a:lnTo>
                  <a:pt x="36" y="288"/>
                </a:lnTo>
                <a:lnTo>
                  <a:pt x="30" y="300"/>
                </a:lnTo>
                <a:lnTo>
                  <a:pt x="30" y="312"/>
                </a:lnTo>
                <a:lnTo>
                  <a:pt x="12" y="330"/>
                </a:lnTo>
                <a:lnTo>
                  <a:pt x="6" y="342"/>
                </a:lnTo>
                <a:lnTo>
                  <a:pt x="0" y="348"/>
                </a:lnTo>
                <a:lnTo>
                  <a:pt x="0" y="372"/>
                </a:lnTo>
                <a:lnTo>
                  <a:pt x="6" y="384"/>
                </a:lnTo>
                <a:lnTo>
                  <a:pt x="12" y="402"/>
                </a:lnTo>
                <a:lnTo>
                  <a:pt x="12" y="414"/>
                </a:lnTo>
                <a:lnTo>
                  <a:pt x="18" y="426"/>
                </a:lnTo>
                <a:lnTo>
                  <a:pt x="24" y="432"/>
                </a:lnTo>
                <a:lnTo>
                  <a:pt x="24" y="438"/>
                </a:lnTo>
                <a:lnTo>
                  <a:pt x="48" y="444"/>
                </a:lnTo>
                <a:lnTo>
                  <a:pt x="48" y="498"/>
                </a:lnTo>
                <a:lnTo>
                  <a:pt x="72" y="498"/>
                </a:lnTo>
                <a:lnTo>
                  <a:pt x="78" y="504"/>
                </a:lnTo>
                <a:lnTo>
                  <a:pt x="78" y="510"/>
                </a:lnTo>
                <a:lnTo>
                  <a:pt x="84" y="516"/>
                </a:lnTo>
                <a:lnTo>
                  <a:pt x="96" y="516"/>
                </a:lnTo>
                <a:lnTo>
                  <a:pt x="108" y="510"/>
                </a:lnTo>
                <a:lnTo>
                  <a:pt x="114" y="504"/>
                </a:lnTo>
                <a:lnTo>
                  <a:pt x="132" y="492"/>
                </a:lnTo>
                <a:lnTo>
                  <a:pt x="138" y="486"/>
                </a:lnTo>
                <a:lnTo>
                  <a:pt x="150" y="480"/>
                </a:lnTo>
                <a:lnTo>
                  <a:pt x="180" y="480"/>
                </a:lnTo>
                <a:lnTo>
                  <a:pt x="186" y="474"/>
                </a:lnTo>
                <a:lnTo>
                  <a:pt x="198" y="468"/>
                </a:lnTo>
                <a:lnTo>
                  <a:pt x="216" y="450"/>
                </a:lnTo>
                <a:lnTo>
                  <a:pt x="228" y="450"/>
                </a:lnTo>
                <a:lnTo>
                  <a:pt x="234" y="444"/>
                </a:lnTo>
                <a:lnTo>
                  <a:pt x="240" y="444"/>
                </a:lnTo>
                <a:lnTo>
                  <a:pt x="258" y="426"/>
                </a:lnTo>
                <a:lnTo>
                  <a:pt x="270" y="426"/>
                </a:lnTo>
                <a:lnTo>
                  <a:pt x="276" y="432"/>
                </a:lnTo>
                <a:lnTo>
                  <a:pt x="294" y="432"/>
                </a:lnTo>
                <a:lnTo>
                  <a:pt x="306" y="426"/>
                </a:lnTo>
                <a:lnTo>
                  <a:pt x="324" y="408"/>
                </a:lnTo>
                <a:lnTo>
                  <a:pt x="294" y="384"/>
                </a:lnTo>
                <a:lnTo>
                  <a:pt x="282" y="3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ermany" descr="© INSCALE GmbH, 05.05.2010&#10;http://www.presentationload.com/">
            <a:extLst>
              <a:ext uri="{FF2B5EF4-FFF2-40B4-BE49-F238E27FC236}">
                <a16:creationId xmlns:a16="http://schemas.microsoft.com/office/drawing/2014/main" id="{46FDB7F4-53CB-AA37-92F9-65F8E8668C72}"/>
              </a:ext>
            </a:extLst>
          </p:cNvPr>
          <p:cNvSpPr>
            <a:spLocks/>
          </p:cNvSpPr>
          <p:nvPr/>
        </p:nvSpPr>
        <p:spPr bwMode="gray">
          <a:xfrm>
            <a:off x="5817839" y="2312148"/>
            <a:ext cx="265548" cy="278455"/>
          </a:xfrm>
          <a:custGeom>
            <a:avLst/>
            <a:gdLst>
              <a:gd name="T0" fmla="*/ 2147483647 w 564"/>
              <a:gd name="T1" fmla="*/ 2147483647 h 588"/>
              <a:gd name="T2" fmla="*/ 2147483647 w 564"/>
              <a:gd name="T3" fmla="*/ 2147483647 h 588"/>
              <a:gd name="T4" fmla="*/ 2147483647 w 564"/>
              <a:gd name="T5" fmla="*/ 2147483647 h 588"/>
              <a:gd name="T6" fmla="*/ 2147483647 w 564"/>
              <a:gd name="T7" fmla="*/ 2147483647 h 588"/>
              <a:gd name="T8" fmla="*/ 2147483647 w 564"/>
              <a:gd name="T9" fmla="*/ 2147483647 h 588"/>
              <a:gd name="T10" fmla="*/ 2147483647 w 564"/>
              <a:gd name="T11" fmla="*/ 2147483647 h 588"/>
              <a:gd name="T12" fmla="*/ 2147483647 w 564"/>
              <a:gd name="T13" fmla="*/ 2147483647 h 588"/>
              <a:gd name="T14" fmla="*/ 2147483647 w 564"/>
              <a:gd name="T15" fmla="*/ 2147483647 h 588"/>
              <a:gd name="T16" fmla="*/ 2147483647 w 564"/>
              <a:gd name="T17" fmla="*/ 2147483647 h 588"/>
              <a:gd name="T18" fmla="*/ 2147483647 w 564"/>
              <a:gd name="T19" fmla="*/ 2147483647 h 588"/>
              <a:gd name="T20" fmla="*/ 2147483647 w 564"/>
              <a:gd name="T21" fmla="*/ 2147483647 h 588"/>
              <a:gd name="T22" fmla="*/ 2147483647 w 564"/>
              <a:gd name="T23" fmla="*/ 2147483647 h 588"/>
              <a:gd name="T24" fmla="*/ 2147483647 w 564"/>
              <a:gd name="T25" fmla="*/ 2147483647 h 588"/>
              <a:gd name="T26" fmla="*/ 2147483647 w 564"/>
              <a:gd name="T27" fmla="*/ 2147483647 h 588"/>
              <a:gd name="T28" fmla="*/ 2147483647 w 564"/>
              <a:gd name="T29" fmla="*/ 2147483647 h 588"/>
              <a:gd name="T30" fmla="*/ 2147483647 w 564"/>
              <a:gd name="T31" fmla="*/ 2147483647 h 588"/>
              <a:gd name="T32" fmla="*/ 2147483647 w 564"/>
              <a:gd name="T33" fmla="*/ 2147483647 h 588"/>
              <a:gd name="T34" fmla="*/ 2147483647 w 564"/>
              <a:gd name="T35" fmla="*/ 2147483647 h 588"/>
              <a:gd name="T36" fmla="*/ 2147483647 w 564"/>
              <a:gd name="T37" fmla="*/ 2147483647 h 588"/>
              <a:gd name="T38" fmla="*/ 2147483647 w 564"/>
              <a:gd name="T39" fmla="*/ 2147483647 h 588"/>
              <a:gd name="T40" fmla="*/ 2147483647 w 564"/>
              <a:gd name="T41" fmla="*/ 2147483647 h 588"/>
              <a:gd name="T42" fmla="*/ 2147483647 w 564"/>
              <a:gd name="T43" fmla="*/ 2147483647 h 588"/>
              <a:gd name="T44" fmla="*/ 2147483647 w 564"/>
              <a:gd name="T45" fmla="*/ 2147483647 h 588"/>
              <a:gd name="T46" fmla="*/ 2147483647 w 564"/>
              <a:gd name="T47" fmla="*/ 2147483647 h 588"/>
              <a:gd name="T48" fmla="*/ 2147483647 w 564"/>
              <a:gd name="T49" fmla="*/ 2147483647 h 588"/>
              <a:gd name="T50" fmla="*/ 2147483647 w 564"/>
              <a:gd name="T51" fmla="*/ 2147483647 h 588"/>
              <a:gd name="T52" fmla="*/ 2147483647 w 564"/>
              <a:gd name="T53" fmla="*/ 2147483647 h 588"/>
              <a:gd name="T54" fmla="*/ 2147483647 w 564"/>
              <a:gd name="T55" fmla="*/ 2147483647 h 588"/>
              <a:gd name="T56" fmla="*/ 2147483647 w 564"/>
              <a:gd name="T57" fmla="*/ 2147483647 h 588"/>
              <a:gd name="T58" fmla="*/ 2147483647 w 564"/>
              <a:gd name="T59" fmla="*/ 2147483647 h 588"/>
              <a:gd name="T60" fmla="*/ 2147483647 w 564"/>
              <a:gd name="T61" fmla="*/ 2147483647 h 588"/>
              <a:gd name="T62" fmla="*/ 2147483647 w 564"/>
              <a:gd name="T63" fmla="*/ 2147483647 h 588"/>
              <a:gd name="T64" fmla="*/ 2147483647 w 564"/>
              <a:gd name="T65" fmla="*/ 2147483647 h 588"/>
              <a:gd name="T66" fmla="*/ 2147483647 w 564"/>
              <a:gd name="T67" fmla="*/ 2147483647 h 588"/>
              <a:gd name="T68" fmla="*/ 2147483647 w 564"/>
              <a:gd name="T69" fmla="*/ 2147483647 h 588"/>
              <a:gd name="T70" fmla="*/ 2147483647 w 564"/>
              <a:gd name="T71" fmla="*/ 2147483647 h 588"/>
              <a:gd name="T72" fmla="*/ 2147483647 w 564"/>
              <a:gd name="T73" fmla="*/ 2147483647 h 588"/>
              <a:gd name="T74" fmla="*/ 2147483647 w 564"/>
              <a:gd name="T75" fmla="*/ 2147483647 h 588"/>
              <a:gd name="T76" fmla="*/ 2147483647 w 564"/>
              <a:gd name="T77" fmla="*/ 2147483647 h 588"/>
              <a:gd name="T78" fmla="*/ 2147483647 w 564"/>
              <a:gd name="T79" fmla="*/ 2147483647 h 588"/>
              <a:gd name="T80" fmla="*/ 2147483647 w 564"/>
              <a:gd name="T81" fmla="*/ 2147483647 h 588"/>
              <a:gd name="T82" fmla="*/ 2147483647 w 564"/>
              <a:gd name="T83" fmla="*/ 0 h 588"/>
              <a:gd name="T84" fmla="*/ 2147483647 w 564"/>
              <a:gd name="T85" fmla="*/ 2147483647 h 588"/>
              <a:gd name="T86" fmla="*/ 2147483647 w 564"/>
              <a:gd name="T87" fmla="*/ 2147483647 h 588"/>
              <a:gd name="T88" fmla="*/ 2147483647 w 564"/>
              <a:gd name="T89" fmla="*/ 2147483647 h 588"/>
              <a:gd name="T90" fmla="*/ 2147483647 w 564"/>
              <a:gd name="T91" fmla="*/ 2147483647 h 588"/>
              <a:gd name="T92" fmla="*/ 2147483647 w 564"/>
              <a:gd name="T93" fmla="*/ 2147483647 h 588"/>
              <a:gd name="T94" fmla="*/ 2147483647 w 564"/>
              <a:gd name="T95" fmla="*/ 2147483647 h 588"/>
              <a:gd name="T96" fmla="*/ 2147483647 w 564"/>
              <a:gd name="T97" fmla="*/ 2147483647 h 588"/>
              <a:gd name="T98" fmla="*/ 2147483647 w 564"/>
              <a:gd name="T99" fmla="*/ 2147483647 h 588"/>
              <a:gd name="T100" fmla="*/ 2147483647 w 564"/>
              <a:gd name="T101" fmla="*/ 2147483647 h 588"/>
              <a:gd name="T102" fmla="*/ 2147483647 w 564"/>
              <a:gd name="T103" fmla="*/ 2147483647 h 588"/>
              <a:gd name="T104" fmla="*/ 0 w 564"/>
              <a:gd name="T105" fmla="*/ 2147483647 h 588"/>
              <a:gd name="T106" fmla="*/ 2147483647 w 564"/>
              <a:gd name="T107" fmla="*/ 2147483647 h 588"/>
              <a:gd name="T108" fmla="*/ 2147483647 w 564"/>
              <a:gd name="T109" fmla="*/ 2147483647 h 588"/>
              <a:gd name="T110" fmla="*/ 2147483647 w 564"/>
              <a:gd name="T111" fmla="*/ 2147483647 h 5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64"/>
              <a:gd name="T169" fmla="*/ 0 h 588"/>
              <a:gd name="T170" fmla="*/ 564 w 564"/>
              <a:gd name="T171" fmla="*/ 588 h 58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64" h="588">
                <a:moveTo>
                  <a:pt x="30" y="414"/>
                </a:moveTo>
                <a:lnTo>
                  <a:pt x="30" y="420"/>
                </a:lnTo>
                <a:lnTo>
                  <a:pt x="36" y="420"/>
                </a:lnTo>
                <a:lnTo>
                  <a:pt x="36" y="444"/>
                </a:lnTo>
                <a:lnTo>
                  <a:pt x="60" y="444"/>
                </a:lnTo>
                <a:lnTo>
                  <a:pt x="60" y="450"/>
                </a:lnTo>
                <a:lnTo>
                  <a:pt x="72" y="450"/>
                </a:lnTo>
                <a:lnTo>
                  <a:pt x="84" y="444"/>
                </a:lnTo>
                <a:lnTo>
                  <a:pt x="96" y="444"/>
                </a:lnTo>
                <a:lnTo>
                  <a:pt x="96" y="450"/>
                </a:lnTo>
                <a:lnTo>
                  <a:pt x="120" y="450"/>
                </a:lnTo>
                <a:lnTo>
                  <a:pt x="138" y="456"/>
                </a:lnTo>
                <a:lnTo>
                  <a:pt x="132" y="468"/>
                </a:lnTo>
                <a:lnTo>
                  <a:pt x="114" y="486"/>
                </a:lnTo>
                <a:lnTo>
                  <a:pt x="114" y="498"/>
                </a:lnTo>
                <a:lnTo>
                  <a:pt x="108" y="510"/>
                </a:lnTo>
                <a:lnTo>
                  <a:pt x="102" y="516"/>
                </a:lnTo>
                <a:lnTo>
                  <a:pt x="96" y="528"/>
                </a:lnTo>
                <a:lnTo>
                  <a:pt x="96" y="570"/>
                </a:lnTo>
                <a:lnTo>
                  <a:pt x="132" y="570"/>
                </a:lnTo>
                <a:lnTo>
                  <a:pt x="150" y="564"/>
                </a:lnTo>
                <a:lnTo>
                  <a:pt x="156" y="570"/>
                </a:lnTo>
                <a:lnTo>
                  <a:pt x="150" y="564"/>
                </a:lnTo>
                <a:lnTo>
                  <a:pt x="150" y="552"/>
                </a:lnTo>
                <a:lnTo>
                  <a:pt x="156" y="546"/>
                </a:lnTo>
                <a:lnTo>
                  <a:pt x="162" y="546"/>
                </a:lnTo>
                <a:lnTo>
                  <a:pt x="174" y="552"/>
                </a:lnTo>
                <a:lnTo>
                  <a:pt x="180" y="558"/>
                </a:lnTo>
                <a:lnTo>
                  <a:pt x="192" y="558"/>
                </a:lnTo>
                <a:lnTo>
                  <a:pt x="210" y="564"/>
                </a:lnTo>
                <a:lnTo>
                  <a:pt x="216" y="576"/>
                </a:lnTo>
                <a:lnTo>
                  <a:pt x="252" y="576"/>
                </a:lnTo>
                <a:lnTo>
                  <a:pt x="258" y="582"/>
                </a:lnTo>
                <a:lnTo>
                  <a:pt x="258" y="588"/>
                </a:lnTo>
                <a:lnTo>
                  <a:pt x="270" y="588"/>
                </a:lnTo>
                <a:lnTo>
                  <a:pt x="276" y="582"/>
                </a:lnTo>
                <a:lnTo>
                  <a:pt x="276" y="570"/>
                </a:lnTo>
                <a:lnTo>
                  <a:pt x="294" y="570"/>
                </a:lnTo>
                <a:lnTo>
                  <a:pt x="312" y="588"/>
                </a:lnTo>
                <a:lnTo>
                  <a:pt x="330" y="588"/>
                </a:lnTo>
                <a:lnTo>
                  <a:pt x="336" y="582"/>
                </a:lnTo>
                <a:lnTo>
                  <a:pt x="354" y="570"/>
                </a:lnTo>
                <a:lnTo>
                  <a:pt x="372" y="570"/>
                </a:lnTo>
                <a:lnTo>
                  <a:pt x="390" y="558"/>
                </a:lnTo>
                <a:lnTo>
                  <a:pt x="402" y="564"/>
                </a:lnTo>
                <a:lnTo>
                  <a:pt x="420" y="570"/>
                </a:lnTo>
                <a:lnTo>
                  <a:pt x="432" y="582"/>
                </a:lnTo>
                <a:lnTo>
                  <a:pt x="438" y="582"/>
                </a:lnTo>
                <a:lnTo>
                  <a:pt x="438" y="540"/>
                </a:lnTo>
                <a:lnTo>
                  <a:pt x="426" y="540"/>
                </a:lnTo>
                <a:lnTo>
                  <a:pt x="426" y="534"/>
                </a:lnTo>
                <a:lnTo>
                  <a:pt x="432" y="528"/>
                </a:lnTo>
                <a:lnTo>
                  <a:pt x="432" y="522"/>
                </a:lnTo>
                <a:lnTo>
                  <a:pt x="438" y="516"/>
                </a:lnTo>
                <a:lnTo>
                  <a:pt x="456" y="516"/>
                </a:lnTo>
                <a:lnTo>
                  <a:pt x="462" y="522"/>
                </a:lnTo>
                <a:lnTo>
                  <a:pt x="468" y="522"/>
                </a:lnTo>
                <a:lnTo>
                  <a:pt x="468" y="504"/>
                </a:lnTo>
                <a:lnTo>
                  <a:pt x="462" y="492"/>
                </a:lnTo>
                <a:lnTo>
                  <a:pt x="480" y="492"/>
                </a:lnTo>
                <a:lnTo>
                  <a:pt x="486" y="474"/>
                </a:lnTo>
                <a:lnTo>
                  <a:pt x="486" y="462"/>
                </a:lnTo>
                <a:lnTo>
                  <a:pt x="480" y="462"/>
                </a:lnTo>
                <a:lnTo>
                  <a:pt x="474" y="456"/>
                </a:lnTo>
                <a:lnTo>
                  <a:pt x="462" y="456"/>
                </a:lnTo>
                <a:lnTo>
                  <a:pt x="456" y="444"/>
                </a:lnTo>
                <a:lnTo>
                  <a:pt x="450" y="444"/>
                </a:lnTo>
                <a:lnTo>
                  <a:pt x="444" y="432"/>
                </a:lnTo>
                <a:lnTo>
                  <a:pt x="432" y="432"/>
                </a:lnTo>
                <a:lnTo>
                  <a:pt x="420" y="426"/>
                </a:lnTo>
                <a:lnTo>
                  <a:pt x="420" y="420"/>
                </a:lnTo>
                <a:lnTo>
                  <a:pt x="414" y="420"/>
                </a:lnTo>
                <a:lnTo>
                  <a:pt x="408" y="408"/>
                </a:lnTo>
                <a:lnTo>
                  <a:pt x="396" y="396"/>
                </a:lnTo>
                <a:lnTo>
                  <a:pt x="396" y="390"/>
                </a:lnTo>
                <a:lnTo>
                  <a:pt x="402" y="390"/>
                </a:lnTo>
                <a:lnTo>
                  <a:pt x="408" y="384"/>
                </a:lnTo>
                <a:lnTo>
                  <a:pt x="396" y="372"/>
                </a:lnTo>
                <a:lnTo>
                  <a:pt x="390" y="372"/>
                </a:lnTo>
                <a:lnTo>
                  <a:pt x="384" y="366"/>
                </a:lnTo>
                <a:lnTo>
                  <a:pt x="384" y="354"/>
                </a:lnTo>
                <a:lnTo>
                  <a:pt x="390" y="354"/>
                </a:lnTo>
                <a:lnTo>
                  <a:pt x="390" y="360"/>
                </a:lnTo>
                <a:lnTo>
                  <a:pt x="402" y="360"/>
                </a:lnTo>
                <a:lnTo>
                  <a:pt x="402" y="354"/>
                </a:lnTo>
                <a:lnTo>
                  <a:pt x="414" y="354"/>
                </a:lnTo>
                <a:lnTo>
                  <a:pt x="414" y="348"/>
                </a:lnTo>
                <a:lnTo>
                  <a:pt x="420" y="342"/>
                </a:lnTo>
                <a:lnTo>
                  <a:pt x="426" y="342"/>
                </a:lnTo>
                <a:lnTo>
                  <a:pt x="438" y="348"/>
                </a:lnTo>
                <a:lnTo>
                  <a:pt x="450" y="336"/>
                </a:lnTo>
                <a:lnTo>
                  <a:pt x="468" y="330"/>
                </a:lnTo>
                <a:lnTo>
                  <a:pt x="468" y="324"/>
                </a:lnTo>
                <a:lnTo>
                  <a:pt x="492" y="324"/>
                </a:lnTo>
                <a:lnTo>
                  <a:pt x="492" y="318"/>
                </a:lnTo>
                <a:lnTo>
                  <a:pt x="510" y="318"/>
                </a:lnTo>
                <a:lnTo>
                  <a:pt x="510" y="312"/>
                </a:lnTo>
                <a:lnTo>
                  <a:pt x="516" y="306"/>
                </a:lnTo>
                <a:lnTo>
                  <a:pt x="522" y="306"/>
                </a:lnTo>
                <a:lnTo>
                  <a:pt x="528" y="300"/>
                </a:lnTo>
                <a:lnTo>
                  <a:pt x="540" y="312"/>
                </a:lnTo>
                <a:lnTo>
                  <a:pt x="552" y="312"/>
                </a:lnTo>
                <a:lnTo>
                  <a:pt x="558" y="300"/>
                </a:lnTo>
                <a:lnTo>
                  <a:pt x="558" y="294"/>
                </a:lnTo>
                <a:lnTo>
                  <a:pt x="564" y="288"/>
                </a:lnTo>
                <a:lnTo>
                  <a:pt x="564" y="282"/>
                </a:lnTo>
                <a:lnTo>
                  <a:pt x="552" y="282"/>
                </a:lnTo>
                <a:lnTo>
                  <a:pt x="558" y="276"/>
                </a:lnTo>
                <a:lnTo>
                  <a:pt x="558" y="264"/>
                </a:lnTo>
                <a:lnTo>
                  <a:pt x="552" y="264"/>
                </a:lnTo>
                <a:lnTo>
                  <a:pt x="546" y="270"/>
                </a:lnTo>
                <a:lnTo>
                  <a:pt x="546" y="252"/>
                </a:lnTo>
                <a:lnTo>
                  <a:pt x="540" y="246"/>
                </a:lnTo>
                <a:lnTo>
                  <a:pt x="534" y="246"/>
                </a:lnTo>
                <a:lnTo>
                  <a:pt x="528" y="240"/>
                </a:lnTo>
                <a:lnTo>
                  <a:pt x="528" y="234"/>
                </a:lnTo>
                <a:lnTo>
                  <a:pt x="540" y="228"/>
                </a:lnTo>
                <a:lnTo>
                  <a:pt x="546" y="222"/>
                </a:lnTo>
                <a:lnTo>
                  <a:pt x="540" y="216"/>
                </a:lnTo>
                <a:lnTo>
                  <a:pt x="534" y="216"/>
                </a:lnTo>
                <a:lnTo>
                  <a:pt x="540" y="210"/>
                </a:lnTo>
                <a:lnTo>
                  <a:pt x="540" y="204"/>
                </a:lnTo>
                <a:lnTo>
                  <a:pt x="528" y="204"/>
                </a:lnTo>
                <a:lnTo>
                  <a:pt x="528" y="192"/>
                </a:lnTo>
                <a:lnTo>
                  <a:pt x="534" y="192"/>
                </a:lnTo>
                <a:lnTo>
                  <a:pt x="534" y="174"/>
                </a:lnTo>
                <a:lnTo>
                  <a:pt x="522" y="174"/>
                </a:lnTo>
                <a:lnTo>
                  <a:pt x="516" y="168"/>
                </a:lnTo>
                <a:lnTo>
                  <a:pt x="510" y="168"/>
                </a:lnTo>
                <a:lnTo>
                  <a:pt x="504" y="162"/>
                </a:lnTo>
                <a:lnTo>
                  <a:pt x="504" y="150"/>
                </a:lnTo>
                <a:lnTo>
                  <a:pt x="510" y="150"/>
                </a:lnTo>
                <a:lnTo>
                  <a:pt x="522" y="138"/>
                </a:lnTo>
                <a:lnTo>
                  <a:pt x="522" y="120"/>
                </a:lnTo>
                <a:lnTo>
                  <a:pt x="516" y="114"/>
                </a:lnTo>
                <a:lnTo>
                  <a:pt x="510" y="114"/>
                </a:lnTo>
                <a:lnTo>
                  <a:pt x="510" y="96"/>
                </a:lnTo>
                <a:lnTo>
                  <a:pt x="504" y="90"/>
                </a:lnTo>
                <a:lnTo>
                  <a:pt x="486" y="84"/>
                </a:lnTo>
                <a:lnTo>
                  <a:pt x="486" y="78"/>
                </a:lnTo>
                <a:lnTo>
                  <a:pt x="480" y="66"/>
                </a:lnTo>
                <a:lnTo>
                  <a:pt x="474" y="60"/>
                </a:lnTo>
                <a:lnTo>
                  <a:pt x="456" y="60"/>
                </a:lnTo>
                <a:lnTo>
                  <a:pt x="450" y="54"/>
                </a:lnTo>
                <a:lnTo>
                  <a:pt x="444" y="54"/>
                </a:lnTo>
                <a:lnTo>
                  <a:pt x="438" y="48"/>
                </a:lnTo>
                <a:lnTo>
                  <a:pt x="426" y="48"/>
                </a:lnTo>
                <a:lnTo>
                  <a:pt x="420" y="42"/>
                </a:lnTo>
                <a:lnTo>
                  <a:pt x="396" y="42"/>
                </a:lnTo>
                <a:lnTo>
                  <a:pt x="384" y="54"/>
                </a:lnTo>
                <a:lnTo>
                  <a:pt x="342" y="54"/>
                </a:lnTo>
                <a:lnTo>
                  <a:pt x="342" y="72"/>
                </a:lnTo>
                <a:lnTo>
                  <a:pt x="300" y="72"/>
                </a:lnTo>
                <a:lnTo>
                  <a:pt x="300" y="60"/>
                </a:lnTo>
                <a:lnTo>
                  <a:pt x="312" y="48"/>
                </a:lnTo>
                <a:lnTo>
                  <a:pt x="312" y="42"/>
                </a:lnTo>
                <a:lnTo>
                  <a:pt x="318" y="30"/>
                </a:lnTo>
                <a:lnTo>
                  <a:pt x="294" y="42"/>
                </a:lnTo>
                <a:lnTo>
                  <a:pt x="252" y="36"/>
                </a:lnTo>
                <a:lnTo>
                  <a:pt x="246" y="30"/>
                </a:lnTo>
                <a:lnTo>
                  <a:pt x="246" y="18"/>
                </a:lnTo>
                <a:lnTo>
                  <a:pt x="240" y="6"/>
                </a:lnTo>
                <a:lnTo>
                  <a:pt x="234" y="6"/>
                </a:lnTo>
                <a:lnTo>
                  <a:pt x="234" y="12"/>
                </a:lnTo>
                <a:lnTo>
                  <a:pt x="228" y="6"/>
                </a:lnTo>
                <a:lnTo>
                  <a:pt x="204" y="6"/>
                </a:lnTo>
                <a:lnTo>
                  <a:pt x="198" y="0"/>
                </a:lnTo>
                <a:lnTo>
                  <a:pt x="168" y="0"/>
                </a:lnTo>
                <a:lnTo>
                  <a:pt x="192" y="36"/>
                </a:lnTo>
                <a:lnTo>
                  <a:pt x="180" y="48"/>
                </a:lnTo>
                <a:lnTo>
                  <a:pt x="198" y="72"/>
                </a:lnTo>
                <a:lnTo>
                  <a:pt x="216" y="90"/>
                </a:lnTo>
                <a:lnTo>
                  <a:pt x="186" y="78"/>
                </a:lnTo>
                <a:lnTo>
                  <a:pt x="162" y="84"/>
                </a:lnTo>
                <a:lnTo>
                  <a:pt x="162" y="108"/>
                </a:lnTo>
                <a:lnTo>
                  <a:pt x="132" y="108"/>
                </a:lnTo>
                <a:lnTo>
                  <a:pt x="126" y="96"/>
                </a:lnTo>
                <a:lnTo>
                  <a:pt x="84" y="96"/>
                </a:lnTo>
                <a:lnTo>
                  <a:pt x="84" y="126"/>
                </a:lnTo>
                <a:lnTo>
                  <a:pt x="90" y="126"/>
                </a:lnTo>
                <a:lnTo>
                  <a:pt x="84" y="132"/>
                </a:lnTo>
                <a:lnTo>
                  <a:pt x="90" y="144"/>
                </a:lnTo>
                <a:lnTo>
                  <a:pt x="78" y="150"/>
                </a:lnTo>
                <a:lnTo>
                  <a:pt x="72" y="150"/>
                </a:lnTo>
                <a:lnTo>
                  <a:pt x="72" y="168"/>
                </a:lnTo>
                <a:lnTo>
                  <a:pt x="78" y="174"/>
                </a:lnTo>
                <a:lnTo>
                  <a:pt x="66" y="174"/>
                </a:lnTo>
                <a:lnTo>
                  <a:pt x="54" y="180"/>
                </a:lnTo>
                <a:lnTo>
                  <a:pt x="48" y="180"/>
                </a:lnTo>
                <a:lnTo>
                  <a:pt x="48" y="186"/>
                </a:lnTo>
                <a:lnTo>
                  <a:pt x="54" y="192"/>
                </a:lnTo>
                <a:lnTo>
                  <a:pt x="60" y="192"/>
                </a:lnTo>
                <a:lnTo>
                  <a:pt x="72" y="204"/>
                </a:lnTo>
                <a:lnTo>
                  <a:pt x="72" y="210"/>
                </a:lnTo>
                <a:lnTo>
                  <a:pt x="66" y="210"/>
                </a:lnTo>
                <a:lnTo>
                  <a:pt x="60" y="216"/>
                </a:lnTo>
                <a:lnTo>
                  <a:pt x="54" y="228"/>
                </a:lnTo>
                <a:lnTo>
                  <a:pt x="48" y="228"/>
                </a:lnTo>
                <a:lnTo>
                  <a:pt x="42" y="234"/>
                </a:lnTo>
                <a:lnTo>
                  <a:pt x="42" y="240"/>
                </a:lnTo>
                <a:lnTo>
                  <a:pt x="18" y="240"/>
                </a:lnTo>
                <a:lnTo>
                  <a:pt x="12" y="234"/>
                </a:lnTo>
                <a:lnTo>
                  <a:pt x="6" y="234"/>
                </a:lnTo>
                <a:lnTo>
                  <a:pt x="12" y="258"/>
                </a:lnTo>
                <a:lnTo>
                  <a:pt x="12" y="264"/>
                </a:lnTo>
                <a:lnTo>
                  <a:pt x="18" y="270"/>
                </a:lnTo>
                <a:lnTo>
                  <a:pt x="18" y="276"/>
                </a:lnTo>
                <a:lnTo>
                  <a:pt x="6" y="282"/>
                </a:lnTo>
                <a:lnTo>
                  <a:pt x="0" y="288"/>
                </a:lnTo>
                <a:lnTo>
                  <a:pt x="6" y="294"/>
                </a:lnTo>
                <a:lnTo>
                  <a:pt x="6" y="306"/>
                </a:lnTo>
                <a:lnTo>
                  <a:pt x="0" y="312"/>
                </a:lnTo>
                <a:lnTo>
                  <a:pt x="0" y="324"/>
                </a:lnTo>
                <a:lnTo>
                  <a:pt x="12" y="324"/>
                </a:lnTo>
                <a:lnTo>
                  <a:pt x="24" y="336"/>
                </a:lnTo>
                <a:lnTo>
                  <a:pt x="24" y="354"/>
                </a:lnTo>
                <a:lnTo>
                  <a:pt x="30" y="360"/>
                </a:lnTo>
                <a:lnTo>
                  <a:pt x="18" y="360"/>
                </a:lnTo>
                <a:lnTo>
                  <a:pt x="12" y="366"/>
                </a:lnTo>
                <a:lnTo>
                  <a:pt x="12" y="384"/>
                </a:lnTo>
                <a:lnTo>
                  <a:pt x="18" y="390"/>
                </a:lnTo>
                <a:lnTo>
                  <a:pt x="24" y="390"/>
                </a:lnTo>
                <a:lnTo>
                  <a:pt x="36" y="396"/>
                </a:lnTo>
                <a:lnTo>
                  <a:pt x="36" y="408"/>
                </a:lnTo>
                <a:lnTo>
                  <a:pt x="30" y="41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Georgia" descr="© INSCALE GmbH, 05.05.2010&#10;http://www.presentationload.com/">
            <a:extLst>
              <a:ext uri="{FF2B5EF4-FFF2-40B4-BE49-F238E27FC236}">
                <a16:creationId xmlns:a16="http://schemas.microsoft.com/office/drawing/2014/main" id="{11B4D21B-794B-5D2A-4272-EF236C26133D}"/>
              </a:ext>
            </a:extLst>
          </p:cNvPr>
          <p:cNvSpPr>
            <a:spLocks/>
          </p:cNvSpPr>
          <p:nvPr/>
        </p:nvSpPr>
        <p:spPr bwMode="gray">
          <a:xfrm>
            <a:off x="6848675" y="2728909"/>
            <a:ext cx="217599" cy="99579"/>
          </a:xfrm>
          <a:custGeom>
            <a:avLst/>
            <a:gdLst>
              <a:gd name="T0" fmla="*/ 2147483647 w 462"/>
              <a:gd name="T1" fmla="*/ 2147483647 h 210"/>
              <a:gd name="T2" fmla="*/ 2147483647 w 462"/>
              <a:gd name="T3" fmla="*/ 2147483647 h 210"/>
              <a:gd name="T4" fmla="*/ 2147483647 w 462"/>
              <a:gd name="T5" fmla="*/ 2147483647 h 210"/>
              <a:gd name="T6" fmla="*/ 2147483647 w 462"/>
              <a:gd name="T7" fmla="*/ 2147483647 h 210"/>
              <a:gd name="T8" fmla="*/ 2147483647 w 462"/>
              <a:gd name="T9" fmla="*/ 2147483647 h 210"/>
              <a:gd name="T10" fmla="*/ 2147483647 w 462"/>
              <a:gd name="T11" fmla="*/ 2147483647 h 210"/>
              <a:gd name="T12" fmla="*/ 2147483647 w 462"/>
              <a:gd name="T13" fmla="*/ 2147483647 h 210"/>
              <a:gd name="T14" fmla="*/ 2147483647 w 462"/>
              <a:gd name="T15" fmla="*/ 2147483647 h 210"/>
              <a:gd name="T16" fmla="*/ 2147483647 w 462"/>
              <a:gd name="T17" fmla="*/ 2147483647 h 210"/>
              <a:gd name="T18" fmla="*/ 2147483647 w 462"/>
              <a:gd name="T19" fmla="*/ 2147483647 h 210"/>
              <a:gd name="T20" fmla="*/ 2147483647 w 462"/>
              <a:gd name="T21" fmla="*/ 2147483647 h 210"/>
              <a:gd name="T22" fmla="*/ 2147483647 w 462"/>
              <a:gd name="T23" fmla="*/ 2147483647 h 210"/>
              <a:gd name="T24" fmla="*/ 2147483647 w 462"/>
              <a:gd name="T25" fmla="*/ 2147483647 h 210"/>
              <a:gd name="T26" fmla="*/ 2147483647 w 462"/>
              <a:gd name="T27" fmla="*/ 2147483647 h 210"/>
              <a:gd name="T28" fmla="*/ 2147483647 w 462"/>
              <a:gd name="T29" fmla="*/ 2147483647 h 210"/>
              <a:gd name="T30" fmla="*/ 2147483647 w 462"/>
              <a:gd name="T31" fmla="*/ 2147483647 h 210"/>
              <a:gd name="T32" fmla="*/ 2147483647 w 462"/>
              <a:gd name="T33" fmla="*/ 2147483647 h 210"/>
              <a:gd name="T34" fmla="*/ 2147483647 w 462"/>
              <a:gd name="T35" fmla="*/ 2147483647 h 210"/>
              <a:gd name="T36" fmla="*/ 2147483647 w 462"/>
              <a:gd name="T37" fmla="*/ 2147483647 h 210"/>
              <a:gd name="T38" fmla="*/ 2147483647 w 462"/>
              <a:gd name="T39" fmla="*/ 2147483647 h 210"/>
              <a:gd name="T40" fmla="*/ 2147483647 w 462"/>
              <a:gd name="T41" fmla="*/ 2147483647 h 210"/>
              <a:gd name="T42" fmla="*/ 2147483647 w 462"/>
              <a:gd name="T43" fmla="*/ 2147483647 h 210"/>
              <a:gd name="T44" fmla="*/ 2147483647 w 462"/>
              <a:gd name="T45" fmla="*/ 2147483647 h 210"/>
              <a:gd name="T46" fmla="*/ 2147483647 w 462"/>
              <a:gd name="T47" fmla="*/ 2147483647 h 210"/>
              <a:gd name="T48" fmla="*/ 2147483647 w 462"/>
              <a:gd name="T49" fmla="*/ 2147483647 h 210"/>
              <a:gd name="T50" fmla="*/ 2147483647 w 462"/>
              <a:gd name="T51" fmla="*/ 2147483647 h 210"/>
              <a:gd name="T52" fmla="*/ 2147483647 w 462"/>
              <a:gd name="T53" fmla="*/ 2147483647 h 210"/>
              <a:gd name="T54" fmla="*/ 2147483647 w 462"/>
              <a:gd name="T55" fmla="*/ 2147483647 h 210"/>
              <a:gd name="T56" fmla="*/ 2147483647 w 462"/>
              <a:gd name="T57" fmla="*/ 2147483647 h 210"/>
              <a:gd name="T58" fmla="*/ 2147483647 w 462"/>
              <a:gd name="T59" fmla="*/ 2147483647 h 210"/>
              <a:gd name="T60" fmla="*/ 2147483647 w 462"/>
              <a:gd name="T61" fmla="*/ 2147483647 h 210"/>
              <a:gd name="T62" fmla="*/ 2147483647 w 462"/>
              <a:gd name="T63" fmla="*/ 2147483647 h 210"/>
              <a:gd name="T64" fmla="*/ 2147483647 w 462"/>
              <a:gd name="T65" fmla="*/ 2147483647 h 210"/>
              <a:gd name="T66" fmla="*/ 2147483647 w 462"/>
              <a:gd name="T67" fmla="*/ 2147483647 h 210"/>
              <a:gd name="T68" fmla="*/ 2147483647 w 462"/>
              <a:gd name="T69" fmla="*/ 2147483647 h 210"/>
              <a:gd name="T70" fmla="*/ 2147483647 w 462"/>
              <a:gd name="T71" fmla="*/ 2147483647 h 210"/>
              <a:gd name="T72" fmla="*/ 2147483647 w 462"/>
              <a:gd name="T73" fmla="*/ 2147483647 h 210"/>
              <a:gd name="T74" fmla="*/ 2147483647 w 462"/>
              <a:gd name="T75" fmla="*/ 2147483647 h 210"/>
              <a:gd name="T76" fmla="*/ 2147483647 w 462"/>
              <a:gd name="T77" fmla="*/ 2147483647 h 210"/>
              <a:gd name="T78" fmla="*/ 2147483647 w 462"/>
              <a:gd name="T79" fmla="*/ 2147483647 h 210"/>
              <a:gd name="T80" fmla="*/ 2147483647 w 462"/>
              <a:gd name="T81" fmla="*/ 0 h 210"/>
              <a:gd name="T82" fmla="*/ 0 w 462"/>
              <a:gd name="T83" fmla="*/ 2147483647 h 21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62"/>
              <a:gd name="T127" fmla="*/ 0 h 210"/>
              <a:gd name="T128" fmla="*/ 462 w 462"/>
              <a:gd name="T129" fmla="*/ 210 h 21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62" h="210">
                <a:moveTo>
                  <a:pt x="6" y="18"/>
                </a:moveTo>
                <a:lnTo>
                  <a:pt x="12" y="18"/>
                </a:lnTo>
                <a:lnTo>
                  <a:pt x="18" y="24"/>
                </a:lnTo>
                <a:lnTo>
                  <a:pt x="30" y="30"/>
                </a:lnTo>
                <a:lnTo>
                  <a:pt x="42" y="42"/>
                </a:lnTo>
                <a:lnTo>
                  <a:pt x="60" y="48"/>
                </a:lnTo>
                <a:lnTo>
                  <a:pt x="72" y="54"/>
                </a:lnTo>
                <a:lnTo>
                  <a:pt x="78" y="54"/>
                </a:lnTo>
                <a:lnTo>
                  <a:pt x="84" y="60"/>
                </a:lnTo>
                <a:lnTo>
                  <a:pt x="96" y="66"/>
                </a:lnTo>
                <a:lnTo>
                  <a:pt x="102" y="78"/>
                </a:lnTo>
                <a:lnTo>
                  <a:pt x="114" y="84"/>
                </a:lnTo>
                <a:lnTo>
                  <a:pt x="114" y="96"/>
                </a:lnTo>
                <a:lnTo>
                  <a:pt x="120" y="114"/>
                </a:lnTo>
                <a:lnTo>
                  <a:pt x="120" y="132"/>
                </a:lnTo>
                <a:lnTo>
                  <a:pt x="126" y="138"/>
                </a:lnTo>
                <a:lnTo>
                  <a:pt x="132" y="150"/>
                </a:lnTo>
                <a:lnTo>
                  <a:pt x="138" y="156"/>
                </a:lnTo>
                <a:lnTo>
                  <a:pt x="138" y="162"/>
                </a:lnTo>
                <a:lnTo>
                  <a:pt x="132" y="168"/>
                </a:lnTo>
                <a:lnTo>
                  <a:pt x="168" y="174"/>
                </a:lnTo>
                <a:lnTo>
                  <a:pt x="174" y="168"/>
                </a:lnTo>
                <a:lnTo>
                  <a:pt x="186" y="162"/>
                </a:lnTo>
                <a:lnTo>
                  <a:pt x="198" y="162"/>
                </a:lnTo>
                <a:lnTo>
                  <a:pt x="210" y="168"/>
                </a:lnTo>
                <a:lnTo>
                  <a:pt x="216" y="174"/>
                </a:lnTo>
                <a:lnTo>
                  <a:pt x="222" y="186"/>
                </a:lnTo>
                <a:lnTo>
                  <a:pt x="222" y="192"/>
                </a:lnTo>
                <a:lnTo>
                  <a:pt x="246" y="192"/>
                </a:lnTo>
                <a:lnTo>
                  <a:pt x="246" y="198"/>
                </a:lnTo>
                <a:lnTo>
                  <a:pt x="252" y="204"/>
                </a:lnTo>
                <a:lnTo>
                  <a:pt x="276" y="198"/>
                </a:lnTo>
                <a:lnTo>
                  <a:pt x="282" y="192"/>
                </a:lnTo>
                <a:lnTo>
                  <a:pt x="336" y="198"/>
                </a:lnTo>
                <a:lnTo>
                  <a:pt x="336" y="180"/>
                </a:lnTo>
                <a:lnTo>
                  <a:pt x="342" y="180"/>
                </a:lnTo>
                <a:lnTo>
                  <a:pt x="348" y="186"/>
                </a:lnTo>
                <a:lnTo>
                  <a:pt x="354" y="186"/>
                </a:lnTo>
                <a:lnTo>
                  <a:pt x="354" y="180"/>
                </a:lnTo>
                <a:lnTo>
                  <a:pt x="366" y="168"/>
                </a:lnTo>
                <a:lnTo>
                  <a:pt x="390" y="168"/>
                </a:lnTo>
                <a:lnTo>
                  <a:pt x="396" y="174"/>
                </a:lnTo>
                <a:lnTo>
                  <a:pt x="396" y="180"/>
                </a:lnTo>
                <a:lnTo>
                  <a:pt x="414" y="198"/>
                </a:lnTo>
                <a:lnTo>
                  <a:pt x="426" y="192"/>
                </a:lnTo>
                <a:lnTo>
                  <a:pt x="438" y="192"/>
                </a:lnTo>
                <a:lnTo>
                  <a:pt x="456" y="210"/>
                </a:lnTo>
                <a:lnTo>
                  <a:pt x="462" y="204"/>
                </a:lnTo>
                <a:lnTo>
                  <a:pt x="456" y="192"/>
                </a:lnTo>
                <a:lnTo>
                  <a:pt x="450" y="186"/>
                </a:lnTo>
                <a:lnTo>
                  <a:pt x="444" y="174"/>
                </a:lnTo>
                <a:lnTo>
                  <a:pt x="438" y="168"/>
                </a:lnTo>
                <a:lnTo>
                  <a:pt x="432" y="168"/>
                </a:lnTo>
                <a:lnTo>
                  <a:pt x="414" y="150"/>
                </a:lnTo>
                <a:lnTo>
                  <a:pt x="420" y="144"/>
                </a:lnTo>
                <a:lnTo>
                  <a:pt x="432" y="144"/>
                </a:lnTo>
                <a:lnTo>
                  <a:pt x="420" y="132"/>
                </a:lnTo>
                <a:lnTo>
                  <a:pt x="408" y="126"/>
                </a:lnTo>
                <a:lnTo>
                  <a:pt x="396" y="114"/>
                </a:lnTo>
                <a:lnTo>
                  <a:pt x="378" y="114"/>
                </a:lnTo>
                <a:lnTo>
                  <a:pt x="378" y="108"/>
                </a:lnTo>
                <a:lnTo>
                  <a:pt x="384" y="102"/>
                </a:lnTo>
                <a:lnTo>
                  <a:pt x="384" y="90"/>
                </a:lnTo>
                <a:lnTo>
                  <a:pt x="354" y="84"/>
                </a:lnTo>
                <a:lnTo>
                  <a:pt x="342" y="72"/>
                </a:lnTo>
                <a:lnTo>
                  <a:pt x="330" y="66"/>
                </a:lnTo>
                <a:lnTo>
                  <a:pt x="300" y="66"/>
                </a:lnTo>
                <a:lnTo>
                  <a:pt x="300" y="72"/>
                </a:lnTo>
                <a:lnTo>
                  <a:pt x="288" y="72"/>
                </a:lnTo>
                <a:lnTo>
                  <a:pt x="282" y="78"/>
                </a:lnTo>
                <a:lnTo>
                  <a:pt x="258" y="78"/>
                </a:lnTo>
                <a:lnTo>
                  <a:pt x="246" y="72"/>
                </a:lnTo>
                <a:lnTo>
                  <a:pt x="240" y="72"/>
                </a:lnTo>
                <a:lnTo>
                  <a:pt x="240" y="66"/>
                </a:lnTo>
                <a:lnTo>
                  <a:pt x="192" y="36"/>
                </a:lnTo>
                <a:lnTo>
                  <a:pt x="186" y="36"/>
                </a:lnTo>
                <a:lnTo>
                  <a:pt x="180" y="30"/>
                </a:lnTo>
                <a:lnTo>
                  <a:pt x="144" y="30"/>
                </a:lnTo>
                <a:lnTo>
                  <a:pt x="84" y="18"/>
                </a:lnTo>
                <a:lnTo>
                  <a:pt x="66" y="12"/>
                </a:lnTo>
                <a:lnTo>
                  <a:pt x="54" y="6"/>
                </a:lnTo>
                <a:lnTo>
                  <a:pt x="36" y="0"/>
                </a:lnTo>
                <a:lnTo>
                  <a:pt x="24" y="0"/>
                </a:lnTo>
                <a:lnTo>
                  <a:pt x="0" y="18"/>
                </a:lnTo>
                <a:lnTo>
                  <a:pt x="6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he Gambia" descr="© INSCALE GmbH, 05.05.2010&#10;http://www.presentationload.com/">
            <a:extLst>
              <a:ext uri="{FF2B5EF4-FFF2-40B4-BE49-F238E27FC236}">
                <a16:creationId xmlns:a16="http://schemas.microsoft.com/office/drawing/2014/main" id="{5A256B48-2900-4A94-E5BF-9A400ED0CF45}"/>
              </a:ext>
            </a:extLst>
          </p:cNvPr>
          <p:cNvSpPr>
            <a:spLocks/>
          </p:cNvSpPr>
          <p:nvPr/>
        </p:nvSpPr>
        <p:spPr bwMode="gray">
          <a:xfrm>
            <a:off x="5043330" y="3861170"/>
            <a:ext cx="101425" cy="23973"/>
          </a:xfrm>
          <a:custGeom>
            <a:avLst/>
            <a:gdLst>
              <a:gd name="T0" fmla="*/ 2147483647 w 216"/>
              <a:gd name="T1" fmla="*/ 2147483647 h 54"/>
              <a:gd name="T2" fmla="*/ 2147483647 w 216"/>
              <a:gd name="T3" fmla="*/ 2147483647 h 54"/>
              <a:gd name="T4" fmla="*/ 2147483647 w 216"/>
              <a:gd name="T5" fmla="*/ 2147483647 h 54"/>
              <a:gd name="T6" fmla="*/ 2147483647 w 216"/>
              <a:gd name="T7" fmla="*/ 2147483647 h 54"/>
              <a:gd name="T8" fmla="*/ 0 w 216"/>
              <a:gd name="T9" fmla="*/ 2147483647 h 54"/>
              <a:gd name="T10" fmla="*/ 0 w 216"/>
              <a:gd name="T11" fmla="*/ 2147483647 h 54"/>
              <a:gd name="T12" fmla="*/ 2147483647 w 216"/>
              <a:gd name="T13" fmla="*/ 2147483647 h 54"/>
              <a:gd name="T14" fmla="*/ 2147483647 w 216"/>
              <a:gd name="T15" fmla="*/ 2147483647 h 54"/>
              <a:gd name="T16" fmla="*/ 2147483647 w 216"/>
              <a:gd name="T17" fmla="*/ 2147483647 h 54"/>
              <a:gd name="T18" fmla="*/ 2147483647 w 216"/>
              <a:gd name="T19" fmla="*/ 2147483647 h 54"/>
              <a:gd name="T20" fmla="*/ 2147483647 w 216"/>
              <a:gd name="T21" fmla="*/ 2147483647 h 54"/>
              <a:gd name="T22" fmla="*/ 2147483647 w 216"/>
              <a:gd name="T23" fmla="*/ 2147483647 h 54"/>
              <a:gd name="T24" fmla="*/ 2147483647 w 216"/>
              <a:gd name="T25" fmla="*/ 2147483647 h 54"/>
              <a:gd name="T26" fmla="*/ 2147483647 w 216"/>
              <a:gd name="T27" fmla="*/ 2147483647 h 54"/>
              <a:gd name="T28" fmla="*/ 2147483647 w 216"/>
              <a:gd name="T29" fmla="*/ 2147483647 h 54"/>
              <a:gd name="T30" fmla="*/ 2147483647 w 216"/>
              <a:gd name="T31" fmla="*/ 2147483647 h 54"/>
              <a:gd name="T32" fmla="*/ 2147483647 w 216"/>
              <a:gd name="T33" fmla="*/ 2147483647 h 54"/>
              <a:gd name="T34" fmla="*/ 2147483647 w 216"/>
              <a:gd name="T35" fmla="*/ 2147483647 h 54"/>
              <a:gd name="T36" fmla="*/ 2147483647 w 216"/>
              <a:gd name="T37" fmla="*/ 2147483647 h 54"/>
              <a:gd name="T38" fmla="*/ 2147483647 w 216"/>
              <a:gd name="T39" fmla="*/ 2147483647 h 54"/>
              <a:gd name="T40" fmla="*/ 2147483647 w 216"/>
              <a:gd name="T41" fmla="*/ 2147483647 h 54"/>
              <a:gd name="T42" fmla="*/ 2147483647 w 216"/>
              <a:gd name="T43" fmla="*/ 2147483647 h 54"/>
              <a:gd name="T44" fmla="*/ 2147483647 w 216"/>
              <a:gd name="T45" fmla="*/ 2147483647 h 54"/>
              <a:gd name="T46" fmla="*/ 2147483647 w 216"/>
              <a:gd name="T47" fmla="*/ 2147483647 h 54"/>
              <a:gd name="T48" fmla="*/ 2147483647 w 216"/>
              <a:gd name="T49" fmla="*/ 2147483647 h 54"/>
              <a:gd name="T50" fmla="*/ 2147483647 w 216"/>
              <a:gd name="T51" fmla="*/ 2147483647 h 54"/>
              <a:gd name="T52" fmla="*/ 2147483647 w 216"/>
              <a:gd name="T53" fmla="*/ 2147483647 h 54"/>
              <a:gd name="T54" fmla="*/ 2147483647 w 216"/>
              <a:gd name="T55" fmla="*/ 2147483647 h 54"/>
              <a:gd name="T56" fmla="*/ 2147483647 w 216"/>
              <a:gd name="T57" fmla="*/ 2147483647 h 54"/>
              <a:gd name="T58" fmla="*/ 2147483647 w 216"/>
              <a:gd name="T59" fmla="*/ 0 h 54"/>
              <a:gd name="T60" fmla="*/ 2147483647 w 216"/>
              <a:gd name="T61" fmla="*/ 0 h 54"/>
              <a:gd name="T62" fmla="*/ 2147483647 w 216"/>
              <a:gd name="T63" fmla="*/ 2147483647 h 54"/>
              <a:gd name="T64" fmla="*/ 2147483647 w 216"/>
              <a:gd name="T65" fmla="*/ 2147483647 h 54"/>
              <a:gd name="T66" fmla="*/ 2147483647 w 216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6"/>
              <a:gd name="T103" fmla="*/ 0 h 54"/>
              <a:gd name="T104" fmla="*/ 216 w 216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6" h="54">
                <a:moveTo>
                  <a:pt x="18" y="18"/>
                </a:moveTo>
                <a:lnTo>
                  <a:pt x="12" y="24"/>
                </a:lnTo>
                <a:lnTo>
                  <a:pt x="6" y="36"/>
                </a:lnTo>
                <a:lnTo>
                  <a:pt x="6" y="42"/>
                </a:lnTo>
                <a:lnTo>
                  <a:pt x="0" y="48"/>
                </a:lnTo>
                <a:lnTo>
                  <a:pt x="0" y="54"/>
                </a:lnTo>
                <a:lnTo>
                  <a:pt x="72" y="54"/>
                </a:lnTo>
                <a:lnTo>
                  <a:pt x="72" y="42"/>
                </a:lnTo>
                <a:lnTo>
                  <a:pt x="84" y="42"/>
                </a:lnTo>
                <a:lnTo>
                  <a:pt x="90" y="36"/>
                </a:lnTo>
                <a:lnTo>
                  <a:pt x="114" y="36"/>
                </a:lnTo>
                <a:lnTo>
                  <a:pt x="120" y="24"/>
                </a:lnTo>
                <a:lnTo>
                  <a:pt x="126" y="18"/>
                </a:lnTo>
                <a:lnTo>
                  <a:pt x="132" y="24"/>
                </a:lnTo>
                <a:lnTo>
                  <a:pt x="144" y="30"/>
                </a:lnTo>
                <a:lnTo>
                  <a:pt x="150" y="42"/>
                </a:lnTo>
                <a:lnTo>
                  <a:pt x="168" y="48"/>
                </a:lnTo>
                <a:lnTo>
                  <a:pt x="192" y="48"/>
                </a:lnTo>
                <a:lnTo>
                  <a:pt x="198" y="42"/>
                </a:lnTo>
                <a:lnTo>
                  <a:pt x="210" y="36"/>
                </a:lnTo>
                <a:lnTo>
                  <a:pt x="216" y="30"/>
                </a:lnTo>
                <a:lnTo>
                  <a:pt x="216" y="24"/>
                </a:lnTo>
                <a:lnTo>
                  <a:pt x="210" y="18"/>
                </a:lnTo>
                <a:lnTo>
                  <a:pt x="186" y="18"/>
                </a:lnTo>
                <a:lnTo>
                  <a:pt x="180" y="24"/>
                </a:lnTo>
                <a:lnTo>
                  <a:pt x="168" y="24"/>
                </a:lnTo>
                <a:lnTo>
                  <a:pt x="162" y="12"/>
                </a:lnTo>
                <a:lnTo>
                  <a:pt x="156" y="6"/>
                </a:lnTo>
                <a:lnTo>
                  <a:pt x="144" y="12"/>
                </a:lnTo>
                <a:lnTo>
                  <a:pt x="144" y="0"/>
                </a:lnTo>
                <a:lnTo>
                  <a:pt x="90" y="0"/>
                </a:lnTo>
                <a:lnTo>
                  <a:pt x="90" y="12"/>
                </a:lnTo>
                <a:lnTo>
                  <a:pt x="18" y="12"/>
                </a:lnTo>
                <a:lnTo>
                  <a:pt x="18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Gabon" descr="© INSCALE GmbH, 05.05.2010&#10;http://www.presentationload.com/">
            <a:extLst>
              <a:ext uri="{FF2B5EF4-FFF2-40B4-BE49-F238E27FC236}">
                <a16:creationId xmlns:a16="http://schemas.microsoft.com/office/drawing/2014/main" id="{601484E7-B904-F228-0760-2BE5A2D0C3AC}"/>
              </a:ext>
            </a:extLst>
          </p:cNvPr>
          <p:cNvSpPr>
            <a:spLocks/>
          </p:cNvSpPr>
          <p:nvPr/>
        </p:nvSpPr>
        <p:spPr bwMode="gray">
          <a:xfrm>
            <a:off x="5891602" y="4292682"/>
            <a:ext cx="197316" cy="241574"/>
          </a:xfrm>
          <a:custGeom>
            <a:avLst/>
            <a:gdLst>
              <a:gd name="T0" fmla="*/ 2147483647 w 420"/>
              <a:gd name="T1" fmla="*/ 2147483647 h 510"/>
              <a:gd name="T2" fmla="*/ 2147483647 w 420"/>
              <a:gd name="T3" fmla="*/ 2147483647 h 510"/>
              <a:gd name="T4" fmla="*/ 2147483647 w 420"/>
              <a:gd name="T5" fmla="*/ 2147483647 h 510"/>
              <a:gd name="T6" fmla="*/ 2147483647 w 420"/>
              <a:gd name="T7" fmla="*/ 2147483647 h 510"/>
              <a:gd name="T8" fmla="*/ 2147483647 w 420"/>
              <a:gd name="T9" fmla="*/ 2147483647 h 510"/>
              <a:gd name="T10" fmla="*/ 2147483647 w 420"/>
              <a:gd name="T11" fmla="*/ 2147483647 h 510"/>
              <a:gd name="T12" fmla="*/ 2147483647 w 420"/>
              <a:gd name="T13" fmla="*/ 2147483647 h 510"/>
              <a:gd name="T14" fmla="*/ 2147483647 w 420"/>
              <a:gd name="T15" fmla="*/ 2147483647 h 510"/>
              <a:gd name="T16" fmla="*/ 2147483647 w 420"/>
              <a:gd name="T17" fmla="*/ 2147483647 h 510"/>
              <a:gd name="T18" fmla="*/ 2147483647 w 420"/>
              <a:gd name="T19" fmla="*/ 2147483647 h 510"/>
              <a:gd name="T20" fmla="*/ 2147483647 w 420"/>
              <a:gd name="T21" fmla="*/ 2147483647 h 510"/>
              <a:gd name="T22" fmla="*/ 2147483647 w 420"/>
              <a:gd name="T23" fmla="*/ 2147483647 h 510"/>
              <a:gd name="T24" fmla="*/ 2147483647 w 420"/>
              <a:gd name="T25" fmla="*/ 2147483647 h 510"/>
              <a:gd name="T26" fmla="*/ 2147483647 w 420"/>
              <a:gd name="T27" fmla="*/ 2147483647 h 510"/>
              <a:gd name="T28" fmla="*/ 2147483647 w 420"/>
              <a:gd name="T29" fmla="*/ 2147483647 h 510"/>
              <a:gd name="T30" fmla="*/ 2147483647 w 420"/>
              <a:gd name="T31" fmla="*/ 2147483647 h 510"/>
              <a:gd name="T32" fmla="*/ 2147483647 w 420"/>
              <a:gd name="T33" fmla="*/ 2147483647 h 510"/>
              <a:gd name="T34" fmla="*/ 2147483647 w 420"/>
              <a:gd name="T35" fmla="*/ 2147483647 h 510"/>
              <a:gd name="T36" fmla="*/ 2147483647 w 420"/>
              <a:gd name="T37" fmla="*/ 2147483647 h 510"/>
              <a:gd name="T38" fmla="*/ 2147483647 w 420"/>
              <a:gd name="T39" fmla="*/ 2147483647 h 510"/>
              <a:gd name="T40" fmla="*/ 2147483647 w 420"/>
              <a:gd name="T41" fmla="*/ 2147483647 h 510"/>
              <a:gd name="T42" fmla="*/ 2147483647 w 420"/>
              <a:gd name="T43" fmla="*/ 2147483647 h 510"/>
              <a:gd name="T44" fmla="*/ 2147483647 w 420"/>
              <a:gd name="T45" fmla="*/ 2147483647 h 510"/>
              <a:gd name="T46" fmla="*/ 2147483647 w 420"/>
              <a:gd name="T47" fmla="*/ 2147483647 h 510"/>
              <a:gd name="T48" fmla="*/ 2147483647 w 420"/>
              <a:gd name="T49" fmla="*/ 2147483647 h 510"/>
              <a:gd name="T50" fmla="*/ 2147483647 w 420"/>
              <a:gd name="T51" fmla="*/ 2147483647 h 510"/>
              <a:gd name="T52" fmla="*/ 2147483647 w 420"/>
              <a:gd name="T53" fmla="*/ 2147483647 h 510"/>
              <a:gd name="T54" fmla="*/ 2147483647 w 420"/>
              <a:gd name="T55" fmla="*/ 2147483647 h 510"/>
              <a:gd name="T56" fmla="*/ 2147483647 w 420"/>
              <a:gd name="T57" fmla="*/ 2147483647 h 510"/>
              <a:gd name="T58" fmla="*/ 2147483647 w 420"/>
              <a:gd name="T59" fmla="*/ 2147483647 h 510"/>
              <a:gd name="T60" fmla="*/ 2147483647 w 420"/>
              <a:gd name="T61" fmla="*/ 2147483647 h 510"/>
              <a:gd name="T62" fmla="*/ 2147483647 w 420"/>
              <a:gd name="T63" fmla="*/ 2147483647 h 510"/>
              <a:gd name="T64" fmla="*/ 2147483647 w 420"/>
              <a:gd name="T65" fmla="*/ 2147483647 h 510"/>
              <a:gd name="T66" fmla="*/ 2147483647 w 420"/>
              <a:gd name="T67" fmla="*/ 2147483647 h 510"/>
              <a:gd name="T68" fmla="*/ 2147483647 w 420"/>
              <a:gd name="T69" fmla="*/ 2147483647 h 510"/>
              <a:gd name="T70" fmla="*/ 2147483647 w 420"/>
              <a:gd name="T71" fmla="*/ 2147483647 h 510"/>
              <a:gd name="T72" fmla="*/ 2147483647 w 420"/>
              <a:gd name="T73" fmla="*/ 2147483647 h 510"/>
              <a:gd name="T74" fmla="*/ 2147483647 w 420"/>
              <a:gd name="T75" fmla="*/ 2147483647 h 510"/>
              <a:gd name="T76" fmla="*/ 2147483647 w 420"/>
              <a:gd name="T77" fmla="*/ 2147483647 h 510"/>
              <a:gd name="T78" fmla="*/ 2147483647 w 420"/>
              <a:gd name="T79" fmla="*/ 2147483647 h 510"/>
              <a:gd name="T80" fmla="*/ 2147483647 w 420"/>
              <a:gd name="T81" fmla="*/ 2147483647 h 510"/>
              <a:gd name="T82" fmla="*/ 2147483647 w 420"/>
              <a:gd name="T83" fmla="*/ 2147483647 h 510"/>
              <a:gd name="T84" fmla="*/ 2147483647 w 420"/>
              <a:gd name="T85" fmla="*/ 2147483647 h 510"/>
              <a:gd name="T86" fmla="*/ 2147483647 w 420"/>
              <a:gd name="T87" fmla="*/ 2147483647 h 510"/>
              <a:gd name="T88" fmla="*/ 2147483647 w 420"/>
              <a:gd name="T89" fmla="*/ 2147483647 h 510"/>
              <a:gd name="T90" fmla="*/ 2147483647 w 420"/>
              <a:gd name="T91" fmla="*/ 2147483647 h 510"/>
              <a:gd name="T92" fmla="*/ 2147483647 w 420"/>
              <a:gd name="T93" fmla="*/ 2147483647 h 510"/>
              <a:gd name="T94" fmla="*/ 2147483647 w 420"/>
              <a:gd name="T95" fmla="*/ 2147483647 h 510"/>
              <a:gd name="T96" fmla="*/ 2147483647 w 420"/>
              <a:gd name="T97" fmla="*/ 2147483647 h 510"/>
              <a:gd name="T98" fmla="*/ 2147483647 w 420"/>
              <a:gd name="T99" fmla="*/ 2147483647 h 510"/>
              <a:gd name="T100" fmla="*/ 2147483647 w 420"/>
              <a:gd name="T101" fmla="*/ 2147483647 h 510"/>
              <a:gd name="T102" fmla="*/ 2147483647 w 420"/>
              <a:gd name="T103" fmla="*/ 2147483647 h 510"/>
              <a:gd name="T104" fmla="*/ 2147483647 w 420"/>
              <a:gd name="T105" fmla="*/ 2147483647 h 510"/>
              <a:gd name="T106" fmla="*/ 2147483647 w 420"/>
              <a:gd name="T107" fmla="*/ 2147483647 h 510"/>
              <a:gd name="T108" fmla="*/ 2147483647 w 420"/>
              <a:gd name="T109" fmla="*/ 2147483647 h 510"/>
              <a:gd name="T110" fmla="*/ 2147483647 w 420"/>
              <a:gd name="T111" fmla="*/ 2147483647 h 5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20"/>
              <a:gd name="T169" fmla="*/ 0 h 510"/>
              <a:gd name="T170" fmla="*/ 420 w 420"/>
              <a:gd name="T171" fmla="*/ 510 h 5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20" h="510">
                <a:moveTo>
                  <a:pt x="420" y="240"/>
                </a:moveTo>
                <a:lnTo>
                  <a:pt x="414" y="234"/>
                </a:lnTo>
                <a:lnTo>
                  <a:pt x="396" y="234"/>
                </a:lnTo>
                <a:lnTo>
                  <a:pt x="390" y="216"/>
                </a:lnTo>
                <a:lnTo>
                  <a:pt x="372" y="210"/>
                </a:lnTo>
                <a:lnTo>
                  <a:pt x="372" y="174"/>
                </a:lnTo>
                <a:lnTo>
                  <a:pt x="384" y="150"/>
                </a:lnTo>
                <a:lnTo>
                  <a:pt x="396" y="150"/>
                </a:lnTo>
                <a:lnTo>
                  <a:pt x="402" y="144"/>
                </a:lnTo>
                <a:lnTo>
                  <a:pt x="408" y="132"/>
                </a:lnTo>
                <a:lnTo>
                  <a:pt x="414" y="126"/>
                </a:lnTo>
                <a:lnTo>
                  <a:pt x="414" y="114"/>
                </a:lnTo>
                <a:lnTo>
                  <a:pt x="402" y="108"/>
                </a:lnTo>
                <a:lnTo>
                  <a:pt x="402" y="90"/>
                </a:lnTo>
                <a:lnTo>
                  <a:pt x="396" y="84"/>
                </a:lnTo>
                <a:lnTo>
                  <a:pt x="396" y="78"/>
                </a:lnTo>
                <a:lnTo>
                  <a:pt x="384" y="78"/>
                </a:lnTo>
                <a:lnTo>
                  <a:pt x="378" y="72"/>
                </a:lnTo>
                <a:lnTo>
                  <a:pt x="360" y="72"/>
                </a:lnTo>
                <a:lnTo>
                  <a:pt x="360" y="90"/>
                </a:lnTo>
                <a:lnTo>
                  <a:pt x="354" y="96"/>
                </a:lnTo>
                <a:lnTo>
                  <a:pt x="330" y="96"/>
                </a:lnTo>
                <a:lnTo>
                  <a:pt x="324" y="90"/>
                </a:lnTo>
                <a:lnTo>
                  <a:pt x="318" y="54"/>
                </a:lnTo>
                <a:lnTo>
                  <a:pt x="336" y="24"/>
                </a:lnTo>
                <a:lnTo>
                  <a:pt x="336" y="6"/>
                </a:lnTo>
                <a:lnTo>
                  <a:pt x="288" y="12"/>
                </a:lnTo>
                <a:lnTo>
                  <a:pt x="282" y="12"/>
                </a:lnTo>
                <a:lnTo>
                  <a:pt x="270" y="6"/>
                </a:lnTo>
                <a:lnTo>
                  <a:pt x="264" y="6"/>
                </a:lnTo>
                <a:lnTo>
                  <a:pt x="252" y="18"/>
                </a:lnTo>
                <a:lnTo>
                  <a:pt x="222" y="18"/>
                </a:lnTo>
                <a:lnTo>
                  <a:pt x="210" y="0"/>
                </a:lnTo>
                <a:lnTo>
                  <a:pt x="192" y="18"/>
                </a:lnTo>
                <a:lnTo>
                  <a:pt x="186" y="54"/>
                </a:lnTo>
                <a:lnTo>
                  <a:pt x="192" y="60"/>
                </a:lnTo>
                <a:lnTo>
                  <a:pt x="192" y="90"/>
                </a:lnTo>
                <a:lnTo>
                  <a:pt x="186" y="108"/>
                </a:lnTo>
                <a:lnTo>
                  <a:pt x="186" y="114"/>
                </a:lnTo>
                <a:lnTo>
                  <a:pt x="84" y="114"/>
                </a:lnTo>
                <a:lnTo>
                  <a:pt x="84" y="108"/>
                </a:lnTo>
                <a:lnTo>
                  <a:pt x="72" y="108"/>
                </a:lnTo>
                <a:lnTo>
                  <a:pt x="60" y="120"/>
                </a:lnTo>
                <a:lnTo>
                  <a:pt x="60" y="126"/>
                </a:lnTo>
                <a:lnTo>
                  <a:pt x="66" y="132"/>
                </a:lnTo>
                <a:lnTo>
                  <a:pt x="66" y="144"/>
                </a:lnTo>
                <a:lnTo>
                  <a:pt x="72" y="150"/>
                </a:lnTo>
                <a:lnTo>
                  <a:pt x="72" y="162"/>
                </a:lnTo>
                <a:lnTo>
                  <a:pt x="48" y="162"/>
                </a:lnTo>
                <a:lnTo>
                  <a:pt x="48" y="210"/>
                </a:lnTo>
                <a:lnTo>
                  <a:pt x="42" y="228"/>
                </a:lnTo>
                <a:lnTo>
                  <a:pt x="36" y="240"/>
                </a:lnTo>
                <a:lnTo>
                  <a:pt x="30" y="246"/>
                </a:lnTo>
                <a:lnTo>
                  <a:pt x="18" y="252"/>
                </a:lnTo>
                <a:lnTo>
                  <a:pt x="0" y="252"/>
                </a:lnTo>
                <a:lnTo>
                  <a:pt x="30" y="306"/>
                </a:lnTo>
                <a:lnTo>
                  <a:pt x="42" y="294"/>
                </a:lnTo>
                <a:lnTo>
                  <a:pt x="54" y="312"/>
                </a:lnTo>
                <a:lnTo>
                  <a:pt x="48" y="318"/>
                </a:lnTo>
                <a:lnTo>
                  <a:pt x="48" y="330"/>
                </a:lnTo>
                <a:lnTo>
                  <a:pt x="42" y="336"/>
                </a:lnTo>
                <a:lnTo>
                  <a:pt x="42" y="342"/>
                </a:lnTo>
                <a:lnTo>
                  <a:pt x="48" y="348"/>
                </a:lnTo>
                <a:lnTo>
                  <a:pt x="66" y="348"/>
                </a:lnTo>
                <a:lnTo>
                  <a:pt x="72" y="390"/>
                </a:lnTo>
                <a:lnTo>
                  <a:pt x="102" y="396"/>
                </a:lnTo>
                <a:lnTo>
                  <a:pt x="96" y="408"/>
                </a:lnTo>
                <a:lnTo>
                  <a:pt x="144" y="462"/>
                </a:lnTo>
                <a:lnTo>
                  <a:pt x="138" y="468"/>
                </a:lnTo>
                <a:lnTo>
                  <a:pt x="174" y="510"/>
                </a:lnTo>
                <a:lnTo>
                  <a:pt x="180" y="492"/>
                </a:lnTo>
                <a:lnTo>
                  <a:pt x="204" y="480"/>
                </a:lnTo>
                <a:lnTo>
                  <a:pt x="222" y="498"/>
                </a:lnTo>
                <a:lnTo>
                  <a:pt x="228" y="492"/>
                </a:lnTo>
                <a:lnTo>
                  <a:pt x="228" y="456"/>
                </a:lnTo>
                <a:lnTo>
                  <a:pt x="210" y="444"/>
                </a:lnTo>
                <a:lnTo>
                  <a:pt x="228" y="432"/>
                </a:lnTo>
                <a:lnTo>
                  <a:pt x="198" y="414"/>
                </a:lnTo>
                <a:lnTo>
                  <a:pt x="210" y="414"/>
                </a:lnTo>
                <a:lnTo>
                  <a:pt x="210" y="402"/>
                </a:lnTo>
                <a:lnTo>
                  <a:pt x="204" y="396"/>
                </a:lnTo>
                <a:lnTo>
                  <a:pt x="204" y="378"/>
                </a:lnTo>
                <a:lnTo>
                  <a:pt x="210" y="378"/>
                </a:lnTo>
                <a:lnTo>
                  <a:pt x="216" y="384"/>
                </a:lnTo>
                <a:lnTo>
                  <a:pt x="228" y="384"/>
                </a:lnTo>
                <a:lnTo>
                  <a:pt x="240" y="390"/>
                </a:lnTo>
                <a:lnTo>
                  <a:pt x="258" y="390"/>
                </a:lnTo>
                <a:lnTo>
                  <a:pt x="264" y="384"/>
                </a:lnTo>
                <a:lnTo>
                  <a:pt x="270" y="372"/>
                </a:lnTo>
                <a:lnTo>
                  <a:pt x="282" y="366"/>
                </a:lnTo>
                <a:lnTo>
                  <a:pt x="264" y="348"/>
                </a:lnTo>
                <a:lnTo>
                  <a:pt x="264" y="342"/>
                </a:lnTo>
                <a:lnTo>
                  <a:pt x="294" y="342"/>
                </a:lnTo>
                <a:lnTo>
                  <a:pt x="312" y="384"/>
                </a:lnTo>
                <a:lnTo>
                  <a:pt x="342" y="384"/>
                </a:lnTo>
                <a:lnTo>
                  <a:pt x="348" y="378"/>
                </a:lnTo>
                <a:lnTo>
                  <a:pt x="354" y="366"/>
                </a:lnTo>
                <a:lnTo>
                  <a:pt x="360" y="360"/>
                </a:lnTo>
                <a:lnTo>
                  <a:pt x="366" y="360"/>
                </a:lnTo>
                <a:lnTo>
                  <a:pt x="366" y="390"/>
                </a:lnTo>
                <a:lnTo>
                  <a:pt x="372" y="396"/>
                </a:lnTo>
                <a:lnTo>
                  <a:pt x="384" y="396"/>
                </a:lnTo>
                <a:lnTo>
                  <a:pt x="390" y="390"/>
                </a:lnTo>
                <a:lnTo>
                  <a:pt x="396" y="378"/>
                </a:lnTo>
                <a:lnTo>
                  <a:pt x="396" y="354"/>
                </a:lnTo>
                <a:lnTo>
                  <a:pt x="408" y="348"/>
                </a:lnTo>
                <a:lnTo>
                  <a:pt x="414" y="342"/>
                </a:lnTo>
                <a:lnTo>
                  <a:pt x="408" y="318"/>
                </a:lnTo>
                <a:lnTo>
                  <a:pt x="414" y="306"/>
                </a:lnTo>
                <a:lnTo>
                  <a:pt x="414" y="258"/>
                </a:lnTo>
                <a:lnTo>
                  <a:pt x="420" y="252"/>
                </a:lnTo>
                <a:lnTo>
                  <a:pt x="420" y="24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France" descr="© INSCALE GmbH, 05.05.2010&#10;http://www.presentationload.com/">
            <a:extLst>
              <a:ext uri="{FF2B5EF4-FFF2-40B4-BE49-F238E27FC236}">
                <a16:creationId xmlns:a16="http://schemas.microsoft.com/office/drawing/2014/main" id="{37072DEF-B34E-3433-6C52-7F0C1705A25A}"/>
              </a:ext>
            </a:extLst>
          </p:cNvPr>
          <p:cNvSpPr>
            <a:spLocks noEditPoints="1"/>
          </p:cNvSpPr>
          <p:nvPr/>
        </p:nvSpPr>
        <p:spPr bwMode="gray">
          <a:xfrm>
            <a:off x="5495126" y="2446765"/>
            <a:ext cx="429670" cy="370660"/>
          </a:xfrm>
          <a:custGeom>
            <a:avLst/>
            <a:gdLst>
              <a:gd name="T0" fmla="*/ 2147483647 w 230"/>
              <a:gd name="T1" fmla="*/ 2147483647 h 198"/>
              <a:gd name="T2" fmla="*/ 2147483647 w 230"/>
              <a:gd name="T3" fmla="*/ 2147483647 h 198"/>
              <a:gd name="T4" fmla="*/ 2147483647 w 230"/>
              <a:gd name="T5" fmla="*/ 2147483647 h 198"/>
              <a:gd name="T6" fmla="*/ 2147483647 w 230"/>
              <a:gd name="T7" fmla="*/ 2147483647 h 198"/>
              <a:gd name="T8" fmla="*/ 2147483647 w 230"/>
              <a:gd name="T9" fmla="*/ 2147483647 h 198"/>
              <a:gd name="T10" fmla="*/ 2147483647 w 230"/>
              <a:gd name="T11" fmla="*/ 2147483647 h 198"/>
              <a:gd name="T12" fmla="*/ 2147483647 w 230"/>
              <a:gd name="T13" fmla="*/ 2147483647 h 198"/>
              <a:gd name="T14" fmla="*/ 2147483647 w 230"/>
              <a:gd name="T15" fmla="*/ 2147483647 h 198"/>
              <a:gd name="T16" fmla="*/ 2147483647 w 230"/>
              <a:gd name="T17" fmla="*/ 2147483647 h 198"/>
              <a:gd name="T18" fmla="*/ 2147483647 w 230"/>
              <a:gd name="T19" fmla="*/ 2147483647 h 198"/>
              <a:gd name="T20" fmla="*/ 2147483647 w 230"/>
              <a:gd name="T21" fmla="*/ 2147483647 h 198"/>
              <a:gd name="T22" fmla="*/ 2147483647 w 230"/>
              <a:gd name="T23" fmla="*/ 2147483647 h 198"/>
              <a:gd name="T24" fmla="*/ 2147483647 w 230"/>
              <a:gd name="T25" fmla="*/ 2147483647 h 198"/>
              <a:gd name="T26" fmla="*/ 2147483647 w 230"/>
              <a:gd name="T27" fmla="*/ 2147483647 h 198"/>
              <a:gd name="T28" fmla="*/ 2147483647 w 230"/>
              <a:gd name="T29" fmla="*/ 2147483647 h 198"/>
              <a:gd name="T30" fmla="*/ 2147483647 w 230"/>
              <a:gd name="T31" fmla="*/ 2147483647 h 198"/>
              <a:gd name="T32" fmla="*/ 2147483647 w 230"/>
              <a:gd name="T33" fmla="*/ 2147483647 h 198"/>
              <a:gd name="T34" fmla="*/ 2147483647 w 230"/>
              <a:gd name="T35" fmla="*/ 2147483647 h 198"/>
              <a:gd name="T36" fmla="*/ 2147483647 w 230"/>
              <a:gd name="T37" fmla="*/ 2147483647 h 198"/>
              <a:gd name="T38" fmla="*/ 2147483647 w 230"/>
              <a:gd name="T39" fmla="*/ 2147483647 h 198"/>
              <a:gd name="T40" fmla="*/ 2147483647 w 230"/>
              <a:gd name="T41" fmla="*/ 2147483647 h 198"/>
              <a:gd name="T42" fmla="*/ 2147483647 w 230"/>
              <a:gd name="T43" fmla="*/ 2147483647 h 198"/>
              <a:gd name="T44" fmla="*/ 2147483647 w 230"/>
              <a:gd name="T45" fmla="*/ 2147483647 h 198"/>
              <a:gd name="T46" fmla="*/ 2147483647 w 230"/>
              <a:gd name="T47" fmla="*/ 2147483647 h 198"/>
              <a:gd name="T48" fmla="*/ 2147483647 w 230"/>
              <a:gd name="T49" fmla="*/ 2147483647 h 198"/>
              <a:gd name="T50" fmla="*/ 2147483647 w 230"/>
              <a:gd name="T51" fmla="*/ 2147483647 h 198"/>
              <a:gd name="T52" fmla="*/ 2147483647 w 230"/>
              <a:gd name="T53" fmla="*/ 2147483647 h 198"/>
              <a:gd name="T54" fmla="*/ 2147483647 w 230"/>
              <a:gd name="T55" fmla="*/ 2147483647 h 198"/>
              <a:gd name="T56" fmla="*/ 2147483647 w 230"/>
              <a:gd name="T57" fmla="*/ 2147483647 h 198"/>
              <a:gd name="T58" fmla="*/ 2147483647 w 230"/>
              <a:gd name="T59" fmla="*/ 2147483647 h 198"/>
              <a:gd name="T60" fmla="*/ 2147483647 w 230"/>
              <a:gd name="T61" fmla="*/ 2147483647 h 198"/>
              <a:gd name="T62" fmla="*/ 2147483647 w 230"/>
              <a:gd name="T63" fmla="*/ 2147483647 h 198"/>
              <a:gd name="T64" fmla="*/ 2147483647 w 230"/>
              <a:gd name="T65" fmla="*/ 2147483647 h 198"/>
              <a:gd name="T66" fmla="*/ 2147483647 w 230"/>
              <a:gd name="T67" fmla="*/ 2147483647 h 198"/>
              <a:gd name="T68" fmla="*/ 2147483647 w 230"/>
              <a:gd name="T69" fmla="*/ 2147483647 h 198"/>
              <a:gd name="T70" fmla="*/ 2147483647 w 230"/>
              <a:gd name="T71" fmla="*/ 2147483647 h 198"/>
              <a:gd name="T72" fmla="*/ 2147483647 w 230"/>
              <a:gd name="T73" fmla="*/ 2147483647 h 198"/>
              <a:gd name="T74" fmla="*/ 2147483647 w 230"/>
              <a:gd name="T75" fmla="*/ 2147483647 h 198"/>
              <a:gd name="T76" fmla="*/ 2147483647 w 230"/>
              <a:gd name="T77" fmla="*/ 2147483647 h 198"/>
              <a:gd name="T78" fmla="*/ 2147483647 w 230"/>
              <a:gd name="T79" fmla="*/ 2147483647 h 198"/>
              <a:gd name="T80" fmla="*/ 2147483647 w 230"/>
              <a:gd name="T81" fmla="*/ 2147483647 h 198"/>
              <a:gd name="T82" fmla="*/ 2147483647 w 230"/>
              <a:gd name="T83" fmla="*/ 2147483647 h 198"/>
              <a:gd name="T84" fmla="*/ 2147483647 w 230"/>
              <a:gd name="T85" fmla="*/ 2147483647 h 198"/>
              <a:gd name="T86" fmla="*/ 2147483647 w 230"/>
              <a:gd name="T87" fmla="*/ 2147483647 h 198"/>
              <a:gd name="T88" fmla="*/ 2147483647 w 230"/>
              <a:gd name="T89" fmla="*/ 2147483647 h 198"/>
              <a:gd name="T90" fmla="*/ 2147483647 w 230"/>
              <a:gd name="T91" fmla="*/ 2147483647 h 198"/>
              <a:gd name="T92" fmla="*/ 2147483647 w 230"/>
              <a:gd name="T93" fmla="*/ 2147483647 h 198"/>
              <a:gd name="T94" fmla="*/ 2147483647 w 230"/>
              <a:gd name="T95" fmla="*/ 2147483647 h 198"/>
              <a:gd name="T96" fmla="*/ 2147483647 w 230"/>
              <a:gd name="T97" fmla="*/ 2147483647 h 198"/>
              <a:gd name="T98" fmla="*/ 2147483647 w 230"/>
              <a:gd name="T99" fmla="*/ 2147483647 h 198"/>
              <a:gd name="T100" fmla="*/ 2147483647 w 230"/>
              <a:gd name="T101" fmla="*/ 2147483647 h 198"/>
              <a:gd name="T102" fmla="*/ 2147483647 w 230"/>
              <a:gd name="T103" fmla="*/ 2147483647 h 198"/>
              <a:gd name="T104" fmla="*/ 2147483647 w 230"/>
              <a:gd name="T105" fmla="*/ 2147483647 h 198"/>
              <a:gd name="T106" fmla="*/ 2147483647 w 230"/>
              <a:gd name="T107" fmla="*/ 2147483647 h 198"/>
              <a:gd name="T108" fmla="*/ 2147483647 w 230"/>
              <a:gd name="T109" fmla="*/ 2147483647 h 198"/>
              <a:gd name="T110" fmla="*/ 2147483647 w 230"/>
              <a:gd name="T111" fmla="*/ 2147483647 h 198"/>
              <a:gd name="T112" fmla="*/ 2147483647 w 230"/>
              <a:gd name="T113" fmla="*/ 2147483647 h 198"/>
              <a:gd name="T114" fmla="*/ 2147483647 w 230"/>
              <a:gd name="T115" fmla="*/ 2147483647 h 198"/>
              <a:gd name="T116" fmla="*/ 2147483647 w 230"/>
              <a:gd name="T117" fmla="*/ 2147483647 h 198"/>
              <a:gd name="T118" fmla="*/ 2147483647 w 230"/>
              <a:gd name="T119" fmla="*/ 2147483647 h 198"/>
              <a:gd name="T120" fmla="*/ 2147483647 w 230"/>
              <a:gd name="T121" fmla="*/ 2147483647 h 1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30"/>
              <a:gd name="T184" fmla="*/ 0 h 198"/>
              <a:gd name="T185" fmla="*/ 230 w 230"/>
              <a:gd name="T186" fmla="*/ 198 h 19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30" h="198">
                <a:moveTo>
                  <a:pt x="230" y="172"/>
                </a:moveTo>
                <a:lnTo>
                  <a:pt x="230" y="172"/>
                </a:lnTo>
                <a:lnTo>
                  <a:pt x="230" y="166"/>
                </a:lnTo>
                <a:lnTo>
                  <a:pt x="228" y="166"/>
                </a:lnTo>
                <a:lnTo>
                  <a:pt x="224" y="168"/>
                </a:lnTo>
                <a:lnTo>
                  <a:pt x="224" y="170"/>
                </a:lnTo>
                <a:lnTo>
                  <a:pt x="220" y="172"/>
                </a:lnTo>
                <a:lnTo>
                  <a:pt x="218" y="174"/>
                </a:lnTo>
                <a:lnTo>
                  <a:pt x="216" y="178"/>
                </a:lnTo>
                <a:lnTo>
                  <a:pt x="216" y="182"/>
                </a:lnTo>
                <a:lnTo>
                  <a:pt x="218" y="186"/>
                </a:lnTo>
                <a:lnTo>
                  <a:pt x="218" y="190"/>
                </a:lnTo>
                <a:lnTo>
                  <a:pt x="218" y="192"/>
                </a:lnTo>
                <a:lnTo>
                  <a:pt x="218" y="194"/>
                </a:lnTo>
                <a:lnTo>
                  <a:pt x="222" y="196"/>
                </a:lnTo>
                <a:lnTo>
                  <a:pt x="224" y="198"/>
                </a:lnTo>
                <a:lnTo>
                  <a:pt x="230" y="192"/>
                </a:lnTo>
                <a:lnTo>
                  <a:pt x="230" y="186"/>
                </a:lnTo>
                <a:lnTo>
                  <a:pt x="228" y="186"/>
                </a:lnTo>
                <a:lnTo>
                  <a:pt x="230" y="184"/>
                </a:lnTo>
                <a:lnTo>
                  <a:pt x="230" y="172"/>
                </a:lnTo>
                <a:close/>
                <a:moveTo>
                  <a:pt x="198" y="40"/>
                </a:moveTo>
                <a:lnTo>
                  <a:pt x="198" y="40"/>
                </a:lnTo>
                <a:lnTo>
                  <a:pt x="196" y="40"/>
                </a:lnTo>
                <a:lnTo>
                  <a:pt x="192" y="40"/>
                </a:lnTo>
                <a:lnTo>
                  <a:pt x="190" y="40"/>
                </a:lnTo>
                <a:lnTo>
                  <a:pt x="184" y="40"/>
                </a:lnTo>
                <a:lnTo>
                  <a:pt x="184" y="34"/>
                </a:lnTo>
                <a:lnTo>
                  <a:pt x="182" y="34"/>
                </a:lnTo>
                <a:lnTo>
                  <a:pt x="182" y="32"/>
                </a:lnTo>
                <a:lnTo>
                  <a:pt x="178" y="30"/>
                </a:lnTo>
                <a:lnTo>
                  <a:pt x="174" y="34"/>
                </a:lnTo>
                <a:lnTo>
                  <a:pt x="172" y="32"/>
                </a:lnTo>
                <a:lnTo>
                  <a:pt x="166" y="32"/>
                </a:lnTo>
                <a:lnTo>
                  <a:pt x="164" y="28"/>
                </a:lnTo>
                <a:lnTo>
                  <a:pt x="162" y="28"/>
                </a:lnTo>
                <a:lnTo>
                  <a:pt x="158" y="28"/>
                </a:lnTo>
                <a:lnTo>
                  <a:pt x="156" y="28"/>
                </a:lnTo>
                <a:lnTo>
                  <a:pt x="156" y="22"/>
                </a:lnTo>
                <a:lnTo>
                  <a:pt x="152" y="24"/>
                </a:lnTo>
                <a:lnTo>
                  <a:pt x="146" y="24"/>
                </a:lnTo>
                <a:lnTo>
                  <a:pt x="146" y="18"/>
                </a:lnTo>
                <a:lnTo>
                  <a:pt x="144" y="16"/>
                </a:lnTo>
                <a:lnTo>
                  <a:pt x="142" y="14"/>
                </a:lnTo>
                <a:lnTo>
                  <a:pt x="136" y="14"/>
                </a:lnTo>
                <a:lnTo>
                  <a:pt x="132" y="12"/>
                </a:lnTo>
                <a:lnTo>
                  <a:pt x="126" y="10"/>
                </a:lnTo>
                <a:lnTo>
                  <a:pt x="126" y="6"/>
                </a:lnTo>
                <a:lnTo>
                  <a:pt x="126" y="0"/>
                </a:lnTo>
                <a:lnTo>
                  <a:pt x="118" y="0"/>
                </a:lnTo>
                <a:lnTo>
                  <a:pt x="114" y="2"/>
                </a:lnTo>
                <a:lnTo>
                  <a:pt x="112" y="2"/>
                </a:lnTo>
                <a:lnTo>
                  <a:pt x="110" y="4"/>
                </a:lnTo>
                <a:lnTo>
                  <a:pt x="104" y="4"/>
                </a:lnTo>
                <a:lnTo>
                  <a:pt x="104" y="6"/>
                </a:lnTo>
                <a:lnTo>
                  <a:pt x="104" y="8"/>
                </a:lnTo>
                <a:lnTo>
                  <a:pt x="104" y="12"/>
                </a:lnTo>
                <a:lnTo>
                  <a:pt x="106" y="14"/>
                </a:lnTo>
                <a:lnTo>
                  <a:pt x="106" y="20"/>
                </a:lnTo>
                <a:lnTo>
                  <a:pt x="104" y="22"/>
                </a:lnTo>
                <a:lnTo>
                  <a:pt x="98" y="24"/>
                </a:lnTo>
                <a:lnTo>
                  <a:pt x="92" y="24"/>
                </a:lnTo>
                <a:lnTo>
                  <a:pt x="82" y="32"/>
                </a:lnTo>
                <a:lnTo>
                  <a:pt x="86" y="34"/>
                </a:lnTo>
                <a:lnTo>
                  <a:pt x="84" y="34"/>
                </a:lnTo>
                <a:lnTo>
                  <a:pt x="82" y="34"/>
                </a:lnTo>
                <a:lnTo>
                  <a:pt x="76" y="38"/>
                </a:lnTo>
                <a:lnTo>
                  <a:pt x="68" y="38"/>
                </a:lnTo>
                <a:lnTo>
                  <a:pt x="66" y="36"/>
                </a:lnTo>
                <a:lnTo>
                  <a:pt x="60" y="30"/>
                </a:lnTo>
                <a:lnTo>
                  <a:pt x="58" y="30"/>
                </a:lnTo>
                <a:lnTo>
                  <a:pt x="56" y="28"/>
                </a:lnTo>
                <a:lnTo>
                  <a:pt x="52" y="28"/>
                </a:lnTo>
                <a:lnTo>
                  <a:pt x="52" y="30"/>
                </a:lnTo>
                <a:lnTo>
                  <a:pt x="52" y="34"/>
                </a:lnTo>
                <a:lnTo>
                  <a:pt x="54" y="34"/>
                </a:lnTo>
                <a:lnTo>
                  <a:pt x="56" y="38"/>
                </a:lnTo>
                <a:lnTo>
                  <a:pt x="58" y="40"/>
                </a:lnTo>
                <a:lnTo>
                  <a:pt x="58" y="46"/>
                </a:lnTo>
                <a:lnTo>
                  <a:pt x="56" y="48"/>
                </a:lnTo>
                <a:lnTo>
                  <a:pt x="54" y="48"/>
                </a:lnTo>
                <a:lnTo>
                  <a:pt x="48" y="48"/>
                </a:lnTo>
                <a:lnTo>
                  <a:pt x="38" y="48"/>
                </a:lnTo>
                <a:lnTo>
                  <a:pt x="38" y="54"/>
                </a:lnTo>
                <a:lnTo>
                  <a:pt x="36" y="52"/>
                </a:lnTo>
                <a:lnTo>
                  <a:pt x="34" y="48"/>
                </a:lnTo>
                <a:lnTo>
                  <a:pt x="32" y="48"/>
                </a:lnTo>
                <a:lnTo>
                  <a:pt x="30" y="46"/>
                </a:lnTo>
                <a:lnTo>
                  <a:pt x="26" y="46"/>
                </a:lnTo>
                <a:lnTo>
                  <a:pt x="24" y="48"/>
                </a:lnTo>
                <a:lnTo>
                  <a:pt x="22" y="48"/>
                </a:lnTo>
                <a:lnTo>
                  <a:pt x="20" y="48"/>
                </a:lnTo>
                <a:lnTo>
                  <a:pt x="16" y="48"/>
                </a:lnTo>
                <a:lnTo>
                  <a:pt x="12" y="50"/>
                </a:lnTo>
                <a:lnTo>
                  <a:pt x="8" y="50"/>
                </a:lnTo>
                <a:lnTo>
                  <a:pt x="6" y="52"/>
                </a:lnTo>
                <a:lnTo>
                  <a:pt x="4" y="54"/>
                </a:lnTo>
                <a:lnTo>
                  <a:pt x="6" y="56"/>
                </a:lnTo>
                <a:lnTo>
                  <a:pt x="8" y="56"/>
                </a:lnTo>
                <a:lnTo>
                  <a:pt x="10" y="58"/>
                </a:lnTo>
                <a:lnTo>
                  <a:pt x="10" y="60"/>
                </a:lnTo>
                <a:lnTo>
                  <a:pt x="6" y="60"/>
                </a:lnTo>
                <a:lnTo>
                  <a:pt x="2" y="60"/>
                </a:lnTo>
                <a:lnTo>
                  <a:pt x="0" y="60"/>
                </a:lnTo>
                <a:lnTo>
                  <a:pt x="0" y="62"/>
                </a:lnTo>
                <a:lnTo>
                  <a:pt x="6" y="66"/>
                </a:lnTo>
                <a:lnTo>
                  <a:pt x="12" y="66"/>
                </a:lnTo>
                <a:lnTo>
                  <a:pt x="12" y="64"/>
                </a:lnTo>
                <a:lnTo>
                  <a:pt x="26" y="72"/>
                </a:lnTo>
                <a:lnTo>
                  <a:pt x="32" y="72"/>
                </a:lnTo>
                <a:lnTo>
                  <a:pt x="38" y="76"/>
                </a:lnTo>
                <a:lnTo>
                  <a:pt x="48" y="76"/>
                </a:lnTo>
                <a:lnTo>
                  <a:pt x="40" y="80"/>
                </a:lnTo>
                <a:lnTo>
                  <a:pt x="42" y="84"/>
                </a:lnTo>
                <a:lnTo>
                  <a:pt x="44" y="86"/>
                </a:lnTo>
                <a:lnTo>
                  <a:pt x="46" y="92"/>
                </a:lnTo>
                <a:lnTo>
                  <a:pt x="52" y="96"/>
                </a:lnTo>
                <a:lnTo>
                  <a:pt x="58" y="96"/>
                </a:lnTo>
                <a:lnTo>
                  <a:pt x="58" y="106"/>
                </a:lnTo>
                <a:lnTo>
                  <a:pt x="62" y="114"/>
                </a:lnTo>
                <a:lnTo>
                  <a:pt x="66" y="124"/>
                </a:lnTo>
                <a:lnTo>
                  <a:pt x="58" y="114"/>
                </a:lnTo>
                <a:lnTo>
                  <a:pt x="58" y="118"/>
                </a:lnTo>
                <a:lnTo>
                  <a:pt x="56" y="120"/>
                </a:lnTo>
                <a:lnTo>
                  <a:pt x="56" y="132"/>
                </a:lnTo>
                <a:lnTo>
                  <a:pt x="54" y="134"/>
                </a:lnTo>
                <a:lnTo>
                  <a:pt x="52" y="144"/>
                </a:lnTo>
                <a:lnTo>
                  <a:pt x="52" y="146"/>
                </a:lnTo>
                <a:lnTo>
                  <a:pt x="50" y="150"/>
                </a:lnTo>
                <a:lnTo>
                  <a:pt x="50" y="152"/>
                </a:lnTo>
                <a:lnTo>
                  <a:pt x="48" y="152"/>
                </a:lnTo>
                <a:lnTo>
                  <a:pt x="48" y="154"/>
                </a:lnTo>
                <a:lnTo>
                  <a:pt x="46" y="156"/>
                </a:lnTo>
                <a:lnTo>
                  <a:pt x="44" y="158"/>
                </a:lnTo>
                <a:lnTo>
                  <a:pt x="46" y="160"/>
                </a:lnTo>
                <a:lnTo>
                  <a:pt x="46" y="158"/>
                </a:lnTo>
                <a:lnTo>
                  <a:pt x="48" y="158"/>
                </a:lnTo>
                <a:lnTo>
                  <a:pt x="52" y="160"/>
                </a:lnTo>
                <a:lnTo>
                  <a:pt x="52" y="162"/>
                </a:lnTo>
                <a:lnTo>
                  <a:pt x="50" y="164"/>
                </a:lnTo>
                <a:lnTo>
                  <a:pt x="60" y="164"/>
                </a:lnTo>
                <a:lnTo>
                  <a:pt x="64" y="168"/>
                </a:lnTo>
                <a:lnTo>
                  <a:pt x="66" y="166"/>
                </a:lnTo>
                <a:lnTo>
                  <a:pt x="68" y="166"/>
                </a:lnTo>
                <a:lnTo>
                  <a:pt x="72" y="170"/>
                </a:lnTo>
                <a:lnTo>
                  <a:pt x="78" y="170"/>
                </a:lnTo>
                <a:lnTo>
                  <a:pt x="78" y="172"/>
                </a:lnTo>
                <a:lnTo>
                  <a:pt x="84" y="172"/>
                </a:lnTo>
                <a:lnTo>
                  <a:pt x="84" y="168"/>
                </a:lnTo>
                <a:lnTo>
                  <a:pt x="86" y="166"/>
                </a:lnTo>
                <a:lnTo>
                  <a:pt x="90" y="166"/>
                </a:lnTo>
                <a:lnTo>
                  <a:pt x="92" y="168"/>
                </a:lnTo>
                <a:lnTo>
                  <a:pt x="92" y="170"/>
                </a:lnTo>
                <a:lnTo>
                  <a:pt x="96" y="170"/>
                </a:lnTo>
                <a:lnTo>
                  <a:pt x="96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6"/>
                </a:lnTo>
                <a:lnTo>
                  <a:pt x="112" y="176"/>
                </a:lnTo>
                <a:lnTo>
                  <a:pt x="112" y="178"/>
                </a:lnTo>
                <a:lnTo>
                  <a:pt x="118" y="178"/>
                </a:lnTo>
                <a:lnTo>
                  <a:pt x="118" y="176"/>
                </a:lnTo>
                <a:lnTo>
                  <a:pt x="118" y="174"/>
                </a:lnTo>
                <a:lnTo>
                  <a:pt x="122" y="174"/>
                </a:lnTo>
                <a:lnTo>
                  <a:pt x="122" y="170"/>
                </a:lnTo>
                <a:lnTo>
                  <a:pt x="126" y="164"/>
                </a:lnTo>
                <a:lnTo>
                  <a:pt x="130" y="160"/>
                </a:lnTo>
                <a:lnTo>
                  <a:pt x="132" y="158"/>
                </a:lnTo>
                <a:lnTo>
                  <a:pt x="134" y="156"/>
                </a:lnTo>
                <a:lnTo>
                  <a:pt x="138" y="154"/>
                </a:lnTo>
                <a:lnTo>
                  <a:pt x="140" y="152"/>
                </a:lnTo>
                <a:lnTo>
                  <a:pt x="144" y="152"/>
                </a:lnTo>
                <a:lnTo>
                  <a:pt x="146" y="154"/>
                </a:lnTo>
                <a:lnTo>
                  <a:pt x="150" y="154"/>
                </a:lnTo>
                <a:lnTo>
                  <a:pt x="152" y="156"/>
                </a:lnTo>
                <a:lnTo>
                  <a:pt x="162" y="156"/>
                </a:lnTo>
                <a:lnTo>
                  <a:pt x="166" y="160"/>
                </a:lnTo>
                <a:lnTo>
                  <a:pt x="166" y="162"/>
                </a:lnTo>
                <a:lnTo>
                  <a:pt x="170" y="162"/>
                </a:lnTo>
                <a:lnTo>
                  <a:pt x="172" y="164"/>
                </a:lnTo>
                <a:lnTo>
                  <a:pt x="178" y="164"/>
                </a:lnTo>
                <a:lnTo>
                  <a:pt x="182" y="162"/>
                </a:lnTo>
                <a:lnTo>
                  <a:pt x="184" y="160"/>
                </a:lnTo>
                <a:lnTo>
                  <a:pt x="186" y="154"/>
                </a:lnTo>
                <a:lnTo>
                  <a:pt x="192" y="150"/>
                </a:lnTo>
                <a:lnTo>
                  <a:pt x="196" y="150"/>
                </a:lnTo>
                <a:lnTo>
                  <a:pt x="196" y="148"/>
                </a:lnTo>
                <a:lnTo>
                  <a:pt x="200" y="144"/>
                </a:lnTo>
                <a:lnTo>
                  <a:pt x="200" y="142"/>
                </a:lnTo>
                <a:lnTo>
                  <a:pt x="198" y="140"/>
                </a:lnTo>
                <a:lnTo>
                  <a:pt x="192" y="140"/>
                </a:lnTo>
                <a:lnTo>
                  <a:pt x="188" y="138"/>
                </a:lnTo>
                <a:lnTo>
                  <a:pt x="186" y="136"/>
                </a:lnTo>
                <a:lnTo>
                  <a:pt x="186" y="134"/>
                </a:lnTo>
                <a:lnTo>
                  <a:pt x="188" y="132"/>
                </a:lnTo>
                <a:lnTo>
                  <a:pt x="190" y="130"/>
                </a:lnTo>
                <a:lnTo>
                  <a:pt x="190" y="126"/>
                </a:lnTo>
                <a:lnTo>
                  <a:pt x="188" y="126"/>
                </a:lnTo>
                <a:lnTo>
                  <a:pt x="184" y="126"/>
                </a:lnTo>
                <a:lnTo>
                  <a:pt x="182" y="120"/>
                </a:lnTo>
                <a:lnTo>
                  <a:pt x="188" y="120"/>
                </a:lnTo>
                <a:lnTo>
                  <a:pt x="192" y="116"/>
                </a:lnTo>
                <a:lnTo>
                  <a:pt x="192" y="114"/>
                </a:lnTo>
                <a:lnTo>
                  <a:pt x="186" y="108"/>
                </a:lnTo>
                <a:lnTo>
                  <a:pt x="188" y="106"/>
                </a:lnTo>
                <a:lnTo>
                  <a:pt x="190" y="106"/>
                </a:lnTo>
                <a:lnTo>
                  <a:pt x="190" y="104"/>
                </a:lnTo>
                <a:lnTo>
                  <a:pt x="186" y="100"/>
                </a:lnTo>
                <a:lnTo>
                  <a:pt x="188" y="94"/>
                </a:lnTo>
                <a:lnTo>
                  <a:pt x="186" y="94"/>
                </a:lnTo>
                <a:lnTo>
                  <a:pt x="182" y="94"/>
                </a:lnTo>
                <a:lnTo>
                  <a:pt x="176" y="100"/>
                </a:lnTo>
                <a:lnTo>
                  <a:pt x="174" y="100"/>
                </a:lnTo>
                <a:lnTo>
                  <a:pt x="174" y="98"/>
                </a:lnTo>
                <a:lnTo>
                  <a:pt x="176" y="96"/>
                </a:lnTo>
                <a:lnTo>
                  <a:pt x="174" y="94"/>
                </a:lnTo>
                <a:lnTo>
                  <a:pt x="178" y="92"/>
                </a:lnTo>
                <a:lnTo>
                  <a:pt x="178" y="88"/>
                </a:lnTo>
                <a:lnTo>
                  <a:pt x="182" y="86"/>
                </a:lnTo>
                <a:lnTo>
                  <a:pt x="182" y="82"/>
                </a:lnTo>
                <a:lnTo>
                  <a:pt x="186" y="82"/>
                </a:lnTo>
                <a:lnTo>
                  <a:pt x="188" y="80"/>
                </a:lnTo>
                <a:lnTo>
                  <a:pt x="190" y="78"/>
                </a:lnTo>
                <a:lnTo>
                  <a:pt x="192" y="76"/>
                </a:lnTo>
                <a:lnTo>
                  <a:pt x="192" y="74"/>
                </a:lnTo>
                <a:lnTo>
                  <a:pt x="198" y="76"/>
                </a:lnTo>
                <a:lnTo>
                  <a:pt x="198" y="72"/>
                </a:lnTo>
                <a:lnTo>
                  <a:pt x="198" y="60"/>
                </a:lnTo>
                <a:lnTo>
                  <a:pt x="200" y="58"/>
                </a:lnTo>
                <a:lnTo>
                  <a:pt x="202" y="56"/>
                </a:lnTo>
                <a:lnTo>
                  <a:pt x="204" y="54"/>
                </a:lnTo>
                <a:lnTo>
                  <a:pt x="204" y="50"/>
                </a:lnTo>
                <a:lnTo>
                  <a:pt x="208" y="46"/>
                </a:lnTo>
                <a:lnTo>
                  <a:pt x="210" y="42"/>
                </a:lnTo>
                <a:lnTo>
                  <a:pt x="204" y="40"/>
                </a:lnTo>
                <a:lnTo>
                  <a:pt x="198" y="4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inland" descr="© INSCALE GmbH, 05.05.2010&#10;http://www.presentationload.com/">
            <a:extLst>
              <a:ext uri="{FF2B5EF4-FFF2-40B4-BE49-F238E27FC236}">
                <a16:creationId xmlns:a16="http://schemas.microsoft.com/office/drawing/2014/main" id="{1E922943-BD91-5E3A-B628-D61181EAC8B5}"/>
              </a:ext>
            </a:extLst>
          </p:cNvPr>
          <p:cNvSpPr>
            <a:spLocks/>
          </p:cNvSpPr>
          <p:nvPr/>
        </p:nvSpPr>
        <p:spPr bwMode="gray">
          <a:xfrm>
            <a:off x="6199561" y="1797653"/>
            <a:ext cx="296896" cy="337466"/>
          </a:xfrm>
          <a:custGeom>
            <a:avLst/>
            <a:gdLst>
              <a:gd name="T0" fmla="*/ 2147483647 w 630"/>
              <a:gd name="T1" fmla="*/ 2147483647 h 714"/>
              <a:gd name="T2" fmla="*/ 2147483647 w 630"/>
              <a:gd name="T3" fmla="*/ 2147483647 h 714"/>
              <a:gd name="T4" fmla="*/ 2147483647 w 630"/>
              <a:gd name="T5" fmla="*/ 2147483647 h 714"/>
              <a:gd name="T6" fmla="*/ 2147483647 w 630"/>
              <a:gd name="T7" fmla="*/ 2147483647 h 714"/>
              <a:gd name="T8" fmla="*/ 2147483647 w 630"/>
              <a:gd name="T9" fmla="*/ 2147483647 h 714"/>
              <a:gd name="T10" fmla="*/ 2147483647 w 630"/>
              <a:gd name="T11" fmla="*/ 2147483647 h 714"/>
              <a:gd name="T12" fmla="*/ 2147483647 w 630"/>
              <a:gd name="T13" fmla="*/ 2147483647 h 714"/>
              <a:gd name="T14" fmla="*/ 2147483647 w 630"/>
              <a:gd name="T15" fmla="*/ 2147483647 h 714"/>
              <a:gd name="T16" fmla="*/ 2147483647 w 630"/>
              <a:gd name="T17" fmla="*/ 2147483647 h 714"/>
              <a:gd name="T18" fmla="*/ 2147483647 w 630"/>
              <a:gd name="T19" fmla="*/ 2147483647 h 714"/>
              <a:gd name="T20" fmla="*/ 2147483647 w 630"/>
              <a:gd name="T21" fmla="*/ 2147483647 h 714"/>
              <a:gd name="T22" fmla="*/ 2147483647 w 630"/>
              <a:gd name="T23" fmla="*/ 2147483647 h 714"/>
              <a:gd name="T24" fmla="*/ 2147483647 w 630"/>
              <a:gd name="T25" fmla="*/ 2147483647 h 714"/>
              <a:gd name="T26" fmla="*/ 2147483647 w 630"/>
              <a:gd name="T27" fmla="*/ 2147483647 h 714"/>
              <a:gd name="T28" fmla="*/ 2147483647 w 630"/>
              <a:gd name="T29" fmla="*/ 2147483647 h 714"/>
              <a:gd name="T30" fmla="*/ 2147483647 w 630"/>
              <a:gd name="T31" fmla="*/ 2147483647 h 714"/>
              <a:gd name="T32" fmla="*/ 2147483647 w 630"/>
              <a:gd name="T33" fmla="*/ 2147483647 h 714"/>
              <a:gd name="T34" fmla="*/ 2147483647 w 630"/>
              <a:gd name="T35" fmla="*/ 2147483647 h 714"/>
              <a:gd name="T36" fmla="*/ 2147483647 w 630"/>
              <a:gd name="T37" fmla="*/ 2147483647 h 714"/>
              <a:gd name="T38" fmla="*/ 2147483647 w 630"/>
              <a:gd name="T39" fmla="*/ 2147483647 h 714"/>
              <a:gd name="T40" fmla="*/ 2147483647 w 630"/>
              <a:gd name="T41" fmla="*/ 2147483647 h 714"/>
              <a:gd name="T42" fmla="*/ 2147483647 w 630"/>
              <a:gd name="T43" fmla="*/ 2147483647 h 714"/>
              <a:gd name="T44" fmla="*/ 2147483647 w 630"/>
              <a:gd name="T45" fmla="*/ 2147483647 h 714"/>
              <a:gd name="T46" fmla="*/ 2147483647 w 630"/>
              <a:gd name="T47" fmla="*/ 2147483647 h 714"/>
              <a:gd name="T48" fmla="*/ 2147483647 w 630"/>
              <a:gd name="T49" fmla="*/ 2147483647 h 714"/>
              <a:gd name="T50" fmla="*/ 2147483647 w 630"/>
              <a:gd name="T51" fmla="*/ 2147483647 h 714"/>
              <a:gd name="T52" fmla="*/ 2147483647 w 630"/>
              <a:gd name="T53" fmla="*/ 2147483647 h 714"/>
              <a:gd name="T54" fmla="*/ 2147483647 w 630"/>
              <a:gd name="T55" fmla="*/ 2147483647 h 714"/>
              <a:gd name="T56" fmla="*/ 2147483647 w 630"/>
              <a:gd name="T57" fmla="*/ 2147483647 h 714"/>
              <a:gd name="T58" fmla="*/ 2147483647 w 630"/>
              <a:gd name="T59" fmla="*/ 2147483647 h 714"/>
              <a:gd name="T60" fmla="*/ 2147483647 w 630"/>
              <a:gd name="T61" fmla="*/ 2147483647 h 714"/>
              <a:gd name="T62" fmla="*/ 2147483647 w 630"/>
              <a:gd name="T63" fmla="*/ 2147483647 h 714"/>
              <a:gd name="T64" fmla="*/ 2147483647 w 630"/>
              <a:gd name="T65" fmla="*/ 2147483647 h 714"/>
              <a:gd name="T66" fmla="*/ 2147483647 w 630"/>
              <a:gd name="T67" fmla="*/ 2147483647 h 714"/>
              <a:gd name="T68" fmla="*/ 2147483647 w 630"/>
              <a:gd name="T69" fmla="*/ 2147483647 h 714"/>
              <a:gd name="T70" fmla="*/ 2147483647 w 630"/>
              <a:gd name="T71" fmla="*/ 2147483647 h 714"/>
              <a:gd name="T72" fmla="*/ 2147483647 w 630"/>
              <a:gd name="T73" fmla="*/ 2147483647 h 714"/>
              <a:gd name="T74" fmla="*/ 2147483647 w 630"/>
              <a:gd name="T75" fmla="*/ 2147483647 h 714"/>
              <a:gd name="T76" fmla="*/ 2147483647 w 630"/>
              <a:gd name="T77" fmla="*/ 2147483647 h 714"/>
              <a:gd name="T78" fmla="*/ 2147483647 w 630"/>
              <a:gd name="T79" fmla="*/ 2147483647 h 714"/>
              <a:gd name="T80" fmla="*/ 2147483647 w 630"/>
              <a:gd name="T81" fmla="*/ 2147483647 h 714"/>
              <a:gd name="T82" fmla="*/ 2147483647 w 630"/>
              <a:gd name="T83" fmla="*/ 2147483647 h 714"/>
              <a:gd name="T84" fmla="*/ 2147483647 w 630"/>
              <a:gd name="T85" fmla="*/ 2147483647 h 714"/>
              <a:gd name="T86" fmla="*/ 2147483647 w 630"/>
              <a:gd name="T87" fmla="*/ 2147483647 h 714"/>
              <a:gd name="T88" fmla="*/ 2147483647 w 630"/>
              <a:gd name="T89" fmla="*/ 2147483647 h 714"/>
              <a:gd name="T90" fmla="*/ 2147483647 w 630"/>
              <a:gd name="T91" fmla="*/ 2147483647 h 714"/>
              <a:gd name="T92" fmla="*/ 2147483647 w 630"/>
              <a:gd name="T93" fmla="*/ 2147483647 h 714"/>
              <a:gd name="T94" fmla="*/ 2147483647 w 630"/>
              <a:gd name="T95" fmla="*/ 2147483647 h 714"/>
              <a:gd name="T96" fmla="*/ 2147483647 w 630"/>
              <a:gd name="T97" fmla="*/ 2147483647 h 714"/>
              <a:gd name="T98" fmla="*/ 2147483647 w 630"/>
              <a:gd name="T99" fmla="*/ 2147483647 h 714"/>
              <a:gd name="T100" fmla="*/ 2147483647 w 630"/>
              <a:gd name="T101" fmla="*/ 2147483647 h 714"/>
              <a:gd name="T102" fmla="*/ 2147483647 w 630"/>
              <a:gd name="T103" fmla="*/ 2147483647 h 714"/>
              <a:gd name="T104" fmla="*/ 2147483647 w 630"/>
              <a:gd name="T105" fmla="*/ 2147483647 h 714"/>
              <a:gd name="T106" fmla="*/ 2147483647 w 630"/>
              <a:gd name="T107" fmla="*/ 0 h 714"/>
              <a:gd name="T108" fmla="*/ 2147483647 w 630"/>
              <a:gd name="T109" fmla="*/ 2147483647 h 714"/>
              <a:gd name="T110" fmla="*/ 2147483647 w 630"/>
              <a:gd name="T111" fmla="*/ 2147483647 h 714"/>
              <a:gd name="T112" fmla="*/ 2147483647 w 630"/>
              <a:gd name="T113" fmla="*/ 2147483647 h 714"/>
              <a:gd name="T114" fmla="*/ 2147483647 w 630"/>
              <a:gd name="T115" fmla="*/ 2147483647 h 714"/>
              <a:gd name="T116" fmla="*/ 2147483647 w 630"/>
              <a:gd name="T117" fmla="*/ 2147483647 h 71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0"/>
              <a:gd name="T178" fmla="*/ 0 h 714"/>
              <a:gd name="T179" fmla="*/ 630 w 630"/>
              <a:gd name="T180" fmla="*/ 714 h 71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0" h="714">
                <a:moveTo>
                  <a:pt x="162" y="84"/>
                </a:moveTo>
                <a:lnTo>
                  <a:pt x="156" y="90"/>
                </a:lnTo>
                <a:lnTo>
                  <a:pt x="144" y="96"/>
                </a:lnTo>
                <a:lnTo>
                  <a:pt x="132" y="96"/>
                </a:lnTo>
                <a:lnTo>
                  <a:pt x="126" y="90"/>
                </a:lnTo>
                <a:lnTo>
                  <a:pt x="108" y="90"/>
                </a:lnTo>
                <a:lnTo>
                  <a:pt x="96" y="84"/>
                </a:lnTo>
                <a:lnTo>
                  <a:pt x="84" y="84"/>
                </a:lnTo>
                <a:lnTo>
                  <a:pt x="72" y="72"/>
                </a:lnTo>
                <a:lnTo>
                  <a:pt x="60" y="66"/>
                </a:lnTo>
                <a:lnTo>
                  <a:pt x="54" y="54"/>
                </a:lnTo>
                <a:lnTo>
                  <a:pt x="48" y="48"/>
                </a:lnTo>
                <a:lnTo>
                  <a:pt x="30" y="48"/>
                </a:lnTo>
                <a:lnTo>
                  <a:pt x="24" y="54"/>
                </a:lnTo>
                <a:lnTo>
                  <a:pt x="24" y="66"/>
                </a:lnTo>
                <a:lnTo>
                  <a:pt x="6" y="60"/>
                </a:lnTo>
                <a:lnTo>
                  <a:pt x="0" y="66"/>
                </a:lnTo>
                <a:lnTo>
                  <a:pt x="6" y="72"/>
                </a:lnTo>
                <a:lnTo>
                  <a:pt x="18" y="78"/>
                </a:lnTo>
                <a:lnTo>
                  <a:pt x="24" y="84"/>
                </a:lnTo>
                <a:lnTo>
                  <a:pt x="36" y="90"/>
                </a:lnTo>
                <a:lnTo>
                  <a:pt x="48" y="90"/>
                </a:lnTo>
                <a:lnTo>
                  <a:pt x="54" y="96"/>
                </a:lnTo>
                <a:lnTo>
                  <a:pt x="60" y="96"/>
                </a:lnTo>
                <a:lnTo>
                  <a:pt x="72" y="108"/>
                </a:lnTo>
                <a:lnTo>
                  <a:pt x="108" y="108"/>
                </a:lnTo>
                <a:lnTo>
                  <a:pt x="138" y="126"/>
                </a:lnTo>
                <a:lnTo>
                  <a:pt x="150" y="126"/>
                </a:lnTo>
                <a:lnTo>
                  <a:pt x="156" y="132"/>
                </a:lnTo>
                <a:lnTo>
                  <a:pt x="162" y="132"/>
                </a:lnTo>
                <a:lnTo>
                  <a:pt x="162" y="156"/>
                </a:lnTo>
                <a:lnTo>
                  <a:pt x="156" y="162"/>
                </a:lnTo>
                <a:lnTo>
                  <a:pt x="156" y="168"/>
                </a:lnTo>
                <a:lnTo>
                  <a:pt x="168" y="174"/>
                </a:lnTo>
                <a:lnTo>
                  <a:pt x="162" y="198"/>
                </a:lnTo>
                <a:lnTo>
                  <a:pt x="186" y="210"/>
                </a:lnTo>
                <a:lnTo>
                  <a:pt x="180" y="222"/>
                </a:lnTo>
                <a:lnTo>
                  <a:pt x="174" y="228"/>
                </a:lnTo>
                <a:lnTo>
                  <a:pt x="168" y="240"/>
                </a:lnTo>
                <a:lnTo>
                  <a:pt x="168" y="246"/>
                </a:lnTo>
                <a:lnTo>
                  <a:pt x="180" y="258"/>
                </a:lnTo>
                <a:lnTo>
                  <a:pt x="192" y="264"/>
                </a:lnTo>
                <a:lnTo>
                  <a:pt x="198" y="270"/>
                </a:lnTo>
                <a:lnTo>
                  <a:pt x="210" y="306"/>
                </a:lnTo>
                <a:lnTo>
                  <a:pt x="222" y="294"/>
                </a:lnTo>
                <a:lnTo>
                  <a:pt x="228" y="294"/>
                </a:lnTo>
                <a:lnTo>
                  <a:pt x="234" y="300"/>
                </a:lnTo>
                <a:lnTo>
                  <a:pt x="246" y="300"/>
                </a:lnTo>
                <a:lnTo>
                  <a:pt x="270" y="324"/>
                </a:lnTo>
                <a:lnTo>
                  <a:pt x="270" y="336"/>
                </a:lnTo>
                <a:lnTo>
                  <a:pt x="276" y="348"/>
                </a:lnTo>
                <a:lnTo>
                  <a:pt x="276" y="354"/>
                </a:lnTo>
                <a:lnTo>
                  <a:pt x="264" y="348"/>
                </a:lnTo>
                <a:lnTo>
                  <a:pt x="246" y="348"/>
                </a:lnTo>
                <a:lnTo>
                  <a:pt x="240" y="354"/>
                </a:lnTo>
                <a:lnTo>
                  <a:pt x="234" y="366"/>
                </a:lnTo>
                <a:lnTo>
                  <a:pt x="228" y="372"/>
                </a:lnTo>
                <a:lnTo>
                  <a:pt x="222" y="384"/>
                </a:lnTo>
                <a:lnTo>
                  <a:pt x="216" y="390"/>
                </a:lnTo>
                <a:lnTo>
                  <a:pt x="180" y="420"/>
                </a:lnTo>
                <a:lnTo>
                  <a:pt x="144" y="432"/>
                </a:lnTo>
                <a:lnTo>
                  <a:pt x="138" y="438"/>
                </a:lnTo>
                <a:lnTo>
                  <a:pt x="126" y="444"/>
                </a:lnTo>
                <a:lnTo>
                  <a:pt x="120" y="456"/>
                </a:lnTo>
                <a:lnTo>
                  <a:pt x="120" y="462"/>
                </a:lnTo>
                <a:lnTo>
                  <a:pt x="108" y="474"/>
                </a:lnTo>
                <a:lnTo>
                  <a:pt x="90" y="474"/>
                </a:lnTo>
                <a:lnTo>
                  <a:pt x="66" y="504"/>
                </a:lnTo>
                <a:lnTo>
                  <a:pt x="66" y="534"/>
                </a:lnTo>
                <a:lnTo>
                  <a:pt x="72" y="540"/>
                </a:lnTo>
                <a:lnTo>
                  <a:pt x="72" y="570"/>
                </a:lnTo>
                <a:lnTo>
                  <a:pt x="96" y="588"/>
                </a:lnTo>
                <a:lnTo>
                  <a:pt x="96" y="594"/>
                </a:lnTo>
                <a:lnTo>
                  <a:pt x="90" y="600"/>
                </a:lnTo>
                <a:lnTo>
                  <a:pt x="90" y="612"/>
                </a:lnTo>
                <a:lnTo>
                  <a:pt x="84" y="630"/>
                </a:lnTo>
                <a:lnTo>
                  <a:pt x="84" y="648"/>
                </a:lnTo>
                <a:lnTo>
                  <a:pt x="90" y="654"/>
                </a:lnTo>
                <a:lnTo>
                  <a:pt x="96" y="666"/>
                </a:lnTo>
                <a:lnTo>
                  <a:pt x="108" y="678"/>
                </a:lnTo>
                <a:lnTo>
                  <a:pt x="132" y="690"/>
                </a:lnTo>
                <a:lnTo>
                  <a:pt x="174" y="690"/>
                </a:lnTo>
                <a:lnTo>
                  <a:pt x="174" y="696"/>
                </a:lnTo>
                <a:lnTo>
                  <a:pt x="168" y="702"/>
                </a:lnTo>
                <a:lnTo>
                  <a:pt x="168" y="708"/>
                </a:lnTo>
                <a:lnTo>
                  <a:pt x="174" y="714"/>
                </a:lnTo>
                <a:lnTo>
                  <a:pt x="240" y="714"/>
                </a:lnTo>
                <a:lnTo>
                  <a:pt x="252" y="708"/>
                </a:lnTo>
                <a:lnTo>
                  <a:pt x="270" y="708"/>
                </a:lnTo>
                <a:lnTo>
                  <a:pt x="300" y="696"/>
                </a:lnTo>
                <a:lnTo>
                  <a:pt x="336" y="696"/>
                </a:lnTo>
                <a:lnTo>
                  <a:pt x="384" y="672"/>
                </a:lnTo>
                <a:lnTo>
                  <a:pt x="462" y="672"/>
                </a:lnTo>
                <a:lnTo>
                  <a:pt x="456" y="660"/>
                </a:lnTo>
                <a:lnTo>
                  <a:pt x="516" y="630"/>
                </a:lnTo>
                <a:lnTo>
                  <a:pt x="576" y="570"/>
                </a:lnTo>
                <a:lnTo>
                  <a:pt x="582" y="570"/>
                </a:lnTo>
                <a:lnTo>
                  <a:pt x="618" y="534"/>
                </a:lnTo>
                <a:lnTo>
                  <a:pt x="624" y="522"/>
                </a:lnTo>
                <a:lnTo>
                  <a:pt x="630" y="516"/>
                </a:lnTo>
                <a:lnTo>
                  <a:pt x="630" y="504"/>
                </a:lnTo>
                <a:lnTo>
                  <a:pt x="624" y="492"/>
                </a:lnTo>
                <a:lnTo>
                  <a:pt x="618" y="486"/>
                </a:lnTo>
                <a:lnTo>
                  <a:pt x="612" y="474"/>
                </a:lnTo>
                <a:lnTo>
                  <a:pt x="540" y="438"/>
                </a:lnTo>
                <a:lnTo>
                  <a:pt x="546" y="438"/>
                </a:lnTo>
                <a:lnTo>
                  <a:pt x="570" y="414"/>
                </a:lnTo>
                <a:lnTo>
                  <a:pt x="570" y="408"/>
                </a:lnTo>
                <a:lnTo>
                  <a:pt x="564" y="402"/>
                </a:lnTo>
                <a:lnTo>
                  <a:pt x="552" y="396"/>
                </a:lnTo>
                <a:lnTo>
                  <a:pt x="528" y="390"/>
                </a:lnTo>
                <a:lnTo>
                  <a:pt x="534" y="378"/>
                </a:lnTo>
                <a:lnTo>
                  <a:pt x="540" y="372"/>
                </a:lnTo>
                <a:lnTo>
                  <a:pt x="540" y="366"/>
                </a:lnTo>
                <a:lnTo>
                  <a:pt x="534" y="360"/>
                </a:lnTo>
                <a:lnTo>
                  <a:pt x="528" y="360"/>
                </a:lnTo>
                <a:lnTo>
                  <a:pt x="522" y="354"/>
                </a:lnTo>
                <a:lnTo>
                  <a:pt x="510" y="354"/>
                </a:lnTo>
                <a:lnTo>
                  <a:pt x="510" y="342"/>
                </a:lnTo>
                <a:lnTo>
                  <a:pt x="498" y="330"/>
                </a:lnTo>
                <a:lnTo>
                  <a:pt x="504" y="300"/>
                </a:lnTo>
                <a:lnTo>
                  <a:pt x="510" y="300"/>
                </a:lnTo>
                <a:lnTo>
                  <a:pt x="522" y="306"/>
                </a:lnTo>
                <a:lnTo>
                  <a:pt x="534" y="306"/>
                </a:lnTo>
                <a:lnTo>
                  <a:pt x="540" y="300"/>
                </a:lnTo>
                <a:lnTo>
                  <a:pt x="540" y="294"/>
                </a:lnTo>
                <a:lnTo>
                  <a:pt x="534" y="288"/>
                </a:lnTo>
                <a:lnTo>
                  <a:pt x="522" y="282"/>
                </a:lnTo>
                <a:lnTo>
                  <a:pt x="498" y="258"/>
                </a:lnTo>
                <a:lnTo>
                  <a:pt x="486" y="252"/>
                </a:lnTo>
                <a:lnTo>
                  <a:pt x="480" y="240"/>
                </a:lnTo>
                <a:lnTo>
                  <a:pt x="468" y="234"/>
                </a:lnTo>
                <a:lnTo>
                  <a:pt x="450" y="216"/>
                </a:lnTo>
                <a:lnTo>
                  <a:pt x="456" y="210"/>
                </a:lnTo>
                <a:lnTo>
                  <a:pt x="468" y="204"/>
                </a:lnTo>
                <a:lnTo>
                  <a:pt x="474" y="204"/>
                </a:lnTo>
                <a:lnTo>
                  <a:pt x="474" y="192"/>
                </a:lnTo>
                <a:lnTo>
                  <a:pt x="480" y="192"/>
                </a:lnTo>
                <a:lnTo>
                  <a:pt x="492" y="186"/>
                </a:lnTo>
                <a:lnTo>
                  <a:pt x="498" y="186"/>
                </a:lnTo>
                <a:lnTo>
                  <a:pt x="498" y="174"/>
                </a:lnTo>
                <a:lnTo>
                  <a:pt x="450" y="126"/>
                </a:lnTo>
                <a:lnTo>
                  <a:pt x="432" y="126"/>
                </a:lnTo>
                <a:lnTo>
                  <a:pt x="426" y="132"/>
                </a:lnTo>
                <a:lnTo>
                  <a:pt x="420" y="132"/>
                </a:lnTo>
                <a:lnTo>
                  <a:pt x="414" y="126"/>
                </a:lnTo>
                <a:lnTo>
                  <a:pt x="414" y="120"/>
                </a:lnTo>
                <a:lnTo>
                  <a:pt x="408" y="108"/>
                </a:lnTo>
                <a:lnTo>
                  <a:pt x="408" y="96"/>
                </a:lnTo>
                <a:lnTo>
                  <a:pt x="426" y="96"/>
                </a:lnTo>
                <a:lnTo>
                  <a:pt x="426" y="90"/>
                </a:lnTo>
                <a:lnTo>
                  <a:pt x="414" y="78"/>
                </a:lnTo>
                <a:lnTo>
                  <a:pt x="420" y="54"/>
                </a:lnTo>
                <a:lnTo>
                  <a:pt x="426" y="54"/>
                </a:lnTo>
                <a:lnTo>
                  <a:pt x="426" y="60"/>
                </a:lnTo>
                <a:lnTo>
                  <a:pt x="432" y="60"/>
                </a:lnTo>
                <a:lnTo>
                  <a:pt x="432" y="42"/>
                </a:lnTo>
                <a:lnTo>
                  <a:pt x="426" y="30"/>
                </a:lnTo>
                <a:lnTo>
                  <a:pt x="414" y="18"/>
                </a:lnTo>
                <a:lnTo>
                  <a:pt x="408" y="18"/>
                </a:lnTo>
                <a:lnTo>
                  <a:pt x="372" y="12"/>
                </a:lnTo>
                <a:lnTo>
                  <a:pt x="372" y="0"/>
                </a:lnTo>
                <a:lnTo>
                  <a:pt x="336" y="0"/>
                </a:lnTo>
                <a:lnTo>
                  <a:pt x="324" y="6"/>
                </a:lnTo>
                <a:lnTo>
                  <a:pt x="294" y="6"/>
                </a:lnTo>
                <a:lnTo>
                  <a:pt x="282" y="12"/>
                </a:lnTo>
                <a:lnTo>
                  <a:pt x="276" y="12"/>
                </a:lnTo>
                <a:lnTo>
                  <a:pt x="264" y="18"/>
                </a:lnTo>
                <a:lnTo>
                  <a:pt x="264" y="30"/>
                </a:lnTo>
                <a:lnTo>
                  <a:pt x="258" y="36"/>
                </a:lnTo>
                <a:lnTo>
                  <a:pt x="258" y="72"/>
                </a:lnTo>
                <a:lnTo>
                  <a:pt x="234" y="72"/>
                </a:lnTo>
                <a:lnTo>
                  <a:pt x="234" y="78"/>
                </a:lnTo>
                <a:lnTo>
                  <a:pt x="228" y="84"/>
                </a:lnTo>
                <a:lnTo>
                  <a:pt x="228" y="96"/>
                </a:lnTo>
                <a:lnTo>
                  <a:pt x="210" y="96"/>
                </a:lnTo>
                <a:lnTo>
                  <a:pt x="204" y="90"/>
                </a:lnTo>
                <a:lnTo>
                  <a:pt x="192" y="84"/>
                </a:lnTo>
                <a:lnTo>
                  <a:pt x="162" y="8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Ethiopia" descr="© INSCALE GmbH, 05.05.2010&#10;http://www.presentationload.com/">
            <a:extLst>
              <a:ext uri="{FF2B5EF4-FFF2-40B4-BE49-F238E27FC236}">
                <a16:creationId xmlns:a16="http://schemas.microsoft.com/office/drawing/2014/main" id="{E8B2EE42-7510-56F5-27A7-08AE518ED5B4}"/>
              </a:ext>
            </a:extLst>
          </p:cNvPr>
          <p:cNvSpPr>
            <a:spLocks/>
          </p:cNvSpPr>
          <p:nvPr/>
        </p:nvSpPr>
        <p:spPr bwMode="gray">
          <a:xfrm>
            <a:off x="6708525" y="3818756"/>
            <a:ext cx="497900" cy="435201"/>
          </a:xfrm>
          <a:custGeom>
            <a:avLst/>
            <a:gdLst>
              <a:gd name="T0" fmla="*/ 2147483647 w 1056"/>
              <a:gd name="T1" fmla="*/ 2147483647 h 924"/>
              <a:gd name="T2" fmla="*/ 2147483647 w 1056"/>
              <a:gd name="T3" fmla="*/ 2147483647 h 924"/>
              <a:gd name="T4" fmla="*/ 2147483647 w 1056"/>
              <a:gd name="T5" fmla="*/ 2147483647 h 924"/>
              <a:gd name="T6" fmla="*/ 2147483647 w 1056"/>
              <a:gd name="T7" fmla="*/ 2147483647 h 924"/>
              <a:gd name="T8" fmla="*/ 2147483647 w 1056"/>
              <a:gd name="T9" fmla="*/ 2147483647 h 924"/>
              <a:gd name="T10" fmla="*/ 2147483647 w 1056"/>
              <a:gd name="T11" fmla="*/ 2147483647 h 924"/>
              <a:gd name="T12" fmla="*/ 2147483647 w 1056"/>
              <a:gd name="T13" fmla="*/ 2147483647 h 924"/>
              <a:gd name="T14" fmla="*/ 2147483647 w 1056"/>
              <a:gd name="T15" fmla="*/ 2147483647 h 924"/>
              <a:gd name="T16" fmla="*/ 2147483647 w 1056"/>
              <a:gd name="T17" fmla="*/ 2147483647 h 924"/>
              <a:gd name="T18" fmla="*/ 2147483647 w 1056"/>
              <a:gd name="T19" fmla="*/ 2147483647 h 924"/>
              <a:gd name="T20" fmla="*/ 2147483647 w 1056"/>
              <a:gd name="T21" fmla="*/ 2147483647 h 924"/>
              <a:gd name="T22" fmla="*/ 2147483647 w 1056"/>
              <a:gd name="T23" fmla="*/ 2147483647 h 924"/>
              <a:gd name="T24" fmla="*/ 2147483647 w 1056"/>
              <a:gd name="T25" fmla="*/ 2147483647 h 924"/>
              <a:gd name="T26" fmla="*/ 2147483647 w 1056"/>
              <a:gd name="T27" fmla="*/ 2147483647 h 924"/>
              <a:gd name="T28" fmla="*/ 2147483647 w 1056"/>
              <a:gd name="T29" fmla="*/ 2147483647 h 924"/>
              <a:gd name="T30" fmla="*/ 2147483647 w 1056"/>
              <a:gd name="T31" fmla="*/ 2147483647 h 924"/>
              <a:gd name="T32" fmla="*/ 2147483647 w 1056"/>
              <a:gd name="T33" fmla="*/ 2147483647 h 924"/>
              <a:gd name="T34" fmla="*/ 2147483647 w 1056"/>
              <a:gd name="T35" fmla="*/ 2147483647 h 924"/>
              <a:gd name="T36" fmla="*/ 2147483647 w 1056"/>
              <a:gd name="T37" fmla="*/ 2147483647 h 924"/>
              <a:gd name="T38" fmla="*/ 2147483647 w 1056"/>
              <a:gd name="T39" fmla="*/ 2147483647 h 924"/>
              <a:gd name="T40" fmla="*/ 2147483647 w 1056"/>
              <a:gd name="T41" fmla="*/ 2147483647 h 924"/>
              <a:gd name="T42" fmla="*/ 2147483647 w 1056"/>
              <a:gd name="T43" fmla="*/ 2147483647 h 924"/>
              <a:gd name="T44" fmla="*/ 2147483647 w 1056"/>
              <a:gd name="T45" fmla="*/ 2147483647 h 924"/>
              <a:gd name="T46" fmla="*/ 2147483647 w 1056"/>
              <a:gd name="T47" fmla="*/ 2147483647 h 924"/>
              <a:gd name="T48" fmla="*/ 2147483647 w 1056"/>
              <a:gd name="T49" fmla="*/ 2147483647 h 924"/>
              <a:gd name="T50" fmla="*/ 2147483647 w 1056"/>
              <a:gd name="T51" fmla="*/ 2147483647 h 924"/>
              <a:gd name="T52" fmla="*/ 2147483647 w 1056"/>
              <a:gd name="T53" fmla="*/ 2147483647 h 924"/>
              <a:gd name="T54" fmla="*/ 2147483647 w 1056"/>
              <a:gd name="T55" fmla="*/ 2147483647 h 924"/>
              <a:gd name="T56" fmla="*/ 2147483647 w 1056"/>
              <a:gd name="T57" fmla="*/ 2147483647 h 924"/>
              <a:gd name="T58" fmla="*/ 2147483647 w 1056"/>
              <a:gd name="T59" fmla="*/ 2147483647 h 924"/>
              <a:gd name="T60" fmla="*/ 2147483647 w 1056"/>
              <a:gd name="T61" fmla="*/ 2147483647 h 924"/>
              <a:gd name="T62" fmla="*/ 2147483647 w 1056"/>
              <a:gd name="T63" fmla="*/ 2147483647 h 924"/>
              <a:gd name="T64" fmla="*/ 2147483647 w 1056"/>
              <a:gd name="T65" fmla="*/ 2147483647 h 924"/>
              <a:gd name="T66" fmla="*/ 2147483647 w 1056"/>
              <a:gd name="T67" fmla="*/ 2147483647 h 924"/>
              <a:gd name="T68" fmla="*/ 2147483647 w 1056"/>
              <a:gd name="T69" fmla="*/ 2147483647 h 924"/>
              <a:gd name="T70" fmla="*/ 2147483647 w 1056"/>
              <a:gd name="T71" fmla="*/ 2147483647 h 924"/>
              <a:gd name="T72" fmla="*/ 2147483647 w 1056"/>
              <a:gd name="T73" fmla="*/ 0 h 924"/>
              <a:gd name="T74" fmla="*/ 2147483647 w 1056"/>
              <a:gd name="T75" fmla="*/ 2147483647 h 924"/>
              <a:gd name="T76" fmla="*/ 2147483647 w 1056"/>
              <a:gd name="T77" fmla="*/ 2147483647 h 924"/>
              <a:gd name="T78" fmla="*/ 2147483647 w 1056"/>
              <a:gd name="T79" fmla="*/ 2147483647 h 924"/>
              <a:gd name="T80" fmla="*/ 2147483647 w 1056"/>
              <a:gd name="T81" fmla="*/ 2147483647 h 924"/>
              <a:gd name="T82" fmla="*/ 2147483647 w 1056"/>
              <a:gd name="T83" fmla="*/ 2147483647 h 924"/>
              <a:gd name="T84" fmla="*/ 2147483647 w 1056"/>
              <a:gd name="T85" fmla="*/ 2147483647 h 924"/>
              <a:gd name="T86" fmla="*/ 2147483647 w 1056"/>
              <a:gd name="T87" fmla="*/ 2147483647 h 924"/>
              <a:gd name="T88" fmla="*/ 2147483647 w 1056"/>
              <a:gd name="T89" fmla="*/ 2147483647 h 924"/>
              <a:gd name="T90" fmla="*/ 2147483647 w 1056"/>
              <a:gd name="T91" fmla="*/ 2147483647 h 924"/>
              <a:gd name="T92" fmla="*/ 2147483647 w 1056"/>
              <a:gd name="T93" fmla="*/ 2147483647 h 924"/>
              <a:gd name="T94" fmla="*/ 2147483647 w 1056"/>
              <a:gd name="T95" fmla="*/ 2147483647 h 924"/>
              <a:gd name="T96" fmla="*/ 2147483647 w 1056"/>
              <a:gd name="T97" fmla="*/ 2147483647 h 924"/>
              <a:gd name="T98" fmla="*/ 2147483647 w 1056"/>
              <a:gd name="T99" fmla="*/ 2147483647 h 924"/>
              <a:gd name="T100" fmla="*/ 2147483647 w 1056"/>
              <a:gd name="T101" fmla="*/ 2147483647 h 924"/>
              <a:gd name="T102" fmla="*/ 2147483647 w 1056"/>
              <a:gd name="T103" fmla="*/ 2147483647 h 924"/>
              <a:gd name="T104" fmla="*/ 2147483647 w 1056"/>
              <a:gd name="T105" fmla="*/ 2147483647 h 924"/>
              <a:gd name="T106" fmla="*/ 2147483647 w 1056"/>
              <a:gd name="T107" fmla="*/ 2147483647 h 924"/>
              <a:gd name="T108" fmla="*/ 2147483647 w 1056"/>
              <a:gd name="T109" fmla="*/ 2147483647 h 924"/>
              <a:gd name="T110" fmla="*/ 2147483647 w 1056"/>
              <a:gd name="T111" fmla="*/ 2147483647 h 924"/>
              <a:gd name="T112" fmla="*/ 2147483647 w 1056"/>
              <a:gd name="T113" fmla="*/ 2147483647 h 924"/>
              <a:gd name="T114" fmla="*/ 2147483647 w 1056"/>
              <a:gd name="T115" fmla="*/ 2147483647 h 924"/>
              <a:gd name="T116" fmla="*/ 2147483647 w 1056"/>
              <a:gd name="T117" fmla="*/ 2147483647 h 9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6"/>
              <a:gd name="T178" fmla="*/ 0 h 924"/>
              <a:gd name="T179" fmla="*/ 1056 w 1056"/>
              <a:gd name="T180" fmla="*/ 924 h 92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6" h="924">
                <a:moveTo>
                  <a:pt x="84" y="642"/>
                </a:moveTo>
                <a:lnTo>
                  <a:pt x="108" y="642"/>
                </a:lnTo>
                <a:lnTo>
                  <a:pt x="114" y="666"/>
                </a:lnTo>
                <a:lnTo>
                  <a:pt x="126" y="666"/>
                </a:lnTo>
                <a:lnTo>
                  <a:pt x="126" y="702"/>
                </a:lnTo>
                <a:lnTo>
                  <a:pt x="138" y="708"/>
                </a:lnTo>
                <a:lnTo>
                  <a:pt x="138" y="726"/>
                </a:lnTo>
                <a:lnTo>
                  <a:pt x="156" y="762"/>
                </a:lnTo>
                <a:lnTo>
                  <a:pt x="168" y="768"/>
                </a:lnTo>
                <a:lnTo>
                  <a:pt x="186" y="768"/>
                </a:lnTo>
                <a:lnTo>
                  <a:pt x="192" y="774"/>
                </a:lnTo>
                <a:lnTo>
                  <a:pt x="198" y="786"/>
                </a:lnTo>
                <a:lnTo>
                  <a:pt x="198" y="804"/>
                </a:lnTo>
                <a:lnTo>
                  <a:pt x="210" y="840"/>
                </a:lnTo>
                <a:lnTo>
                  <a:pt x="282" y="846"/>
                </a:lnTo>
                <a:lnTo>
                  <a:pt x="360" y="906"/>
                </a:lnTo>
                <a:lnTo>
                  <a:pt x="390" y="906"/>
                </a:lnTo>
                <a:lnTo>
                  <a:pt x="402" y="912"/>
                </a:lnTo>
                <a:lnTo>
                  <a:pt x="432" y="912"/>
                </a:lnTo>
                <a:lnTo>
                  <a:pt x="444" y="918"/>
                </a:lnTo>
                <a:lnTo>
                  <a:pt x="450" y="918"/>
                </a:lnTo>
                <a:lnTo>
                  <a:pt x="462" y="924"/>
                </a:lnTo>
                <a:lnTo>
                  <a:pt x="486" y="906"/>
                </a:lnTo>
                <a:lnTo>
                  <a:pt x="486" y="894"/>
                </a:lnTo>
                <a:lnTo>
                  <a:pt x="498" y="882"/>
                </a:lnTo>
                <a:lnTo>
                  <a:pt x="510" y="882"/>
                </a:lnTo>
                <a:lnTo>
                  <a:pt x="522" y="876"/>
                </a:lnTo>
                <a:lnTo>
                  <a:pt x="528" y="870"/>
                </a:lnTo>
                <a:lnTo>
                  <a:pt x="534" y="870"/>
                </a:lnTo>
                <a:lnTo>
                  <a:pt x="552" y="852"/>
                </a:lnTo>
                <a:lnTo>
                  <a:pt x="576" y="882"/>
                </a:lnTo>
                <a:lnTo>
                  <a:pt x="606" y="882"/>
                </a:lnTo>
                <a:lnTo>
                  <a:pt x="612" y="876"/>
                </a:lnTo>
                <a:lnTo>
                  <a:pt x="636" y="882"/>
                </a:lnTo>
                <a:lnTo>
                  <a:pt x="636" y="876"/>
                </a:lnTo>
                <a:lnTo>
                  <a:pt x="648" y="864"/>
                </a:lnTo>
                <a:lnTo>
                  <a:pt x="660" y="864"/>
                </a:lnTo>
                <a:lnTo>
                  <a:pt x="672" y="858"/>
                </a:lnTo>
                <a:lnTo>
                  <a:pt x="696" y="858"/>
                </a:lnTo>
                <a:lnTo>
                  <a:pt x="714" y="840"/>
                </a:lnTo>
                <a:lnTo>
                  <a:pt x="714" y="828"/>
                </a:lnTo>
                <a:lnTo>
                  <a:pt x="726" y="822"/>
                </a:lnTo>
                <a:lnTo>
                  <a:pt x="732" y="816"/>
                </a:lnTo>
                <a:lnTo>
                  <a:pt x="744" y="810"/>
                </a:lnTo>
                <a:lnTo>
                  <a:pt x="756" y="810"/>
                </a:lnTo>
                <a:lnTo>
                  <a:pt x="762" y="804"/>
                </a:lnTo>
                <a:lnTo>
                  <a:pt x="846" y="804"/>
                </a:lnTo>
                <a:lnTo>
                  <a:pt x="1056" y="558"/>
                </a:lnTo>
                <a:lnTo>
                  <a:pt x="984" y="564"/>
                </a:lnTo>
                <a:lnTo>
                  <a:pt x="948" y="546"/>
                </a:lnTo>
                <a:lnTo>
                  <a:pt x="936" y="534"/>
                </a:lnTo>
                <a:lnTo>
                  <a:pt x="918" y="528"/>
                </a:lnTo>
                <a:lnTo>
                  <a:pt x="906" y="522"/>
                </a:lnTo>
                <a:lnTo>
                  <a:pt x="882" y="516"/>
                </a:lnTo>
                <a:lnTo>
                  <a:pt x="810" y="492"/>
                </a:lnTo>
                <a:lnTo>
                  <a:pt x="774" y="474"/>
                </a:lnTo>
                <a:lnTo>
                  <a:pt x="768" y="462"/>
                </a:lnTo>
                <a:lnTo>
                  <a:pt x="762" y="456"/>
                </a:lnTo>
                <a:lnTo>
                  <a:pt x="756" y="444"/>
                </a:lnTo>
                <a:lnTo>
                  <a:pt x="732" y="444"/>
                </a:lnTo>
                <a:lnTo>
                  <a:pt x="732" y="438"/>
                </a:lnTo>
                <a:lnTo>
                  <a:pt x="726" y="432"/>
                </a:lnTo>
                <a:lnTo>
                  <a:pt x="714" y="408"/>
                </a:lnTo>
                <a:lnTo>
                  <a:pt x="708" y="402"/>
                </a:lnTo>
                <a:lnTo>
                  <a:pt x="702" y="390"/>
                </a:lnTo>
                <a:lnTo>
                  <a:pt x="696" y="384"/>
                </a:lnTo>
                <a:lnTo>
                  <a:pt x="690" y="372"/>
                </a:lnTo>
                <a:lnTo>
                  <a:pt x="690" y="360"/>
                </a:lnTo>
                <a:lnTo>
                  <a:pt x="678" y="348"/>
                </a:lnTo>
                <a:lnTo>
                  <a:pt x="696" y="318"/>
                </a:lnTo>
                <a:lnTo>
                  <a:pt x="690" y="312"/>
                </a:lnTo>
                <a:lnTo>
                  <a:pt x="678" y="306"/>
                </a:lnTo>
                <a:lnTo>
                  <a:pt x="666" y="306"/>
                </a:lnTo>
                <a:lnTo>
                  <a:pt x="660" y="312"/>
                </a:lnTo>
                <a:lnTo>
                  <a:pt x="654" y="312"/>
                </a:lnTo>
                <a:lnTo>
                  <a:pt x="648" y="318"/>
                </a:lnTo>
                <a:lnTo>
                  <a:pt x="624" y="318"/>
                </a:lnTo>
                <a:lnTo>
                  <a:pt x="612" y="306"/>
                </a:lnTo>
                <a:lnTo>
                  <a:pt x="612" y="294"/>
                </a:lnTo>
                <a:lnTo>
                  <a:pt x="606" y="276"/>
                </a:lnTo>
                <a:lnTo>
                  <a:pt x="606" y="264"/>
                </a:lnTo>
                <a:lnTo>
                  <a:pt x="624" y="246"/>
                </a:lnTo>
                <a:lnTo>
                  <a:pt x="654" y="192"/>
                </a:lnTo>
                <a:lnTo>
                  <a:pt x="642" y="174"/>
                </a:lnTo>
                <a:lnTo>
                  <a:pt x="630" y="174"/>
                </a:lnTo>
                <a:lnTo>
                  <a:pt x="618" y="168"/>
                </a:lnTo>
                <a:lnTo>
                  <a:pt x="612" y="162"/>
                </a:lnTo>
                <a:lnTo>
                  <a:pt x="612" y="138"/>
                </a:lnTo>
                <a:lnTo>
                  <a:pt x="600" y="126"/>
                </a:lnTo>
                <a:lnTo>
                  <a:pt x="576" y="114"/>
                </a:lnTo>
                <a:lnTo>
                  <a:pt x="570" y="108"/>
                </a:lnTo>
                <a:lnTo>
                  <a:pt x="546" y="72"/>
                </a:lnTo>
                <a:lnTo>
                  <a:pt x="534" y="66"/>
                </a:lnTo>
                <a:lnTo>
                  <a:pt x="528" y="60"/>
                </a:lnTo>
                <a:lnTo>
                  <a:pt x="516" y="60"/>
                </a:lnTo>
                <a:lnTo>
                  <a:pt x="498" y="36"/>
                </a:lnTo>
                <a:lnTo>
                  <a:pt x="468" y="36"/>
                </a:lnTo>
                <a:lnTo>
                  <a:pt x="462" y="30"/>
                </a:lnTo>
                <a:lnTo>
                  <a:pt x="444" y="30"/>
                </a:lnTo>
                <a:lnTo>
                  <a:pt x="432" y="36"/>
                </a:lnTo>
                <a:lnTo>
                  <a:pt x="420" y="36"/>
                </a:lnTo>
                <a:lnTo>
                  <a:pt x="420" y="24"/>
                </a:lnTo>
                <a:lnTo>
                  <a:pt x="414" y="18"/>
                </a:lnTo>
                <a:lnTo>
                  <a:pt x="408" y="24"/>
                </a:lnTo>
                <a:lnTo>
                  <a:pt x="402" y="36"/>
                </a:lnTo>
                <a:lnTo>
                  <a:pt x="372" y="36"/>
                </a:lnTo>
                <a:lnTo>
                  <a:pt x="366" y="24"/>
                </a:lnTo>
                <a:lnTo>
                  <a:pt x="360" y="18"/>
                </a:lnTo>
                <a:lnTo>
                  <a:pt x="354" y="18"/>
                </a:lnTo>
                <a:lnTo>
                  <a:pt x="342" y="6"/>
                </a:lnTo>
                <a:lnTo>
                  <a:pt x="330" y="0"/>
                </a:lnTo>
                <a:lnTo>
                  <a:pt x="330" y="12"/>
                </a:lnTo>
                <a:lnTo>
                  <a:pt x="324" y="24"/>
                </a:lnTo>
                <a:lnTo>
                  <a:pt x="318" y="42"/>
                </a:lnTo>
                <a:lnTo>
                  <a:pt x="318" y="54"/>
                </a:lnTo>
                <a:lnTo>
                  <a:pt x="306" y="66"/>
                </a:lnTo>
                <a:lnTo>
                  <a:pt x="288" y="48"/>
                </a:lnTo>
                <a:lnTo>
                  <a:pt x="288" y="42"/>
                </a:lnTo>
                <a:lnTo>
                  <a:pt x="282" y="36"/>
                </a:lnTo>
                <a:lnTo>
                  <a:pt x="276" y="36"/>
                </a:lnTo>
                <a:lnTo>
                  <a:pt x="276" y="42"/>
                </a:lnTo>
                <a:lnTo>
                  <a:pt x="270" y="48"/>
                </a:lnTo>
                <a:lnTo>
                  <a:pt x="234" y="48"/>
                </a:lnTo>
                <a:lnTo>
                  <a:pt x="234" y="90"/>
                </a:lnTo>
                <a:lnTo>
                  <a:pt x="228" y="96"/>
                </a:lnTo>
                <a:lnTo>
                  <a:pt x="222" y="108"/>
                </a:lnTo>
                <a:lnTo>
                  <a:pt x="216" y="114"/>
                </a:lnTo>
                <a:lnTo>
                  <a:pt x="210" y="126"/>
                </a:lnTo>
                <a:lnTo>
                  <a:pt x="210" y="174"/>
                </a:lnTo>
                <a:lnTo>
                  <a:pt x="180" y="174"/>
                </a:lnTo>
                <a:lnTo>
                  <a:pt x="174" y="180"/>
                </a:lnTo>
                <a:lnTo>
                  <a:pt x="168" y="192"/>
                </a:lnTo>
                <a:lnTo>
                  <a:pt x="162" y="198"/>
                </a:lnTo>
                <a:lnTo>
                  <a:pt x="162" y="234"/>
                </a:lnTo>
                <a:lnTo>
                  <a:pt x="156" y="240"/>
                </a:lnTo>
                <a:lnTo>
                  <a:pt x="144" y="240"/>
                </a:lnTo>
                <a:lnTo>
                  <a:pt x="138" y="246"/>
                </a:lnTo>
                <a:lnTo>
                  <a:pt x="138" y="270"/>
                </a:lnTo>
                <a:lnTo>
                  <a:pt x="126" y="288"/>
                </a:lnTo>
                <a:lnTo>
                  <a:pt x="126" y="294"/>
                </a:lnTo>
                <a:lnTo>
                  <a:pt x="132" y="300"/>
                </a:lnTo>
                <a:lnTo>
                  <a:pt x="132" y="336"/>
                </a:lnTo>
                <a:lnTo>
                  <a:pt x="126" y="342"/>
                </a:lnTo>
                <a:lnTo>
                  <a:pt x="114" y="342"/>
                </a:lnTo>
                <a:lnTo>
                  <a:pt x="108" y="336"/>
                </a:lnTo>
                <a:lnTo>
                  <a:pt x="108" y="324"/>
                </a:lnTo>
                <a:lnTo>
                  <a:pt x="102" y="324"/>
                </a:lnTo>
                <a:lnTo>
                  <a:pt x="84" y="342"/>
                </a:lnTo>
                <a:lnTo>
                  <a:pt x="84" y="360"/>
                </a:lnTo>
                <a:lnTo>
                  <a:pt x="90" y="372"/>
                </a:lnTo>
                <a:lnTo>
                  <a:pt x="90" y="390"/>
                </a:lnTo>
                <a:lnTo>
                  <a:pt x="84" y="396"/>
                </a:lnTo>
                <a:lnTo>
                  <a:pt x="72" y="402"/>
                </a:lnTo>
                <a:lnTo>
                  <a:pt x="66" y="414"/>
                </a:lnTo>
                <a:lnTo>
                  <a:pt x="66" y="426"/>
                </a:lnTo>
                <a:lnTo>
                  <a:pt x="72" y="438"/>
                </a:lnTo>
                <a:lnTo>
                  <a:pt x="72" y="450"/>
                </a:lnTo>
                <a:lnTo>
                  <a:pt x="78" y="456"/>
                </a:lnTo>
                <a:lnTo>
                  <a:pt x="78" y="492"/>
                </a:lnTo>
                <a:lnTo>
                  <a:pt x="72" y="504"/>
                </a:lnTo>
                <a:lnTo>
                  <a:pt x="72" y="516"/>
                </a:lnTo>
                <a:lnTo>
                  <a:pt x="66" y="522"/>
                </a:lnTo>
                <a:lnTo>
                  <a:pt x="54" y="522"/>
                </a:lnTo>
                <a:lnTo>
                  <a:pt x="48" y="528"/>
                </a:lnTo>
                <a:lnTo>
                  <a:pt x="42" y="522"/>
                </a:lnTo>
                <a:lnTo>
                  <a:pt x="6" y="522"/>
                </a:lnTo>
                <a:lnTo>
                  <a:pt x="12" y="546"/>
                </a:lnTo>
                <a:lnTo>
                  <a:pt x="6" y="552"/>
                </a:lnTo>
                <a:lnTo>
                  <a:pt x="0" y="564"/>
                </a:lnTo>
                <a:lnTo>
                  <a:pt x="0" y="576"/>
                </a:lnTo>
                <a:lnTo>
                  <a:pt x="6" y="576"/>
                </a:lnTo>
                <a:lnTo>
                  <a:pt x="18" y="582"/>
                </a:lnTo>
                <a:lnTo>
                  <a:pt x="42" y="582"/>
                </a:lnTo>
                <a:lnTo>
                  <a:pt x="48" y="588"/>
                </a:lnTo>
                <a:lnTo>
                  <a:pt x="60" y="594"/>
                </a:lnTo>
                <a:lnTo>
                  <a:pt x="66" y="606"/>
                </a:lnTo>
                <a:lnTo>
                  <a:pt x="78" y="612"/>
                </a:lnTo>
                <a:lnTo>
                  <a:pt x="78" y="630"/>
                </a:lnTo>
                <a:lnTo>
                  <a:pt x="84" y="64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Estonia" descr="© INSCALE GmbH, 05.05.2010&#10;http://www.presentationload.com/">
            <a:extLst>
              <a:ext uri="{FF2B5EF4-FFF2-40B4-BE49-F238E27FC236}">
                <a16:creationId xmlns:a16="http://schemas.microsoft.com/office/drawing/2014/main" id="{08EC294D-7628-5C4B-A8AA-A7DF6BF716DB}"/>
              </a:ext>
            </a:extLst>
          </p:cNvPr>
          <p:cNvSpPr>
            <a:spLocks noEditPoints="1"/>
          </p:cNvSpPr>
          <p:nvPr/>
        </p:nvSpPr>
        <p:spPr bwMode="gray">
          <a:xfrm>
            <a:off x="6258571" y="2146183"/>
            <a:ext cx="164123" cy="73763"/>
          </a:xfrm>
          <a:custGeom>
            <a:avLst/>
            <a:gdLst>
              <a:gd name="T0" fmla="*/ 2147483647 w 348"/>
              <a:gd name="T1" fmla="*/ 2147483647 h 156"/>
              <a:gd name="T2" fmla="*/ 2147483647 w 348"/>
              <a:gd name="T3" fmla="*/ 2147483647 h 156"/>
              <a:gd name="T4" fmla="*/ 2147483647 w 348"/>
              <a:gd name="T5" fmla="*/ 2147483647 h 156"/>
              <a:gd name="T6" fmla="*/ 2147483647 w 348"/>
              <a:gd name="T7" fmla="*/ 2147483647 h 156"/>
              <a:gd name="T8" fmla="*/ 2147483647 w 348"/>
              <a:gd name="T9" fmla="*/ 2147483647 h 156"/>
              <a:gd name="T10" fmla="*/ 2147483647 w 348"/>
              <a:gd name="T11" fmla="*/ 2147483647 h 156"/>
              <a:gd name="T12" fmla="*/ 2147483647 w 348"/>
              <a:gd name="T13" fmla="*/ 2147483647 h 156"/>
              <a:gd name="T14" fmla="*/ 2147483647 w 348"/>
              <a:gd name="T15" fmla="*/ 0 h 156"/>
              <a:gd name="T16" fmla="*/ 2147483647 w 348"/>
              <a:gd name="T17" fmla="*/ 2147483647 h 156"/>
              <a:gd name="T18" fmla="*/ 2147483647 w 348"/>
              <a:gd name="T19" fmla="*/ 2147483647 h 156"/>
              <a:gd name="T20" fmla="*/ 2147483647 w 348"/>
              <a:gd name="T21" fmla="*/ 2147483647 h 156"/>
              <a:gd name="T22" fmla="*/ 2147483647 w 348"/>
              <a:gd name="T23" fmla="*/ 2147483647 h 156"/>
              <a:gd name="T24" fmla="*/ 2147483647 w 348"/>
              <a:gd name="T25" fmla="*/ 2147483647 h 156"/>
              <a:gd name="T26" fmla="*/ 2147483647 w 348"/>
              <a:gd name="T27" fmla="*/ 2147483647 h 156"/>
              <a:gd name="T28" fmla="*/ 2147483647 w 348"/>
              <a:gd name="T29" fmla="*/ 2147483647 h 156"/>
              <a:gd name="T30" fmla="*/ 2147483647 w 348"/>
              <a:gd name="T31" fmla="*/ 2147483647 h 156"/>
              <a:gd name="T32" fmla="*/ 2147483647 w 348"/>
              <a:gd name="T33" fmla="*/ 2147483647 h 156"/>
              <a:gd name="T34" fmla="*/ 2147483647 w 348"/>
              <a:gd name="T35" fmla="*/ 2147483647 h 156"/>
              <a:gd name="T36" fmla="*/ 2147483647 w 348"/>
              <a:gd name="T37" fmla="*/ 2147483647 h 156"/>
              <a:gd name="T38" fmla="*/ 2147483647 w 348"/>
              <a:gd name="T39" fmla="*/ 2147483647 h 156"/>
              <a:gd name="T40" fmla="*/ 2147483647 w 348"/>
              <a:gd name="T41" fmla="*/ 2147483647 h 156"/>
              <a:gd name="T42" fmla="*/ 2147483647 w 348"/>
              <a:gd name="T43" fmla="*/ 2147483647 h 156"/>
              <a:gd name="T44" fmla="*/ 2147483647 w 348"/>
              <a:gd name="T45" fmla="*/ 2147483647 h 156"/>
              <a:gd name="T46" fmla="*/ 2147483647 w 348"/>
              <a:gd name="T47" fmla="*/ 2147483647 h 156"/>
              <a:gd name="T48" fmla="*/ 0 w 348"/>
              <a:gd name="T49" fmla="*/ 2147483647 h 156"/>
              <a:gd name="T50" fmla="*/ 2147483647 w 348"/>
              <a:gd name="T51" fmla="*/ 2147483647 h 156"/>
              <a:gd name="T52" fmla="*/ 2147483647 w 348"/>
              <a:gd name="T53" fmla="*/ 2147483647 h 156"/>
              <a:gd name="T54" fmla="*/ 2147483647 w 348"/>
              <a:gd name="T55" fmla="*/ 2147483647 h 156"/>
              <a:gd name="T56" fmla="*/ 2147483647 w 348"/>
              <a:gd name="T57" fmla="*/ 2147483647 h 156"/>
              <a:gd name="T58" fmla="*/ 2147483647 w 348"/>
              <a:gd name="T59" fmla="*/ 2147483647 h 156"/>
              <a:gd name="T60" fmla="*/ 2147483647 w 348"/>
              <a:gd name="T61" fmla="*/ 2147483647 h 156"/>
              <a:gd name="T62" fmla="*/ 2147483647 w 348"/>
              <a:gd name="T63" fmla="*/ 2147483647 h 156"/>
              <a:gd name="T64" fmla="*/ 2147483647 w 348"/>
              <a:gd name="T65" fmla="*/ 2147483647 h 156"/>
              <a:gd name="T66" fmla="*/ 2147483647 w 348"/>
              <a:gd name="T67" fmla="*/ 2147483647 h 156"/>
              <a:gd name="T68" fmla="*/ 2147483647 w 348"/>
              <a:gd name="T69" fmla="*/ 2147483647 h 156"/>
              <a:gd name="T70" fmla="*/ 2147483647 w 348"/>
              <a:gd name="T71" fmla="*/ 2147483647 h 15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48"/>
              <a:gd name="T109" fmla="*/ 0 h 156"/>
              <a:gd name="T110" fmla="*/ 348 w 348"/>
              <a:gd name="T111" fmla="*/ 156 h 15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48" h="156">
                <a:moveTo>
                  <a:pt x="336" y="114"/>
                </a:moveTo>
                <a:lnTo>
                  <a:pt x="324" y="108"/>
                </a:lnTo>
                <a:lnTo>
                  <a:pt x="336" y="84"/>
                </a:lnTo>
                <a:lnTo>
                  <a:pt x="318" y="78"/>
                </a:lnTo>
                <a:lnTo>
                  <a:pt x="318" y="60"/>
                </a:lnTo>
                <a:lnTo>
                  <a:pt x="330" y="48"/>
                </a:lnTo>
                <a:lnTo>
                  <a:pt x="336" y="48"/>
                </a:lnTo>
                <a:lnTo>
                  <a:pt x="342" y="42"/>
                </a:lnTo>
                <a:lnTo>
                  <a:pt x="336" y="30"/>
                </a:lnTo>
                <a:lnTo>
                  <a:pt x="342" y="18"/>
                </a:lnTo>
                <a:lnTo>
                  <a:pt x="330" y="12"/>
                </a:lnTo>
                <a:lnTo>
                  <a:pt x="312" y="12"/>
                </a:lnTo>
                <a:lnTo>
                  <a:pt x="294" y="6"/>
                </a:lnTo>
                <a:lnTo>
                  <a:pt x="276" y="6"/>
                </a:lnTo>
                <a:lnTo>
                  <a:pt x="264" y="0"/>
                </a:lnTo>
                <a:lnTo>
                  <a:pt x="204" y="0"/>
                </a:lnTo>
                <a:lnTo>
                  <a:pt x="192" y="6"/>
                </a:lnTo>
                <a:lnTo>
                  <a:pt x="156" y="6"/>
                </a:lnTo>
                <a:lnTo>
                  <a:pt x="150" y="12"/>
                </a:lnTo>
                <a:lnTo>
                  <a:pt x="126" y="24"/>
                </a:lnTo>
                <a:lnTo>
                  <a:pt x="108" y="30"/>
                </a:lnTo>
                <a:lnTo>
                  <a:pt x="96" y="36"/>
                </a:lnTo>
                <a:lnTo>
                  <a:pt x="90" y="36"/>
                </a:lnTo>
                <a:lnTo>
                  <a:pt x="84" y="42"/>
                </a:lnTo>
                <a:lnTo>
                  <a:pt x="84" y="48"/>
                </a:lnTo>
                <a:lnTo>
                  <a:pt x="90" y="60"/>
                </a:lnTo>
                <a:lnTo>
                  <a:pt x="90" y="72"/>
                </a:lnTo>
                <a:lnTo>
                  <a:pt x="96" y="78"/>
                </a:lnTo>
                <a:lnTo>
                  <a:pt x="96" y="84"/>
                </a:lnTo>
                <a:lnTo>
                  <a:pt x="150" y="90"/>
                </a:lnTo>
                <a:lnTo>
                  <a:pt x="138" y="126"/>
                </a:lnTo>
                <a:lnTo>
                  <a:pt x="150" y="126"/>
                </a:lnTo>
                <a:lnTo>
                  <a:pt x="180" y="114"/>
                </a:lnTo>
                <a:lnTo>
                  <a:pt x="210" y="114"/>
                </a:lnTo>
                <a:lnTo>
                  <a:pt x="234" y="126"/>
                </a:lnTo>
                <a:lnTo>
                  <a:pt x="240" y="132"/>
                </a:lnTo>
                <a:lnTo>
                  <a:pt x="252" y="138"/>
                </a:lnTo>
                <a:lnTo>
                  <a:pt x="270" y="156"/>
                </a:lnTo>
                <a:lnTo>
                  <a:pt x="288" y="156"/>
                </a:lnTo>
                <a:lnTo>
                  <a:pt x="294" y="150"/>
                </a:lnTo>
                <a:lnTo>
                  <a:pt x="312" y="150"/>
                </a:lnTo>
                <a:lnTo>
                  <a:pt x="318" y="156"/>
                </a:lnTo>
                <a:lnTo>
                  <a:pt x="330" y="156"/>
                </a:lnTo>
                <a:lnTo>
                  <a:pt x="330" y="144"/>
                </a:lnTo>
                <a:lnTo>
                  <a:pt x="348" y="132"/>
                </a:lnTo>
                <a:lnTo>
                  <a:pt x="336" y="114"/>
                </a:lnTo>
                <a:close/>
                <a:moveTo>
                  <a:pt x="36" y="78"/>
                </a:moveTo>
                <a:lnTo>
                  <a:pt x="6" y="78"/>
                </a:lnTo>
                <a:lnTo>
                  <a:pt x="0" y="84"/>
                </a:lnTo>
                <a:lnTo>
                  <a:pt x="0" y="102"/>
                </a:lnTo>
                <a:lnTo>
                  <a:pt x="6" y="108"/>
                </a:lnTo>
                <a:lnTo>
                  <a:pt x="18" y="132"/>
                </a:lnTo>
                <a:lnTo>
                  <a:pt x="24" y="126"/>
                </a:lnTo>
                <a:lnTo>
                  <a:pt x="30" y="114"/>
                </a:lnTo>
                <a:lnTo>
                  <a:pt x="42" y="108"/>
                </a:lnTo>
                <a:lnTo>
                  <a:pt x="54" y="108"/>
                </a:lnTo>
                <a:lnTo>
                  <a:pt x="60" y="102"/>
                </a:lnTo>
                <a:lnTo>
                  <a:pt x="72" y="96"/>
                </a:lnTo>
                <a:lnTo>
                  <a:pt x="78" y="90"/>
                </a:lnTo>
                <a:lnTo>
                  <a:pt x="72" y="72"/>
                </a:lnTo>
                <a:lnTo>
                  <a:pt x="36" y="78"/>
                </a:lnTo>
                <a:close/>
                <a:moveTo>
                  <a:pt x="36" y="66"/>
                </a:moveTo>
                <a:lnTo>
                  <a:pt x="48" y="66"/>
                </a:lnTo>
                <a:lnTo>
                  <a:pt x="54" y="54"/>
                </a:lnTo>
                <a:lnTo>
                  <a:pt x="60" y="48"/>
                </a:lnTo>
                <a:lnTo>
                  <a:pt x="60" y="42"/>
                </a:lnTo>
                <a:lnTo>
                  <a:pt x="54" y="36"/>
                </a:lnTo>
                <a:lnTo>
                  <a:pt x="48" y="36"/>
                </a:lnTo>
                <a:lnTo>
                  <a:pt x="36" y="42"/>
                </a:lnTo>
                <a:lnTo>
                  <a:pt x="30" y="48"/>
                </a:lnTo>
                <a:lnTo>
                  <a:pt x="24" y="60"/>
                </a:lnTo>
                <a:lnTo>
                  <a:pt x="30" y="66"/>
                </a:lnTo>
                <a:lnTo>
                  <a:pt x="36" y="66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Eritrea" descr="© INSCALE GmbH, 05.05.2010&#10;http://www.presentationload.com/">
            <a:extLst>
              <a:ext uri="{FF2B5EF4-FFF2-40B4-BE49-F238E27FC236}">
                <a16:creationId xmlns:a16="http://schemas.microsoft.com/office/drawing/2014/main" id="{4392B779-212B-EEA1-E735-760D45495F92}"/>
              </a:ext>
            </a:extLst>
          </p:cNvPr>
          <p:cNvSpPr>
            <a:spLocks/>
          </p:cNvSpPr>
          <p:nvPr/>
        </p:nvSpPr>
        <p:spPr bwMode="gray">
          <a:xfrm>
            <a:off x="6813638" y="3698889"/>
            <a:ext cx="226822" cy="215756"/>
          </a:xfrm>
          <a:custGeom>
            <a:avLst/>
            <a:gdLst>
              <a:gd name="T0" fmla="*/ 2147483647 w 480"/>
              <a:gd name="T1" fmla="*/ 2147483647 h 456"/>
              <a:gd name="T2" fmla="*/ 2147483647 w 480"/>
              <a:gd name="T3" fmla="*/ 2147483647 h 456"/>
              <a:gd name="T4" fmla="*/ 2147483647 w 480"/>
              <a:gd name="T5" fmla="*/ 2147483647 h 456"/>
              <a:gd name="T6" fmla="*/ 2147483647 w 480"/>
              <a:gd name="T7" fmla="*/ 2147483647 h 456"/>
              <a:gd name="T8" fmla="*/ 2147483647 w 480"/>
              <a:gd name="T9" fmla="*/ 2147483647 h 456"/>
              <a:gd name="T10" fmla="*/ 2147483647 w 480"/>
              <a:gd name="T11" fmla="*/ 2147483647 h 456"/>
              <a:gd name="T12" fmla="*/ 2147483647 w 480"/>
              <a:gd name="T13" fmla="*/ 2147483647 h 456"/>
              <a:gd name="T14" fmla="*/ 2147483647 w 480"/>
              <a:gd name="T15" fmla="*/ 2147483647 h 456"/>
              <a:gd name="T16" fmla="*/ 0 w 480"/>
              <a:gd name="T17" fmla="*/ 2147483647 h 456"/>
              <a:gd name="T18" fmla="*/ 2147483647 w 480"/>
              <a:gd name="T19" fmla="*/ 2147483647 h 456"/>
              <a:gd name="T20" fmla="*/ 2147483647 w 480"/>
              <a:gd name="T21" fmla="*/ 2147483647 h 456"/>
              <a:gd name="T22" fmla="*/ 2147483647 w 480"/>
              <a:gd name="T23" fmla="*/ 2147483647 h 456"/>
              <a:gd name="T24" fmla="*/ 2147483647 w 480"/>
              <a:gd name="T25" fmla="*/ 2147483647 h 456"/>
              <a:gd name="T26" fmla="*/ 2147483647 w 480"/>
              <a:gd name="T27" fmla="*/ 2147483647 h 456"/>
              <a:gd name="T28" fmla="*/ 2147483647 w 480"/>
              <a:gd name="T29" fmla="*/ 2147483647 h 456"/>
              <a:gd name="T30" fmla="*/ 2147483647 w 480"/>
              <a:gd name="T31" fmla="*/ 2147483647 h 456"/>
              <a:gd name="T32" fmla="*/ 2147483647 w 480"/>
              <a:gd name="T33" fmla="*/ 2147483647 h 456"/>
              <a:gd name="T34" fmla="*/ 2147483647 w 480"/>
              <a:gd name="T35" fmla="*/ 2147483647 h 456"/>
              <a:gd name="T36" fmla="*/ 2147483647 w 480"/>
              <a:gd name="T37" fmla="*/ 2147483647 h 456"/>
              <a:gd name="T38" fmla="*/ 2147483647 w 480"/>
              <a:gd name="T39" fmla="*/ 2147483647 h 456"/>
              <a:gd name="T40" fmla="*/ 2147483647 w 480"/>
              <a:gd name="T41" fmla="*/ 2147483647 h 456"/>
              <a:gd name="T42" fmla="*/ 2147483647 w 480"/>
              <a:gd name="T43" fmla="*/ 2147483647 h 456"/>
              <a:gd name="T44" fmla="*/ 2147483647 w 480"/>
              <a:gd name="T45" fmla="*/ 2147483647 h 456"/>
              <a:gd name="T46" fmla="*/ 2147483647 w 480"/>
              <a:gd name="T47" fmla="*/ 2147483647 h 456"/>
              <a:gd name="T48" fmla="*/ 2147483647 w 480"/>
              <a:gd name="T49" fmla="*/ 2147483647 h 456"/>
              <a:gd name="T50" fmla="*/ 2147483647 w 480"/>
              <a:gd name="T51" fmla="*/ 2147483647 h 456"/>
              <a:gd name="T52" fmla="*/ 2147483647 w 480"/>
              <a:gd name="T53" fmla="*/ 2147483647 h 456"/>
              <a:gd name="T54" fmla="*/ 2147483647 w 480"/>
              <a:gd name="T55" fmla="*/ 2147483647 h 456"/>
              <a:gd name="T56" fmla="*/ 2147483647 w 480"/>
              <a:gd name="T57" fmla="*/ 2147483647 h 456"/>
              <a:gd name="T58" fmla="*/ 2147483647 w 480"/>
              <a:gd name="T59" fmla="*/ 2147483647 h 456"/>
              <a:gd name="T60" fmla="*/ 2147483647 w 480"/>
              <a:gd name="T61" fmla="*/ 2147483647 h 456"/>
              <a:gd name="T62" fmla="*/ 2147483647 w 480"/>
              <a:gd name="T63" fmla="*/ 2147483647 h 456"/>
              <a:gd name="T64" fmla="*/ 2147483647 w 480"/>
              <a:gd name="T65" fmla="*/ 2147483647 h 456"/>
              <a:gd name="T66" fmla="*/ 2147483647 w 480"/>
              <a:gd name="T67" fmla="*/ 2147483647 h 456"/>
              <a:gd name="T68" fmla="*/ 2147483647 w 480"/>
              <a:gd name="T69" fmla="*/ 2147483647 h 456"/>
              <a:gd name="T70" fmla="*/ 2147483647 w 480"/>
              <a:gd name="T71" fmla="*/ 2147483647 h 456"/>
              <a:gd name="T72" fmla="*/ 2147483647 w 480"/>
              <a:gd name="T73" fmla="*/ 2147483647 h 456"/>
              <a:gd name="T74" fmla="*/ 2147483647 w 480"/>
              <a:gd name="T75" fmla="*/ 2147483647 h 456"/>
              <a:gd name="T76" fmla="*/ 2147483647 w 480"/>
              <a:gd name="T77" fmla="*/ 2147483647 h 456"/>
              <a:gd name="T78" fmla="*/ 2147483647 w 480"/>
              <a:gd name="T79" fmla="*/ 2147483647 h 456"/>
              <a:gd name="T80" fmla="*/ 2147483647 w 480"/>
              <a:gd name="T81" fmla="*/ 2147483647 h 456"/>
              <a:gd name="T82" fmla="*/ 2147483647 w 480"/>
              <a:gd name="T83" fmla="*/ 2147483647 h 456"/>
              <a:gd name="T84" fmla="*/ 2147483647 w 480"/>
              <a:gd name="T85" fmla="*/ 2147483647 h 456"/>
              <a:gd name="T86" fmla="*/ 2147483647 w 480"/>
              <a:gd name="T87" fmla="*/ 2147483647 h 456"/>
              <a:gd name="T88" fmla="*/ 2147483647 w 480"/>
              <a:gd name="T89" fmla="*/ 2147483647 h 456"/>
              <a:gd name="T90" fmla="*/ 2147483647 w 480"/>
              <a:gd name="T91" fmla="*/ 2147483647 h 456"/>
              <a:gd name="T92" fmla="*/ 2147483647 w 480"/>
              <a:gd name="T93" fmla="*/ 2147483647 h 456"/>
              <a:gd name="T94" fmla="*/ 2147483647 w 480"/>
              <a:gd name="T95" fmla="*/ 2147483647 h 456"/>
              <a:gd name="T96" fmla="*/ 2147483647 w 480"/>
              <a:gd name="T97" fmla="*/ 0 h 456"/>
              <a:gd name="T98" fmla="*/ 2147483647 w 480"/>
              <a:gd name="T99" fmla="*/ 2147483647 h 456"/>
              <a:gd name="T100" fmla="*/ 2147483647 w 480"/>
              <a:gd name="T101" fmla="*/ 2147483647 h 456"/>
              <a:gd name="T102" fmla="*/ 2147483647 w 480"/>
              <a:gd name="T103" fmla="*/ 2147483647 h 4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0"/>
              <a:gd name="T157" fmla="*/ 0 h 456"/>
              <a:gd name="T158" fmla="*/ 480 w 480"/>
              <a:gd name="T159" fmla="*/ 456 h 4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0" h="456">
                <a:moveTo>
                  <a:pt x="78" y="54"/>
                </a:moveTo>
                <a:lnTo>
                  <a:pt x="78" y="66"/>
                </a:lnTo>
                <a:lnTo>
                  <a:pt x="72" y="72"/>
                </a:lnTo>
                <a:lnTo>
                  <a:pt x="72" y="78"/>
                </a:lnTo>
                <a:lnTo>
                  <a:pt x="66" y="84"/>
                </a:lnTo>
                <a:lnTo>
                  <a:pt x="48" y="84"/>
                </a:lnTo>
                <a:lnTo>
                  <a:pt x="48" y="102"/>
                </a:lnTo>
                <a:lnTo>
                  <a:pt x="42" y="108"/>
                </a:lnTo>
                <a:lnTo>
                  <a:pt x="30" y="108"/>
                </a:lnTo>
                <a:lnTo>
                  <a:pt x="30" y="120"/>
                </a:lnTo>
                <a:lnTo>
                  <a:pt x="36" y="126"/>
                </a:lnTo>
                <a:lnTo>
                  <a:pt x="36" y="168"/>
                </a:lnTo>
                <a:lnTo>
                  <a:pt x="30" y="180"/>
                </a:lnTo>
                <a:lnTo>
                  <a:pt x="24" y="186"/>
                </a:lnTo>
                <a:lnTo>
                  <a:pt x="18" y="186"/>
                </a:lnTo>
                <a:lnTo>
                  <a:pt x="18" y="222"/>
                </a:lnTo>
                <a:lnTo>
                  <a:pt x="12" y="222"/>
                </a:lnTo>
                <a:lnTo>
                  <a:pt x="0" y="228"/>
                </a:lnTo>
                <a:lnTo>
                  <a:pt x="0" y="246"/>
                </a:lnTo>
                <a:lnTo>
                  <a:pt x="6" y="252"/>
                </a:lnTo>
                <a:lnTo>
                  <a:pt x="12" y="300"/>
                </a:lnTo>
                <a:lnTo>
                  <a:pt x="48" y="300"/>
                </a:lnTo>
                <a:lnTo>
                  <a:pt x="54" y="294"/>
                </a:lnTo>
                <a:lnTo>
                  <a:pt x="54" y="288"/>
                </a:lnTo>
                <a:lnTo>
                  <a:pt x="60" y="288"/>
                </a:lnTo>
                <a:lnTo>
                  <a:pt x="66" y="294"/>
                </a:lnTo>
                <a:lnTo>
                  <a:pt x="66" y="300"/>
                </a:lnTo>
                <a:lnTo>
                  <a:pt x="84" y="318"/>
                </a:lnTo>
                <a:lnTo>
                  <a:pt x="96" y="306"/>
                </a:lnTo>
                <a:lnTo>
                  <a:pt x="96" y="294"/>
                </a:lnTo>
                <a:lnTo>
                  <a:pt x="102" y="276"/>
                </a:lnTo>
                <a:lnTo>
                  <a:pt x="108" y="264"/>
                </a:lnTo>
                <a:lnTo>
                  <a:pt x="108" y="252"/>
                </a:lnTo>
                <a:lnTo>
                  <a:pt x="120" y="258"/>
                </a:lnTo>
                <a:lnTo>
                  <a:pt x="132" y="270"/>
                </a:lnTo>
                <a:lnTo>
                  <a:pt x="138" y="270"/>
                </a:lnTo>
                <a:lnTo>
                  <a:pt x="144" y="276"/>
                </a:lnTo>
                <a:lnTo>
                  <a:pt x="150" y="288"/>
                </a:lnTo>
                <a:lnTo>
                  <a:pt x="180" y="288"/>
                </a:lnTo>
                <a:lnTo>
                  <a:pt x="186" y="276"/>
                </a:lnTo>
                <a:lnTo>
                  <a:pt x="192" y="270"/>
                </a:lnTo>
                <a:lnTo>
                  <a:pt x="198" y="276"/>
                </a:lnTo>
                <a:lnTo>
                  <a:pt x="198" y="288"/>
                </a:lnTo>
                <a:lnTo>
                  <a:pt x="210" y="288"/>
                </a:lnTo>
                <a:lnTo>
                  <a:pt x="222" y="282"/>
                </a:lnTo>
                <a:lnTo>
                  <a:pt x="240" y="282"/>
                </a:lnTo>
                <a:lnTo>
                  <a:pt x="246" y="288"/>
                </a:lnTo>
                <a:lnTo>
                  <a:pt x="276" y="288"/>
                </a:lnTo>
                <a:lnTo>
                  <a:pt x="294" y="312"/>
                </a:lnTo>
                <a:lnTo>
                  <a:pt x="306" y="312"/>
                </a:lnTo>
                <a:lnTo>
                  <a:pt x="312" y="318"/>
                </a:lnTo>
                <a:lnTo>
                  <a:pt x="324" y="324"/>
                </a:lnTo>
                <a:lnTo>
                  <a:pt x="348" y="360"/>
                </a:lnTo>
                <a:lnTo>
                  <a:pt x="354" y="366"/>
                </a:lnTo>
                <a:lnTo>
                  <a:pt x="378" y="378"/>
                </a:lnTo>
                <a:lnTo>
                  <a:pt x="390" y="390"/>
                </a:lnTo>
                <a:lnTo>
                  <a:pt x="390" y="414"/>
                </a:lnTo>
                <a:lnTo>
                  <a:pt x="396" y="420"/>
                </a:lnTo>
                <a:lnTo>
                  <a:pt x="408" y="426"/>
                </a:lnTo>
                <a:lnTo>
                  <a:pt x="420" y="426"/>
                </a:lnTo>
                <a:lnTo>
                  <a:pt x="432" y="444"/>
                </a:lnTo>
                <a:lnTo>
                  <a:pt x="456" y="456"/>
                </a:lnTo>
                <a:lnTo>
                  <a:pt x="468" y="438"/>
                </a:lnTo>
                <a:lnTo>
                  <a:pt x="480" y="432"/>
                </a:lnTo>
                <a:lnTo>
                  <a:pt x="474" y="420"/>
                </a:lnTo>
                <a:lnTo>
                  <a:pt x="456" y="402"/>
                </a:lnTo>
                <a:lnTo>
                  <a:pt x="432" y="402"/>
                </a:lnTo>
                <a:lnTo>
                  <a:pt x="426" y="396"/>
                </a:lnTo>
                <a:lnTo>
                  <a:pt x="426" y="360"/>
                </a:lnTo>
                <a:lnTo>
                  <a:pt x="420" y="360"/>
                </a:lnTo>
                <a:lnTo>
                  <a:pt x="414" y="354"/>
                </a:lnTo>
                <a:lnTo>
                  <a:pt x="366" y="330"/>
                </a:lnTo>
                <a:lnTo>
                  <a:pt x="360" y="324"/>
                </a:lnTo>
                <a:lnTo>
                  <a:pt x="360" y="312"/>
                </a:lnTo>
                <a:lnTo>
                  <a:pt x="354" y="300"/>
                </a:lnTo>
                <a:lnTo>
                  <a:pt x="354" y="288"/>
                </a:lnTo>
                <a:lnTo>
                  <a:pt x="348" y="276"/>
                </a:lnTo>
                <a:lnTo>
                  <a:pt x="348" y="270"/>
                </a:lnTo>
                <a:lnTo>
                  <a:pt x="336" y="270"/>
                </a:lnTo>
                <a:lnTo>
                  <a:pt x="324" y="264"/>
                </a:lnTo>
                <a:lnTo>
                  <a:pt x="306" y="264"/>
                </a:lnTo>
                <a:lnTo>
                  <a:pt x="282" y="240"/>
                </a:lnTo>
                <a:lnTo>
                  <a:pt x="264" y="246"/>
                </a:lnTo>
                <a:lnTo>
                  <a:pt x="252" y="228"/>
                </a:lnTo>
                <a:lnTo>
                  <a:pt x="234" y="222"/>
                </a:lnTo>
                <a:lnTo>
                  <a:pt x="216" y="204"/>
                </a:lnTo>
                <a:lnTo>
                  <a:pt x="210" y="192"/>
                </a:lnTo>
                <a:lnTo>
                  <a:pt x="204" y="186"/>
                </a:lnTo>
                <a:lnTo>
                  <a:pt x="198" y="174"/>
                </a:lnTo>
                <a:lnTo>
                  <a:pt x="198" y="114"/>
                </a:lnTo>
                <a:lnTo>
                  <a:pt x="192" y="90"/>
                </a:lnTo>
                <a:lnTo>
                  <a:pt x="186" y="78"/>
                </a:lnTo>
                <a:lnTo>
                  <a:pt x="180" y="60"/>
                </a:lnTo>
                <a:lnTo>
                  <a:pt x="168" y="42"/>
                </a:lnTo>
                <a:lnTo>
                  <a:pt x="162" y="24"/>
                </a:lnTo>
                <a:lnTo>
                  <a:pt x="156" y="12"/>
                </a:lnTo>
                <a:lnTo>
                  <a:pt x="150" y="6"/>
                </a:lnTo>
                <a:lnTo>
                  <a:pt x="150" y="0"/>
                </a:lnTo>
                <a:lnTo>
                  <a:pt x="144" y="0"/>
                </a:lnTo>
                <a:lnTo>
                  <a:pt x="144" y="12"/>
                </a:lnTo>
                <a:lnTo>
                  <a:pt x="132" y="36"/>
                </a:lnTo>
                <a:lnTo>
                  <a:pt x="108" y="48"/>
                </a:lnTo>
                <a:lnTo>
                  <a:pt x="90" y="54"/>
                </a:lnTo>
                <a:lnTo>
                  <a:pt x="78" y="5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Equatorial Guinea" descr="© INSCALE GmbH, 05.05.2010&#10;http://www.presentationload.com/">
            <a:extLst>
              <a:ext uri="{FF2B5EF4-FFF2-40B4-BE49-F238E27FC236}">
                <a16:creationId xmlns:a16="http://schemas.microsoft.com/office/drawing/2014/main" id="{70ACC924-1C98-4330-DD78-42366BA7A87A}"/>
              </a:ext>
            </a:extLst>
          </p:cNvPr>
          <p:cNvSpPr>
            <a:spLocks/>
          </p:cNvSpPr>
          <p:nvPr/>
        </p:nvSpPr>
        <p:spPr bwMode="gray">
          <a:xfrm>
            <a:off x="5913732" y="4296371"/>
            <a:ext cx="68231" cy="51633"/>
          </a:xfrm>
          <a:custGeom>
            <a:avLst/>
            <a:gdLst>
              <a:gd name="T0" fmla="*/ 2147483647 w 144"/>
              <a:gd name="T1" fmla="*/ 2147483647 h 108"/>
              <a:gd name="T2" fmla="*/ 2147483647 w 144"/>
              <a:gd name="T3" fmla="*/ 2147483647 h 108"/>
              <a:gd name="T4" fmla="*/ 2147483647 w 144"/>
              <a:gd name="T5" fmla="*/ 2147483647 h 108"/>
              <a:gd name="T6" fmla="*/ 2147483647 w 144"/>
              <a:gd name="T7" fmla="*/ 0 h 108"/>
              <a:gd name="T8" fmla="*/ 2147483647 w 144"/>
              <a:gd name="T9" fmla="*/ 2147483647 h 108"/>
              <a:gd name="T10" fmla="*/ 2147483647 w 144"/>
              <a:gd name="T11" fmla="*/ 2147483647 h 108"/>
              <a:gd name="T12" fmla="*/ 2147483647 w 144"/>
              <a:gd name="T13" fmla="*/ 2147483647 h 108"/>
              <a:gd name="T14" fmla="*/ 2147483647 w 144"/>
              <a:gd name="T15" fmla="*/ 2147483647 h 108"/>
              <a:gd name="T16" fmla="*/ 2147483647 w 144"/>
              <a:gd name="T17" fmla="*/ 2147483647 h 108"/>
              <a:gd name="T18" fmla="*/ 0 w 144"/>
              <a:gd name="T19" fmla="*/ 2147483647 h 108"/>
              <a:gd name="T20" fmla="*/ 0 w 144"/>
              <a:gd name="T21" fmla="*/ 2147483647 h 108"/>
              <a:gd name="T22" fmla="*/ 2147483647 w 144"/>
              <a:gd name="T23" fmla="*/ 2147483647 h 108"/>
              <a:gd name="T24" fmla="*/ 2147483647 w 144"/>
              <a:gd name="T25" fmla="*/ 2147483647 h 108"/>
              <a:gd name="T26" fmla="*/ 2147483647 w 144"/>
              <a:gd name="T27" fmla="*/ 2147483647 h 108"/>
              <a:gd name="T28" fmla="*/ 2147483647 w 144"/>
              <a:gd name="T29" fmla="*/ 2147483647 h 108"/>
              <a:gd name="T30" fmla="*/ 2147483647 w 144"/>
              <a:gd name="T31" fmla="*/ 2147483647 h 108"/>
              <a:gd name="T32" fmla="*/ 2147483647 w 144"/>
              <a:gd name="T33" fmla="*/ 2147483647 h 108"/>
              <a:gd name="T34" fmla="*/ 2147483647 w 144"/>
              <a:gd name="T35" fmla="*/ 2147483647 h 108"/>
              <a:gd name="T36" fmla="*/ 2147483647 w 144"/>
              <a:gd name="T37" fmla="*/ 2147483647 h 108"/>
              <a:gd name="T38" fmla="*/ 2147483647 w 144"/>
              <a:gd name="T39" fmla="*/ 2147483647 h 1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08"/>
              <a:gd name="T62" fmla="*/ 144 w 144"/>
              <a:gd name="T63" fmla="*/ 108 h 1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08">
                <a:moveTo>
                  <a:pt x="138" y="48"/>
                </a:moveTo>
                <a:lnTo>
                  <a:pt x="144" y="12"/>
                </a:lnTo>
                <a:lnTo>
                  <a:pt x="48" y="12"/>
                </a:lnTo>
                <a:lnTo>
                  <a:pt x="36" y="0"/>
                </a:lnTo>
                <a:lnTo>
                  <a:pt x="30" y="6"/>
                </a:lnTo>
                <a:lnTo>
                  <a:pt x="30" y="42"/>
                </a:lnTo>
                <a:lnTo>
                  <a:pt x="18" y="54"/>
                </a:lnTo>
                <a:lnTo>
                  <a:pt x="12" y="66"/>
                </a:lnTo>
                <a:lnTo>
                  <a:pt x="6" y="72"/>
                </a:lnTo>
                <a:lnTo>
                  <a:pt x="0" y="84"/>
                </a:lnTo>
                <a:lnTo>
                  <a:pt x="0" y="90"/>
                </a:lnTo>
                <a:lnTo>
                  <a:pt x="6" y="96"/>
                </a:lnTo>
                <a:lnTo>
                  <a:pt x="18" y="102"/>
                </a:lnTo>
                <a:lnTo>
                  <a:pt x="36" y="102"/>
                </a:lnTo>
                <a:lnTo>
                  <a:pt x="36" y="108"/>
                </a:lnTo>
                <a:lnTo>
                  <a:pt x="138" y="108"/>
                </a:lnTo>
                <a:lnTo>
                  <a:pt x="138" y="102"/>
                </a:lnTo>
                <a:lnTo>
                  <a:pt x="144" y="84"/>
                </a:lnTo>
                <a:lnTo>
                  <a:pt x="144" y="54"/>
                </a:lnTo>
                <a:lnTo>
                  <a:pt x="138" y="4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El Salvador" descr="© INSCALE GmbH, 05.05.2010&#10;http://www.presentationload.com/">
            <a:extLst>
              <a:ext uri="{FF2B5EF4-FFF2-40B4-BE49-F238E27FC236}">
                <a16:creationId xmlns:a16="http://schemas.microsoft.com/office/drawing/2014/main" id="{EB00EC29-1E93-A01E-655A-DC9340C7FA5E}"/>
              </a:ext>
            </a:extLst>
          </p:cNvPr>
          <p:cNvSpPr>
            <a:spLocks/>
          </p:cNvSpPr>
          <p:nvPr/>
        </p:nvSpPr>
        <p:spPr bwMode="gray">
          <a:xfrm>
            <a:off x="2598091" y="3835352"/>
            <a:ext cx="81139" cy="53478"/>
          </a:xfrm>
          <a:custGeom>
            <a:avLst/>
            <a:gdLst>
              <a:gd name="T0" fmla="*/ 2147483647 w 174"/>
              <a:gd name="T1" fmla="*/ 2147483647 h 114"/>
              <a:gd name="T2" fmla="*/ 2147483647 w 174"/>
              <a:gd name="T3" fmla="*/ 2147483647 h 114"/>
              <a:gd name="T4" fmla="*/ 2147483647 w 174"/>
              <a:gd name="T5" fmla="*/ 2147483647 h 114"/>
              <a:gd name="T6" fmla="*/ 2147483647 w 174"/>
              <a:gd name="T7" fmla="*/ 2147483647 h 114"/>
              <a:gd name="T8" fmla="*/ 2147483647 w 174"/>
              <a:gd name="T9" fmla="*/ 2147483647 h 114"/>
              <a:gd name="T10" fmla="*/ 2147483647 w 174"/>
              <a:gd name="T11" fmla="*/ 2147483647 h 114"/>
              <a:gd name="T12" fmla="*/ 2147483647 w 174"/>
              <a:gd name="T13" fmla="*/ 2147483647 h 114"/>
              <a:gd name="T14" fmla="*/ 2147483647 w 174"/>
              <a:gd name="T15" fmla="*/ 2147483647 h 114"/>
              <a:gd name="T16" fmla="*/ 2147483647 w 174"/>
              <a:gd name="T17" fmla="*/ 2147483647 h 114"/>
              <a:gd name="T18" fmla="*/ 2147483647 w 174"/>
              <a:gd name="T19" fmla="*/ 0 h 114"/>
              <a:gd name="T20" fmla="*/ 2147483647 w 174"/>
              <a:gd name="T21" fmla="*/ 2147483647 h 114"/>
              <a:gd name="T22" fmla="*/ 2147483647 w 174"/>
              <a:gd name="T23" fmla="*/ 2147483647 h 114"/>
              <a:gd name="T24" fmla="*/ 2147483647 w 174"/>
              <a:gd name="T25" fmla="*/ 2147483647 h 114"/>
              <a:gd name="T26" fmla="*/ 2147483647 w 174"/>
              <a:gd name="T27" fmla="*/ 2147483647 h 114"/>
              <a:gd name="T28" fmla="*/ 2147483647 w 174"/>
              <a:gd name="T29" fmla="*/ 2147483647 h 114"/>
              <a:gd name="T30" fmla="*/ 2147483647 w 174"/>
              <a:gd name="T31" fmla="*/ 2147483647 h 114"/>
              <a:gd name="T32" fmla="*/ 2147483647 w 174"/>
              <a:gd name="T33" fmla="*/ 2147483647 h 114"/>
              <a:gd name="T34" fmla="*/ 2147483647 w 174"/>
              <a:gd name="T35" fmla="*/ 2147483647 h 114"/>
              <a:gd name="T36" fmla="*/ 0 w 174"/>
              <a:gd name="T37" fmla="*/ 2147483647 h 114"/>
              <a:gd name="T38" fmla="*/ 2147483647 w 174"/>
              <a:gd name="T39" fmla="*/ 2147483647 h 114"/>
              <a:gd name="T40" fmla="*/ 2147483647 w 174"/>
              <a:gd name="T41" fmla="*/ 2147483647 h 114"/>
              <a:gd name="T42" fmla="*/ 2147483647 w 174"/>
              <a:gd name="T43" fmla="*/ 2147483647 h 114"/>
              <a:gd name="T44" fmla="*/ 2147483647 w 174"/>
              <a:gd name="T45" fmla="*/ 2147483647 h 114"/>
              <a:gd name="T46" fmla="*/ 2147483647 w 174"/>
              <a:gd name="T47" fmla="*/ 2147483647 h 114"/>
              <a:gd name="T48" fmla="*/ 2147483647 w 174"/>
              <a:gd name="T49" fmla="*/ 2147483647 h 114"/>
              <a:gd name="T50" fmla="*/ 2147483647 w 174"/>
              <a:gd name="T51" fmla="*/ 2147483647 h 114"/>
              <a:gd name="T52" fmla="*/ 2147483647 w 174"/>
              <a:gd name="T53" fmla="*/ 2147483647 h 114"/>
              <a:gd name="T54" fmla="*/ 2147483647 w 174"/>
              <a:gd name="T55" fmla="*/ 2147483647 h 114"/>
              <a:gd name="T56" fmla="*/ 2147483647 w 174"/>
              <a:gd name="T57" fmla="*/ 2147483647 h 11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4"/>
              <a:gd name="T88" fmla="*/ 0 h 114"/>
              <a:gd name="T89" fmla="*/ 174 w 174"/>
              <a:gd name="T90" fmla="*/ 114 h 11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4" h="114">
                <a:moveTo>
                  <a:pt x="174" y="84"/>
                </a:moveTo>
                <a:lnTo>
                  <a:pt x="174" y="42"/>
                </a:lnTo>
                <a:lnTo>
                  <a:pt x="138" y="42"/>
                </a:lnTo>
                <a:lnTo>
                  <a:pt x="132" y="48"/>
                </a:lnTo>
                <a:lnTo>
                  <a:pt x="120" y="48"/>
                </a:lnTo>
                <a:lnTo>
                  <a:pt x="114" y="42"/>
                </a:lnTo>
                <a:lnTo>
                  <a:pt x="114" y="24"/>
                </a:lnTo>
                <a:lnTo>
                  <a:pt x="90" y="24"/>
                </a:lnTo>
                <a:lnTo>
                  <a:pt x="78" y="12"/>
                </a:lnTo>
                <a:lnTo>
                  <a:pt x="72" y="0"/>
                </a:lnTo>
                <a:lnTo>
                  <a:pt x="60" y="6"/>
                </a:lnTo>
                <a:lnTo>
                  <a:pt x="48" y="6"/>
                </a:lnTo>
                <a:lnTo>
                  <a:pt x="48" y="18"/>
                </a:lnTo>
                <a:lnTo>
                  <a:pt x="42" y="24"/>
                </a:lnTo>
                <a:lnTo>
                  <a:pt x="36" y="36"/>
                </a:lnTo>
                <a:lnTo>
                  <a:pt x="30" y="36"/>
                </a:lnTo>
                <a:lnTo>
                  <a:pt x="24" y="42"/>
                </a:lnTo>
                <a:lnTo>
                  <a:pt x="12" y="48"/>
                </a:lnTo>
                <a:lnTo>
                  <a:pt x="0" y="60"/>
                </a:lnTo>
                <a:lnTo>
                  <a:pt x="6" y="66"/>
                </a:lnTo>
                <a:lnTo>
                  <a:pt x="18" y="72"/>
                </a:lnTo>
                <a:lnTo>
                  <a:pt x="24" y="78"/>
                </a:lnTo>
                <a:lnTo>
                  <a:pt x="72" y="78"/>
                </a:lnTo>
                <a:lnTo>
                  <a:pt x="96" y="102"/>
                </a:lnTo>
                <a:lnTo>
                  <a:pt x="132" y="96"/>
                </a:lnTo>
                <a:lnTo>
                  <a:pt x="150" y="114"/>
                </a:lnTo>
                <a:lnTo>
                  <a:pt x="168" y="84"/>
                </a:lnTo>
                <a:lnTo>
                  <a:pt x="174" y="90"/>
                </a:lnTo>
                <a:lnTo>
                  <a:pt x="174" y="8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gypt" descr="© INSCALE GmbH, 05.05.2010&#10;http://www.presentationload.com/">
            <a:extLst>
              <a:ext uri="{FF2B5EF4-FFF2-40B4-BE49-F238E27FC236}">
                <a16:creationId xmlns:a16="http://schemas.microsoft.com/office/drawing/2014/main" id="{9E8A23F6-E272-FAA4-2273-060CEBFA11BB}"/>
              </a:ext>
            </a:extLst>
          </p:cNvPr>
          <p:cNvSpPr>
            <a:spLocks/>
          </p:cNvSpPr>
          <p:nvPr/>
        </p:nvSpPr>
        <p:spPr bwMode="gray">
          <a:xfrm>
            <a:off x="6409787" y="3180705"/>
            <a:ext cx="372503" cy="379879"/>
          </a:xfrm>
          <a:custGeom>
            <a:avLst/>
            <a:gdLst>
              <a:gd name="T0" fmla="*/ 2147483647 w 792"/>
              <a:gd name="T1" fmla="*/ 2147483647 h 804"/>
              <a:gd name="T2" fmla="*/ 2147483647 w 792"/>
              <a:gd name="T3" fmla="*/ 2147483647 h 804"/>
              <a:gd name="T4" fmla="*/ 2147483647 w 792"/>
              <a:gd name="T5" fmla="*/ 2147483647 h 804"/>
              <a:gd name="T6" fmla="*/ 2147483647 w 792"/>
              <a:gd name="T7" fmla="*/ 2147483647 h 804"/>
              <a:gd name="T8" fmla="*/ 2147483647 w 792"/>
              <a:gd name="T9" fmla="*/ 2147483647 h 804"/>
              <a:gd name="T10" fmla="*/ 2147483647 w 792"/>
              <a:gd name="T11" fmla="*/ 2147483647 h 804"/>
              <a:gd name="T12" fmla="*/ 2147483647 w 792"/>
              <a:gd name="T13" fmla="*/ 2147483647 h 804"/>
              <a:gd name="T14" fmla="*/ 2147483647 w 792"/>
              <a:gd name="T15" fmla="*/ 2147483647 h 804"/>
              <a:gd name="T16" fmla="*/ 2147483647 w 792"/>
              <a:gd name="T17" fmla="*/ 2147483647 h 804"/>
              <a:gd name="T18" fmla="*/ 2147483647 w 792"/>
              <a:gd name="T19" fmla="*/ 2147483647 h 804"/>
              <a:gd name="T20" fmla="*/ 2147483647 w 792"/>
              <a:gd name="T21" fmla="*/ 2147483647 h 804"/>
              <a:gd name="T22" fmla="*/ 2147483647 w 792"/>
              <a:gd name="T23" fmla="*/ 2147483647 h 804"/>
              <a:gd name="T24" fmla="*/ 2147483647 w 792"/>
              <a:gd name="T25" fmla="*/ 2147483647 h 804"/>
              <a:gd name="T26" fmla="*/ 2147483647 w 792"/>
              <a:gd name="T27" fmla="*/ 2147483647 h 804"/>
              <a:gd name="T28" fmla="*/ 2147483647 w 792"/>
              <a:gd name="T29" fmla="*/ 2147483647 h 804"/>
              <a:gd name="T30" fmla="*/ 2147483647 w 792"/>
              <a:gd name="T31" fmla="*/ 2147483647 h 804"/>
              <a:gd name="T32" fmla="*/ 2147483647 w 792"/>
              <a:gd name="T33" fmla="*/ 2147483647 h 804"/>
              <a:gd name="T34" fmla="*/ 2147483647 w 792"/>
              <a:gd name="T35" fmla="*/ 2147483647 h 804"/>
              <a:gd name="T36" fmla="*/ 2147483647 w 792"/>
              <a:gd name="T37" fmla="*/ 2147483647 h 804"/>
              <a:gd name="T38" fmla="*/ 2147483647 w 792"/>
              <a:gd name="T39" fmla="*/ 2147483647 h 804"/>
              <a:gd name="T40" fmla="*/ 2147483647 w 792"/>
              <a:gd name="T41" fmla="*/ 2147483647 h 804"/>
              <a:gd name="T42" fmla="*/ 2147483647 w 792"/>
              <a:gd name="T43" fmla="*/ 2147483647 h 804"/>
              <a:gd name="T44" fmla="*/ 2147483647 w 792"/>
              <a:gd name="T45" fmla="*/ 2147483647 h 804"/>
              <a:gd name="T46" fmla="*/ 2147483647 w 792"/>
              <a:gd name="T47" fmla="*/ 2147483647 h 804"/>
              <a:gd name="T48" fmla="*/ 2147483647 w 792"/>
              <a:gd name="T49" fmla="*/ 2147483647 h 804"/>
              <a:gd name="T50" fmla="*/ 2147483647 w 792"/>
              <a:gd name="T51" fmla="*/ 2147483647 h 804"/>
              <a:gd name="T52" fmla="*/ 2147483647 w 792"/>
              <a:gd name="T53" fmla="*/ 2147483647 h 804"/>
              <a:gd name="T54" fmla="*/ 2147483647 w 792"/>
              <a:gd name="T55" fmla="*/ 2147483647 h 804"/>
              <a:gd name="T56" fmla="*/ 2147483647 w 792"/>
              <a:gd name="T57" fmla="*/ 2147483647 h 804"/>
              <a:gd name="T58" fmla="*/ 2147483647 w 792"/>
              <a:gd name="T59" fmla="*/ 2147483647 h 804"/>
              <a:gd name="T60" fmla="*/ 2147483647 w 792"/>
              <a:gd name="T61" fmla="*/ 2147483647 h 804"/>
              <a:gd name="T62" fmla="*/ 2147483647 w 792"/>
              <a:gd name="T63" fmla="*/ 2147483647 h 804"/>
              <a:gd name="T64" fmla="*/ 2147483647 w 792"/>
              <a:gd name="T65" fmla="*/ 2147483647 h 804"/>
              <a:gd name="T66" fmla="*/ 2147483647 w 792"/>
              <a:gd name="T67" fmla="*/ 2147483647 h 804"/>
              <a:gd name="T68" fmla="*/ 2147483647 w 792"/>
              <a:gd name="T69" fmla="*/ 2147483647 h 804"/>
              <a:gd name="T70" fmla="*/ 2147483647 w 792"/>
              <a:gd name="T71" fmla="*/ 2147483647 h 804"/>
              <a:gd name="T72" fmla="*/ 2147483647 w 792"/>
              <a:gd name="T73" fmla="*/ 2147483647 h 804"/>
              <a:gd name="T74" fmla="*/ 2147483647 w 792"/>
              <a:gd name="T75" fmla="*/ 2147483647 h 804"/>
              <a:gd name="T76" fmla="*/ 2147483647 w 792"/>
              <a:gd name="T77" fmla="*/ 2147483647 h 804"/>
              <a:gd name="T78" fmla="*/ 2147483647 w 792"/>
              <a:gd name="T79" fmla="*/ 2147483647 h 804"/>
              <a:gd name="T80" fmla="*/ 2147483647 w 792"/>
              <a:gd name="T81" fmla="*/ 2147483647 h 804"/>
              <a:gd name="T82" fmla="*/ 2147483647 w 792"/>
              <a:gd name="T83" fmla="*/ 2147483647 h 804"/>
              <a:gd name="T84" fmla="*/ 2147483647 w 792"/>
              <a:gd name="T85" fmla="*/ 2147483647 h 804"/>
              <a:gd name="T86" fmla="*/ 2147483647 w 792"/>
              <a:gd name="T87" fmla="*/ 2147483647 h 804"/>
              <a:gd name="T88" fmla="*/ 2147483647 w 792"/>
              <a:gd name="T89" fmla="*/ 2147483647 h 804"/>
              <a:gd name="T90" fmla="*/ 2147483647 w 792"/>
              <a:gd name="T91" fmla="*/ 0 h 804"/>
              <a:gd name="T92" fmla="*/ 2147483647 w 792"/>
              <a:gd name="T93" fmla="*/ 2147483647 h 804"/>
              <a:gd name="T94" fmla="*/ 2147483647 w 792"/>
              <a:gd name="T95" fmla="*/ 0 h 8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92"/>
              <a:gd name="T145" fmla="*/ 0 h 804"/>
              <a:gd name="T146" fmla="*/ 792 w 792"/>
              <a:gd name="T147" fmla="*/ 804 h 8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92" h="804">
                <a:moveTo>
                  <a:pt x="12" y="18"/>
                </a:moveTo>
                <a:lnTo>
                  <a:pt x="6" y="24"/>
                </a:lnTo>
                <a:lnTo>
                  <a:pt x="6" y="54"/>
                </a:lnTo>
                <a:lnTo>
                  <a:pt x="18" y="60"/>
                </a:lnTo>
                <a:lnTo>
                  <a:pt x="24" y="72"/>
                </a:lnTo>
                <a:lnTo>
                  <a:pt x="24" y="78"/>
                </a:lnTo>
                <a:lnTo>
                  <a:pt x="18" y="84"/>
                </a:lnTo>
                <a:lnTo>
                  <a:pt x="12" y="96"/>
                </a:lnTo>
                <a:lnTo>
                  <a:pt x="6" y="102"/>
                </a:lnTo>
                <a:lnTo>
                  <a:pt x="0" y="114"/>
                </a:lnTo>
                <a:lnTo>
                  <a:pt x="0" y="120"/>
                </a:lnTo>
                <a:lnTo>
                  <a:pt x="6" y="132"/>
                </a:lnTo>
                <a:lnTo>
                  <a:pt x="18" y="144"/>
                </a:lnTo>
                <a:lnTo>
                  <a:pt x="30" y="180"/>
                </a:lnTo>
                <a:lnTo>
                  <a:pt x="30" y="264"/>
                </a:lnTo>
                <a:lnTo>
                  <a:pt x="36" y="342"/>
                </a:lnTo>
                <a:lnTo>
                  <a:pt x="36" y="438"/>
                </a:lnTo>
                <a:lnTo>
                  <a:pt x="42" y="534"/>
                </a:lnTo>
                <a:lnTo>
                  <a:pt x="42" y="624"/>
                </a:lnTo>
                <a:lnTo>
                  <a:pt x="48" y="702"/>
                </a:lnTo>
                <a:lnTo>
                  <a:pt x="48" y="774"/>
                </a:lnTo>
                <a:lnTo>
                  <a:pt x="474" y="780"/>
                </a:lnTo>
                <a:lnTo>
                  <a:pt x="492" y="762"/>
                </a:lnTo>
                <a:lnTo>
                  <a:pt x="498" y="762"/>
                </a:lnTo>
                <a:lnTo>
                  <a:pt x="498" y="774"/>
                </a:lnTo>
                <a:lnTo>
                  <a:pt x="618" y="780"/>
                </a:lnTo>
                <a:lnTo>
                  <a:pt x="624" y="786"/>
                </a:lnTo>
                <a:lnTo>
                  <a:pt x="630" y="798"/>
                </a:lnTo>
                <a:lnTo>
                  <a:pt x="636" y="804"/>
                </a:lnTo>
                <a:lnTo>
                  <a:pt x="654" y="804"/>
                </a:lnTo>
                <a:lnTo>
                  <a:pt x="660" y="798"/>
                </a:lnTo>
                <a:lnTo>
                  <a:pt x="672" y="774"/>
                </a:lnTo>
                <a:lnTo>
                  <a:pt x="684" y="762"/>
                </a:lnTo>
                <a:lnTo>
                  <a:pt x="696" y="762"/>
                </a:lnTo>
                <a:lnTo>
                  <a:pt x="702" y="756"/>
                </a:lnTo>
                <a:lnTo>
                  <a:pt x="720" y="756"/>
                </a:lnTo>
                <a:lnTo>
                  <a:pt x="726" y="750"/>
                </a:lnTo>
                <a:lnTo>
                  <a:pt x="732" y="738"/>
                </a:lnTo>
                <a:lnTo>
                  <a:pt x="732" y="714"/>
                </a:lnTo>
                <a:lnTo>
                  <a:pt x="762" y="714"/>
                </a:lnTo>
                <a:lnTo>
                  <a:pt x="786" y="690"/>
                </a:lnTo>
                <a:lnTo>
                  <a:pt x="780" y="684"/>
                </a:lnTo>
                <a:lnTo>
                  <a:pt x="774" y="672"/>
                </a:lnTo>
                <a:lnTo>
                  <a:pt x="774" y="624"/>
                </a:lnTo>
                <a:lnTo>
                  <a:pt x="792" y="618"/>
                </a:lnTo>
                <a:lnTo>
                  <a:pt x="786" y="618"/>
                </a:lnTo>
                <a:lnTo>
                  <a:pt x="756" y="588"/>
                </a:lnTo>
                <a:lnTo>
                  <a:pt x="732" y="552"/>
                </a:lnTo>
                <a:lnTo>
                  <a:pt x="726" y="528"/>
                </a:lnTo>
                <a:lnTo>
                  <a:pt x="714" y="492"/>
                </a:lnTo>
                <a:lnTo>
                  <a:pt x="702" y="468"/>
                </a:lnTo>
                <a:lnTo>
                  <a:pt x="690" y="462"/>
                </a:lnTo>
                <a:lnTo>
                  <a:pt x="684" y="450"/>
                </a:lnTo>
                <a:lnTo>
                  <a:pt x="672" y="444"/>
                </a:lnTo>
                <a:lnTo>
                  <a:pt x="666" y="432"/>
                </a:lnTo>
                <a:lnTo>
                  <a:pt x="654" y="396"/>
                </a:lnTo>
                <a:lnTo>
                  <a:pt x="654" y="378"/>
                </a:lnTo>
                <a:lnTo>
                  <a:pt x="618" y="336"/>
                </a:lnTo>
                <a:lnTo>
                  <a:pt x="618" y="318"/>
                </a:lnTo>
                <a:lnTo>
                  <a:pt x="606" y="294"/>
                </a:lnTo>
                <a:lnTo>
                  <a:pt x="594" y="282"/>
                </a:lnTo>
                <a:lnTo>
                  <a:pt x="588" y="270"/>
                </a:lnTo>
                <a:lnTo>
                  <a:pt x="576" y="258"/>
                </a:lnTo>
                <a:lnTo>
                  <a:pt x="570" y="246"/>
                </a:lnTo>
                <a:lnTo>
                  <a:pt x="558" y="234"/>
                </a:lnTo>
                <a:lnTo>
                  <a:pt x="552" y="222"/>
                </a:lnTo>
                <a:lnTo>
                  <a:pt x="546" y="216"/>
                </a:lnTo>
                <a:lnTo>
                  <a:pt x="552" y="210"/>
                </a:lnTo>
                <a:lnTo>
                  <a:pt x="552" y="198"/>
                </a:lnTo>
                <a:lnTo>
                  <a:pt x="540" y="174"/>
                </a:lnTo>
                <a:lnTo>
                  <a:pt x="528" y="168"/>
                </a:lnTo>
                <a:lnTo>
                  <a:pt x="522" y="168"/>
                </a:lnTo>
                <a:lnTo>
                  <a:pt x="540" y="144"/>
                </a:lnTo>
                <a:lnTo>
                  <a:pt x="558" y="156"/>
                </a:lnTo>
                <a:lnTo>
                  <a:pt x="558" y="174"/>
                </a:lnTo>
                <a:lnTo>
                  <a:pt x="564" y="186"/>
                </a:lnTo>
                <a:lnTo>
                  <a:pt x="576" y="198"/>
                </a:lnTo>
                <a:lnTo>
                  <a:pt x="582" y="210"/>
                </a:lnTo>
                <a:lnTo>
                  <a:pt x="588" y="216"/>
                </a:lnTo>
                <a:lnTo>
                  <a:pt x="588" y="246"/>
                </a:lnTo>
                <a:lnTo>
                  <a:pt x="606" y="264"/>
                </a:lnTo>
                <a:lnTo>
                  <a:pt x="612" y="276"/>
                </a:lnTo>
                <a:lnTo>
                  <a:pt x="636" y="300"/>
                </a:lnTo>
                <a:lnTo>
                  <a:pt x="648" y="306"/>
                </a:lnTo>
                <a:lnTo>
                  <a:pt x="654" y="306"/>
                </a:lnTo>
                <a:lnTo>
                  <a:pt x="666" y="300"/>
                </a:lnTo>
                <a:lnTo>
                  <a:pt x="678" y="288"/>
                </a:lnTo>
                <a:lnTo>
                  <a:pt x="672" y="270"/>
                </a:lnTo>
                <a:lnTo>
                  <a:pt x="684" y="246"/>
                </a:lnTo>
                <a:lnTo>
                  <a:pt x="684" y="234"/>
                </a:lnTo>
                <a:lnTo>
                  <a:pt x="690" y="222"/>
                </a:lnTo>
                <a:lnTo>
                  <a:pt x="690" y="198"/>
                </a:lnTo>
                <a:lnTo>
                  <a:pt x="696" y="186"/>
                </a:lnTo>
                <a:lnTo>
                  <a:pt x="696" y="180"/>
                </a:lnTo>
                <a:lnTo>
                  <a:pt x="702" y="168"/>
                </a:lnTo>
                <a:lnTo>
                  <a:pt x="648" y="24"/>
                </a:lnTo>
                <a:lnTo>
                  <a:pt x="642" y="24"/>
                </a:lnTo>
                <a:lnTo>
                  <a:pt x="636" y="30"/>
                </a:lnTo>
                <a:lnTo>
                  <a:pt x="624" y="30"/>
                </a:lnTo>
                <a:lnTo>
                  <a:pt x="600" y="42"/>
                </a:lnTo>
                <a:lnTo>
                  <a:pt x="576" y="42"/>
                </a:lnTo>
                <a:lnTo>
                  <a:pt x="564" y="36"/>
                </a:lnTo>
                <a:lnTo>
                  <a:pt x="558" y="30"/>
                </a:lnTo>
                <a:lnTo>
                  <a:pt x="552" y="36"/>
                </a:lnTo>
                <a:lnTo>
                  <a:pt x="540" y="42"/>
                </a:lnTo>
                <a:lnTo>
                  <a:pt x="534" y="42"/>
                </a:lnTo>
                <a:lnTo>
                  <a:pt x="510" y="30"/>
                </a:lnTo>
                <a:lnTo>
                  <a:pt x="504" y="24"/>
                </a:lnTo>
                <a:lnTo>
                  <a:pt x="504" y="18"/>
                </a:lnTo>
                <a:lnTo>
                  <a:pt x="498" y="12"/>
                </a:lnTo>
                <a:lnTo>
                  <a:pt x="486" y="6"/>
                </a:lnTo>
                <a:lnTo>
                  <a:pt x="468" y="6"/>
                </a:lnTo>
                <a:lnTo>
                  <a:pt x="456" y="12"/>
                </a:lnTo>
                <a:lnTo>
                  <a:pt x="438" y="12"/>
                </a:lnTo>
                <a:lnTo>
                  <a:pt x="432" y="18"/>
                </a:lnTo>
                <a:lnTo>
                  <a:pt x="420" y="18"/>
                </a:lnTo>
                <a:lnTo>
                  <a:pt x="414" y="12"/>
                </a:lnTo>
                <a:lnTo>
                  <a:pt x="390" y="12"/>
                </a:lnTo>
                <a:lnTo>
                  <a:pt x="378" y="18"/>
                </a:lnTo>
                <a:lnTo>
                  <a:pt x="372" y="24"/>
                </a:lnTo>
                <a:lnTo>
                  <a:pt x="366" y="36"/>
                </a:lnTo>
                <a:lnTo>
                  <a:pt x="360" y="42"/>
                </a:lnTo>
                <a:lnTo>
                  <a:pt x="336" y="42"/>
                </a:lnTo>
                <a:lnTo>
                  <a:pt x="324" y="54"/>
                </a:lnTo>
                <a:lnTo>
                  <a:pt x="312" y="60"/>
                </a:lnTo>
                <a:lnTo>
                  <a:pt x="306" y="60"/>
                </a:lnTo>
                <a:lnTo>
                  <a:pt x="300" y="54"/>
                </a:lnTo>
                <a:lnTo>
                  <a:pt x="288" y="54"/>
                </a:lnTo>
                <a:lnTo>
                  <a:pt x="276" y="48"/>
                </a:lnTo>
                <a:lnTo>
                  <a:pt x="264" y="48"/>
                </a:lnTo>
                <a:lnTo>
                  <a:pt x="258" y="42"/>
                </a:lnTo>
                <a:lnTo>
                  <a:pt x="204" y="42"/>
                </a:lnTo>
                <a:lnTo>
                  <a:pt x="198" y="36"/>
                </a:lnTo>
                <a:lnTo>
                  <a:pt x="186" y="30"/>
                </a:lnTo>
                <a:lnTo>
                  <a:pt x="174" y="18"/>
                </a:lnTo>
                <a:lnTo>
                  <a:pt x="126" y="18"/>
                </a:lnTo>
                <a:lnTo>
                  <a:pt x="120" y="12"/>
                </a:lnTo>
                <a:lnTo>
                  <a:pt x="96" y="0"/>
                </a:lnTo>
                <a:lnTo>
                  <a:pt x="78" y="0"/>
                </a:lnTo>
                <a:lnTo>
                  <a:pt x="66" y="12"/>
                </a:lnTo>
                <a:lnTo>
                  <a:pt x="54" y="12"/>
                </a:lnTo>
                <a:lnTo>
                  <a:pt x="42" y="6"/>
                </a:lnTo>
                <a:lnTo>
                  <a:pt x="36" y="6"/>
                </a:lnTo>
                <a:lnTo>
                  <a:pt x="36" y="0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Ecuador" descr="© INSCALE GmbH, 05.05.2010&#10;http://www.presentationload.com/">
            <a:extLst>
              <a:ext uri="{FF2B5EF4-FFF2-40B4-BE49-F238E27FC236}">
                <a16:creationId xmlns:a16="http://schemas.microsoft.com/office/drawing/2014/main" id="{68EF01EB-1893-D79D-D53C-44D6231F149D}"/>
              </a:ext>
            </a:extLst>
          </p:cNvPr>
          <p:cNvSpPr>
            <a:spLocks noEditPoints="1"/>
          </p:cNvSpPr>
          <p:nvPr/>
        </p:nvSpPr>
        <p:spPr bwMode="gray">
          <a:xfrm>
            <a:off x="2878387" y="4324032"/>
            <a:ext cx="195472" cy="248950"/>
          </a:xfrm>
          <a:custGeom>
            <a:avLst/>
            <a:gdLst>
              <a:gd name="T0" fmla="*/ 2147483647 w 414"/>
              <a:gd name="T1" fmla="*/ 2147483647 h 528"/>
              <a:gd name="T2" fmla="*/ 2147483647 w 414"/>
              <a:gd name="T3" fmla="*/ 2147483647 h 528"/>
              <a:gd name="T4" fmla="*/ 2147483647 w 414"/>
              <a:gd name="T5" fmla="*/ 2147483647 h 528"/>
              <a:gd name="T6" fmla="*/ 2147483647 w 414"/>
              <a:gd name="T7" fmla="*/ 2147483647 h 528"/>
              <a:gd name="T8" fmla="*/ 2147483647 w 414"/>
              <a:gd name="T9" fmla="*/ 2147483647 h 528"/>
              <a:gd name="T10" fmla="*/ 2147483647 w 414"/>
              <a:gd name="T11" fmla="*/ 2147483647 h 528"/>
              <a:gd name="T12" fmla="*/ 2147483647 w 414"/>
              <a:gd name="T13" fmla="*/ 2147483647 h 528"/>
              <a:gd name="T14" fmla="*/ 2147483647 w 414"/>
              <a:gd name="T15" fmla="*/ 2147483647 h 528"/>
              <a:gd name="T16" fmla="*/ 2147483647 w 414"/>
              <a:gd name="T17" fmla="*/ 2147483647 h 528"/>
              <a:gd name="T18" fmla="*/ 2147483647 w 414"/>
              <a:gd name="T19" fmla="*/ 2147483647 h 528"/>
              <a:gd name="T20" fmla="*/ 2147483647 w 414"/>
              <a:gd name="T21" fmla="*/ 2147483647 h 528"/>
              <a:gd name="T22" fmla="*/ 2147483647 w 414"/>
              <a:gd name="T23" fmla="*/ 2147483647 h 528"/>
              <a:gd name="T24" fmla="*/ 2147483647 w 414"/>
              <a:gd name="T25" fmla="*/ 2147483647 h 528"/>
              <a:gd name="T26" fmla="*/ 2147483647 w 414"/>
              <a:gd name="T27" fmla="*/ 2147483647 h 528"/>
              <a:gd name="T28" fmla="*/ 2147483647 w 414"/>
              <a:gd name="T29" fmla="*/ 2147483647 h 528"/>
              <a:gd name="T30" fmla="*/ 2147483647 w 414"/>
              <a:gd name="T31" fmla="*/ 2147483647 h 528"/>
              <a:gd name="T32" fmla="*/ 2147483647 w 414"/>
              <a:gd name="T33" fmla="*/ 2147483647 h 528"/>
              <a:gd name="T34" fmla="*/ 2147483647 w 414"/>
              <a:gd name="T35" fmla="*/ 2147483647 h 528"/>
              <a:gd name="T36" fmla="*/ 2147483647 w 414"/>
              <a:gd name="T37" fmla="*/ 2147483647 h 528"/>
              <a:gd name="T38" fmla="*/ 2147483647 w 414"/>
              <a:gd name="T39" fmla="*/ 2147483647 h 528"/>
              <a:gd name="T40" fmla="*/ 2147483647 w 414"/>
              <a:gd name="T41" fmla="*/ 2147483647 h 528"/>
              <a:gd name="T42" fmla="*/ 2147483647 w 414"/>
              <a:gd name="T43" fmla="*/ 2147483647 h 528"/>
              <a:gd name="T44" fmla="*/ 2147483647 w 414"/>
              <a:gd name="T45" fmla="*/ 2147483647 h 528"/>
              <a:gd name="T46" fmla="*/ 2147483647 w 414"/>
              <a:gd name="T47" fmla="*/ 2147483647 h 528"/>
              <a:gd name="T48" fmla="*/ 2147483647 w 414"/>
              <a:gd name="T49" fmla="*/ 2147483647 h 528"/>
              <a:gd name="T50" fmla="*/ 2147483647 w 414"/>
              <a:gd name="T51" fmla="*/ 2147483647 h 528"/>
              <a:gd name="T52" fmla="*/ 2147483647 w 414"/>
              <a:gd name="T53" fmla="*/ 2147483647 h 528"/>
              <a:gd name="T54" fmla="*/ 2147483647 w 414"/>
              <a:gd name="T55" fmla="*/ 2147483647 h 528"/>
              <a:gd name="T56" fmla="*/ 2147483647 w 414"/>
              <a:gd name="T57" fmla="*/ 2147483647 h 528"/>
              <a:gd name="T58" fmla="*/ 2147483647 w 414"/>
              <a:gd name="T59" fmla="*/ 2147483647 h 528"/>
              <a:gd name="T60" fmla="*/ 2147483647 w 414"/>
              <a:gd name="T61" fmla="*/ 2147483647 h 528"/>
              <a:gd name="T62" fmla="*/ 2147483647 w 414"/>
              <a:gd name="T63" fmla="*/ 2147483647 h 528"/>
              <a:gd name="T64" fmla="*/ 2147483647 w 414"/>
              <a:gd name="T65" fmla="*/ 2147483647 h 528"/>
              <a:gd name="T66" fmla="*/ 2147483647 w 414"/>
              <a:gd name="T67" fmla="*/ 2147483647 h 528"/>
              <a:gd name="T68" fmla="*/ 2147483647 w 414"/>
              <a:gd name="T69" fmla="*/ 2147483647 h 528"/>
              <a:gd name="T70" fmla="*/ 2147483647 w 414"/>
              <a:gd name="T71" fmla="*/ 2147483647 h 528"/>
              <a:gd name="T72" fmla="*/ 2147483647 w 414"/>
              <a:gd name="T73" fmla="*/ 2147483647 h 528"/>
              <a:gd name="T74" fmla="*/ 2147483647 w 414"/>
              <a:gd name="T75" fmla="*/ 2147483647 h 528"/>
              <a:gd name="T76" fmla="*/ 2147483647 w 414"/>
              <a:gd name="T77" fmla="*/ 2147483647 h 528"/>
              <a:gd name="T78" fmla="*/ 2147483647 w 414"/>
              <a:gd name="T79" fmla="*/ 2147483647 h 528"/>
              <a:gd name="T80" fmla="*/ 2147483647 w 414"/>
              <a:gd name="T81" fmla="*/ 2147483647 h 528"/>
              <a:gd name="T82" fmla="*/ 2147483647 w 414"/>
              <a:gd name="T83" fmla="*/ 2147483647 h 528"/>
              <a:gd name="T84" fmla="*/ 2147483647 w 414"/>
              <a:gd name="T85" fmla="*/ 2147483647 h 528"/>
              <a:gd name="T86" fmla="*/ 2147483647 w 414"/>
              <a:gd name="T87" fmla="*/ 2147483647 h 528"/>
              <a:gd name="T88" fmla="*/ 2147483647 w 414"/>
              <a:gd name="T89" fmla="*/ 2147483647 h 52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14"/>
              <a:gd name="T136" fmla="*/ 0 h 528"/>
              <a:gd name="T137" fmla="*/ 414 w 414"/>
              <a:gd name="T138" fmla="*/ 528 h 52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14" h="528">
                <a:moveTo>
                  <a:pt x="60" y="372"/>
                </a:moveTo>
                <a:lnTo>
                  <a:pt x="72" y="366"/>
                </a:lnTo>
                <a:lnTo>
                  <a:pt x="78" y="360"/>
                </a:lnTo>
                <a:lnTo>
                  <a:pt x="78" y="342"/>
                </a:lnTo>
                <a:lnTo>
                  <a:pt x="72" y="342"/>
                </a:lnTo>
                <a:lnTo>
                  <a:pt x="54" y="360"/>
                </a:lnTo>
                <a:lnTo>
                  <a:pt x="54" y="372"/>
                </a:lnTo>
                <a:lnTo>
                  <a:pt x="60" y="372"/>
                </a:lnTo>
                <a:close/>
                <a:moveTo>
                  <a:pt x="414" y="174"/>
                </a:moveTo>
                <a:lnTo>
                  <a:pt x="390" y="156"/>
                </a:lnTo>
                <a:lnTo>
                  <a:pt x="396" y="156"/>
                </a:lnTo>
                <a:lnTo>
                  <a:pt x="396" y="150"/>
                </a:lnTo>
                <a:lnTo>
                  <a:pt x="402" y="150"/>
                </a:lnTo>
                <a:lnTo>
                  <a:pt x="402" y="126"/>
                </a:lnTo>
                <a:lnTo>
                  <a:pt x="372" y="126"/>
                </a:lnTo>
                <a:lnTo>
                  <a:pt x="360" y="114"/>
                </a:lnTo>
                <a:lnTo>
                  <a:pt x="360" y="108"/>
                </a:lnTo>
                <a:lnTo>
                  <a:pt x="354" y="102"/>
                </a:lnTo>
                <a:lnTo>
                  <a:pt x="354" y="96"/>
                </a:lnTo>
                <a:lnTo>
                  <a:pt x="342" y="90"/>
                </a:lnTo>
                <a:lnTo>
                  <a:pt x="336" y="90"/>
                </a:lnTo>
                <a:lnTo>
                  <a:pt x="330" y="96"/>
                </a:lnTo>
                <a:lnTo>
                  <a:pt x="330" y="108"/>
                </a:lnTo>
                <a:lnTo>
                  <a:pt x="306" y="108"/>
                </a:lnTo>
                <a:lnTo>
                  <a:pt x="300" y="102"/>
                </a:lnTo>
                <a:lnTo>
                  <a:pt x="288" y="96"/>
                </a:lnTo>
                <a:lnTo>
                  <a:pt x="282" y="102"/>
                </a:lnTo>
                <a:lnTo>
                  <a:pt x="270" y="102"/>
                </a:lnTo>
                <a:lnTo>
                  <a:pt x="258" y="96"/>
                </a:lnTo>
                <a:lnTo>
                  <a:pt x="252" y="90"/>
                </a:lnTo>
                <a:lnTo>
                  <a:pt x="252" y="84"/>
                </a:lnTo>
                <a:lnTo>
                  <a:pt x="246" y="72"/>
                </a:lnTo>
                <a:lnTo>
                  <a:pt x="240" y="66"/>
                </a:lnTo>
                <a:lnTo>
                  <a:pt x="228" y="60"/>
                </a:lnTo>
                <a:lnTo>
                  <a:pt x="210" y="60"/>
                </a:lnTo>
                <a:lnTo>
                  <a:pt x="204" y="48"/>
                </a:lnTo>
                <a:lnTo>
                  <a:pt x="168" y="30"/>
                </a:lnTo>
                <a:lnTo>
                  <a:pt x="162" y="18"/>
                </a:lnTo>
                <a:lnTo>
                  <a:pt x="150" y="12"/>
                </a:lnTo>
                <a:lnTo>
                  <a:pt x="144" y="0"/>
                </a:lnTo>
                <a:lnTo>
                  <a:pt x="144" y="12"/>
                </a:lnTo>
                <a:lnTo>
                  <a:pt x="150" y="18"/>
                </a:lnTo>
                <a:lnTo>
                  <a:pt x="150" y="36"/>
                </a:lnTo>
                <a:lnTo>
                  <a:pt x="144" y="42"/>
                </a:lnTo>
                <a:lnTo>
                  <a:pt x="120" y="54"/>
                </a:lnTo>
                <a:lnTo>
                  <a:pt x="102" y="54"/>
                </a:lnTo>
                <a:lnTo>
                  <a:pt x="96" y="42"/>
                </a:lnTo>
                <a:lnTo>
                  <a:pt x="90" y="42"/>
                </a:lnTo>
                <a:lnTo>
                  <a:pt x="78" y="54"/>
                </a:lnTo>
                <a:lnTo>
                  <a:pt x="66" y="60"/>
                </a:lnTo>
                <a:lnTo>
                  <a:pt x="60" y="72"/>
                </a:lnTo>
                <a:lnTo>
                  <a:pt x="60" y="84"/>
                </a:lnTo>
                <a:lnTo>
                  <a:pt x="66" y="90"/>
                </a:lnTo>
                <a:lnTo>
                  <a:pt x="72" y="102"/>
                </a:lnTo>
                <a:lnTo>
                  <a:pt x="72" y="120"/>
                </a:lnTo>
                <a:lnTo>
                  <a:pt x="66" y="126"/>
                </a:lnTo>
                <a:lnTo>
                  <a:pt x="54" y="132"/>
                </a:lnTo>
                <a:lnTo>
                  <a:pt x="42" y="144"/>
                </a:lnTo>
                <a:lnTo>
                  <a:pt x="42" y="162"/>
                </a:lnTo>
                <a:lnTo>
                  <a:pt x="48" y="168"/>
                </a:lnTo>
                <a:lnTo>
                  <a:pt x="54" y="180"/>
                </a:lnTo>
                <a:lnTo>
                  <a:pt x="36" y="180"/>
                </a:lnTo>
                <a:lnTo>
                  <a:pt x="36" y="198"/>
                </a:lnTo>
                <a:lnTo>
                  <a:pt x="0" y="216"/>
                </a:lnTo>
                <a:lnTo>
                  <a:pt x="24" y="228"/>
                </a:lnTo>
                <a:lnTo>
                  <a:pt x="12" y="258"/>
                </a:lnTo>
                <a:lnTo>
                  <a:pt x="24" y="270"/>
                </a:lnTo>
                <a:lnTo>
                  <a:pt x="24" y="282"/>
                </a:lnTo>
                <a:lnTo>
                  <a:pt x="6" y="300"/>
                </a:lnTo>
                <a:lnTo>
                  <a:pt x="0" y="300"/>
                </a:lnTo>
                <a:lnTo>
                  <a:pt x="12" y="312"/>
                </a:lnTo>
                <a:lnTo>
                  <a:pt x="6" y="318"/>
                </a:lnTo>
                <a:lnTo>
                  <a:pt x="6" y="324"/>
                </a:lnTo>
                <a:lnTo>
                  <a:pt x="18" y="336"/>
                </a:lnTo>
                <a:lnTo>
                  <a:pt x="30" y="342"/>
                </a:lnTo>
                <a:lnTo>
                  <a:pt x="60" y="342"/>
                </a:lnTo>
                <a:lnTo>
                  <a:pt x="72" y="330"/>
                </a:lnTo>
                <a:lnTo>
                  <a:pt x="72" y="324"/>
                </a:lnTo>
                <a:lnTo>
                  <a:pt x="96" y="330"/>
                </a:lnTo>
                <a:lnTo>
                  <a:pt x="102" y="342"/>
                </a:lnTo>
                <a:lnTo>
                  <a:pt x="102" y="348"/>
                </a:lnTo>
                <a:lnTo>
                  <a:pt x="96" y="366"/>
                </a:lnTo>
                <a:lnTo>
                  <a:pt x="90" y="372"/>
                </a:lnTo>
                <a:lnTo>
                  <a:pt x="90" y="384"/>
                </a:lnTo>
                <a:lnTo>
                  <a:pt x="84" y="396"/>
                </a:lnTo>
                <a:lnTo>
                  <a:pt x="72" y="402"/>
                </a:lnTo>
                <a:lnTo>
                  <a:pt x="66" y="402"/>
                </a:lnTo>
                <a:lnTo>
                  <a:pt x="60" y="408"/>
                </a:lnTo>
                <a:lnTo>
                  <a:pt x="54" y="408"/>
                </a:lnTo>
                <a:lnTo>
                  <a:pt x="60" y="408"/>
                </a:lnTo>
                <a:lnTo>
                  <a:pt x="72" y="414"/>
                </a:lnTo>
                <a:lnTo>
                  <a:pt x="78" y="414"/>
                </a:lnTo>
                <a:lnTo>
                  <a:pt x="78" y="420"/>
                </a:lnTo>
                <a:lnTo>
                  <a:pt x="72" y="426"/>
                </a:lnTo>
                <a:lnTo>
                  <a:pt x="66" y="438"/>
                </a:lnTo>
                <a:lnTo>
                  <a:pt x="54" y="444"/>
                </a:lnTo>
                <a:lnTo>
                  <a:pt x="48" y="456"/>
                </a:lnTo>
                <a:lnTo>
                  <a:pt x="42" y="462"/>
                </a:lnTo>
                <a:lnTo>
                  <a:pt x="54" y="474"/>
                </a:lnTo>
                <a:lnTo>
                  <a:pt x="42" y="486"/>
                </a:lnTo>
                <a:lnTo>
                  <a:pt x="48" y="492"/>
                </a:lnTo>
                <a:lnTo>
                  <a:pt x="54" y="492"/>
                </a:lnTo>
                <a:lnTo>
                  <a:pt x="66" y="486"/>
                </a:lnTo>
                <a:lnTo>
                  <a:pt x="78" y="474"/>
                </a:lnTo>
                <a:lnTo>
                  <a:pt x="90" y="486"/>
                </a:lnTo>
                <a:lnTo>
                  <a:pt x="120" y="486"/>
                </a:lnTo>
                <a:lnTo>
                  <a:pt x="120" y="492"/>
                </a:lnTo>
                <a:lnTo>
                  <a:pt x="126" y="498"/>
                </a:lnTo>
                <a:lnTo>
                  <a:pt x="126" y="516"/>
                </a:lnTo>
                <a:lnTo>
                  <a:pt x="132" y="528"/>
                </a:lnTo>
                <a:lnTo>
                  <a:pt x="150" y="528"/>
                </a:lnTo>
                <a:lnTo>
                  <a:pt x="150" y="522"/>
                </a:lnTo>
                <a:lnTo>
                  <a:pt x="156" y="516"/>
                </a:lnTo>
                <a:lnTo>
                  <a:pt x="156" y="510"/>
                </a:lnTo>
                <a:lnTo>
                  <a:pt x="162" y="504"/>
                </a:lnTo>
                <a:lnTo>
                  <a:pt x="180" y="504"/>
                </a:lnTo>
                <a:lnTo>
                  <a:pt x="180" y="474"/>
                </a:lnTo>
                <a:lnTo>
                  <a:pt x="186" y="462"/>
                </a:lnTo>
                <a:lnTo>
                  <a:pt x="186" y="438"/>
                </a:lnTo>
                <a:lnTo>
                  <a:pt x="198" y="426"/>
                </a:lnTo>
                <a:lnTo>
                  <a:pt x="198" y="408"/>
                </a:lnTo>
                <a:lnTo>
                  <a:pt x="210" y="402"/>
                </a:lnTo>
                <a:lnTo>
                  <a:pt x="210" y="396"/>
                </a:lnTo>
                <a:lnTo>
                  <a:pt x="228" y="378"/>
                </a:lnTo>
                <a:lnTo>
                  <a:pt x="246" y="366"/>
                </a:lnTo>
                <a:lnTo>
                  <a:pt x="264" y="360"/>
                </a:lnTo>
                <a:lnTo>
                  <a:pt x="324" y="330"/>
                </a:lnTo>
                <a:lnTo>
                  <a:pt x="342" y="318"/>
                </a:lnTo>
                <a:lnTo>
                  <a:pt x="354" y="300"/>
                </a:lnTo>
                <a:lnTo>
                  <a:pt x="366" y="288"/>
                </a:lnTo>
                <a:lnTo>
                  <a:pt x="372" y="276"/>
                </a:lnTo>
                <a:lnTo>
                  <a:pt x="384" y="264"/>
                </a:lnTo>
                <a:lnTo>
                  <a:pt x="390" y="252"/>
                </a:lnTo>
                <a:lnTo>
                  <a:pt x="402" y="210"/>
                </a:lnTo>
                <a:lnTo>
                  <a:pt x="414" y="204"/>
                </a:lnTo>
                <a:lnTo>
                  <a:pt x="414" y="17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ast Timor" descr="© INSCALE GmbH, 05.05.2010&#10;http://www.presentationload.com/">
            <a:extLst>
              <a:ext uri="{FF2B5EF4-FFF2-40B4-BE49-F238E27FC236}">
                <a16:creationId xmlns:a16="http://schemas.microsoft.com/office/drawing/2014/main" id="{909AF156-7780-D95B-0B6F-A10DAF1BF87C}"/>
              </a:ext>
            </a:extLst>
          </p:cNvPr>
          <p:cNvSpPr>
            <a:spLocks noEditPoints="1"/>
          </p:cNvSpPr>
          <p:nvPr/>
        </p:nvSpPr>
        <p:spPr bwMode="gray">
          <a:xfrm>
            <a:off x="9751244" y="4698377"/>
            <a:ext cx="118021" cy="55322"/>
          </a:xfrm>
          <a:custGeom>
            <a:avLst/>
            <a:gdLst>
              <a:gd name="T0" fmla="*/ 2147483647 w 252"/>
              <a:gd name="T1" fmla="*/ 0 h 120"/>
              <a:gd name="T2" fmla="*/ 2147483647 w 252"/>
              <a:gd name="T3" fmla="*/ 2147483647 h 120"/>
              <a:gd name="T4" fmla="*/ 2147483647 w 252"/>
              <a:gd name="T5" fmla="*/ 2147483647 h 120"/>
              <a:gd name="T6" fmla="*/ 2147483647 w 252"/>
              <a:gd name="T7" fmla="*/ 2147483647 h 120"/>
              <a:gd name="T8" fmla="*/ 2147483647 w 252"/>
              <a:gd name="T9" fmla="*/ 2147483647 h 120"/>
              <a:gd name="T10" fmla="*/ 2147483647 w 252"/>
              <a:gd name="T11" fmla="*/ 2147483647 h 120"/>
              <a:gd name="T12" fmla="*/ 2147483647 w 252"/>
              <a:gd name="T13" fmla="*/ 2147483647 h 120"/>
              <a:gd name="T14" fmla="*/ 2147483647 w 252"/>
              <a:gd name="T15" fmla="*/ 2147483647 h 120"/>
              <a:gd name="T16" fmla="*/ 2147483647 w 252"/>
              <a:gd name="T17" fmla="*/ 2147483647 h 120"/>
              <a:gd name="T18" fmla="*/ 2147483647 w 252"/>
              <a:gd name="T19" fmla="*/ 2147483647 h 120"/>
              <a:gd name="T20" fmla="*/ 2147483647 w 252"/>
              <a:gd name="T21" fmla="*/ 2147483647 h 120"/>
              <a:gd name="T22" fmla="*/ 2147483647 w 252"/>
              <a:gd name="T23" fmla="*/ 2147483647 h 120"/>
              <a:gd name="T24" fmla="*/ 2147483647 w 252"/>
              <a:gd name="T25" fmla="*/ 2147483647 h 120"/>
              <a:gd name="T26" fmla="*/ 2147483647 w 252"/>
              <a:gd name="T27" fmla="*/ 2147483647 h 120"/>
              <a:gd name="T28" fmla="*/ 2147483647 w 252"/>
              <a:gd name="T29" fmla="*/ 2147483647 h 120"/>
              <a:gd name="T30" fmla="*/ 2147483647 w 252"/>
              <a:gd name="T31" fmla="*/ 2147483647 h 120"/>
              <a:gd name="T32" fmla="*/ 2147483647 w 252"/>
              <a:gd name="T33" fmla="*/ 2147483647 h 120"/>
              <a:gd name="T34" fmla="*/ 2147483647 w 252"/>
              <a:gd name="T35" fmla="*/ 2147483647 h 120"/>
              <a:gd name="T36" fmla="*/ 2147483647 w 252"/>
              <a:gd name="T37" fmla="*/ 2147483647 h 120"/>
              <a:gd name="T38" fmla="*/ 2147483647 w 252"/>
              <a:gd name="T39" fmla="*/ 2147483647 h 120"/>
              <a:gd name="T40" fmla="*/ 2147483647 w 252"/>
              <a:gd name="T41" fmla="*/ 2147483647 h 120"/>
              <a:gd name="T42" fmla="*/ 2147483647 w 252"/>
              <a:gd name="T43" fmla="*/ 2147483647 h 120"/>
              <a:gd name="T44" fmla="*/ 2147483647 w 252"/>
              <a:gd name="T45" fmla="*/ 2147483647 h 120"/>
              <a:gd name="T46" fmla="*/ 2147483647 w 252"/>
              <a:gd name="T47" fmla="*/ 0 h 120"/>
              <a:gd name="T48" fmla="*/ 0 w 252"/>
              <a:gd name="T49" fmla="*/ 2147483647 h 120"/>
              <a:gd name="T50" fmla="*/ 2147483647 w 252"/>
              <a:gd name="T51" fmla="*/ 2147483647 h 120"/>
              <a:gd name="T52" fmla="*/ 2147483647 w 252"/>
              <a:gd name="T53" fmla="*/ 2147483647 h 120"/>
              <a:gd name="T54" fmla="*/ 2147483647 w 252"/>
              <a:gd name="T55" fmla="*/ 2147483647 h 120"/>
              <a:gd name="T56" fmla="*/ 2147483647 w 252"/>
              <a:gd name="T57" fmla="*/ 2147483647 h 120"/>
              <a:gd name="T58" fmla="*/ 2147483647 w 252"/>
              <a:gd name="T59" fmla="*/ 2147483647 h 120"/>
              <a:gd name="T60" fmla="*/ 2147483647 w 252"/>
              <a:gd name="T61" fmla="*/ 2147483647 h 120"/>
              <a:gd name="T62" fmla="*/ 2147483647 w 252"/>
              <a:gd name="T63" fmla="*/ 2147483647 h 120"/>
              <a:gd name="T64" fmla="*/ 0 w 252"/>
              <a:gd name="T65" fmla="*/ 2147483647 h 1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2"/>
              <a:gd name="T100" fmla="*/ 0 h 120"/>
              <a:gd name="T101" fmla="*/ 252 w 252"/>
              <a:gd name="T102" fmla="*/ 120 h 1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2" h="120">
                <a:moveTo>
                  <a:pt x="228" y="0"/>
                </a:moveTo>
                <a:lnTo>
                  <a:pt x="204" y="24"/>
                </a:lnTo>
                <a:lnTo>
                  <a:pt x="114" y="24"/>
                </a:lnTo>
                <a:lnTo>
                  <a:pt x="108" y="30"/>
                </a:lnTo>
                <a:lnTo>
                  <a:pt x="102" y="42"/>
                </a:lnTo>
                <a:lnTo>
                  <a:pt x="96" y="48"/>
                </a:lnTo>
                <a:lnTo>
                  <a:pt x="90" y="48"/>
                </a:lnTo>
                <a:lnTo>
                  <a:pt x="78" y="54"/>
                </a:lnTo>
                <a:lnTo>
                  <a:pt x="90" y="72"/>
                </a:lnTo>
                <a:lnTo>
                  <a:pt x="84" y="78"/>
                </a:lnTo>
                <a:lnTo>
                  <a:pt x="72" y="102"/>
                </a:lnTo>
                <a:lnTo>
                  <a:pt x="72" y="114"/>
                </a:lnTo>
                <a:lnTo>
                  <a:pt x="78" y="120"/>
                </a:lnTo>
                <a:lnTo>
                  <a:pt x="78" y="114"/>
                </a:lnTo>
                <a:lnTo>
                  <a:pt x="84" y="108"/>
                </a:lnTo>
                <a:lnTo>
                  <a:pt x="96" y="108"/>
                </a:lnTo>
                <a:lnTo>
                  <a:pt x="132" y="84"/>
                </a:lnTo>
                <a:lnTo>
                  <a:pt x="138" y="90"/>
                </a:lnTo>
                <a:lnTo>
                  <a:pt x="162" y="90"/>
                </a:lnTo>
                <a:lnTo>
                  <a:pt x="186" y="78"/>
                </a:lnTo>
                <a:lnTo>
                  <a:pt x="198" y="66"/>
                </a:lnTo>
                <a:lnTo>
                  <a:pt x="210" y="60"/>
                </a:lnTo>
                <a:lnTo>
                  <a:pt x="252" y="18"/>
                </a:lnTo>
                <a:lnTo>
                  <a:pt x="228" y="0"/>
                </a:lnTo>
                <a:close/>
                <a:moveTo>
                  <a:pt x="0" y="90"/>
                </a:moveTo>
                <a:lnTo>
                  <a:pt x="6" y="102"/>
                </a:lnTo>
                <a:lnTo>
                  <a:pt x="18" y="96"/>
                </a:lnTo>
                <a:lnTo>
                  <a:pt x="24" y="90"/>
                </a:lnTo>
                <a:lnTo>
                  <a:pt x="36" y="90"/>
                </a:lnTo>
                <a:lnTo>
                  <a:pt x="36" y="84"/>
                </a:lnTo>
                <a:lnTo>
                  <a:pt x="42" y="72"/>
                </a:lnTo>
                <a:lnTo>
                  <a:pt x="18" y="72"/>
                </a:lnTo>
                <a:lnTo>
                  <a:pt x="0" y="9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Dominican Republic" descr="© INSCALE GmbH, 05.05.2010&#10;http://www.presentationload.com/">
            <a:extLst>
              <a:ext uri="{FF2B5EF4-FFF2-40B4-BE49-F238E27FC236}">
                <a16:creationId xmlns:a16="http://schemas.microsoft.com/office/drawing/2014/main" id="{31134A9B-CAA9-DA12-ABBC-23855EAC600B}"/>
              </a:ext>
            </a:extLst>
          </p:cNvPr>
          <p:cNvSpPr>
            <a:spLocks/>
          </p:cNvSpPr>
          <p:nvPr/>
        </p:nvSpPr>
        <p:spPr bwMode="gray">
          <a:xfrm>
            <a:off x="3226917" y="3628815"/>
            <a:ext cx="118021" cy="79296"/>
          </a:xfrm>
          <a:custGeom>
            <a:avLst/>
            <a:gdLst>
              <a:gd name="T0" fmla="*/ 2147483647 w 252"/>
              <a:gd name="T1" fmla="*/ 2147483647 h 168"/>
              <a:gd name="T2" fmla="*/ 2147483647 w 252"/>
              <a:gd name="T3" fmla="*/ 2147483647 h 168"/>
              <a:gd name="T4" fmla="*/ 2147483647 w 252"/>
              <a:gd name="T5" fmla="*/ 2147483647 h 168"/>
              <a:gd name="T6" fmla="*/ 2147483647 w 252"/>
              <a:gd name="T7" fmla="*/ 2147483647 h 168"/>
              <a:gd name="T8" fmla="*/ 2147483647 w 252"/>
              <a:gd name="T9" fmla="*/ 2147483647 h 168"/>
              <a:gd name="T10" fmla="*/ 2147483647 w 252"/>
              <a:gd name="T11" fmla="*/ 2147483647 h 168"/>
              <a:gd name="T12" fmla="*/ 2147483647 w 252"/>
              <a:gd name="T13" fmla="*/ 2147483647 h 168"/>
              <a:gd name="T14" fmla="*/ 2147483647 w 252"/>
              <a:gd name="T15" fmla="*/ 2147483647 h 168"/>
              <a:gd name="T16" fmla="*/ 2147483647 w 252"/>
              <a:gd name="T17" fmla="*/ 2147483647 h 168"/>
              <a:gd name="T18" fmla="*/ 2147483647 w 252"/>
              <a:gd name="T19" fmla="*/ 2147483647 h 168"/>
              <a:gd name="T20" fmla="*/ 2147483647 w 252"/>
              <a:gd name="T21" fmla="*/ 0 h 168"/>
              <a:gd name="T22" fmla="*/ 2147483647 w 252"/>
              <a:gd name="T23" fmla="*/ 0 h 168"/>
              <a:gd name="T24" fmla="*/ 2147483647 w 252"/>
              <a:gd name="T25" fmla="*/ 2147483647 h 168"/>
              <a:gd name="T26" fmla="*/ 2147483647 w 252"/>
              <a:gd name="T27" fmla="*/ 2147483647 h 168"/>
              <a:gd name="T28" fmla="*/ 2147483647 w 252"/>
              <a:gd name="T29" fmla="*/ 2147483647 h 168"/>
              <a:gd name="T30" fmla="*/ 2147483647 w 252"/>
              <a:gd name="T31" fmla="*/ 2147483647 h 168"/>
              <a:gd name="T32" fmla="*/ 2147483647 w 252"/>
              <a:gd name="T33" fmla="*/ 2147483647 h 168"/>
              <a:gd name="T34" fmla="*/ 2147483647 w 252"/>
              <a:gd name="T35" fmla="*/ 2147483647 h 168"/>
              <a:gd name="T36" fmla="*/ 2147483647 w 252"/>
              <a:gd name="T37" fmla="*/ 2147483647 h 168"/>
              <a:gd name="T38" fmla="*/ 2147483647 w 252"/>
              <a:gd name="T39" fmla="*/ 2147483647 h 168"/>
              <a:gd name="T40" fmla="*/ 2147483647 w 252"/>
              <a:gd name="T41" fmla="*/ 2147483647 h 168"/>
              <a:gd name="T42" fmla="*/ 0 w 252"/>
              <a:gd name="T43" fmla="*/ 2147483647 h 168"/>
              <a:gd name="T44" fmla="*/ 0 w 252"/>
              <a:gd name="T45" fmla="*/ 2147483647 h 168"/>
              <a:gd name="T46" fmla="*/ 2147483647 w 252"/>
              <a:gd name="T47" fmla="*/ 2147483647 h 168"/>
              <a:gd name="T48" fmla="*/ 0 w 252"/>
              <a:gd name="T49" fmla="*/ 2147483647 h 168"/>
              <a:gd name="T50" fmla="*/ 2147483647 w 252"/>
              <a:gd name="T51" fmla="*/ 2147483647 h 168"/>
              <a:gd name="T52" fmla="*/ 2147483647 w 252"/>
              <a:gd name="T53" fmla="*/ 2147483647 h 168"/>
              <a:gd name="T54" fmla="*/ 2147483647 w 252"/>
              <a:gd name="T55" fmla="*/ 2147483647 h 168"/>
              <a:gd name="T56" fmla="*/ 2147483647 w 252"/>
              <a:gd name="T57" fmla="*/ 2147483647 h 168"/>
              <a:gd name="T58" fmla="*/ 2147483647 w 252"/>
              <a:gd name="T59" fmla="*/ 2147483647 h 168"/>
              <a:gd name="T60" fmla="*/ 2147483647 w 252"/>
              <a:gd name="T61" fmla="*/ 2147483647 h 168"/>
              <a:gd name="T62" fmla="*/ 2147483647 w 252"/>
              <a:gd name="T63" fmla="*/ 2147483647 h 168"/>
              <a:gd name="T64" fmla="*/ 2147483647 w 252"/>
              <a:gd name="T65" fmla="*/ 2147483647 h 168"/>
              <a:gd name="T66" fmla="*/ 2147483647 w 252"/>
              <a:gd name="T67" fmla="*/ 2147483647 h 16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2"/>
              <a:gd name="T103" fmla="*/ 0 h 168"/>
              <a:gd name="T104" fmla="*/ 252 w 252"/>
              <a:gd name="T105" fmla="*/ 168 h 16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2" h="168">
                <a:moveTo>
                  <a:pt x="246" y="102"/>
                </a:moveTo>
                <a:lnTo>
                  <a:pt x="234" y="96"/>
                </a:lnTo>
                <a:lnTo>
                  <a:pt x="216" y="78"/>
                </a:lnTo>
                <a:lnTo>
                  <a:pt x="192" y="66"/>
                </a:lnTo>
                <a:lnTo>
                  <a:pt x="156" y="54"/>
                </a:lnTo>
                <a:lnTo>
                  <a:pt x="132" y="42"/>
                </a:lnTo>
                <a:lnTo>
                  <a:pt x="126" y="30"/>
                </a:lnTo>
                <a:lnTo>
                  <a:pt x="108" y="12"/>
                </a:lnTo>
                <a:lnTo>
                  <a:pt x="96" y="6"/>
                </a:lnTo>
                <a:lnTo>
                  <a:pt x="84" y="6"/>
                </a:lnTo>
                <a:lnTo>
                  <a:pt x="60" y="0"/>
                </a:lnTo>
                <a:lnTo>
                  <a:pt x="30" y="0"/>
                </a:lnTo>
                <a:lnTo>
                  <a:pt x="24" y="6"/>
                </a:lnTo>
                <a:lnTo>
                  <a:pt x="18" y="6"/>
                </a:lnTo>
                <a:lnTo>
                  <a:pt x="30" y="42"/>
                </a:lnTo>
                <a:lnTo>
                  <a:pt x="30" y="54"/>
                </a:lnTo>
                <a:lnTo>
                  <a:pt x="24" y="60"/>
                </a:lnTo>
                <a:lnTo>
                  <a:pt x="18" y="72"/>
                </a:lnTo>
                <a:lnTo>
                  <a:pt x="12" y="78"/>
                </a:lnTo>
                <a:lnTo>
                  <a:pt x="12" y="90"/>
                </a:lnTo>
                <a:lnTo>
                  <a:pt x="6" y="102"/>
                </a:lnTo>
                <a:lnTo>
                  <a:pt x="0" y="108"/>
                </a:lnTo>
                <a:lnTo>
                  <a:pt x="0" y="114"/>
                </a:lnTo>
                <a:lnTo>
                  <a:pt x="12" y="144"/>
                </a:lnTo>
                <a:lnTo>
                  <a:pt x="0" y="126"/>
                </a:lnTo>
                <a:lnTo>
                  <a:pt x="30" y="168"/>
                </a:lnTo>
                <a:lnTo>
                  <a:pt x="78" y="132"/>
                </a:lnTo>
                <a:lnTo>
                  <a:pt x="174" y="132"/>
                </a:lnTo>
                <a:lnTo>
                  <a:pt x="186" y="138"/>
                </a:lnTo>
                <a:lnTo>
                  <a:pt x="240" y="138"/>
                </a:lnTo>
                <a:lnTo>
                  <a:pt x="246" y="132"/>
                </a:lnTo>
                <a:lnTo>
                  <a:pt x="252" y="120"/>
                </a:lnTo>
                <a:lnTo>
                  <a:pt x="252" y="114"/>
                </a:lnTo>
                <a:lnTo>
                  <a:pt x="246" y="10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Djibouti" descr="© INSCALE GmbH, 05.05.2010&#10;http://www.presentationload.com/">
            <a:extLst>
              <a:ext uri="{FF2B5EF4-FFF2-40B4-BE49-F238E27FC236}">
                <a16:creationId xmlns:a16="http://schemas.microsoft.com/office/drawing/2014/main" id="{EF9E41C9-8F91-156A-6C81-E85C951DEABE}"/>
              </a:ext>
            </a:extLst>
          </p:cNvPr>
          <p:cNvSpPr>
            <a:spLocks/>
          </p:cNvSpPr>
          <p:nvPr/>
        </p:nvSpPr>
        <p:spPr bwMode="gray">
          <a:xfrm>
            <a:off x="6994358" y="3903583"/>
            <a:ext cx="55322" cy="64543"/>
          </a:xfrm>
          <a:custGeom>
            <a:avLst/>
            <a:gdLst>
              <a:gd name="T0" fmla="*/ 2147483647 w 114"/>
              <a:gd name="T1" fmla="*/ 2147483647 h 138"/>
              <a:gd name="T2" fmla="*/ 2147483647 w 114"/>
              <a:gd name="T3" fmla="*/ 2147483647 h 138"/>
              <a:gd name="T4" fmla="*/ 2147483647 w 114"/>
              <a:gd name="T5" fmla="*/ 2147483647 h 138"/>
              <a:gd name="T6" fmla="*/ 0 w 114"/>
              <a:gd name="T7" fmla="*/ 2147483647 h 138"/>
              <a:gd name="T8" fmla="*/ 0 w 114"/>
              <a:gd name="T9" fmla="*/ 2147483647 h 138"/>
              <a:gd name="T10" fmla="*/ 2147483647 w 114"/>
              <a:gd name="T11" fmla="*/ 2147483647 h 138"/>
              <a:gd name="T12" fmla="*/ 2147483647 w 114"/>
              <a:gd name="T13" fmla="*/ 2147483647 h 138"/>
              <a:gd name="T14" fmla="*/ 2147483647 w 114"/>
              <a:gd name="T15" fmla="*/ 2147483647 h 138"/>
              <a:gd name="T16" fmla="*/ 2147483647 w 114"/>
              <a:gd name="T17" fmla="*/ 2147483647 h 138"/>
              <a:gd name="T18" fmla="*/ 2147483647 w 114"/>
              <a:gd name="T19" fmla="*/ 2147483647 h 138"/>
              <a:gd name="T20" fmla="*/ 2147483647 w 114"/>
              <a:gd name="T21" fmla="*/ 2147483647 h 138"/>
              <a:gd name="T22" fmla="*/ 2147483647 w 114"/>
              <a:gd name="T23" fmla="*/ 2147483647 h 138"/>
              <a:gd name="T24" fmla="*/ 2147483647 w 114"/>
              <a:gd name="T25" fmla="*/ 2147483647 h 138"/>
              <a:gd name="T26" fmla="*/ 2147483647 w 114"/>
              <a:gd name="T27" fmla="*/ 2147483647 h 138"/>
              <a:gd name="T28" fmla="*/ 2147483647 w 114"/>
              <a:gd name="T29" fmla="*/ 2147483647 h 138"/>
              <a:gd name="T30" fmla="*/ 2147483647 w 114"/>
              <a:gd name="T31" fmla="*/ 2147483647 h 138"/>
              <a:gd name="T32" fmla="*/ 2147483647 w 114"/>
              <a:gd name="T33" fmla="*/ 2147483647 h 138"/>
              <a:gd name="T34" fmla="*/ 2147483647 w 114"/>
              <a:gd name="T35" fmla="*/ 2147483647 h 138"/>
              <a:gd name="T36" fmla="*/ 2147483647 w 114"/>
              <a:gd name="T37" fmla="*/ 2147483647 h 138"/>
              <a:gd name="T38" fmla="*/ 2147483647 w 114"/>
              <a:gd name="T39" fmla="*/ 2147483647 h 138"/>
              <a:gd name="T40" fmla="*/ 2147483647 w 114"/>
              <a:gd name="T41" fmla="*/ 2147483647 h 138"/>
              <a:gd name="T42" fmla="*/ 2147483647 w 114"/>
              <a:gd name="T43" fmla="*/ 2147483647 h 138"/>
              <a:gd name="T44" fmla="*/ 2147483647 w 114"/>
              <a:gd name="T45" fmla="*/ 2147483647 h 138"/>
              <a:gd name="T46" fmla="*/ 2147483647 w 114"/>
              <a:gd name="T47" fmla="*/ 2147483647 h 138"/>
              <a:gd name="T48" fmla="*/ 2147483647 w 114"/>
              <a:gd name="T49" fmla="*/ 2147483647 h 138"/>
              <a:gd name="T50" fmla="*/ 2147483647 w 114"/>
              <a:gd name="T51" fmla="*/ 2147483647 h 138"/>
              <a:gd name="T52" fmla="*/ 2147483647 w 114"/>
              <a:gd name="T53" fmla="*/ 2147483647 h 138"/>
              <a:gd name="T54" fmla="*/ 2147483647 w 114"/>
              <a:gd name="T55" fmla="*/ 0 h 138"/>
              <a:gd name="T56" fmla="*/ 2147483647 w 114"/>
              <a:gd name="T57" fmla="*/ 2147483647 h 138"/>
              <a:gd name="T58" fmla="*/ 2147483647 w 114"/>
              <a:gd name="T59" fmla="*/ 2147483647 h 13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4"/>
              <a:gd name="T91" fmla="*/ 0 h 138"/>
              <a:gd name="T92" fmla="*/ 114 w 114"/>
              <a:gd name="T93" fmla="*/ 138 h 13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4" h="138">
                <a:moveTo>
                  <a:pt x="72" y="24"/>
                </a:moveTo>
                <a:lnTo>
                  <a:pt x="48" y="12"/>
                </a:lnTo>
                <a:lnTo>
                  <a:pt x="18" y="66"/>
                </a:lnTo>
                <a:lnTo>
                  <a:pt x="0" y="84"/>
                </a:lnTo>
                <a:lnTo>
                  <a:pt x="0" y="96"/>
                </a:lnTo>
                <a:lnTo>
                  <a:pt x="6" y="114"/>
                </a:lnTo>
                <a:lnTo>
                  <a:pt x="6" y="126"/>
                </a:lnTo>
                <a:lnTo>
                  <a:pt x="18" y="138"/>
                </a:lnTo>
                <a:lnTo>
                  <a:pt x="42" y="138"/>
                </a:lnTo>
                <a:lnTo>
                  <a:pt x="48" y="132"/>
                </a:lnTo>
                <a:lnTo>
                  <a:pt x="54" y="132"/>
                </a:lnTo>
                <a:lnTo>
                  <a:pt x="60" y="126"/>
                </a:lnTo>
                <a:lnTo>
                  <a:pt x="72" y="126"/>
                </a:lnTo>
                <a:lnTo>
                  <a:pt x="84" y="132"/>
                </a:lnTo>
                <a:lnTo>
                  <a:pt x="90" y="138"/>
                </a:lnTo>
                <a:lnTo>
                  <a:pt x="90" y="132"/>
                </a:lnTo>
                <a:lnTo>
                  <a:pt x="114" y="108"/>
                </a:lnTo>
                <a:lnTo>
                  <a:pt x="114" y="102"/>
                </a:lnTo>
                <a:lnTo>
                  <a:pt x="102" y="90"/>
                </a:lnTo>
                <a:lnTo>
                  <a:pt x="66" y="90"/>
                </a:lnTo>
                <a:lnTo>
                  <a:pt x="78" y="84"/>
                </a:lnTo>
                <a:lnTo>
                  <a:pt x="84" y="72"/>
                </a:lnTo>
                <a:lnTo>
                  <a:pt x="96" y="66"/>
                </a:lnTo>
                <a:lnTo>
                  <a:pt x="102" y="54"/>
                </a:lnTo>
                <a:lnTo>
                  <a:pt x="114" y="42"/>
                </a:lnTo>
                <a:lnTo>
                  <a:pt x="114" y="24"/>
                </a:lnTo>
                <a:lnTo>
                  <a:pt x="108" y="12"/>
                </a:lnTo>
                <a:lnTo>
                  <a:pt x="96" y="0"/>
                </a:lnTo>
                <a:lnTo>
                  <a:pt x="84" y="6"/>
                </a:lnTo>
                <a:lnTo>
                  <a:pt x="72" y="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Denmark" descr="© INSCALE GmbH, 05.05.2010&#10;http://www.presentationload.com/">
            <a:extLst>
              <a:ext uri="{FF2B5EF4-FFF2-40B4-BE49-F238E27FC236}">
                <a16:creationId xmlns:a16="http://schemas.microsoft.com/office/drawing/2014/main" id="{60D0B5C8-7F4B-793B-A169-C30015D50D4A}"/>
              </a:ext>
            </a:extLst>
          </p:cNvPr>
          <p:cNvSpPr>
            <a:spLocks noEditPoints="1"/>
          </p:cNvSpPr>
          <p:nvPr/>
        </p:nvSpPr>
        <p:spPr bwMode="gray">
          <a:xfrm>
            <a:off x="5882381" y="2216257"/>
            <a:ext cx="130930" cy="110644"/>
          </a:xfrm>
          <a:custGeom>
            <a:avLst/>
            <a:gdLst>
              <a:gd name="T0" fmla="*/ 2147483647 w 71"/>
              <a:gd name="T1" fmla="*/ 2147483647 h 60"/>
              <a:gd name="T2" fmla="*/ 2147483647 w 71"/>
              <a:gd name="T3" fmla="*/ 2147483647 h 60"/>
              <a:gd name="T4" fmla="*/ 2147483647 w 71"/>
              <a:gd name="T5" fmla="*/ 2147483647 h 60"/>
              <a:gd name="T6" fmla="*/ 2147483647 w 71"/>
              <a:gd name="T7" fmla="*/ 2147483647 h 60"/>
              <a:gd name="T8" fmla="*/ 2147483647 w 71"/>
              <a:gd name="T9" fmla="*/ 2147483647 h 60"/>
              <a:gd name="T10" fmla="*/ 2147483647 w 71"/>
              <a:gd name="T11" fmla="*/ 2147483647 h 60"/>
              <a:gd name="T12" fmla="*/ 2147483647 w 71"/>
              <a:gd name="T13" fmla="*/ 2147483647 h 60"/>
              <a:gd name="T14" fmla="*/ 2147483647 w 71"/>
              <a:gd name="T15" fmla="*/ 2147483647 h 60"/>
              <a:gd name="T16" fmla="*/ 2147483647 w 71"/>
              <a:gd name="T17" fmla="*/ 2147483647 h 60"/>
              <a:gd name="T18" fmla="*/ 2147483647 w 71"/>
              <a:gd name="T19" fmla="*/ 2147483647 h 60"/>
              <a:gd name="T20" fmla="*/ 2147483647 w 71"/>
              <a:gd name="T21" fmla="*/ 2147483647 h 60"/>
              <a:gd name="T22" fmla="*/ 2147483647 w 71"/>
              <a:gd name="T23" fmla="*/ 2147483647 h 60"/>
              <a:gd name="T24" fmla="*/ 2147483647 w 71"/>
              <a:gd name="T25" fmla="*/ 2147483647 h 60"/>
              <a:gd name="T26" fmla="*/ 2147483647 w 71"/>
              <a:gd name="T27" fmla="*/ 2147483647 h 60"/>
              <a:gd name="T28" fmla="*/ 2147483647 w 71"/>
              <a:gd name="T29" fmla="*/ 2147483647 h 60"/>
              <a:gd name="T30" fmla="*/ 2147483647 w 71"/>
              <a:gd name="T31" fmla="*/ 2147483647 h 60"/>
              <a:gd name="T32" fmla="*/ 2147483647 w 71"/>
              <a:gd name="T33" fmla="*/ 2147483647 h 60"/>
              <a:gd name="T34" fmla="*/ 2147483647 w 71"/>
              <a:gd name="T35" fmla="*/ 2147483647 h 60"/>
              <a:gd name="T36" fmla="*/ 2147483647 w 71"/>
              <a:gd name="T37" fmla="*/ 2147483647 h 60"/>
              <a:gd name="T38" fmla="*/ 2147483647 w 71"/>
              <a:gd name="T39" fmla="*/ 2147483647 h 60"/>
              <a:gd name="T40" fmla="*/ 2147483647 w 71"/>
              <a:gd name="T41" fmla="*/ 2147483647 h 60"/>
              <a:gd name="T42" fmla="*/ 2147483647 w 71"/>
              <a:gd name="T43" fmla="*/ 2147483647 h 60"/>
              <a:gd name="T44" fmla="*/ 2147483647 w 71"/>
              <a:gd name="T45" fmla="*/ 2147483647 h 60"/>
              <a:gd name="T46" fmla="*/ 2147483647 w 71"/>
              <a:gd name="T47" fmla="*/ 2147483647 h 60"/>
              <a:gd name="T48" fmla="*/ 2147483647 w 71"/>
              <a:gd name="T49" fmla="*/ 2147483647 h 60"/>
              <a:gd name="T50" fmla="*/ 2147483647 w 71"/>
              <a:gd name="T51" fmla="*/ 2147483647 h 60"/>
              <a:gd name="T52" fmla="*/ 2147483647 w 71"/>
              <a:gd name="T53" fmla="*/ 2147483647 h 60"/>
              <a:gd name="T54" fmla="*/ 2147483647 w 71"/>
              <a:gd name="T55" fmla="*/ 2147483647 h 60"/>
              <a:gd name="T56" fmla="*/ 2147483647 w 71"/>
              <a:gd name="T57" fmla="*/ 2147483647 h 60"/>
              <a:gd name="T58" fmla="*/ 2147483647 w 71"/>
              <a:gd name="T59" fmla="*/ 2147483647 h 60"/>
              <a:gd name="T60" fmla="*/ 2147483647 w 71"/>
              <a:gd name="T61" fmla="*/ 2147483647 h 60"/>
              <a:gd name="T62" fmla="*/ 2147483647 w 71"/>
              <a:gd name="T63" fmla="*/ 0 h 60"/>
              <a:gd name="T64" fmla="*/ 2147483647 w 71"/>
              <a:gd name="T65" fmla="*/ 2147483647 h 60"/>
              <a:gd name="T66" fmla="*/ 2147483647 w 71"/>
              <a:gd name="T67" fmla="*/ 2147483647 h 60"/>
              <a:gd name="T68" fmla="*/ 2147483647 w 71"/>
              <a:gd name="T69" fmla="*/ 2147483647 h 60"/>
              <a:gd name="T70" fmla="*/ 2147483647 w 71"/>
              <a:gd name="T71" fmla="*/ 2147483647 h 60"/>
              <a:gd name="T72" fmla="*/ 2147483647 w 71"/>
              <a:gd name="T73" fmla="*/ 2147483647 h 60"/>
              <a:gd name="T74" fmla="*/ 2147483647 w 71"/>
              <a:gd name="T75" fmla="*/ 2147483647 h 60"/>
              <a:gd name="T76" fmla="*/ 2147483647 w 71"/>
              <a:gd name="T77" fmla="*/ 2147483647 h 60"/>
              <a:gd name="T78" fmla="*/ 2147483647 w 71"/>
              <a:gd name="T79" fmla="*/ 2147483647 h 60"/>
              <a:gd name="T80" fmla="*/ 2147483647 w 71"/>
              <a:gd name="T81" fmla="*/ 2147483647 h 60"/>
              <a:gd name="T82" fmla="*/ 0 w 71"/>
              <a:gd name="T83" fmla="*/ 2147483647 h 60"/>
              <a:gd name="T84" fmla="*/ 0 w 71"/>
              <a:gd name="T85" fmla="*/ 2147483647 h 60"/>
              <a:gd name="T86" fmla="*/ 2147483647 w 71"/>
              <a:gd name="T87" fmla="*/ 2147483647 h 60"/>
              <a:gd name="T88" fmla="*/ 2147483647 w 71"/>
              <a:gd name="T89" fmla="*/ 2147483647 h 60"/>
              <a:gd name="T90" fmla="*/ 2147483647 w 71"/>
              <a:gd name="T91" fmla="*/ 2147483647 h 60"/>
              <a:gd name="T92" fmla="*/ 2147483647 w 71"/>
              <a:gd name="T93" fmla="*/ 2147483647 h 60"/>
              <a:gd name="T94" fmla="*/ 2147483647 w 71"/>
              <a:gd name="T95" fmla="*/ 2147483647 h 60"/>
              <a:gd name="T96" fmla="*/ 2147483647 w 71"/>
              <a:gd name="T97" fmla="*/ 2147483647 h 60"/>
              <a:gd name="T98" fmla="*/ 2147483647 w 71"/>
              <a:gd name="T99" fmla="*/ 2147483647 h 60"/>
              <a:gd name="T100" fmla="*/ 2147483647 w 71"/>
              <a:gd name="T101" fmla="*/ 2147483647 h 60"/>
              <a:gd name="T102" fmla="*/ 2147483647 w 71"/>
              <a:gd name="T103" fmla="*/ 2147483647 h 60"/>
              <a:gd name="T104" fmla="*/ 2147483647 w 71"/>
              <a:gd name="T105" fmla="*/ 2147483647 h 60"/>
              <a:gd name="T106" fmla="*/ 2147483647 w 71"/>
              <a:gd name="T107" fmla="*/ 2147483647 h 60"/>
              <a:gd name="T108" fmla="*/ 2147483647 w 71"/>
              <a:gd name="T109" fmla="*/ 2147483647 h 60"/>
              <a:gd name="T110" fmla="*/ 2147483647 w 71"/>
              <a:gd name="T111" fmla="*/ 2147483647 h 60"/>
              <a:gd name="T112" fmla="*/ 2147483647 w 71"/>
              <a:gd name="T113" fmla="*/ 2147483647 h 60"/>
              <a:gd name="T114" fmla="*/ 2147483647 w 71"/>
              <a:gd name="T115" fmla="*/ 2147483647 h 60"/>
              <a:gd name="T116" fmla="*/ 2147483647 w 71"/>
              <a:gd name="T117" fmla="*/ 2147483647 h 60"/>
              <a:gd name="T118" fmla="*/ 2147483647 w 71"/>
              <a:gd name="T119" fmla="*/ 2147483647 h 60"/>
              <a:gd name="T120" fmla="*/ 2147483647 w 71"/>
              <a:gd name="T121" fmla="*/ 2147483647 h 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1"/>
              <a:gd name="T184" fmla="*/ 0 h 60"/>
              <a:gd name="T185" fmla="*/ 71 w 71"/>
              <a:gd name="T186" fmla="*/ 60 h 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1" h="60">
                <a:moveTo>
                  <a:pt x="62" y="48"/>
                </a:moveTo>
                <a:lnTo>
                  <a:pt x="67" y="46"/>
                </a:lnTo>
                <a:lnTo>
                  <a:pt x="69" y="46"/>
                </a:lnTo>
                <a:lnTo>
                  <a:pt x="69" y="43"/>
                </a:lnTo>
                <a:lnTo>
                  <a:pt x="67" y="43"/>
                </a:lnTo>
                <a:lnTo>
                  <a:pt x="62" y="41"/>
                </a:lnTo>
                <a:lnTo>
                  <a:pt x="62" y="38"/>
                </a:lnTo>
                <a:lnTo>
                  <a:pt x="64" y="38"/>
                </a:lnTo>
                <a:lnTo>
                  <a:pt x="64" y="36"/>
                </a:lnTo>
                <a:lnTo>
                  <a:pt x="67" y="34"/>
                </a:lnTo>
                <a:lnTo>
                  <a:pt x="67" y="29"/>
                </a:lnTo>
                <a:lnTo>
                  <a:pt x="64" y="29"/>
                </a:lnTo>
                <a:lnTo>
                  <a:pt x="62" y="29"/>
                </a:lnTo>
                <a:lnTo>
                  <a:pt x="60" y="31"/>
                </a:lnTo>
                <a:lnTo>
                  <a:pt x="60" y="34"/>
                </a:lnTo>
                <a:lnTo>
                  <a:pt x="57" y="36"/>
                </a:lnTo>
                <a:lnTo>
                  <a:pt x="57" y="34"/>
                </a:lnTo>
                <a:lnTo>
                  <a:pt x="55" y="31"/>
                </a:lnTo>
                <a:lnTo>
                  <a:pt x="52" y="34"/>
                </a:lnTo>
                <a:lnTo>
                  <a:pt x="45" y="38"/>
                </a:lnTo>
                <a:lnTo>
                  <a:pt x="48" y="38"/>
                </a:lnTo>
                <a:lnTo>
                  <a:pt x="50" y="41"/>
                </a:lnTo>
                <a:lnTo>
                  <a:pt x="50" y="43"/>
                </a:lnTo>
                <a:lnTo>
                  <a:pt x="50" y="46"/>
                </a:lnTo>
                <a:lnTo>
                  <a:pt x="50" y="48"/>
                </a:lnTo>
                <a:lnTo>
                  <a:pt x="48" y="48"/>
                </a:lnTo>
                <a:lnTo>
                  <a:pt x="50" y="48"/>
                </a:lnTo>
                <a:lnTo>
                  <a:pt x="50" y="50"/>
                </a:lnTo>
                <a:lnTo>
                  <a:pt x="55" y="50"/>
                </a:lnTo>
                <a:lnTo>
                  <a:pt x="55" y="48"/>
                </a:lnTo>
                <a:lnTo>
                  <a:pt x="57" y="48"/>
                </a:lnTo>
                <a:lnTo>
                  <a:pt x="57" y="50"/>
                </a:lnTo>
                <a:lnTo>
                  <a:pt x="60" y="53"/>
                </a:lnTo>
                <a:lnTo>
                  <a:pt x="60" y="55"/>
                </a:lnTo>
                <a:lnTo>
                  <a:pt x="62" y="55"/>
                </a:lnTo>
                <a:lnTo>
                  <a:pt x="62" y="53"/>
                </a:lnTo>
                <a:lnTo>
                  <a:pt x="62" y="48"/>
                </a:lnTo>
                <a:close/>
                <a:moveTo>
                  <a:pt x="71" y="53"/>
                </a:moveTo>
                <a:lnTo>
                  <a:pt x="62" y="55"/>
                </a:lnTo>
                <a:lnTo>
                  <a:pt x="60" y="58"/>
                </a:lnTo>
                <a:lnTo>
                  <a:pt x="57" y="58"/>
                </a:lnTo>
                <a:lnTo>
                  <a:pt x="57" y="55"/>
                </a:lnTo>
                <a:lnTo>
                  <a:pt x="55" y="55"/>
                </a:lnTo>
                <a:lnTo>
                  <a:pt x="50" y="53"/>
                </a:lnTo>
                <a:lnTo>
                  <a:pt x="45" y="53"/>
                </a:lnTo>
                <a:lnTo>
                  <a:pt x="45" y="58"/>
                </a:lnTo>
                <a:lnTo>
                  <a:pt x="50" y="58"/>
                </a:lnTo>
                <a:lnTo>
                  <a:pt x="52" y="58"/>
                </a:lnTo>
                <a:lnTo>
                  <a:pt x="55" y="60"/>
                </a:lnTo>
                <a:lnTo>
                  <a:pt x="57" y="60"/>
                </a:lnTo>
                <a:lnTo>
                  <a:pt x="60" y="60"/>
                </a:lnTo>
                <a:lnTo>
                  <a:pt x="62" y="60"/>
                </a:lnTo>
                <a:lnTo>
                  <a:pt x="69" y="58"/>
                </a:lnTo>
                <a:lnTo>
                  <a:pt x="71" y="58"/>
                </a:lnTo>
                <a:lnTo>
                  <a:pt x="71" y="53"/>
                </a:lnTo>
                <a:close/>
                <a:moveTo>
                  <a:pt x="31" y="12"/>
                </a:moveTo>
                <a:lnTo>
                  <a:pt x="36" y="7"/>
                </a:lnTo>
                <a:lnTo>
                  <a:pt x="36" y="3"/>
                </a:lnTo>
                <a:lnTo>
                  <a:pt x="36" y="0"/>
                </a:lnTo>
                <a:lnTo>
                  <a:pt x="26" y="0"/>
                </a:lnTo>
                <a:lnTo>
                  <a:pt x="26" y="3"/>
                </a:lnTo>
                <a:lnTo>
                  <a:pt x="21" y="7"/>
                </a:lnTo>
                <a:lnTo>
                  <a:pt x="21" y="10"/>
                </a:lnTo>
                <a:lnTo>
                  <a:pt x="19" y="10"/>
                </a:lnTo>
                <a:lnTo>
                  <a:pt x="19" y="19"/>
                </a:lnTo>
                <a:lnTo>
                  <a:pt x="14" y="14"/>
                </a:lnTo>
                <a:lnTo>
                  <a:pt x="12" y="7"/>
                </a:lnTo>
                <a:lnTo>
                  <a:pt x="7" y="10"/>
                </a:lnTo>
                <a:lnTo>
                  <a:pt x="5" y="10"/>
                </a:lnTo>
                <a:lnTo>
                  <a:pt x="5" y="12"/>
                </a:lnTo>
                <a:lnTo>
                  <a:pt x="5" y="14"/>
                </a:lnTo>
                <a:lnTo>
                  <a:pt x="7" y="14"/>
                </a:lnTo>
                <a:lnTo>
                  <a:pt x="12" y="19"/>
                </a:lnTo>
                <a:lnTo>
                  <a:pt x="12" y="22"/>
                </a:lnTo>
                <a:lnTo>
                  <a:pt x="5" y="19"/>
                </a:lnTo>
                <a:lnTo>
                  <a:pt x="2" y="24"/>
                </a:lnTo>
                <a:lnTo>
                  <a:pt x="0" y="24"/>
                </a:lnTo>
                <a:lnTo>
                  <a:pt x="0" y="29"/>
                </a:lnTo>
                <a:lnTo>
                  <a:pt x="0" y="31"/>
                </a:lnTo>
                <a:lnTo>
                  <a:pt x="5" y="34"/>
                </a:lnTo>
                <a:lnTo>
                  <a:pt x="7" y="34"/>
                </a:lnTo>
                <a:lnTo>
                  <a:pt x="2" y="38"/>
                </a:lnTo>
                <a:lnTo>
                  <a:pt x="2" y="41"/>
                </a:lnTo>
                <a:lnTo>
                  <a:pt x="5" y="43"/>
                </a:lnTo>
                <a:lnTo>
                  <a:pt x="7" y="43"/>
                </a:lnTo>
                <a:lnTo>
                  <a:pt x="7" y="48"/>
                </a:lnTo>
                <a:lnTo>
                  <a:pt x="5" y="53"/>
                </a:lnTo>
                <a:lnTo>
                  <a:pt x="7" y="53"/>
                </a:lnTo>
                <a:lnTo>
                  <a:pt x="17" y="53"/>
                </a:lnTo>
                <a:lnTo>
                  <a:pt x="17" y="55"/>
                </a:lnTo>
                <a:lnTo>
                  <a:pt x="24" y="55"/>
                </a:lnTo>
                <a:lnTo>
                  <a:pt x="26" y="58"/>
                </a:lnTo>
                <a:lnTo>
                  <a:pt x="26" y="55"/>
                </a:lnTo>
                <a:lnTo>
                  <a:pt x="24" y="53"/>
                </a:lnTo>
                <a:lnTo>
                  <a:pt x="24" y="48"/>
                </a:lnTo>
                <a:lnTo>
                  <a:pt x="26" y="43"/>
                </a:lnTo>
                <a:lnTo>
                  <a:pt x="24" y="41"/>
                </a:lnTo>
                <a:lnTo>
                  <a:pt x="24" y="38"/>
                </a:lnTo>
                <a:lnTo>
                  <a:pt x="21" y="38"/>
                </a:lnTo>
                <a:lnTo>
                  <a:pt x="24" y="38"/>
                </a:lnTo>
                <a:lnTo>
                  <a:pt x="31" y="34"/>
                </a:lnTo>
                <a:lnTo>
                  <a:pt x="33" y="26"/>
                </a:lnTo>
                <a:lnTo>
                  <a:pt x="38" y="26"/>
                </a:lnTo>
                <a:lnTo>
                  <a:pt x="41" y="19"/>
                </a:lnTo>
                <a:lnTo>
                  <a:pt x="31" y="19"/>
                </a:lnTo>
                <a:lnTo>
                  <a:pt x="31" y="12"/>
                </a:lnTo>
                <a:close/>
                <a:moveTo>
                  <a:pt x="29" y="38"/>
                </a:moveTo>
                <a:lnTo>
                  <a:pt x="31" y="48"/>
                </a:lnTo>
                <a:lnTo>
                  <a:pt x="36" y="53"/>
                </a:lnTo>
                <a:lnTo>
                  <a:pt x="38" y="46"/>
                </a:lnTo>
                <a:lnTo>
                  <a:pt x="33" y="41"/>
                </a:lnTo>
                <a:lnTo>
                  <a:pt x="29" y="3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Czech Republic" descr="© INSCALE GmbH, 05.05.2010&#10;http://www.presentationload.com/">
            <a:extLst>
              <a:ext uri="{FF2B5EF4-FFF2-40B4-BE49-F238E27FC236}">
                <a16:creationId xmlns:a16="http://schemas.microsoft.com/office/drawing/2014/main" id="{124D2DE3-95D2-25A9-5EA7-C2A054514626}"/>
              </a:ext>
            </a:extLst>
          </p:cNvPr>
          <p:cNvSpPr>
            <a:spLocks/>
          </p:cNvSpPr>
          <p:nvPr/>
        </p:nvSpPr>
        <p:spPr bwMode="gray">
          <a:xfrm>
            <a:off x="5998558" y="2454142"/>
            <a:ext cx="199159" cy="90360"/>
          </a:xfrm>
          <a:custGeom>
            <a:avLst/>
            <a:gdLst>
              <a:gd name="T0" fmla="*/ 2147483647 w 420"/>
              <a:gd name="T1" fmla="*/ 2147483647 h 192"/>
              <a:gd name="T2" fmla="*/ 2147483647 w 420"/>
              <a:gd name="T3" fmla="*/ 2147483647 h 192"/>
              <a:gd name="T4" fmla="*/ 2147483647 w 420"/>
              <a:gd name="T5" fmla="*/ 2147483647 h 192"/>
              <a:gd name="T6" fmla="*/ 2147483647 w 420"/>
              <a:gd name="T7" fmla="*/ 2147483647 h 192"/>
              <a:gd name="T8" fmla="*/ 2147483647 w 420"/>
              <a:gd name="T9" fmla="*/ 2147483647 h 192"/>
              <a:gd name="T10" fmla="*/ 2147483647 w 420"/>
              <a:gd name="T11" fmla="*/ 2147483647 h 192"/>
              <a:gd name="T12" fmla="*/ 2147483647 w 420"/>
              <a:gd name="T13" fmla="*/ 2147483647 h 192"/>
              <a:gd name="T14" fmla="*/ 2147483647 w 420"/>
              <a:gd name="T15" fmla="*/ 2147483647 h 192"/>
              <a:gd name="T16" fmla="*/ 2147483647 w 420"/>
              <a:gd name="T17" fmla="*/ 2147483647 h 192"/>
              <a:gd name="T18" fmla="*/ 2147483647 w 420"/>
              <a:gd name="T19" fmla="*/ 2147483647 h 192"/>
              <a:gd name="T20" fmla="*/ 2147483647 w 420"/>
              <a:gd name="T21" fmla="*/ 2147483647 h 192"/>
              <a:gd name="T22" fmla="*/ 2147483647 w 420"/>
              <a:gd name="T23" fmla="*/ 2147483647 h 192"/>
              <a:gd name="T24" fmla="*/ 2147483647 w 420"/>
              <a:gd name="T25" fmla="*/ 2147483647 h 192"/>
              <a:gd name="T26" fmla="*/ 2147483647 w 420"/>
              <a:gd name="T27" fmla="*/ 2147483647 h 192"/>
              <a:gd name="T28" fmla="*/ 2147483647 w 420"/>
              <a:gd name="T29" fmla="*/ 0 h 192"/>
              <a:gd name="T30" fmla="*/ 2147483647 w 420"/>
              <a:gd name="T31" fmla="*/ 2147483647 h 192"/>
              <a:gd name="T32" fmla="*/ 2147483647 w 420"/>
              <a:gd name="T33" fmla="*/ 0 h 192"/>
              <a:gd name="T34" fmla="*/ 2147483647 w 420"/>
              <a:gd name="T35" fmla="*/ 2147483647 h 192"/>
              <a:gd name="T36" fmla="*/ 2147483647 w 420"/>
              <a:gd name="T37" fmla="*/ 2147483647 h 192"/>
              <a:gd name="T38" fmla="*/ 2147483647 w 420"/>
              <a:gd name="T39" fmla="*/ 2147483647 h 192"/>
              <a:gd name="T40" fmla="*/ 2147483647 w 420"/>
              <a:gd name="T41" fmla="*/ 2147483647 h 192"/>
              <a:gd name="T42" fmla="*/ 2147483647 w 420"/>
              <a:gd name="T43" fmla="*/ 2147483647 h 192"/>
              <a:gd name="T44" fmla="*/ 2147483647 w 420"/>
              <a:gd name="T45" fmla="*/ 2147483647 h 192"/>
              <a:gd name="T46" fmla="*/ 2147483647 w 420"/>
              <a:gd name="T47" fmla="*/ 2147483647 h 192"/>
              <a:gd name="T48" fmla="*/ 2147483647 w 420"/>
              <a:gd name="T49" fmla="*/ 2147483647 h 192"/>
              <a:gd name="T50" fmla="*/ 2147483647 w 420"/>
              <a:gd name="T51" fmla="*/ 2147483647 h 192"/>
              <a:gd name="T52" fmla="*/ 0 w 420"/>
              <a:gd name="T53" fmla="*/ 2147483647 h 192"/>
              <a:gd name="T54" fmla="*/ 2147483647 w 420"/>
              <a:gd name="T55" fmla="*/ 2147483647 h 192"/>
              <a:gd name="T56" fmla="*/ 2147483647 w 420"/>
              <a:gd name="T57" fmla="*/ 2147483647 h 192"/>
              <a:gd name="T58" fmla="*/ 2147483647 w 420"/>
              <a:gd name="T59" fmla="*/ 2147483647 h 192"/>
              <a:gd name="T60" fmla="*/ 2147483647 w 420"/>
              <a:gd name="T61" fmla="*/ 2147483647 h 192"/>
              <a:gd name="T62" fmla="*/ 2147483647 w 420"/>
              <a:gd name="T63" fmla="*/ 2147483647 h 192"/>
              <a:gd name="T64" fmla="*/ 2147483647 w 420"/>
              <a:gd name="T65" fmla="*/ 2147483647 h 192"/>
              <a:gd name="T66" fmla="*/ 2147483647 w 420"/>
              <a:gd name="T67" fmla="*/ 2147483647 h 192"/>
              <a:gd name="T68" fmla="*/ 2147483647 w 420"/>
              <a:gd name="T69" fmla="*/ 2147483647 h 192"/>
              <a:gd name="T70" fmla="*/ 2147483647 w 420"/>
              <a:gd name="T71" fmla="*/ 2147483647 h 192"/>
              <a:gd name="T72" fmla="*/ 2147483647 w 420"/>
              <a:gd name="T73" fmla="*/ 2147483647 h 192"/>
              <a:gd name="T74" fmla="*/ 2147483647 w 420"/>
              <a:gd name="T75" fmla="*/ 2147483647 h 192"/>
              <a:gd name="T76" fmla="*/ 2147483647 w 420"/>
              <a:gd name="T77" fmla="*/ 2147483647 h 192"/>
              <a:gd name="T78" fmla="*/ 2147483647 w 420"/>
              <a:gd name="T79" fmla="*/ 2147483647 h 192"/>
              <a:gd name="T80" fmla="*/ 2147483647 w 420"/>
              <a:gd name="T81" fmla="*/ 2147483647 h 192"/>
              <a:gd name="T82" fmla="*/ 2147483647 w 420"/>
              <a:gd name="T83" fmla="*/ 2147483647 h 192"/>
              <a:gd name="T84" fmla="*/ 2147483647 w 420"/>
              <a:gd name="T85" fmla="*/ 2147483647 h 192"/>
              <a:gd name="T86" fmla="*/ 2147483647 w 420"/>
              <a:gd name="T87" fmla="*/ 2147483647 h 192"/>
              <a:gd name="T88" fmla="*/ 2147483647 w 420"/>
              <a:gd name="T89" fmla="*/ 2147483647 h 192"/>
              <a:gd name="T90" fmla="*/ 2147483647 w 420"/>
              <a:gd name="T91" fmla="*/ 2147483647 h 192"/>
              <a:gd name="T92" fmla="*/ 2147483647 w 420"/>
              <a:gd name="T93" fmla="*/ 2147483647 h 192"/>
              <a:gd name="T94" fmla="*/ 2147483647 w 420"/>
              <a:gd name="T95" fmla="*/ 2147483647 h 192"/>
              <a:gd name="T96" fmla="*/ 2147483647 w 420"/>
              <a:gd name="T97" fmla="*/ 2147483647 h 192"/>
              <a:gd name="T98" fmla="*/ 2147483647 w 420"/>
              <a:gd name="T99" fmla="*/ 2147483647 h 192"/>
              <a:gd name="T100" fmla="*/ 2147483647 w 420"/>
              <a:gd name="T101" fmla="*/ 2147483647 h 192"/>
              <a:gd name="T102" fmla="*/ 2147483647 w 420"/>
              <a:gd name="T103" fmla="*/ 2147483647 h 192"/>
              <a:gd name="T104" fmla="*/ 2147483647 w 420"/>
              <a:gd name="T105" fmla="*/ 2147483647 h 1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20"/>
              <a:gd name="T160" fmla="*/ 0 h 192"/>
              <a:gd name="T161" fmla="*/ 420 w 420"/>
              <a:gd name="T162" fmla="*/ 192 h 19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20" h="192">
                <a:moveTo>
                  <a:pt x="408" y="108"/>
                </a:moveTo>
                <a:lnTo>
                  <a:pt x="402" y="96"/>
                </a:lnTo>
                <a:lnTo>
                  <a:pt x="402" y="90"/>
                </a:lnTo>
                <a:lnTo>
                  <a:pt x="390" y="84"/>
                </a:lnTo>
                <a:lnTo>
                  <a:pt x="372" y="84"/>
                </a:lnTo>
                <a:lnTo>
                  <a:pt x="372" y="78"/>
                </a:lnTo>
                <a:lnTo>
                  <a:pt x="366" y="72"/>
                </a:lnTo>
                <a:lnTo>
                  <a:pt x="360" y="84"/>
                </a:lnTo>
                <a:lnTo>
                  <a:pt x="354" y="78"/>
                </a:lnTo>
                <a:lnTo>
                  <a:pt x="348" y="66"/>
                </a:lnTo>
                <a:lnTo>
                  <a:pt x="342" y="60"/>
                </a:lnTo>
                <a:lnTo>
                  <a:pt x="324" y="60"/>
                </a:lnTo>
                <a:lnTo>
                  <a:pt x="330" y="54"/>
                </a:lnTo>
                <a:lnTo>
                  <a:pt x="312" y="54"/>
                </a:lnTo>
                <a:lnTo>
                  <a:pt x="300" y="60"/>
                </a:lnTo>
                <a:lnTo>
                  <a:pt x="294" y="60"/>
                </a:lnTo>
                <a:lnTo>
                  <a:pt x="294" y="66"/>
                </a:lnTo>
                <a:lnTo>
                  <a:pt x="276" y="66"/>
                </a:lnTo>
                <a:lnTo>
                  <a:pt x="270" y="60"/>
                </a:lnTo>
                <a:lnTo>
                  <a:pt x="264" y="60"/>
                </a:lnTo>
                <a:lnTo>
                  <a:pt x="264" y="48"/>
                </a:lnTo>
                <a:lnTo>
                  <a:pt x="252" y="42"/>
                </a:lnTo>
                <a:lnTo>
                  <a:pt x="264" y="36"/>
                </a:lnTo>
                <a:lnTo>
                  <a:pt x="258" y="30"/>
                </a:lnTo>
                <a:lnTo>
                  <a:pt x="234" y="30"/>
                </a:lnTo>
                <a:lnTo>
                  <a:pt x="234" y="24"/>
                </a:lnTo>
                <a:lnTo>
                  <a:pt x="228" y="24"/>
                </a:lnTo>
                <a:lnTo>
                  <a:pt x="216" y="18"/>
                </a:lnTo>
                <a:lnTo>
                  <a:pt x="198" y="18"/>
                </a:lnTo>
                <a:lnTo>
                  <a:pt x="192" y="0"/>
                </a:lnTo>
                <a:lnTo>
                  <a:pt x="174" y="0"/>
                </a:lnTo>
                <a:lnTo>
                  <a:pt x="162" y="12"/>
                </a:lnTo>
                <a:lnTo>
                  <a:pt x="156" y="12"/>
                </a:lnTo>
                <a:lnTo>
                  <a:pt x="144" y="0"/>
                </a:lnTo>
                <a:lnTo>
                  <a:pt x="138" y="6"/>
                </a:lnTo>
                <a:lnTo>
                  <a:pt x="132" y="6"/>
                </a:lnTo>
                <a:lnTo>
                  <a:pt x="126" y="12"/>
                </a:lnTo>
                <a:lnTo>
                  <a:pt x="126" y="18"/>
                </a:lnTo>
                <a:lnTo>
                  <a:pt x="108" y="18"/>
                </a:lnTo>
                <a:lnTo>
                  <a:pt x="108" y="24"/>
                </a:lnTo>
                <a:lnTo>
                  <a:pt x="84" y="24"/>
                </a:lnTo>
                <a:lnTo>
                  <a:pt x="84" y="30"/>
                </a:lnTo>
                <a:lnTo>
                  <a:pt x="66" y="36"/>
                </a:lnTo>
                <a:lnTo>
                  <a:pt x="54" y="48"/>
                </a:lnTo>
                <a:lnTo>
                  <a:pt x="42" y="42"/>
                </a:lnTo>
                <a:lnTo>
                  <a:pt x="36" y="42"/>
                </a:lnTo>
                <a:lnTo>
                  <a:pt x="30" y="48"/>
                </a:lnTo>
                <a:lnTo>
                  <a:pt x="30" y="54"/>
                </a:lnTo>
                <a:lnTo>
                  <a:pt x="18" y="54"/>
                </a:lnTo>
                <a:lnTo>
                  <a:pt x="18" y="60"/>
                </a:lnTo>
                <a:lnTo>
                  <a:pt x="6" y="60"/>
                </a:lnTo>
                <a:lnTo>
                  <a:pt x="6" y="54"/>
                </a:lnTo>
                <a:lnTo>
                  <a:pt x="0" y="54"/>
                </a:lnTo>
                <a:lnTo>
                  <a:pt x="0" y="66"/>
                </a:lnTo>
                <a:lnTo>
                  <a:pt x="6" y="72"/>
                </a:lnTo>
                <a:lnTo>
                  <a:pt x="12" y="72"/>
                </a:lnTo>
                <a:lnTo>
                  <a:pt x="24" y="84"/>
                </a:lnTo>
                <a:lnTo>
                  <a:pt x="18" y="90"/>
                </a:lnTo>
                <a:lnTo>
                  <a:pt x="12" y="90"/>
                </a:lnTo>
                <a:lnTo>
                  <a:pt x="12" y="96"/>
                </a:lnTo>
                <a:lnTo>
                  <a:pt x="24" y="108"/>
                </a:lnTo>
                <a:lnTo>
                  <a:pt x="30" y="120"/>
                </a:lnTo>
                <a:lnTo>
                  <a:pt x="36" y="120"/>
                </a:lnTo>
                <a:lnTo>
                  <a:pt x="36" y="126"/>
                </a:lnTo>
                <a:lnTo>
                  <a:pt x="48" y="132"/>
                </a:lnTo>
                <a:lnTo>
                  <a:pt x="60" y="132"/>
                </a:lnTo>
                <a:lnTo>
                  <a:pt x="66" y="144"/>
                </a:lnTo>
                <a:lnTo>
                  <a:pt x="72" y="144"/>
                </a:lnTo>
                <a:lnTo>
                  <a:pt x="78" y="156"/>
                </a:lnTo>
                <a:lnTo>
                  <a:pt x="90" y="156"/>
                </a:lnTo>
                <a:lnTo>
                  <a:pt x="96" y="162"/>
                </a:lnTo>
                <a:lnTo>
                  <a:pt x="102" y="162"/>
                </a:lnTo>
                <a:lnTo>
                  <a:pt x="102" y="174"/>
                </a:lnTo>
                <a:lnTo>
                  <a:pt x="120" y="192"/>
                </a:lnTo>
                <a:lnTo>
                  <a:pt x="132" y="192"/>
                </a:lnTo>
                <a:lnTo>
                  <a:pt x="144" y="186"/>
                </a:lnTo>
                <a:lnTo>
                  <a:pt x="150" y="186"/>
                </a:lnTo>
                <a:lnTo>
                  <a:pt x="162" y="192"/>
                </a:lnTo>
                <a:lnTo>
                  <a:pt x="162" y="174"/>
                </a:lnTo>
                <a:lnTo>
                  <a:pt x="168" y="174"/>
                </a:lnTo>
                <a:lnTo>
                  <a:pt x="174" y="162"/>
                </a:lnTo>
                <a:lnTo>
                  <a:pt x="180" y="156"/>
                </a:lnTo>
                <a:lnTo>
                  <a:pt x="198" y="156"/>
                </a:lnTo>
                <a:lnTo>
                  <a:pt x="210" y="162"/>
                </a:lnTo>
                <a:lnTo>
                  <a:pt x="222" y="174"/>
                </a:lnTo>
                <a:lnTo>
                  <a:pt x="234" y="168"/>
                </a:lnTo>
                <a:lnTo>
                  <a:pt x="246" y="180"/>
                </a:lnTo>
                <a:lnTo>
                  <a:pt x="258" y="174"/>
                </a:lnTo>
                <a:lnTo>
                  <a:pt x="264" y="168"/>
                </a:lnTo>
                <a:lnTo>
                  <a:pt x="276" y="168"/>
                </a:lnTo>
                <a:lnTo>
                  <a:pt x="282" y="174"/>
                </a:lnTo>
                <a:lnTo>
                  <a:pt x="288" y="174"/>
                </a:lnTo>
                <a:lnTo>
                  <a:pt x="300" y="180"/>
                </a:lnTo>
                <a:lnTo>
                  <a:pt x="306" y="174"/>
                </a:lnTo>
                <a:lnTo>
                  <a:pt x="324" y="174"/>
                </a:lnTo>
                <a:lnTo>
                  <a:pt x="330" y="168"/>
                </a:lnTo>
                <a:lnTo>
                  <a:pt x="330" y="174"/>
                </a:lnTo>
                <a:lnTo>
                  <a:pt x="348" y="174"/>
                </a:lnTo>
                <a:lnTo>
                  <a:pt x="360" y="168"/>
                </a:lnTo>
                <a:lnTo>
                  <a:pt x="366" y="162"/>
                </a:lnTo>
                <a:lnTo>
                  <a:pt x="378" y="156"/>
                </a:lnTo>
                <a:lnTo>
                  <a:pt x="378" y="132"/>
                </a:lnTo>
                <a:lnTo>
                  <a:pt x="402" y="126"/>
                </a:lnTo>
                <a:lnTo>
                  <a:pt x="420" y="114"/>
                </a:lnTo>
                <a:lnTo>
                  <a:pt x="414" y="108"/>
                </a:lnTo>
                <a:lnTo>
                  <a:pt x="408" y="10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Cyprus" descr="© INSCALE GmbH, 05.05.2010&#10;http://www.presentationload.com/">
            <a:extLst>
              <a:ext uri="{FF2B5EF4-FFF2-40B4-BE49-F238E27FC236}">
                <a16:creationId xmlns:a16="http://schemas.microsoft.com/office/drawing/2014/main" id="{C8B501E2-C00E-535B-7001-B9530A177F83}"/>
              </a:ext>
            </a:extLst>
          </p:cNvPr>
          <p:cNvSpPr>
            <a:spLocks/>
          </p:cNvSpPr>
          <p:nvPr/>
        </p:nvSpPr>
        <p:spPr bwMode="gray">
          <a:xfrm>
            <a:off x="6638450" y="3031338"/>
            <a:ext cx="70075" cy="40569"/>
          </a:xfrm>
          <a:custGeom>
            <a:avLst/>
            <a:gdLst>
              <a:gd name="T0" fmla="*/ 0 w 150"/>
              <a:gd name="T1" fmla="*/ 2147483647 h 84"/>
              <a:gd name="T2" fmla="*/ 2147483647 w 150"/>
              <a:gd name="T3" fmla="*/ 2147483647 h 84"/>
              <a:gd name="T4" fmla="*/ 2147483647 w 150"/>
              <a:gd name="T5" fmla="*/ 2147483647 h 84"/>
              <a:gd name="T6" fmla="*/ 2147483647 w 150"/>
              <a:gd name="T7" fmla="*/ 2147483647 h 84"/>
              <a:gd name="T8" fmla="*/ 2147483647 w 150"/>
              <a:gd name="T9" fmla="*/ 2147483647 h 84"/>
              <a:gd name="T10" fmla="*/ 2147483647 w 150"/>
              <a:gd name="T11" fmla="*/ 2147483647 h 84"/>
              <a:gd name="T12" fmla="*/ 2147483647 w 150"/>
              <a:gd name="T13" fmla="*/ 2147483647 h 84"/>
              <a:gd name="T14" fmla="*/ 2147483647 w 150"/>
              <a:gd name="T15" fmla="*/ 2147483647 h 84"/>
              <a:gd name="T16" fmla="*/ 2147483647 w 150"/>
              <a:gd name="T17" fmla="*/ 2147483647 h 84"/>
              <a:gd name="T18" fmla="*/ 2147483647 w 150"/>
              <a:gd name="T19" fmla="*/ 2147483647 h 84"/>
              <a:gd name="T20" fmla="*/ 2147483647 w 150"/>
              <a:gd name="T21" fmla="*/ 2147483647 h 84"/>
              <a:gd name="T22" fmla="*/ 2147483647 w 150"/>
              <a:gd name="T23" fmla="*/ 2147483647 h 84"/>
              <a:gd name="T24" fmla="*/ 2147483647 w 150"/>
              <a:gd name="T25" fmla="*/ 2147483647 h 84"/>
              <a:gd name="T26" fmla="*/ 2147483647 w 150"/>
              <a:gd name="T27" fmla="*/ 0 h 84"/>
              <a:gd name="T28" fmla="*/ 2147483647 w 150"/>
              <a:gd name="T29" fmla="*/ 2147483647 h 84"/>
              <a:gd name="T30" fmla="*/ 2147483647 w 150"/>
              <a:gd name="T31" fmla="*/ 2147483647 h 84"/>
              <a:gd name="T32" fmla="*/ 2147483647 w 150"/>
              <a:gd name="T33" fmla="*/ 2147483647 h 84"/>
              <a:gd name="T34" fmla="*/ 2147483647 w 150"/>
              <a:gd name="T35" fmla="*/ 2147483647 h 84"/>
              <a:gd name="T36" fmla="*/ 2147483647 w 150"/>
              <a:gd name="T37" fmla="*/ 2147483647 h 84"/>
              <a:gd name="T38" fmla="*/ 0 w 150"/>
              <a:gd name="T39" fmla="*/ 2147483647 h 84"/>
              <a:gd name="T40" fmla="*/ 0 w 150"/>
              <a:gd name="T41" fmla="*/ 2147483647 h 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0"/>
              <a:gd name="T64" fmla="*/ 0 h 84"/>
              <a:gd name="T65" fmla="*/ 150 w 150"/>
              <a:gd name="T66" fmla="*/ 84 h 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0" h="84">
                <a:moveTo>
                  <a:pt x="0" y="48"/>
                </a:moveTo>
                <a:lnTo>
                  <a:pt x="6" y="60"/>
                </a:lnTo>
                <a:lnTo>
                  <a:pt x="30" y="72"/>
                </a:lnTo>
                <a:lnTo>
                  <a:pt x="36" y="84"/>
                </a:lnTo>
                <a:lnTo>
                  <a:pt x="54" y="84"/>
                </a:lnTo>
                <a:lnTo>
                  <a:pt x="60" y="78"/>
                </a:lnTo>
                <a:lnTo>
                  <a:pt x="72" y="72"/>
                </a:lnTo>
                <a:lnTo>
                  <a:pt x="78" y="66"/>
                </a:lnTo>
                <a:lnTo>
                  <a:pt x="90" y="60"/>
                </a:lnTo>
                <a:lnTo>
                  <a:pt x="96" y="54"/>
                </a:lnTo>
                <a:lnTo>
                  <a:pt x="102" y="60"/>
                </a:lnTo>
                <a:lnTo>
                  <a:pt x="120" y="60"/>
                </a:lnTo>
                <a:lnTo>
                  <a:pt x="120" y="36"/>
                </a:lnTo>
                <a:lnTo>
                  <a:pt x="150" y="0"/>
                </a:lnTo>
                <a:lnTo>
                  <a:pt x="108" y="24"/>
                </a:lnTo>
                <a:lnTo>
                  <a:pt x="54" y="24"/>
                </a:lnTo>
                <a:lnTo>
                  <a:pt x="48" y="30"/>
                </a:lnTo>
                <a:lnTo>
                  <a:pt x="48" y="36"/>
                </a:lnTo>
                <a:lnTo>
                  <a:pt x="12" y="36"/>
                </a:lnTo>
                <a:lnTo>
                  <a:pt x="0" y="42"/>
                </a:lnTo>
                <a:lnTo>
                  <a:pt x="0" y="4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Cuba" descr="© INSCALE GmbH, 05.05.2010&#10;http://www.presentationload.com/">
            <a:extLst>
              <a:ext uri="{FF2B5EF4-FFF2-40B4-BE49-F238E27FC236}">
                <a16:creationId xmlns:a16="http://schemas.microsoft.com/office/drawing/2014/main" id="{E158873B-F00D-D55A-BB7D-136A3F9F3C4F}"/>
              </a:ext>
            </a:extLst>
          </p:cNvPr>
          <p:cNvSpPr>
            <a:spLocks noEditPoints="1"/>
          </p:cNvSpPr>
          <p:nvPr/>
        </p:nvSpPr>
        <p:spPr bwMode="gray">
          <a:xfrm>
            <a:off x="2815691" y="3501575"/>
            <a:ext cx="348529" cy="127241"/>
          </a:xfrm>
          <a:custGeom>
            <a:avLst/>
            <a:gdLst>
              <a:gd name="T0" fmla="*/ 2147483647 w 738"/>
              <a:gd name="T1" fmla="*/ 2147483647 h 270"/>
              <a:gd name="T2" fmla="*/ 2147483647 w 738"/>
              <a:gd name="T3" fmla="*/ 2147483647 h 270"/>
              <a:gd name="T4" fmla="*/ 2147483647 w 738"/>
              <a:gd name="T5" fmla="*/ 2147483647 h 270"/>
              <a:gd name="T6" fmla="*/ 2147483647 w 738"/>
              <a:gd name="T7" fmla="*/ 2147483647 h 270"/>
              <a:gd name="T8" fmla="*/ 2147483647 w 738"/>
              <a:gd name="T9" fmla="*/ 2147483647 h 270"/>
              <a:gd name="T10" fmla="*/ 2147483647 w 738"/>
              <a:gd name="T11" fmla="*/ 2147483647 h 270"/>
              <a:gd name="T12" fmla="*/ 2147483647 w 738"/>
              <a:gd name="T13" fmla="*/ 2147483647 h 270"/>
              <a:gd name="T14" fmla="*/ 2147483647 w 738"/>
              <a:gd name="T15" fmla="*/ 2147483647 h 270"/>
              <a:gd name="T16" fmla="*/ 2147483647 w 738"/>
              <a:gd name="T17" fmla="*/ 2147483647 h 270"/>
              <a:gd name="T18" fmla="*/ 2147483647 w 738"/>
              <a:gd name="T19" fmla="*/ 2147483647 h 270"/>
              <a:gd name="T20" fmla="*/ 2147483647 w 738"/>
              <a:gd name="T21" fmla="*/ 2147483647 h 270"/>
              <a:gd name="T22" fmla="*/ 2147483647 w 738"/>
              <a:gd name="T23" fmla="*/ 2147483647 h 270"/>
              <a:gd name="T24" fmla="*/ 2147483647 w 738"/>
              <a:gd name="T25" fmla="*/ 2147483647 h 270"/>
              <a:gd name="T26" fmla="*/ 2147483647 w 738"/>
              <a:gd name="T27" fmla="*/ 2147483647 h 270"/>
              <a:gd name="T28" fmla="*/ 2147483647 w 738"/>
              <a:gd name="T29" fmla="*/ 2147483647 h 270"/>
              <a:gd name="T30" fmla="*/ 2147483647 w 738"/>
              <a:gd name="T31" fmla="*/ 2147483647 h 270"/>
              <a:gd name="T32" fmla="*/ 2147483647 w 738"/>
              <a:gd name="T33" fmla="*/ 2147483647 h 270"/>
              <a:gd name="T34" fmla="*/ 2147483647 w 738"/>
              <a:gd name="T35" fmla="*/ 2147483647 h 270"/>
              <a:gd name="T36" fmla="*/ 2147483647 w 738"/>
              <a:gd name="T37" fmla="*/ 0 h 270"/>
              <a:gd name="T38" fmla="*/ 2147483647 w 738"/>
              <a:gd name="T39" fmla="*/ 2147483647 h 270"/>
              <a:gd name="T40" fmla="*/ 2147483647 w 738"/>
              <a:gd name="T41" fmla="*/ 2147483647 h 270"/>
              <a:gd name="T42" fmla="*/ 2147483647 w 738"/>
              <a:gd name="T43" fmla="*/ 2147483647 h 270"/>
              <a:gd name="T44" fmla="*/ 2147483647 w 738"/>
              <a:gd name="T45" fmla="*/ 2147483647 h 270"/>
              <a:gd name="T46" fmla="*/ 2147483647 w 738"/>
              <a:gd name="T47" fmla="*/ 2147483647 h 270"/>
              <a:gd name="T48" fmla="*/ 2147483647 w 738"/>
              <a:gd name="T49" fmla="*/ 2147483647 h 270"/>
              <a:gd name="T50" fmla="*/ 2147483647 w 738"/>
              <a:gd name="T51" fmla="*/ 2147483647 h 270"/>
              <a:gd name="T52" fmla="*/ 2147483647 w 738"/>
              <a:gd name="T53" fmla="*/ 2147483647 h 270"/>
              <a:gd name="T54" fmla="*/ 2147483647 w 738"/>
              <a:gd name="T55" fmla="*/ 2147483647 h 270"/>
              <a:gd name="T56" fmla="*/ 2147483647 w 738"/>
              <a:gd name="T57" fmla="*/ 2147483647 h 270"/>
              <a:gd name="T58" fmla="*/ 2147483647 w 738"/>
              <a:gd name="T59" fmla="*/ 2147483647 h 270"/>
              <a:gd name="T60" fmla="*/ 2147483647 w 738"/>
              <a:gd name="T61" fmla="*/ 2147483647 h 270"/>
              <a:gd name="T62" fmla="*/ 2147483647 w 738"/>
              <a:gd name="T63" fmla="*/ 2147483647 h 270"/>
              <a:gd name="T64" fmla="*/ 2147483647 w 738"/>
              <a:gd name="T65" fmla="*/ 2147483647 h 270"/>
              <a:gd name="T66" fmla="*/ 2147483647 w 738"/>
              <a:gd name="T67" fmla="*/ 2147483647 h 270"/>
              <a:gd name="T68" fmla="*/ 2147483647 w 738"/>
              <a:gd name="T69" fmla="*/ 2147483647 h 270"/>
              <a:gd name="T70" fmla="*/ 2147483647 w 738"/>
              <a:gd name="T71" fmla="*/ 2147483647 h 270"/>
              <a:gd name="T72" fmla="*/ 2147483647 w 738"/>
              <a:gd name="T73" fmla="*/ 2147483647 h 270"/>
              <a:gd name="T74" fmla="*/ 2147483647 w 738"/>
              <a:gd name="T75" fmla="*/ 2147483647 h 270"/>
              <a:gd name="T76" fmla="*/ 2147483647 w 738"/>
              <a:gd name="T77" fmla="*/ 2147483647 h 270"/>
              <a:gd name="T78" fmla="*/ 2147483647 w 738"/>
              <a:gd name="T79" fmla="*/ 2147483647 h 270"/>
              <a:gd name="T80" fmla="*/ 2147483647 w 738"/>
              <a:gd name="T81" fmla="*/ 2147483647 h 270"/>
              <a:gd name="T82" fmla="*/ 2147483647 w 738"/>
              <a:gd name="T83" fmla="*/ 2147483647 h 270"/>
              <a:gd name="T84" fmla="*/ 2147483647 w 738"/>
              <a:gd name="T85" fmla="*/ 2147483647 h 270"/>
              <a:gd name="T86" fmla="*/ 2147483647 w 738"/>
              <a:gd name="T87" fmla="*/ 2147483647 h 270"/>
              <a:gd name="T88" fmla="*/ 2147483647 w 738"/>
              <a:gd name="T89" fmla="*/ 2147483647 h 270"/>
              <a:gd name="T90" fmla="*/ 2147483647 w 738"/>
              <a:gd name="T91" fmla="*/ 2147483647 h 270"/>
              <a:gd name="T92" fmla="*/ 2147483647 w 738"/>
              <a:gd name="T93" fmla="*/ 2147483647 h 270"/>
              <a:gd name="T94" fmla="*/ 2147483647 w 738"/>
              <a:gd name="T95" fmla="*/ 2147483647 h 270"/>
              <a:gd name="T96" fmla="*/ 2147483647 w 738"/>
              <a:gd name="T97" fmla="*/ 2147483647 h 270"/>
              <a:gd name="T98" fmla="*/ 2147483647 w 738"/>
              <a:gd name="T99" fmla="*/ 2147483647 h 270"/>
              <a:gd name="T100" fmla="*/ 2147483647 w 738"/>
              <a:gd name="T101" fmla="*/ 2147483647 h 270"/>
              <a:gd name="T102" fmla="*/ 2147483647 w 738"/>
              <a:gd name="T103" fmla="*/ 2147483647 h 270"/>
              <a:gd name="T104" fmla="*/ 2147483647 w 738"/>
              <a:gd name="T105" fmla="*/ 2147483647 h 270"/>
              <a:gd name="T106" fmla="*/ 2147483647 w 738"/>
              <a:gd name="T107" fmla="*/ 2147483647 h 270"/>
              <a:gd name="T108" fmla="*/ 2147483647 w 738"/>
              <a:gd name="T109" fmla="*/ 2147483647 h 270"/>
              <a:gd name="T110" fmla="*/ 2147483647 w 738"/>
              <a:gd name="T111" fmla="*/ 2147483647 h 270"/>
              <a:gd name="T112" fmla="*/ 2147483647 w 738"/>
              <a:gd name="T113" fmla="*/ 2147483647 h 270"/>
              <a:gd name="T114" fmla="*/ 2147483647 w 738"/>
              <a:gd name="T115" fmla="*/ 2147483647 h 27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8"/>
              <a:gd name="T175" fmla="*/ 0 h 270"/>
              <a:gd name="T176" fmla="*/ 738 w 738"/>
              <a:gd name="T177" fmla="*/ 270 h 27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8" h="270">
                <a:moveTo>
                  <a:pt x="708" y="228"/>
                </a:moveTo>
                <a:lnTo>
                  <a:pt x="690" y="222"/>
                </a:lnTo>
                <a:lnTo>
                  <a:pt x="666" y="222"/>
                </a:lnTo>
                <a:lnTo>
                  <a:pt x="666" y="204"/>
                </a:lnTo>
                <a:lnTo>
                  <a:pt x="660" y="198"/>
                </a:lnTo>
                <a:lnTo>
                  <a:pt x="648" y="192"/>
                </a:lnTo>
                <a:lnTo>
                  <a:pt x="600" y="192"/>
                </a:lnTo>
                <a:lnTo>
                  <a:pt x="624" y="168"/>
                </a:lnTo>
                <a:lnTo>
                  <a:pt x="612" y="168"/>
                </a:lnTo>
                <a:lnTo>
                  <a:pt x="600" y="162"/>
                </a:lnTo>
                <a:lnTo>
                  <a:pt x="558" y="162"/>
                </a:lnTo>
                <a:lnTo>
                  <a:pt x="534" y="150"/>
                </a:lnTo>
                <a:lnTo>
                  <a:pt x="528" y="144"/>
                </a:lnTo>
                <a:lnTo>
                  <a:pt x="522" y="144"/>
                </a:lnTo>
                <a:lnTo>
                  <a:pt x="528" y="138"/>
                </a:lnTo>
                <a:lnTo>
                  <a:pt x="528" y="132"/>
                </a:lnTo>
                <a:lnTo>
                  <a:pt x="534" y="126"/>
                </a:lnTo>
                <a:lnTo>
                  <a:pt x="534" y="120"/>
                </a:lnTo>
                <a:lnTo>
                  <a:pt x="522" y="120"/>
                </a:lnTo>
                <a:lnTo>
                  <a:pt x="510" y="114"/>
                </a:lnTo>
                <a:lnTo>
                  <a:pt x="504" y="114"/>
                </a:lnTo>
                <a:lnTo>
                  <a:pt x="474" y="84"/>
                </a:lnTo>
                <a:lnTo>
                  <a:pt x="462" y="78"/>
                </a:lnTo>
                <a:lnTo>
                  <a:pt x="450" y="66"/>
                </a:lnTo>
                <a:lnTo>
                  <a:pt x="432" y="66"/>
                </a:lnTo>
                <a:lnTo>
                  <a:pt x="432" y="84"/>
                </a:lnTo>
                <a:lnTo>
                  <a:pt x="444" y="96"/>
                </a:lnTo>
                <a:lnTo>
                  <a:pt x="450" y="96"/>
                </a:lnTo>
                <a:lnTo>
                  <a:pt x="378" y="60"/>
                </a:lnTo>
                <a:lnTo>
                  <a:pt x="372" y="54"/>
                </a:lnTo>
                <a:lnTo>
                  <a:pt x="360" y="48"/>
                </a:lnTo>
                <a:lnTo>
                  <a:pt x="354" y="36"/>
                </a:lnTo>
                <a:lnTo>
                  <a:pt x="342" y="30"/>
                </a:lnTo>
                <a:lnTo>
                  <a:pt x="330" y="18"/>
                </a:lnTo>
                <a:lnTo>
                  <a:pt x="270" y="18"/>
                </a:lnTo>
                <a:lnTo>
                  <a:pt x="258" y="12"/>
                </a:lnTo>
                <a:lnTo>
                  <a:pt x="228" y="6"/>
                </a:lnTo>
                <a:lnTo>
                  <a:pt x="174" y="0"/>
                </a:lnTo>
                <a:lnTo>
                  <a:pt x="126" y="6"/>
                </a:lnTo>
                <a:lnTo>
                  <a:pt x="96" y="18"/>
                </a:lnTo>
                <a:lnTo>
                  <a:pt x="72" y="42"/>
                </a:lnTo>
                <a:lnTo>
                  <a:pt x="60" y="48"/>
                </a:lnTo>
                <a:lnTo>
                  <a:pt x="42" y="60"/>
                </a:lnTo>
                <a:lnTo>
                  <a:pt x="24" y="66"/>
                </a:lnTo>
                <a:lnTo>
                  <a:pt x="12" y="72"/>
                </a:lnTo>
                <a:lnTo>
                  <a:pt x="6" y="78"/>
                </a:lnTo>
                <a:lnTo>
                  <a:pt x="0" y="78"/>
                </a:lnTo>
                <a:lnTo>
                  <a:pt x="72" y="72"/>
                </a:lnTo>
                <a:lnTo>
                  <a:pt x="72" y="60"/>
                </a:lnTo>
                <a:lnTo>
                  <a:pt x="150" y="54"/>
                </a:lnTo>
                <a:lnTo>
                  <a:pt x="174" y="42"/>
                </a:lnTo>
                <a:lnTo>
                  <a:pt x="198" y="42"/>
                </a:lnTo>
                <a:lnTo>
                  <a:pt x="222" y="54"/>
                </a:lnTo>
                <a:lnTo>
                  <a:pt x="222" y="60"/>
                </a:lnTo>
                <a:lnTo>
                  <a:pt x="216" y="60"/>
                </a:lnTo>
                <a:lnTo>
                  <a:pt x="210" y="66"/>
                </a:lnTo>
                <a:lnTo>
                  <a:pt x="198" y="66"/>
                </a:lnTo>
                <a:lnTo>
                  <a:pt x="192" y="72"/>
                </a:lnTo>
                <a:lnTo>
                  <a:pt x="186" y="72"/>
                </a:lnTo>
                <a:lnTo>
                  <a:pt x="204" y="78"/>
                </a:lnTo>
                <a:lnTo>
                  <a:pt x="210" y="78"/>
                </a:lnTo>
                <a:lnTo>
                  <a:pt x="216" y="84"/>
                </a:lnTo>
                <a:lnTo>
                  <a:pt x="228" y="90"/>
                </a:lnTo>
                <a:lnTo>
                  <a:pt x="246" y="96"/>
                </a:lnTo>
                <a:lnTo>
                  <a:pt x="258" y="102"/>
                </a:lnTo>
                <a:lnTo>
                  <a:pt x="276" y="102"/>
                </a:lnTo>
                <a:lnTo>
                  <a:pt x="282" y="96"/>
                </a:lnTo>
                <a:lnTo>
                  <a:pt x="282" y="90"/>
                </a:lnTo>
                <a:lnTo>
                  <a:pt x="294" y="96"/>
                </a:lnTo>
                <a:lnTo>
                  <a:pt x="300" y="102"/>
                </a:lnTo>
                <a:lnTo>
                  <a:pt x="318" y="114"/>
                </a:lnTo>
                <a:lnTo>
                  <a:pt x="342" y="126"/>
                </a:lnTo>
                <a:lnTo>
                  <a:pt x="372" y="126"/>
                </a:lnTo>
                <a:lnTo>
                  <a:pt x="390" y="120"/>
                </a:lnTo>
                <a:lnTo>
                  <a:pt x="402" y="120"/>
                </a:lnTo>
                <a:lnTo>
                  <a:pt x="390" y="144"/>
                </a:lnTo>
                <a:lnTo>
                  <a:pt x="450" y="168"/>
                </a:lnTo>
                <a:lnTo>
                  <a:pt x="474" y="204"/>
                </a:lnTo>
                <a:lnTo>
                  <a:pt x="480" y="210"/>
                </a:lnTo>
                <a:lnTo>
                  <a:pt x="492" y="216"/>
                </a:lnTo>
                <a:lnTo>
                  <a:pt x="498" y="222"/>
                </a:lnTo>
                <a:lnTo>
                  <a:pt x="498" y="228"/>
                </a:lnTo>
                <a:lnTo>
                  <a:pt x="474" y="252"/>
                </a:lnTo>
                <a:lnTo>
                  <a:pt x="474" y="258"/>
                </a:lnTo>
                <a:lnTo>
                  <a:pt x="480" y="264"/>
                </a:lnTo>
                <a:lnTo>
                  <a:pt x="492" y="258"/>
                </a:lnTo>
                <a:lnTo>
                  <a:pt x="504" y="258"/>
                </a:lnTo>
                <a:lnTo>
                  <a:pt x="528" y="246"/>
                </a:lnTo>
                <a:lnTo>
                  <a:pt x="558" y="246"/>
                </a:lnTo>
                <a:lnTo>
                  <a:pt x="558" y="252"/>
                </a:lnTo>
                <a:lnTo>
                  <a:pt x="552" y="252"/>
                </a:lnTo>
                <a:lnTo>
                  <a:pt x="546" y="258"/>
                </a:lnTo>
                <a:lnTo>
                  <a:pt x="546" y="264"/>
                </a:lnTo>
                <a:lnTo>
                  <a:pt x="558" y="264"/>
                </a:lnTo>
                <a:lnTo>
                  <a:pt x="564" y="270"/>
                </a:lnTo>
                <a:lnTo>
                  <a:pt x="612" y="270"/>
                </a:lnTo>
                <a:lnTo>
                  <a:pt x="636" y="264"/>
                </a:lnTo>
                <a:lnTo>
                  <a:pt x="684" y="258"/>
                </a:lnTo>
                <a:lnTo>
                  <a:pt x="720" y="252"/>
                </a:lnTo>
                <a:lnTo>
                  <a:pt x="738" y="246"/>
                </a:lnTo>
                <a:lnTo>
                  <a:pt x="738" y="240"/>
                </a:lnTo>
                <a:lnTo>
                  <a:pt x="732" y="234"/>
                </a:lnTo>
                <a:lnTo>
                  <a:pt x="720" y="228"/>
                </a:lnTo>
                <a:lnTo>
                  <a:pt x="708" y="228"/>
                </a:lnTo>
                <a:close/>
                <a:moveTo>
                  <a:pt x="114" y="126"/>
                </a:moveTo>
                <a:lnTo>
                  <a:pt x="114" y="132"/>
                </a:lnTo>
                <a:lnTo>
                  <a:pt x="120" y="138"/>
                </a:lnTo>
                <a:lnTo>
                  <a:pt x="132" y="144"/>
                </a:lnTo>
                <a:lnTo>
                  <a:pt x="144" y="138"/>
                </a:lnTo>
                <a:lnTo>
                  <a:pt x="150" y="138"/>
                </a:lnTo>
                <a:lnTo>
                  <a:pt x="156" y="126"/>
                </a:lnTo>
                <a:lnTo>
                  <a:pt x="156" y="120"/>
                </a:lnTo>
                <a:lnTo>
                  <a:pt x="150" y="114"/>
                </a:lnTo>
                <a:lnTo>
                  <a:pt x="138" y="114"/>
                </a:lnTo>
                <a:lnTo>
                  <a:pt x="126" y="120"/>
                </a:lnTo>
                <a:lnTo>
                  <a:pt x="120" y="120"/>
                </a:lnTo>
                <a:lnTo>
                  <a:pt x="114" y="12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Côte d'Ivoire" descr="© INSCALE GmbH, 05.05.2010&#10;http://www.presentationload.com/">
            <a:extLst>
              <a:ext uri="{FF2B5EF4-FFF2-40B4-BE49-F238E27FC236}">
                <a16:creationId xmlns:a16="http://schemas.microsoft.com/office/drawing/2014/main" id="{DEF2AC4E-E616-5B1D-816D-C805DBF46ECE}"/>
              </a:ext>
            </a:extLst>
          </p:cNvPr>
          <p:cNvSpPr>
            <a:spLocks/>
          </p:cNvSpPr>
          <p:nvPr/>
        </p:nvSpPr>
        <p:spPr bwMode="gray">
          <a:xfrm>
            <a:off x="5310719" y="3977345"/>
            <a:ext cx="206536" cy="243416"/>
          </a:xfrm>
          <a:custGeom>
            <a:avLst/>
            <a:gdLst>
              <a:gd name="T0" fmla="*/ 2147483647 w 438"/>
              <a:gd name="T1" fmla="*/ 2147483647 h 516"/>
              <a:gd name="T2" fmla="*/ 2147483647 w 438"/>
              <a:gd name="T3" fmla="*/ 2147483647 h 516"/>
              <a:gd name="T4" fmla="*/ 2147483647 w 438"/>
              <a:gd name="T5" fmla="*/ 2147483647 h 516"/>
              <a:gd name="T6" fmla="*/ 2147483647 w 438"/>
              <a:gd name="T7" fmla="*/ 2147483647 h 516"/>
              <a:gd name="T8" fmla="*/ 2147483647 w 438"/>
              <a:gd name="T9" fmla="*/ 2147483647 h 516"/>
              <a:gd name="T10" fmla="*/ 2147483647 w 438"/>
              <a:gd name="T11" fmla="*/ 2147483647 h 516"/>
              <a:gd name="T12" fmla="*/ 2147483647 w 438"/>
              <a:gd name="T13" fmla="*/ 2147483647 h 516"/>
              <a:gd name="T14" fmla="*/ 2147483647 w 438"/>
              <a:gd name="T15" fmla="*/ 2147483647 h 516"/>
              <a:gd name="T16" fmla="*/ 2147483647 w 438"/>
              <a:gd name="T17" fmla="*/ 2147483647 h 516"/>
              <a:gd name="T18" fmla="*/ 2147483647 w 438"/>
              <a:gd name="T19" fmla="*/ 2147483647 h 516"/>
              <a:gd name="T20" fmla="*/ 2147483647 w 438"/>
              <a:gd name="T21" fmla="*/ 2147483647 h 516"/>
              <a:gd name="T22" fmla="*/ 2147483647 w 438"/>
              <a:gd name="T23" fmla="*/ 2147483647 h 516"/>
              <a:gd name="T24" fmla="*/ 2147483647 w 438"/>
              <a:gd name="T25" fmla="*/ 2147483647 h 516"/>
              <a:gd name="T26" fmla="*/ 2147483647 w 438"/>
              <a:gd name="T27" fmla="*/ 2147483647 h 516"/>
              <a:gd name="T28" fmla="*/ 2147483647 w 438"/>
              <a:gd name="T29" fmla="*/ 2147483647 h 516"/>
              <a:gd name="T30" fmla="*/ 2147483647 w 438"/>
              <a:gd name="T31" fmla="*/ 2147483647 h 516"/>
              <a:gd name="T32" fmla="*/ 2147483647 w 438"/>
              <a:gd name="T33" fmla="*/ 0 h 516"/>
              <a:gd name="T34" fmla="*/ 2147483647 w 438"/>
              <a:gd name="T35" fmla="*/ 2147483647 h 516"/>
              <a:gd name="T36" fmla="*/ 2147483647 w 438"/>
              <a:gd name="T37" fmla="*/ 2147483647 h 516"/>
              <a:gd name="T38" fmla="*/ 2147483647 w 438"/>
              <a:gd name="T39" fmla="*/ 2147483647 h 516"/>
              <a:gd name="T40" fmla="*/ 2147483647 w 438"/>
              <a:gd name="T41" fmla="*/ 2147483647 h 516"/>
              <a:gd name="T42" fmla="*/ 2147483647 w 438"/>
              <a:gd name="T43" fmla="*/ 2147483647 h 516"/>
              <a:gd name="T44" fmla="*/ 2147483647 w 438"/>
              <a:gd name="T45" fmla="*/ 2147483647 h 516"/>
              <a:gd name="T46" fmla="*/ 2147483647 w 438"/>
              <a:gd name="T47" fmla="*/ 2147483647 h 516"/>
              <a:gd name="T48" fmla="*/ 2147483647 w 438"/>
              <a:gd name="T49" fmla="*/ 2147483647 h 516"/>
              <a:gd name="T50" fmla="*/ 2147483647 w 438"/>
              <a:gd name="T51" fmla="*/ 2147483647 h 516"/>
              <a:gd name="T52" fmla="*/ 2147483647 w 438"/>
              <a:gd name="T53" fmla="*/ 2147483647 h 516"/>
              <a:gd name="T54" fmla="*/ 2147483647 w 438"/>
              <a:gd name="T55" fmla="*/ 2147483647 h 516"/>
              <a:gd name="T56" fmla="*/ 2147483647 w 438"/>
              <a:gd name="T57" fmla="*/ 2147483647 h 516"/>
              <a:gd name="T58" fmla="*/ 2147483647 w 438"/>
              <a:gd name="T59" fmla="*/ 2147483647 h 516"/>
              <a:gd name="T60" fmla="*/ 2147483647 w 438"/>
              <a:gd name="T61" fmla="*/ 2147483647 h 516"/>
              <a:gd name="T62" fmla="*/ 2147483647 w 438"/>
              <a:gd name="T63" fmla="*/ 2147483647 h 516"/>
              <a:gd name="T64" fmla="*/ 2147483647 w 438"/>
              <a:gd name="T65" fmla="*/ 2147483647 h 516"/>
              <a:gd name="T66" fmla="*/ 2147483647 w 438"/>
              <a:gd name="T67" fmla="*/ 2147483647 h 516"/>
              <a:gd name="T68" fmla="*/ 2147483647 w 438"/>
              <a:gd name="T69" fmla="*/ 2147483647 h 516"/>
              <a:gd name="T70" fmla="*/ 2147483647 w 438"/>
              <a:gd name="T71" fmla="*/ 2147483647 h 516"/>
              <a:gd name="T72" fmla="*/ 2147483647 w 438"/>
              <a:gd name="T73" fmla="*/ 2147483647 h 516"/>
              <a:gd name="T74" fmla="*/ 2147483647 w 438"/>
              <a:gd name="T75" fmla="*/ 2147483647 h 516"/>
              <a:gd name="T76" fmla="*/ 2147483647 w 438"/>
              <a:gd name="T77" fmla="*/ 2147483647 h 516"/>
              <a:gd name="T78" fmla="*/ 2147483647 w 438"/>
              <a:gd name="T79" fmla="*/ 2147483647 h 516"/>
              <a:gd name="T80" fmla="*/ 2147483647 w 438"/>
              <a:gd name="T81" fmla="*/ 2147483647 h 516"/>
              <a:gd name="T82" fmla="*/ 2147483647 w 438"/>
              <a:gd name="T83" fmla="*/ 2147483647 h 516"/>
              <a:gd name="T84" fmla="*/ 2147483647 w 438"/>
              <a:gd name="T85" fmla="*/ 2147483647 h 516"/>
              <a:gd name="T86" fmla="*/ 2147483647 w 438"/>
              <a:gd name="T87" fmla="*/ 2147483647 h 516"/>
              <a:gd name="T88" fmla="*/ 2147483647 w 438"/>
              <a:gd name="T89" fmla="*/ 2147483647 h 51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38"/>
              <a:gd name="T136" fmla="*/ 0 h 516"/>
              <a:gd name="T137" fmla="*/ 438 w 438"/>
              <a:gd name="T138" fmla="*/ 516 h 51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38" h="516">
                <a:moveTo>
                  <a:pt x="402" y="408"/>
                </a:moveTo>
                <a:lnTo>
                  <a:pt x="402" y="402"/>
                </a:lnTo>
                <a:lnTo>
                  <a:pt x="396" y="396"/>
                </a:lnTo>
                <a:lnTo>
                  <a:pt x="390" y="384"/>
                </a:lnTo>
                <a:lnTo>
                  <a:pt x="390" y="372"/>
                </a:lnTo>
                <a:lnTo>
                  <a:pt x="384" y="354"/>
                </a:lnTo>
                <a:lnTo>
                  <a:pt x="378" y="342"/>
                </a:lnTo>
                <a:lnTo>
                  <a:pt x="378" y="318"/>
                </a:lnTo>
                <a:lnTo>
                  <a:pt x="384" y="312"/>
                </a:lnTo>
                <a:lnTo>
                  <a:pt x="390" y="300"/>
                </a:lnTo>
                <a:lnTo>
                  <a:pt x="408" y="282"/>
                </a:lnTo>
                <a:lnTo>
                  <a:pt x="408" y="270"/>
                </a:lnTo>
                <a:lnTo>
                  <a:pt x="414" y="258"/>
                </a:lnTo>
                <a:lnTo>
                  <a:pt x="414" y="240"/>
                </a:lnTo>
                <a:lnTo>
                  <a:pt x="420" y="228"/>
                </a:lnTo>
                <a:lnTo>
                  <a:pt x="426" y="222"/>
                </a:lnTo>
                <a:lnTo>
                  <a:pt x="438" y="198"/>
                </a:lnTo>
                <a:lnTo>
                  <a:pt x="438" y="186"/>
                </a:lnTo>
                <a:lnTo>
                  <a:pt x="432" y="174"/>
                </a:lnTo>
                <a:lnTo>
                  <a:pt x="432" y="162"/>
                </a:lnTo>
                <a:lnTo>
                  <a:pt x="426" y="150"/>
                </a:lnTo>
                <a:lnTo>
                  <a:pt x="426" y="138"/>
                </a:lnTo>
                <a:lnTo>
                  <a:pt x="420" y="132"/>
                </a:lnTo>
                <a:lnTo>
                  <a:pt x="420" y="126"/>
                </a:lnTo>
                <a:lnTo>
                  <a:pt x="432" y="126"/>
                </a:lnTo>
                <a:lnTo>
                  <a:pt x="426" y="96"/>
                </a:lnTo>
                <a:lnTo>
                  <a:pt x="408" y="102"/>
                </a:lnTo>
                <a:lnTo>
                  <a:pt x="408" y="90"/>
                </a:lnTo>
                <a:lnTo>
                  <a:pt x="390" y="72"/>
                </a:lnTo>
                <a:lnTo>
                  <a:pt x="372" y="66"/>
                </a:lnTo>
                <a:lnTo>
                  <a:pt x="342" y="66"/>
                </a:lnTo>
                <a:lnTo>
                  <a:pt x="318" y="78"/>
                </a:lnTo>
                <a:lnTo>
                  <a:pt x="318" y="84"/>
                </a:lnTo>
                <a:lnTo>
                  <a:pt x="312" y="90"/>
                </a:lnTo>
                <a:lnTo>
                  <a:pt x="300" y="90"/>
                </a:lnTo>
                <a:lnTo>
                  <a:pt x="294" y="84"/>
                </a:lnTo>
                <a:lnTo>
                  <a:pt x="282" y="84"/>
                </a:lnTo>
                <a:lnTo>
                  <a:pt x="276" y="78"/>
                </a:lnTo>
                <a:lnTo>
                  <a:pt x="264" y="72"/>
                </a:lnTo>
                <a:lnTo>
                  <a:pt x="258" y="60"/>
                </a:lnTo>
                <a:lnTo>
                  <a:pt x="258" y="48"/>
                </a:lnTo>
                <a:lnTo>
                  <a:pt x="252" y="42"/>
                </a:lnTo>
                <a:lnTo>
                  <a:pt x="252" y="36"/>
                </a:lnTo>
                <a:lnTo>
                  <a:pt x="228" y="42"/>
                </a:lnTo>
                <a:lnTo>
                  <a:pt x="228" y="18"/>
                </a:lnTo>
                <a:lnTo>
                  <a:pt x="216" y="18"/>
                </a:lnTo>
                <a:lnTo>
                  <a:pt x="210" y="24"/>
                </a:lnTo>
                <a:lnTo>
                  <a:pt x="204" y="36"/>
                </a:lnTo>
                <a:lnTo>
                  <a:pt x="198" y="42"/>
                </a:lnTo>
                <a:lnTo>
                  <a:pt x="174" y="36"/>
                </a:lnTo>
                <a:lnTo>
                  <a:pt x="174" y="0"/>
                </a:lnTo>
                <a:lnTo>
                  <a:pt x="162" y="24"/>
                </a:lnTo>
                <a:lnTo>
                  <a:pt x="150" y="6"/>
                </a:lnTo>
                <a:lnTo>
                  <a:pt x="144" y="30"/>
                </a:lnTo>
                <a:lnTo>
                  <a:pt x="126" y="30"/>
                </a:lnTo>
                <a:lnTo>
                  <a:pt x="120" y="48"/>
                </a:lnTo>
                <a:lnTo>
                  <a:pt x="102" y="30"/>
                </a:lnTo>
                <a:lnTo>
                  <a:pt x="84" y="24"/>
                </a:lnTo>
                <a:lnTo>
                  <a:pt x="72" y="24"/>
                </a:lnTo>
                <a:lnTo>
                  <a:pt x="66" y="30"/>
                </a:lnTo>
                <a:lnTo>
                  <a:pt x="66" y="48"/>
                </a:lnTo>
                <a:lnTo>
                  <a:pt x="54" y="42"/>
                </a:lnTo>
                <a:lnTo>
                  <a:pt x="36" y="66"/>
                </a:lnTo>
                <a:lnTo>
                  <a:pt x="42" y="102"/>
                </a:lnTo>
                <a:lnTo>
                  <a:pt x="60" y="108"/>
                </a:lnTo>
                <a:lnTo>
                  <a:pt x="48" y="126"/>
                </a:lnTo>
                <a:lnTo>
                  <a:pt x="66" y="132"/>
                </a:lnTo>
                <a:lnTo>
                  <a:pt x="60" y="138"/>
                </a:lnTo>
                <a:lnTo>
                  <a:pt x="54" y="150"/>
                </a:lnTo>
                <a:lnTo>
                  <a:pt x="54" y="162"/>
                </a:lnTo>
                <a:lnTo>
                  <a:pt x="60" y="162"/>
                </a:lnTo>
                <a:lnTo>
                  <a:pt x="72" y="168"/>
                </a:lnTo>
                <a:lnTo>
                  <a:pt x="78" y="168"/>
                </a:lnTo>
                <a:lnTo>
                  <a:pt x="78" y="180"/>
                </a:lnTo>
                <a:lnTo>
                  <a:pt x="72" y="186"/>
                </a:lnTo>
                <a:lnTo>
                  <a:pt x="72" y="192"/>
                </a:lnTo>
                <a:lnTo>
                  <a:pt x="66" y="186"/>
                </a:lnTo>
                <a:lnTo>
                  <a:pt x="54" y="186"/>
                </a:lnTo>
                <a:lnTo>
                  <a:pt x="48" y="180"/>
                </a:lnTo>
                <a:lnTo>
                  <a:pt x="30" y="180"/>
                </a:lnTo>
                <a:lnTo>
                  <a:pt x="30" y="192"/>
                </a:lnTo>
                <a:lnTo>
                  <a:pt x="36" y="204"/>
                </a:lnTo>
                <a:lnTo>
                  <a:pt x="48" y="210"/>
                </a:lnTo>
                <a:lnTo>
                  <a:pt x="54" y="222"/>
                </a:lnTo>
                <a:lnTo>
                  <a:pt x="36" y="222"/>
                </a:lnTo>
                <a:lnTo>
                  <a:pt x="36" y="228"/>
                </a:lnTo>
                <a:lnTo>
                  <a:pt x="42" y="234"/>
                </a:lnTo>
                <a:lnTo>
                  <a:pt x="42" y="252"/>
                </a:lnTo>
                <a:lnTo>
                  <a:pt x="36" y="258"/>
                </a:lnTo>
                <a:lnTo>
                  <a:pt x="30" y="258"/>
                </a:lnTo>
                <a:lnTo>
                  <a:pt x="18" y="252"/>
                </a:lnTo>
                <a:lnTo>
                  <a:pt x="12" y="246"/>
                </a:lnTo>
                <a:lnTo>
                  <a:pt x="6" y="246"/>
                </a:lnTo>
                <a:lnTo>
                  <a:pt x="24" y="282"/>
                </a:lnTo>
                <a:lnTo>
                  <a:pt x="24" y="306"/>
                </a:lnTo>
                <a:lnTo>
                  <a:pt x="18" y="324"/>
                </a:lnTo>
                <a:lnTo>
                  <a:pt x="6" y="330"/>
                </a:lnTo>
                <a:lnTo>
                  <a:pt x="0" y="342"/>
                </a:lnTo>
                <a:lnTo>
                  <a:pt x="6" y="348"/>
                </a:lnTo>
                <a:lnTo>
                  <a:pt x="24" y="348"/>
                </a:lnTo>
                <a:lnTo>
                  <a:pt x="24" y="360"/>
                </a:lnTo>
                <a:lnTo>
                  <a:pt x="60" y="354"/>
                </a:lnTo>
                <a:lnTo>
                  <a:pt x="60" y="384"/>
                </a:lnTo>
                <a:lnTo>
                  <a:pt x="90" y="414"/>
                </a:lnTo>
                <a:lnTo>
                  <a:pt x="90" y="438"/>
                </a:lnTo>
                <a:lnTo>
                  <a:pt x="84" y="450"/>
                </a:lnTo>
                <a:lnTo>
                  <a:pt x="84" y="462"/>
                </a:lnTo>
                <a:lnTo>
                  <a:pt x="78" y="468"/>
                </a:lnTo>
                <a:lnTo>
                  <a:pt x="78" y="516"/>
                </a:lnTo>
                <a:lnTo>
                  <a:pt x="90" y="516"/>
                </a:lnTo>
                <a:lnTo>
                  <a:pt x="96" y="510"/>
                </a:lnTo>
                <a:lnTo>
                  <a:pt x="102" y="498"/>
                </a:lnTo>
                <a:lnTo>
                  <a:pt x="114" y="498"/>
                </a:lnTo>
                <a:lnTo>
                  <a:pt x="126" y="486"/>
                </a:lnTo>
                <a:lnTo>
                  <a:pt x="138" y="480"/>
                </a:lnTo>
                <a:lnTo>
                  <a:pt x="198" y="456"/>
                </a:lnTo>
                <a:lnTo>
                  <a:pt x="228" y="450"/>
                </a:lnTo>
                <a:lnTo>
                  <a:pt x="264" y="450"/>
                </a:lnTo>
                <a:lnTo>
                  <a:pt x="270" y="444"/>
                </a:lnTo>
                <a:lnTo>
                  <a:pt x="282" y="444"/>
                </a:lnTo>
                <a:lnTo>
                  <a:pt x="294" y="438"/>
                </a:lnTo>
                <a:lnTo>
                  <a:pt x="330" y="438"/>
                </a:lnTo>
                <a:lnTo>
                  <a:pt x="336" y="444"/>
                </a:lnTo>
                <a:lnTo>
                  <a:pt x="342" y="444"/>
                </a:lnTo>
                <a:lnTo>
                  <a:pt x="348" y="450"/>
                </a:lnTo>
                <a:lnTo>
                  <a:pt x="366" y="450"/>
                </a:lnTo>
                <a:lnTo>
                  <a:pt x="378" y="438"/>
                </a:lnTo>
                <a:lnTo>
                  <a:pt x="384" y="438"/>
                </a:lnTo>
                <a:lnTo>
                  <a:pt x="384" y="444"/>
                </a:lnTo>
                <a:lnTo>
                  <a:pt x="396" y="456"/>
                </a:lnTo>
                <a:lnTo>
                  <a:pt x="408" y="462"/>
                </a:lnTo>
                <a:lnTo>
                  <a:pt x="420" y="462"/>
                </a:lnTo>
                <a:lnTo>
                  <a:pt x="426" y="468"/>
                </a:lnTo>
                <a:lnTo>
                  <a:pt x="426" y="414"/>
                </a:lnTo>
                <a:lnTo>
                  <a:pt x="402" y="40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Costa Rica" descr="© INSCALE GmbH, 05.05.2010&#10;http://www.presentationload.com/">
            <a:extLst>
              <a:ext uri="{FF2B5EF4-FFF2-40B4-BE49-F238E27FC236}">
                <a16:creationId xmlns:a16="http://schemas.microsoft.com/office/drawing/2014/main" id="{E95AE670-60A7-D260-43D7-F3D87AF0488F}"/>
              </a:ext>
            </a:extLst>
          </p:cNvPr>
          <p:cNvSpPr>
            <a:spLocks/>
          </p:cNvSpPr>
          <p:nvPr/>
        </p:nvSpPr>
        <p:spPr bwMode="gray">
          <a:xfrm>
            <a:off x="2729019" y="3958904"/>
            <a:ext cx="112489" cy="108801"/>
          </a:xfrm>
          <a:custGeom>
            <a:avLst/>
            <a:gdLst>
              <a:gd name="T0" fmla="*/ 2147483647 w 240"/>
              <a:gd name="T1" fmla="*/ 2147483647 h 228"/>
              <a:gd name="T2" fmla="*/ 2147483647 w 240"/>
              <a:gd name="T3" fmla="*/ 2147483647 h 228"/>
              <a:gd name="T4" fmla="*/ 2147483647 w 240"/>
              <a:gd name="T5" fmla="*/ 2147483647 h 228"/>
              <a:gd name="T6" fmla="*/ 2147483647 w 240"/>
              <a:gd name="T7" fmla="*/ 2147483647 h 228"/>
              <a:gd name="T8" fmla="*/ 2147483647 w 240"/>
              <a:gd name="T9" fmla="*/ 2147483647 h 228"/>
              <a:gd name="T10" fmla="*/ 2147483647 w 240"/>
              <a:gd name="T11" fmla="*/ 2147483647 h 228"/>
              <a:gd name="T12" fmla="*/ 2147483647 w 240"/>
              <a:gd name="T13" fmla="*/ 2147483647 h 228"/>
              <a:gd name="T14" fmla="*/ 2147483647 w 240"/>
              <a:gd name="T15" fmla="*/ 2147483647 h 228"/>
              <a:gd name="T16" fmla="*/ 2147483647 w 240"/>
              <a:gd name="T17" fmla="*/ 2147483647 h 228"/>
              <a:gd name="T18" fmla="*/ 2147483647 w 240"/>
              <a:gd name="T19" fmla="*/ 2147483647 h 228"/>
              <a:gd name="T20" fmla="*/ 2147483647 w 240"/>
              <a:gd name="T21" fmla="*/ 2147483647 h 228"/>
              <a:gd name="T22" fmla="*/ 2147483647 w 240"/>
              <a:gd name="T23" fmla="*/ 2147483647 h 228"/>
              <a:gd name="T24" fmla="*/ 2147483647 w 240"/>
              <a:gd name="T25" fmla="*/ 2147483647 h 228"/>
              <a:gd name="T26" fmla="*/ 2147483647 w 240"/>
              <a:gd name="T27" fmla="*/ 2147483647 h 228"/>
              <a:gd name="T28" fmla="*/ 2147483647 w 240"/>
              <a:gd name="T29" fmla="*/ 2147483647 h 228"/>
              <a:gd name="T30" fmla="*/ 2147483647 w 240"/>
              <a:gd name="T31" fmla="*/ 0 h 228"/>
              <a:gd name="T32" fmla="*/ 2147483647 w 240"/>
              <a:gd name="T33" fmla="*/ 2147483647 h 228"/>
              <a:gd name="T34" fmla="*/ 2147483647 w 240"/>
              <a:gd name="T35" fmla="*/ 2147483647 h 228"/>
              <a:gd name="T36" fmla="*/ 0 w 240"/>
              <a:gd name="T37" fmla="*/ 2147483647 h 228"/>
              <a:gd name="T38" fmla="*/ 2147483647 w 240"/>
              <a:gd name="T39" fmla="*/ 2147483647 h 228"/>
              <a:gd name="T40" fmla="*/ 2147483647 w 240"/>
              <a:gd name="T41" fmla="*/ 2147483647 h 228"/>
              <a:gd name="T42" fmla="*/ 2147483647 w 240"/>
              <a:gd name="T43" fmla="*/ 2147483647 h 228"/>
              <a:gd name="T44" fmla="*/ 2147483647 w 240"/>
              <a:gd name="T45" fmla="*/ 2147483647 h 228"/>
              <a:gd name="T46" fmla="*/ 2147483647 w 240"/>
              <a:gd name="T47" fmla="*/ 2147483647 h 228"/>
              <a:gd name="T48" fmla="*/ 2147483647 w 240"/>
              <a:gd name="T49" fmla="*/ 2147483647 h 228"/>
              <a:gd name="T50" fmla="*/ 2147483647 w 240"/>
              <a:gd name="T51" fmla="*/ 2147483647 h 228"/>
              <a:gd name="T52" fmla="*/ 2147483647 w 240"/>
              <a:gd name="T53" fmla="*/ 2147483647 h 228"/>
              <a:gd name="T54" fmla="*/ 2147483647 w 240"/>
              <a:gd name="T55" fmla="*/ 2147483647 h 228"/>
              <a:gd name="T56" fmla="*/ 2147483647 w 240"/>
              <a:gd name="T57" fmla="*/ 2147483647 h 228"/>
              <a:gd name="T58" fmla="*/ 2147483647 w 240"/>
              <a:gd name="T59" fmla="*/ 2147483647 h 228"/>
              <a:gd name="T60" fmla="*/ 2147483647 w 240"/>
              <a:gd name="T61" fmla="*/ 2147483647 h 228"/>
              <a:gd name="T62" fmla="*/ 2147483647 w 240"/>
              <a:gd name="T63" fmla="*/ 2147483647 h 228"/>
              <a:gd name="T64" fmla="*/ 2147483647 w 240"/>
              <a:gd name="T65" fmla="*/ 2147483647 h 228"/>
              <a:gd name="T66" fmla="*/ 2147483647 w 240"/>
              <a:gd name="T67" fmla="*/ 2147483647 h 22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40"/>
              <a:gd name="T103" fmla="*/ 0 h 228"/>
              <a:gd name="T104" fmla="*/ 240 w 240"/>
              <a:gd name="T105" fmla="*/ 228 h 22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40" h="228">
                <a:moveTo>
                  <a:pt x="210" y="198"/>
                </a:moveTo>
                <a:lnTo>
                  <a:pt x="216" y="198"/>
                </a:lnTo>
                <a:lnTo>
                  <a:pt x="234" y="180"/>
                </a:lnTo>
                <a:lnTo>
                  <a:pt x="228" y="174"/>
                </a:lnTo>
                <a:lnTo>
                  <a:pt x="210" y="174"/>
                </a:lnTo>
                <a:lnTo>
                  <a:pt x="210" y="168"/>
                </a:lnTo>
                <a:lnTo>
                  <a:pt x="204" y="162"/>
                </a:lnTo>
                <a:lnTo>
                  <a:pt x="204" y="144"/>
                </a:lnTo>
                <a:lnTo>
                  <a:pt x="210" y="138"/>
                </a:lnTo>
                <a:lnTo>
                  <a:pt x="222" y="138"/>
                </a:lnTo>
                <a:lnTo>
                  <a:pt x="228" y="132"/>
                </a:lnTo>
                <a:lnTo>
                  <a:pt x="240" y="132"/>
                </a:lnTo>
                <a:lnTo>
                  <a:pt x="228" y="126"/>
                </a:lnTo>
                <a:lnTo>
                  <a:pt x="210" y="108"/>
                </a:lnTo>
                <a:lnTo>
                  <a:pt x="198" y="84"/>
                </a:lnTo>
                <a:lnTo>
                  <a:pt x="192" y="78"/>
                </a:lnTo>
                <a:lnTo>
                  <a:pt x="186" y="66"/>
                </a:lnTo>
                <a:lnTo>
                  <a:pt x="180" y="60"/>
                </a:lnTo>
                <a:lnTo>
                  <a:pt x="174" y="36"/>
                </a:lnTo>
                <a:lnTo>
                  <a:pt x="138" y="36"/>
                </a:lnTo>
                <a:lnTo>
                  <a:pt x="126" y="24"/>
                </a:lnTo>
                <a:lnTo>
                  <a:pt x="126" y="18"/>
                </a:lnTo>
                <a:lnTo>
                  <a:pt x="120" y="18"/>
                </a:lnTo>
                <a:lnTo>
                  <a:pt x="114" y="12"/>
                </a:lnTo>
                <a:lnTo>
                  <a:pt x="84" y="12"/>
                </a:lnTo>
                <a:lnTo>
                  <a:pt x="84" y="18"/>
                </a:lnTo>
                <a:lnTo>
                  <a:pt x="78" y="18"/>
                </a:lnTo>
                <a:lnTo>
                  <a:pt x="72" y="12"/>
                </a:lnTo>
                <a:lnTo>
                  <a:pt x="60" y="6"/>
                </a:lnTo>
                <a:lnTo>
                  <a:pt x="48" y="6"/>
                </a:lnTo>
                <a:lnTo>
                  <a:pt x="42" y="0"/>
                </a:lnTo>
                <a:lnTo>
                  <a:pt x="24" y="0"/>
                </a:lnTo>
                <a:lnTo>
                  <a:pt x="6" y="30"/>
                </a:lnTo>
                <a:lnTo>
                  <a:pt x="18" y="42"/>
                </a:lnTo>
                <a:lnTo>
                  <a:pt x="24" y="42"/>
                </a:lnTo>
                <a:lnTo>
                  <a:pt x="24" y="48"/>
                </a:lnTo>
                <a:lnTo>
                  <a:pt x="6" y="66"/>
                </a:lnTo>
                <a:lnTo>
                  <a:pt x="0" y="78"/>
                </a:lnTo>
                <a:lnTo>
                  <a:pt x="6" y="90"/>
                </a:lnTo>
                <a:lnTo>
                  <a:pt x="18" y="102"/>
                </a:lnTo>
                <a:lnTo>
                  <a:pt x="30" y="108"/>
                </a:lnTo>
                <a:lnTo>
                  <a:pt x="42" y="108"/>
                </a:lnTo>
                <a:lnTo>
                  <a:pt x="60" y="126"/>
                </a:lnTo>
                <a:lnTo>
                  <a:pt x="72" y="126"/>
                </a:lnTo>
                <a:lnTo>
                  <a:pt x="72" y="102"/>
                </a:lnTo>
                <a:lnTo>
                  <a:pt x="66" y="96"/>
                </a:lnTo>
                <a:lnTo>
                  <a:pt x="54" y="90"/>
                </a:lnTo>
                <a:lnTo>
                  <a:pt x="42" y="78"/>
                </a:lnTo>
                <a:lnTo>
                  <a:pt x="42" y="72"/>
                </a:lnTo>
                <a:lnTo>
                  <a:pt x="48" y="72"/>
                </a:lnTo>
                <a:lnTo>
                  <a:pt x="60" y="78"/>
                </a:lnTo>
                <a:lnTo>
                  <a:pt x="66" y="84"/>
                </a:lnTo>
                <a:lnTo>
                  <a:pt x="90" y="96"/>
                </a:lnTo>
                <a:lnTo>
                  <a:pt x="96" y="102"/>
                </a:lnTo>
                <a:lnTo>
                  <a:pt x="96" y="132"/>
                </a:lnTo>
                <a:lnTo>
                  <a:pt x="114" y="132"/>
                </a:lnTo>
                <a:lnTo>
                  <a:pt x="126" y="138"/>
                </a:lnTo>
                <a:lnTo>
                  <a:pt x="138" y="138"/>
                </a:lnTo>
                <a:lnTo>
                  <a:pt x="156" y="180"/>
                </a:lnTo>
                <a:lnTo>
                  <a:pt x="150" y="186"/>
                </a:lnTo>
                <a:lnTo>
                  <a:pt x="150" y="198"/>
                </a:lnTo>
                <a:lnTo>
                  <a:pt x="168" y="216"/>
                </a:lnTo>
                <a:lnTo>
                  <a:pt x="180" y="222"/>
                </a:lnTo>
                <a:lnTo>
                  <a:pt x="192" y="222"/>
                </a:lnTo>
                <a:lnTo>
                  <a:pt x="174" y="198"/>
                </a:lnTo>
                <a:lnTo>
                  <a:pt x="204" y="228"/>
                </a:lnTo>
                <a:lnTo>
                  <a:pt x="210" y="222"/>
                </a:lnTo>
                <a:lnTo>
                  <a:pt x="210" y="19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Congo" descr="© INSCALE GmbH, 05.05.2010&#10;http://www.presentationload.com/">
            <a:extLst>
              <a:ext uri="{FF2B5EF4-FFF2-40B4-BE49-F238E27FC236}">
                <a16:creationId xmlns:a16="http://schemas.microsoft.com/office/drawing/2014/main" id="{A670B9B7-2548-5481-0DC2-B618A4B0C179}"/>
              </a:ext>
            </a:extLst>
          </p:cNvPr>
          <p:cNvSpPr>
            <a:spLocks/>
          </p:cNvSpPr>
          <p:nvPr/>
        </p:nvSpPr>
        <p:spPr bwMode="gray">
          <a:xfrm>
            <a:off x="6013312" y="4180194"/>
            <a:ext cx="636205" cy="715499"/>
          </a:xfrm>
          <a:custGeom>
            <a:avLst/>
            <a:gdLst>
              <a:gd name="T0" fmla="*/ 2147483647 w 1350"/>
              <a:gd name="T1" fmla="*/ 2147483647 h 1518"/>
              <a:gd name="T2" fmla="*/ 2147483647 w 1350"/>
              <a:gd name="T3" fmla="*/ 2147483647 h 1518"/>
              <a:gd name="T4" fmla="*/ 2147483647 w 1350"/>
              <a:gd name="T5" fmla="*/ 2147483647 h 1518"/>
              <a:gd name="T6" fmla="*/ 2147483647 w 1350"/>
              <a:gd name="T7" fmla="*/ 2147483647 h 1518"/>
              <a:gd name="T8" fmla="*/ 2147483647 w 1350"/>
              <a:gd name="T9" fmla="*/ 2147483647 h 1518"/>
              <a:gd name="T10" fmla="*/ 2147483647 w 1350"/>
              <a:gd name="T11" fmla="*/ 2147483647 h 1518"/>
              <a:gd name="T12" fmla="*/ 2147483647 w 1350"/>
              <a:gd name="T13" fmla="*/ 2147483647 h 1518"/>
              <a:gd name="T14" fmla="*/ 2147483647 w 1350"/>
              <a:gd name="T15" fmla="*/ 2147483647 h 1518"/>
              <a:gd name="T16" fmla="*/ 2147483647 w 1350"/>
              <a:gd name="T17" fmla="*/ 2147483647 h 1518"/>
              <a:gd name="T18" fmla="*/ 2147483647 w 1350"/>
              <a:gd name="T19" fmla="*/ 2147483647 h 1518"/>
              <a:gd name="T20" fmla="*/ 2147483647 w 1350"/>
              <a:gd name="T21" fmla="*/ 2147483647 h 1518"/>
              <a:gd name="T22" fmla="*/ 2147483647 w 1350"/>
              <a:gd name="T23" fmla="*/ 2147483647 h 1518"/>
              <a:gd name="T24" fmla="*/ 2147483647 w 1350"/>
              <a:gd name="T25" fmla="*/ 2147483647 h 1518"/>
              <a:gd name="T26" fmla="*/ 2147483647 w 1350"/>
              <a:gd name="T27" fmla="*/ 2147483647 h 1518"/>
              <a:gd name="T28" fmla="*/ 2147483647 w 1350"/>
              <a:gd name="T29" fmla="*/ 2147483647 h 1518"/>
              <a:gd name="T30" fmla="*/ 2147483647 w 1350"/>
              <a:gd name="T31" fmla="*/ 2147483647 h 1518"/>
              <a:gd name="T32" fmla="*/ 2147483647 w 1350"/>
              <a:gd name="T33" fmla="*/ 2147483647 h 1518"/>
              <a:gd name="T34" fmla="*/ 2147483647 w 1350"/>
              <a:gd name="T35" fmla="*/ 2147483647 h 1518"/>
              <a:gd name="T36" fmla="*/ 2147483647 w 1350"/>
              <a:gd name="T37" fmla="*/ 2147483647 h 1518"/>
              <a:gd name="T38" fmla="*/ 2147483647 w 1350"/>
              <a:gd name="T39" fmla="*/ 2147483647 h 1518"/>
              <a:gd name="T40" fmla="*/ 2147483647 w 1350"/>
              <a:gd name="T41" fmla="*/ 2147483647 h 1518"/>
              <a:gd name="T42" fmla="*/ 2147483647 w 1350"/>
              <a:gd name="T43" fmla="*/ 2147483647 h 1518"/>
              <a:gd name="T44" fmla="*/ 2147483647 w 1350"/>
              <a:gd name="T45" fmla="*/ 2147483647 h 1518"/>
              <a:gd name="T46" fmla="*/ 2147483647 w 1350"/>
              <a:gd name="T47" fmla="*/ 2147483647 h 1518"/>
              <a:gd name="T48" fmla="*/ 2147483647 w 1350"/>
              <a:gd name="T49" fmla="*/ 2147483647 h 1518"/>
              <a:gd name="T50" fmla="*/ 2147483647 w 1350"/>
              <a:gd name="T51" fmla="*/ 2147483647 h 1518"/>
              <a:gd name="T52" fmla="*/ 2147483647 w 1350"/>
              <a:gd name="T53" fmla="*/ 2147483647 h 1518"/>
              <a:gd name="T54" fmla="*/ 2147483647 w 1350"/>
              <a:gd name="T55" fmla="*/ 2147483647 h 1518"/>
              <a:gd name="T56" fmla="*/ 2147483647 w 1350"/>
              <a:gd name="T57" fmla="*/ 2147483647 h 1518"/>
              <a:gd name="T58" fmla="*/ 2147483647 w 1350"/>
              <a:gd name="T59" fmla="*/ 2147483647 h 1518"/>
              <a:gd name="T60" fmla="*/ 2147483647 w 1350"/>
              <a:gd name="T61" fmla="*/ 2147483647 h 1518"/>
              <a:gd name="T62" fmla="*/ 2147483647 w 1350"/>
              <a:gd name="T63" fmla="*/ 2147483647 h 1518"/>
              <a:gd name="T64" fmla="*/ 2147483647 w 1350"/>
              <a:gd name="T65" fmla="*/ 2147483647 h 1518"/>
              <a:gd name="T66" fmla="*/ 2147483647 w 1350"/>
              <a:gd name="T67" fmla="*/ 2147483647 h 1518"/>
              <a:gd name="T68" fmla="*/ 2147483647 w 1350"/>
              <a:gd name="T69" fmla="*/ 2147483647 h 1518"/>
              <a:gd name="T70" fmla="*/ 2147483647 w 1350"/>
              <a:gd name="T71" fmla="*/ 2147483647 h 1518"/>
              <a:gd name="T72" fmla="*/ 2147483647 w 1350"/>
              <a:gd name="T73" fmla="*/ 2147483647 h 1518"/>
              <a:gd name="T74" fmla="*/ 2147483647 w 1350"/>
              <a:gd name="T75" fmla="*/ 2147483647 h 1518"/>
              <a:gd name="T76" fmla="*/ 2147483647 w 1350"/>
              <a:gd name="T77" fmla="*/ 2147483647 h 1518"/>
              <a:gd name="T78" fmla="*/ 2147483647 w 1350"/>
              <a:gd name="T79" fmla="*/ 2147483647 h 1518"/>
              <a:gd name="T80" fmla="*/ 2147483647 w 1350"/>
              <a:gd name="T81" fmla="*/ 2147483647 h 1518"/>
              <a:gd name="T82" fmla="*/ 2147483647 w 1350"/>
              <a:gd name="T83" fmla="*/ 2147483647 h 1518"/>
              <a:gd name="T84" fmla="*/ 2147483647 w 1350"/>
              <a:gd name="T85" fmla="*/ 2147483647 h 1518"/>
              <a:gd name="T86" fmla="*/ 2147483647 w 1350"/>
              <a:gd name="T87" fmla="*/ 2147483647 h 1518"/>
              <a:gd name="T88" fmla="*/ 2147483647 w 1350"/>
              <a:gd name="T89" fmla="*/ 2147483647 h 1518"/>
              <a:gd name="T90" fmla="*/ 2147483647 w 1350"/>
              <a:gd name="T91" fmla="*/ 2147483647 h 1518"/>
              <a:gd name="T92" fmla="*/ 2147483647 w 1350"/>
              <a:gd name="T93" fmla="*/ 2147483647 h 1518"/>
              <a:gd name="T94" fmla="*/ 2147483647 w 1350"/>
              <a:gd name="T95" fmla="*/ 2147483647 h 1518"/>
              <a:gd name="T96" fmla="*/ 2147483647 w 1350"/>
              <a:gd name="T97" fmla="*/ 2147483647 h 1518"/>
              <a:gd name="T98" fmla="*/ 2147483647 w 1350"/>
              <a:gd name="T99" fmla="*/ 2147483647 h 1518"/>
              <a:gd name="T100" fmla="*/ 2147483647 w 1350"/>
              <a:gd name="T101" fmla="*/ 2147483647 h 1518"/>
              <a:gd name="T102" fmla="*/ 2147483647 w 1350"/>
              <a:gd name="T103" fmla="*/ 2147483647 h 1518"/>
              <a:gd name="T104" fmla="*/ 2147483647 w 1350"/>
              <a:gd name="T105" fmla="*/ 2147483647 h 1518"/>
              <a:gd name="T106" fmla="*/ 2147483647 w 1350"/>
              <a:gd name="T107" fmla="*/ 2147483647 h 1518"/>
              <a:gd name="T108" fmla="*/ 2147483647 w 1350"/>
              <a:gd name="T109" fmla="*/ 2147483647 h 1518"/>
              <a:gd name="T110" fmla="*/ 2147483647 w 1350"/>
              <a:gd name="T111" fmla="*/ 2147483647 h 1518"/>
              <a:gd name="T112" fmla="*/ 2147483647 w 1350"/>
              <a:gd name="T113" fmla="*/ 2147483647 h 1518"/>
              <a:gd name="T114" fmla="*/ 2147483647 w 1350"/>
              <a:gd name="T115" fmla="*/ 2147483647 h 1518"/>
              <a:gd name="T116" fmla="*/ 2147483647 w 1350"/>
              <a:gd name="T117" fmla="*/ 2147483647 h 1518"/>
              <a:gd name="T118" fmla="*/ 2147483647 w 1350"/>
              <a:gd name="T119" fmla="*/ 2147483647 h 1518"/>
              <a:gd name="T120" fmla="*/ 2147483647 w 1350"/>
              <a:gd name="T121" fmla="*/ 2147483647 h 1518"/>
              <a:gd name="T122" fmla="*/ 2147483647 w 1350"/>
              <a:gd name="T123" fmla="*/ 2147483647 h 1518"/>
              <a:gd name="T124" fmla="*/ 2147483647 w 1350"/>
              <a:gd name="T125" fmla="*/ 2147483647 h 15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50"/>
              <a:gd name="T190" fmla="*/ 0 h 1518"/>
              <a:gd name="T191" fmla="*/ 1350 w 1350"/>
              <a:gd name="T192" fmla="*/ 1518 h 15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50" h="1518">
                <a:moveTo>
                  <a:pt x="1242" y="468"/>
                </a:moveTo>
                <a:lnTo>
                  <a:pt x="1242" y="438"/>
                </a:lnTo>
                <a:lnTo>
                  <a:pt x="1260" y="366"/>
                </a:lnTo>
                <a:lnTo>
                  <a:pt x="1278" y="354"/>
                </a:lnTo>
                <a:lnTo>
                  <a:pt x="1278" y="342"/>
                </a:lnTo>
                <a:lnTo>
                  <a:pt x="1302" y="330"/>
                </a:lnTo>
                <a:lnTo>
                  <a:pt x="1308" y="318"/>
                </a:lnTo>
                <a:lnTo>
                  <a:pt x="1320" y="312"/>
                </a:lnTo>
                <a:lnTo>
                  <a:pt x="1332" y="288"/>
                </a:lnTo>
                <a:lnTo>
                  <a:pt x="1344" y="276"/>
                </a:lnTo>
                <a:lnTo>
                  <a:pt x="1350" y="264"/>
                </a:lnTo>
                <a:lnTo>
                  <a:pt x="1350" y="252"/>
                </a:lnTo>
                <a:lnTo>
                  <a:pt x="1344" y="246"/>
                </a:lnTo>
                <a:lnTo>
                  <a:pt x="1332" y="240"/>
                </a:lnTo>
                <a:lnTo>
                  <a:pt x="1320" y="240"/>
                </a:lnTo>
                <a:lnTo>
                  <a:pt x="1314" y="234"/>
                </a:lnTo>
                <a:lnTo>
                  <a:pt x="1314" y="222"/>
                </a:lnTo>
                <a:lnTo>
                  <a:pt x="1320" y="210"/>
                </a:lnTo>
                <a:lnTo>
                  <a:pt x="1326" y="204"/>
                </a:lnTo>
                <a:lnTo>
                  <a:pt x="1326" y="198"/>
                </a:lnTo>
                <a:lnTo>
                  <a:pt x="1320" y="192"/>
                </a:lnTo>
                <a:lnTo>
                  <a:pt x="1308" y="186"/>
                </a:lnTo>
                <a:lnTo>
                  <a:pt x="1326" y="168"/>
                </a:lnTo>
                <a:lnTo>
                  <a:pt x="1320" y="144"/>
                </a:lnTo>
                <a:lnTo>
                  <a:pt x="1302" y="144"/>
                </a:lnTo>
                <a:lnTo>
                  <a:pt x="1296" y="120"/>
                </a:lnTo>
                <a:lnTo>
                  <a:pt x="1290" y="120"/>
                </a:lnTo>
                <a:lnTo>
                  <a:pt x="1284" y="114"/>
                </a:lnTo>
                <a:lnTo>
                  <a:pt x="1272" y="108"/>
                </a:lnTo>
                <a:lnTo>
                  <a:pt x="1260" y="96"/>
                </a:lnTo>
                <a:lnTo>
                  <a:pt x="1254" y="84"/>
                </a:lnTo>
                <a:lnTo>
                  <a:pt x="1248" y="66"/>
                </a:lnTo>
                <a:lnTo>
                  <a:pt x="1236" y="60"/>
                </a:lnTo>
                <a:lnTo>
                  <a:pt x="1230" y="54"/>
                </a:lnTo>
                <a:lnTo>
                  <a:pt x="1218" y="66"/>
                </a:lnTo>
                <a:lnTo>
                  <a:pt x="1218" y="72"/>
                </a:lnTo>
                <a:lnTo>
                  <a:pt x="1206" y="84"/>
                </a:lnTo>
                <a:lnTo>
                  <a:pt x="1200" y="84"/>
                </a:lnTo>
                <a:lnTo>
                  <a:pt x="1188" y="78"/>
                </a:lnTo>
                <a:lnTo>
                  <a:pt x="1188" y="72"/>
                </a:lnTo>
                <a:lnTo>
                  <a:pt x="1176" y="66"/>
                </a:lnTo>
                <a:lnTo>
                  <a:pt x="1164" y="66"/>
                </a:lnTo>
                <a:lnTo>
                  <a:pt x="1158" y="72"/>
                </a:lnTo>
                <a:lnTo>
                  <a:pt x="1152" y="84"/>
                </a:lnTo>
                <a:lnTo>
                  <a:pt x="1146" y="90"/>
                </a:lnTo>
                <a:lnTo>
                  <a:pt x="1098" y="66"/>
                </a:lnTo>
                <a:lnTo>
                  <a:pt x="1098" y="42"/>
                </a:lnTo>
                <a:lnTo>
                  <a:pt x="1068" y="18"/>
                </a:lnTo>
                <a:lnTo>
                  <a:pt x="1062" y="6"/>
                </a:lnTo>
                <a:lnTo>
                  <a:pt x="1044" y="24"/>
                </a:lnTo>
                <a:lnTo>
                  <a:pt x="1026" y="30"/>
                </a:lnTo>
                <a:lnTo>
                  <a:pt x="1002" y="30"/>
                </a:lnTo>
                <a:lnTo>
                  <a:pt x="990" y="18"/>
                </a:lnTo>
                <a:lnTo>
                  <a:pt x="990" y="12"/>
                </a:lnTo>
                <a:lnTo>
                  <a:pt x="954" y="18"/>
                </a:lnTo>
                <a:lnTo>
                  <a:pt x="942" y="6"/>
                </a:lnTo>
                <a:lnTo>
                  <a:pt x="942" y="0"/>
                </a:lnTo>
                <a:lnTo>
                  <a:pt x="936" y="0"/>
                </a:lnTo>
                <a:lnTo>
                  <a:pt x="918" y="18"/>
                </a:lnTo>
                <a:lnTo>
                  <a:pt x="918" y="30"/>
                </a:lnTo>
                <a:lnTo>
                  <a:pt x="906" y="30"/>
                </a:lnTo>
                <a:lnTo>
                  <a:pt x="900" y="36"/>
                </a:lnTo>
                <a:lnTo>
                  <a:pt x="876" y="36"/>
                </a:lnTo>
                <a:lnTo>
                  <a:pt x="864" y="24"/>
                </a:lnTo>
                <a:lnTo>
                  <a:pt x="840" y="42"/>
                </a:lnTo>
                <a:lnTo>
                  <a:pt x="822" y="42"/>
                </a:lnTo>
                <a:lnTo>
                  <a:pt x="810" y="54"/>
                </a:lnTo>
                <a:lnTo>
                  <a:pt x="798" y="60"/>
                </a:lnTo>
                <a:lnTo>
                  <a:pt x="792" y="66"/>
                </a:lnTo>
                <a:lnTo>
                  <a:pt x="786" y="66"/>
                </a:lnTo>
                <a:lnTo>
                  <a:pt x="762" y="42"/>
                </a:lnTo>
                <a:lnTo>
                  <a:pt x="756" y="54"/>
                </a:lnTo>
                <a:lnTo>
                  <a:pt x="738" y="72"/>
                </a:lnTo>
                <a:lnTo>
                  <a:pt x="738" y="84"/>
                </a:lnTo>
                <a:lnTo>
                  <a:pt x="732" y="90"/>
                </a:lnTo>
                <a:lnTo>
                  <a:pt x="726" y="102"/>
                </a:lnTo>
                <a:lnTo>
                  <a:pt x="720" y="108"/>
                </a:lnTo>
                <a:lnTo>
                  <a:pt x="708" y="102"/>
                </a:lnTo>
                <a:lnTo>
                  <a:pt x="702" y="96"/>
                </a:lnTo>
                <a:lnTo>
                  <a:pt x="690" y="90"/>
                </a:lnTo>
                <a:lnTo>
                  <a:pt x="642" y="90"/>
                </a:lnTo>
                <a:lnTo>
                  <a:pt x="630" y="84"/>
                </a:lnTo>
                <a:lnTo>
                  <a:pt x="624" y="78"/>
                </a:lnTo>
                <a:lnTo>
                  <a:pt x="582" y="78"/>
                </a:lnTo>
                <a:lnTo>
                  <a:pt x="582" y="48"/>
                </a:lnTo>
                <a:lnTo>
                  <a:pt x="576" y="42"/>
                </a:lnTo>
                <a:lnTo>
                  <a:pt x="558" y="42"/>
                </a:lnTo>
                <a:lnTo>
                  <a:pt x="558" y="30"/>
                </a:lnTo>
                <a:lnTo>
                  <a:pt x="546" y="24"/>
                </a:lnTo>
                <a:lnTo>
                  <a:pt x="534" y="24"/>
                </a:lnTo>
                <a:lnTo>
                  <a:pt x="516" y="18"/>
                </a:lnTo>
                <a:lnTo>
                  <a:pt x="504" y="18"/>
                </a:lnTo>
                <a:lnTo>
                  <a:pt x="492" y="24"/>
                </a:lnTo>
                <a:lnTo>
                  <a:pt x="486" y="30"/>
                </a:lnTo>
                <a:lnTo>
                  <a:pt x="486" y="36"/>
                </a:lnTo>
                <a:lnTo>
                  <a:pt x="480" y="48"/>
                </a:lnTo>
                <a:lnTo>
                  <a:pt x="480" y="54"/>
                </a:lnTo>
                <a:lnTo>
                  <a:pt x="474" y="66"/>
                </a:lnTo>
                <a:lnTo>
                  <a:pt x="462" y="78"/>
                </a:lnTo>
                <a:lnTo>
                  <a:pt x="456" y="78"/>
                </a:lnTo>
                <a:lnTo>
                  <a:pt x="444" y="90"/>
                </a:lnTo>
                <a:lnTo>
                  <a:pt x="444" y="102"/>
                </a:lnTo>
                <a:lnTo>
                  <a:pt x="450" y="102"/>
                </a:lnTo>
                <a:lnTo>
                  <a:pt x="450" y="120"/>
                </a:lnTo>
                <a:lnTo>
                  <a:pt x="438" y="138"/>
                </a:lnTo>
                <a:lnTo>
                  <a:pt x="450" y="150"/>
                </a:lnTo>
                <a:lnTo>
                  <a:pt x="450" y="186"/>
                </a:lnTo>
                <a:lnTo>
                  <a:pt x="444" y="198"/>
                </a:lnTo>
                <a:lnTo>
                  <a:pt x="438" y="216"/>
                </a:lnTo>
                <a:lnTo>
                  <a:pt x="426" y="228"/>
                </a:lnTo>
                <a:lnTo>
                  <a:pt x="414" y="252"/>
                </a:lnTo>
                <a:lnTo>
                  <a:pt x="408" y="258"/>
                </a:lnTo>
                <a:lnTo>
                  <a:pt x="408" y="288"/>
                </a:lnTo>
                <a:lnTo>
                  <a:pt x="414" y="300"/>
                </a:lnTo>
                <a:lnTo>
                  <a:pt x="414" y="324"/>
                </a:lnTo>
                <a:lnTo>
                  <a:pt x="396" y="360"/>
                </a:lnTo>
                <a:lnTo>
                  <a:pt x="396" y="372"/>
                </a:lnTo>
                <a:lnTo>
                  <a:pt x="402" y="378"/>
                </a:lnTo>
                <a:lnTo>
                  <a:pt x="408" y="390"/>
                </a:lnTo>
                <a:lnTo>
                  <a:pt x="408" y="414"/>
                </a:lnTo>
                <a:lnTo>
                  <a:pt x="402" y="426"/>
                </a:lnTo>
                <a:lnTo>
                  <a:pt x="390" y="432"/>
                </a:lnTo>
                <a:lnTo>
                  <a:pt x="390" y="486"/>
                </a:lnTo>
                <a:lnTo>
                  <a:pt x="384" y="492"/>
                </a:lnTo>
                <a:lnTo>
                  <a:pt x="372" y="498"/>
                </a:lnTo>
                <a:lnTo>
                  <a:pt x="366" y="510"/>
                </a:lnTo>
                <a:lnTo>
                  <a:pt x="318" y="534"/>
                </a:lnTo>
                <a:lnTo>
                  <a:pt x="312" y="540"/>
                </a:lnTo>
                <a:lnTo>
                  <a:pt x="306" y="552"/>
                </a:lnTo>
                <a:lnTo>
                  <a:pt x="306" y="588"/>
                </a:lnTo>
                <a:lnTo>
                  <a:pt x="282" y="612"/>
                </a:lnTo>
                <a:lnTo>
                  <a:pt x="276" y="612"/>
                </a:lnTo>
                <a:lnTo>
                  <a:pt x="282" y="714"/>
                </a:lnTo>
                <a:lnTo>
                  <a:pt x="252" y="756"/>
                </a:lnTo>
                <a:lnTo>
                  <a:pt x="246" y="762"/>
                </a:lnTo>
                <a:lnTo>
                  <a:pt x="228" y="762"/>
                </a:lnTo>
                <a:lnTo>
                  <a:pt x="216" y="774"/>
                </a:lnTo>
                <a:lnTo>
                  <a:pt x="210" y="786"/>
                </a:lnTo>
                <a:lnTo>
                  <a:pt x="192" y="804"/>
                </a:lnTo>
                <a:lnTo>
                  <a:pt x="186" y="816"/>
                </a:lnTo>
                <a:lnTo>
                  <a:pt x="180" y="822"/>
                </a:lnTo>
                <a:lnTo>
                  <a:pt x="168" y="828"/>
                </a:lnTo>
                <a:lnTo>
                  <a:pt x="150" y="828"/>
                </a:lnTo>
                <a:lnTo>
                  <a:pt x="144" y="822"/>
                </a:lnTo>
                <a:lnTo>
                  <a:pt x="150" y="810"/>
                </a:lnTo>
                <a:lnTo>
                  <a:pt x="150" y="780"/>
                </a:lnTo>
                <a:lnTo>
                  <a:pt x="144" y="780"/>
                </a:lnTo>
                <a:lnTo>
                  <a:pt x="126" y="798"/>
                </a:lnTo>
                <a:lnTo>
                  <a:pt x="102" y="792"/>
                </a:lnTo>
                <a:lnTo>
                  <a:pt x="102" y="810"/>
                </a:lnTo>
                <a:lnTo>
                  <a:pt x="96" y="822"/>
                </a:lnTo>
                <a:lnTo>
                  <a:pt x="90" y="828"/>
                </a:lnTo>
                <a:lnTo>
                  <a:pt x="78" y="828"/>
                </a:lnTo>
                <a:lnTo>
                  <a:pt x="72" y="822"/>
                </a:lnTo>
                <a:lnTo>
                  <a:pt x="72" y="816"/>
                </a:lnTo>
                <a:lnTo>
                  <a:pt x="66" y="810"/>
                </a:lnTo>
                <a:lnTo>
                  <a:pt x="66" y="804"/>
                </a:lnTo>
                <a:lnTo>
                  <a:pt x="54" y="804"/>
                </a:lnTo>
                <a:lnTo>
                  <a:pt x="48" y="816"/>
                </a:lnTo>
                <a:lnTo>
                  <a:pt x="12" y="846"/>
                </a:lnTo>
                <a:lnTo>
                  <a:pt x="18" y="858"/>
                </a:lnTo>
                <a:lnTo>
                  <a:pt x="18" y="864"/>
                </a:lnTo>
                <a:lnTo>
                  <a:pt x="24" y="876"/>
                </a:lnTo>
                <a:lnTo>
                  <a:pt x="24" y="882"/>
                </a:lnTo>
                <a:lnTo>
                  <a:pt x="18" y="888"/>
                </a:lnTo>
                <a:lnTo>
                  <a:pt x="6" y="894"/>
                </a:lnTo>
                <a:lnTo>
                  <a:pt x="0" y="900"/>
                </a:lnTo>
                <a:lnTo>
                  <a:pt x="6" y="906"/>
                </a:lnTo>
                <a:lnTo>
                  <a:pt x="6" y="912"/>
                </a:lnTo>
                <a:lnTo>
                  <a:pt x="18" y="918"/>
                </a:lnTo>
                <a:lnTo>
                  <a:pt x="18" y="924"/>
                </a:lnTo>
                <a:lnTo>
                  <a:pt x="54" y="906"/>
                </a:lnTo>
                <a:lnTo>
                  <a:pt x="78" y="912"/>
                </a:lnTo>
                <a:lnTo>
                  <a:pt x="84" y="906"/>
                </a:lnTo>
                <a:lnTo>
                  <a:pt x="96" y="912"/>
                </a:lnTo>
                <a:lnTo>
                  <a:pt x="120" y="906"/>
                </a:lnTo>
                <a:lnTo>
                  <a:pt x="132" y="912"/>
                </a:lnTo>
                <a:lnTo>
                  <a:pt x="162" y="912"/>
                </a:lnTo>
                <a:lnTo>
                  <a:pt x="174" y="906"/>
                </a:lnTo>
                <a:lnTo>
                  <a:pt x="186" y="906"/>
                </a:lnTo>
                <a:lnTo>
                  <a:pt x="198" y="912"/>
                </a:lnTo>
                <a:lnTo>
                  <a:pt x="228" y="912"/>
                </a:lnTo>
                <a:lnTo>
                  <a:pt x="246" y="906"/>
                </a:lnTo>
                <a:lnTo>
                  <a:pt x="270" y="906"/>
                </a:lnTo>
                <a:lnTo>
                  <a:pt x="276" y="900"/>
                </a:lnTo>
                <a:lnTo>
                  <a:pt x="294" y="900"/>
                </a:lnTo>
                <a:lnTo>
                  <a:pt x="300" y="906"/>
                </a:lnTo>
                <a:lnTo>
                  <a:pt x="306" y="918"/>
                </a:lnTo>
                <a:lnTo>
                  <a:pt x="318" y="930"/>
                </a:lnTo>
                <a:lnTo>
                  <a:pt x="318" y="972"/>
                </a:lnTo>
                <a:lnTo>
                  <a:pt x="336" y="990"/>
                </a:lnTo>
                <a:lnTo>
                  <a:pt x="336" y="1014"/>
                </a:lnTo>
                <a:lnTo>
                  <a:pt x="330" y="1020"/>
                </a:lnTo>
                <a:lnTo>
                  <a:pt x="330" y="1026"/>
                </a:lnTo>
                <a:lnTo>
                  <a:pt x="336" y="1032"/>
                </a:lnTo>
                <a:lnTo>
                  <a:pt x="342" y="1032"/>
                </a:lnTo>
                <a:lnTo>
                  <a:pt x="354" y="1044"/>
                </a:lnTo>
                <a:lnTo>
                  <a:pt x="354" y="1056"/>
                </a:lnTo>
                <a:lnTo>
                  <a:pt x="360" y="1062"/>
                </a:lnTo>
                <a:lnTo>
                  <a:pt x="372" y="1086"/>
                </a:lnTo>
                <a:lnTo>
                  <a:pt x="402" y="1086"/>
                </a:lnTo>
                <a:lnTo>
                  <a:pt x="414" y="1092"/>
                </a:lnTo>
                <a:lnTo>
                  <a:pt x="420" y="1080"/>
                </a:lnTo>
                <a:lnTo>
                  <a:pt x="444" y="1080"/>
                </a:lnTo>
                <a:lnTo>
                  <a:pt x="456" y="1074"/>
                </a:lnTo>
                <a:lnTo>
                  <a:pt x="462" y="1080"/>
                </a:lnTo>
                <a:lnTo>
                  <a:pt x="504" y="1074"/>
                </a:lnTo>
                <a:lnTo>
                  <a:pt x="504" y="1056"/>
                </a:lnTo>
                <a:lnTo>
                  <a:pt x="510" y="1050"/>
                </a:lnTo>
                <a:lnTo>
                  <a:pt x="510" y="1044"/>
                </a:lnTo>
                <a:lnTo>
                  <a:pt x="522" y="1044"/>
                </a:lnTo>
                <a:lnTo>
                  <a:pt x="522" y="1032"/>
                </a:lnTo>
                <a:lnTo>
                  <a:pt x="516" y="1020"/>
                </a:lnTo>
                <a:lnTo>
                  <a:pt x="510" y="1014"/>
                </a:lnTo>
                <a:lnTo>
                  <a:pt x="510" y="1008"/>
                </a:lnTo>
                <a:lnTo>
                  <a:pt x="516" y="1002"/>
                </a:lnTo>
                <a:lnTo>
                  <a:pt x="564" y="1002"/>
                </a:lnTo>
                <a:lnTo>
                  <a:pt x="564" y="996"/>
                </a:lnTo>
                <a:lnTo>
                  <a:pt x="576" y="996"/>
                </a:lnTo>
                <a:lnTo>
                  <a:pt x="588" y="1002"/>
                </a:lnTo>
                <a:lnTo>
                  <a:pt x="588" y="1026"/>
                </a:lnTo>
                <a:lnTo>
                  <a:pt x="678" y="1026"/>
                </a:lnTo>
                <a:lnTo>
                  <a:pt x="678" y="1050"/>
                </a:lnTo>
                <a:lnTo>
                  <a:pt x="666" y="1068"/>
                </a:lnTo>
                <a:lnTo>
                  <a:pt x="672" y="1086"/>
                </a:lnTo>
                <a:lnTo>
                  <a:pt x="684" y="1098"/>
                </a:lnTo>
                <a:lnTo>
                  <a:pt x="690" y="1110"/>
                </a:lnTo>
                <a:lnTo>
                  <a:pt x="690" y="1122"/>
                </a:lnTo>
                <a:lnTo>
                  <a:pt x="684" y="1134"/>
                </a:lnTo>
                <a:lnTo>
                  <a:pt x="678" y="1140"/>
                </a:lnTo>
                <a:lnTo>
                  <a:pt x="684" y="1164"/>
                </a:lnTo>
                <a:lnTo>
                  <a:pt x="684" y="1176"/>
                </a:lnTo>
                <a:lnTo>
                  <a:pt x="678" y="1182"/>
                </a:lnTo>
                <a:lnTo>
                  <a:pt x="678" y="1194"/>
                </a:lnTo>
                <a:lnTo>
                  <a:pt x="684" y="1212"/>
                </a:lnTo>
                <a:lnTo>
                  <a:pt x="696" y="1230"/>
                </a:lnTo>
                <a:lnTo>
                  <a:pt x="708" y="1254"/>
                </a:lnTo>
                <a:lnTo>
                  <a:pt x="714" y="1260"/>
                </a:lnTo>
                <a:lnTo>
                  <a:pt x="714" y="1278"/>
                </a:lnTo>
                <a:lnTo>
                  <a:pt x="708" y="1290"/>
                </a:lnTo>
                <a:lnTo>
                  <a:pt x="708" y="1302"/>
                </a:lnTo>
                <a:lnTo>
                  <a:pt x="702" y="1308"/>
                </a:lnTo>
                <a:lnTo>
                  <a:pt x="702" y="1332"/>
                </a:lnTo>
                <a:lnTo>
                  <a:pt x="708" y="1338"/>
                </a:lnTo>
                <a:lnTo>
                  <a:pt x="714" y="1338"/>
                </a:lnTo>
                <a:lnTo>
                  <a:pt x="720" y="1344"/>
                </a:lnTo>
                <a:lnTo>
                  <a:pt x="726" y="1326"/>
                </a:lnTo>
                <a:lnTo>
                  <a:pt x="756" y="1332"/>
                </a:lnTo>
                <a:lnTo>
                  <a:pt x="780" y="1326"/>
                </a:lnTo>
                <a:lnTo>
                  <a:pt x="780" y="1314"/>
                </a:lnTo>
                <a:lnTo>
                  <a:pt x="792" y="1314"/>
                </a:lnTo>
                <a:lnTo>
                  <a:pt x="804" y="1326"/>
                </a:lnTo>
                <a:lnTo>
                  <a:pt x="828" y="1326"/>
                </a:lnTo>
                <a:lnTo>
                  <a:pt x="834" y="1308"/>
                </a:lnTo>
                <a:lnTo>
                  <a:pt x="840" y="1320"/>
                </a:lnTo>
                <a:lnTo>
                  <a:pt x="858" y="1320"/>
                </a:lnTo>
                <a:lnTo>
                  <a:pt x="858" y="1350"/>
                </a:lnTo>
                <a:lnTo>
                  <a:pt x="864" y="1356"/>
                </a:lnTo>
                <a:lnTo>
                  <a:pt x="882" y="1356"/>
                </a:lnTo>
                <a:lnTo>
                  <a:pt x="882" y="1350"/>
                </a:lnTo>
                <a:lnTo>
                  <a:pt x="876" y="1344"/>
                </a:lnTo>
                <a:lnTo>
                  <a:pt x="918" y="1338"/>
                </a:lnTo>
                <a:lnTo>
                  <a:pt x="918" y="1356"/>
                </a:lnTo>
                <a:lnTo>
                  <a:pt x="924" y="1368"/>
                </a:lnTo>
                <a:lnTo>
                  <a:pt x="930" y="1374"/>
                </a:lnTo>
                <a:lnTo>
                  <a:pt x="948" y="1386"/>
                </a:lnTo>
                <a:lnTo>
                  <a:pt x="984" y="1392"/>
                </a:lnTo>
                <a:lnTo>
                  <a:pt x="1014" y="1398"/>
                </a:lnTo>
                <a:lnTo>
                  <a:pt x="1032" y="1398"/>
                </a:lnTo>
                <a:lnTo>
                  <a:pt x="1032" y="1392"/>
                </a:lnTo>
                <a:lnTo>
                  <a:pt x="1038" y="1386"/>
                </a:lnTo>
                <a:lnTo>
                  <a:pt x="1038" y="1368"/>
                </a:lnTo>
                <a:lnTo>
                  <a:pt x="1044" y="1362"/>
                </a:lnTo>
                <a:lnTo>
                  <a:pt x="1050" y="1362"/>
                </a:lnTo>
                <a:lnTo>
                  <a:pt x="1062" y="1374"/>
                </a:lnTo>
                <a:lnTo>
                  <a:pt x="1062" y="1386"/>
                </a:lnTo>
                <a:lnTo>
                  <a:pt x="1068" y="1392"/>
                </a:lnTo>
                <a:lnTo>
                  <a:pt x="1080" y="1392"/>
                </a:lnTo>
                <a:lnTo>
                  <a:pt x="1080" y="1404"/>
                </a:lnTo>
                <a:lnTo>
                  <a:pt x="1074" y="1404"/>
                </a:lnTo>
                <a:lnTo>
                  <a:pt x="1074" y="1416"/>
                </a:lnTo>
                <a:lnTo>
                  <a:pt x="1104" y="1416"/>
                </a:lnTo>
                <a:lnTo>
                  <a:pt x="1110" y="1422"/>
                </a:lnTo>
                <a:lnTo>
                  <a:pt x="1110" y="1434"/>
                </a:lnTo>
                <a:lnTo>
                  <a:pt x="1122" y="1434"/>
                </a:lnTo>
                <a:lnTo>
                  <a:pt x="1128" y="1428"/>
                </a:lnTo>
                <a:lnTo>
                  <a:pt x="1134" y="1428"/>
                </a:lnTo>
                <a:lnTo>
                  <a:pt x="1140" y="1434"/>
                </a:lnTo>
                <a:lnTo>
                  <a:pt x="1146" y="1446"/>
                </a:lnTo>
                <a:lnTo>
                  <a:pt x="1146" y="1452"/>
                </a:lnTo>
                <a:lnTo>
                  <a:pt x="1152" y="1464"/>
                </a:lnTo>
                <a:lnTo>
                  <a:pt x="1164" y="1464"/>
                </a:lnTo>
                <a:lnTo>
                  <a:pt x="1176" y="1476"/>
                </a:lnTo>
                <a:lnTo>
                  <a:pt x="1176" y="1488"/>
                </a:lnTo>
                <a:lnTo>
                  <a:pt x="1182" y="1500"/>
                </a:lnTo>
                <a:lnTo>
                  <a:pt x="1182" y="1512"/>
                </a:lnTo>
                <a:lnTo>
                  <a:pt x="1200" y="1512"/>
                </a:lnTo>
                <a:lnTo>
                  <a:pt x="1218" y="1500"/>
                </a:lnTo>
                <a:lnTo>
                  <a:pt x="1224" y="1512"/>
                </a:lnTo>
                <a:lnTo>
                  <a:pt x="1224" y="1518"/>
                </a:lnTo>
                <a:lnTo>
                  <a:pt x="1230" y="1518"/>
                </a:lnTo>
                <a:lnTo>
                  <a:pt x="1236" y="1500"/>
                </a:lnTo>
                <a:lnTo>
                  <a:pt x="1242" y="1464"/>
                </a:lnTo>
                <a:lnTo>
                  <a:pt x="1242" y="1416"/>
                </a:lnTo>
                <a:lnTo>
                  <a:pt x="1218" y="1416"/>
                </a:lnTo>
                <a:lnTo>
                  <a:pt x="1218" y="1434"/>
                </a:lnTo>
                <a:lnTo>
                  <a:pt x="1212" y="1440"/>
                </a:lnTo>
                <a:lnTo>
                  <a:pt x="1206" y="1440"/>
                </a:lnTo>
                <a:lnTo>
                  <a:pt x="1194" y="1434"/>
                </a:lnTo>
                <a:lnTo>
                  <a:pt x="1164" y="1404"/>
                </a:lnTo>
                <a:lnTo>
                  <a:pt x="1158" y="1404"/>
                </a:lnTo>
                <a:lnTo>
                  <a:pt x="1158" y="1398"/>
                </a:lnTo>
                <a:lnTo>
                  <a:pt x="1152" y="1398"/>
                </a:lnTo>
                <a:lnTo>
                  <a:pt x="1140" y="1386"/>
                </a:lnTo>
                <a:lnTo>
                  <a:pt x="1140" y="1362"/>
                </a:lnTo>
                <a:lnTo>
                  <a:pt x="1146" y="1350"/>
                </a:lnTo>
                <a:lnTo>
                  <a:pt x="1152" y="1332"/>
                </a:lnTo>
                <a:lnTo>
                  <a:pt x="1158" y="1320"/>
                </a:lnTo>
                <a:lnTo>
                  <a:pt x="1170" y="1308"/>
                </a:lnTo>
                <a:lnTo>
                  <a:pt x="1170" y="1254"/>
                </a:lnTo>
                <a:lnTo>
                  <a:pt x="1164" y="1236"/>
                </a:lnTo>
                <a:lnTo>
                  <a:pt x="1164" y="1212"/>
                </a:lnTo>
                <a:lnTo>
                  <a:pt x="1158" y="1206"/>
                </a:lnTo>
                <a:lnTo>
                  <a:pt x="1158" y="1200"/>
                </a:lnTo>
                <a:lnTo>
                  <a:pt x="1152" y="1194"/>
                </a:lnTo>
                <a:lnTo>
                  <a:pt x="1152" y="1188"/>
                </a:lnTo>
                <a:lnTo>
                  <a:pt x="1140" y="1176"/>
                </a:lnTo>
                <a:lnTo>
                  <a:pt x="1146" y="1176"/>
                </a:lnTo>
                <a:lnTo>
                  <a:pt x="1152" y="1170"/>
                </a:lnTo>
                <a:lnTo>
                  <a:pt x="1164" y="1164"/>
                </a:lnTo>
                <a:lnTo>
                  <a:pt x="1182" y="1146"/>
                </a:lnTo>
                <a:lnTo>
                  <a:pt x="1182" y="1116"/>
                </a:lnTo>
                <a:lnTo>
                  <a:pt x="1194" y="1116"/>
                </a:lnTo>
                <a:lnTo>
                  <a:pt x="1212" y="1110"/>
                </a:lnTo>
                <a:lnTo>
                  <a:pt x="1230" y="1110"/>
                </a:lnTo>
                <a:lnTo>
                  <a:pt x="1242" y="1104"/>
                </a:lnTo>
                <a:lnTo>
                  <a:pt x="1260" y="1104"/>
                </a:lnTo>
                <a:lnTo>
                  <a:pt x="1284" y="1092"/>
                </a:lnTo>
                <a:lnTo>
                  <a:pt x="1290" y="1092"/>
                </a:lnTo>
                <a:lnTo>
                  <a:pt x="1290" y="1086"/>
                </a:lnTo>
                <a:lnTo>
                  <a:pt x="1284" y="1074"/>
                </a:lnTo>
                <a:lnTo>
                  <a:pt x="1272" y="1062"/>
                </a:lnTo>
                <a:lnTo>
                  <a:pt x="1272" y="1014"/>
                </a:lnTo>
                <a:lnTo>
                  <a:pt x="1248" y="1014"/>
                </a:lnTo>
                <a:lnTo>
                  <a:pt x="1248" y="1008"/>
                </a:lnTo>
                <a:lnTo>
                  <a:pt x="1242" y="996"/>
                </a:lnTo>
                <a:lnTo>
                  <a:pt x="1242" y="978"/>
                </a:lnTo>
                <a:lnTo>
                  <a:pt x="1236" y="972"/>
                </a:lnTo>
                <a:lnTo>
                  <a:pt x="1224" y="966"/>
                </a:lnTo>
                <a:lnTo>
                  <a:pt x="1218" y="960"/>
                </a:lnTo>
                <a:lnTo>
                  <a:pt x="1206" y="936"/>
                </a:lnTo>
                <a:lnTo>
                  <a:pt x="1206" y="906"/>
                </a:lnTo>
                <a:lnTo>
                  <a:pt x="1212" y="900"/>
                </a:lnTo>
                <a:lnTo>
                  <a:pt x="1212" y="876"/>
                </a:lnTo>
                <a:lnTo>
                  <a:pt x="1200" y="864"/>
                </a:lnTo>
                <a:lnTo>
                  <a:pt x="1194" y="852"/>
                </a:lnTo>
                <a:lnTo>
                  <a:pt x="1194" y="804"/>
                </a:lnTo>
                <a:lnTo>
                  <a:pt x="1200" y="780"/>
                </a:lnTo>
                <a:lnTo>
                  <a:pt x="1200" y="750"/>
                </a:lnTo>
                <a:lnTo>
                  <a:pt x="1212" y="738"/>
                </a:lnTo>
                <a:lnTo>
                  <a:pt x="1218" y="744"/>
                </a:lnTo>
                <a:lnTo>
                  <a:pt x="1218" y="732"/>
                </a:lnTo>
                <a:lnTo>
                  <a:pt x="1224" y="726"/>
                </a:lnTo>
                <a:lnTo>
                  <a:pt x="1224" y="696"/>
                </a:lnTo>
                <a:lnTo>
                  <a:pt x="1218" y="690"/>
                </a:lnTo>
                <a:lnTo>
                  <a:pt x="1206" y="684"/>
                </a:lnTo>
                <a:lnTo>
                  <a:pt x="1200" y="678"/>
                </a:lnTo>
                <a:lnTo>
                  <a:pt x="1188" y="648"/>
                </a:lnTo>
                <a:lnTo>
                  <a:pt x="1182" y="642"/>
                </a:lnTo>
                <a:lnTo>
                  <a:pt x="1176" y="642"/>
                </a:lnTo>
                <a:lnTo>
                  <a:pt x="1176" y="636"/>
                </a:lnTo>
                <a:lnTo>
                  <a:pt x="1182" y="624"/>
                </a:lnTo>
                <a:lnTo>
                  <a:pt x="1194" y="618"/>
                </a:lnTo>
                <a:lnTo>
                  <a:pt x="1206" y="606"/>
                </a:lnTo>
                <a:lnTo>
                  <a:pt x="1206" y="594"/>
                </a:lnTo>
                <a:lnTo>
                  <a:pt x="1200" y="588"/>
                </a:lnTo>
                <a:lnTo>
                  <a:pt x="1194" y="576"/>
                </a:lnTo>
                <a:lnTo>
                  <a:pt x="1194" y="570"/>
                </a:lnTo>
                <a:lnTo>
                  <a:pt x="1200" y="564"/>
                </a:lnTo>
                <a:lnTo>
                  <a:pt x="1224" y="552"/>
                </a:lnTo>
                <a:lnTo>
                  <a:pt x="1230" y="546"/>
                </a:lnTo>
                <a:lnTo>
                  <a:pt x="1236" y="546"/>
                </a:lnTo>
                <a:lnTo>
                  <a:pt x="1242" y="46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Congo (Brazzaville)" descr="© INSCALE GmbH, 05.05.2010&#10;http://www.presentationload.com/">
            <a:extLst>
              <a:ext uri="{FF2B5EF4-FFF2-40B4-BE49-F238E27FC236}">
                <a16:creationId xmlns:a16="http://schemas.microsoft.com/office/drawing/2014/main" id="{B580DBC7-6414-913C-2C98-8F111B82758B}"/>
              </a:ext>
            </a:extLst>
          </p:cNvPr>
          <p:cNvSpPr>
            <a:spLocks/>
          </p:cNvSpPr>
          <p:nvPr/>
        </p:nvSpPr>
        <p:spPr bwMode="gray">
          <a:xfrm>
            <a:off x="5972742" y="4242892"/>
            <a:ext cx="252638" cy="330089"/>
          </a:xfrm>
          <a:custGeom>
            <a:avLst/>
            <a:gdLst>
              <a:gd name="T0" fmla="*/ 2147483647 w 534"/>
              <a:gd name="T1" fmla="*/ 2147483647 h 702"/>
              <a:gd name="T2" fmla="*/ 2147483647 w 534"/>
              <a:gd name="T3" fmla="*/ 2147483647 h 702"/>
              <a:gd name="T4" fmla="*/ 2147483647 w 534"/>
              <a:gd name="T5" fmla="*/ 2147483647 h 702"/>
              <a:gd name="T6" fmla="*/ 2147483647 w 534"/>
              <a:gd name="T7" fmla="*/ 2147483647 h 702"/>
              <a:gd name="T8" fmla="*/ 2147483647 w 534"/>
              <a:gd name="T9" fmla="*/ 2147483647 h 702"/>
              <a:gd name="T10" fmla="*/ 2147483647 w 534"/>
              <a:gd name="T11" fmla="*/ 2147483647 h 702"/>
              <a:gd name="T12" fmla="*/ 2147483647 w 534"/>
              <a:gd name="T13" fmla="*/ 2147483647 h 702"/>
              <a:gd name="T14" fmla="*/ 2147483647 w 534"/>
              <a:gd name="T15" fmla="*/ 2147483647 h 702"/>
              <a:gd name="T16" fmla="*/ 2147483647 w 534"/>
              <a:gd name="T17" fmla="*/ 2147483647 h 702"/>
              <a:gd name="T18" fmla="*/ 2147483647 w 534"/>
              <a:gd name="T19" fmla="*/ 2147483647 h 702"/>
              <a:gd name="T20" fmla="*/ 2147483647 w 534"/>
              <a:gd name="T21" fmla="*/ 2147483647 h 702"/>
              <a:gd name="T22" fmla="*/ 2147483647 w 534"/>
              <a:gd name="T23" fmla="*/ 2147483647 h 702"/>
              <a:gd name="T24" fmla="*/ 2147483647 w 534"/>
              <a:gd name="T25" fmla="*/ 2147483647 h 702"/>
              <a:gd name="T26" fmla="*/ 2147483647 w 534"/>
              <a:gd name="T27" fmla="*/ 2147483647 h 702"/>
              <a:gd name="T28" fmla="*/ 2147483647 w 534"/>
              <a:gd name="T29" fmla="*/ 2147483647 h 702"/>
              <a:gd name="T30" fmla="*/ 2147483647 w 534"/>
              <a:gd name="T31" fmla="*/ 2147483647 h 702"/>
              <a:gd name="T32" fmla="*/ 2147483647 w 534"/>
              <a:gd name="T33" fmla="*/ 2147483647 h 702"/>
              <a:gd name="T34" fmla="*/ 2147483647 w 534"/>
              <a:gd name="T35" fmla="*/ 2147483647 h 702"/>
              <a:gd name="T36" fmla="*/ 2147483647 w 534"/>
              <a:gd name="T37" fmla="*/ 2147483647 h 702"/>
              <a:gd name="T38" fmla="*/ 2147483647 w 534"/>
              <a:gd name="T39" fmla="*/ 2147483647 h 702"/>
              <a:gd name="T40" fmla="*/ 2147483647 w 534"/>
              <a:gd name="T41" fmla="*/ 2147483647 h 702"/>
              <a:gd name="T42" fmla="*/ 2147483647 w 534"/>
              <a:gd name="T43" fmla="*/ 2147483647 h 702"/>
              <a:gd name="T44" fmla="*/ 2147483647 w 534"/>
              <a:gd name="T45" fmla="*/ 2147483647 h 702"/>
              <a:gd name="T46" fmla="*/ 2147483647 w 534"/>
              <a:gd name="T47" fmla="*/ 2147483647 h 702"/>
              <a:gd name="T48" fmla="*/ 2147483647 w 534"/>
              <a:gd name="T49" fmla="*/ 2147483647 h 702"/>
              <a:gd name="T50" fmla="*/ 0 w 534"/>
              <a:gd name="T51" fmla="*/ 2147483647 h 702"/>
              <a:gd name="T52" fmla="*/ 2147483647 w 534"/>
              <a:gd name="T53" fmla="*/ 2147483647 h 702"/>
              <a:gd name="T54" fmla="*/ 2147483647 w 534"/>
              <a:gd name="T55" fmla="*/ 2147483647 h 702"/>
              <a:gd name="T56" fmla="*/ 2147483647 w 534"/>
              <a:gd name="T57" fmla="*/ 2147483647 h 702"/>
              <a:gd name="T58" fmla="*/ 2147483647 w 534"/>
              <a:gd name="T59" fmla="*/ 2147483647 h 702"/>
              <a:gd name="T60" fmla="*/ 2147483647 w 534"/>
              <a:gd name="T61" fmla="*/ 2147483647 h 702"/>
              <a:gd name="T62" fmla="*/ 2147483647 w 534"/>
              <a:gd name="T63" fmla="*/ 2147483647 h 702"/>
              <a:gd name="T64" fmla="*/ 2147483647 w 534"/>
              <a:gd name="T65" fmla="*/ 2147483647 h 702"/>
              <a:gd name="T66" fmla="*/ 2147483647 w 534"/>
              <a:gd name="T67" fmla="*/ 2147483647 h 702"/>
              <a:gd name="T68" fmla="*/ 2147483647 w 534"/>
              <a:gd name="T69" fmla="*/ 2147483647 h 702"/>
              <a:gd name="T70" fmla="*/ 2147483647 w 534"/>
              <a:gd name="T71" fmla="*/ 2147483647 h 702"/>
              <a:gd name="T72" fmla="*/ 2147483647 w 534"/>
              <a:gd name="T73" fmla="*/ 2147483647 h 702"/>
              <a:gd name="T74" fmla="*/ 2147483647 w 534"/>
              <a:gd name="T75" fmla="*/ 2147483647 h 702"/>
              <a:gd name="T76" fmla="*/ 2147483647 w 534"/>
              <a:gd name="T77" fmla="*/ 2147483647 h 702"/>
              <a:gd name="T78" fmla="*/ 2147483647 w 534"/>
              <a:gd name="T79" fmla="*/ 2147483647 h 702"/>
              <a:gd name="T80" fmla="*/ 2147483647 w 534"/>
              <a:gd name="T81" fmla="*/ 2147483647 h 702"/>
              <a:gd name="T82" fmla="*/ 2147483647 w 534"/>
              <a:gd name="T83" fmla="*/ 2147483647 h 702"/>
              <a:gd name="T84" fmla="*/ 2147483647 w 534"/>
              <a:gd name="T85" fmla="*/ 2147483647 h 702"/>
              <a:gd name="T86" fmla="*/ 2147483647 w 534"/>
              <a:gd name="T87" fmla="*/ 2147483647 h 702"/>
              <a:gd name="T88" fmla="*/ 2147483647 w 534"/>
              <a:gd name="T89" fmla="*/ 2147483647 h 702"/>
              <a:gd name="T90" fmla="*/ 2147483647 w 534"/>
              <a:gd name="T91" fmla="*/ 2147483647 h 702"/>
              <a:gd name="T92" fmla="*/ 2147483647 w 534"/>
              <a:gd name="T93" fmla="*/ 2147483647 h 702"/>
              <a:gd name="T94" fmla="*/ 2147483647 w 534"/>
              <a:gd name="T95" fmla="*/ 2147483647 h 702"/>
              <a:gd name="T96" fmla="*/ 2147483647 w 534"/>
              <a:gd name="T97" fmla="*/ 2147483647 h 702"/>
              <a:gd name="T98" fmla="*/ 2147483647 w 534"/>
              <a:gd name="T99" fmla="*/ 2147483647 h 702"/>
              <a:gd name="T100" fmla="*/ 2147483647 w 534"/>
              <a:gd name="T101" fmla="*/ 2147483647 h 702"/>
              <a:gd name="T102" fmla="*/ 2147483647 w 534"/>
              <a:gd name="T103" fmla="*/ 2147483647 h 7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34"/>
              <a:gd name="T157" fmla="*/ 0 h 702"/>
              <a:gd name="T158" fmla="*/ 534 w 534"/>
              <a:gd name="T159" fmla="*/ 702 h 70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34" h="702">
                <a:moveTo>
                  <a:pt x="366" y="120"/>
                </a:moveTo>
                <a:lnTo>
                  <a:pt x="360" y="126"/>
                </a:lnTo>
                <a:lnTo>
                  <a:pt x="354" y="168"/>
                </a:lnTo>
                <a:lnTo>
                  <a:pt x="330" y="144"/>
                </a:lnTo>
                <a:lnTo>
                  <a:pt x="294" y="144"/>
                </a:lnTo>
                <a:lnTo>
                  <a:pt x="288" y="138"/>
                </a:lnTo>
                <a:lnTo>
                  <a:pt x="276" y="138"/>
                </a:lnTo>
                <a:lnTo>
                  <a:pt x="270" y="132"/>
                </a:lnTo>
                <a:lnTo>
                  <a:pt x="258" y="126"/>
                </a:lnTo>
                <a:lnTo>
                  <a:pt x="210" y="126"/>
                </a:lnTo>
                <a:lnTo>
                  <a:pt x="192" y="132"/>
                </a:lnTo>
                <a:lnTo>
                  <a:pt x="162" y="132"/>
                </a:lnTo>
                <a:lnTo>
                  <a:pt x="144" y="162"/>
                </a:lnTo>
                <a:lnTo>
                  <a:pt x="150" y="198"/>
                </a:lnTo>
                <a:lnTo>
                  <a:pt x="156" y="204"/>
                </a:lnTo>
                <a:lnTo>
                  <a:pt x="180" y="204"/>
                </a:lnTo>
                <a:lnTo>
                  <a:pt x="186" y="198"/>
                </a:lnTo>
                <a:lnTo>
                  <a:pt x="186" y="180"/>
                </a:lnTo>
                <a:lnTo>
                  <a:pt x="204" y="180"/>
                </a:lnTo>
                <a:lnTo>
                  <a:pt x="210" y="186"/>
                </a:lnTo>
                <a:lnTo>
                  <a:pt x="222" y="186"/>
                </a:lnTo>
                <a:lnTo>
                  <a:pt x="222" y="192"/>
                </a:lnTo>
                <a:lnTo>
                  <a:pt x="228" y="198"/>
                </a:lnTo>
                <a:lnTo>
                  <a:pt x="228" y="216"/>
                </a:lnTo>
                <a:lnTo>
                  <a:pt x="240" y="222"/>
                </a:lnTo>
                <a:lnTo>
                  <a:pt x="240" y="234"/>
                </a:lnTo>
                <a:lnTo>
                  <a:pt x="234" y="240"/>
                </a:lnTo>
                <a:lnTo>
                  <a:pt x="228" y="252"/>
                </a:lnTo>
                <a:lnTo>
                  <a:pt x="222" y="258"/>
                </a:lnTo>
                <a:lnTo>
                  <a:pt x="210" y="258"/>
                </a:lnTo>
                <a:lnTo>
                  <a:pt x="198" y="282"/>
                </a:lnTo>
                <a:lnTo>
                  <a:pt x="198" y="318"/>
                </a:lnTo>
                <a:lnTo>
                  <a:pt x="216" y="324"/>
                </a:lnTo>
                <a:lnTo>
                  <a:pt x="222" y="342"/>
                </a:lnTo>
                <a:lnTo>
                  <a:pt x="240" y="342"/>
                </a:lnTo>
                <a:lnTo>
                  <a:pt x="246" y="348"/>
                </a:lnTo>
                <a:lnTo>
                  <a:pt x="246" y="360"/>
                </a:lnTo>
                <a:lnTo>
                  <a:pt x="240" y="366"/>
                </a:lnTo>
                <a:lnTo>
                  <a:pt x="240" y="414"/>
                </a:lnTo>
                <a:lnTo>
                  <a:pt x="234" y="426"/>
                </a:lnTo>
                <a:lnTo>
                  <a:pt x="240" y="450"/>
                </a:lnTo>
                <a:lnTo>
                  <a:pt x="234" y="456"/>
                </a:lnTo>
                <a:lnTo>
                  <a:pt x="222" y="462"/>
                </a:lnTo>
                <a:lnTo>
                  <a:pt x="222" y="486"/>
                </a:lnTo>
                <a:lnTo>
                  <a:pt x="216" y="498"/>
                </a:lnTo>
                <a:lnTo>
                  <a:pt x="210" y="504"/>
                </a:lnTo>
                <a:lnTo>
                  <a:pt x="198" y="504"/>
                </a:lnTo>
                <a:lnTo>
                  <a:pt x="192" y="498"/>
                </a:lnTo>
                <a:lnTo>
                  <a:pt x="192" y="468"/>
                </a:lnTo>
                <a:lnTo>
                  <a:pt x="186" y="468"/>
                </a:lnTo>
                <a:lnTo>
                  <a:pt x="180" y="474"/>
                </a:lnTo>
                <a:lnTo>
                  <a:pt x="174" y="486"/>
                </a:lnTo>
                <a:lnTo>
                  <a:pt x="168" y="492"/>
                </a:lnTo>
                <a:lnTo>
                  <a:pt x="138" y="492"/>
                </a:lnTo>
                <a:lnTo>
                  <a:pt x="120" y="450"/>
                </a:lnTo>
                <a:lnTo>
                  <a:pt x="90" y="450"/>
                </a:lnTo>
                <a:lnTo>
                  <a:pt x="90" y="456"/>
                </a:lnTo>
                <a:lnTo>
                  <a:pt x="108" y="474"/>
                </a:lnTo>
                <a:lnTo>
                  <a:pt x="96" y="480"/>
                </a:lnTo>
                <a:lnTo>
                  <a:pt x="90" y="492"/>
                </a:lnTo>
                <a:lnTo>
                  <a:pt x="84" y="498"/>
                </a:lnTo>
                <a:lnTo>
                  <a:pt x="66" y="498"/>
                </a:lnTo>
                <a:lnTo>
                  <a:pt x="54" y="492"/>
                </a:lnTo>
                <a:lnTo>
                  <a:pt x="42" y="492"/>
                </a:lnTo>
                <a:lnTo>
                  <a:pt x="36" y="486"/>
                </a:lnTo>
                <a:lnTo>
                  <a:pt x="30" y="486"/>
                </a:lnTo>
                <a:lnTo>
                  <a:pt x="30" y="504"/>
                </a:lnTo>
                <a:lnTo>
                  <a:pt x="36" y="510"/>
                </a:lnTo>
                <a:lnTo>
                  <a:pt x="36" y="522"/>
                </a:lnTo>
                <a:lnTo>
                  <a:pt x="24" y="522"/>
                </a:lnTo>
                <a:lnTo>
                  <a:pt x="54" y="540"/>
                </a:lnTo>
                <a:lnTo>
                  <a:pt x="36" y="552"/>
                </a:lnTo>
                <a:lnTo>
                  <a:pt x="54" y="564"/>
                </a:lnTo>
                <a:lnTo>
                  <a:pt x="54" y="600"/>
                </a:lnTo>
                <a:lnTo>
                  <a:pt x="48" y="606"/>
                </a:lnTo>
                <a:lnTo>
                  <a:pt x="30" y="588"/>
                </a:lnTo>
                <a:lnTo>
                  <a:pt x="6" y="600"/>
                </a:lnTo>
                <a:lnTo>
                  <a:pt x="0" y="618"/>
                </a:lnTo>
                <a:lnTo>
                  <a:pt x="54" y="666"/>
                </a:lnTo>
                <a:lnTo>
                  <a:pt x="54" y="684"/>
                </a:lnTo>
                <a:lnTo>
                  <a:pt x="72" y="702"/>
                </a:lnTo>
                <a:lnTo>
                  <a:pt x="72" y="690"/>
                </a:lnTo>
                <a:lnTo>
                  <a:pt x="90" y="690"/>
                </a:lnTo>
                <a:lnTo>
                  <a:pt x="90" y="672"/>
                </a:lnTo>
                <a:lnTo>
                  <a:pt x="102" y="666"/>
                </a:lnTo>
                <a:lnTo>
                  <a:pt x="108" y="660"/>
                </a:lnTo>
                <a:lnTo>
                  <a:pt x="120" y="654"/>
                </a:lnTo>
                <a:lnTo>
                  <a:pt x="126" y="648"/>
                </a:lnTo>
                <a:lnTo>
                  <a:pt x="132" y="654"/>
                </a:lnTo>
                <a:lnTo>
                  <a:pt x="132" y="660"/>
                </a:lnTo>
                <a:lnTo>
                  <a:pt x="138" y="666"/>
                </a:lnTo>
                <a:lnTo>
                  <a:pt x="138" y="672"/>
                </a:lnTo>
                <a:lnTo>
                  <a:pt x="150" y="672"/>
                </a:lnTo>
                <a:lnTo>
                  <a:pt x="150" y="678"/>
                </a:lnTo>
                <a:lnTo>
                  <a:pt x="156" y="684"/>
                </a:lnTo>
                <a:lnTo>
                  <a:pt x="156" y="690"/>
                </a:lnTo>
                <a:lnTo>
                  <a:pt x="162" y="696"/>
                </a:lnTo>
                <a:lnTo>
                  <a:pt x="174" y="696"/>
                </a:lnTo>
                <a:lnTo>
                  <a:pt x="180" y="690"/>
                </a:lnTo>
                <a:lnTo>
                  <a:pt x="186" y="678"/>
                </a:lnTo>
                <a:lnTo>
                  <a:pt x="186" y="660"/>
                </a:lnTo>
                <a:lnTo>
                  <a:pt x="210" y="666"/>
                </a:lnTo>
                <a:lnTo>
                  <a:pt x="228" y="648"/>
                </a:lnTo>
                <a:lnTo>
                  <a:pt x="234" y="648"/>
                </a:lnTo>
                <a:lnTo>
                  <a:pt x="234" y="678"/>
                </a:lnTo>
                <a:lnTo>
                  <a:pt x="228" y="690"/>
                </a:lnTo>
                <a:lnTo>
                  <a:pt x="234" y="696"/>
                </a:lnTo>
                <a:lnTo>
                  <a:pt x="252" y="696"/>
                </a:lnTo>
                <a:lnTo>
                  <a:pt x="264" y="690"/>
                </a:lnTo>
                <a:lnTo>
                  <a:pt x="270" y="684"/>
                </a:lnTo>
                <a:lnTo>
                  <a:pt x="276" y="672"/>
                </a:lnTo>
                <a:lnTo>
                  <a:pt x="294" y="654"/>
                </a:lnTo>
                <a:lnTo>
                  <a:pt x="300" y="642"/>
                </a:lnTo>
                <a:lnTo>
                  <a:pt x="312" y="630"/>
                </a:lnTo>
                <a:lnTo>
                  <a:pt x="330" y="630"/>
                </a:lnTo>
                <a:lnTo>
                  <a:pt x="336" y="624"/>
                </a:lnTo>
                <a:lnTo>
                  <a:pt x="366" y="582"/>
                </a:lnTo>
                <a:lnTo>
                  <a:pt x="360" y="480"/>
                </a:lnTo>
                <a:lnTo>
                  <a:pt x="366" y="480"/>
                </a:lnTo>
                <a:lnTo>
                  <a:pt x="390" y="456"/>
                </a:lnTo>
                <a:lnTo>
                  <a:pt x="390" y="420"/>
                </a:lnTo>
                <a:lnTo>
                  <a:pt x="396" y="408"/>
                </a:lnTo>
                <a:lnTo>
                  <a:pt x="402" y="402"/>
                </a:lnTo>
                <a:lnTo>
                  <a:pt x="450" y="378"/>
                </a:lnTo>
                <a:lnTo>
                  <a:pt x="456" y="366"/>
                </a:lnTo>
                <a:lnTo>
                  <a:pt x="468" y="360"/>
                </a:lnTo>
                <a:lnTo>
                  <a:pt x="474" y="354"/>
                </a:lnTo>
                <a:lnTo>
                  <a:pt x="474" y="300"/>
                </a:lnTo>
                <a:lnTo>
                  <a:pt x="486" y="294"/>
                </a:lnTo>
                <a:lnTo>
                  <a:pt x="492" y="282"/>
                </a:lnTo>
                <a:lnTo>
                  <a:pt x="492" y="258"/>
                </a:lnTo>
                <a:lnTo>
                  <a:pt x="486" y="246"/>
                </a:lnTo>
                <a:lnTo>
                  <a:pt x="480" y="240"/>
                </a:lnTo>
                <a:lnTo>
                  <a:pt x="480" y="228"/>
                </a:lnTo>
                <a:lnTo>
                  <a:pt x="498" y="192"/>
                </a:lnTo>
                <a:lnTo>
                  <a:pt x="498" y="168"/>
                </a:lnTo>
                <a:lnTo>
                  <a:pt x="492" y="156"/>
                </a:lnTo>
                <a:lnTo>
                  <a:pt x="492" y="126"/>
                </a:lnTo>
                <a:lnTo>
                  <a:pt x="498" y="120"/>
                </a:lnTo>
                <a:lnTo>
                  <a:pt x="510" y="96"/>
                </a:lnTo>
                <a:lnTo>
                  <a:pt x="522" y="84"/>
                </a:lnTo>
                <a:lnTo>
                  <a:pt x="528" y="66"/>
                </a:lnTo>
                <a:lnTo>
                  <a:pt x="534" y="54"/>
                </a:lnTo>
                <a:lnTo>
                  <a:pt x="534" y="18"/>
                </a:lnTo>
                <a:lnTo>
                  <a:pt x="522" y="6"/>
                </a:lnTo>
                <a:lnTo>
                  <a:pt x="510" y="18"/>
                </a:lnTo>
                <a:lnTo>
                  <a:pt x="498" y="18"/>
                </a:lnTo>
                <a:lnTo>
                  <a:pt x="462" y="0"/>
                </a:lnTo>
                <a:lnTo>
                  <a:pt x="444" y="0"/>
                </a:lnTo>
                <a:lnTo>
                  <a:pt x="426" y="18"/>
                </a:lnTo>
                <a:lnTo>
                  <a:pt x="396" y="18"/>
                </a:lnTo>
                <a:lnTo>
                  <a:pt x="378" y="48"/>
                </a:lnTo>
                <a:lnTo>
                  <a:pt x="390" y="60"/>
                </a:lnTo>
                <a:lnTo>
                  <a:pt x="390" y="84"/>
                </a:lnTo>
                <a:lnTo>
                  <a:pt x="384" y="96"/>
                </a:lnTo>
                <a:lnTo>
                  <a:pt x="378" y="102"/>
                </a:lnTo>
                <a:lnTo>
                  <a:pt x="372" y="114"/>
                </a:lnTo>
                <a:lnTo>
                  <a:pt x="366" y="1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Colombia" descr="© INSCALE GmbH, 05.05.2010&#10;http://www.presentationload.com/">
            <a:extLst>
              <a:ext uri="{FF2B5EF4-FFF2-40B4-BE49-F238E27FC236}">
                <a16:creationId xmlns:a16="http://schemas.microsoft.com/office/drawing/2014/main" id="{29232FB8-6CC5-2A74-837F-5E6C1EB18471}"/>
              </a:ext>
            </a:extLst>
          </p:cNvPr>
          <p:cNvSpPr>
            <a:spLocks/>
          </p:cNvSpPr>
          <p:nvPr/>
        </p:nvSpPr>
        <p:spPr bwMode="gray">
          <a:xfrm>
            <a:off x="2946618" y="3910959"/>
            <a:ext cx="409383" cy="634361"/>
          </a:xfrm>
          <a:custGeom>
            <a:avLst/>
            <a:gdLst>
              <a:gd name="T0" fmla="*/ 2147483647 w 870"/>
              <a:gd name="T1" fmla="*/ 2147483647 h 1344"/>
              <a:gd name="T2" fmla="*/ 2147483647 w 870"/>
              <a:gd name="T3" fmla="*/ 2147483647 h 1344"/>
              <a:gd name="T4" fmla="*/ 2147483647 w 870"/>
              <a:gd name="T5" fmla="*/ 2147483647 h 1344"/>
              <a:gd name="T6" fmla="*/ 2147483647 w 870"/>
              <a:gd name="T7" fmla="*/ 2147483647 h 1344"/>
              <a:gd name="T8" fmla="*/ 2147483647 w 870"/>
              <a:gd name="T9" fmla="*/ 2147483647 h 1344"/>
              <a:gd name="T10" fmla="*/ 2147483647 w 870"/>
              <a:gd name="T11" fmla="*/ 2147483647 h 1344"/>
              <a:gd name="T12" fmla="*/ 2147483647 w 870"/>
              <a:gd name="T13" fmla="*/ 2147483647 h 1344"/>
              <a:gd name="T14" fmla="*/ 2147483647 w 870"/>
              <a:gd name="T15" fmla="*/ 2147483647 h 1344"/>
              <a:gd name="T16" fmla="*/ 2147483647 w 870"/>
              <a:gd name="T17" fmla="*/ 2147483647 h 1344"/>
              <a:gd name="T18" fmla="*/ 2147483647 w 870"/>
              <a:gd name="T19" fmla="*/ 2147483647 h 1344"/>
              <a:gd name="T20" fmla="*/ 2147483647 w 870"/>
              <a:gd name="T21" fmla="*/ 2147483647 h 1344"/>
              <a:gd name="T22" fmla="*/ 2147483647 w 870"/>
              <a:gd name="T23" fmla="*/ 2147483647 h 1344"/>
              <a:gd name="T24" fmla="*/ 2147483647 w 870"/>
              <a:gd name="T25" fmla="*/ 2147483647 h 1344"/>
              <a:gd name="T26" fmla="*/ 2147483647 w 870"/>
              <a:gd name="T27" fmla="*/ 2147483647 h 1344"/>
              <a:gd name="T28" fmla="*/ 2147483647 w 870"/>
              <a:gd name="T29" fmla="*/ 2147483647 h 1344"/>
              <a:gd name="T30" fmla="*/ 2147483647 w 870"/>
              <a:gd name="T31" fmla="*/ 2147483647 h 1344"/>
              <a:gd name="T32" fmla="*/ 2147483647 w 870"/>
              <a:gd name="T33" fmla="*/ 2147483647 h 1344"/>
              <a:gd name="T34" fmla="*/ 2147483647 w 870"/>
              <a:gd name="T35" fmla="*/ 2147483647 h 1344"/>
              <a:gd name="T36" fmla="*/ 2147483647 w 870"/>
              <a:gd name="T37" fmla="*/ 2147483647 h 1344"/>
              <a:gd name="T38" fmla="*/ 2147483647 w 870"/>
              <a:gd name="T39" fmla="*/ 2147483647 h 1344"/>
              <a:gd name="T40" fmla="*/ 2147483647 w 870"/>
              <a:gd name="T41" fmla="*/ 2147483647 h 1344"/>
              <a:gd name="T42" fmla="*/ 2147483647 w 870"/>
              <a:gd name="T43" fmla="*/ 2147483647 h 1344"/>
              <a:gd name="T44" fmla="*/ 2147483647 w 870"/>
              <a:gd name="T45" fmla="*/ 2147483647 h 1344"/>
              <a:gd name="T46" fmla="*/ 2147483647 w 870"/>
              <a:gd name="T47" fmla="*/ 2147483647 h 1344"/>
              <a:gd name="T48" fmla="*/ 2147483647 w 870"/>
              <a:gd name="T49" fmla="*/ 2147483647 h 1344"/>
              <a:gd name="T50" fmla="*/ 2147483647 w 870"/>
              <a:gd name="T51" fmla="*/ 2147483647 h 1344"/>
              <a:gd name="T52" fmla="*/ 2147483647 w 870"/>
              <a:gd name="T53" fmla="*/ 2147483647 h 1344"/>
              <a:gd name="T54" fmla="*/ 2147483647 w 870"/>
              <a:gd name="T55" fmla="*/ 2147483647 h 1344"/>
              <a:gd name="T56" fmla="*/ 2147483647 w 870"/>
              <a:gd name="T57" fmla="*/ 2147483647 h 1344"/>
              <a:gd name="T58" fmla="*/ 2147483647 w 870"/>
              <a:gd name="T59" fmla="*/ 2147483647 h 1344"/>
              <a:gd name="T60" fmla="*/ 2147483647 w 870"/>
              <a:gd name="T61" fmla="*/ 2147483647 h 1344"/>
              <a:gd name="T62" fmla="*/ 2147483647 w 870"/>
              <a:gd name="T63" fmla="*/ 2147483647 h 1344"/>
              <a:gd name="T64" fmla="*/ 2147483647 w 870"/>
              <a:gd name="T65" fmla="*/ 2147483647 h 1344"/>
              <a:gd name="T66" fmla="*/ 2147483647 w 870"/>
              <a:gd name="T67" fmla="*/ 2147483647 h 1344"/>
              <a:gd name="T68" fmla="*/ 2147483647 w 870"/>
              <a:gd name="T69" fmla="*/ 2147483647 h 1344"/>
              <a:gd name="T70" fmla="*/ 2147483647 w 870"/>
              <a:gd name="T71" fmla="*/ 2147483647 h 1344"/>
              <a:gd name="T72" fmla="*/ 2147483647 w 870"/>
              <a:gd name="T73" fmla="*/ 0 h 1344"/>
              <a:gd name="T74" fmla="*/ 2147483647 w 870"/>
              <a:gd name="T75" fmla="*/ 2147483647 h 1344"/>
              <a:gd name="T76" fmla="*/ 2147483647 w 870"/>
              <a:gd name="T77" fmla="*/ 2147483647 h 1344"/>
              <a:gd name="T78" fmla="*/ 2147483647 w 870"/>
              <a:gd name="T79" fmla="*/ 2147483647 h 1344"/>
              <a:gd name="T80" fmla="*/ 2147483647 w 870"/>
              <a:gd name="T81" fmla="*/ 2147483647 h 1344"/>
              <a:gd name="T82" fmla="*/ 2147483647 w 870"/>
              <a:gd name="T83" fmla="*/ 2147483647 h 1344"/>
              <a:gd name="T84" fmla="*/ 2147483647 w 870"/>
              <a:gd name="T85" fmla="*/ 2147483647 h 1344"/>
              <a:gd name="T86" fmla="*/ 2147483647 w 870"/>
              <a:gd name="T87" fmla="*/ 2147483647 h 1344"/>
              <a:gd name="T88" fmla="*/ 2147483647 w 870"/>
              <a:gd name="T89" fmla="*/ 2147483647 h 1344"/>
              <a:gd name="T90" fmla="*/ 2147483647 w 870"/>
              <a:gd name="T91" fmla="*/ 2147483647 h 1344"/>
              <a:gd name="T92" fmla="*/ 2147483647 w 870"/>
              <a:gd name="T93" fmla="*/ 2147483647 h 1344"/>
              <a:gd name="T94" fmla="*/ 2147483647 w 870"/>
              <a:gd name="T95" fmla="*/ 2147483647 h 1344"/>
              <a:gd name="T96" fmla="*/ 2147483647 w 870"/>
              <a:gd name="T97" fmla="*/ 2147483647 h 1344"/>
              <a:gd name="T98" fmla="*/ 2147483647 w 870"/>
              <a:gd name="T99" fmla="*/ 2147483647 h 1344"/>
              <a:gd name="T100" fmla="*/ 2147483647 w 870"/>
              <a:gd name="T101" fmla="*/ 2147483647 h 1344"/>
              <a:gd name="T102" fmla="*/ 2147483647 w 870"/>
              <a:gd name="T103" fmla="*/ 2147483647 h 1344"/>
              <a:gd name="T104" fmla="*/ 2147483647 w 870"/>
              <a:gd name="T105" fmla="*/ 2147483647 h 1344"/>
              <a:gd name="T106" fmla="*/ 2147483647 w 870"/>
              <a:gd name="T107" fmla="*/ 2147483647 h 134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70"/>
              <a:gd name="T163" fmla="*/ 0 h 1344"/>
              <a:gd name="T164" fmla="*/ 870 w 870"/>
              <a:gd name="T165" fmla="*/ 1344 h 134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70" h="1344">
                <a:moveTo>
                  <a:pt x="36" y="912"/>
                </a:moveTo>
                <a:lnTo>
                  <a:pt x="60" y="924"/>
                </a:lnTo>
                <a:lnTo>
                  <a:pt x="66" y="936"/>
                </a:lnTo>
                <a:lnTo>
                  <a:pt x="84" y="936"/>
                </a:lnTo>
                <a:lnTo>
                  <a:pt x="96" y="942"/>
                </a:lnTo>
                <a:lnTo>
                  <a:pt x="102" y="948"/>
                </a:lnTo>
                <a:lnTo>
                  <a:pt x="108" y="960"/>
                </a:lnTo>
                <a:lnTo>
                  <a:pt x="108" y="966"/>
                </a:lnTo>
                <a:lnTo>
                  <a:pt x="114" y="972"/>
                </a:lnTo>
                <a:lnTo>
                  <a:pt x="126" y="978"/>
                </a:lnTo>
                <a:lnTo>
                  <a:pt x="138" y="978"/>
                </a:lnTo>
                <a:lnTo>
                  <a:pt x="144" y="972"/>
                </a:lnTo>
                <a:lnTo>
                  <a:pt x="156" y="978"/>
                </a:lnTo>
                <a:lnTo>
                  <a:pt x="162" y="984"/>
                </a:lnTo>
                <a:lnTo>
                  <a:pt x="186" y="984"/>
                </a:lnTo>
                <a:lnTo>
                  <a:pt x="186" y="972"/>
                </a:lnTo>
                <a:lnTo>
                  <a:pt x="192" y="966"/>
                </a:lnTo>
                <a:lnTo>
                  <a:pt x="198" y="966"/>
                </a:lnTo>
                <a:lnTo>
                  <a:pt x="210" y="972"/>
                </a:lnTo>
                <a:lnTo>
                  <a:pt x="210" y="978"/>
                </a:lnTo>
                <a:lnTo>
                  <a:pt x="216" y="984"/>
                </a:lnTo>
                <a:lnTo>
                  <a:pt x="216" y="990"/>
                </a:lnTo>
                <a:lnTo>
                  <a:pt x="228" y="1002"/>
                </a:lnTo>
                <a:lnTo>
                  <a:pt x="264" y="1002"/>
                </a:lnTo>
                <a:lnTo>
                  <a:pt x="276" y="1008"/>
                </a:lnTo>
                <a:lnTo>
                  <a:pt x="282" y="1014"/>
                </a:lnTo>
                <a:lnTo>
                  <a:pt x="294" y="1020"/>
                </a:lnTo>
                <a:lnTo>
                  <a:pt x="312" y="1038"/>
                </a:lnTo>
                <a:lnTo>
                  <a:pt x="324" y="1044"/>
                </a:lnTo>
                <a:lnTo>
                  <a:pt x="330" y="1050"/>
                </a:lnTo>
                <a:lnTo>
                  <a:pt x="342" y="1086"/>
                </a:lnTo>
                <a:lnTo>
                  <a:pt x="360" y="1086"/>
                </a:lnTo>
                <a:lnTo>
                  <a:pt x="372" y="1104"/>
                </a:lnTo>
                <a:lnTo>
                  <a:pt x="384" y="1104"/>
                </a:lnTo>
                <a:lnTo>
                  <a:pt x="390" y="1110"/>
                </a:lnTo>
                <a:lnTo>
                  <a:pt x="390" y="1134"/>
                </a:lnTo>
                <a:lnTo>
                  <a:pt x="396" y="1140"/>
                </a:lnTo>
                <a:lnTo>
                  <a:pt x="396" y="1146"/>
                </a:lnTo>
                <a:lnTo>
                  <a:pt x="408" y="1146"/>
                </a:lnTo>
                <a:lnTo>
                  <a:pt x="420" y="1152"/>
                </a:lnTo>
                <a:lnTo>
                  <a:pt x="426" y="1158"/>
                </a:lnTo>
                <a:lnTo>
                  <a:pt x="426" y="1164"/>
                </a:lnTo>
                <a:lnTo>
                  <a:pt x="420" y="1170"/>
                </a:lnTo>
                <a:lnTo>
                  <a:pt x="420" y="1194"/>
                </a:lnTo>
                <a:lnTo>
                  <a:pt x="432" y="1200"/>
                </a:lnTo>
                <a:lnTo>
                  <a:pt x="456" y="1206"/>
                </a:lnTo>
                <a:lnTo>
                  <a:pt x="492" y="1206"/>
                </a:lnTo>
                <a:lnTo>
                  <a:pt x="492" y="1194"/>
                </a:lnTo>
                <a:lnTo>
                  <a:pt x="504" y="1182"/>
                </a:lnTo>
                <a:lnTo>
                  <a:pt x="528" y="1182"/>
                </a:lnTo>
                <a:lnTo>
                  <a:pt x="534" y="1188"/>
                </a:lnTo>
                <a:lnTo>
                  <a:pt x="540" y="1188"/>
                </a:lnTo>
                <a:lnTo>
                  <a:pt x="546" y="1194"/>
                </a:lnTo>
                <a:lnTo>
                  <a:pt x="558" y="1194"/>
                </a:lnTo>
                <a:lnTo>
                  <a:pt x="570" y="1188"/>
                </a:lnTo>
                <a:lnTo>
                  <a:pt x="576" y="1182"/>
                </a:lnTo>
                <a:lnTo>
                  <a:pt x="588" y="1182"/>
                </a:lnTo>
                <a:lnTo>
                  <a:pt x="588" y="1188"/>
                </a:lnTo>
                <a:lnTo>
                  <a:pt x="594" y="1200"/>
                </a:lnTo>
                <a:lnTo>
                  <a:pt x="600" y="1206"/>
                </a:lnTo>
                <a:lnTo>
                  <a:pt x="624" y="1206"/>
                </a:lnTo>
                <a:lnTo>
                  <a:pt x="636" y="1212"/>
                </a:lnTo>
                <a:lnTo>
                  <a:pt x="642" y="1218"/>
                </a:lnTo>
                <a:lnTo>
                  <a:pt x="642" y="1236"/>
                </a:lnTo>
                <a:lnTo>
                  <a:pt x="636" y="1248"/>
                </a:lnTo>
                <a:lnTo>
                  <a:pt x="630" y="1254"/>
                </a:lnTo>
                <a:lnTo>
                  <a:pt x="624" y="1254"/>
                </a:lnTo>
                <a:lnTo>
                  <a:pt x="618" y="1260"/>
                </a:lnTo>
                <a:lnTo>
                  <a:pt x="618" y="1266"/>
                </a:lnTo>
                <a:lnTo>
                  <a:pt x="606" y="1290"/>
                </a:lnTo>
                <a:lnTo>
                  <a:pt x="606" y="1308"/>
                </a:lnTo>
                <a:lnTo>
                  <a:pt x="612" y="1314"/>
                </a:lnTo>
                <a:lnTo>
                  <a:pt x="630" y="1314"/>
                </a:lnTo>
                <a:lnTo>
                  <a:pt x="642" y="1332"/>
                </a:lnTo>
                <a:lnTo>
                  <a:pt x="660" y="1344"/>
                </a:lnTo>
                <a:lnTo>
                  <a:pt x="660" y="1308"/>
                </a:lnTo>
                <a:lnTo>
                  <a:pt x="666" y="1236"/>
                </a:lnTo>
                <a:lnTo>
                  <a:pt x="684" y="1188"/>
                </a:lnTo>
                <a:lnTo>
                  <a:pt x="678" y="1140"/>
                </a:lnTo>
                <a:lnTo>
                  <a:pt x="690" y="1128"/>
                </a:lnTo>
                <a:lnTo>
                  <a:pt x="696" y="1116"/>
                </a:lnTo>
                <a:lnTo>
                  <a:pt x="696" y="1104"/>
                </a:lnTo>
                <a:lnTo>
                  <a:pt x="690" y="1092"/>
                </a:lnTo>
                <a:lnTo>
                  <a:pt x="678" y="1080"/>
                </a:lnTo>
                <a:lnTo>
                  <a:pt x="678" y="1074"/>
                </a:lnTo>
                <a:lnTo>
                  <a:pt x="672" y="1068"/>
                </a:lnTo>
                <a:lnTo>
                  <a:pt x="672" y="1044"/>
                </a:lnTo>
                <a:lnTo>
                  <a:pt x="666" y="1038"/>
                </a:lnTo>
                <a:lnTo>
                  <a:pt x="654" y="1032"/>
                </a:lnTo>
                <a:lnTo>
                  <a:pt x="642" y="1020"/>
                </a:lnTo>
                <a:lnTo>
                  <a:pt x="636" y="1020"/>
                </a:lnTo>
                <a:lnTo>
                  <a:pt x="642" y="954"/>
                </a:lnTo>
                <a:lnTo>
                  <a:pt x="672" y="948"/>
                </a:lnTo>
                <a:lnTo>
                  <a:pt x="678" y="954"/>
                </a:lnTo>
                <a:lnTo>
                  <a:pt x="708" y="954"/>
                </a:lnTo>
                <a:lnTo>
                  <a:pt x="714" y="948"/>
                </a:lnTo>
                <a:lnTo>
                  <a:pt x="714" y="942"/>
                </a:lnTo>
                <a:lnTo>
                  <a:pt x="708" y="936"/>
                </a:lnTo>
                <a:lnTo>
                  <a:pt x="708" y="930"/>
                </a:lnTo>
                <a:lnTo>
                  <a:pt x="696" y="918"/>
                </a:lnTo>
                <a:lnTo>
                  <a:pt x="684" y="924"/>
                </a:lnTo>
                <a:lnTo>
                  <a:pt x="660" y="912"/>
                </a:lnTo>
                <a:lnTo>
                  <a:pt x="660" y="900"/>
                </a:lnTo>
                <a:lnTo>
                  <a:pt x="654" y="888"/>
                </a:lnTo>
                <a:lnTo>
                  <a:pt x="654" y="876"/>
                </a:lnTo>
                <a:lnTo>
                  <a:pt x="660" y="864"/>
                </a:lnTo>
                <a:lnTo>
                  <a:pt x="666" y="858"/>
                </a:lnTo>
                <a:lnTo>
                  <a:pt x="684" y="858"/>
                </a:lnTo>
                <a:lnTo>
                  <a:pt x="696" y="870"/>
                </a:lnTo>
                <a:lnTo>
                  <a:pt x="762" y="864"/>
                </a:lnTo>
                <a:lnTo>
                  <a:pt x="762" y="846"/>
                </a:lnTo>
                <a:lnTo>
                  <a:pt x="768" y="840"/>
                </a:lnTo>
                <a:lnTo>
                  <a:pt x="774" y="840"/>
                </a:lnTo>
                <a:lnTo>
                  <a:pt x="798" y="864"/>
                </a:lnTo>
                <a:lnTo>
                  <a:pt x="828" y="834"/>
                </a:lnTo>
                <a:lnTo>
                  <a:pt x="834" y="834"/>
                </a:lnTo>
                <a:lnTo>
                  <a:pt x="834" y="846"/>
                </a:lnTo>
                <a:lnTo>
                  <a:pt x="840" y="852"/>
                </a:lnTo>
                <a:lnTo>
                  <a:pt x="840" y="864"/>
                </a:lnTo>
                <a:lnTo>
                  <a:pt x="846" y="876"/>
                </a:lnTo>
                <a:lnTo>
                  <a:pt x="846" y="906"/>
                </a:lnTo>
                <a:lnTo>
                  <a:pt x="870" y="906"/>
                </a:lnTo>
                <a:lnTo>
                  <a:pt x="864" y="900"/>
                </a:lnTo>
                <a:lnTo>
                  <a:pt x="864" y="882"/>
                </a:lnTo>
                <a:lnTo>
                  <a:pt x="858" y="870"/>
                </a:lnTo>
                <a:lnTo>
                  <a:pt x="858" y="852"/>
                </a:lnTo>
                <a:lnTo>
                  <a:pt x="852" y="846"/>
                </a:lnTo>
                <a:lnTo>
                  <a:pt x="852" y="828"/>
                </a:lnTo>
                <a:lnTo>
                  <a:pt x="846" y="822"/>
                </a:lnTo>
                <a:lnTo>
                  <a:pt x="846" y="798"/>
                </a:lnTo>
                <a:lnTo>
                  <a:pt x="834" y="798"/>
                </a:lnTo>
                <a:lnTo>
                  <a:pt x="822" y="786"/>
                </a:lnTo>
                <a:lnTo>
                  <a:pt x="798" y="774"/>
                </a:lnTo>
                <a:lnTo>
                  <a:pt x="804" y="774"/>
                </a:lnTo>
                <a:lnTo>
                  <a:pt x="834" y="744"/>
                </a:lnTo>
                <a:lnTo>
                  <a:pt x="840" y="732"/>
                </a:lnTo>
                <a:lnTo>
                  <a:pt x="840" y="726"/>
                </a:lnTo>
                <a:lnTo>
                  <a:pt x="834" y="714"/>
                </a:lnTo>
                <a:lnTo>
                  <a:pt x="822" y="708"/>
                </a:lnTo>
                <a:lnTo>
                  <a:pt x="816" y="696"/>
                </a:lnTo>
                <a:lnTo>
                  <a:pt x="816" y="672"/>
                </a:lnTo>
                <a:lnTo>
                  <a:pt x="804" y="672"/>
                </a:lnTo>
                <a:lnTo>
                  <a:pt x="798" y="666"/>
                </a:lnTo>
                <a:lnTo>
                  <a:pt x="798" y="654"/>
                </a:lnTo>
                <a:lnTo>
                  <a:pt x="804" y="642"/>
                </a:lnTo>
                <a:lnTo>
                  <a:pt x="804" y="612"/>
                </a:lnTo>
                <a:lnTo>
                  <a:pt x="798" y="600"/>
                </a:lnTo>
                <a:lnTo>
                  <a:pt x="798" y="576"/>
                </a:lnTo>
                <a:lnTo>
                  <a:pt x="810" y="564"/>
                </a:lnTo>
                <a:lnTo>
                  <a:pt x="816" y="564"/>
                </a:lnTo>
                <a:lnTo>
                  <a:pt x="822" y="558"/>
                </a:lnTo>
                <a:lnTo>
                  <a:pt x="822" y="534"/>
                </a:lnTo>
                <a:lnTo>
                  <a:pt x="840" y="516"/>
                </a:lnTo>
                <a:lnTo>
                  <a:pt x="840" y="504"/>
                </a:lnTo>
                <a:lnTo>
                  <a:pt x="834" y="498"/>
                </a:lnTo>
                <a:lnTo>
                  <a:pt x="816" y="498"/>
                </a:lnTo>
                <a:lnTo>
                  <a:pt x="804" y="504"/>
                </a:lnTo>
                <a:lnTo>
                  <a:pt x="798" y="510"/>
                </a:lnTo>
                <a:lnTo>
                  <a:pt x="774" y="504"/>
                </a:lnTo>
                <a:lnTo>
                  <a:pt x="768" y="510"/>
                </a:lnTo>
                <a:lnTo>
                  <a:pt x="744" y="510"/>
                </a:lnTo>
                <a:lnTo>
                  <a:pt x="738" y="504"/>
                </a:lnTo>
                <a:lnTo>
                  <a:pt x="720" y="504"/>
                </a:lnTo>
                <a:lnTo>
                  <a:pt x="720" y="510"/>
                </a:lnTo>
                <a:lnTo>
                  <a:pt x="696" y="510"/>
                </a:lnTo>
                <a:lnTo>
                  <a:pt x="672" y="486"/>
                </a:lnTo>
                <a:lnTo>
                  <a:pt x="666" y="468"/>
                </a:lnTo>
                <a:lnTo>
                  <a:pt x="660" y="456"/>
                </a:lnTo>
                <a:lnTo>
                  <a:pt x="654" y="450"/>
                </a:lnTo>
                <a:lnTo>
                  <a:pt x="654" y="444"/>
                </a:lnTo>
                <a:lnTo>
                  <a:pt x="630" y="444"/>
                </a:lnTo>
                <a:lnTo>
                  <a:pt x="618" y="438"/>
                </a:lnTo>
                <a:lnTo>
                  <a:pt x="612" y="432"/>
                </a:lnTo>
                <a:lnTo>
                  <a:pt x="600" y="432"/>
                </a:lnTo>
                <a:lnTo>
                  <a:pt x="600" y="438"/>
                </a:lnTo>
                <a:lnTo>
                  <a:pt x="594" y="444"/>
                </a:lnTo>
                <a:lnTo>
                  <a:pt x="582" y="444"/>
                </a:lnTo>
                <a:lnTo>
                  <a:pt x="570" y="438"/>
                </a:lnTo>
                <a:lnTo>
                  <a:pt x="564" y="438"/>
                </a:lnTo>
                <a:lnTo>
                  <a:pt x="552" y="432"/>
                </a:lnTo>
                <a:lnTo>
                  <a:pt x="540" y="432"/>
                </a:lnTo>
                <a:lnTo>
                  <a:pt x="534" y="438"/>
                </a:lnTo>
                <a:lnTo>
                  <a:pt x="510" y="438"/>
                </a:lnTo>
                <a:lnTo>
                  <a:pt x="504" y="432"/>
                </a:lnTo>
                <a:lnTo>
                  <a:pt x="498" y="420"/>
                </a:lnTo>
                <a:lnTo>
                  <a:pt x="498" y="408"/>
                </a:lnTo>
                <a:lnTo>
                  <a:pt x="486" y="408"/>
                </a:lnTo>
                <a:lnTo>
                  <a:pt x="486" y="366"/>
                </a:lnTo>
                <a:lnTo>
                  <a:pt x="498" y="342"/>
                </a:lnTo>
                <a:lnTo>
                  <a:pt x="498" y="330"/>
                </a:lnTo>
                <a:lnTo>
                  <a:pt x="492" y="324"/>
                </a:lnTo>
                <a:lnTo>
                  <a:pt x="480" y="318"/>
                </a:lnTo>
                <a:lnTo>
                  <a:pt x="474" y="312"/>
                </a:lnTo>
                <a:lnTo>
                  <a:pt x="474" y="276"/>
                </a:lnTo>
                <a:lnTo>
                  <a:pt x="468" y="264"/>
                </a:lnTo>
                <a:lnTo>
                  <a:pt x="456" y="252"/>
                </a:lnTo>
                <a:lnTo>
                  <a:pt x="450" y="252"/>
                </a:lnTo>
                <a:lnTo>
                  <a:pt x="438" y="264"/>
                </a:lnTo>
                <a:lnTo>
                  <a:pt x="438" y="270"/>
                </a:lnTo>
                <a:lnTo>
                  <a:pt x="432" y="264"/>
                </a:lnTo>
                <a:lnTo>
                  <a:pt x="432" y="252"/>
                </a:lnTo>
                <a:lnTo>
                  <a:pt x="438" y="240"/>
                </a:lnTo>
                <a:lnTo>
                  <a:pt x="462" y="216"/>
                </a:lnTo>
                <a:lnTo>
                  <a:pt x="462" y="192"/>
                </a:lnTo>
                <a:lnTo>
                  <a:pt x="468" y="186"/>
                </a:lnTo>
                <a:lnTo>
                  <a:pt x="468" y="168"/>
                </a:lnTo>
                <a:lnTo>
                  <a:pt x="480" y="132"/>
                </a:lnTo>
                <a:lnTo>
                  <a:pt x="504" y="108"/>
                </a:lnTo>
                <a:lnTo>
                  <a:pt x="522" y="102"/>
                </a:lnTo>
                <a:lnTo>
                  <a:pt x="534" y="90"/>
                </a:lnTo>
                <a:lnTo>
                  <a:pt x="540" y="78"/>
                </a:lnTo>
                <a:lnTo>
                  <a:pt x="540" y="72"/>
                </a:lnTo>
                <a:lnTo>
                  <a:pt x="546" y="66"/>
                </a:lnTo>
                <a:lnTo>
                  <a:pt x="558" y="66"/>
                </a:lnTo>
                <a:lnTo>
                  <a:pt x="564" y="60"/>
                </a:lnTo>
                <a:lnTo>
                  <a:pt x="570" y="60"/>
                </a:lnTo>
                <a:lnTo>
                  <a:pt x="576" y="54"/>
                </a:lnTo>
                <a:lnTo>
                  <a:pt x="582" y="54"/>
                </a:lnTo>
                <a:lnTo>
                  <a:pt x="600" y="36"/>
                </a:lnTo>
                <a:lnTo>
                  <a:pt x="600" y="12"/>
                </a:lnTo>
                <a:lnTo>
                  <a:pt x="594" y="6"/>
                </a:lnTo>
                <a:lnTo>
                  <a:pt x="582" y="0"/>
                </a:lnTo>
                <a:lnTo>
                  <a:pt x="570" y="6"/>
                </a:lnTo>
                <a:lnTo>
                  <a:pt x="546" y="6"/>
                </a:lnTo>
                <a:lnTo>
                  <a:pt x="540" y="12"/>
                </a:lnTo>
                <a:lnTo>
                  <a:pt x="534" y="12"/>
                </a:lnTo>
                <a:lnTo>
                  <a:pt x="522" y="24"/>
                </a:lnTo>
                <a:lnTo>
                  <a:pt x="522" y="36"/>
                </a:lnTo>
                <a:lnTo>
                  <a:pt x="516" y="48"/>
                </a:lnTo>
                <a:lnTo>
                  <a:pt x="504" y="60"/>
                </a:lnTo>
                <a:lnTo>
                  <a:pt x="492" y="60"/>
                </a:lnTo>
                <a:lnTo>
                  <a:pt x="480" y="54"/>
                </a:lnTo>
                <a:lnTo>
                  <a:pt x="474" y="54"/>
                </a:lnTo>
                <a:lnTo>
                  <a:pt x="444" y="84"/>
                </a:lnTo>
                <a:lnTo>
                  <a:pt x="444" y="90"/>
                </a:lnTo>
                <a:lnTo>
                  <a:pt x="408" y="102"/>
                </a:lnTo>
                <a:lnTo>
                  <a:pt x="402" y="96"/>
                </a:lnTo>
                <a:lnTo>
                  <a:pt x="390" y="90"/>
                </a:lnTo>
                <a:lnTo>
                  <a:pt x="384" y="90"/>
                </a:lnTo>
                <a:lnTo>
                  <a:pt x="378" y="102"/>
                </a:lnTo>
                <a:lnTo>
                  <a:pt x="378" y="120"/>
                </a:lnTo>
                <a:lnTo>
                  <a:pt x="372" y="132"/>
                </a:lnTo>
                <a:lnTo>
                  <a:pt x="366" y="138"/>
                </a:lnTo>
                <a:lnTo>
                  <a:pt x="354" y="138"/>
                </a:lnTo>
                <a:lnTo>
                  <a:pt x="354" y="132"/>
                </a:lnTo>
                <a:lnTo>
                  <a:pt x="360" y="126"/>
                </a:lnTo>
                <a:lnTo>
                  <a:pt x="354" y="120"/>
                </a:lnTo>
                <a:lnTo>
                  <a:pt x="342" y="120"/>
                </a:lnTo>
                <a:lnTo>
                  <a:pt x="330" y="126"/>
                </a:lnTo>
                <a:lnTo>
                  <a:pt x="318" y="126"/>
                </a:lnTo>
                <a:lnTo>
                  <a:pt x="312" y="132"/>
                </a:lnTo>
                <a:lnTo>
                  <a:pt x="306" y="132"/>
                </a:lnTo>
                <a:lnTo>
                  <a:pt x="300" y="144"/>
                </a:lnTo>
                <a:lnTo>
                  <a:pt x="288" y="150"/>
                </a:lnTo>
                <a:lnTo>
                  <a:pt x="282" y="162"/>
                </a:lnTo>
                <a:lnTo>
                  <a:pt x="276" y="168"/>
                </a:lnTo>
                <a:lnTo>
                  <a:pt x="276" y="186"/>
                </a:lnTo>
                <a:lnTo>
                  <a:pt x="282" y="192"/>
                </a:lnTo>
                <a:lnTo>
                  <a:pt x="264" y="222"/>
                </a:lnTo>
                <a:lnTo>
                  <a:pt x="276" y="246"/>
                </a:lnTo>
                <a:lnTo>
                  <a:pt x="252" y="246"/>
                </a:lnTo>
                <a:lnTo>
                  <a:pt x="240" y="252"/>
                </a:lnTo>
                <a:lnTo>
                  <a:pt x="228" y="264"/>
                </a:lnTo>
                <a:lnTo>
                  <a:pt x="228" y="276"/>
                </a:lnTo>
                <a:lnTo>
                  <a:pt x="222" y="288"/>
                </a:lnTo>
                <a:lnTo>
                  <a:pt x="216" y="294"/>
                </a:lnTo>
                <a:lnTo>
                  <a:pt x="204" y="294"/>
                </a:lnTo>
                <a:lnTo>
                  <a:pt x="198" y="300"/>
                </a:lnTo>
                <a:lnTo>
                  <a:pt x="192" y="300"/>
                </a:lnTo>
                <a:lnTo>
                  <a:pt x="174" y="306"/>
                </a:lnTo>
                <a:lnTo>
                  <a:pt x="186" y="330"/>
                </a:lnTo>
                <a:lnTo>
                  <a:pt x="186" y="366"/>
                </a:lnTo>
                <a:lnTo>
                  <a:pt x="168" y="366"/>
                </a:lnTo>
                <a:lnTo>
                  <a:pt x="168" y="360"/>
                </a:lnTo>
                <a:lnTo>
                  <a:pt x="174" y="354"/>
                </a:lnTo>
                <a:lnTo>
                  <a:pt x="174" y="342"/>
                </a:lnTo>
                <a:lnTo>
                  <a:pt x="144" y="312"/>
                </a:lnTo>
                <a:lnTo>
                  <a:pt x="138" y="312"/>
                </a:lnTo>
                <a:lnTo>
                  <a:pt x="132" y="318"/>
                </a:lnTo>
                <a:lnTo>
                  <a:pt x="132" y="336"/>
                </a:lnTo>
                <a:lnTo>
                  <a:pt x="138" y="348"/>
                </a:lnTo>
                <a:lnTo>
                  <a:pt x="150" y="354"/>
                </a:lnTo>
                <a:lnTo>
                  <a:pt x="150" y="366"/>
                </a:lnTo>
                <a:lnTo>
                  <a:pt x="138" y="390"/>
                </a:lnTo>
                <a:lnTo>
                  <a:pt x="132" y="396"/>
                </a:lnTo>
                <a:lnTo>
                  <a:pt x="120" y="390"/>
                </a:lnTo>
                <a:lnTo>
                  <a:pt x="114" y="384"/>
                </a:lnTo>
                <a:lnTo>
                  <a:pt x="102" y="414"/>
                </a:lnTo>
                <a:lnTo>
                  <a:pt x="114" y="438"/>
                </a:lnTo>
                <a:lnTo>
                  <a:pt x="114" y="450"/>
                </a:lnTo>
                <a:lnTo>
                  <a:pt x="126" y="462"/>
                </a:lnTo>
                <a:lnTo>
                  <a:pt x="132" y="474"/>
                </a:lnTo>
                <a:lnTo>
                  <a:pt x="132" y="480"/>
                </a:lnTo>
                <a:lnTo>
                  <a:pt x="120" y="492"/>
                </a:lnTo>
                <a:lnTo>
                  <a:pt x="114" y="492"/>
                </a:lnTo>
                <a:lnTo>
                  <a:pt x="132" y="516"/>
                </a:lnTo>
                <a:lnTo>
                  <a:pt x="138" y="552"/>
                </a:lnTo>
                <a:lnTo>
                  <a:pt x="114" y="558"/>
                </a:lnTo>
                <a:lnTo>
                  <a:pt x="132" y="576"/>
                </a:lnTo>
                <a:lnTo>
                  <a:pt x="132" y="636"/>
                </a:lnTo>
                <a:lnTo>
                  <a:pt x="120" y="642"/>
                </a:lnTo>
                <a:lnTo>
                  <a:pt x="114" y="654"/>
                </a:lnTo>
                <a:lnTo>
                  <a:pt x="114" y="678"/>
                </a:lnTo>
                <a:lnTo>
                  <a:pt x="138" y="702"/>
                </a:lnTo>
                <a:lnTo>
                  <a:pt x="138" y="720"/>
                </a:lnTo>
                <a:lnTo>
                  <a:pt x="132" y="732"/>
                </a:lnTo>
                <a:lnTo>
                  <a:pt x="120" y="738"/>
                </a:lnTo>
                <a:lnTo>
                  <a:pt x="114" y="750"/>
                </a:lnTo>
                <a:lnTo>
                  <a:pt x="102" y="756"/>
                </a:lnTo>
                <a:lnTo>
                  <a:pt x="96" y="762"/>
                </a:lnTo>
                <a:lnTo>
                  <a:pt x="114" y="774"/>
                </a:lnTo>
                <a:lnTo>
                  <a:pt x="84" y="798"/>
                </a:lnTo>
                <a:lnTo>
                  <a:pt x="66" y="798"/>
                </a:lnTo>
                <a:lnTo>
                  <a:pt x="54" y="804"/>
                </a:lnTo>
                <a:lnTo>
                  <a:pt x="36" y="810"/>
                </a:lnTo>
                <a:lnTo>
                  <a:pt x="30" y="822"/>
                </a:lnTo>
                <a:lnTo>
                  <a:pt x="30" y="846"/>
                </a:lnTo>
                <a:lnTo>
                  <a:pt x="36" y="852"/>
                </a:lnTo>
                <a:lnTo>
                  <a:pt x="36" y="858"/>
                </a:lnTo>
                <a:lnTo>
                  <a:pt x="6" y="858"/>
                </a:lnTo>
                <a:lnTo>
                  <a:pt x="0" y="864"/>
                </a:lnTo>
                <a:lnTo>
                  <a:pt x="0" y="876"/>
                </a:lnTo>
                <a:lnTo>
                  <a:pt x="6" y="888"/>
                </a:lnTo>
                <a:lnTo>
                  <a:pt x="18" y="894"/>
                </a:lnTo>
                <a:lnTo>
                  <a:pt x="24" y="906"/>
                </a:lnTo>
                <a:lnTo>
                  <a:pt x="36" y="91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Chile" descr="© INSCALE GmbH, 05.05.2010&#10;http://www.presentationload.com/">
            <a:extLst>
              <a:ext uri="{FF2B5EF4-FFF2-40B4-BE49-F238E27FC236}">
                <a16:creationId xmlns:a16="http://schemas.microsoft.com/office/drawing/2014/main" id="{860B8125-08CC-80FF-FD2E-F82D6771F577}"/>
              </a:ext>
            </a:extLst>
          </p:cNvPr>
          <p:cNvSpPr>
            <a:spLocks noEditPoints="1"/>
          </p:cNvSpPr>
          <p:nvPr/>
        </p:nvSpPr>
        <p:spPr bwMode="gray">
          <a:xfrm>
            <a:off x="3276707" y="5054283"/>
            <a:ext cx="545845" cy="1429156"/>
          </a:xfrm>
          <a:custGeom>
            <a:avLst/>
            <a:gdLst>
              <a:gd name="T0" fmla="*/ 2147483647 w 1158"/>
              <a:gd name="T1" fmla="*/ 2147483647 h 3030"/>
              <a:gd name="T2" fmla="*/ 2147483647 w 1158"/>
              <a:gd name="T3" fmla="*/ 2147483647 h 3030"/>
              <a:gd name="T4" fmla="*/ 2147483647 w 1158"/>
              <a:gd name="T5" fmla="*/ 2147483647 h 3030"/>
              <a:gd name="T6" fmla="*/ 2147483647 w 1158"/>
              <a:gd name="T7" fmla="*/ 2147483647 h 3030"/>
              <a:gd name="T8" fmla="*/ 2147483647 w 1158"/>
              <a:gd name="T9" fmla="*/ 2147483647 h 3030"/>
              <a:gd name="T10" fmla="*/ 2147483647 w 1158"/>
              <a:gd name="T11" fmla="*/ 2147483647 h 3030"/>
              <a:gd name="T12" fmla="*/ 2147483647 w 1158"/>
              <a:gd name="T13" fmla="*/ 2147483647 h 3030"/>
              <a:gd name="T14" fmla="*/ 2147483647 w 1158"/>
              <a:gd name="T15" fmla="*/ 2147483647 h 3030"/>
              <a:gd name="T16" fmla="*/ 2147483647 w 1158"/>
              <a:gd name="T17" fmla="*/ 2147483647 h 3030"/>
              <a:gd name="T18" fmla="*/ 2147483647 w 1158"/>
              <a:gd name="T19" fmla="*/ 2147483647 h 3030"/>
              <a:gd name="T20" fmla="*/ 2147483647 w 1158"/>
              <a:gd name="T21" fmla="*/ 2147483647 h 3030"/>
              <a:gd name="T22" fmla="*/ 2147483647 w 1158"/>
              <a:gd name="T23" fmla="*/ 2147483647 h 3030"/>
              <a:gd name="T24" fmla="*/ 2147483647 w 1158"/>
              <a:gd name="T25" fmla="*/ 2147483647 h 3030"/>
              <a:gd name="T26" fmla="*/ 2147483647 w 1158"/>
              <a:gd name="T27" fmla="*/ 2147483647 h 3030"/>
              <a:gd name="T28" fmla="*/ 2147483647 w 1158"/>
              <a:gd name="T29" fmla="*/ 2147483647 h 3030"/>
              <a:gd name="T30" fmla="*/ 2147483647 w 1158"/>
              <a:gd name="T31" fmla="*/ 2147483647 h 3030"/>
              <a:gd name="T32" fmla="*/ 2147483647 w 1158"/>
              <a:gd name="T33" fmla="*/ 2147483647 h 3030"/>
              <a:gd name="T34" fmla="*/ 2147483647 w 1158"/>
              <a:gd name="T35" fmla="*/ 2147483647 h 3030"/>
              <a:gd name="T36" fmla="*/ 2147483647 w 1158"/>
              <a:gd name="T37" fmla="*/ 2147483647 h 3030"/>
              <a:gd name="T38" fmla="*/ 2147483647 w 1158"/>
              <a:gd name="T39" fmla="*/ 2147483647 h 3030"/>
              <a:gd name="T40" fmla="*/ 2147483647 w 1158"/>
              <a:gd name="T41" fmla="*/ 2147483647 h 3030"/>
              <a:gd name="T42" fmla="*/ 2147483647 w 1158"/>
              <a:gd name="T43" fmla="*/ 2147483647 h 3030"/>
              <a:gd name="T44" fmla="*/ 2147483647 w 1158"/>
              <a:gd name="T45" fmla="*/ 2147483647 h 3030"/>
              <a:gd name="T46" fmla="*/ 2147483647 w 1158"/>
              <a:gd name="T47" fmla="*/ 2147483647 h 3030"/>
              <a:gd name="T48" fmla="*/ 2147483647 w 1158"/>
              <a:gd name="T49" fmla="*/ 2147483647 h 3030"/>
              <a:gd name="T50" fmla="*/ 2147483647 w 1158"/>
              <a:gd name="T51" fmla="*/ 2147483647 h 3030"/>
              <a:gd name="T52" fmla="*/ 2147483647 w 1158"/>
              <a:gd name="T53" fmla="*/ 2147483647 h 3030"/>
              <a:gd name="T54" fmla="*/ 2147483647 w 1158"/>
              <a:gd name="T55" fmla="*/ 2147483647 h 3030"/>
              <a:gd name="T56" fmla="*/ 2147483647 w 1158"/>
              <a:gd name="T57" fmla="*/ 2147483647 h 3030"/>
              <a:gd name="T58" fmla="*/ 2147483647 w 1158"/>
              <a:gd name="T59" fmla="*/ 2147483647 h 3030"/>
              <a:gd name="T60" fmla="*/ 2147483647 w 1158"/>
              <a:gd name="T61" fmla="*/ 2147483647 h 3030"/>
              <a:gd name="T62" fmla="*/ 2147483647 w 1158"/>
              <a:gd name="T63" fmla="*/ 2147483647 h 3030"/>
              <a:gd name="T64" fmla="*/ 2147483647 w 1158"/>
              <a:gd name="T65" fmla="*/ 2147483647 h 3030"/>
              <a:gd name="T66" fmla="*/ 2147483647 w 1158"/>
              <a:gd name="T67" fmla="*/ 2147483647 h 3030"/>
              <a:gd name="T68" fmla="*/ 2147483647 w 1158"/>
              <a:gd name="T69" fmla="*/ 2147483647 h 3030"/>
              <a:gd name="T70" fmla="*/ 2147483647 w 1158"/>
              <a:gd name="T71" fmla="*/ 2147483647 h 3030"/>
              <a:gd name="T72" fmla="*/ 2147483647 w 1158"/>
              <a:gd name="T73" fmla="*/ 2147483647 h 3030"/>
              <a:gd name="T74" fmla="*/ 2147483647 w 1158"/>
              <a:gd name="T75" fmla="*/ 2147483647 h 3030"/>
              <a:gd name="T76" fmla="*/ 2147483647 w 1158"/>
              <a:gd name="T77" fmla="*/ 2147483647 h 3030"/>
              <a:gd name="T78" fmla="*/ 0 w 1158"/>
              <a:gd name="T79" fmla="*/ 2147483647 h 3030"/>
              <a:gd name="T80" fmla="*/ 2147483647 w 1158"/>
              <a:gd name="T81" fmla="*/ 2147483647 h 3030"/>
              <a:gd name="T82" fmla="*/ 2147483647 w 1158"/>
              <a:gd name="T83" fmla="*/ 2147483647 h 3030"/>
              <a:gd name="T84" fmla="*/ 2147483647 w 1158"/>
              <a:gd name="T85" fmla="*/ 2147483647 h 3030"/>
              <a:gd name="T86" fmla="*/ 2147483647 w 1158"/>
              <a:gd name="T87" fmla="*/ 2147483647 h 3030"/>
              <a:gd name="T88" fmla="*/ 2147483647 w 1158"/>
              <a:gd name="T89" fmla="*/ 2147483647 h 3030"/>
              <a:gd name="T90" fmla="*/ 2147483647 w 1158"/>
              <a:gd name="T91" fmla="*/ 2147483647 h 3030"/>
              <a:gd name="T92" fmla="*/ 2147483647 w 1158"/>
              <a:gd name="T93" fmla="*/ 2147483647 h 3030"/>
              <a:gd name="T94" fmla="*/ 2147483647 w 1158"/>
              <a:gd name="T95" fmla="*/ 2147483647 h 3030"/>
              <a:gd name="T96" fmla="*/ 2147483647 w 1158"/>
              <a:gd name="T97" fmla="*/ 2147483647 h 3030"/>
              <a:gd name="T98" fmla="*/ 2147483647 w 1158"/>
              <a:gd name="T99" fmla="*/ 2147483647 h 3030"/>
              <a:gd name="T100" fmla="*/ 2147483647 w 1158"/>
              <a:gd name="T101" fmla="*/ 2147483647 h 3030"/>
              <a:gd name="T102" fmla="*/ 2147483647 w 1158"/>
              <a:gd name="T103" fmla="*/ 2147483647 h 3030"/>
              <a:gd name="T104" fmla="*/ 2147483647 w 1158"/>
              <a:gd name="T105" fmla="*/ 2147483647 h 3030"/>
              <a:gd name="T106" fmla="*/ 2147483647 w 1158"/>
              <a:gd name="T107" fmla="*/ 2147483647 h 3030"/>
              <a:gd name="T108" fmla="*/ 2147483647 w 1158"/>
              <a:gd name="T109" fmla="*/ 2147483647 h 3030"/>
              <a:gd name="T110" fmla="*/ 2147483647 w 1158"/>
              <a:gd name="T111" fmla="*/ 2147483647 h 3030"/>
              <a:gd name="T112" fmla="*/ 2147483647 w 1158"/>
              <a:gd name="T113" fmla="*/ 2147483647 h 3030"/>
              <a:gd name="T114" fmla="*/ 2147483647 w 1158"/>
              <a:gd name="T115" fmla="*/ 2147483647 h 3030"/>
              <a:gd name="T116" fmla="*/ 2147483647 w 1158"/>
              <a:gd name="T117" fmla="*/ 2147483647 h 3030"/>
              <a:gd name="T118" fmla="*/ 2147483647 w 1158"/>
              <a:gd name="T119" fmla="*/ 2147483647 h 3030"/>
              <a:gd name="T120" fmla="*/ 2147483647 w 1158"/>
              <a:gd name="T121" fmla="*/ 2147483647 h 3030"/>
              <a:gd name="T122" fmla="*/ 2147483647 w 1158"/>
              <a:gd name="T123" fmla="*/ 2147483647 h 30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58"/>
              <a:gd name="T187" fmla="*/ 0 h 3030"/>
              <a:gd name="T188" fmla="*/ 1158 w 1158"/>
              <a:gd name="T189" fmla="*/ 3030 h 30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58" h="3030">
                <a:moveTo>
                  <a:pt x="1014" y="2910"/>
                </a:moveTo>
                <a:lnTo>
                  <a:pt x="984" y="2898"/>
                </a:lnTo>
                <a:lnTo>
                  <a:pt x="966" y="2880"/>
                </a:lnTo>
                <a:lnTo>
                  <a:pt x="948" y="2874"/>
                </a:lnTo>
                <a:lnTo>
                  <a:pt x="942" y="2862"/>
                </a:lnTo>
                <a:lnTo>
                  <a:pt x="936" y="2856"/>
                </a:lnTo>
                <a:lnTo>
                  <a:pt x="936" y="2850"/>
                </a:lnTo>
                <a:lnTo>
                  <a:pt x="906" y="2850"/>
                </a:lnTo>
                <a:lnTo>
                  <a:pt x="912" y="2832"/>
                </a:lnTo>
                <a:lnTo>
                  <a:pt x="870" y="2796"/>
                </a:lnTo>
                <a:lnTo>
                  <a:pt x="840" y="2802"/>
                </a:lnTo>
                <a:lnTo>
                  <a:pt x="828" y="2796"/>
                </a:lnTo>
                <a:lnTo>
                  <a:pt x="816" y="2808"/>
                </a:lnTo>
                <a:lnTo>
                  <a:pt x="792" y="2814"/>
                </a:lnTo>
                <a:lnTo>
                  <a:pt x="798" y="2832"/>
                </a:lnTo>
                <a:lnTo>
                  <a:pt x="780" y="2832"/>
                </a:lnTo>
                <a:lnTo>
                  <a:pt x="780" y="2862"/>
                </a:lnTo>
                <a:lnTo>
                  <a:pt x="786" y="2868"/>
                </a:lnTo>
                <a:lnTo>
                  <a:pt x="798" y="2868"/>
                </a:lnTo>
                <a:lnTo>
                  <a:pt x="810" y="2862"/>
                </a:lnTo>
                <a:lnTo>
                  <a:pt x="816" y="2856"/>
                </a:lnTo>
                <a:lnTo>
                  <a:pt x="828" y="2850"/>
                </a:lnTo>
                <a:lnTo>
                  <a:pt x="834" y="2844"/>
                </a:lnTo>
                <a:lnTo>
                  <a:pt x="858" y="2856"/>
                </a:lnTo>
                <a:lnTo>
                  <a:pt x="858" y="2874"/>
                </a:lnTo>
                <a:lnTo>
                  <a:pt x="846" y="2880"/>
                </a:lnTo>
                <a:lnTo>
                  <a:pt x="828" y="2898"/>
                </a:lnTo>
                <a:lnTo>
                  <a:pt x="822" y="2898"/>
                </a:lnTo>
                <a:lnTo>
                  <a:pt x="828" y="2904"/>
                </a:lnTo>
                <a:lnTo>
                  <a:pt x="882" y="2922"/>
                </a:lnTo>
                <a:lnTo>
                  <a:pt x="912" y="2928"/>
                </a:lnTo>
                <a:lnTo>
                  <a:pt x="924" y="2934"/>
                </a:lnTo>
                <a:lnTo>
                  <a:pt x="906" y="2958"/>
                </a:lnTo>
                <a:lnTo>
                  <a:pt x="906" y="2952"/>
                </a:lnTo>
                <a:lnTo>
                  <a:pt x="894" y="2940"/>
                </a:lnTo>
                <a:lnTo>
                  <a:pt x="876" y="2940"/>
                </a:lnTo>
                <a:lnTo>
                  <a:pt x="870" y="2946"/>
                </a:lnTo>
                <a:lnTo>
                  <a:pt x="870" y="2952"/>
                </a:lnTo>
                <a:lnTo>
                  <a:pt x="852" y="2928"/>
                </a:lnTo>
                <a:lnTo>
                  <a:pt x="834" y="2934"/>
                </a:lnTo>
                <a:lnTo>
                  <a:pt x="846" y="2946"/>
                </a:lnTo>
                <a:lnTo>
                  <a:pt x="816" y="2940"/>
                </a:lnTo>
                <a:lnTo>
                  <a:pt x="822" y="2946"/>
                </a:lnTo>
                <a:lnTo>
                  <a:pt x="828" y="2958"/>
                </a:lnTo>
                <a:lnTo>
                  <a:pt x="834" y="2964"/>
                </a:lnTo>
                <a:lnTo>
                  <a:pt x="894" y="2964"/>
                </a:lnTo>
                <a:lnTo>
                  <a:pt x="906" y="2970"/>
                </a:lnTo>
                <a:lnTo>
                  <a:pt x="1050" y="2970"/>
                </a:lnTo>
                <a:lnTo>
                  <a:pt x="1074" y="2982"/>
                </a:lnTo>
                <a:lnTo>
                  <a:pt x="1080" y="2988"/>
                </a:lnTo>
                <a:lnTo>
                  <a:pt x="1086" y="2988"/>
                </a:lnTo>
                <a:lnTo>
                  <a:pt x="1122" y="2970"/>
                </a:lnTo>
                <a:lnTo>
                  <a:pt x="1140" y="2976"/>
                </a:lnTo>
                <a:lnTo>
                  <a:pt x="1152" y="2976"/>
                </a:lnTo>
                <a:lnTo>
                  <a:pt x="1158" y="2952"/>
                </a:lnTo>
                <a:lnTo>
                  <a:pt x="1140" y="2952"/>
                </a:lnTo>
                <a:lnTo>
                  <a:pt x="1086" y="2940"/>
                </a:lnTo>
                <a:lnTo>
                  <a:pt x="1014" y="2910"/>
                </a:lnTo>
                <a:close/>
                <a:moveTo>
                  <a:pt x="990" y="2988"/>
                </a:moveTo>
                <a:lnTo>
                  <a:pt x="1014" y="3000"/>
                </a:lnTo>
                <a:lnTo>
                  <a:pt x="1068" y="3006"/>
                </a:lnTo>
                <a:lnTo>
                  <a:pt x="1038" y="2982"/>
                </a:lnTo>
                <a:lnTo>
                  <a:pt x="990" y="2988"/>
                </a:lnTo>
                <a:close/>
                <a:moveTo>
                  <a:pt x="960" y="2994"/>
                </a:moveTo>
                <a:lnTo>
                  <a:pt x="966" y="2982"/>
                </a:lnTo>
                <a:lnTo>
                  <a:pt x="888" y="2982"/>
                </a:lnTo>
                <a:lnTo>
                  <a:pt x="906" y="3012"/>
                </a:lnTo>
                <a:lnTo>
                  <a:pt x="936" y="3018"/>
                </a:lnTo>
                <a:lnTo>
                  <a:pt x="930" y="3006"/>
                </a:lnTo>
                <a:lnTo>
                  <a:pt x="936" y="3000"/>
                </a:lnTo>
                <a:lnTo>
                  <a:pt x="948" y="3012"/>
                </a:lnTo>
                <a:lnTo>
                  <a:pt x="996" y="3012"/>
                </a:lnTo>
                <a:lnTo>
                  <a:pt x="1008" y="3030"/>
                </a:lnTo>
                <a:lnTo>
                  <a:pt x="1026" y="3030"/>
                </a:lnTo>
                <a:lnTo>
                  <a:pt x="996" y="3000"/>
                </a:lnTo>
                <a:lnTo>
                  <a:pt x="960" y="2994"/>
                </a:lnTo>
                <a:close/>
                <a:moveTo>
                  <a:pt x="804" y="2946"/>
                </a:moveTo>
                <a:lnTo>
                  <a:pt x="744" y="2940"/>
                </a:lnTo>
                <a:lnTo>
                  <a:pt x="750" y="2958"/>
                </a:lnTo>
                <a:lnTo>
                  <a:pt x="792" y="2958"/>
                </a:lnTo>
                <a:lnTo>
                  <a:pt x="804" y="2976"/>
                </a:lnTo>
                <a:lnTo>
                  <a:pt x="864" y="3000"/>
                </a:lnTo>
                <a:lnTo>
                  <a:pt x="828" y="2970"/>
                </a:lnTo>
                <a:lnTo>
                  <a:pt x="804" y="2946"/>
                </a:lnTo>
                <a:close/>
                <a:moveTo>
                  <a:pt x="804" y="2880"/>
                </a:moveTo>
                <a:lnTo>
                  <a:pt x="786" y="2898"/>
                </a:lnTo>
                <a:lnTo>
                  <a:pt x="792" y="2928"/>
                </a:lnTo>
                <a:lnTo>
                  <a:pt x="816" y="2922"/>
                </a:lnTo>
                <a:lnTo>
                  <a:pt x="804" y="2880"/>
                </a:lnTo>
                <a:close/>
                <a:moveTo>
                  <a:pt x="774" y="2928"/>
                </a:moveTo>
                <a:lnTo>
                  <a:pt x="768" y="2910"/>
                </a:lnTo>
                <a:lnTo>
                  <a:pt x="720" y="2898"/>
                </a:lnTo>
                <a:lnTo>
                  <a:pt x="708" y="2916"/>
                </a:lnTo>
                <a:lnTo>
                  <a:pt x="708" y="2934"/>
                </a:lnTo>
                <a:lnTo>
                  <a:pt x="744" y="2922"/>
                </a:lnTo>
                <a:lnTo>
                  <a:pt x="774" y="2928"/>
                </a:lnTo>
                <a:close/>
                <a:moveTo>
                  <a:pt x="612" y="2772"/>
                </a:moveTo>
                <a:lnTo>
                  <a:pt x="606" y="2766"/>
                </a:lnTo>
                <a:lnTo>
                  <a:pt x="594" y="2766"/>
                </a:lnTo>
                <a:lnTo>
                  <a:pt x="588" y="2760"/>
                </a:lnTo>
                <a:lnTo>
                  <a:pt x="570" y="2760"/>
                </a:lnTo>
                <a:lnTo>
                  <a:pt x="570" y="2766"/>
                </a:lnTo>
                <a:lnTo>
                  <a:pt x="564" y="2778"/>
                </a:lnTo>
                <a:lnTo>
                  <a:pt x="564" y="2808"/>
                </a:lnTo>
                <a:lnTo>
                  <a:pt x="570" y="2808"/>
                </a:lnTo>
                <a:lnTo>
                  <a:pt x="576" y="2802"/>
                </a:lnTo>
                <a:lnTo>
                  <a:pt x="588" y="2802"/>
                </a:lnTo>
                <a:lnTo>
                  <a:pt x="594" y="2796"/>
                </a:lnTo>
                <a:lnTo>
                  <a:pt x="600" y="2820"/>
                </a:lnTo>
                <a:lnTo>
                  <a:pt x="630" y="2808"/>
                </a:lnTo>
                <a:lnTo>
                  <a:pt x="612" y="2790"/>
                </a:lnTo>
                <a:lnTo>
                  <a:pt x="618" y="2772"/>
                </a:lnTo>
                <a:lnTo>
                  <a:pt x="612" y="2772"/>
                </a:lnTo>
                <a:close/>
                <a:moveTo>
                  <a:pt x="552" y="2826"/>
                </a:moveTo>
                <a:lnTo>
                  <a:pt x="516" y="2808"/>
                </a:lnTo>
                <a:lnTo>
                  <a:pt x="546" y="2832"/>
                </a:lnTo>
                <a:lnTo>
                  <a:pt x="588" y="2844"/>
                </a:lnTo>
                <a:lnTo>
                  <a:pt x="606" y="2850"/>
                </a:lnTo>
                <a:lnTo>
                  <a:pt x="588" y="2832"/>
                </a:lnTo>
                <a:lnTo>
                  <a:pt x="552" y="2826"/>
                </a:lnTo>
                <a:close/>
                <a:moveTo>
                  <a:pt x="552" y="2748"/>
                </a:moveTo>
                <a:lnTo>
                  <a:pt x="534" y="2730"/>
                </a:lnTo>
                <a:lnTo>
                  <a:pt x="528" y="2766"/>
                </a:lnTo>
                <a:lnTo>
                  <a:pt x="504" y="2772"/>
                </a:lnTo>
                <a:lnTo>
                  <a:pt x="546" y="2784"/>
                </a:lnTo>
                <a:lnTo>
                  <a:pt x="552" y="2748"/>
                </a:lnTo>
                <a:close/>
                <a:moveTo>
                  <a:pt x="444" y="2736"/>
                </a:moveTo>
                <a:lnTo>
                  <a:pt x="480" y="2772"/>
                </a:lnTo>
                <a:lnTo>
                  <a:pt x="492" y="2760"/>
                </a:lnTo>
                <a:lnTo>
                  <a:pt x="462" y="2724"/>
                </a:lnTo>
                <a:lnTo>
                  <a:pt x="444" y="2736"/>
                </a:lnTo>
                <a:close/>
                <a:moveTo>
                  <a:pt x="516" y="2724"/>
                </a:moveTo>
                <a:lnTo>
                  <a:pt x="504" y="2718"/>
                </a:lnTo>
                <a:lnTo>
                  <a:pt x="492" y="2730"/>
                </a:lnTo>
                <a:lnTo>
                  <a:pt x="504" y="2748"/>
                </a:lnTo>
                <a:lnTo>
                  <a:pt x="516" y="2724"/>
                </a:lnTo>
                <a:close/>
                <a:moveTo>
                  <a:pt x="456" y="2706"/>
                </a:moveTo>
                <a:lnTo>
                  <a:pt x="462" y="2676"/>
                </a:lnTo>
                <a:lnTo>
                  <a:pt x="456" y="2640"/>
                </a:lnTo>
                <a:lnTo>
                  <a:pt x="438" y="2634"/>
                </a:lnTo>
                <a:lnTo>
                  <a:pt x="438" y="2652"/>
                </a:lnTo>
                <a:lnTo>
                  <a:pt x="408" y="2646"/>
                </a:lnTo>
                <a:lnTo>
                  <a:pt x="432" y="2682"/>
                </a:lnTo>
                <a:lnTo>
                  <a:pt x="426" y="2724"/>
                </a:lnTo>
                <a:lnTo>
                  <a:pt x="456" y="2706"/>
                </a:lnTo>
                <a:close/>
                <a:moveTo>
                  <a:pt x="366" y="2622"/>
                </a:moveTo>
                <a:lnTo>
                  <a:pt x="384" y="2628"/>
                </a:lnTo>
                <a:lnTo>
                  <a:pt x="390" y="2658"/>
                </a:lnTo>
                <a:lnTo>
                  <a:pt x="396" y="2628"/>
                </a:lnTo>
                <a:lnTo>
                  <a:pt x="402" y="2604"/>
                </a:lnTo>
                <a:lnTo>
                  <a:pt x="372" y="2598"/>
                </a:lnTo>
                <a:lnTo>
                  <a:pt x="366" y="2622"/>
                </a:lnTo>
                <a:close/>
                <a:moveTo>
                  <a:pt x="372" y="2586"/>
                </a:moveTo>
                <a:lnTo>
                  <a:pt x="378" y="2586"/>
                </a:lnTo>
                <a:lnTo>
                  <a:pt x="378" y="2580"/>
                </a:lnTo>
                <a:lnTo>
                  <a:pt x="384" y="2574"/>
                </a:lnTo>
                <a:lnTo>
                  <a:pt x="414" y="2598"/>
                </a:lnTo>
                <a:lnTo>
                  <a:pt x="414" y="2574"/>
                </a:lnTo>
                <a:lnTo>
                  <a:pt x="384" y="2544"/>
                </a:lnTo>
                <a:lnTo>
                  <a:pt x="378" y="2532"/>
                </a:lnTo>
                <a:lnTo>
                  <a:pt x="372" y="2526"/>
                </a:lnTo>
                <a:lnTo>
                  <a:pt x="360" y="2502"/>
                </a:lnTo>
                <a:lnTo>
                  <a:pt x="360" y="2490"/>
                </a:lnTo>
                <a:lnTo>
                  <a:pt x="342" y="2454"/>
                </a:lnTo>
                <a:lnTo>
                  <a:pt x="330" y="2448"/>
                </a:lnTo>
                <a:lnTo>
                  <a:pt x="324" y="2442"/>
                </a:lnTo>
                <a:lnTo>
                  <a:pt x="318" y="2442"/>
                </a:lnTo>
                <a:lnTo>
                  <a:pt x="312" y="2448"/>
                </a:lnTo>
                <a:lnTo>
                  <a:pt x="312" y="2454"/>
                </a:lnTo>
                <a:lnTo>
                  <a:pt x="294" y="2448"/>
                </a:lnTo>
                <a:lnTo>
                  <a:pt x="288" y="2454"/>
                </a:lnTo>
                <a:lnTo>
                  <a:pt x="288" y="2466"/>
                </a:lnTo>
                <a:lnTo>
                  <a:pt x="282" y="2472"/>
                </a:lnTo>
                <a:lnTo>
                  <a:pt x="282" y="2490"/>
                </a:lnTo>
                <a:lnTo>
                  <a:pt x="330" y="2490"/>
                </a:lnTo>
                <a:lnTo>
                  <a:pt x="312" y="2532"/>
                </a:lnTo>
                <a:lnTo>
                  <a:pt x="324" y="2532"/>
                </a:lnTo>
                <a:lnTo>
                  <a:pt x="348" y="2508"/>
                </a:lnTo>
                <a:lnTo>
                  <a:pt x="342" y="2532"/>
                </a:lnTo>
                <a:lnTo>
                  <a:pt x="342" y="2538"/>
                </a:lnTo>
                <a:lnTo>
                  <a:pt x="348" y="2544"/>
                </a:lnTo>
                <a:lnTo>
                  <a:pt x="366" y="2580"/>
                </a:lnTo>
                <a:lnTo>
                  <a:pt x="366" y="2586"/>
                </a:lnTo>
                <a:lnTo>
                  <a:pt x="372" y="2586"/>
                </a:lnTo>
                <a:close/>
                <a:moveTo>
                  <a:pt x="246" y="2082"/>
                </a:moveTo>
                <a:lnTo>
                  <a:pt x="246" y="2034"/>
                </a:lnTo>
                <a:lnTo>
                  <a:pt x="216" y="2004"/>
                </a:lnTo>
                <a:lnTo>
                  <a:pt x="234" y="1992"/>
                </a:lnTo>
                <a:lnTo>
                  <a:pt x="210" y="1968"/>
                </a:lnTo>
                <a:lnTo>
                  <a:pt x="174" y="1956"/>
                </a:lnTo>
                <a:lnTo>
                  <a:pt x="174" y="1986"/>
                </a:lnTo>
                <a:lnTo>
                  <a:pt x="180" y="1998"/>
                </a:lnTo>
                <a:lnTo>
                  <a:pt x="180" y="2004"/>
                </a:lnTo>
                <a:lnTo>
                  <a:pt x="192" y="2016"/>
                </a:lnTo>
                <a:lnTo>
                  <a:pt x="198" y="2028"/>
                </a:lnTo>
                <a:lnTo>
                  <a:pt x="204" y="2034"/>
                </a:lnTo>
                <a:lnTo>
                  <a:pt x="204" y="2046"/>
                </a:lnTo>
                <a:lnTo>
                  <a:pt x="198" y="2064"/>
                </a:lnTo>
                <a:lnTo>
                  <a:pt x="246" y="2082"/>
                </a:lnTo>
                <a:close/>
                <a:moveTo>
                  <a:pt x="246" y="2178"/>
                </a:moveTo>
                <a:lnTo>
                  <a:pt x="258" y="2190"/>
                </a:lnTo>
                <a:lnTo>
                  <a:pt x="282" y="2190"/>
                </a:lnTo>
                <a:lnTo>
                  <a:pt x="294" y="2172"/>
                </a:lnTo>
                <a:lnTo>
                  <a:pt x="264" y="2178"/>
                </a:lnTo>
                <a:lnTo>
                  <a:pt x="246" y="2178"/>
                </a:lnTo>
                <a:close/>
                <a:moveTo>
                  <a:pt x="282" y="2220"/>
                </a:moveTo>
                <a:lnTo>
                  <a:pt x="282" y="2238"/>
                </a:lnTo>
                <a:lnTo>
                  <a:pt x="306" y="2256"/>
                </a:lnTo>
                <a:lnTo>
                  <a:pt x="306" y="2232"/>
                </a:lnTo>
                <a:lnTo>
                  <a:pt x="294" y="2208"/>
                </a:lnTo>
                <a:lnTo>
                  <a:pt x="258" y="2208"/>
                </a:lnTo>
                <a:lnTo>
                  <a:pt x="282" y="2220"/>
                </a:lnTo>
                <a:close/>
                <a:moveTo>
                  <a:pt x="318" y="2190"/>
                </a:moveTo>
                <a:lnTo>
                  <a:pt x="324" y="2184"/>
                </a:lnTo>
                <a:lnTo>
                  <a:pt x="336" y="2178"/>
                </a:lnTo>
                <a:lnTo>
                  <a:pt x="348" y="2166"/>
                </a:lnTo>
                <a:lnTo>
                  <a:pt x="336" y="2154"/>
                </a:lnTo>
                <a:lnTo>
                  <a:pt x="324" y="2154"/>
                </a:lnTo>
                <a:lnTo>
                  <a:pt x="312" y="2160"/>
                </a:lnTo>
                <a:lnTo>
                  <a:pt x="306" y="2166"/>
                </a:lnTo>
                <a:lnTo>
                  <a:pt x="306" y="2184"/>
                </a:lnTo>
                <a:lnTo>
                  <a:pt x="312" y="2190"/>
                </a:lnTo>
                <a:lnTo>
                  <a:pt x="318" y="2190"/>
                </a:lnTo>
                <a:close/>
                <a:moveTo>
                  <a:pt x="252" y="2112"/>
                </a:moveTo>
                <a:lnTo>
                  <a:pt x="240" y="2118"/>
                </a:lnTo>
                <a:lnTo>
                  <a:pt x="240" y="2136"/>
                </a:lnTo>
                <a:lnTo>
                  <a:pt x="252" y="2136"/>
                </a:lnTo>
                <a:lnTo>
                  <a:pt x="264" y="2124"/>
                </a:lnTo>
                <a:lnTo>
                  <a:pt x="264" y="2106"/>
                </a:lnTo>
                <a:lnTo>
                  <a:pt x="258" y="2106"/>
                </a:lnTo>
                <a:lnTo>
                  <a:pt x="252" y="2112"/>
                </a:lnTo>
                <a:close/>
                <a:moveTo>
                  <a:pt x="234" y="2154"/>
                </a:moveTo>
                <a:lnTo>
                  <a:pt x="216" y="2154"/>
                </a:lnTo>
                <a:lnTo>
                  <a:pt x="228" y="2178"/>
                </a:lnTo>
                <a:lnTo>
                  <a:pt x="234" y="2154"/>
                </a:lnTo>
                <a:close/>
                <a:moveTo>
                  <a:pt x="714" y="2874"/>
                </a:moveTo>
                <a:lnTo>
                  <a:pt x="726" y="2874"/>
                </a:lnTo>
                <a:lnTo>
                  <a:pt x="726" y="2886"/>
                </a:lnTo>
                <a:lnTo>
                  <a:pt x="768" y="2886"/>
                </a:lnTo>
                <a:lnTo>
                  <a:pt x="774" y="2880"/>
                </a:lnTo>
                <a:lnTo>
                  <a:pt x="774" y="2874"/>
                </a:lnTo>
                <a:lnTo>
                  <a:pt x="744" y="2844"/>
                </a:lnTo>
                <a:lnTo>
                  <a:pt x="744" y="2808"/>
                </a:lnTo>
                <a:lnTo>
                  <a:pt x="786" y="2802"/>
                </a:lnTo>
                <a:lnTo>
                  <a:pt x="780" y="2790"/>
                </a:lnTo>
                <a:lnTo>
                  <a:pt x="804" y="2790"/>
                </a:lnTo>
                <a:lnTo>
                  <a:pt x="816" y="2772"/>
                </a:lnTo>
                <a:lnTo>
                  <a:pt x="792" y="2754"/>
                </a:lnTo>
                <a:lnTo>
                  <a:pt x="696" y="2754"/>
                </a:lnTo>
                <a:lnTo>
                  <a:pt x="684" y="2760"/>
                </a:lnTo>
                <a:lnTo>
                  <a:pt x="672" y="2760"/>
                </a:lnTo>
                <a:lnTo>
                  <a:pt x="654" y="2742"/>
                </a:lnTo>
                <a:lnTo>
                  <a:pt x="618" y="2724"/>
                </a:lnTo>
                <a:lnTo>
                  <a:pt x="606" y="2706"/>
                </a:lnTo>
                <a:lnTo>
                  <a:pt x="588" y="2682"/>
                </a:lnTo>
                <a:lnTo>
                  <a:pt x="588" y="2658"/>
                </a:lnTo>
                <a:lnTo>
                  <a:pt x="576" y="2646"/>
                </a:lnTo>
                <a:lnTo>
                  <a:pt x="564" y="2640"/>
                </a:lnTo>
                <a:lnTo>
                  <a:pt x="546" y="2640"/>
                </a:lnTo>
                <a:lnTo>
                  <a:pt x="534" y="2652"/>
                </a:lnTo>
                <a:lnTo>
                  <a:pt x="528" y="2652"/>
                </a:lnTo>
                <a:lnTo>
                  <a:pt x="516" y="2646"/>
                </a:lnTo>
                <a:lnTo>
                  <a:pt x="510" y="2640"/>
                </a:lnTo>
                <a:lnTo>
                  <a:pt x="510" y="2628"/>
                </a:lnTo>
                <a:lnTo>
                  <a:pt x="504" y="2622"/>
                </a:lnTo>
                <a:lnTo>
                  <a:pt x="504" y="2616"/>
                </a:lnTo>
                <a:lnTo>
                  <a:pt x="474" y="2610"/>
                </a:lnTo>
                <a:lnTo>
                  <a:pt x="474" y="2574"/>
                </a:lnTo>
                <a:lnTo>
                  <a:pt x="468" y="2568"/>
                </a:lnTo>
                <a:lnTo>
                  <a:pt x="462" y="2556"/>
                </a:lnTo>
                <a:lnTo>
                  <a:pt x="462" y="2544"/>
                </a:lnTo>
                <a:lnTo>
                  <a:pt x="474" y="2538"/>
                </a:lnTo>
                <a:lnTo>
                  <a:pt x="474" y="2514"/>
                </a:lnTo>
                <a:lnTo>
                  <a:pt x="480" y="2514"/>
                </a:lnTo>
                <a:lnTo>
                  <a:pt x="486" y="2508"/>
                </a:lnTo>
                <a:lnTo>
                  <a:pt x="492" y="2508"/>
                </a:lnTo>
                <a:lnTo>
                  <a:pt x="498" y="2502"/>
                </a:lnTo>
                <a:lnTo>
                  <a:pt x="498" y="2496"/>
                </a:lnTo>
                <a:lnTo>
                  <a:pt x="474" y="2472"/>
                </a:lnTo>
                <a:lnTo>
                  <a:pt x="480" y="2466"/>
                </a:lnTo>
                <a:lnTo>
                  <a:pt x="492" y="2460"/>
                </a:lnTo>
                <a:lnTo>
                  <a:pt x="498" y="2460"/>
                </a:lnTo>
                <a:lnTo>
                  <a:pt x="498" y="2454"/>
                </a:lnTo>
                <a:lnTo>
                  <a:pt x="474" y="2430"/>
                </a:lnTo>
                <a:lnTo>
                  <a:pt x="468" y="2430"/>
                </a:lnTo>
                <a:lnTo>
                  <a:pt x="474" y="2388"/>
                </a:lnTo>
                <a:lnTo>
                  <a:pt x="486" y="2382"/>
                </a:lnTo>
                <a:lnTo>
                  <a:pt x="474" y="2358"/>
                </a:lnTo>
                <a:lnTo>
                  <a:pt x="480" y="2322"/>
                </a:lnTo>
                <a:lnTo>
                  <a:pt x="456" y="2298"/>
                </a:lnTo>
                <a:lnTo>
                  <a:pt x="462" y="2274"/>
                </a:lnTo>
                <a:lnTo>
                  <a:pt x="438" y="2256"/>
                </a:lnTo>
                <a:lnTo>
                  <a:pt x="450" y="2244"/>
                </a:lnTo>
                <a:lnTo>
                  <a:pt x="456" y="2232"/>
                </a:lnTo>
                <a:lnTo>
                  <a:pt x="462" y="2226"/>
                </a:lnTo>
                <a:lnTo>
                  <a:pt x="438" y="2202"/>
                </a:lnTo>
                <a:lnTo>
                  <a:pt x="426" y="2202"/>
                </a:lnTo>
                <a:lnTo>
                  <a:pt x="420" y="2196"/>
                </a:lnTo>
                <a:lnTo>
                  <a:pt x="408" y="2190"/>
                </a:lnTo>
                <a:lnTo>
                  <a:pt x="402" y="2190"/>
                </a:lnTo>
                <a:lnTo>
                  <a:pt x="396" y="2184"/>
                </a:lnTo>
                <a:lnTo>
                  <a:pt x="414" y="2184"/>
                </a:lnTo>
                <a:lnTo>
                  <a:pt x="426" y="2178"/>
                </a:lnTo>
                <a:lnTo>
                  <a:pt x="438" y="2178"/>
                </a:lnTo>
                <a:lnTo>
                  <a:pt x="444" y="2172"/>
                </a:lnTo>
                <a:lnTo>
                  <a:pt x="444" y="2166"/>
                </a:lnTo>
                <a:lnTo>
                  <a:pt x="432" y="2160"/>
                </a:lnTo>
                <a:lnTo>
                  <a:pt x="402" y="2160"/>
                </a:lnTo>
                <a:lnTo>
                  <a:pt x="390" y="2148"/>
                </a:lnTo>
                <a:lnTo>
                  <a:pt x="390" y="2118"/>
                </a:lnTo>
                <a:lnTo>
                  <a:pt x="384" y="2106"/>
                </a:lnTo>
                <a:lnTo>
                  <a:pt x="384" y="2100"/>
                </a:lnTo>
                <a:lnTo>
                  <a:pt x="378" y="2094"/>
                </a:lnTo>
                <a:lnTo>
                  <a:pt x="366" y="2088"/>
                </a:lnTo>
                <a:lnTo>
                  <a:pt x="360" y="2088"/>
                </a:lnTo>
                <a:lnTo>
                  <a:pt x="366" y="2058"/>
                </a:lnTo>
                <a:lnTo>
                  <a:pt x="342" y="2046"/>
                </a:lnTo>
                <a:lnTo>
                  <a:pt x="336" y="2040"/>
                </a:lnTo>
                <a:lnTo>
                  <a:pt x="336" y="2028"/>
                </a:lnTo>
                <a:lnTo>
                  <a:pt x="330" y="2016"/>
                </a:lnTo>
                <a:lnTo>
                  <a:pt x="330" y="1998"/>
                </a:lnTo>
                <a:lnTo>
                  <a:pt x="324" y="1986"/>
                </a:lnTo>
                <a:lnTo>
                  <a:pt x="324" y="1974"/>
                </a:lnTo>
                <a:lnTo>
                  <a:pt x="330" y="1968"/>
                </a:lnTo>
                <a:lnTo>
                  <a:pt x="342" y="1962"/>
                </a:lnTo>
                <a:lnTo>
                  <a:pt x="348" y="1962"/>
                </a:lnTo>
                <a:lnTo>
                  <a:pt x="336" y="1950"/>
                </a:lnTo>
                <a:lnTo>
                  <a:pt x="324" y="1944"/>
                </a:lnTo>
                <a:lnTo>
                  <a:pt x="306" y="1926"/>
                </a:lnTo>
                <a:lnTo>
                  <a:pt x="300" y="1914"/>
                </a:lnTo>
                <a:lnTo>
                  <a:pt x="300" y="1890"/>
                </a:lnTo>
                <a:lnTo>
                  <a:pt x="294" y="1878"/>
                </a:lnTo>
                <a:lnTo>
                  <a:pt x="288" y="1872"/>
                </a:lnTo>
                <a:lnTo>
                  <a:pt x="288" y="1842"/>
                </a:lnTo>
                <a:lnTo>
                  <a:pt x="294" y="1836"/>
                </a:lnTo>
                <a:lnTo>
                  <a:pt x="294" y="1824"/>
                </a:lnTo>
                <a:lnTo>
                  <a:pt x="276" y="1812"/>
                </a:lnTo>
                <a:lnTo>
                  <a:pt x="276" y="1806"/>
                </a:lnTo>
                <a:lnTo>
                  <a:pt x="282" y="1794"/>
                </a:lnTo>
                <a:lnTo>
                  <a:pt x="282" y="1788"/>
                </a:lnTo>
                <a:lnTo>
                  <a:pt x="264" y="1770"/>
                </a:lnTo>
                <a:lnTo>
                  <a:pt x="282" y="1758"/>
                </a:lnTo>
                <a:lnTo>
                  <a:pt x="270" y="1716"/>
                </a:lnTo>
                <a:lnTo>
                  <a:pt x="276" y="1716"/>
                </a:lnTo>
                <a:lnTo>
                  <a:pt x="282" y="1710"/>
                </a:lnTo>
                <a:lnTo>
                  <a:pt x="294" y="1704"/>
                </a:lnTo>
                <a:lnTo>
                  <a:pt x="300" y="1692"/>
                </a:lnTo>
                <a:lnTo>
                  <a:pt x="300" y="1686"/>
                </a:lnTo>
                <a:lnTo>
                  <a:pt x="282" y="1668"/>
                </a:lnTo>
                <a:lnTo>
                  <a:pt x="276" y="1668"/>
                </a:lnTo>
                <a:lnTo>
                  <a:pt x="276" y="1650"/>
                </a:lnTo>
                <a:lnTo>
                  <a:pt x="246" y="1626"/>
                </a:lnTo>
                <a:lnTo>
                  <a:pt x="246" y="1578"/>
                </a:lnTo>
                <a:lnTo>
                  <a:pt x="240" y="1566"/>
                </a:lnTo>
                <a:lnTo>
                  <a:pt x="234" y="1548"/>
                </a:lnTo>
                <a:lnTo>
                  <a:pt x="234" y="1536"/>
                </a:lnTo>
                <a:lnTo>
                  <a:pt x="228" y="1530"/>
                </a:lnTo>
                <a:lnTo>
                  <a:pt x="228" y="1524"/>
                </a:lnTo>
                <a:lnTo>
                  <a:pt x="252" y="1518"/>
                </a:lnTo>
                <a:lnTo>
                  <a:pt x="258" y="1500"/>
                </a:lnTo>
                <a:lnTo>
                  <a:pt x="258" y="1494"/>
                </a:lnTo>
                <a:lnTo>
                  <a:pt x="264" y="1482"/>
                </a:lnTo>
                <a:lnTo>
                  <a:pt x="264" y="1470"/>
                </a:lnTo>
                <a:lnTo>
                  <a:pt x="258" y="1464"/>
                </a:lnTo>
                <a:lnTo>
                  <a:pt x="252" y="1452"/>
                </a:lnTo>
                <a:lnTo>
                  <a:pt x="246" y="1446"/>
                </a:lnTo>
                <a:lnTo>
                  <a:pt x="240" y="1434"/>
                </a:lnTo>
                <a:lnTo>
                  <a:pt x="234" y="1428"/>
                </a:lnTo>
                <a:lnTo>
                  <a:pt x="246" y="1428"/>
                </a:lnTo>
                <a:lnTo>
                  <a:pt x="246" y="1398"/>
                </a:lnTo>
                <a:lnTo>
                  <a:pt x="252" y="1380"/>
                </a:lnTo>
                <a:lnTo>
                  <a:pt x="252" y="1356"/>
                </a:lnTo>
                <a:lnTo>
                  <a:pt x="270" y="1338"/>
                </a:lnTo>
                <a:lnTo>
                  <a:pt x="270" y="1332"/>
                </a:lnTo>
                <a:lnTo>
                  <a:pt x="264" y="1320"/>
                </a:lnTo>
                <a:lnTo>
                  <a:pt x="258" y="1314"/>
                </a:lnTo>
                <a:lnTo>
                  <a:pt x="252" y="1302"/>
                </a:lnTo>
                <a:lnTo>
                  <a:pt x="246" y="1260"/>
                </a:lnTo>
                <a:lnTo>
                  <a:pt x="222" y="1260"/>
                </a:lnTo>
                <a:lnTo>
                  <a:pt x="210" y="1248"/>
                </a:lnTo>
                <a:lnTo>
                  <a:pt x="210" y="1236"/>
                </a:lnTo>
                <a:lnTo>
                  <a:pt x="216" y="1230"/>
                </a:lnTo>
                <a:lnTo>
                  <a:pt x="210" y="1218"/>
                </a:lnTo>
                <a:lnTo>
                  <a:pt x="198" y="1188"/>
                </a:lnTo>
                <a:lnTo>
                  <a:pt x="180" y="1170"/>
                </a:lnTo>
                <a:lnTo>
                  <a:pt x="180" y="1164"/>
                </a:lnTo>
                <a:lnTo>
                  <a:pt x="186" y="1158"/>
                </a:lnTo>
                <a:lnTo>
                  <a:pt x="186" y="1146"/>
                </a:lnTo>
                <a:lnTo>
                  <a:pt x="168" y="1128"/>
                </a:lnTo>
                <a:lnTo>
                  <a:pt x="156" y="1122"/>
                </a:lnTo>
                <a:lnTo>
                  <a:pt x="156" y="1116"/>
                </a:lnTo>
                <a:lnTo>
                  <a:pt x="150" y="1110"/>
                </a:lnTo>
                <a:lnTo>
                  <a:pt x="150" y="1086"/>
                </a:lnTo>
                <a:lnTo>
                  <a:pt x="156" y="1086"/>
                </a:lnTo>
                <a:lnTo>
                  <a:pt x="168" y="1080"/>
                </a:lnTo>
                <a:lnTo>
                  <a:pt x="162" y="1026"/>
                </a:lnTo>
                <a:lnTo>
                  <a:pt x="186" y="1026"/>
                </a:lnTo>
                <a:lnTo>
                  <a:pt x="186" y="1020"/>
                </a:lnTo>
                <a:lnTo>
                  <a:pt x="180" y="1008"/>
                </a:lnTo>
                <a:lnTo>
                  <a:pt x="168" y="972"/>
                </a:lnTo>
                <a:lnTo>
                  <a:pt x="156" y="948"/>
                </a:lnTo>
                <a:lnTo>
                  <a:pt x="156" y="936"/>
                </a:lnTo>
                <a:lnTo>
                  <a:pt x="168" y="924"/>
                </a:lnTo>
                <a:lnTo>
                  <a:pt x="168" y="858"/>
                </a:lnTo>
                <a:lnTo>
                  <a:pt x="174" y="852"/>
                </a:lnTo>
                <a:lnTo>
                  <a:pt x="180" y="840"/>
                </a:lnTo>
                <a:lnTo>
                  <a:pt x="192" y="828"/>
                </a:lnTo>
                <a:lnTo>
                  <a:pt x="192" y="816"/>
                </a:lnTo>
                <a:lnTo>
                  <a:pt x="198" y="804"/>
                </a:lnTo>
                <a:lnTo>
                  <a:pt x="198" y="792"/>
                </a:lnTo>
                <a:lnTo>
                  <a:pt x="204" y="774"/>
                </a:lnTo>
                <a:lnTo>
                  <a:pt x="204" y="762"/>
                </a:lnTo>
                <a:lnTo>
                  <a:pt x="222" y="762"/>
                </a:lnTo>
                <a:lnTo>
                  <a:pt x="228" y="756"/>
                </a:lnTo>
                <a:lnTo>
                  <a:pt x="240" y="750"/>
                </a:lnTo>
                <a:lnTo>
                  <a:pt x="240" y="738"/>
                </a:lnTo>
                <a:lnTo>
                  <a:pt x="234" y="726"/>
                </a:lnTo>
                <a:lnTo>
                  <a:pt x="210" y="714"/>
                </a:lnTo>
                <a:lnTo>
                  <a:pt x="204" y="708"/>
                </a:lnTo>
                <a:lnTo>
                  <a:pt x="198" y="708"/>
                </a:lnTo>
                <a:lnTo>
                  <a:pt x="204" y="708"/>
                </a:lnTo>
                <a:lnTo>
                  <a:pt x="216" y="696"/>
                </a:lnTo>
                <a:lnTo>
                  <a:pt x="222" y="684"/>
                </a:lnTo>
                <a:lnTo>
                  <a:pt x="228" y="678"/>
                </a:lnTo>
                <a:lnTo>
                  <a:pt x="222" y="666"/>
                </a:lnTo>
                <a:lnTo>
                  <a:pt x="210" y="654"/>
                </a:lnTo>
                <a:lnTo>
                  <a:pt x="198" y="648"/>
                </a:lnTo>
                <a:lnTo>
                  <a:pt x="192" y="642"/>
                </a:lnTo>
                <a:lnTo>
                  <a:pt x="192" y="624"/>
                </a:lnTo>
                <a:lnTo>
                  <a:pt x="216" y="600"/>
                </a:lnTo>
                <a:lnTo>
                  <a:pt x="216" y="594"/>
                </a:lnTo>
                <a:lnTo>
                  <a:pt x="204" y="594"/>
                </a:lnTo>
                <a:lnTo>
                  <a:pt x="192" y="588"/>
                </a:lnTo>
                <a:lnTo>
                  <a:pt x="186" y="582"/>
                </a:lnTo>
                <a:lnTo>
                  <a:pt x="186" y="576"/>
                </a:lnTo>
                <a:lnTo>
                  <a:pt x="192" y="570"/>
                </a:lnTo>
                <a:lnTo>
                  <a:pt x="198" y="558"/>
                </a:lnTo>
                <a:lnTo>
                  <a:pt x="210" y="552"/>
                </a:lnTo>
                <a:lnTo>
                  <a:pt x="222" y="540"/>
                </a:lnTo>
                <a:lnTo>
                  <a:pt x="240" y="534"/>
                </a:lnTo>
                <a:lnTo>
                  <a:pt x="252" y="528"/>
                </a:lnTo>
                <a:lnTo>
                  <a:pt x="258" y="522"/>
                </a:lnTo>
                <a:lnTo>
                  <a:pt x="264" y="522"/>
                </a:lnTo>
                <a:lnTo>
                  <a:pt x="276" y="438"/>
                </a:lnTo>
                <a:lnTo>
                  <a:pt x="264" y="420"/>
                </a:lnTo>
                <a:lnTo>
                  <a:pt x="222" y="420"/>
                </a:lnTo>
                <a:lnTo>
                  <a:pt x="216" y="408"/>
                </a:lnTo>
                <a:lnTo>
                  <a:pt x="216" y="384"/>
                </a:lnTo>
                <a:lnTo>
                  <a:pt x="192" y="360"/>
                </a:lnTo>
                <a:lnTo>
                  <a:pt x="192" y="294"/>
                </a:lnTo>
                <a:lnTo>
                  <a:pt x="186" y="288"/>
                </a:lnTo>
                <a:lnTo>
                  <a:pt x="174" y="282"/>
                </a:lnTo>
                <a:lnTo>
                  <a:pt x="168" y="276"/>
                </a:lnTo>
                <a:lnTo>
                  <a:pt x="156" y="270"/>
                </a:lnTo>
                <a:lnTo>
                  <a:pt x="150" y="264"/>
                </a:lnTo>
                <a:lnTo>
                  <a:pt x="144" y="264"/>
                </a:lnTo>
                <a:lnTo>
                  <a:pt x="144" y="240"/>
                </a:lnTo>
                <a:lnTo>
                  <a:pt x="138" y="234"/>
                </a:lnTo>
                <a:lnTo>
                  <a:pt x="132" y="222"/>
                </a:lnTo>
                <a:lnTo>
                  <a:pt x="132" y="210"/>
                </a:lnTo>
                <a:lnTo>
                  <a:pt x="138" y="204"/>
                </a:lnTo>
                <a:lnTo>
                  <a:pt x="144" y="192"/>
                </a:lnTo>
                <a:lnTo>
                  <a:pt x="150" y="186"/>
                </a:lnTo>
                <a:lnTo>
                  <a:pt x="132" y="168"/>
                </a:lnTo>
                <a:lnTo>
                  <a:pt x="144" y="156"/>
                </a:lnTo>
                <a:lnTo>
                  <a:pt x="150" y="144"/>
                </a:lnTo>
                <a:lnTo>
                  <a:pt x="150" y="138"/>
                </a:lnTo>
                <a:lnTo>
                  <a:pt x="144" y="126"/>
                </a:lnTo>
                <a:lnTo>
                  <a:pt x="120" y="114"/>
                </a:lnTo>
                <a:lnTo>
                  <a:pt x="114" y="114"/>
                </a:lnTo>
                <a:lnTo>
                  <a:pt x="102" y="108"/>
                </a:lnTo>
                <a:lnTo>
                  <a:pt x="90" y="30"/>
                </a:lnTo>
                <a:lnTo>
                  <a:pt x="66" y="30"/>
                </a:lnTo>
                <a:lnTo>
                  <a:pt x="48" y="0"/>
                </a:lnTo>
                <a:lnTo>
                  <a:pt x="36" y="6"/>
                </a:lnTo>
                <a:lnTo>
                  <a:pt x="42" y="18"/>
                </a:lnTo>
                <a:lnTo>
                  <a:pt x="42" y="36"/>
                </a:lnTo>
                <a:lnTo>
                  <a:pt x="36" y="42"/>
                </a:lnTo>
                <a:lnTo>
                  <a:pt x="0" y="66"/>
                </a:lnTo>
                <a:lnTo>
                  <a:pt x="0" y="108"/>
                </a:lnTo>
                <a:lnTo>
                  <a:pt x="24" y="156"/>
                </a:lnTo>
                <a:lnTo>
                  <a:pt x="30" y="174"/>
                </a:lnTo>
                <a:lnTo>
                  <a:pt x="36" y="228"/>
                </a:lnTo>
                <a:lnTo>
                  <a:pt x="36" y="282"/>
                </a:lnTo>
                <a:lnTo>
                  <a:pt x="48" y="318"/>
                </a:lnTo>
                <a:lnTo>
                  <a:pt x="48" y="360"/>
                </a:lnTo>
                <a:lnTo>
                  <a:pt x="54" y="384"/>
                </a:lnTo>
                <a:lnTo>
                  <a:pt x="54" y="432"/>
                </a:lnTo>
                <a:lnTo>
                  <a:pt x="30" y="444"/>
                </a:lnTo>
                <a:lnTo>
                  <a:pt x="36" y="474"/>
                </a:lnTo>
                <a:lnTo>
                  <a:pt x="54" y="486"/>
                </a:lnTo>
                <a:lnTo>
                  <a:pt x="48" y="582"/>
                </a:lnTo>
                <a:lnTo>
                  <a:pt x="72" y="624"/>
                </a:lnTo>
                <a:lnTo>
                  <a:pt x="54" y="642"/>
                </a:lnTo>
                <a:lnTo>
                  <a:pt x="60" y="702"/>
                </a:lnTo>
                <a:lnTo>
                  <a:pt x="66" y="708"/>
                </a:lnTo>
                <a:lnTo>
                  <a:pt x="78" y="732"/>
                </a:lnTo>
                <a:lnTo>
                  <a:pt x="78" y="744"/>
                </a:lnTo>
                <a:lnTo>
                  <a:pt x="72" y="756"/>
                </a:lnTo>
                <a:lnTo>
                  <a:pt x="66" y="762"/>
                </a:lnTo>
                <a:lnTo>
                  <a:pt x="60" y="762"/>
                </a:lnTo>
                <a:lnTo>
                  <a:pt x="60" y="792"/>
                </a:lnTo>
                <a:lnTo>
                  <a:pt x="72" y="810"/>
                </a:lnTo>
                <a:lnTo>
                  <a:pt x="60" y="822"/>
                </a:lnTo>
                <a:lnTo>
                  <a:pt x="48" y="846"/>
                </a:lnTo>
                <a:lnTo>
                  <a:pt x="48" y="852"/>
                </a:lnTo>
                <a:lnTo>
                  <a:pt x="60" y="852"/>
                </a:lnTo>
                <a:lnTo>
                  <a:pt x="60" y="864"/>
                </a:lnTo>
                <a:lnTo>
                  <a:pt x="66" y="870"/>
                </a:lnTo>
                <a:lnTo>
                  <a:pt x="66" y="888"/>
                </a:lnTo>
                <a:lnTo>
                  <a:pt x="54" y="900"/>
                </a:lnTo>
                <a:lnTo>
                  <a:pt x="54" y="906"/>
                </a:lnTo>
                <a:lnTo>
                  <a:pt x="48" y="912"/>
                </a:lnTo>
                <a:lnTo>
                  <a:pt x="48" y="936"/>
                </a:lnTo>
                <a:lnTo>
                  <a:pt x="54" y="948"/>
                </a:lnTo>
                <a:lnTo>
                  <a:pt x="60" y="954"/>
                </a:lnTo>
                <a:lnTo>
                  <a:pt x="66" y="954"/>
                </a:lnTo>
                <a:lnTo>
                  <a:pt x="78" y="966"/>
                </a:lnTo>
                <a:lnTo>
                  <a:pt x="78" y="1020"/>
                </a:lnTo>
                <a:lnTo>
                  <a:pt x="60" y="1020"/>
                </a:lnTo>
                <a:lnTo>
                  <a:pt x="60" y="1044"/>
                </a:lnTo>
                <a:lnTo>
                  <a:pt x="66" y="1056"/>
                </a:lnTo>
                <a:lnTo>
                  <a:pt x="90" y="1128"/>
                </a:lnTo>
                <a:lnTo>
                  <a:pt x="96" y="1140"/>
                </a:lnTo>
                <a:lnTo>
                  <a:pt x="102" y="1146"/>
                </a:lnTo>
                <a:lnTo>
                  <a:pt x="102" y="1164"/>
                </a:lnTo>
                <a:lnTo>
                  <a:pt x="108" y="1170"/>
                </a:lnTo>
                <a:lnTo>
                  <a:pt x="114" y="1182"/>
                </a:lnTo>
                <a:lnTo>
                  <a:pt x="120" y="1188"/>
                </a:lnTo>
                <a:lnTo>
                  <a:pt x="120" y="1236"/>
                </a:lnTo>
                <a:lnTo>
                  <a:pt x="114" y="1266"/>
                </a:lnTo>
                <a:lnTo>
                  <a:pt x="138" y="1290"/>
                </a:lnTo>
                <a:lnTo>
                  <a:pt x="138" y="1296"/>
                </a:lnTo>
                <a:lnTo>
                  <a:pt x="132" y="1302"/>
                </a:lnTo>
                <a:lnTo>
                  <a:pt x="126" y="1314"/>
                </a:lnTo>
                <a:lnTo>
                  <a:pt x="126" y="1326"/>
                </a:lnTo>
                <a:lnTo>
                  <a:pt x="120" y="1338"/>
                </a:lnTo>
                <a:lnTo>
                  <a:pt x="120" y="1416"/>
                </a:lnTo>
                <a:lnTo>
                  <a:pt x="102" y="1452"/>
                </a:lnTo>
                <a:lnTo>
                  <a:pt x="114" y="1464"/>
                </a:lnTo>
                <a:lnTo>
                  <a:pt x="114" y="1470"/>
                </a:lnTo>
                <a:lnTo>
                  <a:pt x="108" y="1476"/>
                </a:lnTo>
                <a:lnTo>
                  <a:pt x="108" y="1536"/>
                </a:lnTo>
                <a:lnTo>
                  <a:pt x="102" y="1554"/>
                </a:lnTo>
                <a:lnTo>
                  <a:pt x="102" y="1578"/>
                </a:lnTo>
                <a:lnTo>
                  <a:pt x="84" y="1584"/>
                </a:lnTo>
                <a:lnTo>
                  <a:pt x="84" y="1608"/>
                </a:lnTo>
                <a:lnTo>
                  <a:pt x="108" y="1650"/>
                </a:lnTo>
                <a:lnTo>
                  <a:pt x="108" y="1692"/>
                </a:lnTo>
                <a:lnTo>
                  <a:pt x="114" y="1704"/>
                </a:lnTo>
                <a:lnTo>
                  <a:pt x="144" y="1734"/>
                </a:lnTo>
                <a:lnTo>
                  <a:pt x="156" y="1758"/>
                </a:lnTo>
                <a:lnTo>
                  <a:pt x="156" y="1800"/>
                </a:lnTo>
                <a:lnTo>
                  <a:pt x="150" y="1812"/>
                </a:lnTo>
                <a:lnTo>
                  <a:pt x="150" y="1824"/>
                </a:lnTo>
                <a:lnTo>
                  <a:pt x="162" y="1836"/>
                </a:lnTo>
                <a:lnTo>
                  <a:pt x="162" y="1896"/>
                </a:lnTo>
                <a:lnTo>
                  <a:pt x="168" y="1908"/>
                </a:lnTo>
                <a:lnTo>
                  <a:pt x="174" y="1914"/>
                </a:lnTo>
                <a:lnTo>
                  <a:pt x="186" y="1920"/>
                </a:lnTo>
                <a:lnTo>
                  <a:pt x="192" y="1926"/>
                </a:lnTo>
                <a:lnTo>
                  <a:pt x="198" y="1926"/>
                </a:lnTo>
                <a:lnTo>
                  <a:pt x="192" y="1944"/>
                </a:lnTo>
                <a:lnTo>
                  <a:pt x="234" y="1944"/>
                </a:lnTo>
                <a:lnTo>
                  <a:pt x="234" y="1914"/>
                </a:lnTo>
                <a:lnTo>
                  <a:pt x="246" y="1926"/>
                </a:lnTo>
                <a:lnTo>
                  <a:pt x="258" y="1932"/>
                </a:lnTo>
                <a:lnTo>
                  <a:pt x="270" y="1932"/>
                </a:lnTo>
                <a:lnTo>
                  <a:pt x="276" y="1926"/>
                </a:lnTo>
                <a:lnTo>
                  <a:pt x="276" y="1914"/>
                </a:lnTo>
                <a:lnTo>
                  <a:pt x="288" y="1932"/>
                </a:lnTo>
                <a:lnTo>
                  <a:pt x="282" y="1938"/>
                </a:lnTo>
                <a:lnTo>
                  <a:pt x="270" y="1944"/>
                </a:lnTo>
                <a:lnTo>
                  <a:pt x="264" y="1956"/>
                </a:lnTo>
                <a:lnTo>
                  <a:pt x="258" y="1962"/>
                </a:lnTo>
                <a:lnTo>
                  <a:pt x="258" y="1968"/>
                </a:lnTo>
                <a:lnTo>
                  <a:pt x="288" y="1968"/>
                </a:lnTo>
                <a:lnTo>
                  <a:pt x="294" y="1974"/>
                </a:lnTo>
                <a:lnTo>
                  <a:pt x="294" y="1992"/>
                </a:lnTo>
                <a:lnTo>
                  <a:pt x="270" y="1986"/>
                </a:lnTo>
                <a:lnTo>
                  <a:pt x="288" y="2010"/>
                </a:lnTo>
                <a:lnTo>
                  <a:pt x="276" y="2022"/>
                </a:lnTo>
                <a:lnTo>
                  <a:pt x="294" y="2046"/>
                </a:lnTo>
                <a:lnTo>
                  <a:pt x="276" y="2064"/>
                </a:lnTo>
                <a:lnTo>
                  <a:pt x="270" y="2076"/>
                </a:lnTo>
                <a:lnTo>
                  <a:pt x="270" y="2082"/>
                </a:lnTo>
                <a:lnTo>
                  <a:pt x="276" y="2088"/>
                </a:lnTo>
                <a:lnTo>
                  <a:pt x="282" y="2088"/>
                </a:lnTo>
                <a:lnTo>
                  <a:pt x="306" y="2100"/>
                </a:lnTo>
                <a:lnTo>
                  <a:pt x="318" y="2100"/>
                </a:lnTo>
                <a:lnTo>
                  <a:pt x="300" y="2118"/>
                </a:lnTo>
                <a:lnTo>
                  <a:pt x="300" y="2130"/>
                </a:lnTo>
                <a:lnTo>
                  <a:pt x="312" y="2136"/>
                </a:lnTo>
                <a:lnTo>
                  <a:pt x="318" y="2142"/>
                </a:lnTo>
                <a:lnTo>
                  <a:pt x="330" y="2148"/>
                </a:lnTo>
                <a:lnTo>
                  <a:pt x="354" y="2148"/>
                </a:lnTo>
                <a:lnTo>
                  <a:pt x="360" y="2184"/>
                </a:lnTo>
                <a:lnTo>
                  <a:pt x="354" y="2184"/>
                </a:lnTo>
                <a:lnTo>
                  <a:pt x="324" y="2214"/>
                </a:lnTo>
                <a:lnTo>
                  <a:pt x="324" y="2220"/>
                </a:lnTo>
                <a:lnTo>
                  <a:pt x="330" y="2226"/>
                </a:lnTo>
                <a:lnTo>
                  <a:pt x="354" y="2226"/>
                </a:lnTo>
                <a:lnTo>
                  <a:pt x="366" y="2232"/>
                </a:lnTo>
                <a:lnTo>
                  <a:pt x="378" y="2244"/>
                </a:lnTo>
                <a:lnTo>
                  <a:pt x="348" y="2244"/>
                </a:lnTo>
                <a:lnTo>
                  <a:pt x="342" y="2238"/>
                </a:lnTo>
                <a:lnTo>
                  <a:pt x="330" y="2238"/>
                </a:lnTo>
                <a:lnTo>
                  <a:pt x="324" y="2244"/>
                </a:lnTo>
                <a:lnTo>
                  <a:pt x="324" y="2250"/>
                </a:lnTo>
                <a:lnTo>
                  <a:pt x="354" y="2256"/>
                </a:lnTo>
                <a:lnTo>
                  <a:pt x="330" y="2268"/>
                </a:lnTo>
                <a:lnTo>
                  <a:pt x="336" y="2292"/>
                </a:lnTo>
                <a:lnTo>
                  <a:pt x="348" y="2292"/>
                </a:lnTo>
                <a:lnTo>
                  <a:pt x="348" y="2316"/>
                </a:lnTo>
                <a:lnTo>
                  <a:pt x="336" y="2328"/>
                </a:lnTo>
                <a:lnTo>
                  <a:pt x="336" y="2322"/>
                </a:lnTo>
                <a:lnTo>
                  <a:pt x="330" y="2316"/>
                </a:lnTo>
                <a:lnTo>
                  <a:pt x="324" y="2304"/>
                </a:lnTo>
                <a:lnTo>
                  <a:pt x="324" y="2298"/>
                </a:lnTo>
                <a:lnTo>
                  <a:pt x="288" y="2298"/>
                </a:lnTo>
                <a:lnTo>
                  <a:pt x="306" y="2292"/>
                </a:lnTo>
                <a:lnTo>
                  <a:pt x="282" y="2268"/>
                </a:lnTo>
                <a:lnTo>
                  <a:pt x="276" y="2268"/>
                </a:lnTo>
                <a:lnTo>
                  <a:pt x="276" y="2280"/>
                </a:lnTo>
                <a:lnTo>
                  <a:pt x="270" y="2268"/>
                </a:lnTo>
                <a:lnTo>
                  <a:pt x="228" y="2280"/>
                </a:lnTo>
                <a:lnTo>
                  <a:pt x="264" y="2286"/>
                </a:lnTo>
                <a:lnTo>
                  <a:pt x="258" y="2292"/>
                </a:lnTo>
                <a:lnTo>
                  <a:pt x="252" y="2304"/>
                </a:lnTo>
                <a:lnTo>
                  <a:pt x="246" y="2310"/>
                </a:lnTo>
                <a:lnTo>
                  <a:pt x="234" y="2316"/>
                </a:lnTo>
                <a:lnTo>
                  <a:pt x="228" y="2328"/>
                </a:lnTo>
                <a:lnTo>
                  <a:pt x="222" y="2334"/>
                </a:lnTo>
                <a:lnTo>
                  <a:pt x="222" y="2340"/>
                </a:lnTo>
                <a:lnTo>
                  <a:pt x="228" y="2346"/>
                </a:lnTo>
                <a:lnTo>
                  <a:pt x="240" y="2352"/>
                </a:lnTo>
                <a:lnTo>
                  <a:pt x="252" y="2352"/>
                </a:lnTo>
                <a:lnTo>
                  <a:pt x="252" y="2346"/>
                </a:lnTo>
                <a:lnTo>
                  <a:pt x="240" y="2334"/>
                </a:lnTo>
                <a:lnTo>
                  <a:pt x="264" y="2328"/>
                </a:lnTo>
                <a:lnTo>
                  <a:pt x="282" y="2346"/>
                </a:lnTo>
                <a:lnTo>
                  <a:pt x="324" y="2346"/>
                </a:lnTo>
                <a:lnTo>
                  <a:pt x="336" y="2352"/>
                </a:lnTo>
                <a:lnTo>
                  <a:pt x="342" y="2364"/>
                </a:lnTo>
                <a:lnTo>
                  <a:pt x="354" y="2370"/>
                </a:lnTo>
                <a:lnTo>
                  <a:pt x="354" y="2376"/>
                </a:lnTo>
                <a:lnTo>
                  <a:pt x="336" y="2394"/>
                </a:lnTo>
                <a:lnTo>
                  <a:pt x="342" y="2406"/>
                </a:lnTo>
                <a:lnTo>
                  <a:pt x="360" y="2406"/>
                </a:lnTo>
                <a:lnTo>
                  <a:pt x="360" y="2418"/>
                </a:lnTo>
                <a:lnTo>
                  <a:pt x="378" y="2424"/>
                </a:lnTo>
                <a:lnTo>
                  <a:pt x="384" y="2406"/>
                </a:lnTo>
                <a:lnTo>
                  <a:pt x="402" y="2424"/>
                </a:lnTo>
                <a:lnTo>
                  <a:pt x="408" y="2424"/>
                </a:lnTo>
                <a:lnTo>
                  <a:pt x="420" y="2430"/>
                </a:lnTo>
                <a:lnTo>
                  <a:pt x="426" y="2436"/>
                </a:lnTo>
                <a:lnTo>
                  <a:pt x="426" y="2448"/>
                </a:lnTo>
                <a:lnTo>
                  <a:pt x="414" y="2460"/>
                </a:lnTo>
                <a:lnTo>
                  <a:pt x="408" y="2454"/>
                </a:lnTo>
                <a:lnTo>
                  <a:pt x="396" y="2454"/>
                </a:lnTo>
                <a:lnTo>
                  <a:pt x="384" y="2448"/>
                </a:lnTo>
                <a:lnTo>
                  <a:pt x="378" y="2442"/>
                </a:lnTo>
                <a:lnTo>
                  <a:pt x="366" y="2442"/>
                </a:lnTo>
                <a:lnTo>
                  <a:pt x="366" y="2454"/>
                </a:lnTo>
                <a:lnTo>
                  <a:pt x="372" y="2460"/>
                </a:lnTo>
                <a:lnTo>
                  <a:pt x="378" y="2460"/>
                </a:lnTo>
                <a:lnTo>
                  <a:pt x="390" y="2472"/>
                </a:lnTo>
                <a:lnTo>
                  <a:pt x="402" y="2496"/>
                </a:lnTo>
                <a:lnTo>
                  <a:pt x="402" y="2508"/>
                </a:lnTo>
                <a:lnTo>
                  <a:pt x="384" y="2508"/>
                </a:lnTo>
                <a:lnTo>
                  <a:pt x="396" y="2526"/>
                </a:lnTo>
                <a:lnTo>
                  <a:pt x="414" y="2562"/>
                </a:lnTo>
                <a:lnTo>
                  <a:pt x="426" y="2520"/>
                </a:lnTo>
                <a:lnTo>
                  <a:pt x="426" y="2550"/>
                </a:lnTo>
                <a:lnTo>
                  <a:pt x="444" y="2574"/>
                </a:lnTo>
                <a:lnTo>
                  <a:pt x="420" y="2574"/>
                </a:lnTo>
                <a:lnTo>
                  <a:pt x="426" y="2592"/>
                </a:lnTo>
                <a:lnTo>
                  <a:pt x="450" y="2592"/>
                </a:lnTo>
                <a:lnTo>
                  <a:pt x="432" y="2604"/>
                </a:lnTo>
                <a:lnTo>
                  <a:pt x="462" y="2616"/>
                </a:lnTo>
                <a:lnTo>
                  <a:pt x="444" y="2628"/>
                </a:lnTo>
                <a:lnTo>
                  <a:pt x="474" y="2640"/>
                </a:lnTo>
                <a:lnTo>
                  <a:pt x="462" y="2652"/>
                </a:lnTo>
                <a:lnTo>
                  <a:pt x="480" y="2658"/>
                </a:lnTo>
                <a:lnTo>
                  <a:pt x="480" y="2652"/>
                </a:lnTo>
                <a:lnTo>
                  <a:pt x="486" y="2640"/>
                </a:lnTo>
                <a:lnTo>
                  <a:pt x="486" y="2634"/>
                </a:lnTo>
                <a:lnTo>
                  <a:pt x="492" y="2634"/>
                </a:lnTo>
                <a:lnTo>
                  <a:pt x="498" y="2640"/>
                </a:lnTo>
                <a:lnTo>
                  <a:pt x="504" y="2652"/>
                </a:lnTo>
                <a:lnTo>
                  <a:pt x="498" y="2658"/>
                </a:lnTo>
                <a:lnTo>
                  <a:pt x="498" y="2664"/>
                </a:lnTo>
                <a:lnTo>
                  <a:pt x="492" y="2664"/>
                </a:lnTo>
                <a:lnTo>
                  <a:pt x="480" y="2676"/>
                </a:lnTo>
                <a:lnTo>
                  <a:pt x="480" y="2682"/>
                </a:lnTo>
                <a:lnTo>
                  <a:pt x="486" y="2688"/>
                </a:lnTo>
                <a:lnTo>
                  <a:pt x="516" y="2688"/>
                </a:lnTo>
                <a:lnTo>
                  <a:pt x="516" y="2700"/>
                </a:lnTo>
                <a:lnTo>
                  <a:pt x="540" y="2724"/>
                </a:lnTo>
                <a:lnTo>
                  <a:pt x="552" y="2730"/>
                </a:lnTo>
                <a:lnTo>
                  <a:pt x="558" y="2736"/>
                </a:lnTo>
                <a:lnTo>
                  <a:pt x="558" y="2700"/>
                </a:lnTo>
                <a:lnTo>
                  <a:pt x="564" y="2700"/>
                </a:lnTo>
                <a:lnTo>
                  <a:pt x="570" y="2706"/>
                </a:lnTo>
                <a:lnTo>
                  <a:pt x="582" y="2712"/>
                </a:lnTo>
                <a:lnTo>
                  <a:pt x="600" y="2718"/>
                </a:lnTo>
                <a:lnTo>
                  <a:pt x="624" y="2742"/>
                </a:lnTo>
                <a:lnTo>
                  <a:pt x="618" y="2748"/>
                </a:lnTo>
                <a:lnTo>
                  <a:pt x="618" y="2754"/>
                </a:lnTo>
                <a:lnTo>
                  <a:pt x="612" y="2760"/>
                </a:lnTo>
                <a:lnTo>
                  <a:pt x="630" y="2766"/>
                </a:lnTo>
                <a:lnTo>
                  <a:pt x="630" y="2790"/>
                </a:lnTo>
                <a:lnTo>
                  <a:pt x="684" y="2790"/>
                </a:lnTo>
                <a:lnTo>
                  <a:pt x="696" y="2802"/>
                </a:lnTo>
                <a:lnTo>
                  <a:pt x="666" y="2802"/>
                </a:lnTo>
                <a:lnTo>
                  <a:pt x="654" y="2814"/>
                </a:lnTo>
                <a:lnTo>
                  <a:pt x="630" y="2814"/>
                </a:lnTo>
                <a:lnTo>
                  <a:pt x="618" y="2832"/>
                </a:lnTo>
                <a:lnTo>
                  <a:pt x="648" y="2832"/>
                </a:lnTo>
                <a:lnTo>
                  <a:pt x="636" y="2850"/>
                </a:lnTo>
                <a:lnTo>
                  <a:pt x="666" y="2844"/>
                </a:lnTo>
                <a:lnTo>
                  <a:pt x="666" y="2826"/>
                </a:lnTo>
                <a:lnTo>
                  <a:pt x="690" y="2838"/>
                </a:lnTo>
                <a:lnTo>
                  <a:pt x="696" y="2826"/>
                </a:lnTo>
                <a:lnTo>
                  <a:pt x="702" y="2820"/>
                </a:lnTo>
                <a:lnTo>
                  <a:pt x="714" y="2814"/>
                </a:lnTo>
                <a:lnTo>
                  <a:pt x="720" y="2808"/>
                </a:lnTo>
                <a:lnTo>
                  <a:pt x="732" y="2808"/>
                </a:lnTo>
                <a:lnTo>
                  <a:pt x="732" y="2820"/>
                </a:lnTo>
                <a:lnTo>
                  <a:pt x="726" y="2832"/>
                </a:lnTo>
                <a:lnTo>
                  <a:pt x="702" y="2856"/>
                </a:lnTo>
                <a:lnTo>
                  <a:pt x="696" y="2850"/>
                </a:lnTo>
                <a:lnTo>
                  <a:pt x="678" y="2850"/>
                </a:lnTo>
                <a:lnTo>
                  <a:pt x="678" y="2868"/>
                </a:lnTo>
                <a:lnTo>
                  <a:pt x="642" y="2868"/>
                </a:lnTo>
                <a:lnTo>
                  <a:pt x="630" y="2880"/>
                </a:lnTo>
                <a:lnTo>
                  <a:pt x="642" y="2886"/>
                </a:lnTo>
                <a:lnTo>
                  <a:pt x="648" y="2916"/>
                </a:lnTo>
                <a:lnTo>
                  <a:pt x="678" y="2898"/>
                </a:lnTo>
                <a:lnTo>
                  <a:pt x="684" y="2910"/>
                </a:lnTo>
                <a:lnTo>
                  <a:pt x="684" y="2916"/>
                </a:lnTo>
                <a:lnTo>
                  <a:pt x="690" y="2916"/>
                </a:lnTo>
                <a:lnTo>
                  <a:pt x="696" y="2910"/>
                </a:lnTo>
                <a:lnTo>
                  <a:pt x="702" y="2898"/>
                </a:lnTo>
                <a:lnTo>
                  <a:pt x="702" y="2892"/>
                </a:lnTo>
                <a:lnTo>
                  <a:pt x="708" y="2880"/>
                </a:lnTo>
                <a:lnTo>
                  <a:pt x="714" y="287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China" descr="© INSCALE GmbH, 05.05.2010&#10;http://www.presentationload.com/">
            <a:extLst>
              <a:ext uri="{FF2B5EF4-FFF2-40B4-BE49-F238E27FC236}">
                <a16:creationId xmlns:a16="http://schemas.microsoft.com/office/drawing/2014/main" id="{A72704C0-D14A-FE9E-689C-3EF388A46D03}"/>
              </a:ext>
            </a:extLst>
          </p:cNvPr>
          <p:cNvSpPr>
            <a:spLocks noEditPoints="1"/>
          </p:cNvSpPr>
          <p:nvPr/>
        </p:nvSpPr>
        <p:spPr bwMode="gray">
          <a:xfrm>
            <a:off x="7914549" y="2358249"/>
            <a:ext cx="1726051" cy="1333263"/>
          </a:xfrm>
          <a:custGeom>
            <a:avLst/>
            <a:gdLst>
              <a:gd name="T0" fmla="*/ 2147483647 w 3660"/>
              <a:gd name="T1" fmla="*/ 2147483647 h 2826"/>
              <a:gd name="T2" fmla="*/ 2147483647 w 3660"/>
              <a:gd name="T3" fmla="*/ 2147483647 h 2826"/>
              <a:gd name="T4" fmla="*/ 2147483647 w 3660"/>
              <a:gd name="T5" fmla="*/ 2147483647 h 2826"/>
              <a:gd name="T6" fmla="*/ 2147483647 w 3660"/>
              <a:gd name="T7" fmla="*/ 2147483647 h 2826"/>
              <a:gd name="T8" fmla="*/ 2147483647 w 3660"/>
              <a:gd name="T9" fmla="*/ 2147483647 h 2826"/>
              <a:gd name="T10" fmla="*/ 2147483647 w 3660"/>
              <a:gd name="T11" fmla="*/ 2147483647 h 2826"/>
              <a:gd name="T12" fmla="*/ 2147483647 w 3660"/>
              <a:gd name="T13" fmla="*/ 2147483647 h 2826"/>
              <a:gd name="T14" fmla="*/ 2147483647 w 3660"/>
              <a:gd name="T15" fmla="*/ 2147483647 h 2826"/>
              <a:gd name="T16" fmla="*/ 2147483647 w 3660"/>
              <a:gd name="T17" fmla="*/ 2147483647 h 2826"/>
              <a:gd name="T18" fmla="*/ 2147483647 w 3660"/>
              <a:gd name="T19" fmla="*/ 2147483647 h 2826"/>
              <a:gd name="T20" fmla="*/ 2147483647 w 3660"/>
              <a:gd name="T21" fmla="*/ 2147483647 h 2826"/>
              <a:gd name="T22" fmla="*/ 2147483647 w 3660"/>
              <a:gd name="T23" fmla="*/ 2147483647 h 2826"/>
              <a:gd name="T24" fmla="*/ 2147483647 w 3660"/>
              <a:gd name="T25" fmla="*/ 2147483647 h 2826"/>
              <a:gd name="T26" fmla="*/ 2147483647 w 3660"/>
              <a:gd name="T27" fmla="*/ 2147483647 h 2826"/>
              <a:gd name="T28" fmla="*/ 2147483647 w 3660"/>
              <a:gd name="T29" fmla="*/ 2147483647 h 2826"/>
              <a:gd name="T30" fmla="*/ 2147483647 w 3660"/>
              <a:gd name="T31" fmla="*/ 2147483647 h 2826"/>
              <a:gd name="T32" fmla="*/ 2147483647 w 3660"/>
              <a:gd name="T33" fmla="*/ 2147483647 h 2826"/>
              <a:gd name="T34" fmla="*/ 2147483647 w 3660"/>
              <a:gd name="T35" fmla="*/ 2147483647 h 2826"/>
              <a:gd name="T36" fmla="*/ 2147483647 w 3660"/>
              <a:gd name="T37" fmla="*/ 2147483647 h 2826"/>
              <a:gd name="T38" fmla="*/ 2147483647 w 3660"/>
              <a:gd name="T39" fmla="*/ 2147483647 h 2826"/>
              <a:gd name="T40" fmla="*/ 2147483647 w 3660"/>
              <a:gd name="T41" fmla="*/ 2147483647 h 2826"/>
              <a:gd name="T42" fmla="*/ 2147483647 w 3660"/>
              <a:gd name="T43" fmla="*/ 2147483647 h 2826"/>
              <a:gd name="T44" fmla="*/ 2147483647 w 3660"/>
              <a:gd name="T45" fmla="*/ 2147483647 h 2826"/>
              <a:gd name="T46" fmla="*/ 0 w 3660"/>
              <a:gd name="T47" fmla="*/ 2147483647 h 2826"/>
              <a:gd name="T48" fmla="*/ 2147483647 w 3660"/>
              <a:gd name="T49" fmla="*/ 2147483647 h 2826"/>
              <a:gd name="T50" fmla="*/ 2147483647 w 3660"/>
              <a:gd name="T51" fmla="*/ 2147483647 h 2826"/>
              <a:gd name="T52" fmla="*/ 2147483647 w 3660"/>
              <a:gd name="T53" fmla="*/ 2147483647 h 2826"/>
              <a:gd name="T54" fmla="*/ 2147483647 w 3660"/>
              <a:gd name="T55" fmla="*/ 2147483647 h 2826"/>
              <a:gd name="T56" fmla="*/ 2147483647 w 3660"/>
              <a:gd name="T57" fmla="*/ 2147483647 h 2826"/>
              <a:gd name="T58" fmla="*/ 2147483647 w 3660"/>
              <a:gd name="T59" fmla="*/ 2147483647 h 2826"/>
              <a:gd name="T60" fmla="*/ 2147483647 w 3660"/>
              <a:gd name="T61" fmla="*/ 2147483647 h 2826"/>
              <a:gd name="T62" fmla="*/ 2147483647 w 3660"/>
              <a:gd name="T63" fmla="*/ 2147483647 h 2826"/>
              <a:gd name="T64" fmla="*/ 2147483647 w 3660"/>
              <a:gd name="T65" fmla="*/ 2147483647 h 2826"/>
              <a:gd name="T66" fmla="*/ 2147483647 w 3660"/>
              <a:gd name="T67" fmla="*/ 2147483647 h 2826"/>
              <a:gd name="T68" fmla="*/ 2147483647 w 3660"/>
              <a:gd name="T69" fmla="*/ 2147483647 h 2826"/>
              <a:gd name="T70" fmla="*/ 2147483647 w 3660"/>
              <a:gd name="T71" fmla="*/ 2147483647 h 2826"/>
              <a:gd name="T72" fmla="*/ 2147483647 w 3660"/>
              <a:gd name="T73" fmla="*/ 2147483647 h 2826"/>
              <a:gd name="T74" fmla="*/ 2147483647 w 3660"/>
              <a:gd name="T75" fmla="*/ 2147483647 h 2826"/>
              <a:gd name="T76" fmla="*/ 2147483647 w 3660"/>
              <a:gd name="T77" fmla="*/ 2147483647 h 2826"/>
              <a:gd name="T78" fmla="*/ 2147483647 w 3660"/>
              <a:gd name="T79" fmla="*/ 2147483647 h 2826"/>
              <a:gd name="T80" fmla="*/ 2147483647 w 3660"/>
              <a:gd name="T81" fmla="*/ 2147483647 h 2826"/>
              <a:gd name="T82" fmla="*/ 2147483647 w 3660"/>
              <a:gd name="T83" fmla="*/ 2147483647 h 2826"/>
              <a:gd name="T84" fmla="*/ 2147483647 w 3660"/>
              <a:gd name="T85" fmla="*/ 2147483647 h 2826"/>
              <a:gd name="T86" fmla="*/ 2147483647 w 3660"/>
              <a:gd name="T87" fmla="*/ 2147483647 h 2826"/>
              <a:gd name="T88" fmla="*/ 2147483647 w 3660"/>
              <a:gd name="T89" fmla="*/ 2147483647 h 2826"/>
              <a:gd name="T90" fmla="*/ 2147483647 w 3660"/>
              <a:gd name="T91" fmla="*/ 2147483647 h 2826"/>
              <a:gd name="T92" fmla="*/ 2147483647 w 3660"/>
              <a:gd name="T93" fmla="*/ 2147483647 h 2826"/>
              <a:gd name="T94" fmla="*/ 2147483647 w 3660"/>
              <a:gd name="T95" fmla="*/ 2147483647 h 2826"/>
              <a:gd name="T96" fmla="*/ 2147483647 w 3660"/>
              <a:gd name="T97" fmla="*/ 2147483647 h 2826"/>
              <a:gd name="T98" fmla="*/ 2147483647 w 3660"/>
              <a:gd name="T99" fmla="*/ 2147483647 h 2826"/>
              <a:gd name="T100" fmla="*/ 2147483647 w 3660"/>
              <a:gd name="T101" fmla="*/ 2147483647 h 2826"/>
              <a:gd name="T102" fmla="*/ 2147483647 w 3660"/>
              <a:gd name="T103" fmla="*/ 2147483647 h 2826"/>
              <a:gd name="T104" fmla="*/ 2147483647 w 3660"/>
              <a:gd name="T105" fmla="*/ 2147483647 h 2826"/>
              <a:gd name="T106" fmla="*/ 2147483647 w 3660"/>
              <a:gd name="T107" fmla="*/ 2147483647 h 2826"/>
              <a:gd name="T108" fmla="*/ 2147483647 w 3660"/>
              <a:gd name="T109" fmla="*/ 2147483647 h 2826"/>
              <a:gd name="T110" fmla="*/ 2147483647 w 3660"/>
              <a:gd name="T111" fmla="*/ 2147483647 h 2826"/>
              <a:gd name="T112" fmla="*/ 2147483647 w 3660"/>
              <a:gd name="T113" fmla="*/ 2147483647 h 2826"/>
              <a:gd name="T114" fmla="*/ 2147483647 w 3660"/>
              <a:gd name="T115" fmla="*/ 2147483647 h 2826"/>
              <a:gd name="T116" fmla="*/ 2147483647 w 3660"/>
              <a:gd name="T117" fmla="*/ 2147483647 h 2826"/>
              <a:gd name="T118" fmla="*/ 2147483647 w 3660"/>
              <a:gd name="T119" fmla="*/ 2147483647 h 2826"/>
              <a:gd name="T120" fmla="*/ 2147483647 w 3660"/>
              <a:gd name="T121" fmla="*/ 2147483647 h 2826"/>
              <a:gd name="T122" fmla="*/ 2147483647 w 3660"/>
              <a:gd name="T123" fmla="*/ 2147483647 h 28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660"/>
              <a:gd name="T187" fmla="*/ 0 h 2826"/>
              <a:gd name="T188" fmla="*/ 3660 w 3660"/>
              <a:gd name="T189" fmla="*/ 2826 h 282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660" h="2826">
                <a:moveTo>
                  <a:pt x="2862" y="2688"/>
                </a:moveTo>
                <a:lnTo>
                  <a:pt x="2850" y="2682"/>
                </a:lnTo>
                <a:lnTo>
                  <a:pt x="2772" y="2682"/>
                </a:lnTo>
                <a:lnTo>
                  <a:pt x="2766" y="2700"/>
                </a:lnTo>
                <a:lnTo>
                  <a:pt x="2748" y="2694"/>
                </a:lnTo>
                <a:lnTo>
                  <a:pt x="2736" y="2718"/>
                </a:lnTo>
                <a:lnTo>
                  <a:pt x="2730" y="2724"/>
                </a:lnTo>
                <a:lnTo>
                  <a:pt x="2712" y="2760"/>
                </a:lnTo>
                <a:lnTo>
                  <a:pt x="2718" y="2772"/>
                </a:lnTo>
                <a:lnTo>
                  <a:pt x="2724" y="2790"/>
                </a:lnTo>
                <a:lnTo>
                  <a:pt x="2754" y="2820"/>
                </a:lnTo>
                <a:lnTo>
                  <a:pt x="2766" y="2826"/>
                </a:lnTo>
                <a:lnTo>
                  <a:pt x="2772" y="2826"/>
                </a:lnTo>
                <a:lnTo>
                  <a:pt x="2802" y="2820"/>
                </a:lnTo>
                <a:lnTo>
                  <a:pt x="2820" y="2820"/>
                </a:lnTo>
                <a:lnTo>
                  <a:pt x="2844" y="2808"/>
                </a:lnTo>
                <a:lnTo>
                  <a:pt x="2850" y="2802"/>
                </a:lnTo>
                <a:lnTo>
                  <a:pt x="2850" y="2754"/>
                </a:lnTo>
                <a:lnTo>
                  <a:pt x="2856" y="2742"/>
                </a:lnTo>
                <a:lnTo>
                  <a:pt x="2862" y="2736"/>
                </a:lnTo>
                <a:lnTo>
                  <a:pt x="2868" y="2724"/>
                </a:lnTo>
                <a:lnTo>
                  <a:pt x="2868" y="2700"/>
                </a:lnTo>
                <a:lnTo>
                  <a:pt x="2862" y="2688"/>
                </a:lnTo>
                <a:close/>
                <a:moveTo>
                  <a:pt x="3660" y="624"/>
                </a:moveTo>
                <a:lnTo>
                  <a:pt x="3654" y="600"/>
                </a:lnTo>
                <a:lnTo>
                  <a:pt x="3660" y="570"/>
                </a:lnTo>
                <a:lnTo>
                  <a:pt x="3642" y="564"/>
                </a:lnTo>
                <a:lnTo>
                  <a:pt x="3642" y="540"/>
                </a:lnTo>
                <a:lnTo>
                  <a:pt x="3630" y="528"/>
                </a:lnTo>
                <a:lnTo>
                  <a:pt x="3630" y="510"/>
                </a:lnTo>
                <a:lnTo>
                  <a:pt x="3618" y="492"/>
                </a:lnTo>
                <a:lnTo>
                  <a:pt x="3636" y="486"/>
                </a:lnTo>
                <a:lnTo>
                  <a:pt x="3636" y="456"/>
                </a:lnTo>
                <a:lnTo>
                  <a:pt x="3612" y="444"/>
                </a:lnTo>
                <a:lnTo>
                  <a:pt x="3612" y="426"/>
                </a:lnTo>
                <a:lnTo>
                  <a:pt x="3606" y="414"/>
                </a:lnTo>
                <a:lnTo>
                  <a:pt x="3594" y="408"/>
                </a:lnTo>
                <a:lnTo>
                  <a:pt x="3552" y="408"/>
                </a:lnTo>
                <a:lnTo>
                  <a:pt x="3546" y="432"/>
                </a:lnTo>
                <a:lnTo>
                  <a:pt x="3516" y="432"/>
                </a:lnTo>
                <a:lnTo>
                  <a:pt x="3504" y="438"/>
                </a:lnTo>
                <a:lnTo>
                  <a:pt x="3498" y="438"/>
                </a:lnTo>
                <a:lnTo>
                  <a:pt x="3492" y="444"/>
                </a:lnTo>
                <a:lnTo>
                  <a:pt x="3492" y="462"/>
                </a:lnTo>
                <a:lnTo>
                  <a:pt x="3462" y="456"/>
                </a:lnTo>
                <a:lnTo>
                  <a:pt x="3462" y="468"/>
                </a:lnTo>
                <a:lnTo>
                  <a:pt x="3444" y="468"/>
                </a:lnTo>
                <a:lnTo>
                  <a:pt x="3432" y="456"/>
                </a:lnTo>
                <a:lnTo>
                  <a:pt x="3408" y="462"/>
                </a:lnTo>
                <a:lnTo>
                  <a:pt x="3366" y="432"/>
                </a:lnTo>
                <a:lnTo>
                  <a:pt x="3366" y="420"/>
                </a:lnTo>
                <a:lnTo>
                  <a:pt x="3360" y="408"/>
                </a:lnTo>
                <a:lnTo>
                  <a:pt x="3360" y="402"/>
                </a:lnTo>
                <a:lnTo>
                  <a:pt x="3354" y="396"/>
                </a:lnTo>
                <a:lnTo>
                  <a:pt x="3336" y="396"/>
                </a:lnTo>
                <a:lnTo>
                  <a:pt x="3318" y="366"/>
                </a:lnTo>
                <a:lnTo>
                  <a:pt x="3276" y="366"/>
                </a:lnTo>
                <a:lnTo>
                  <a:pt x="3258" y="348"/>
                </a:lnTo>
                <a:lnTo>
                  <a:pt x="3246" y="342"/>
                </a:lnTo>
                <a:lnTo>
                  <a:pt x="3228" y="324"/>
                </a:lnTo>
                <a:lnTo>
                  <a:pt x="3216" y="324"/>
                </a:lnTo>
                <a:lnTo>
                  <a:pt x="3204" y="336"/>
                </a:lnTo>
                <a:lnTo>
                  <a:pt x="3192" y="330"/>
                </a:lnTo>
                <a:lnTo>
                  <a:pt x="3186" y="324"/>
                </a:lnTo>
                <a:lnTo>
                  <a:pt x="3174" y="318"/>
                </a:lnTo>
                <a:lnTo>
                  <a:pt x="3126" y="318"/>
                </a:lnTo>
                <a:lnTo>
                  <a:pt x="3114" y="312"/>
                </a:lnTo>
                <a:lnTo>
                  <a:pt x="3108" y="306"/>
                </a:lnTo>
                <a:lnTo>
                  <a:pt x="3084" y="294"/>
                </a:lnTo>
                <a:lnTo>
                  <a:pt x="3078" y="288"/>
                </a:lnTo>
                <a:lnTo>
                  <a:pt x="3072" y="288"/>
                </a:lnTo>
                <a:lnTo>
                  <a:pt x="3066" y="264"/>
                </a:lnTo>
                <a:lnTo>
                  <a:pt x="3054" y="264"/>
                </a:lnTo>
                <a:lnTo>
                  <a:pt x="3048" y="252"/>
                </a:lnTo>
                <a:lnTo>
                  <a:pt x="3030" y="234"/>
                </a:lnTo>
                <a:lnTo>
                  <a:pt x="3024" y="222"/>
                </a:lnTo>
                <a:lnTo>
                  <a:pt x="2976" y="198"/>
                </a:lnTo>
                <a:lnTo>
                  <a:pt x="2964" y="198"/>
                </a:lnTo>
                <a:lnTo>
                  <a:pt x="2952" y="168"/>
                </a:lnTo>
                <a:lnTo>
                  <a:pt x="2904" y="144"/>
                </a:lnTo>
                <a:lnTo>
                  <a:pt x="2898" y="114"/>
                </a:lnTo>
                <a:lnTo>
                  <a:pt x="2892" y="114"/>
                </a:lnTo>
                <a:lnTo>
                  <a:pt x="2886" y="108"/>
                </a:lnTo>
                <a:lnTo>
                  <a:pt x="2874" y="108"/>
                </a:lnTo>
                <a:lnTo>
                  <a:pt x="2862" y="96"/>
                </a:lnTo>
                <a:lnTo>
                  <a:pt x="2850" y="90"/>
                </a:lnTo>
                <a:lnTo>
                  <a:pt x="2838" y="78"/>
                </a:lnTo>
                <a:lnTo>
                  <a:pt x="2832" y="78"/>
                </a:lnTo>
                <a:lnTo>
                  <a:pt x="2832" y="66"/>
                </a:lnTo>
                <a:lnTo>
                  <a:pt x="2820" y="60"/>
                </a:lnTo>
                <a:lnTo>
                  <a:pt x="2814" y="54"/>
                </a:lnTo>
                <a:lnTo>
                  <a:pt x="2802" y="48"/>
                </a:lnTo>
                <a:lnTo>
                  <a:pt x="2796" y="42"/>
                </a:lnTo>
                <a:lnTo>
                  <a:pt x="2724" y="42"/>
                </a:lnTo>
                <a:lnTo>
                  <a:pt x="2688" y="18"/>
                </a:lnTo>
                <a:lnTo>
                  <a:pt x="2652" y="0"/>
                </a:lnTo>
                <a:lnTo>
                  <a:pt x="2598" y="12"/>
                </a:lnTo>
                <a:lnTo>
                  <a:pt x="2556" y="6"/>
                </a:lnTo>
                <a:lnTo>
                  <a:pt x="2550" y="18"/>
                </a:lnTo>
                <a:lnTo>
                  <a:pt x="2514" y="24"/>
                </a:lnTo>
                <a:lnTo>
                  <a:pt x="2472" y="66"/>
                </a:lnTo>
                <a:lnTo>
                  <a:pt x="2466" y="66"/>
                </a:lnTo>
                <a:lnTo>
                  <a:pt x="2466" y="78"/>
                </a:lnTo>
                <a:lnTo>
                  <a:pt x="2472" y="78"/>
                </a:lnTo>
                <a:lnTo>
                  <a:pt x="2490" y="84"/>
                </a:lnTo>
                <a:lnTo>
                  <a:pt x="2502" y="84"/>
                </a:lnTo>
                <a:lnTo>
                  <a:pt x="2508" y="90"/>
                </a:lnTo>
                <a:lnTo>
                  <a:pt x="2520" y="90"/>
                </a:lnTo>
                <a:lnTo>
                  <a:pt x="2532" y="102"/>
                </a:lnTo>
                <a:lnTo>
                  <a:pt x="2544" y="108"/>
                </a:lnTo>
                <a:lnTo>
                  <a:pt x="2550" y="114"/>
                </a:lnTo>
                <a:lnTo>
                  <a:pt x="2550" y="126"/>
                </a:lnTo>
                <a:lnTo>
                  <a:pt x="2532" y="144"/>
                </a:lnTo>
                <a:lnTo>
                  <a:pt x="2532" y="216"/>
                </a:lnTo>
                <a:lnTo>
                  <a:pt x="2538" y="258"/>
                </a:lnTo>
                <a:lnTo>
                  <a:pt x="2544" y="264"/>
                </a:lnTo>
                <a:lnTo>
                  <a:pt x="2556" y="264"/>
                </a:lnTo>
                <a:lnTo>
                  <a:pt x="2556" y="276"/>
                </a:lnTo>
                <a:lnTo>
                  <a:pt x="2550" y="282"/>
                </a:lnTo>
                <a:lnTo>
                  <a:pt x="2538" y="288"/>
                </a:lnTo>
                <a:lnTo>
                  <a:pt x="2514" y="288"/>
                </a:lnTo>
                <a:lnTo>
                  <a:pt x="2514" y="300"/>
                </a:lnTo>
                <a:lnTo>
                  <a:pt x="2496" y="318"/>
                </a:lnTo>
                <a:lnTo>
                  <a:pt x="2484" y="318"/>
                </a:lnTo>
                <a:lnTo>
                  <a:pt x="2478" y="312"/>
                </a:lnTo>
                <a:lnTo>
                  <a:pt x="2442" y="312"/>
                </a:lnTo>
                <a:lnTo>
                  <a:pt x="2406" y="288"/>
                </a:lnTo>
                <a:lnTo>
                  <a:pt x="2406" y="372"/>
                </a:lnTo>
                <a:lnTo>
                  <a:pt x="2412" y="384"/>
                </a:lnTo>
                <a:lnTo>
                  <a:pt x="2418" y="408"/>
                </a:lnTo>
                <a:lnTo>
                  <a:pt x="2424" y="420"/>
                </a:lnTo>
                <a:lnTo>
                  <a:pt x="2418" y="420"/>
                </a:lnTo>
                <a:lnTo>
                  <a:pt x="2418" y="438"/>
                </a:lnTo>
                <a:lnTo>
                  <a:pt x="2424" y="450"/>
                </a:lnTo>
                <a:lnTo>
                  <a:pt x="2436" y="456"/>
                </a:lnTo>
                <a:lnTo>
                  <a:pt x="2442" y="462"/>
                </a:lnTo>
                <a:lnTo>
                  <a:pt x="2460" y="462"/>
                </a:lnTo>
                <a:lnTo>
                  <a:pt x="2460" y="456"/>
                </a:lnTo>
                <a:lnTo>
                  <a:pt x="2454" y="456"/>
                </a:lnTo>
                <a:lnTo>
                  <a:pt x="2460" y="450"/>
                </a:lnTo>
                <a:lnTo>
                  <a:pt x="2514" y="450"/>
                </a:lnTo>
                <a:lnTo>
                  <a:pt x="2526" y="462"/>
                </a:lnTo>
                <a:lnTo>
                  <a:pt x="2538" y="468"/>
                </a:lnTo>
                <a:lnTo>
                  <a:pt x="2544" y="468"/>
                </a:lnTo>
                <a:lnTo>
                  <a:pt x="2550" y="462"/>
                </a:lnTo>
                <a:lnTo>
                  <a:pt x="2550" y="438"/>
                </a:lnTo>
                <a:lnTo>
                  <a:pt x="2616" y="438"/>
                </a:lnTo>
                <a:lnTo>
                  <a:pt x="2616" y="450"/>
                </a:lnTo>
                <a:lnTo>
                  <a:pt x="2622" y="456"/>
                </a:lnTo>
                <a:lnTo>
                  <a:pt x="2634" y="462"/>
                </a:lnTo>
                <a:lnTo>
                  <a:pt x="2652" y="462"/>
                </a:lnTo>
                <a:lnTo>
                  <a:pt x="2658" y="468"/>
                </a:lnTo>
                <a:lnTo>
                  <a:pt x="2670" y="474"/>
                </a:lnTo>
                <a:lnTo>
                  <a:pt x="2682" y="486"/>
                </a:lnTo>
                <a:lnTo>
                  <a:pt x="2706" y="498"/>
                </a:lnTo>
                <a:lnTo>
                  <a:pt x="2718" y="498"/>
                </a:lnTo>
                <a:lnTo>
                  <a:pt x="2724" y="510"/>
                </a:lnTo>
                <a:lnTo>
                  <a:pt x="2748" y="534"/>
                </a:lnTo>
                <a:lnTo>
                  <a:pt x="2748" y="540"/>
                </a:lnTo>
                <a:lnTo>
                  <a:pt x="2742" y="546"/>
                </a:lnTo>
                <a:lnTo>
                  <a:pt x="2706" y="546"/>
                </a:lnTo>
                <a:lnTo>
                  <a:pt x="2700" y="540"/>
                </a:lnTo>
                <a:lnTo>
                  <a:pt x="2688" y="534"/>
                </a:lnTo>
                <a:lnTo>
                  <a:pt x="2658" y="534"/>
                </a:lnTo>
                <a:lnTo>
                  <a:pt x="2652" y="540"/>
                </a:lnTo>
                <a:lnTo>
                  <a:pt x="2646" y="540"/>
                </a:lnTo>
                <a:lnTo>
                  <a:pt x="2628" y="558"/>
                </a:lnTo>
                <a:lnTo>
                  <a:pt x="2598" y="552"/>
                </a:lnTo>
                <a:lnTo>
                  <a:pt x="2598" y="570"/>
                </a:lnTo>
                <a:lnTo>
                  <a:pt x="2586" y="570"/>
                </a:lnTo>
                <a:lnTo>
                  <a:pt x="2550" y="588"/>
                </a:lnTo>
                <a:lnTo>
                  <a:pt x="2544" y="594"/>
                </a:lnTo>
                <a:lnTo>
                  <a:pt x="2550" y="606"/>
                </a:lnTo>
                <a:lnTo>
                  <a:pt x="2562" y="618"/>
                </a:lnTo>
                <a:lnTo>
                  <a:pt x="2538" y="642"/>
                </a:lnTo>
                <a:lnTo>
                  <a:pt x="2466" y="642"/>
                </a:lnTo>
                <a:lnTo>
                  <a:pt x="2466" y="666"/>
                </a:lnTo>
                <a:lnTo>
                  <a:pt x="2460" y="672"/>
                </a:lnTo>
                <a:lnTo>
                  <a:pt x="2454" y="684"/>
                </a:lnTo>
                <a:lnTo>
                  <a:pt x="2442" y="690"/>
                </a:lnTo>
                <a:lnTo>
                  <a:pt x="2424" y="690"/>
                </a:lnTo>
                <a:lnTo>
                  <a:pt x="2412" y="696"/>
                </a:lnTo>
                <a:lnTo>
                  <a:pt x="2388" y="696"/>
                </a:lnTo>
                <a:lnTo>
                  <a:pt x="2376" y="690"/>
                </a:lnTo>
                <a:lnTo>
                  <a:pt x="2370" y="684"/>
                </a:lnTo>
                <a:lnTo>
                  <a:pt x="2358" y="678"/>
                </a:lnTo>
                <a:lnTo>
                  <a:pt x="2352" y="672"/>
                </a:lnTo>
                <a:lnTo>
                  <a:pt x="2346" y="672"/>
                </a:lnTo>
                <a:lnTo>
                  <a:pt x="2340" y="666"/>
                </a:lnTo>
                <a:lnTo>
                  <a:pt x="2316" y="666"/>
                </a:lnTo>
                <a:lnTo>
                  <a:pt x="2304" y="672"/>
                </a:lnTo>
                <a:lnTo>
                  <a:pt x="2304" y="684"/>
                </a:lnTo>
                <a:lnTo>
                  <a:pt x="2298" y="696"/>
                </a:lnTo>
                <a:lnTo>
                  <a:pt x="2298" y="708"/>
                </a:lnTo>
                <a:lnTo>
                  <a:pt x="2304" y="720"/>
                </a:lnTo>
                <a:lnTo>
                  <a:pt x="2322" y="738"/>
                </a:lnTo>
                <a:lnTo>
                  <a:pt x="2334" y="744"/>
                </a:lnTo>
                <a:lnTo>
                  <a:pt x="2352" y="762"/>
                </a:lnTo>
                <a:lnTo>
                  <a:pt x="2364" y="768"/>
                </a:lnTo>
                <a:lnTo>
                  <a:pt x="2364" y="774"/>
                </a:lnTo>
                <a:lnTo>
                  <a:pt x="2358" y="780"/>
                </a:lnTo>
                <a:lnTo>
                  <a:pt x="2352" y="792"/>
                </a:lnTo>
                <a:lnTo>
                  <a:pt x="2340" y="804"/>
                </a:lnTo>
                <a:lnTo>
                  <a:pt x="2316" y="804"/>
                </a:lnTo>
                <a:lnTo>
                  <a:pt x="2316" y="810"/>
                </a:lnTo>
                <a:lnTo>
                  <a:pt x="2310" y="822"/>
                </a:lnTo>
                <a:lnTo>
                  <a:pt x="2310" y="828"/>
                </a:lnTo>
                <a:lnTo>
                  <a:pt x="2298" y="852"/>
                </a:lnTo>
                <a:lnTo>
                  <a:pt x="2286" y="858"/>
                </a:lnTo>
                <a:lnTo>
                  <a:pt x="2262" y="858"/>
                </a:lnTo>
                <a:lnTo>
                  <a:pt x="2244" y="882"/>
                </a:lnTo>
                <a:lnTo>
                  <a:pt x="2088" y="882"/>
                </a:lnTo>
                <a:lnTo>
                  <a:pt x="2070" y="894"/>
                </a:lnTo>
                <a:lnTo>
                  <a:pt x="2010" y="930"/>
                </a:lnTo>
                <a:lnTo>
                  <a:pt x="1992" y="942"/>
                </a:lnTo>
                <a:lnTo>
                  <a:pt x="1986" y="948"/>
                </a:lnTo>
                <a:lnTo>
                  <a:pt x="1968" y="948"/>
                </a:lnTo>
                <a:lnTo>
                  <a:pt x="1962" y="942"/>
                </a:lnTo>
                <a:lnTo>
                  <a:pt x="1956" y="942"/>
                </a:lnTo>
                <a:lnTo>
                  <a:pt x="1950" y="930"/>
                </a:lnTo>
                <a:lnTo>
                  <a:pt x="1950" y="924"/>
                </a:lnTo>
                <a:lnTo>
                  <a:pt x="1938" y="924"/>
                </a:lnTo>
                <a:lnTo>
                  <a:pt x="1926" y="930"/>
                </a:lnTo>
                <a:lnTo>
                  <a:pt x="1914" y="930"/>
                </a:lnTo>
                <a:lnTo>
                  <a:pt x="1908" y="936"/>
                </a:lnTo>
                <a:lnTo>
                  <a:pt x="1896" y="936"/>
                </a:lnTo>
                <a:lnTo>
                  <a:pt x="1890" y="930"/>
                </a:lnTo>
                <a:lnTo>
                  <a:pt x="1866" y="918"/>
                </a:lnTo>
                <a:lnTo>
                  <a:pt x="1848" y="912"/>
                </a:lnTo>
                <a:lnTo>
                  <a:pt x="1800" y="912"/>
                </a:lnTo>
                <a:lnTo>
                  <a:pt x="1776" y="906"/>
                </a:lnTo>
                <a:lnTo>
                  <a:pt x="1764" y="900"/>
                </a:lnTo>
                <a:lnTo>
                  <a:pt x="1758" y="888"/>
                </a:lnTo>
                <a:lnTo>
                  <a:pt x="1740" y="870"/>
                </a:lnTo>
                <a:lnTo>
                  <a:pt x="1728" y="870"/>
                </a:lnTo>
                <a:lnTo>
                  <a:pt x="1710" y="864"/>
                </a:lnTo>
                <a:lnTo>
                  <a:pt x="1656" y="864"/>
                </a:lnTo>
                <a:lnTo>
                  <a:pt x="1650" y="858"/>
                </a:lnTo>
                <a:lnTo>
                  <a:pt x="1644" y="858"/>
                </a:lnTo>
                <a:lnTo>
                  <a:pt x="1632" y="852"/>
                </a:lnTo>
                <a:lnTo>
                  <a:pt x="1620" y="852"/>
                </a:lnTo>
                <a:lnTo>
                  <a:pt x="1614" y="858"/>
                </a:lnTo>
                <a:lnTo>
                  <a:pt x="1602" y="864"/>
                </a:lnTo>
                <a:lnTo>
                  <a:pt x="1596" y="870"/>
                </a:lnTo>
                <a:lnTo>
                  <a:pt x="1560" y="864"/>
                </a:lnTo>
                <a:lnTo>
                  <a:pt x="1512" y="864"/>
                </a:lnTo>
                <a:lnTo>
                  <a:pt x="1458" y="858"/>
                </a:lnTo>
                <a:lnTo>
                  <a:pt x="1398" y="864"/>
                </a:lnTo>
                <a:lnTo>
                  <a:pt x="1386" y="858"/>
                </a:lnTo>
                <a:lnTo>
                  <a:pt x="1380" y="846"/>
                </a:lnTo>
                <a:lnTo>
                  <a:pt x="1368" y="840"/>
                </a:lnTo>
                <a:lnTo>
                  <a:pt x="1338" y="810"/>
                </a:lnTo>
                <a:lnTo>
                  <a:pt x="1332" y="798"/>
                </a:lnTo>
                <a:lnTo>
                  <a:pt x="1290" y="756"/>
                </a:lnTo>
                <a:lnTo>
                  <a:pt x="1278" y="732"/>
                </a:lnTo>
                <a:lnTo>
                  <a:pt x="1242" y="732"/>
                </a:lnTo>
                <a:lnTo>
                  <a:pt x="1236" y="726"/>
                </a:lnTo>
                <a:lnTo>
                  <a:pt x="1224" y="726"/>
                </a:lnTo>
                <a:lnTo>
                  <a:pt x="1200" y="714"/>
                </a:lnTo>
                <a:lnTo>
                  <a:pt x="1194" y="714"/>
                </a:lnTo>
                <a:lnTo>
                  <a:pt x="1188" y="708"/>
                </a:lnTo>
                <a:lnTo>
                  <a:pt x="1182" y="708"/>
                </a:lnTo>
                <a:lnTo>
                  <a:pt x="1176" y="696"/>
                </a:lnTo>
                <a:lnTo>
                  <a:pt x="1164" y="690"/>
                </a:lnTo>
                <a:lnTo>
                  <a:pt x="1158" y="690"/>
                </a:lnTo>
                <a:lnTo>
                  <a:pt x="1146" y="684"/>
                </a:lnTo>
                <a:lnTo>
                  <a:pt x="1140" y="684"/>
                </a:lnTo>
                <a:lnTo>
                  <a:pt x="1134" y="678"/>
                </a:lnTo>
                <a:lnTo>
                  <a:pt x="1038" y="678"/>
                </a:lnTo>
                <a:lnTo>
                  <a:pt x="1014" y="672"/>
                </a:lnTo>
                <a:lnTo>
                  <a:pt x="996" y="666"/>
                </a:lnTo>
                <a:lnTo>
                  <a:pt x="990" y="666"/>
                </a:lnTo>
                <a:lnTo>
                  <a:pt x="978" y="660"/>
                </a:lnTo>
                <a:lnTo>
                  <a:pt x="966" y="660"/>
                </a:lnTo>
                <a:lnTo>
                  <a:pt x="954" y="654"/>
                </a:lnTo>
                <a:lnTo>
                  <a:pt x="948" y="648"/>
                </a:lnTo>
                <a:lnTo>
                  <a:pt x="942" y="636"/>
                </a:lnTo>
                <a:lnTo>
                  <a:pt x="936" y="618"/>
                </a:lnTo>
                <a:lnTo>
                  <a:pt x="936" y="606"/>
                </a:lnTo>
                <a:lnTo>
                  <a:pt x="948" y="594"/>
                </a:lnTo>
                <a:lnTo>
                  <a:pt x="948" y="588"/>
                </a:lnTo>
                <a:lnTo>
                  <a:pt x="942" y="582"/>
                </a:lnTo>
                <a:lnTo>
                  <a:pt x="936" y="570"/>
                </a:lnTo>
                <a:lnTo>
                  <a:pt x="930" y="564"/>
                </a:lnTo>
                <a:lnTo>
                  <a:pt x="930" y="552"/>
                </a:lnTo>
                <a:lnTo>
                  <a:pt x="924" y="540"/>
                </a:lnTo>
                <a:lnTo>
                  <a:pt x="912" y="528"/>
                </a:lnTo>
                <a:lnTo>
                  <a:pt x="888" y="510"/>
                </a:lnTo>
                <a:lnTo>
                  <a:pt x="876" y="492"/>
                </a:lnTo>
                <a:lnTo>
                  <a:pt x="870" y="480"/>
                </a:lnTo>
                <a:lnTo>
                  <a:pt x="852" y="462"/>
                </a:lnTo>
                <a:lnTo>
                  <a:pt x="834" y="456"/>
                </a:lnTo>
                <a:lnTo>
                  <a:pt x="822" y="450"/>
                </a:lnTo>
                <a:lnTo>
                  <a:pt x="810" y="450"/>
                </a:lnTo>
                <a:lnTo>
                  <a:pt x="804" y="444"/>
                </a:lnTo>
                <a:lnTo>
                  <a:pt x="786" y="432"/>
                </a:lnTo>
                <a:lnTo>
                  <a:pt x="750" y="444"/>
                </a:lnTo>
                <a:lnTo>
                  <a:pt x="726" y="420"/>
                </a:lnTo>
                <a:lnTo>
                  <a:pt x="720" y="408"/>
                </a:lnTo>
                <a:lnTo>
                  <a:pt x="708" y="408"/>
                </a:lnTo>
                <a:lnTo>
                  <a:pt x="696" y="402"/>
                </a:lnTo>
                <a:lnTo>
                  <a:pt x="684" y="402"/>
                </a:lnTo>
                <a:lnTo>
                  <a:pt x="672" y="396"/>
                </a:lnTo>
                <a:lnTo>
                  <a:pt x="672" y="378"/>
                </a:lnTo>
                <a:lnTo>
                  <a:pt x="648" y="378"/>
                </a:lnTo>
                <a:lnTo>
                  <a:pt x="654" y="372"/>
                </a:lnTo>
                <a:lnTo>
                  <a:pt x="654" y="360"/>
                </a:lnTo>
                <a:lnTo>
                  <a:pt x="648" y="354"/>
                </a:lnTo>
                <a:lnTo>
                  <a:pt x="612" y="354"/>
                </a:lnTo>
                <a:lnTo>
                  <a:pt x="600" y="348"/>
                </a:lnTo>
                <a:lnTo>
                  <a:pt x="582" y="348"/>
                </a:lnTo>
                <a:lnTo>
                  <a:pt x="576" y="354"/>
                </a:lnTo>
                <a:lnTo>
                  <a:pt x="576" y="360"/>
                </a:lnTo>
                <a:lnTo>
                  <a:pt x="594" y="378"/>
                </a:lnTo>
                <a:lnTo>
                  <a:pt x="594" y="390"/>
                </a:lnTo>
                <a:lnTo>
                  <a:pt x="588" y="396"/>
                </a:lnTo>
                <a:lnTo>
                  <a:pt x="546" y="396"/>
                </a:lnTo>
                <a:lnTo>
                  <a:pt x="534" y="408"/>
                </a:lnTo>
                <a:lnTo>
                  <a:pt x="534" y="426"/>
                </a:lnTo>
                <a:lnTo>
                  <a:pt x="546" y="450"/>
                </a:lnTo>
                <a:lnTo>
                  <a:pt x="558" y="462"/>
                </a:lnTo>
                <a:lnTo>
                  <a:pt x="570" y="486"/>
                </a:lnTo>
                <a:lnTo>
                  <a:pt x="570" y="504"/>
                </a:lnTo>
                <a:lnTo>
                  <a:pt x="564" y="510"/>
                </a:lnTo>
                <a:lnTo>
                  <a:pt x="546" y="510"/>
                </a:lnTo>
                <a:lnTo>
                  <a:pt x="528" y="528"/>
                </a:lnTo>
                <a:lnTo>
                  <a:pt x="516" y="516"/>
                </a:lnTo>
                <a:lnTo>
                  <a:pt x="468" y="516"/>
                </a:lnTo>
                <a:lnTo>
                  <a:pt x="444" y="504"/>
                </a:lnTo>
                <a:lnTo>
                  <a:pt x="432" y="504"/>
                </a:lnTo>
                <a:lnTo>
                  <a:pt x="420" y="498"/>
                </a:lnTo>
                <a:lnTo>
                  <a:pt x="408" y="498"/>
                </a:lnTo>
                <a:lnTo>
                  <a:pt x="408" y="636"/>
                </a:lnTo>
                <a:lnTo>
                  <a:pt x="414" y="636"/>
                </a:lnTo>
                <a:lnTo>
                  <a:pt x="420" y="642"/>
                </a:lnTo>
                <a:lnTo>
                  <a:pt x="426" y="642"/>
                </a:lnTo>
                <a:lnTo>
                  <a:pt x="432" y="648"/>
                </a:lnTo>
                <a:lnTo>
                  <a:pt x="432" y="660"/>
                </a:lnTo>
                <a:lnTo>
                  <a:pt x="426" y="666"/>
                </a:lnTo>
                <a:lnTo>
                  <a:pt x="420" y="666"/>
                </a:lnTo>
                <a:lnTo>
                  <a:pt x="408" y="654"/>
                </a:lnTo>
                <a:lnTo>
                  <a:pt x="390" y="666"/>
                </a:lnTo>
                <a:lnTo>
                  <a:pt x="384" y="660"/>
                </a:lnTo>
                <a:lnTo>
                  <a:pt x="378" y="648"/>
                </a:lnTo>
                <a:lnTo>
                  <a:pt x="372" y="642"/>
                </a:lnTo>
                <a:lnTo>
                  <a:pt x="360" y="642"/>
                </a:lnTo>
                <a:lnTo>
                  <a:pt x="324" y="660"/>
                </a:lnTo>
                <a:lnTo>
                  <a:pt x="312" y="660"/>
                </a:lnTo>
                <a:lnTo>
                  <a:pt x="300" y="666"/>
                </a:lnTo>
                <a:lnTo>
                  <a:pt x="288" y="666"/>
                </a:lnTo>
                <a:lnTo>
                  <a:pt x="276" y="672"/>
                </a:lnTo>
                <a:lnTo>
                  <a:pt x="270" y="678"/>
                </a:lnTo>
                <a:lnTo>
                  <a:pt x="270" y="684"/>
                </a:lnTo>
                <a:lnTo>
                  <a:pt x="276" y="690"/>
                </a:lnTo>
                <a:lnTo>
                  <a:pt x="288" y="696"/>
                </a:lnTo>
                <a:lnTo>
                  <a:pt x="306" y="696"/>
                </a:lnTo>
                <a:lnTo>
                  <a:pt x="306" y="726"/>
                </a:lnTo>
                <a:lnTo>
                  <a:pt x="318" y="750"/>
                </a:lnTo>
                <a:lnTo>
                  <a:pt x="360" y="792"/>
                </a:lnTo>
                <a:lnTo>
                  <a:pt x="366" y="804"/>
                </a:lnTo>
                <a:lnTo>
                  <a:pt x="378" y="810"/>
                </a:lnTo>
                <a:lnTo>
                  <a:pt x="378" y="822"/>
                </a:lnTo>
                <a:lnTo>
                  <a:pt x="360" y="822"/>
                </a:lnTo>
                <a:lnTo>
                  <a:pt x="354" y="828"/>
                </a:lnTo>
                <a:lnTo>
                  <a:pt x="354" y="834"/>
                </a:lnTo>
                <a:lnTo>
                  <a:pt x="372" y="852"/>
                </a:lnTo>
                <a:lnTo>
                  <a:pt x="348" y="852"/>
                </a:lnTo>
                <a:lnTo>
                  <a:pt x="348" y="864"/>
                </a:lnTo>
                <a:lnTo>
                  <a:pt x="354" y="870"/>
                </a:lnTo>
                <a:lnTo>
                  <a:pt x="354" y="882"/>
                </a:lnTo>
                <a:lnTo>
                  <a:pt x="372" y="900"/>
                </a:lnTo>
                <a:lnTo>
                  <a:pt x="372" y="912"/>
                </a:lnTo>
                <a:lnTo>
                  <a:pt x="366" y="918"/>
                </a:lnTo>
                <a:lnTo>
                  <a:pt x="342" y="918"/>
                </a:lnTo>
                <a:lnTo>
                  <a:pt x="294" y="936"/>
                </a:lnTo>
                <a:lnTo>
                  <a:pt x="282" y="948"/>
                </a:lnTo>
                <a:lnTo>
                  <a:pt x="270" y="954"/>
                </a:lnTo>
                <a:lnTo>
                  <a:pt x="264" y="960"/>
                </a:lnTo>
                <a:lnTo>
                  <a:pt x="264" y="978"/>
                </a:lnTo>
                <a:lnTo>
                  <a:pt x="258" y="990"/>
                </a:lnTo>
                <a:lnTo>
                  <a:pt x="252" y="996"/>
                </a:lnTo>
                <a:lnTo>
                  <a:pt x="234" y="996"/>
                </a:lnTo>
                <a:lnTo>
                  <a:pt x="216" y="990"/>
                </a:lnTo>
                <a:lnTo>
                  <a:pt x="186" y="990"/>
                </a:lnTo>
                <a:lnTo>
                  <a:pt x="168" y="1008"/>
                </a:lnTo>
                <a:lnTo>
                  <a:pt x="162" y="1020"/>
                </a:lnTo>
                <a:lnTo>
                  <a:pt x="162" y="1044"/>
                </a:lnTo>
                <a:lnTo>
                  <a:pt x="156" y="1050"/>
                </a:lnTo>
                <a:lnTo>
                  <a:pt x="126" y="1044"/>
                </a:lnTo>
                <a:lnTo>
                  <a:pt x="114" y="1050"/>
                </a:lnTo>
                <a:lnTo>
                  <a:pt x="108" y="1044"/>
                </a:lnTo>
                <a:lnTo>
                  <a:pt x="102" y="1032"/>
                </a:lnTo>
                <a:lnTo>
                  <a:pt x="96" y="1026"/>
                </a:lnTo>
                <a:lnTo>
                  <a:pt x="84" y="1026"/>
                </a:lnTo>
                <a:lnTo>
                  <a:pt x="72" y="1038"/>
                </a:lnTo>
                <a:lnTo>
                  <a:pt x="48" y="1038"/>
                </a:lnTo>
                <a:lnTo>
                  <a:pt x="48" y="1056"/>
                </a:lnTo>
                <a:lnTo>
                  <a:pt x="36" y="1062"/>
                </a:lnTo>
                <a:lnTo>
                  <a:pt x="30" y="1068"/>
                </a:lnTo>
                <a:lnTo>
                  <a:pt x="18" y="1068"/>
                </a:lnTo>
                <a:lnTo>
                  <a:pt x="6" y="1074"/>
                </a:lnTo>
                <a:lnTo>
                  <a:pt x="0" y="1080"/>
                </a:lnTo>
                <a:lnTo>
                  <a:pt x="0" y="1086"/>
                </a:lnTo>
                <a:lnTo>
                  <a:pt x="12" y="1092"/>
                </a:lnTo>
                <a:lnTo>
                  <a:pt x="18" y="1104"/>
                </a:lnTo>
                <a:lnTo>
                  <a:pt x="18" y="1116"/>
                </a:lnTo>
                <a:lnTo>
                  <a:pt x="0" y="1116"/>
                </a:lnTo>
                <a:lnTo>
                  <a:pt x="0" y="1140"/>
                </a:lnTo>
                <a:lnTo>
                  <a:pt x="18" y="1140"/>
                </a:lnTo>
                <a:lnTo>
                  <a:pt x="18" y="1152"/>
                </a:lnTo>
                <a:lnTo>
                  <a:pt x="12" y="1164"/>
                </a:lnTo>
                <a:lnTo>
                  <a:pt x="12" y="1176"/>
                </a:lnTo>
                <a:lnTo>
                  <a:pt x="24" y="1188"/>
                </a:lnTo>
                <a:lnTo>
                  <a:pt x="36" y="1188"/>
                </a:lnTo>
                <a:lnTo>
                  <a:pt x="42" y="1182"/>
                </a:lnTo>
                <a:lnTo>
                  <a:pt x="66" y="1182"/>
                </a:lnTo>
                <a:lnTo>
                  <a:pt x="78" y="1188"/>
                </a:lnTo>
                <a:lnTo>
                  <a:pt x="84" y="1188"/>
                </a:lnTo>
                <a:lnTo>
                  <a:pt x="96" y="1194"/>
                </a:lnTo>
                <a:lnTo>
                  <a:pt x="102" y="1200"/>
                </a:lnTo>
                <a:lnTo>
                  <a:pt x="102" y="1242"/>
                </a:lnTo>
                <a:lnTo>
                  <a:pt x="114" y="1266"/>
                </a:lnTo>
                <a:lnTo>
                  <a:pt x="120" y="1272"/>
                </a:lnTo>
                <a:lnTo>
                  <a:pt x="126" y="1272"/>
                </a:lnTo>
                <a:lnTo>
                  <a:pt x="138" y="1284"/>
                </a:lnTo>
                <a:lnTo>
                  <a:pt x="132" y="1290"/>
                </a:lnTo>
                <a:lnTo>
                  <a:pt x="102" y="1290"/>
                </a:lnTo>
                <a:lnTo>
                  <a:pt x="96" y="1296"/>
                </a:lnTo>
                <a:lnTo>
                  <a:pt x="96" y="1308"/>
                </a:lnTo>
                <a:lnTo>
                  <a:pt x="108" y="1314"/>
                </a:lnTo>
                <a:lnTo>
                  <a:pt x="114" y="1320"/>
                </a:lnTo>
                <a:lnTo>
                  <a:pt x="162" y="1320"/>
                </a:lnTo>
                <a:lnTo>
                  <a:pt x="168" y="1332"/>
                </a:lnTo>
                <a:lnTo>
                  <a:pt x="180" y="1332"/>
                </a:lnTo>
                <a:lnTo>
                  <a:pt x="192" y="1338"/>
                </a:lnTo>
                <a:lnTo>
                  <a:pt x="204" y="1350"/>
                </a:lnTo>
                <a:lnTo>
                  <a:pt x="216" y="1374"/>
                </a:lnTo>
                <a:lnTo>
                  <a:pt x="216" y="1398"/>
                </a:lnTo>
                <a:lnTo>
                  <a:pt x="252" y="1410"/>
                </a:lnTo>
                <a:lnTo>
                  <a:pt x="264" y="1404"/>
                </a:lnTo>
                <a:lnTo>
                  <a:pt x="264" y="1410"/>
                </a:lnTo>
                <a:lnTo>
                  <a:pt x="270" y="1416"/>
                </a:lnTo>
                <a:lnTo>
                  <a:pt x="276" y="1428"/>
                </a:lnTo>
                <a:lnTo>
                  <a:pt x="288" y="1434"/>
                </a:lnTo>
                <a:lnTo>
                  <a:pt x="366" y="1434"/>
                </a:lnTo>
                <a:lnTo>
                  <a:pt x="378" y="1428"/>
                </a:lnTo>
                <a:lnTo>
                  <a:pt x="384" y="1416"/>
                </a:lnTo>
                <a:lnTo>
                  <a:pt x="402" y="1410"/>
                </a:lnTo>
                <a:lnTo>
                  <a:pt x="426" y="1398"/>
                </a:lnTo>
                <a:lnTo>
                  <a:pt x="438" y="1398"/>
                </a:lnTo>
                <a:lnTo>
                  <a:pt x="456" y="1410"/>
                </a:lnTo>
                <a:lnTo>
                  <a:pt x="480" y="1434"/>
                </a:lnTo>
                <a:lnTo>
                  <a:pt x="522" y="1434"/>
                </a:lnTo>
                <a:lnTo>
                  <a:pt x="522" y="1494"/>
                </a:lnTo>
                <a:lnTo>
                  <a:pt x="516" y="1500"/>
                </a:lnTo>
                <a:lnTo>
                  <a:pt x="498" y="1500"/>
                </a:lnTo>
                <a:lnTo>
                  <a:pt x="498" y="1506"/>
                </a:lnTo>
                <a:lnTo>
                  <a:pt x="504" y="1512"/>
                </a:lnTo>
                <a:lnTo>
                  <a:pt x="504" y="1536"/>
                </a:lnTo>
                <a:lnTo>
                  <a:pt x="498" y="1548"/>
                </a:lnTo>
                <a:lnTo>
                  <a:pt x="486" y="1554"/>
                </a:lnTo>
                <a:lnTo>
                  <a:pt x="456" y="1554"/>
                </a:lnTo>
                <a:lnTo>
                  <a:pt x="474" y="1578"/>
                </a:lnTo>
                <a:lnTo>
                  <a:pt x="456" y="1584"/>
                </a:lnTo>
                <a:lnTo>
                  <a:pt x="456" y="1608"/>
                </a:lnTo>
                <a:lnTo>
                  <a:pt x="480" y="1620"/>
                </a:lnTo>
                <a:lnTo>
                  <a:pt x="492" y="1620"/>
                </a:lnTo>
                <a:lnTo>
                  <a:pt x="498" y="1626"/>
                </a:lnTo>
                <a:lnTo>
                  <a:pt x="504" y="1638"/>
                </a:lnTo>
                <a:lnTo>
                  <a:pt x="522" y="1656"/>
                </a:lnTo>
                <a:lnTo>
                  <a:pt x="522" y="1668"/>
                </a:lnTo>
                <a:lnTo>
                  <a:pt x="510" y="1674"/>
                </a:lnTo>
                <a:lnTo>
                  <a:pt x="504" y="1680"/>
                </a:lnTo>
                <a:lnTo>
                  <a:pt x="498" y="1680"/>
                </a:lnTo>
                <a:lnTo>
                  <a:pt x="486" y="1698"/>
                </a:lnTo>
                <a:lnTo>
                  <a:pt x="474" y="1686"/>
                </a:lnTo>
                <a:lnTo>
                  <a:pt x="474" y="1668"/>
                </a:lnTo>
                <a:lnTo>
                  <a:pt x="462" y="1668"/>
                </a:lnTo>
                <a:lnTo>
                  <a:pt x="456" y="1674"/>
                </a:lnTo>
                <a:lnTo>
                  <a:pt x="450" y="1674"/>
                </a:lnTo>
                <a:lnTo>
                  <a:pt x="450" y="1692"/>
                </a:lnTo>
                <a:lnTo>
                  <a:pt x="456" y="1698"/>
                </a:lnTo>
                <a:lnTo>
                  <a:pt x="462" y="1710"/>
                </a:lnTo>
                <a:lnTo>
                  <a:pt x="474" y="1722"/>
                </a:lnTo>
                <a:lnTo>
                  <a:pt x="480" y="1722"/>
                </a:lnTo>
                <a:lnTo>
                  <a:pt x="480" y="1734"/>
                </a:lnTo>
                <a:lnTo>
                  <a:pt x="474" y="1740"/>
                </a:lnTo>
                <a:lnTo>
                  <a:pt x="474" y="1758"/>
                </a:lnTo>
                <a:lnTo>
                  <a:pt x="480" y="1764"/>
                </a:lnTo>
                <a:lnTo>
                  <a:pt x="510" y="1764"/>
                </a:lnTo>
                <a:lnTo>
                  <a:pt x="516" y="1776"/>
                </a:lnTo>
                <a:lnTo>
                  <a:pt x="528" y="1788"/>
                </a:lnTo>
                <a:lnTo>
                  <a:pt x="540" y="1794"/>
                </a:lnTo>
                <a:lnTo>
                  <a:pt x="552" y="1794"/>
                </a:lnTo>
                <a:lnTo>
                  <a:pt x="558" y="1800"/>
                </a:lnTo>
                <a:lnTo>
                  <a:pt x="564" y="1800"/>
                </a:lnTo>
                <a:lnTo>
                  <a:pt x="582" y="1818"/>
                </a:lnTo>
                <a:lnTo>
                  <a:pt x="600" y="1812"/>
                </a:lnTo>
                <a:lnTo>
                  <a:pt x="600" y="1830"/>
                </a:lnTo>
                <a:lnTo>
                  <a:pt x="612" y="1836"/>
                </a:lnTo>
                <a:lnTo>
                  <a:pt x="624" y="1836"/>
                </a:lnTo>
                <a:lnTo>
                  <a:pt x="666" y="1872"/>
                </a:lnTo>
                <a:lnTo>
                  <a:pt x="690" y="1854"/>
                </a:lnTo>
                <a:lnTo>
                  <a:pt x="696" y="1848"/>
                </a:lnTo>
                <a:lnTo>
                  <a:pt x="708" y="1842"/>
                </a:lnTo>
                <a:lnTo>
                  <a:pt x="720" y="1842"/>
                </a:lnTo>
                <a:lnTo>
                  <a:pt x="732" y="1848"/>
                </a:lnTo>
                <a:lnTo>
                  <a:pt x="744" y="1860"/>
                </a:lnTo>
                <a:lnTo>
                  <a:pt x="750" y="1872"/>
                </a:lnTo>
                <a:lnTo>
                  <a:pt x="762" y="1878"/>
                </a:lnTo>
                <a:lnTo>
                  <a:pt x="780" y="1896"/>
                </a:lnTo>
                <a:lnTo>
                  <a:pt x="822" y="1902"/>
                </a:lnTo>
                <a:lnTo>
                  <a:pt x="828" y="1914"/>
                </a:lnTo>
                <a:lnTo>
                  <a:pt x="834" y="1920"/>
                </a:lnTo>
                <a:lnTo>
                  <a:pt x="840" y="1932"/>
                </a:lnTo>
                <a:lnTo>
                  <a:pt x="846" y="1938"/>
                </a:lnTo>
                <a:lnTo>
                  <a:pt x="846" y="1950"/>
                </a:lnTo>
                <a:lnTo>
                  <a:pt x="858" y="1950"/>
                </a:lnTo>
                <a:lnTo>
                  <a:pt x="858" y="1944"/>
                </a:lnTo>
                <a:lnTo>
                  <a:pt x="864" y="1938"/>
                </a:lnTo>
                <a:lnTo>
                  <a:pt x="870" y="1926"/>
                </a:lnTo>
                <a:lnTo>
                  <a:pt x="882" y="1926"/>
                </a:lnTo>
                <a:lnTo>
                  <a:pt x="888" y="1932"/>
                </a:lnTo>
                <a:lnTo>
                  <a:pt x="894" y="1944"/>
                </a:lnTo>
                <a:lnTo>
                  <a:pt x="894" y="1962"/>
                </a:lnTo>
                <a:lnTo>
                  <a:pt x="924" y="1992"/>
                </a:lnTo>
                <a:lnTo>
                  <a:pt x="936" y="1998"/>
                </a:lnTo>
                <a:lnTo>
                  <a:pt x="942" y="1992"/>
                </a:lnTo>
                <a:lnTo>
                  <a:pt x="954" y="1986"/>
                </a:lnTo>
                <a:lnTo>
                  <a:pt x="960" y="1986"/>
                </a:lnTo>
                <a:lnTo>
                  <a:pt x="966" y="1992"/>
                </a:lnTo>
                <a:lnTo>
                  <a:pt x="966" y="1998"/>
                </a:lnTo>
                <a:lnTo>
                  <a:pt x="960" y="2004"/>
                </a:lnTo>
                <a:lnTo>
                  <a:pt x="960" y="2010"/>
                </a:lnTo>
                <a:lnTo>
                  <a:pt x="966" y="2010"/>
                </a:lnTo>
                <a:lnTo>
                  <a:pt x="972" y="2016"/>
                </a:lnTo>
                <a:lnTo>
                  <a:pt x="990" y="2022"/>
                </a:lnTo>
                <a:lnTo>
                  <a:pt x="1002" y="2022"/>
                </a:lnTo>
                <a:lnTo>
                  <a:pt x="1008" y="2016"/>
                </a:lnTo>
                <a:lnTo>
                  <a:pt x="1014" y="2016"/>
                </a:lnTo>
                <a:lnTo>
                  <a:pt x="1014" y="2034"/>
                </a:lnTo>
                <a:lnTo>
                  <a:pt x="1020" y="2040"/>
                </a:lnTo>
                <a:lnTo>
                  <a:pt x="1032" y="2040"/>
                </a:lnTo>
                <a:lnTo>
                  <a:pt x="1044" y="2028"/>
                </a:lnTo>
                <a:lnTo>
                  <a:pt x="1044" y="2022"/>
                </a:lnTo>
                <a:lnTo>
                  <a:pt x="1044" y="2034"/>
                </a:lnTo>
                <a:lnTo>
                  <a:pt x="1050" y="2040"/>
                </a:lnTo>
                <a:lnTo>
                  <a:pt x="1068" y="2040"/>
                </a:lnTo>
                <a:lnTo>
                  <a:pt x="1074" y="2034"/>
                </a:lnTo>
                <a:lnTo>
                  <a:pt x="1074" y="2028"/>
                </a:lnTo>
                <a:lnTo>
                  <a:pt x="1086" y="2034"/>
                </a:lnTo>
                <a:lnTo>
                  <a:pt x="1092" y="2040"/>
                </a:lnTo>
                <a:lnTo>
                  <a:pt x="1110" y="2046"/>
                </a:lnTo>
                <a:lnTo>
                  <a:pt x="1134" y="2058"/>
                </a:lnTo>
                <a:lnTo>
                  <a:pt x="1158" y="2058"/>
                </a:lnTo>
                <a:lnTo>
                  <a:pt x="1176" y="2040"/>
                </a:lnTo>
                <a:lnTo>
                  <a:pt x="1194" y="2034"/>
                </a:lnTo>
                <a:lnTo>
                  <a:pt x="1206" y="2028"/>
                </a:lnTo>
                <a:lnTo>
                  <a:pt x="1212" y="2028"/>
                </a:lnTo>
                <a:lnTo>
                  <a:pt x="1224" y="2034"/>
                </a:lnTo>
                <a:lnTo>
                  <a:pt x="1230" y="2040"/>
                </a:lnTo>
                <a:lnTo>
                  <a:pt x="1230" y="2088"/>
                </a:lnTo>
                <a:lnTo>
                  <a:pt x="1236" y="2094"/>
                </a:lnTo>
                <a:lnTo>
                  <a:pt x="1242" y="2094"/>
                </a:lnTo>
                <a:lnTo>
                  <a:pt x="1242" y="2088"/>
                </a:lnTo>
                <a:lnTo>
                  <a:pt x="1248" y="2082"/>
                </a:lnTo>
                <a:lnTo>
                  <a:pt x="1254" y="2070"/>
                </a:lnTo>
                <a:lnTo>
                  <a:pt x="1266" y="2052"/>
                </a:lnTo>
                <a:lnTo>
                  <a:pt x="1272" y="2040"/>
                </a:lnTo>
                <a:lnTo>
                  <a:pt x="1284" y="2028"/>
                </a:lnTo>
                <a:lnTo>
                  <a:pt x="1290" y="2016"/>
                </a:lnTo>
                <a:lnTo>
                  <a:pt x="1302" y="2016"/>
                </a:lnTo>
                <a:lnTo>
                  <a:pt x="1314" y="2022"/>
                </a:lnTo>
                <a:lnTo>
                  <a:pt x="1338" y="2022"/>
                </a:lnTo>
                <a:lnTo>
                  <a:pt x="1338" y="2046"/>
                </a:lnTo>
                <a:lnTo>
                  <a:pt x="1344" y="2046"/>
                </a:lnTo>
                <a:lnTo>
                  <a:pt x="1350" y="2040"/>
                </a:lnTo>
                <a:lnTo>
                  <a:pt x="1362" y="2034"/>
                </a:lnTo>
                <a:lnTo>
                  <a:pt x="1374" y="2034"/>
                </a:lnTo>
                <a:lnTo>
                  <a:pt x="1386" y="2028"/>
                </a:lnTo>
                <a:lnTo>
                  <a:pt x="1398" y="2028"/>
                </a:lnTo>
                <a:lnTo>
                  <a:pt x="1410" y="2034"/>
                </a:lnTo>
                <a:lnTo>
                  <a:pt x="1422" y="2046"/>
                </a:lnTo>
                <a:lnTo>
                  <a:pt x="1428" y="2058"/>
                </a:lnTo>
                <a:lnTo>
                  <a:pt x="1428" y="2064"/>
                </a:lnTo>
                <a:lnTo>
                  <a:pt x="1482" y="2064"/>
                </a:lnTo>
                <a:lnTo>
                  <a:pt x="1494" y="2052"/>
                </a:lnTo>
                <a:lnTo>
                  <a:pt x="1494" y="2034"/>
                </a:lnTo>
                <a:lnTo>
                  <a:pt x="1488" y="2022"/>
                </a:lnTo>
                <a:lnTo>
                  <a:pt x="1518" y="2022"/>
                </a:lnTo>
                <a:lnTo>
                  <a:pt x="1524" y="2016"/>
                </a:lnTo>
                <a:lnTo>
                  <a:pt x="1524" y="1992"/>
                </a:lnTo>
                <a:lnTo>
                  <a:pt x="1518" y="1986"/>
                </a:lnTo>
                <a:lnTo>
                  <a:pt x="1518" y="1980"/>
                </a:lnTo>
                <a:lnTo>
                  <a:pt x="1554" y="1980"/>
                </a:lnTo>
                <a:lnTo>
                  <a:pt x="1578" y="1956"/>
                </a:lnTo>
                <a:lnTo>
                  <a:pt x="1590" y="1950"/>
                </a:lnTo>
                <a:lnTo>
                  <a:pt x="1602" y="1938"/>
                </a:lnTo>
                <a:lnTo>
                  <a:pt x="1620" y="1938"/>
                </a:lnTo>
                <a:lnTo>
                  <a:pt x="1632" y="1944"/>
                </a:lnTo>
                <a:lnTo>
                  <a:pt x="1650" y="1956"/>
                </a:lnTo>
                <a:lnTo>
                  <a:pt x="1668" y="1956"/>
                </a:lnTo>
                <a:lnTo>
                  <a:pt x="1668" y="1932"/>
                </a:lnTo>
                <a:lnTo>
                  <a:pt x="1680" y="1920"/>
                </a:lnTo>
                <a:lnTo>
                  <a:pt x="1716" y="1938"/>
                </a:lnTo>
                <a:lnTo>
                  <a:pt x="1722" y="1944"/>
                </a:lnTo>
                <a:lnTo>
                  <a:pt x="1710" y="1956"/>
                </a:lnTo>
                <a:lnTo>
                  <a:pt x="1704" y="1956"/>
                </a:lnTo>
                <a:lnTo>
                  <a:pt x="1710" y="1962"/>
                </a:lnTo>
                <a:lnTo>
                  <a:pt x="1740" y="1962"/>
                </a:lnTo>
                <a:lnTo>
                  <a:pt x="1758" y="1992"/>
                </a:lnTo>
                <a:lnTo>
                  <a:pt x="1752" y="1992"/>
                </a:lnTo>
                <a:lnTo>
                  <a:pt x="1740" y="2004"/>
                </a:lnTo>
                <a:lnTo>
                  <a:pt x="1740" y="2010"/>
                </a:lnTo>
                <a:lnTo>
                  <a:pt x="1806" y="2010"/>
                </a:lnTo>
                <a:lnTo>
                  <a:pt x="1812" y="2016"/>
                </a:lnTo>
                <a:lnTo>
                  <a:pt x="1818" y="2016"/>
                </a:lnTo>
                <a:lnTo>
                  <a:pt x="1824" y="1998"/>
                </a:lnTo>
                <a:lnTo>
                  <a:pt x="1830" y="1998"/>
                </a:lnTo>
                <a:lnTo>
                  <a:pt x="1836" y="2004"/>
                </a:lnTo>
                <a:lnTo>
                  <a:pt x="1842" y="2016"/>
                </a:lnTo>
                <a:lnTo>
                  <a:pt x="1854" y="2022"/>
                </a:lnTo>
                <a:lnTo>
                  <a:pt x="1872" y="2058"/>
                </a:lnTo>
                <a:lnTo>
                  <a:pt x="1878" y="2064"/>
                </a:lnTo>
                <a:lnTo>
                  <a:pt x="1878" y="2070"/>
                </a:lnTo>
                <a:lnTo>
                  <a:pt x="1914" y="2070"/>
                </a:lnTo>
                <a:lnTo>
                  <a:pt x="1920" y="2076"/>
                </a:lnTo>
                <a:lnTo>
                  <a:pt x="1920" y="2106"/>
                </a:lnTo>
                <a:lnTo>
                  <a:pt x="1932" y="2130"/>
                </a:lnTo>
                <a:lnTo>
                  <a:pt x="1944" y="2190"/>
                </a:lnTo>
                <a:lnTo>
                  <a:pt x="1932" y="2190"/>
                </a:lnTo>
                <a:lnTo>
                  <a:pt x="1926" y="2196"/>
                </a:lnTo>
                <a:lnTo>
                  <a:pt x="1914" y="2196"/>
                </a:lnTo>
                <a:lnTo>
                  <a:pt x="1932" y="2214"/>
                </a:lnTo>
                <a:lnTo>
                  <a:pt x="1932" y="2220"/>
                </a:lnTo>
                <a:lnTo>
                  <a:pt x="1926" y="2232"/>
                </a:lnTo>
                <a:lnTo>
                  <a:pt x="1920" y="2238"/>
                </a:lnTo>
                <a:lnTo>
                  <a:pt x="1908" y="2238"/>
                </a:lnTo>
                <a:lnTo>
                  <a:pt x="1902" y="2232"/>
                </a:lnTo>
                <a:lnTo>
                  <a:pt x="1902" y="2268"/>
                </a:lnTo>
                <a:lnTo>
                  <a:pt x="1896" y="2274"/>
                </a:lnTo>
                <a:lnTo>
                  <a:pt x="1884" y="2274"/>
                </a:lnTo>
                <a:lnTo>
                  <a:pt x="1890" y="2304"/>
                </a:lnTo>
                <a:lnTo>
                  <a:pt x="1878" y="2304"/>
                </a:lnTo>
                <a:lnTo>
                  <a:pt x="1878" y="2322"/>
                </a:lnTo>
                <a:lnTo>
                  <a:pt x="1896" y="2340"/>
                </a:lnTo>
                <a:lnTo>
                  <a:pt x="1902" y="2352"/>
                </a:lnTo>
                <a:lnTo>
                  <a:pt x="1890" y="2370"/>
                </a:lnTo>
                <a:lnTo>
                  <a:pt x="1902" y="2364"/>
                </a:lnTo>
                <a:lnTo>
                  <a:pt x="1908" y="2358"/>
                </a:lnTo>
                <a:lnTo>
                  <a:pt x="1920" y="2358"/>
                </a:lnTo>
                <a:lnTo>
                  <a:pt x="1926" y="2352"/>
                </a:lnTo>
                <a:lnTo>
                  <a:pt x="1986" y="2352"/>
                </a:lnTo>
                <a:lnTo>
                  <a:pt x="1956" y="2376"/>
                </a:lnTo>
                <a:lnTo>
                  <a:pt x="1980" y="2394"/>
                </a:lnTo>
                <a:lnTo>
                  <a:pt x="1992" y="2436"/>
                </a:lnTo>
                <a:lnTo>
                  <a:pt x="2022" y="2436"/>
                </a:lnTo>
                <a:lnTo>
                  <a:pt x="2034" y="2442"/>
                </a:lnTo>
                <a:lnTo>
                  <a:pt x="2040" y="2448"/>
                </a:lnTo>
                <a:lnTo>
                  <a:pt x="2040" y="2454"/>
                </a:lnTo>
                <a:lnTo>
                  <a:pt x="2034" y="2460"/>
                </a:lnTo>
                <a:lnTo>
                  <a:pt x="2022" y="2460"/>
                </a:lnTo>
                <a:lnTo>
                  <a:pt x="2016" y="2466"/>
                </a:lnTo>
                <a:lnTo>
                  <a:pt x="2028" y="2478"/>
                </a:lnTo>
                <a:lnTo>
                  <a:pt x="2028" y="2490"/>
                </a:lnTo>
                <a:lnTo>
                  <a:pt x="2022" y="2496"/>
                </a:lnTo>
                <a:lnTo>
                  <a:pt x="2022" y="2502"/>
                </a:lnTo>
                <a:lnTo>
                  <a:pt x="2016" y="2514"/>
                </a:lnTo>
                <a:lnTo>
                  <a:pt x="2070" y="2520"/>
                </a:lnTo>
                <a:lnTo>
                  <a:pt x="2082" y="2550"/>
                </a:lnTo>
                <a:lnTo>
                  <a:pt x="2094" y="2550"/>
                </a:lnTo>
                <a:lnTo>
                  <a:pt x="2094" y="2568"/>
                </a:lnTo>
                <a:lnTo>
                  <a:pt x="2136" y="2568"/>
                </a:lnTo>
                <a:lnTo>
                  <a:pt x="2136" y="2562"/>
                </a:lnTo>
                <a:lnTo>
                  <a:pt x="2154" y="2544"/>
                </a:lnTo>
                <a:lnTo>
                  <a:pt x="2166" y="2544"/>
                </a:lnTo>
                <a:lnTo>
                  <a:pt x="2172" y="2550"/>
                </a:lnTo>
                <a:lnTo>
                  <a:pt x="2172" y="2592"/>
                </a:lnTo>
                <a:lnTo>
                  <a:pt x="2214" y="2592"/>
                </a:lnTo>
                <a:lnTo>
                  <a:pt x="2214" y="2556"/>
                </a:lnTo>
                <a:lnTo>
                  <a:pt x="2190" y="2532"/>
                </a:lnTo>
                <a:lnTo>
                  <a:pt x="2190" y="2490"/>
                </a:lnTo>
                <a:lnTo>
                  <a:pt x="2196" y="2484"/>
                </a:lnTo>
                <a:lnTo>
                  <a:pt x="2232" y="2490"/>
                </a:lnTo>
                <a:lnTo>
                  <a:pt x="2232" y="2472"/>
                </a:lnTo>
                <a:lnTo>
                  <a:pt x="2238" y="2460"/>
                </a:lnTo>
                <a:lnTo>
                  <a:pt x="2250" y="2460"/>
                </a:lnTo>
                <a:lnTo>
                  <a:pt x="2274" y="2484"/>
                </a:lnTo>
                <a:lnTo>
                  <a:pt x="2286" y="2484"/>
                </a:lnTo>
                <a:lnTo>
                  <a:pt x="2292" y="2478"/>
                </a:lnTo>
                <a:lnTo>
                  <a:pt x="2298" y="2466"/>
                </a:lnTo>
                <a:lnTo>
                  <a:pt x="2304" y="2460"/>
                </a:lnTo>
                <a:lnTo>
                  <a:pt x="2322" y="2478"/>
                </a:lnTo>
                <a:lnTo>
                  <a:pt x="2322" y="2460"/>
                </a:lnTo>
                <a:lnTo>
                  <a:pt x="2328" y="2460"/>
                </a:lnTo>
                <a:lnTo>
                  <a:pt x="2340" y="2478"/>
                </a:lnTo>
                <a:lnTo>
                  <a:pt x="2346" y="2484"/>
                </a:lnTo>
                <a:lnTo>
                  <a:pt x="2364" y="2484"/>
                </a:lnTo>
                <a:lnTo>
                  <a:pt x="2364" y="2472"/>
                </a:lnTo>
                <a:lnTo>
                  <a:pt x="2352" y="2460"/>
                </a:lnTo>
                <a:lnTo>
                  <a:pt x="2370" y="2460"/>
                </a:lnTo>
                <a:lnTo>
                  <a:pt x="2376" y="2466"/>
                </a:lnTo>
                <a:lnTo>
                  <a:pt x="2382" y="2460"/>
                </a:lnTo>
                <a:lnTo>
                  <a:pt x="2400" y="2460"/>
                </a:lnTo>
                <a:lnTo>
                  <a:pt x="2400" y="2454"/>
                </a:lnTo>
                <a:lnTo>
                  <a:pt x="2406" y="2442"/>
                </a:lnTo>
                <a:lnTo>
                  <a:pt x="2406" y="2430"/>
                </a:lnTo>
                <a:lnTo>
                  <a:pt x="2412" y="2424"/>
                </a:lnTo>
                <a:lnTo>
                  <a:pt x="2424" y="2418"/>
                </a:lnTo>
                <a:lnTo>
                  <a:pt x="2430" y="2412"/>
                </a:lnTo>
                <a:lnTo>
                  <a:pt x="2436" y="2412"/>
                </a:lnTo>
                <a:lnTo>
                  <a:pt x="2466" y="2448"/>
                </a:lnTo>
                <a:lnTo>
                  <a:pt x="2496" y="2442"/>
                </a:lnTo>
                <a:lnTo>
                  <a:pt x="2508" y="2454"/>
                </a:lnTo>
                <a:lnTo>
                  <a:pt x="2538" y="2454"/>
                </a:lnTo>
                <a:lnTo>
                  <a:pt x="2544" y="2460"/>
                </a:lnTo>
                <a:lnTo>
                  <a:pt x="2544" y="2466"/>
                </a:lnTo>
                <a:lnTo>
                  <a:pt x="2526" y="2484"/>
                </a:lnTo>
                <a:lnTo>
                  <a:pt x="2532" y="2502"/>
                </a:lnTo>
                <a:lnTo>
                  <a:pt x="2544" y="2508"/>
                </a:lnTo>
                <a:lnTo>
                  <a:pt x="2544" y="2526"/>
                </a:lnTo>
                <a:lnTo>
                  <a:pt x="2562" y="2526"/>
                </a:lnTo>
                <a:lnTo>
                  <a:pt x="2568" y="2532"/>
                </a:lnTo>
                <a:lnTo>
                  <a:pt x="2574" y="2544"/>
                </a:lnTo>
                <a:lnTo>
                  <a:pt x="2586" y="2550"/>
                </a:lnTo>
                <a:lnTo>
                  <a:pt x="2616" y="2550"/>
                </a:lnTo>
                <a:lnTo>
                  <a:pt x="2622" y="2556"/>
                </a:lnTo>
                <a:lnTo>
                  <a:pt x="2628" y="2556"/>
                </a:lnTo>
                <a:lnTo>
                  <a:pt x="2676" y="2526"/>
                </a:lnTo>
                <a:lnTo>
                  <a:pt x="2694" y="2538"/>
                </a:lnTo>
                <a:lnTo>
                  <a:pt x="2718" y="2538"/>
                </a:lnTo>
                <a:lnTo>
                  <a:pt x="2736" y="2544"/>
                </a:lnTo>
                <a:lnTo>
                  <a:pt x="2748" y="2544"/>
                </a:lnTo>
                <a:lnTo>
                  <a:pt x="2760" y="2550"/>
                </a:lnTo>
                <a:lnTo>
                  <a:pt x="2766" y="2556"/>
                </a:lnTo>
                <a:lnTo>
                  <a:pt x="2772" y="2568"/>
                </a:lnTo>
                <a:lnTo>
                  <a:pt x="2766" y="2580"/>
                </a:lnTo>
                <a:lnTo>
                  <a:pt x="2766" y="2604"/>
                </a:lnTo>
                <a:lnTo>
                  <a:pt x="2760" y="2616"/>
                </a:lnTo>
                <a:lnTo>
                  <a:pt x="2766" y="2628"/>
                </a:lnTo>
                <a:lnTo>
                  <a:pt x="2772" y="2634"/>
                </a:lnTo>
                <a:lnTo>
                  <a:pt x="2784" y="2640"/>
                </a:lnTo>
                <a:lnTo>
                  <a:pt x="2790" y="2652"/>
                </a:lnTo>
                <a:lnTo>
                  <a:pt x="2802" y="2658"/>
                </a:lnTo>
                <a:lnTo>
                  <a:pt x="2808" y="2664"/>
                </a:lnTo>
                <a:lnTo>
                  <a:pt x="2826" y="2664"/>
                </a:lnTo>
                <a:lnTo>
                  <a:pt x="2832" y="2640"/>
                </a:lnTo>
                <a:lnTo>
                  <a:pt x="2832" y="2634"/>
                </a:lnTo>
                <a:lnTo>
                  <a:pt x="2826" y="2628"/>
                </a:lnTo>
                <a:lnTo>
                  <a:pt x="2826" y="2586"/>
                </a:lnTo>
                <a:lnTo>
                  <a:pt x="2832" y="2568"/>
                </a:lnTo>
                <a:lnTo>
                  <a:pt x="2844" y="2556"/>
                </a:lnTo>
                <a:lnTo>
                  <a:pt x="2856" y="2550"/>
                </a:lnTo>
                <a:lnTo>
                  <a:pt x="2886" y="2550"/>
                </a:lnTo>
                <a:lnTo>
                  <a:pt x="2898" y="2544"/>
                </a:lnTo>
                <a:lnTo>
                  <a:pt x="2910" y="2544"/>
                </a:lnTo>
                <a:lnTo>
                  <a:pt x="2922" y="2538"/>
                </a:lnTo>
                <a:lnTo>
                  <a:pt x="2940" y="2538"/>
                </a:lnTo>
                <a:lnTo>
                  <a:pt x="2964" y="2532"/>
                </a:lnTo>
                <a:lnTo>
                  <a:pt x="2982" y="2526"/>
                </a:lnTo>
                <a:lnTo>
                  <a:pt x="3000" y="2508"/>
                </a:lnTo>
                <a:lnTo>
                  <a:pt x="3000" y="2466"/>
                </a:lnTo>
                <a:lnTo>
                  <a:pt x="3006" y="2454"/>
                </a:lnTo>
                <a:lnTo>
                  <a:pt x="3012" y="2448"/>
                </a:lnTo>
                <a:lnTo>
                  <a:pt x="3024" y="2460"/>
                </a:lnTo>
                <a:lnTo>
                  <a:pt x="3036" y="2484"/>
                </a:lnTo>
                <a:lnTo>
                  <a:pt x="3042" y="2490"/>
                </a:lnTo>
                <a:lnTo>
                  <a:pt x="3048" y="2490"/>
                </a:lnTo>
                <a:lnTo>
                  <a:pt x="3054" y="2484"/>
                </a:lnTo>
                <a:lnTo>
                  <a:pt x="3066" y="2478"/>
                </a:lnTo>
                <a:lnTo>
                  <a:pt x="3072" y="2466"/>
                </a:lnTo>
                <a:lnTo>
                  <a:pt x="3090" y="2448"/>
                </a:lnTo>
                <a:lnTo>
                  <a:pt x="3096" y="2436"/>
                </a:lnTo>
                <a:lnTo>
                  <a:pt x="3114" y="2454"/>
                </a:lnTo>
                <a:lnTo>
                  <a:pt x="3144" y="2442"/>
                </a:lnTo>
                <a:lnTo>
                  <a:pt x="3150" y="2442"/>
                </a:lnTo>
                <a:lnTo>
                  <a:pt x="3156" y="2448"/>
                </a:lnTo>
                <a:lnTo>
                  <a:pt x="3186" y="2448"/>
                </a:lnTo>
                <a:lnTo>
                  <a:pt x="3234" y="2424"/>
                </a:lnTo>
                <a:lnTo>
                  <a:pt x="3288" y="2370"/>
                </a:lnTo>
                <a:lnTo>
                  <a:pt x="3294" y="2358"/>
                </a:lnTo>
                <a:lnTo>
                  <a:pt x="3300" y="2352"/>
                </a:lnTo>
                <a:lnTo>
                  <a:pt x="3294" y="2340"/>
                </a:lnTo>
                <a:lnTo>
                  <a:pt x="3294" y="2334"/>
                </a:lnTo>
                <a:lnTo>
                  <a:pt x="3288" y="2322"/>
                </a:lnTo>
                <a:lnTo>
                  <a:pt x="3282" y="2316"/>
                </a:lnTo>
                <a:lnTo>
                  <a:pt x="3300" y="2316"/>
                </a:lnTo>
                <a:lnTo>
                  <a:pt x="3312" y="2286"/>
                </a:lnTo>
                <a:lnTo>
                  <a:pt x="3336" y="2286"/>
                </a:lnTo>
                <a:lnTo>
                  <a:pt x="3348" y="2250"/>
                </a:lnTo>
                <a:lnTo>
                  <a:pt x="3360" y="2250"/>
                </a:lnTo>
                <a:lnTo>
                  <a:pt x="3360" y="2208"/>
                </a:lnTo>
                <a:lnTo>
                  <a:pt x="3372" y="2208"/>
                </a:lnTo>
                <a:lnTo>
                  <a:pt x="3384" y="2196"/>
                </a:lnTo>
                <a:lnTo>
                  <a:pt x="3384" y="2172"/>
                </a:lnTo>
                <a:lnTo>
                  <a:pt x="3378" y="2160"/>
                </a:lnTo>
                <a:lnTo>
                  <a:pt x="3372" y="2154"/>
                </a:lnTo>
                <a:lnTo>
                  <a:pt x="3372" y="2142"/>
                </a:lnTo>
                <a:lnTo>
                  <a:pt x="3378" y="2136"/>
                </a:lnTo>
                <a:lnTo>
                  <a:pt x="3384" y="2136"/>
                </a:lnTo>
                <a:lnTo>
                  <a:pt x="3390" y="2130"/>
                </a:lnTo>
                <a:lnTo>
                  <a:pt x="3402" y="2124"/>
                </a:lnTo>
                <a:lnTo>
                  <a:pt x="3408" y="2118"/>
                </a:lnTo>
                <a:lnTo>
                  <a:pt x="3408" y="2094"/>
                </a:lnTo>
                <a:lnTo>
                  <a:pt x="3390" y="2076"/>
                </a:lnTo>
                <a:lnTo>
                  <a:pt x="3390" y="2064"/>
                </a:lnTo>
                <a:lnTo>
                  <a:pt x="3402" y="2058"/>
                </a:lnTo>
                <a:lnTo>
                  <a:pt x="3408" y="2052"/>
                </a:lnTo>
                <a:lnTo>
                  <a:pt x="3408" y="2016"/>
                </a:lnTo>
                <a:lnTo>
                  <a:pt x="3414" y="2016"/>
                </a:lnTo>
                <a:lnTo>
                  <a:pt x="3420" y="2010"/>
                </a:lnTo>
                <a:lnTo>
                  <a:pt x="3456" y="1992"/>
                </a:lnTo>
                <a:lnTo>
                  <a:pt x="3462" y="1980"/>
                </a:lnTo>
                <a:lnTo>
                  <a:pt x="3462" y="1962"/>
                </a:lnTo>
                <a:lnTo>
                  <a:pt x="3456" y="1956"/>
                </a:lnTo>
                <a:lnTo>
                  <a:pt x="3444" y="1956"/>
                </a:lnTo>
                <a:lnTo>
                  <a:pt x="3450" y="1956"/>
                </a:lnTo>
                <a:lnTo>
                  <a:pt x="3456" y="1950"/>
                </a:lnTo>
                <a:lnTo>
                  <a:pt x="3468" y="1950"/>
                </a:lnTo>
                <a:lnTo>
                  <a:pt x="3480" y="1944"/>
                </a:lnTo>
                <a:lnTo>
                  <a:pt x="3492" y="1932"/>
                </a:lnTo>
                <a:lnTo>
                  <a:pt x="3474" y="1914"/>
                </a:lnTo>
                <a:lnTo>
                  <a:pt x="3468" y="1914"/>
                </a:lnTo>
                <a:lnTo>
                  <a:pt x="3486" y="1896"/>
                </a:lnTo>
                <a:lnTo>
                  <a:pt x="3498" y="1872"/>
                </a:lnTo>
                <a:lnTo>
                  <a:pt x="3504" y="1866"/>
                </a:lnTo>
                <a:lnTo>
                  <a:pt x="3504" y="1854"/>
                </a:lnTo>
                <a:lnTo>
                  <a:pt x="3498" y="1848"/>
                </a:lnTo>
                <a:lnTo>
                  <a:pt x="3474" y="1842"/>
                </a:lnTo>
                <a:lnTo>
                  <a:pt x="3438" y="1848"/>
                </a:lnTo>
                <a:lnTo>
                  <a:pt x="3396" y="1854"/>
                </a:lnTo>
                <a:lnTo>
                  <a:pt x="3366" y="1860"/>
                </a:lnTo>
                <a:lnTo>
                  <a:pt x="3354" y="1866"/>
                </a:lnTo>
                <a:lnTo>
                  <a:pt x="3336" y="1848"/>
                </a:lnTo>
                <a:lnTo>
                  <a:pt x="3378" y="1848"/>
                </a:lnTo>
                <a:lnTo>
                  <a:pt x="3378" y="1836"/>
                </a:lnTo>
                <a:lnTo>
                  <a:pt x="3384" y="1824"/>
                </a:lnTo>
                <a:lnTo>
                  <a:pt x="3390" y="1818"/>
                </a:lnTo>
                <a:lnTo>
                  <a:pt x="3402" y="1812"/>
                </a:lnTo>
                <a:lnTo>
                  <a:pt x="3432" y="1812"/>
                </a:lnTo>
                <a:lnTo>
                  <a:pt x="3426" y="1800"/>
                </a:lnTo>
                <a:lnTo>
                  <a:pt x="3420" y="1794"/>
                </a:lnTo>
                <a:lnTo>
                  <a:pt x="3414" y="1782"/>
                </a:lnTo>
                <a:lnTo>
                  <a:pt x="3414" y="1776"/>
                </a:lnTo>
                <a:lnTo>
                  <a:pt x="3408" y="1770"/>
                </a:lnTo>
                <a:lnTo>
                  <a:pt x="3390" y="1770"/>
                </a:lnTo>
                <a:lnTo>
                  <a:pt x="3378" y="1764"/>
                </a:lnTo>
                <a:lnTo>
                  <a:pt x="3366" y="1764"/>
                </a:lnTo>
                <a:lnTo>
                  <a:pt x="3354" y="1746"/>
                </a:lnTo>
                <a:lnTo>
                  <a:pt x="3342" y="1746"/>
                </a:lnTo>
                <a:lnTo>
                  <a:pt x="3336" y="1734"/>
                </a:lnTo>
                <a:lnTo>
                  <a:pt x="3324" y="1728"/>
                </a:lnTo>
                <a:lnTo>
                  <a:pt x="3294" y="1728"/>
                </a:lnTo>
                <a:lnTo>
                  <a:pt x="3288" y="1734"/>
                </a:lnTo>
                <a:lnTo>
                  <a:pt x="3282" y="1734"/>
                </a:lnTo>
                <a:lnTo>
                  <a:pt x="3246" y="1686"/>
                </a:lnTo>
                <a:lnTo>
                  <a:pt x="3252" y="1698"/>
                </a:lnTo>
                <a:lnTo>
                  <a:pt x="3264" y="1704"/>
                </a:lnTo>
                <a:lnTo>
                  <a:pt x="3270" y="1710"/>
                </a:lnTo>
                <a:lnTo>
                  <a:pt x="3282" y="1716"/>
                </a:lnTo>
                <a:lnTo>
                  <a:pt x="3294" y="1716"/>
                </a:lnTo>
                <a:lnTo>
                  <a:pt x="3300" y="1710"/>
                </a:lnTo>
                <a:lnTo>
                  <a:pt x="3306" y="1710"/>
                </a:lnTo>
                <a:lnTo>
                  <a:pt x="3336" y="1716"/>
                </a:lnTo>
                <a:lnTo>
                  <a:pt x="3348" y="1734"/>
                </a:lnTo>
                <a:lnTo>
                  <a:pt x="3366" y="1728"/>
                </a:lnTo>
                <a:lnTo>
                  <a:pt x="3408" y="1740"/>
                </a:lnTo>
                <a:lnTo>
                  <a:pt x="3390" y="1716"/>
                </a:lnTo>
                <a:lnTo>
                  <a:pt x="3372" y="1710"/>
                </a:lnTo>
                <a:lnTo>
                  <a:pt x="3372" y="1692"/>
                </a:lnTo>
                <a:lnTo>
                  <a:pt x="3360" y="1680"/>
                </a:lnTo>
                <a:lnTo>
                  <a:pt x="3348" y="1674"/>
                </a:lnTo>
                <a:lnTo>
                  <a:pt x="3330" y="1674"/>
                </a:lnTo>
                <a:lnTo>
                  <a:pt x="3318" y="1662"/>
                </a:lnTo>
                <a:lnTo>
                  <a:pt x="3318" y="1650"/>
                </a:lnTo>
                <a:lnTo>
                  <a:pt x="3312" y="1644"/>
                </a:lnTo>
                <a:lnTo>
                  <a:pt x="3312" y="1632"/>
                </a:lnTo>
                <a:lnTo>
                  <a:pt x="3234" y="1530"/>
                </a:lnTo>
                <a:lnTo>
                  <a:pt x="3198" y="1524"/>
                </a:lnTo>
                <a:lnTo>
                  <a:pt x="3162" y="1494"/>
                </a:lnTo>
                <a:lnTo>
                  <a:pt x="3144" y="1500"/>
                </a:lnTo>
                <a:lnTo>
                  <a:pt x="3138" y="1488"/>
                </a:lnTo>
                <a:lnTo>
                  <a:pt x="3132" y="1482"/>
                </a:lnTo>
                <a:lnTo>
                  <a:pt x="3132" y="1470"/>
                </a:lnTo>
                <a:lnTo>
                  <a:pt x="3126" y="1464"/>
                </a:lnTo>
                <a:lnTo>
                  <a:pt x="3138" y="1452"/>
                </a:lnTo>
                <a:lnTo>
                  <a:pt x="3150" y="1446"/>
                </a:lnTo>
                <a:lnTo>
                  <a:pt x="3156" y="1434"/>
                </a:lnTo>
                <a:lnTo>
                  <a:pt x="3162" y="1428"/>
                </a:lnTo>
                <a:lnTo>
                  <a:pt x="3168" y="1416"/>
                </a:lnTo>
                <a:lnTo>
                  <a:pt x="3168" y="1410"/>
                </a:lnTo>
                <a:lnTo>
                  <a:pt x="3162" y="1398"/>
                </a:lnTo>
                <a:lnTo>
                  <a:pt x="3162" y="1392"/>
                </a:lnTo>
                <a:lnTo>
                  <a:pt x="3156" y="1380"/>
                </a:lnTo>
                <a:lnTo>
                  <a:pt x="3168" y="1386"/>
                </a:lnTo>
                <a:lnTo>
                  <a:pt x="3174" y="1392"/>
                </a:lnTo>
                <a:lnTo>
                  <a:pt x="3186" y="1398"/>
                </a:lnTo>
                <a:lnTo>
                  <a:pt x="3198" y="1386"/>
                </a:lnTo>
                <a:lnTo>
                  <a:pt x="3198" y="1368"/>
                </a:lnTo>
                <a:lnTo>
                  <a:pt x="3192" y="1356"/>
                </a:lnTo>
                <a:lnTo>
                  <a:pt x="3192" y="1344"/>
                </a:lnTo>
                <a:lnTo>
                  <a:pt x="3216" y="1344"/>
                </a:lnTo>
                <a:lnTo>
                  <a:pt x="3252" y="1320"/>
                </a:lnTo>
                <a:lnTo>
                  <a:pt x="3264" y="1320"/>
                </a:lnTo>
                <a:lnTo>
                  <a:pt x="3270" y="1326"/>
                </a:lnTo>
                <a:lnTo>
                  <a:pt x="3294" y="1326"/>
                </a:lnTo>
                <a:lnTo>
                  <a:pt x="3294" y="1320"/>
                </a:lnTo>
                <a:lnTo>
                  <a:pt x="3288" y="1314"/>
                </a:lnTo>
                <a:lnTo>
                  <a:pt x="3288" y="1308"/>
                </a:lnTo>
                <a:lnTo>
                  <a:pt x="3282" y="1302"/>
                </a:lnTo>
                <a:lnTo>
                  <a:pt x="3288" y="1278"/>
                </a:lnTo>
                <a:lnTo>
                  <a:pt x="3258" y="1278"/>
                </a:lnTo>
                <a:lnTo>
                  <a:pt x="3246" y="1266"/>
                </a:lnTo>
                <a:lnTo>
                  <a:pt x="3240" y="1278"/>
                </a:lnTo>
                <a:lnTo>
                  <a:pt x="3204" y="1278"/>
                </a:lnTo>
                <a:lnTo>
                  <a:pt x="3198" y="1272"/>
                </a:lnTo>
                <a:lnTo>
                  <a:pt x="3192" y="1260"/>
                </a:lnTo>
                <a:lnTo>
                  <a:pt x="3180" y="1254"/>
                </a:lnTo>
                <a:lnTo>
                  <a:pt x="3174" y="1248"/>
                </a:lnTo>
                <a:lnTo>
                  <a:pt x="3150" y="1248"/>
                </a:lnTo>
                <a:lnTo>
                  <a:pt x="3144" y="1260"/>
                </a:lnTo>
                <a:lnTo>
                  <a:pt x="3132" y="1266"/>
                </a:lnTo>
                <a:lnTo>
                  <a:pt x="3114" y="1284"/>
                </a:lnTo>
                <a:lnTo>
                  <a:pt x="3114" y="1296"/>
                </a:lnTo>
                <a:lnTo>
                  <a:pt x="3108" y="1302"/>
                </a:lnTo>
                <a:lnTo>
                  <a:pt x="3108" y="1308"/>
                </a:lnTo>
                <a:lnTo>
                  <a:pt x="3078" y="1308"/>
                </a:lnTo>
                <a:lnTo>
                  <a:pt x="3054" y="1296"/>
                </a:lnTo>
                <a:lnTo>
                  <a:pt x="3048" y="1290"/>
                </a:lnTo>
                <a:lnTo>
                  <a:pt x="3042" y="1278"/>
                </a:lnTo>
                <a:lnTo>
                  <a:pt x="3030" y="1242"/>
                </a:lnTo>
                <a:lnTo>
                  <a:pt x="3024" y="1230"/>
                </a:lnTo>
                <a:lnTo>
                  <a:pt x="3018" y="1224"/>
                </a:lnTo>
                <a:lnTo>
                  <a:pt x="3006" y="1224"/>
                </a:lnTo>
                <a:lnTo>
                  <a:pt x="3000" y="1230"/>
                </a:lnTo>
                <a:lnTo>
                  <a:pt x="3000" y="1242"/>
                </a:lnTo>
                <a:lnTo>
                  <a:pt x="2988" y="1224"/>
                </a:lnTo>
                <a:lnTo>
                  <a:pt x="2952" y="1224"/>
                </a:lnTo>
                <a:lnTo>
                  <a:pt x="2940" y="1218"/>
                </a:lnTo>
                <a:lnTo>
                  <a:pt x="2934" y="1212"/>
                </a:lnTo>
                <a:lnTo>
                  <a:pt x="2928" y="1200"/>
                </a:lnTo>
                <a:lnTo>
                  <a:pt x="2916" y="1194"/>
                </a:lnTo>
                <a:lnTo>
                  <a:pt x="2910" y="1182"/>
                </a:lnTo>
                <a:lnTo>
                  <a:pt x="2910" y="1140"/>
                </a:lnTo>
                <a:lnTo>
                  <a:pt x="2928" y="1140"/>
                </a:lnTo>
                <a:lnTo>
                  <a:pt x="2940" y="1152"/>
                </a:lnTo>
                <a:lnTo>
                  <a:pt x="2946" y="1152"/>
                </a:lnTo>
                <a:lnTo>
                  <a:pt x="2952" y="1146"/>
                </a:lnTo>
                <a:lnTo>
                  <a:pt x="2952" y="1140"/>
                </a:lnTo>
                <a:lnTo>
                  <a:pt x="2958" y="1134"/>
                </a:lnTo>
                <a:lnTo>
                  <a:pt x="2964" y="1134"/>
                </a:lnTo>
                <a:lnTo>
                  <a:pt x="2970" y="1140"/>
                </a:lnTo>
                <a:lnTo>
                  <a:pt x="2982" y="1140"/>
                </a:lnTo>
                <a:lnTo>
                  <a:pt x="2994" y="1134"/>
                </a:lnTo>
                <a:lnTo>
                  <a:pt x="3000" y="1128"/>
                </a:lnTo>
                <a:lnTo>
                  <a:pt x="3000" y="1116"/>
                </a:lnTo>
                <a:lnTo>
                  <a:pt x="2994" y="1110"/>
                </a:lnTo>
                <a:lnTo>
                  <a:pt x="2994" y="1086"/>
                </a:lnTo>
                <a:lnTo>
                  <a:pt x="3000" y="1074"/>
                </a:lnTo>
                <a:lnTo>
                  <a:pt x="3000" y="1068"/>
                </a:lnTo>
                <a:lnTo>
                  <a:pt x="3036" y="1068"/>
                </a:lnTo>
                <a:lnTo>
                  <a:pt x="3042" y="1062"/>
                </a:lnTo>
                <a:lnTo>
                  <a:pt x="3048" y="1050"/>
                </a:lnTo>
                <a:lnTo>
                  <a:pt x="3048" y="1038"/>
                </a:lnTo>
                <a:lnTo>
                  <a:pt x="3054" y="1032"/>
                </a:lnTo>
                <a:lnTo>
                  <a:pt x="3054" y="1026"/>
                </a:lnTo>
                <a:lnTo>
                  <a:pt x="3072" y="1014"/>
                </a:lnTo>
                <a:lnTo>
                  <a:pt x="3060" y="1002"/>
                </a:lnTo>
                <a:lnTo>
                  <a:pt x="3096" y="1014"/>
                </a:lnTo>
                <a:lnTo>
                  <a:pt x="3114" y="996"/>
                </a:lnTo>
                <a:lnTo>
                  <a:pt x="3126" y="1002"/>
                </a:lnTo>
                <a:lnTo>
                  <a:pt x="3132" y="1014"/>
                </a:lnTo>
                <a:lnTo>
                  <a:pt x="3144" y="1020"/>
                </a:lnTo>
                <a:lnTo>
                  <a:pt x="3156" y="1044"/>
                </a:lnTo>
                <a:lnTo>
                  <a:pt x="3156" y="1050"/>
                </a:lnTo>
                <a:lnTo>
                  <a:pt x="3144" y="1074"/>
                </a:lnTo>
                <a:lnTo>
                  <a:pt x="3126" y="1092"/>
                </a:lnTo>
                <a:lnTo>
                  <a:pt x="3126" y="1104"/>
                </a:lnTo>
                <a:lnTo>
                  <a:pt x="3132" y="1116"/>
                </a:lnTo>
                <a:lnTo>
                  <a:pt x="3144" y="1128"/>
                </a:lnTo>
                <a:lnTo>
                  <a:pt x="3150" y="1128"/>
                </a:lnTo>
                <a:lnTo>
                  <a:pt x="3162" y="1122"/>
                </a:lnTo>
                <a:lnTo>
                  <a:pt x="3168" y="1122"/>
                </a:lnTo>
                <a:lnTo>
                  <a:pt x="3162" y="1152"/>
                </a:lnTo>
                <a:lnTo>
                  <a:pt x="3144" y="1170"/>
                </a:lnTo>
                <a:lnTo>
                  <a:pt x="3144" y="1176"/>
                </a:lnTo>
                <a:lnTo>
                  <a:pt x="3150" y="1176"/>
                </a:lnTo>
                <a:lnTo>
                  <a:pt x="3162" y="1170"/>
                </a:lnTo>
                <a:lnTo>
                  <a:pt x="3168" y="1164"/>
                </a:lnTo>
                <a:lnTo>
                  <a:pt x="3180" y="1158"/>
                </a:lnTo>
                <a:lnTo>
                  <a:pt x="3186" y="1158"/>
                </a:lnTo>
                <a:lnTo>
                  <a:pt x="3198" y="1146"/>
                </a:lnTo>
                <a:lnTo>
                  <a:pt x="3198" y="1122"/>
                </a:lnTo>
                <a:lnTo>
                  <a:pt x="3204" y="1122"/>
                </a:lnTo>
                <a:lnTo>
                  <a:pt x="3210" y="1116"/>
                </a:lnTo>
                <a:lnTo>
                  <a:pt x="3258" y="1092"/>
                </a:lnTo>
                <a:lnTo>
                  <a:pt x="3264" y="1086"/>
                </a:lnTo>
                <a:lnTo>
                  <a:pt x="3306" y="1086"/>
                </a:lnTo>
                <a:lnTo>
                  <a:pt x="3312" y="1074"/>
                </a:lnTo>
                <a:lnTo>
                  <a:pt x="3312" y="1062"/>
                </a:lnTo>
                <a:lnTo>
                  <a:pt x="3318" y="1056"/>
                </a:lnTo>
                <a:lnTo>
                  <a:pt x="3324" y="1044"/>
                </a:lnTo>
                <a:lnTo>
                  <a:pt x="3360" y="1026"/>
                </a:lnTo>
                <a:lnTo>
                  <a:pt x="3372" y="1014"/>
                </a:lnTo>
                <a:lnTo>
                  <a:pt x="3390" y="978"/>
                </a:lnTo>
                <a:lnTo>
                  <a:pt x="3390" y="948"/>
                </a:lnTo>
                <a:lnTo>
                  <a:pt x="3396" y="942"/>
                </a:lnTo>
                <a:lnTo>
                  <a:pt x="3396" y="936"/>
                </a:lnTo>
                <a:lnTo>
                  <a:pt x="3408" y="936"/>
                </a:lnTo>
                <a:lnTo>
                  <a:pt x="3420" y="942"/>
                </a:lnTo>
                <a:lnTo>
                  <a:pt x="3432" y="954"/>
                </a:lnTo>
                <a:lnTo>
                  <a:pt x="3444" y="954"/>
                </a:lnTo>
                <a:lnTo>
                  <a:pt x="3456" y="960"/>
                </a:lnTo>
                <a:lnTo>
                  <a:pt x="3504" y="960"/>
                </a:lnTo>
                <a:lnTo>
                  <a:pt x="3504" y="948"/>
                </a:lnTo>
                <a:lnTo>
                  <a:pt x="3498" y="948"/>
                </a:lnTo>
                <a:lnTo>
                  <a:pt x="3474" y="924"/>
                </a:lnTo>
                <a:lnTo>
                  <a:pt x="3474" y="912"/>
                </a:lnTo>
                <a:lnTo>
                  <a:pt x="3480" y="906"/>
                </a:lnTo>
                <a:lnTo>
                  <a:pt x="3486" y="912"/>
                </a:lnTo>
                <a:lnTo>
                  <a:pt x="3510" y="912"/>
                </a:lnTo>
                <a:lnTo>
                  <a:pt x="3522" y="918"/>
                </a:lnTo>
                <a:lnTo>
                  <a:pt x="3534" y="912"/>
                </a:lnTo>
                <a:lnTo>
                  <a:pt x="3540" y="900"/>
                </a:lnTo>
                <a:lnTo>
                  <a:pt x="3540" y="894"/>
                </a:lnTo>
                <a:lnTo>
                  <a:pt x="3534" y="882"/>
                </a:lnTo>
                <a:lnTo>
                  <a:pt x="3558" y="882"/>
                </a:lnTo>
                <a:lnTo>
                  <a:pt x="3558" y="864"/>
                </a:lnTo>
                <a:lnTo>
                  <a:pt x="3552" y="852"/>
                </a:lnTo>
                <a:lnTo>
                  <a:pt x="3546" y="846"/>
                </a:lnTo>
                <a:lnTo>
                  <a:pt x="3546" y="840"/>
                </a:lnTo>
                <a:lnTo>
                  <a:pt x="3576" y="840"/>
                </a:lnTo>
                <a:lnTo>
                  <a:pt x="3594" y="864"/>
                </a:lnTo>
                <a:lnTo>
                  <a:pt x="3600" y="840"/>
                </a:lnTo>
                <a:lnTo>
                  <a:pt x="3630" y="846"/>
                </a:lnTo>
                <a:lnTo>
                  <a:pt x="3624" y="810"/>
                </a:lnTo>
                <a:lnTo>
                  <a:pt x="3618" y="798"/>
                </a:lnTo>
                <a:lnTo>
                  <a:pt x="3606" y="786"/>
                </a:lnTo>
                <a:lnTo>
                  <a:pt x="3606" y="774"/>
                </a:lnTo>
                <a:lnTo>
                  <a:pt x="3600" y="756"/>
                </a:lnTo>
                <a:lnTo>
                  <a:pt x="3588" y="744"/>
                </a:lnTo>
                <a:lnTo>
                  <a:pt x="3576" y="726"/>
                </a:lnTo>
                <a:lnTo>
                  <a:pt x="3564" y="720"/>
                </a:lnTo>
                <a:lnTo>
                  <a:pt x="3552" y="708"/>
                </a:lnTo>
                <a:lnTo>
                  <a:pt x="3546" y="708"/>
                </a:lnTo>
                <a:lnTo>
                  <a:pt x="3540" y="696"/>
                </a:lnTo>
                <a:lnTo>
                  <a:pt x="3540" y="684"/>
                </a:lnTo>
                <a:lnTo>
                  <a:pt x="3564" y="684"/>
                </a:lnTo>
                <a:lnTo>
                  <a:pt x="3564" y="672"/>
                </a:lnTo>
                <a:lnTo>
                  <a:pt x="3558" y="666"/>
                </a:lnTo>
                <a:lnTo>
                  <a:pt x="3564" y="660"/>
                </a:lnTo>
                <a:lnTo>
                  <a:pt x="3588" y="660"/>
                </a:lnTo>
                <a:lnTo>
                  <a:pt x="3600" y="666"/>
                </a:lnTo>
                <a:lnTo>
                  <a:pt x="3618" y="672"/>
                </a:lnTo>
                <a:lnTo>
                  <a:pt x="3630" y="672"/>
                </a:lnTo>
                <a:lnTo>
                  <a:pt x="3642" y="678"/>
                </a:lnTo>
                <a:lnTo>
                  <a:pt x="3648" y="678"/>
                </a:lnTo>
                <a:lnTo>
                  <a:pt x="3654" y="672"/>
                </a:lnTo>
                <a:lnTo>
                  <a:pt x="3654" y="660"/>
                </a:lnTo>
                <a:lnTo>
                  <a:pt x="3648" y="648"/>
                </a:lnTo>
                <a:lnTo>
                  <a:pt x="3648" y="630"/>
                </a:lnTo>
                <a:lnTo>
                  <a:pt x="3654" y="630"/>
                </a:lnTo>
                <a:lnTo>
                  <a:pt x="3660" y="624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Chad" descr="© INSCALE GmbH, 05.05.2010&#10;http://www.presentationload.com/">
            <a:extLst>
              <a:ext uri="{FF2B5EF4-FFF2-40B4-BE49-F238E27FC236}">
                <a16:creationId xmlns:a16="http://schemas.microsoft.com/office/drawing/2014/main" id="{F8AB377E-0601-232C-15F2-7E42D333D244}"/>
              </a:ext>
            </a:extLst>
          </p:cNvPr>
          <p:cNvSpPr>
            <a:spLocks/>
          </p:cNvSpPr>
          <p:nvPr/>
        </p:nvSpPr>
        <p:spPr bwMode="gray">
          <a:xfrm>
            <a:off x="6050193" y="3492353"/>
            <a:ext cx="350372" cy="608544"/>
          </a:xfrm>
          <a:custGeom>
            <a:avLst/>
            <a:gdLst>
              <a:gd name="T0" fmla="*/ 2147483647 w 744"/>
              <a:gd name="T1" fmla="*/ 2147483647 h 1290"/>
              <a:gd name="T2" fmla="*/ 2147483647 w 744"/>
              <a:gd name="T3" fmla="*/ 0 h 1290"/>
              <a:gd name="T4" fmla="*/ 2147483647 w 744"/>
              <a:gd name="T5" fmla="*/ 2147483647 h 1290"/>
              <a:gd name="T6" fmla="*/ 2147483647 w 744"/>
              <a:gd name="T7" fmla="*/ 2147483647 h 1290"/>
              <a:gd name="T8" fmla="*/ 2147483647 w 744"/>
              <a:gd name="T9" fmla="*/ 2147483647 h 1290"/>
              <a:gd name="T10" fmla="*/ 2147483647 w 744"/>
              <a:gd name="T11" fmla="*/ 2147483647 h 1290"/>
              <a:gd name="T12" fmla="*/ 2147483647 w 744"/>
              <a:gd name="T13" fmla="*/ 2147483647 h 1290"/>
              <a:gd name="T14" fmla="*/ 2147483647 w 744"/>
              <a:gd name="T15" fmla="*/ 2147483647 h 1290"/>
              <a:gd name="T16" fmla="*/ 2147483647 w 744"/>
              <a:gd name="T17" fmla="*/ 2147483647 h 1290"/>
              <a:gd name="T18" fmla="*/ 0 w 744"/>
              <a:gd name="T19" fmla="*/ 2147483647 h 1290"/>
              <a:gd name="T20" fmla="*/ 2147483647 w 744"/>
              <a:gd name="T21" fmla="*/ 2147483647 h 1290"/>
              <a:gd name="T22" fmla="*/ 2147483647 w 744"/>
              <a:gd name="T23" fmla="*/ 2147483647 h 1290"/>
              <a:gd name="T24" fmla="*/ 2147483647 w 744"/>
              <a:gd name="T25" fmla="*/ 2147483647 h 1290"/>
              <a:gd name="T26" fmla="*/ 2147483647 w 744"/>
              <a:gd name="T27" fmla="*/ 2147483647 h 1290"/>
              <a:gd name="T28" fmla="*/ 2147483647 w 744"/>
              <a:gd name="T29" fmla="*/ 2147483647 h 1290"/>
              <a:gd name="T30" fmla="*/ 2147483647 w 744"/>
              <a:gd name="T31" fmla="*/ 2147483647 h 1290"/>
              <a:gd name="T32" fmla="*/ 2147483647 w 744"/>
              <a:gd name="T33" fmla="*/ 2147483647 h 1290"/>
              <a:gd name="T34" fmla="*/ 2147483647 w 744"/>
              <a:gd name="T35" fmla="*/ 2147483647 h 1290"/>
              <a:gd name="T36" fmla="*/ 2147483647 w 744"/>
              <a:gd name="T37" fmla="*/ 2147483647 h 1290"/>
              <a:gd name="T38" fmla="*/ 2147483647 w 744"/>
              <a:gd name="T39" fmla="*/ 2147483647 h 1290"/>
              <a:gd name="T40" fmla="*/ 2147483647 w 744"/>
              <a:gd name="T41" fmla="*/ 2147483647 h 1290"/>
              <a:gd name="T42" fmla="*/ 2147483647 w 744"/>
              <a:gd name="T43" fmla="*/ 2147483647 h 1290"/>
              <a:gd name="T44" fmla="*/ 2147483647 w 744"/>
              <a:gd name="T45" fmla="*/ 2147483647 h 1290"/>
              <a:gd name="T46" fmla="*/ 2147483647 w 744"/>
              <a:gd name="T47" fmla="*/ 2147483647 h 1290"/>
              <a:gd name="T48" fmla="*/ 2147483647 w 744"/>
              <a:gd name="T49" fmla="*/ 2147483647 h 1290"/>
              <a:gd name="T50" fmla="*/ 2147483647 w 744"/>
              <a:gd name="T51" fmla="*/ 2147483647 h 1290"/>
              <a:gd name="T52" fmla="*/ 2147483647 w 744"/>
              <a:gd name="T53" fmla="*/ 2147483647 h 1290"/>
              <a:gd name="T54" fmla="*/ 2147483647 w 744"/>
              <a:gd name="T55" fmla="*/ 2147483647 h 1290"/>
              <a:gd name="T56" fmla="*/ 2147483647 w 744"/>
              <a:gd name="T57" fmla="*/ 2147483647 h 1290"/>
              <a:gd name="T58" fmla="*/ 2147483647 w 744"/>
              <a:gd name="T59" fmla="*/ 2147483647 h 1290"/>
              <a:gd name="T60" fmla="*/ 2147483647 w 744"/>
              <a:gd name="T61" fmla="*/ 2147483647 h 1290"/>
              <a:gd name="T62" fmla="*/ 2147483647 w 744"/>
              <a:gd name="T63" fmla="*/ 2147483647 h 1290"/>
              <a:gd name="T64" fmla="*/ 2147483647 w 744"/>
              <a:gd name="T65" fmla="*/ 2147483647 h 1290"/>
              <a:gd name="T66" fmla="*/ 2147483647 w 744"/>
              <a:gd name="T67" fmla="*/ 2147483647 h 1290"/>
              <a:gd name="T68" fmla="*/ 2147483647 w 744"/>
              <a:gd name="T69" fmla="*/ 2147483647 h 1290"/>
              <a:gd name="T70" fmla="*/ 2147483647 w 744"/>
              <a:gd name="T71" fmla="*/ 2147483647 h 1290"/>
              <a:gd name="T72" fmla="*/ 2147483647 w 744"/>
              <a:gd name="T73" fmla="*/ 2147483647 h 1290"/>
              <a:gd name="T74" fmla="*/ 2147483647 w 744"/>
              <a:gd name="T75" fmla="*/ 2147483647 h 1290"/>
              <a:gd name="T76" fmla="*/ 2147483647 w 744"/>
              <a:gd name="T77" fmla="*/ 2147483647 h 1290"/>
              <a:gd name="T78" fmla="*/ 2147483647 w 744"/>
              <a:gd name="T79" fmla="*/ 2147483647 h 1290"/>
              <a:gd name="T80" fmla="*/ 2147483647 w 744"/>
              <a:gd name="T81" fmla="*/ 2147483647 h 1290"/>
              <a:gd name="T82" fmla="*/ 2147483647 w 744"/>
              <a:gd name="T83" fmla="*/ 2147483647 h 1290"/>
              <a:gd name="T84" fmla="*/ 2147483647 w 744"/>
              <a:gd name="T85" fmla="*/ 2147483647 h 1290"/>
              <a:gd name="T86" fmla="*/ 2147483647 w 744"/>
              <a:gd name="T87" fmla="*/ 2147483647 h 1290"/>
              <a:gd name="T88" fmla="*/ 2147483647 w 744"/>
              <a:gd name="T89" fmla="*/ 2147483647 h 1290"/>
              <a:gd name="T90" fmla="*/ 2147483647 w 744"/>
              <a:gd name="T91" fmla="*/ 2147483647 h 1290"/>
              <a:gd name="T92" fmla="*/ 2147483647 w 744"/>
              <a:gd name="T93" fmla="*/ 2147483647 h 129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44"/>
              <a:gd name="T142" fmla="*/ 0 h 1290"/>
              <a:gd name="T143" fmla="*/ 744 w 744"/>
              <a:gd name="T144" fmla="*/ 1290 h 129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44" h="1290">
                <a:moveTo>
                  <a:pt x="678" y="624"/>
                </a:moveTo>
                <a:lnTo>
                  <a:pt x="720" y="624"/>
                </a:lnTo>
                <a:lnTo>
                  <a:pt x="732" y="630"/>
                </a:lnTo>
                <a:lnTo>
                  <a:pt x="744" y="630"/>
                </a:lnTo>
                <a:lnTo>
                  <a:pt x="738" y="324"/>
                </a:lnTo>
                <a:lnTo>
                  <a:pt x="180" y="0"/>
                </a:lnTo>
                <a:lnTo>
                  <a:pt x="156" y="12"/>
                </a:lnTo>
                <a:lnTo>
                  <a:pt x="144" y="24"/>
                </a:lnTo>
                <a:lnTo>
                  <a:pt x="126" y="30"/>
                </a:lnTo>
                <a:lnTo>
                  <a:pt x="108" y="42"/>
                </a:lnTo>
                <a:lnTo>
                  <a:pt x="126" y="108"/>
                </a:lnTo>
                <a:lnTo>
                  <a:pt x="114" y="156"/>
                </a:lnTo>
                <a:lnTo>
                  <a:pt x="144" y="192"/>
                </a:lnTo>
                <a:lnTo>
                  <a:pt x="150" y="216"/>
                </a:lnTo>
                <a:lnTo>
                  <a:pt x="180" y="252"/>
                </a:lnTo>
                <a:lnTo>
                  <a:pt x="162" y="288"/>
                </a:lnTo>
                <a:lnTo>
                  <a:pt x="144" y="534"/>
                </a:lnTo>
                <a:lnTo>
                  <a:pt x="138" y="540"/>
                </a:lnTo>
                <a:lnTo>
                  <a:pt x="120" y="564"/>
                </a:lnTo>
                <a:lnTo>
                  <a:pt x="96" y="588"/>
                </a:lnTo>
                <a:lnTo>
                  <a:pt x="72" y="618"/>
                </a:lnTo>
                <a:lnTo>
                  <a:pt x="54" y="636"/>
                </a:lnTo>
                <a:lnTo>
                  <a:pt x="48" y="648"/>
                </a:lnTo>
                <a:lnTo>
                  <a:pt x="36" y="666"/>
                </a:lnTo>
                <a:lnTo>
                  <a:pt x="30" y="678"/>
                </a:lnTo>
                <a:lnTo>
                  <a:pt x="24" y="696"/>
                </a:lnTo>
                <a:lnTo>
                  <a:pt x="24" y="708"/>
                </a:lnTo>
                <a:lnTo>
                  <a:pt x="18" y="714"/>
                </a:lnTo>
                <a:lnTo>
                  <a:pt x="18" y="720"/>
                </a:lnTo>
                <a:lnTo>
                  <a:pt x="0" y="726"/>
                </a:lnTo>
                <a:lnTo>
                  <a:pt x="6" y="786"/>
                </a:lnTo>
                <a:lnTo>
                  <a:pt x="18" y="786"/>
                </a:lnTo>
                <a:lnTo>
                  <a:pt x="48" y="834"/>
                </a:lnTo>
                <a:lnTo>
                  <a:pt x="48" y="846"/>
                </a:lnTo>
                <a:lnTo>
                  <a:pt x="48" y="840"/>
                </a:lnTo>
                <a:lnTo>
                  <a:pt x="72" y="834"/>
                </a:lnTo>
                <a:lnTo>
                  <a:pt x="72" y="852"/>
                </a:lnTo>
                <a:lnTo>
                  <a:pt x="78" y="864"/>
                </a:lnTo>
                <a:lnTo>
                  <a:pt x="84" y="870"/>
                </a:lnTo>
                <a:lnTo>
                  <a:pt x="96" y="870"/>
                </a:lnTo>
                <a:lnTo>
                  <a:pt x="102" y="876"/>
                </a:lnTo>
                <a:lnTo>
                  <a:pt x="108" y="876"/>
                </a:lnTo>
                <a:lnTo>
                  <a:pt x="102" y="912"/>
                </a:lnTo>
                <a:lnTo>
                  <a:pt x="114" y="918"/>
                </a:lnTo>
                <a:lnTo>
                  <a:pt x="120" y="930"/>
                </a:lnTo>
                <a:lnTo>
                  <a:pt x="120" y="966"/>
                </a:lnTo>
                <a:lnTo>
                  <a:pt x="114" y="966"/>
                </a:lnTo>
                <a:lnTo>
                  <a:pt x="114" y="1002"/>
                </a:lnTo>
                <a:lnTo>
                  <a:pt x="120" y="1020"/>
                </a:lnTo>
                <a:lnTo>
                  <a:pt x="120" y="1038"/>
                </a:lnTo>
                <a:lnTo>
                  <a:pt x="126" y="1050"/>
                </a:lnTo>
                <a:lnTo>
                  <a:pt x="138" y="1056"/>
                </a:lnTo>
                <a:lnTo>
                  <a:pt x="144" y="1068"/>
                </a:lnTo>
                <a:lnTo>
                  <a:pt x="162" y="1086"/>
                </a:lnTo>
                <a:lnTo>
                  <a:pt x="66" y="1086"/>
                </a:lnTo>
                <a:lnTo>
                  <a:pt x="54" y="1092"/>
                </a:lnTo>
                <a:lnTo>
                  <a:pt x="48" y="1098"/>
                </a:lnTo>
                <a:lnTo>
                  <a:pt x="48" y="1110"/>
                </a:lnTo>
                <a:lnTo>
                  <a:pt x="60" y="1134"/>
                </a:lnTo>
                <a:lnTo>
                  <a:pt x="72" y="1146"/>
                </a:lnTo>
                <a:lnTo>
                  <a:pt x="78" y="1158"/>
                </a:lnTo>
                <a:lnTo>
                  <a:pt x="90" y="1170"/>
                </a:lnTo>
                <a:lnTo>
                  <a:pt x="108" y="1182"/>
                </a:lnTo>
                <a:lnTo>
                  <a:pt x="120" y="1188"/>
                </a:lnTo>
                <a:lnTo>
                  <a:pt x="132" y="1200"/>
                </a:lnTo>
                <a:lnTo>
                  <a:pt x="144" y="1224"/>
                </a:lnTo>
                <a:lnTo>
                  <a:pt x="144" y="1242"/>
                </a:lnTo>
                <a:lnTo>
                  <a:pt x="150" y="1254"/>
                </a:lnTo>
                <a:lnTo>
                  <a:pt x="156" y="1272"/>
                </a:lnTo>
                <a:lnTo>
                  <a:pt x="156" y="1284"/>
                </a:lnTo>
                <a:lnTo>
                  <a:pt x="162" y="1284"/>
                </a:lnTo>
                <a:lnTo>
                  <a:pt x="168" y="1290"/>
                </a:lnTo>
                <a:lnTo>
                  <a:pt x="186" y="1290"/>
                </a:lnTo>
                <a:lnTo>
                  <a:pt x="198" y="1284"/>
                </a:lnTo>
                <a:lnTo>
                  <a:pt x="216" y="1266"/>
                </a:lnTo>
                <a:lnTo>
                  <a:pt x="228" y="1260"/>
                </a:lnTo>
                <a:lnTo>
                  <a:pt x="234" y="1254"/>
                </a:lnTo>
                <a:lnTo>
                  <a:pt x="234" y="1278"/>
                </a:lnTo>
                <a:lnTo>
                  <a:pt x="240" y="1284"/>
                </a:lnTo>
                <a:lnTo>
                  <a:pt x="246" y="1284"/>
                </a:lnTo>
                <a:lnTo>
                  <a:pt x="258" y="1278"/>
                </a:lnTo>
                <a:lnTo>
                  <a:pt x="270" y="1266"/>
                </a:lnTo>
                <a:lnTo>
                  <a:pt x="276" y="1254"/>
                </a:lnTo>
                <a:lnTo>
                  <a:pt x="282" y="1248"/>
                </a:lnTo>
                <a:lnTo>
                  <a:pt x="372" y="1248"/>
                </a:lnTo>
                <a:lnTo>
                  <a:pt x="378" y="1242"/>
                </a:lnTo>
                <a:lnTo>
                  <a:pt x="384" y="1230"/>
                </a:lnTo>
                <a:lnTo>
                  <a:pt x="390" y="1224"/>
                </a:lnTo>
                <a:lnTo>
                  <a:pt x="396" y="1212"/>
                </a:lnTo>
                <a:lnTo>
                  <a:pt x="402" y="1206"/>
                </a:lnTo>
                <a:lnTo>
                  <a:pt x="402" y="1194"/>
                </a:lnTo>
                <a:lnTo>
                  <a:pt x="390" y="1182"/>
                </a:lnTo>
                <a:lnTo>
                  <a:pt x="384" y="1182"/>
                </a:lnTo>
                <a:lnTo>
                  <a:pt x="402" y="1170"/>
                </a:lnTo>
                <a:lnTo>
                  <a:pt x="420" y="1170"/>
                </a:lnTo>
                <a:lnTo>
                  <a:pt x="462" y="1164"/>
                </a:lnTo>
                <a:lnTo>
                  <a:pt x="510" y="1146"/>
                </a:lnTo>
                <a:lnTo>
                  <a:pt x="528" y="1134"/>
                </a:lnTo>
                <a:lnTo>
                  <a:pt x="552" y="1110"/>
                </a:lnTo>
                <a:lnTo>
                  <a:pt x="552" y="1092"/>
                </a:lnTo>
                <a:lnTo>
                  <a:pt x="588" y="1068"/>
                </a:lnTo>
                <a:lnTo>
                  <a:pt x="594" y="1038"/>
                </a:lnTo>
                <a:lnTo>
                  <a:pt x="648" y="1008"/>
                </a:lnTo>
                <a:lnTo>
                  <a:pt x="672" y="1008"/>
                </a:lnTo>
                <a:lnTo>
                  <a:pt x="672" y="996"/>
                </a:lnTo>
                <a:lnTo>
                  <a:pt x="684" y="996"/>
                </a:lnTo>
                <a:lnTo>
                  <a:pt x="684" y="990"/>
                </a:lnTo>
                <a:lnTo>
                  <a:pt x="678" y="984"/>
                </a:lnTo>
                <a:lnTo>
                  <a:pt x="666" y="966"/>
                </a:lnTo>
                <a:lnTo>
                  <a:pt x="654" y="960"/>
                </a:lnTo>
                <a:lnTo>
                  <a:pt x="648" y="960"/>
                </a:lnTo>
                <a:lnTo>
                  <a:pt x="642" y="936"/>
                </a:lnTo>
                <a:lnTo>
                  <a:pt x="660" y="930"/>
                </a:lnTo>
                <a:lnTo>
                  <a:pt x="642" y="918"/>
                </a:lnTo>
                <a:lnTo>
                  <a:pt x="642" y="876"/>
                </a:lnTo>
                <a:lnTo>
                  <a:pt x="636" y="870"/>
                </a:lnTo>
                <a:lnTo>
                  <a:pt x="624" y="870"/>
                </a:lnTo>
                <a:lnTo>
                  <a:pt x="618" y="876"/>
                </a:lnTo>
                <a:lnTo>
                  <a:pt x="606" y="876"/>
                </a:lnTo>
                <a:lnTo>
                  <a:pt x="600" y="870"/>
                </a:lnTo>
                <a:lnTo>
                  <a:pt x="600" y="852"/>
                </a:lnTo>
                <a:lnTo>
                  <a:pt x="606" y="840"/>
                </a:lnTo>
                <a:lnTo>
                  <a:pt x="618" y="834"/>
                </a:lnTo>
                <a:lnTo>
                  <a:pt x="630" y="822"/>
                </a:lnTo>
                <a:lnTo>
                  <a:pt x="630" y="810"/>
                </a:lnTo>
                <a:lnTo>
                  <a:pt x="618" y="786"/>
                </a:lnTo>
                <a:lnTo>
                  <a:pt x="612" y="780"/>
                </a:lnTo>
                <a:lnTo>
                  <a:pt x="630" y="762"/>
                </a:lnTo>
                <a:lnTo>
                  <a:pt x="648" y="750"/>
                </a:lnTo>
                <a:lnTo>
                  <a:pt x="642" y="732"/>
                </a:lnTo>
                <a:lnTo>
                  <a:pt x="636" y="708"/>
                </a:lnTo>
                <a:lnTo>
                  <a:pt x="648" y="708"/>
                </a:lnTo>
                <a:lnTo>
                  <a:pt x="648" y="690"/>
                </a:lnTo>
                <a:lnTo>
                  <a:pt x="660" y="678"/>
                </a:lnTo>
                <a:lnTo>
                  <a:pt x="672" y="672"/>
                </a:lnTo>
                <a:lnTo>
                  <a:pt x="678" y="666"/>
                </a:lnTo>
                <a:lnTo>
                  <a:pt x="678" y="660"/>
                </a:lnTo>
                <a:lnTo>
                  <a:pt x="672" y="654"/>
                </a:lnTo>
                <a:lnTo>
                  <a:pt x="672" y="642"/>
                </a:lnTo>
                <a:lnTo>
                  <a:pt x="666" y="636"/>
                </a:lnTo>
                <a:lnTo>
                  <a:pt x="678" y="62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Central African Republic" descr="© INSCALE GmbH, 05.05.2010&#10;http://www.presentationload.com/">
            <a:extLst>
              <a:ext uri="{FF2B5EF4-FFF2-40B4-BE49-F238E27FC236}">
                <a16:creationId xmlns:a16="http://schemas.microsoft.com/office/drawing/2014/main" id="{CED35258-FB1A-B9DE-684F-7E8116376805}"/>
              </a:ext>
            </a:extLst>
          </p:cNvPr>
          <p:cNvSpPr>
            <a:spLocks/>
          </p:cNvSpPr>
          <p:nvPr/>
        </p:nvSpPr>
        <p:spPr bwMode="gray">
          <a:xfrm>
            <a:off x="6083386" y="3968125"/>
            <a:ext cx="431514" cy="330089"/>
          </a:xfrm>
          <a:custGeom>
            <a:avLst/>
            <a:gdLst>
              <a:gd name="T0" fmla="*/ 2147483647 w 912"/>
              <a:gd name="T1" fmla="*/ 2147483647 h 702"/>
              <a:gd name="T2" fmla="*/ 2147483647 w 912"/>
              <a:gd name="T3" fmla="*/ 2147483647 h 702"/>
              <a:gd name="T4" fmla="*/ 2147483647 w 912"/>
              <a:gd name="T5" fmla="*/ 2147483647 h 702"/>
              <a:gd name="T6" fmla="*/ 2147483647 w 912"/>
              <a:gd name="T7" fmla="*/ 2147483647 h 702"/>
              <a:gd name="T8" fmla="*/ 2147483647 w 912"/>
              <a:gd name="T9" fmla="*/ 2147483647 h 702"/>
              <a:gd name="T10" fmla="*/ 2147483647 w 912"/>
              <a:gd name="T11" fmla="*/ 2147483647 h 702"/>
              <a:gd name="T12" fmla="*/ 2147483647 w 912"/>
              <a:gd name="T13" fmla="*/ 2147483647 h 702"/>
              <a:gd name="T14" fmla="*/ 2147483647 w 912"/>
              <a:gd name="T15" fmla="*/ 2147483647 h 702"/>
              <a:gd name="T16" fmla="*/ 2147483647 w 912"/>
              <a:gd name="T17" fmla="*/ 2147483647 h 702"/>
              <a:gd name="T18" fmla="*/ 2147483647 w 912"/>
              <a:gd name="T19" fmla="*/ 2147483647 h 702"/>
              <a:gd name="T20" fmla="*/ 2147483647 w 912"/>
              <a:gd name="T21" fmla="*/ 2147483647 h 702"/>
              <a:gd name="T22" fmla="*/ 2147483647 w 912"/>
              <a:gd name="T23" fmla="*/ 2147483647 h 702"/>
              <a:gd name="T24" fmla="*/ 2147483647 w 912"/>
              <a:gd name="T25" fmla="*/ 2147483647 h 702"/>
              <a:gd name="T26" fmla="*/ 2147483647 w 912"/>
              <a:gd name="T27" fmla="*/ 2147483647 h 702"/>
              <a:gd name="T28" fmla="*/ 2147483647 w 912"/>
              <a:gd name="T29" fmla="*/ 2147483647 h 702"/>
              <a:gd name="T30" fmla="*/ 2147483647 w 912"/>
              <a:gd name="T31" fmla="*/ 0 h 702"/>
              <a:gd name="T32" fmla="*/ 2147483647 w 912"/>
              <a:gd name="T33" fmla="*/ 2147483647 h 702"/>
              <a:gd name="T34" fmla="*/ 2147483647 w 912"/>
              <a:gd name="T35" fmla="*/ 2147483647 h 702"/>
              <a:gd name="T36" fmla="*/ 2147483647 w 912"/>
              <a:gd name="T37" fmla="*/ 2147483647 h 702"/>
              <a:gd name="T38" fmla="*/ 2147483647 w 912"/>
              <a:gd name="T39" fmla="*/ 2147483647 h 702"/>
              <a:gd name="T40" fmla="*/ 2147483647 w 912"/>
              <a:gd name="T41" fmla="*/ 2147483647 h 702"/>
              <a:gd name="T42" fmla="*/ 2147483647 w 912"/>
              <a:gd name="T43" fmla="*/ 2147483647 h 702"/>
              <a:gd name="T44" fmla="*/ 2147483647 w 912"/>
              <a:gd name="T45" fmla="*/ 2147483647 h 702"/>
              <a:gd name="T46" fmla="*/ 2147483647 w 912"/>
              <a:gd name="T47" fmla="*/ 2147483647 h 702"/>
              <a:gd name="T48" fmla="*/ 2147483647 w 912"/>
              <a:gd name="T49" fmla="*/ 2147483647 h 702"/>
              <a:gd name="T50" fmla="*/ 2147483647 w 912"/>
              <a:gd name="T51" fmla="*/ 2147483647 h 702"/>
              <a:gd name="T52" fmla="*/ 2147483647 w 912"/>
              <a:gd name="T53" fmla="*/ 2147483647 h 702"/>
              <a:gd name="T54" fmla="*/ 2147483647 w 912"/>
              <a:gd name="T55" fmla="*/ 2147483647 h 702"/>
              <a:gd name="T56" fmla="*/ 2147483647 w 912"/>
              <a:gd name="T57" fmla="*/ 2147483647 h 702"/>
              <a:gd name="T58" fmla="*/ 2147483647 w 912"/>
              <a:gd name="T59" fmla="*/ 2147483647 h 702"/>
              <a:gd name="T60" fmla="*/ 0 w 912"/>
              <a:gd name="T61" fmla="*/ 2147483647 h 702"/>
              <a:gd name="T62" fmla="*/ 2147483647 w 912"/>
              <a:gd name="T63" fmla="*/ 2147483647 h 702"/>
              <a:gd name="T64" fmla="*/ 2147483647 w 912"/>
              <a:gd name="T65" fmla="*/ 2147483647 h 702"/>
              <a:gd name="T66" fmla="*/ 2147483647 w 912"/>
              <a:gd name="T67" fmla="*/ 2147483647 h 702"/>
              <a:gd name="T68" fmla="*/ 2147483647 w 912"/>
              <a:gd name="T69" fmla="*/ 2147483647 h 702"/>
              <a:gd name="T70" fmla="*/ 2147483647 w 912"/>
              <a:gd name="T71" fmla="*/ 2147483647 h 702"/>
              <a:gd name="T72" fmla="*/ 2147483647 w 912"/>
              <a:gd name="T73" fmla="*/ 2147483647 h 702"/>
              <a:gd name="T74" fmla="*/ 2147483647 w 912"/>
              <a:gd name="T75" fmla="*/ 2147483647 h 702"/>
              <a:gd name="T76" fmla="*/ 2147483647 w 912"/>
              <a:gd name="T77" fmla="*/ 2147483647 h 702"/>
              <a:gd name="T78" fmla="*/ 2147483647 w 912"/>
              <a:gd name="T79" fmla="*/ 2147483647 h 702"/>
              <a:gd name="T80" fmla="*/ 2147483647 w 912"/>
              <a:gd name="T81" fmla="*/ 2147483647 h 702"/>
              <a:gd name="T82" fmla="*/ 2147483647 w 912"/>
              <a:gd name="T83" fmla="*/ 2147483647 h 702"/>
              <a:gd name="T84" fmla="*/ 2147483647 w 912"/>
              <a:gd name="T85" fmla="*/ 2147483647 h 702"/>
              <a:gd name="T86" fmla="*/ 2147483647 w 912"/>
              <a:gd name="T87" fmla="*/ 2147483647 h 702"/>
              <a:gd name="T88" fmla="*/ 2147483647 w 912"/>
              <a:gd name="T89" fmla="*/ 2147483647 h 702"/>
              <a:gd name="T90" fmla="*/ 2147483647 w 912"/>
              <a:gd name="T91" fmla="*/ 2147483647 h 702"/>
              <a:gd name="T92" fmla="*/ 2147483647 w 912"/>
              <a:gd name="T93" fmla="*/ 2147483647 h 702"/>
              <a:gd name="T94" fmla="*/ 2147483647 w 912"/>
              <a:gd name="T95" fmla="*/ 2147483647 h 702"/>
              <a:gd name="T96" fmla="*/ 2147483647 w 912"/>
              <a:gd name="T97" fmla="*/ 2147483647 h 702"/>
              <a:gd name="T98" fmla="*/ 2147483647 w 912"/>
              <a:gd name="T99" fmla="*/ 2147483647 h 702"/>
              <a:gd name="T100" fmla="*/ 2147483647 w 912"/>
              <a:gd name="T101" fmla="*/ 2147483647 h 702"/>
              <a:gd name="T102" fmla="*/ 2147483647 w 912"/>
              <a:gd name="T103" fmla="*/ 2147483647 h 702"/>
              <a:gd name="T104" fmla="*/ 2147483647 w 912"/>
              <a:gd name="T105" fmla="*/ 2147483647 h 702"/>
              <a:gd name="T106" fmla="*/ 2147483647 w 912"/>
              <a:gd name="T107" fmla="*/ 2147483647 h 702"/>
              <a:gd name="T108" fmla="*/ 2147483647 w 912"/>
              <a:gd name="T109" fmla="*/ 2147483647 h 702"/>
              <a:gd name="T110" fmla="*/ 2147483647 w 912"/>
              <a:gd name="T111" fmla="*/ 2147483647 h 702"/>
              <a:gd name="T112" fmla="*/ 2147483647 w 912"/>
              <a:gd name="T113" fmla="*/ 2147483647 h 702"/>
              <a:gd name="T114" fmla="*/ 2147483647 w 912"/>
              <a:gd name="T115" fmla="*/ 2147483647 h 702"/>
              <a:gd name="T116" fmla="*/ 2147483647 w 912"/>
              <a:gd name="T117" fmla="*/ 2147483647 h 702"/>
              <a:gd name="T118" fmla="*/ 2147483647 w 912"/>
              <a:gd name="T119" fmla="*/ 2147483647 h 702"/>
              <a:gd name="T120" fmla="*/ 2147483647 w 912"/>
              <a:gd name="T121" fmla="*/ 2147483647 h 7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2"/>
              <a:gd name="T184" fmla="*/ 0 h 702"/>
              <a:gd name="T185" fmla="*/ 912 w 912"/>
              <a:gd name="T186" fmla="*/ 702 h 7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2" h="702">
                <a:moveTo>
                  <a:pt x="906" y="420"/>
                </a:moveTo>
                <a:lnTo>
                  <a:pt x="900" y="414"/>
                </a:lnTo>
                <a:lnTo>
                  <a:pt x="888" y="408"/>
                </a:lnTo>
                <a:lnTo>
                  <a:pt x="882" y="402"/>
                </a:lnTo>
                <a:lnTo>
                  <a:pt x="858" y="396"/>
                </a:lnTo>
                <a:lnTo>
                  <a:pt x="858" y="378"/>
                </a:lnTo>
                <a:lnTo>
                  <a:pt x="846" y="366"/>
                </a:lnTo>
                <a:lnTo>
                  <a:pt x="846" y="360"/>
                </a:lnTo>
                <a:lnTo>
                  <a:pt x="858" y="360"/>
                </a:lnTo>
                <a:lnTo>
                  <a:pt x="858" y="348"/>
                </a:lnTo>
                <a:lnTo>
                  <a:pt x="852" y="342"/>
                </a:lnTo>
                <a:lnTo>
                  <a:pt x="834" y="342"/>
                </a:lnTo>
                <a:lnTo>
                  <a:pt x="834" y="336"/>
                </a:lnTo>
                <a:lnTo>
                  <a:pt x="828" y="330"/>
                </a:lnTo>
                <a:lnTo>
                  <a:pt x="822" y="318"/>
                </a:lnTo>
                <a:lnTo>
                  <a:pt x="810" y="306"/>
                </a:lnTo>
                <a:lnTo>
                  <a:pt x="798" y="300"/>
                </a:lnTo>
                <a:lnTo>
                  <a:pt x="792" y="300"/>
                </a:lnTo>
                <a:lnTo>
                  <a:pt x="780" y="294"/>
                </a:lnTo>
                <a:lnTo>
                  <a:pt x="768" y="282"/>
                </a:lnTo>
                <a:lnTo>
                  <a:pt x="768" y="276"/>
                </a:lnTo>
                <a:lnTo>
                  <a:pt x="774" y="276"/>
                </a:lnTo>
                <a:lnTo>
                  <a:pt x="774" y="270"/>
                </a:lnTo>
                <a:lnTo>
                  <a:pt x="780" y="270"/>
                </a:lnTo>
                <a:lnTo>
                  <a:pt x="780" y="264"/>
                </a:lnTo>
                <a:lnTo>
                  <a:pt x="768" y="252"/>
                </a:lnTo>
                <a:lnTo>
                  <a:pt x="756" y="246"/>
                </a:lnTo>
                <a:lnTo>
                  <a:pt x="750" y="246"/>
                </a:lnTo>
                <a:lnTo>
                  <a:pt x="750" y="228"/>
                </a:lnTo>
                <a:lnTo>
                  <a:pt x="720" y="228"/>
                </a:lnTo>
                <a:lnTo>
                  <a:pt x="696" y="216"/>
                </a:lnTo>
                <a:lnTo>
                  <a:pt x="696" y="186"/>
                </a:lnTo>
                <a:lnTo>
                  <a:pt x="648" y="180"/>
                </a:lnTo>
                <a:lnTo>
                  <a:pt x="654" y="162"/>
                </a:lnTo>
                <a:lnTo>
                  <a:pt x="648" y="162"/>
                </a:lnTo>
                <a:lnTo>
                  <a:pt x="642" y="156"/>
                </a:lnTo>
                <a:lnTo>
                  <a:pt x="642" y="150"/>
                </a:lnTo>
                <a:lnTo>
                  <a:pt x="648" y="144"/>
                </a:lnTo>
                <a:lnTo>
                  <a:pt x="654" y="132"/>
                </a:lnTo>
                <a:lnTo>
                  <a:pt x="660" y="126"/>
                </a:lnTo>
                <a:lnTo>
                  <a:pt x="660" y="96"/>
                </a:lnTo>
                <a:lnTo>
                  <a:pt x="654" y="84"/>
                </a:lnTo>
                <a:lnTo>
                  <a:pt x="648" y="66"/>
                </a:lnTo>
                <a:lnTo>
                  <a:pt x="636" y="54"/>
                </a:lnTo>
                <a:lnTo>
                  <a:pt x="630" y="42"/>
                </a:lnTo>
                <a:lnTo>
                  <a:pt x="600" y="12"/>
                </a:lnTo>
                <a:lnTo>
                  <a:pt x="600" y="0"/>
                </a:lnTo>
                <a:lnTo>
                  <a:pt x="576" y="0"/>
                </a:lnTo>
                <a:lnTo>
                  <a:pt x="522" y="30"/>
                </a:lnTo>
                <a:lnTo>
                  <a:pt x="516" y="60"/>
                </a:lnTo>
                <a:lnTo>
                  <a:pt x="480" y="84"/>
                </a:lnTo>
                <a:lnTo>
                  <a:pt x="480" y="102"/>
                </a:lnTo>
                <a:lnTo>
                  <a:pt x="456" y="126"/>
                </a:lnTo>
                <a:lnTo>
                  <a:pt x="438" y="138"/>
                </a:lnTo>
                <a:lnTo>
                  <a:pt x="390" y="156"/>
                </a:lnTo>
                <a:lnTo>
                  <a:pt x="348" y="162"/>
                </a:lnTo>
                <a:lnTo>
                  <a:pt x="330" y="162"/>
                </a:lnTo>
                <a:lnTo>
                  <a:pt x="312" y="174"/>
                </a:lnTo>
                <a:lnTo>
                  <a:pt x="318" y="174"/>
                </a:lnTo>
                <a:lnTo>
                  <a:pt x="330" y="186"/>
                </a:lnTo>
                <a:lnTo>
                  <a:pt x="330" y="198"/>
                </a:lnTo>
                <a:lnTo>
                  <a:pt x="324" y="204"/>
                </a:lnTo>
                <a:lnTo>
                  <a:pt x="318" y="216"/>
                </a:lnTo>
                <a:lnTo>
                  <a:pt x="312" y="222"/>
                </a:lnTo>
                <a:lnTo>
                  <a:pt x="306" y="234"/>
                </a:lnTo>
                <a:lnTo>
                  <a:pt x="300" y="240"/>
                </a:lnTo>
                <a:lnTo>
                  <a:pt x="210" y="240"/>
                </a:lnTo>
                <a:lnTo>
                  <a:pt x="204" y="246"/>
                </a:lnTo>
                <a:lnTo>
                  <a:pt x="198" y="258"/>
                </a:lnTo>
                <a:lnTo>
                  <a:pt x="186" y="270"/>
                </a:lnTo>
                <a:lnTo>
                  <a:pt x="174" y="276"/>
                </a:lnTo>
                <a:lnTo>
                  <a:pt x="168" y="276"/>
                </a:lnTo>
                <a:lnTo>
                  <a:pt x="162" y="270"/>
                </a:lnTo>
                <a:lnTo>
                  <a:pt x="162" y="246"/>
                </a:lnTo>
                <a:lnTo>
                  <a:pt x="156" y="252"/>
                </a:lnTo>
                <a:lnTo>
                  <a:pt x="144" y="258"/>
                </a:lnTo>
                <a:lnTo>
                  <a:pt x="126" y="276"/>
                </a:lnTo>
                <a:lnTo>
                  <a:pt x="114" y="282"/>
                </a:lnTo>
                <a:lnTo>
                  <a:pt x="96" y="282"/>
                </a:lnTo>
                <a:lnTo>
                  <a:pt x="90" y="276"/>
                </a:lnTo>
                <a:lnTo>
                  <a:pt x="78" y="276"/>
                </a:lnTo>
                <a:lnTo>
                  <a:pt x="66" y="288"/>
                </a:lnTo>
                <a:lnTo>
                  <a:pt x="60" y="300"/>
                </a:lnTo>
                <a:lnTo>
                  <a:pt x="54" y="306"/>
                </a:lnTo>
                <a:lnTo>
                  <a:pt x="54" y="324"/>
                </a:lnTo>
                <a:lnTo>
                  <a:pt x="48" y="336"/>
                </a:lnTo>
                <a:lnTo>
                  <a:pt x="42" y="336"/>
                </a:lnTo>
                <a:lnTo>
                  <a:pt x="36" y="372"/>
                </a:lnTo>
                <a:lnTo>
                  <a:pt x="30" y="372"/>
                </a:lnTo>
                <a:lnTo>
                  <a:pt x="24" y="378"/>
                </a:lnTo>
                <a:lnTo>
                  <a:pt x="12" y="384"/>
                </a:lnTo>
                <a:lnTo>
                  <a:pt x="0" y="396"/>
                </a:lnTo>
                <a:lnTo>
                  <a:pt x="0" y="402"/>
                </a:lnTo>
                <a:lnTo>
                  <a:pt x="12" y="408"/>
                </a:lnTo>
                <a:lnTo>
                  <a:pt x="18" y="408"/>
                </a:lnTo>
                <a:lnTo>
                  <a:pt x="18" y="444"/>
                </a:lnTo>
                <a:lnTo>
                  <a:pt x="6" y="456"/>
                </a:lnTo>
                <a:lnTo>
                  <a:pt x="24" y="468"/>
                </a:lnTo>
                <a:lnTo>
                  <a:pt x="24" y="516"/>
                </a:lnTo>
                <a:lnTo>
                  <a:pt x="30" y="516"/>
                </a:lnTo>
                <a:lnTo>
                  <a:pt x="48" y="534"/>
                </a:lnTo>
                <a:lnTo>
                  <a:pt x="54" y="534"/>
                </a:lnTo>
                <a:lnTo>
                  <a:pt x="54" y="576"/>
                </a:lnTo>
                <a:lnTo>
                  <a:pt x="60" y="582"/>
                </a:lnTo>
                <a:lnTo>
                  <a:pt x="72" y="606"/>
                </a:lnTo>
                <a:lnTo>
                  <a:pt x="84" y="618"/>
                </a:lnTo>
                <a:lnTo>
                  <a:pt x="96" y="624"/>
                </a:lnTo>
                <a:lnTo>
                  <a:pt x="102" y="636"/>
                </a:lnTo>
                <a:lnTo>
                  <a:pt x="114" y="642"/>
                </a:lnTo>
                <a:lnTo>
                  <a:pt x="120" y="660"/>
                </a:lnTo>
                <a:lnTo>
                  <a:pt x="120" y="690"/>
                </a:lnTo>
                <a:lnTo>
                  <a:pt x="132" y="702"/>
                </a:lnTo>
                <a:lnTo>
                  <a:pt x="138" y="696"/>
                </a:lnTo>
                <a:lnTo>
                  <a:pt x="144" y="684"/>
                </a:lnTo>
                <a:lnTo>
                  <a:pt x="150" y="678"/>
                </a:lnTo>
                <a:lnTo>
                  <a:pt x="156" y="666"/>
                </a:lnTo>
                <a:lnTo>
                  <a:pt x="156" y="642"/>
                </a:lnTo>
                <a:lnTo>
                  <a:pt x="144" y="630"/>
                </a:lnTo>
                <a:lnTo>
                  <a:pt x="162" y="600"/>
                </a:lnTo>
                <a:lnTo>
                  <a:pt x="192" y="600"/>
                </a:lnTo>
                <a:lnTo>
                  <a:pt x="210" y="582"/>
                </a:lnTo>
                <a:lnTo>
                  <a:pt x="228" y="582"/>
                </a:lnTo>
                <a:lnTo>
                  <a:pt x="264" y="600"/>
                </a:lnTo>
                <a:lnTo>
                  <a:pt x="276" y="600"/>
                </a:lnTo>
                <a:lnTo>
                  <a:pt x="288" y="588"/>
                </a:lnTo>
                <a:lnTo>
                  <a:pt x="300" y="570"/>
                </a:lnTo>
                <a:lnTo>
                  <a:pt x="300" y="552"/>
                </a:lnTo>
                <a:lnTo>
                  <a:pt x="294" y="552"/>
                </a:lnTo>
                <a:lnTo>
                  <a:pt x="294" y="540"/>
                </a:lnTo>
                <a:lnTo>
                  <a:pt x="306" y="528"/>
                </a:lnTo>
                <a:lnTo>
                  <a:pt x="312" y="528"/>
                </a:lnTo>
                <a:lnTo>
                  <a:pt x="324" y="516"/>
                </a:lnTo>
                <a:lnTo>
                  <a:pt x="330" y="504"/>
                </a:lnTo>
                <a:lnTo>
                  <a:pt x="330" y="498"/>
                </a:lnTo>
                <a:lnTo>
                  <a:pt x="336" y="486"/>
                </a:lnTo>
                <a:lnTo>
                  <a:pt x="336" y="480"/>
                </a:lnTo>
                <a:lnTo>
                  <a:pt x="342" y="474"/>
                </a:lnTo>
                <a:lnTo>
                  <a:pt x="354" y="468"/>
                </a:lnTo>
                <a:lnTo>
                  <a:pt x="366" y="468"/>
                </a:lnTo>
                <a:lnTo>
                  <a:pt x="384" y="474"/>
                </a:lnTo>
                <a:lnTo>
                  <a:pt x="396" y="474"/>
                </a:lnTo>
                <a:lnTo>
                  <a:pt x="408" y="480"/>
                </a:lnTo>
                <a:lnTo>
                  <a:pt x="408" y="492"/>
                </a:lnTo>
                <a:lnTo>
                  <a:pt x="426" y="492"/>
                </a:lnTo>
                <a:lnTo>
                  <a:pt x="432" y="498"/>
                </a:lnTo>
                <a:lnTo>
                  <a:pt x="432" y="528"/>
                </a:lnTo>
                <a:lnTo>
                  <a:pt x="474" y="528"/>
                </a:lnTo>
                <a:lnTo>
                  <a:pt x="480" y="534"/>
                </a:lnTo>
                <a:lnTo>
                  <a:pt x="492" y="540"/>
                </a:lnTo>
                <a:lnTo>
                  <a:pt x="540" y="540"/>
                </a:lnTo>
                <a:lnTo>
                  <a:pt x="552" y="546"/>
                </a:lnTo>
                <a:lnTo>
                  <a:pt x="558" y="552"/>
                </a:lnTo>
                <a:lnTo>
                  <a:pt x="570" y="558"/>
                </a:lnTo>
                <a:lnTo>
                  <a:pt x="576" y="552"/>
                </a:lnTo>
                <a:lnTo>
                  <a:pt x="582" y="540"/>
                </a:lnTo>
                <a:lnTo>
                  <a:pt x="588" y="534"/>
                </a:lnTo>
                <a:lnTo>
                  <a:pt x="588" y="522"/>
                </a:lnTo>
                <a:lnTo>
                  <a:pt x="606" y="504"/>
                </a:lnTo>
                <a:lnTo>
                  <a:pt x="612" y="492"/>
                </a:lnTo>
                <a:lnTo>
                  <a:pt x="636" y="516"/>
                </a:lnTo>
                <a:lnTo>
                  <a:pt x="642" y="516"/>
                </a:lnTo>
                <a:lnTo>
                  <a:pt x="648" y="510"/>
                </a:lnTo>
                <a:lnTo>
                  <a:pt x="660" y="504"/>
                </a:lnTo>
                <a:lnTo>
                  <a:pt x="672" y="492"/>
                </a:lnTo>
                <a:lnTo>
                  <a:pt x="690" y="492"/>
                </a:lnTo>
                <a:lnTo>
                  <a:pt x="714" y="474"/>
                </a:lnTo>
                <a:lnTo>
                  <a:pt x="726" y="486"/>
                </a:lnTo>
                <a:lnTo>
                  <a:pt x="750" y="486"/>
                </a:lnTo>
                <a:lnTo>
                  <a:pt x="756" y="480"/>
                </a:lnTo>
                <a:lnTo>
                  <a:pt x="768" y="480"/>
                </a:lnTo>
                <a:lnTo>
                  <a:pt x="768" y="468"/>
                </a:lnTo>
                <a:lnTo>
                  <a:pt x="786" y="450"/>
                </a:lnTo>
                <a:lnTo>
                  <a:pt x="792" y="450"/>
                </a:lnTo>
                <a:lnTo>
                  <a:pt x="792" y="456"/>
                </a:lnTo>
                <a:lnTo>
                  <a:pt x="804" y="468"/>
                </a:lnTo>
                <a:lnTo>
                  <a:pt x="840" y="462"/>
                </a:lnTo>
                <a:lnTo>
                  <a:pt x="840" y="468"/>
                </a:lnTo>
                <a:lnTo>
                  <a:pt x="852" y="480"/>
                </a:lnTo>
                <a:lnTo>
                  <a:pt x="876" y="480"/>
                </a:lnTo>
                <a:lnTo>
                  <a:pt x="894" y="474"/>
                </a:lnTo>
                <a:lnTo>
                  <a:pt x="912" y="456"/>
                </a:lnTo>
                <a:lnTo>
                  <a:pt x="912" y="432"/>
                </a:lnTo>
                <a:lnTo>
                  <a:pt x="906" y="4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Canada" descr="© INSCALE GmbH, 05.05.2010&#10;http://www.presentationload.com/">
            <a:extLst>
              <a:ext uri="{FF2B5EF4-FFF2-40B4-BE49-F238E27FC236}">
                <a16:creationId xmlns:a16="http://schemas.microsoft.com/office/drawing/2014/main" id="{4BC1D5CC-D2B1-7A2E-BFE7-205207DAD378}"/>
              </a:ext>
            </a:extLst>
          </p:cNvPr>
          <p:cNvSpPr>
            <a:spLocks noEditPoints="1"/>
          </p:cNvSpPr>
          <p:nvPr/>
        </p:nvSpPr>
        <p:spPr bwMode="gray">
          <a:xfrm>
            <a:off x="1877059" y="1430681"/>
            <a:ext cx="2627804" cy="1360926"/>
          </a:xfrm>
          <a:custGeom>
            <a:avLst/>
            <a:gdLst>
              <a:gd name="T0" fmla="*/ 2147483647 w 5574"/>
              <a:gd name="T1" fmla="*/ 2147483647 h 2886"/>
              <a:gd name="T2" fmla="*/ 2147483647 w 5574"/>
              <a:gd name="T3" fmla="*/ 2147483647 h 2886"/>
              <a:gd name="T4" fmla="*/ 2147483647 w 5574"/>
              <a:gd name="T5" fmla="*/ 2147483647 h 2886"/>
              <a:gd name="T6" fmla="*/ 2147483647 w 5574"/>
              <a:gd name="T7" fmla="*/ 2147483647 h 2886"/>
              <a:gd name="T8" fmla="*/ 2147483647 w 5574"/>
              <a:gd name="T9" fmla="*/ 2147483647 h 2886"/>
              <a:gd name="T10" fmla="*/ 2147483647 w 5574"/>
              <a:gd name="T11" fmla="*/ 2147483647 h 2886"/>
              <a:gd name="T12" fmla="*/ 2147483647 w 5574"/>
              <a:gd name="T13" fmla="*/ 2147483647 h 2886"/>
              <a:gd name="T14" fmla="*/ 2147483647 w 5574"/>
              <a:gd name="T15" fmla="*/ 2147483647 h 2886"/>
              <a:gd name="T16" fmla="*/ 2147483647 w 5574"/>
              <a:gd name="T17" fmla="*/ 2147483647 h 2886"/>
              <a:gd name="T18" fmla="*/ 2147483647 w 5574"/>
              <a:gd name="T19" fmla="*/ 2147483647 h 2886"/>
              <a:gd name="T20" fmla="*/ 2147483647 w 5574"/>
              <a:gd name="T21" fmla="*/ 2147483647 h 2886"/>
              <a:gd name="T22" fmla="*/ 2147483647 w 5574"/>
              <a:gd name="T23" fmla="*/ 2147483647 h 2886"/>
              <a:gd name="T24" fmla="*/ 2147483647 w 5574"/>
              <a:gd name="T25" fmla="*/ 2147483647 h 2886"/>
              <a:gd name="T26" fmla="*/ 2147483647 w 5574"/>
              <a:gd name="T27" fmla="*/ 2147483647 h 2886"/>
              <a:gd name="T28" fmla="*/ 2147483647 w 5574"/>
              <a:gd name="T29" fmla="*/ 2147483647 h 2886"/>
              <a:gd name="T30" fmla="*/ 2147483647 w 5574"/>
              <a:gd name="T31" fmla="*/ 2147483647 h 2886"/>
              <a:gd name="T32" fmla="*/ 2147483647 w 5574"/>
              <a:gd name="T33" fmla="*/ 2147483647 h 2886"/>
              <a:gd name="T34" fmla="*/ 2147483647 w 5574"/>
              <a:gd name="T35" fmla="*/ 2147483647 h 2886"/>
              <a:gd name="T36" fmla="*/ 2147483647 w 5574"/>
              <a:gd name="T37" fmla="*/ 2147483647 h 2886"/>
              <a:gd name="T38" fmla="*/ 2147483647 w 5574"/>
              <a:gd name="T39" fmla="*/ 2147483647 h 2886"/>
              <a:gd name="T40" fmla="*/ 2147483647 w 5574"/>
              <a:gd name="T41" fmla="*/ 2147483647 h 2886"/>
              <a:gd name="T42" fmla="*/ 2147483647 w 5574"/>
              <a:gd name="T43" fmla="*/ 2147483647 h 2886"/>
              <a:gd name="T44" fmla="*/ 2147483647 w 5574"/>
              <a:gd name="T45" fmla="*/ 2147483647 h 2886"/>
              <a:gd name="T46" fmla="*/ 2147483647 w 5574"/>
              <a:gd name="T47" fmla="*/ 2147483647 h 2886"/>
              <a:gd name="T48" fmla="*/ 2147483647 w 5574"/>
              <a:gd name="T49" fmla="*/ 2147483647 h 2886"/>
              <a:gd name="T50" fmla="*/ 2147483647 w 5574"/>
              <a:gd name="T51" fmla="*/ 2147483647 h 2886"/>
              <a:gd name="T52" fmla="*/ 2147483647 w 5574"/>
              <a:gd name="T53" fmla="*/ 2147483647 h 2886"/>
              <a:gd name="T54" fmla="*/ 2147483647 w 5574"/>
              <a:gd name="T55" fmla="*/ 2147483647 h 2886"/>
              <a:gd name="T56" fmla="*/ 2147483647 w 5574"/>
              <a:gd name="T57" fmla="*/ 2147483647 h 2886"/>
              <a:gd name="T58" fmla="*/ 2147483647 w 5574"/>
              <a:gd name="T59" fmla="*/ 2147483647 h 2886"/>
              <a:gd name="T60" fmla="*/ 2147483647 w 5574"/>
              <a:gd name="T61" fmla="*/ 2147483647 h 2886"/>
              <a:gd name="T62" fmla="*/ 2147483647 w 5574"/>
              <a:gd name="T63" fmla="*/ 2147483647 h 2886"/>
              <a:gd name="T64" fmla="*/ 2147483647 w 5574"/>
              <a:gd name="T65" fmla="*/ 2147483647 h 2886"/>
              <a:gd name="T66" fmla="*/ 2147483647 w 5574"/>
              <a:gd name="T67" fmla="*/ 2147483647 h 2886"/>
              <a:gd name="T68" fmla="*/ 2147483647 w 5574"/>
              <a:gd name="T69" fmla="*/ 2147483647 h 2886"/>
              <a:gd name="T70" fmla="*/ 2147483647 w 5574"/>
              <a:gd name="T71" fmla="*/ 2147483647 h 2886"/>
              <a:gd name="T72" fmla="*/ 2147483647 w 5574"/>
              <a:gd name="T73" fmla="*/ 2147483647 h 2886"/>
              <a:gd name="T74" fmla="*/ 2147483647 w 5574"/>
              <a:gd name="T75" fmla="*/ 2147483647 h 2886"/>
              <a:gd name="T76" fmla="*/ 2147483647 w 5574"/>
              <a:gd name="T77" fmla="*/ 2147483647 h 2886"/>
              <a:gd name="T78" fmla="*/ 2147483647 w 5574"/>
              <a:gd name="T79" fmla="*/ 2147483647 h 2886"/>
              <a:gd name="T80" fmla="*/ 2147483647 w 5574"/>
              <a:gd name="T81" fmla="*/ 2147483647 h 2886"/>
              <a:gd name="T82" fmla="*/ 2147483647 w 5574"/>
              <a:gd name="T83" fmla="*/ 2147483647 h 2886"/>
              <a:gd name="T84" fmla="*/ 2147483647 w 5574"/>
              <a:gd name="T85" fmla="*/ 2147483647 h 2886"/>
              <a:gd name="T86" fmla="*/ 2147483647 w 5574"/>
              <a:gd name="T87" fmla="*/ 2147483647 h 2886"/>
              <a:gd name="T88" fmla="*/ 2147483647 w 5574"/>
              <a:gd name="T89" fmla="*/ 2147483647 h 2886"/>
              <a:gd name="T90" fmla="*/ 2147483647 w 5574"/>
              <a:gd name="T91" fmla="*/ 2147483647 h 2886"/>
              <a:gd name="T92" fmla="*/ 2147483647 w 5574"/>
              <a:gd name="T93" fmla="*/ 2147483647 h 2886"/>
              <a:gd name="T94" fmla="*/ 2147483647 w 5574"/>
              <a:gd name="T95" fmla="*/ 2147483647 h 2886"/>
              <a:gd name="T96" fmla="*/ 2147483647 w 5574"/>
              <a:gd name="T97" fmla="*/ 2147483647 h 2886"/>
              <a:gd name="T98" fmla="*/ 2147483647 w 5574"/>
              <a:gd name="T99" fmla="*/ 2147483647 h 2886"/>
              <a:gd name="T100" fmla="*/ 2147483647 w 5574"/>
              <a:gd name="T101" fmla="*/ 2147483647 h 2886"/>
              <a:gd name="T102" fmla="*/ 2147483647 w 5574"/>
              <a:gd name="T103" fmla="*/ 2147483647 h 2886"/>
              <a:gd name="T104" fmla="*/ 2147483647 w 5574"/>
              <a:gd name="T105" fmla="*/ 2147483647 h 2886"/>
              <a:gd name="T106" fmla="*/ 2147483647 w 5574"/>
              <a:gd name="T107" fmla="*/ 2147483647 h 2886"/>
              <a:gd name="T108" fmla="*/ 2147483647 w 5574"/>
              <a:gd name="T109" fmla="*/ 2147483647 h 2886"/>
              <a:gd name="T110" fmla="*/ 2147483647 w 5574"/>
              <a:gd name="T111" fmla="*/ 2147483647 h 2886"/>
              <a:gd name="T112" fmla="*/ 2147483647 w 5574"/>
              <a:gd name="T113" fmla="*/ 2147483647 h 2886"/>
              <a:gd name="T114" fmla="*/ 2147483647 w 5574"/>
              <a:gd name="T115" fmla="*/ 2147483647 h 2886"/>
              <a:gd name="T116" fmla="*/ 2147483647 w 5574"/>
              <a:gd name="T117" fmla="*/ 2147483647 h 2886"/>
              <a:gd name="T118" fmla="*/ 2147483647 w 5574"/>
              <a:gd name="T119" fmla="*/ 2147483647 h 2886"/>
              <a:gd name="T120" fmla="*/ 2147483647 w 5574"/>
              <a:gd name="T121" fmla="*/ 2147483647 h 2886"/>
              <a:gd name="T122" fmla="*/ 2147483647 w 5574"/>
              <a:gd name="T123" fmla="*/ 2147483647 h 2886"/>
              <a:gd name="T124" fmla="*/ 2147483647 w 5574"/>
              <a:gd name="T125" fmla="*/ 2147483647 h 288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574"/>
              <a:gd name="T190" fmla="*/ 0 h 2886"/>
              <a:gd name="T191" fmla="*/ 5574 w 5574"/>
              <a:gd name="T192" fmla="*/ 2886 h 288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574" h="2886">
                <a:moveTo>
                  <a:pt x="3114" y="252"/>
                </a:moveTo>
                <a:lnTo>
                  <a:pt x="3138" y="252"/>
                </a:lnTo>
                <a:lnTo>
                  <a:pt x="3150" y="258"/>
                </a:lnTo>
                <a:lnTo>
                  <a:pt x="3168" y="258"/>
                </a:lnTo>
                <a:lnTo>
                  <a:pt x="3174" y="252"/>
                </a:lnTo>
                <a:lnTo>
                  <a:pt x="3174" y="246"/>
                </a:lnTo>
                <a:lnTo>
                  <a:pt x="3168" y="234"/>
                </a:lnTo>
                <a:lnTo>
                  <a:pt x="3156" y="228"/>
                </a:lnTo>
                <a:lnTo>
                  <a:pt x="3108" y="228"/>
                </a:lnTo>
                <a:lnTo>
                  <a:pt x="3066" y="234"/>
                </a:lnTo>
                <a:lnTo>
                  <a:pt x="3036" y="246"/>
                </a:lnTo>
                <a:lnTo>
                  <a:pt x="3018" y="246"/>
                </a:lnTo>
                <a:lnTo>
                  <a:pt x="3060" y="246"/>
                </a:lnTo>
                <a:lnTo>
                  <a:pt x="3096" y="252"/>
                </a:lnTo>
                <a:lnTo>
                  <a:pt x="3114" y="252"/>
                </a:lnTo>
                <a:close/>
                <a:moveTo>
                  <a:pt x="2988" y="318"/>
                </a:moveTo>
                <a:lnTo>
                  <a:pt x="3036" y="318"/>
                </a:lnTo>
                <a:lnTo>
                  <a:pt x="3048" y="312"/>
                </a:lnTo>
                <a:lnTo>
                  <a:pt x="3060" y="312"/>
                </a:lnTo>
                <a:lnTo>
                  <a:pt x="3072" y="300"/>
                </a:lnTo>
                <a:lnTo>
                  <a:pt x="3072" y="294"/>
                </a:lnTo>
                <a:lnTo>
                  <a:pt x="3066" y="282"/>
                </a:lnTo>
                <a:lnTo>
                  <a:pt x="3138" y="270"/>
                </a:lnTo>
                <a:lnTo>
                  <a:pt x="3120" y="264"/>
                </a:lnTo>
                <a:lnTo>
                  <a:pt x="3054" y="264"/>
                </a:lnTo>
                <a:lnTo>
                  <a:pt x="3042" y="276"/>
                </a:lnTo>
                <a:lnTo>
                  <a:pt x="3030" y="276"/>
                </a:lnTo>
                <a:lnTo>
                  <a:pt x="2994" y="270"/>
                </a:lnTo>
                <a:lnTo>
                  <a:pt x="2958" y="270"/>
                </a:lnTo>
                <a:lnTo>
                  <a:pt x="2940" y="282"/>
                </a:lnTo>
                <a:lnTo>
                  <a:pt x="2940" y="294"/>
                </a:lnTo>
                <a:lnTo>
                  <a:pt x="2946" y="300"/>
                </a:lnTo>
                <a:lnTo>
                  <a:pt x="2970" y="312"/>
                </a:lnTo>
                <a:lnTo>
                  <a:pt x="2976" y="318"/>
                </a:lnTo>
                <a:lnTo>
                  <a:pt x="2988" y="318"/>
                </a:lnTo>
                <a:close/>
                <a:moveTo>
                  <a:pt x="2682" y="384"/>
                </a:moveTo>
                <a:lnTo>
                  <a:pt x="2628" y="408"/>
                </a:lnTo>
                <a:lnTo>
                  <a:pt x="2634" y="408"/>
                </a:lnTo>
                <a:lnTo>
                  <a:pt x="2646" y="414"/>
                </a:lnTo>
                <a:lnTo>
                  <a:pt x="2652" y="414"/>
                </a:lnTo>
                <a:lnTo>
                  <a:pt x="2658" y="420"/>
                </a:lnTo>
                <a:lnTo>
                  <a:pt x="2658" y="426"/>
                </a:lnTo>
                <a:lnTo>
                  <a:pt x="2622" y="426"/>
                </a:lnTo>
                <a:lnTo>
                  <a:pt x="2586" y="432"/>
                </a:lnTo>
                <a:lnTo>
                  <a:pt x="2556" y="438"/>
                </a:lnTo>
                <a:lnTo>
                  <a:pt x="2544" y="438"/>
                </a:lnTo>
                <a:lnTo>
                  <a:pt x="2520" y="456"/>
                </a:lnTo>
                <a:lnTo>
                  <a:pt x="2580" y="450"/>
                </a:lnTo>
                <a:lnTo>
                  <a:pt x="2586" y="450"/>
                </a:lnTo>
                <a:lnTo>
                  <a:pt x="2592" y="456"/>
                </a:lnTo>
                <a:lnTo>
                  <a:pt x="2610" y="456"/>
                </a:lnTo>
                <a:lnTo>
                  <a:pt x="2628" y="462"/>
                </a:lnTo>
                <a:lnTo>
                  <a:pt x="2658" y="462"/>
                </a:lnTo>
                <a:lnTo>
                  <a:pt x="2694" y="450"/>
                </a:lnTo>
                <a:lnTo>
                  <a:pt x="2730" y="444"/>
                </a:lnTo>
                <a:lnTo>
                  <a:pt x="2742" y="438"/>
                </a:lnTo>
                <a:lnTo>
                  <a:pt x="2742" y="450"/>
                </a:lnTo>
                <a:lnTo>
                  <a:pt x="2760" y="450"/>
                </a:lnTo>
                <a:lnTo>
                  <a:pt x="2796" y="444"/>
                </a:lnTo>
                <a:lnTo>
                  <a:pt x="2856" y="444"/>
                </a:lnTo>
                <a:lnTo>
                  <a:pt x="2850" y="444"/>
                </a:lnTo>
                <a:lnTo>
                  <a:pt x="2844" y="450"/>
                </a:lnTo>
                <a:lnTo>
                  <a:pt x="2832" y="450"/>
                </a:lnTo>
                <a:lnTo>
                  <a:pt x="2790" y="456"/>
                </a:lnTo>
                <a:lnTo>
                  <a:pt x="2730" y="468"/>
                </a:lnTo>
                <a:lnTo>
                  <a:pt x="2706" y="468"/>
                </a:lnTo>
                <a:lnTo>
                  <a:pt x="2688" y="474"/>
                </a:lnTo>
                <a:lnTo>
                  <a:pt x="2670" y="474"/>
                </a:lnTo>
                <a:lnTo>
                  <a:pt x="2652" y="480"/>
                </a:lnTo>
                <a:lnTo>
                  <a:pt x="2646" y="486"/>
                </a:lnTo>
                <a:lnTo>
                  <a:pt x="2640" y="486"/>
                </a:lnTo>
                <a:lnTo>
                  <a:pt x="2658" y="486"/>
                </a:lnTo>
                <a:lnTo>
                  <a:pt x="2694" y="492"/>
                </a:lnTo>
                <a:lnTo>
                  <a:pt x="2760" y="498"/>
                </a:lnTo>
                <a:lnTo>
                  <a:pt x="2808" y="492"/>
                </a:lnTo>
                <a:lnTo>
                  <a:pt x="2850" y="480"/>
                </a:lnTo>
                <a:lnTo>
                  <a:pt x="2874" y="474"/>
                </a:lnTo>
                <a:lnTo>
                  <a:pt x="2886" y="468"/>
                </a:lnTo>
                <a:lnTo>
                  <a:pt x="2958" y="450"/>
                </a:lnTo>
                <a:lnTo>
                  <a:pt x="3000" y="450"/>
                </a:lnTo>
                <a:lnTo>
                  <a:pt x="3054" y="444"/>
                </a:lnTo>
                <a:lnTo>
                  <a:pt x="3096" y="438"/>
                </a:lnTo>
                <a:lnTo>
                  <a:pt x="3120" y="432"/>
                </a:lnTo>
                <a:lnTo>
                  <a:pt x="3138" y="420"/>
                </a:lnTo>
                <a:lnTo>
                  <a:pt x="3156" y="414"/>
                </a:lnTo>
                <a:lnTo>
                  <a:pt x="3168" y="408"/>
                </a:lnTo>
                <a:lnTo>
                  <a:pt x="3168" y="396"/>
                </a:lnTo>
                <a:lnTo>
                  <a:pt x="3156" y="384"/>
                </a:lnTo>
                <a:lnTo>
                  <a:pt x="3144" y="378"/>
                </a:lnTo>
                <a:lnTo>
                  <a:pt x="3120" y="378"/>
                </a:lnTo>
                <a:lnTo>
                  <a:pt x="3114" y="384"/>
                </a:lnTo>
                <a:lnTo>
                  <a:pt x="3108" y="384"/>
                </a:lnTo>
                <a:lnTo>
                  <a:pt x="3108" y="396"/>
                </a:lnTo>
                <a:lnTo>
                  <a:pt x="3072" y="396"/>
                </a:lnTo>
                <a:lnTo>
                  <a:pt x="3078" y="390"/>
                </a:lnTo>
                <a:lnTo>
                  <a:pt x="3078" y="378"/>
                </a:lnTo>
                <a:lnTo>
                  <a:pt x="3102" y="354"/>
                </a:lnTo>
                <a:lnTo>
                  <a:pt x="3102" y="342"/>
                </a:lnTo>
                <a:lnTo>
                  <a:pt x="3096" y="342"/>
                </a:lnTo>
                <a:lnTo>
                  <a:pt x="3054" y="348"/>
                </a:lnTo>
                <a:lnTo>
                  <a:pt x="2988" y="372"/>
                </a:lnTo>
                <a:lnTo>
                  <a:pt x="2976" y="378"/>
                </a:lnTo>
                <a:lnTo>
                  <a:pt x="3024" y="378"/>
                </a:lnTo>
                <a:lnTo>
                  <a:pt x="3018" y="408"/>
                </a:lnTo>
                <a:lnTo>
                  <a:pt x="2898" y="420"/>
                </a:lnTo>
                <a:lnTo>
                  <a:pt x="2898" y="414"/>
                </a:lnTo>
                <a:lnTo>
                  <a:pt x="2892" y="408"/>
                </a:lnTo>
                <a:lnTo>
                  <a:pt x="2892" y="372"/>
                </a:lnTo>
                <a:lnTo>
                  <a:pt x="2886" y="366"/>
                </a:lnTo>
                <a:lnTo>
                  <a:pt x="2874" y="366"/>
                </a:lnTo>
                <a:lnTo>
                  <a:pt x="2856" y="360"/>
                </a:lnTo>
                <a:lnTo>
                  <a:pt x="2814" y="360"/>
                </a:lnTo>
                <a:lnTo>
                  <a:pt x="2682" y="384"/>
                </a:lnTo>
                <a:close/>
                <a:moveTo>
                  <a:pt x="2832" y="342"/>
                </a:moveTo>
                <a:lnTo>
                  <a:pt x="2844" y="330"/>
                </a:lnTo>
                <a:lnTo>
                  <a:pt x="2844" y="318"/>
                </a:lnTo>
                <a:lnTo>
                  <a:pt x="2838" y="312"/>
                </a:lnTo>
                <a:lnTo>
                  <a:pt x="2814" y="312"/>
                </a:lnTo>
                <a:lnTo>
                  <a:pt x="2802" y="318"/>
                </a:lnTo>
                <a:lnTo>
                  <a:pt x="2796" y="324"/>
                </a:lnTo>
                <a:lnTo>
                  <a:pt x="2796" y="330"/>
                </a:lnTo>
                <a:lnTo>
                  <a:pt x="2802" y="336"/>
                </a:lnTo>
                <a:lnTo>
                  <a:pt x="2814" y="336"/>
                </a:lnTo>
                <a:lnTo>
                  <a:pt x="2820" y="342"/>
                </a:lnTo>
                <a:lnTo>
                  <a:pt x="2832" y="342"/>
                </a:lnTo>
                <a:close/>
                <a:moveTo>
                  <a:pt x="3012" y="564"/>
                </a:moveTo>
                <a:lnTo>
                  <a:pt x="2988" y="540"/>
                </a:lnTo>
                <a:lnTo>
                  <a:pt x="2958" y="540"/>
                </a:lnTo>
                <a:lnTo>
                  <a:pt x="2952" y="534"/>
                </a:lnTo>
                <a:lnTo>
                  <a:pt x="2946" y="534"/>
                </a:lnTo>
                <a:lnTo>
                  <a:pt x="2934" y="528"/>
                </a:lnTo>
                <a:lnTo>
                  <a:pt x="2916" y="528"/>
                </a:lnTo>
                <a:lnTo>
                  <a:pt x="2898" y="534"/>
                </a:lnTo>
                <a:lnTo>
                  <a:pt x="2892" y="540"/>
                </a:lnTo>
                <a:lnTo>
                  <a:pt x="2892" y="552"/>
                </a:lnTo>
                <a:lnTo>
                  <a:pt x="2928" y="570"/>
                </a:lnTo>
                <a:lnTo>
                  <a:pt x="2934" y="576"/>
                </a:lnTo>
                <a:lnTo>
                  <a:pt x="2946" y="582"/>
                </a:lnTo>
                <a:lnTo>
                  <a:pt x="3012" y="564"/>
                </a:lnTo>
                <a:close/>
                <a:moveTo>
                  <a:pt x="2460" y="414"/>
                </a:moveTo>
                <a:lnTo>
                  <a:pt x="2442" y="420"/>
                </a:lnTo>
                <a:lnTo>
                  <a:pt x="2430" y="426"/>
                </a:lnTo>
                <a:lnTo>
                  <a:pt x="2430" y="438"/>
                </a:lnTo>
                <a:lnTo>
                  <a:pt x="2442" y="438"/>
                </a:lnTo>
                <a:lnTo>
                  <a:pt x="2472" y="432"/>
                </a:lnTo>
                <a:lnTo>
                  <a:pt x="2490" y="426"/>
                </a:lnTo>
                <a:lnTo>
                  <a:pt x="2502" y="420"/>
                </a:lnTo>
                <a:lnTo>
                  <a:pt x="2502" y="414"/>
                </a:lnTo>
                <a:lnTo>
                  <a:pt x="2496" y="408"/>
                </a:lnTo>
                <a:lnTo>
                  <a:pt x="2484" y="408"/>
                </a:lnTo>
                <a:lnTo>
                  <a:pt x="2460" y="414"/>
                </a:lnTo>
                <a:close/>
                <a:moveTo>
                  <a:pt x="2970" y="858"/>
                </a:moveTo>
                <a:lnTo>
                  <a:pt x="2988" y="858"/>
                </a:lnTo>
                <a:lnTo>
                  <a:pt x="3006" y="864"/>
                </a:lnTo>
                <a:lnTo>
                  <a:pt x="3018" y="870"/>
                </a:lnTo>
                <a:lnTo>
                  <a:pt x="3036" y="876"/>
                </a:lnTo>
                <a:lnTo>
                  <a:pt x="3060" y="882"/>
                </a:lnTo>
                <a:lnTo>
                  <a:pt x="3096" y="882"/>
                </a:lnTo>
                <a:lnTo>
                  <a:pt x="3126" y="876"/>
                </a:lnTo>
                <a:lnTo>
                  <a:pt x="3138" y="876"/>
                </a:lnTo>
                <a:lnTo>
                  <a:pt x="3120" y="810"/>
                </a:lnTo>
                <a:lnTo>
                  <a:pt x="3018" y="792"/>
                </a:lnTo>
                <a:lnTo>
                  <a:pt x="2988" y="828"/>
                </a:lnTo>
                <a:lnTo>
                  <a:pt x="2958" y="828"/>
                </a:lnTo>
                <a:lnTo>
                  <a:pt x="2952" y="834"/>
                </a:lnTo>
                <a:lnTo>
                  <a:pt x="2952" y="846"/>
                </a:lnTo>
                <a:lnTo>
                  <a:pt x="2958" y="852"/>
                </a:lnTo>
                <a:lnTo>
                  <a:pt x="2970" y="858"/>
                </a:lnTo>
                <a:close/>
                <a:moveTo>
                  <a:pt x="168" y="2034"/>
                </a:moveTo>
                <a:lnTo>
                  <a:pt x="168" y="2040"/>
                </a:lnTo>
                <a:lnTo>
                  <a:pt x="174" y="2046"/>
                </a:lnTo>
                <a:lnTo>
                  <a:pt x="192" y="2046"/>
                </a:lnTo>
                <a:lnTo>
                  <a:pt x="186" y="2070"/>
                </a:lnTo>
                <a:lnTo>
                  <a:pt x="216" y="2052"/>
                </a:lnTo>
                <a:lnTo>
                  <a:pt x="216" y="2028"/>
                </a:lnTo>
                <a:lnTo>
                  <a:pt x="174" y="2028"/>
                </a:lnTo>
                <a:lnTo>
                  <a:pt x="168" y="2034"/>
                </a:lnTo>
                <a:close/>
                <a:moveTo>
                  <a:pt x="252" y="2298"/>
                </a:moveTo>
                <a:lnTo>
                  <a:pt x="252" y="2292"/>
                </a:lnTo>
                <a:lnTo>
                  <a:pt x="246" y="2286"/>
                </a:lnTo>
                <a:lnTo>
                  <a:pt x="246" y="2268"/>
                </a:lnTo>
                <a:lnTo>
                  <a:pt x="252" y="2256"/>
                </a:lnTo>
                <a:lnTo>
                  <a:pt x="252" y="2238"/>
                </a:lnTo>
                <a:lnTo>
                  <a:pt x="246" y="2226"/>
                </a:lnTo>
                <a:lnTo>
                  <a:pt x="228" y="2226"/>
                </a:lnTo>
                <a:lnTo>
                  <a:pt x="216" y="2220"/>
                </a:lnTo>
                <a:lnTo>
                  <a:pt x="204" y="2220"/>
                </a:lnTo>
                <a:lnTo>
                  <a:pt x="192" y="2214"/>
                </a:lnTo>
                <a:lnTo>
                  <a:pt x="186" y="2208"/>
                </a:lnTo>
                <a:lnTo>
                  <a:pt x="174" y="2202"/>
                </a:lnTo>
                <a:lnTo>
                  <a:pt x="150" y="2178"/>
                </a:lnTo>
                <a:lnTo>
                  <a:pt x="138" y="2172"/>
                </a:lnTo>
                <a:lnTo>
                  <a:pt x="126" y="2172"/>
                </a:lnTo>
                <a:lnTo>
                  <a:pt x="102" y="2184"/>
                </a:lnTo>
                <a:lnTo>
                  <a:pt x="96" y="2196"/>
                </a:lnTo>
                <a:lnTo>
                  <a:pt x="96" y="2202"/>
                </a:lnTo>
                <a:lnTo>
                  <a:pt x="108" y="2208"/>
                </a:lnTo>
                <a:lnTo>
                  <a:pt x="114" y="2214"/>
                </a:lnTo>
                <a:lnTo>
                  <a:pt x="120" y="2214"/>
                </a:lnTo>
                <a:lnTo>
                  <a:pt x="132" y="2202"/>
                </a:lnTo>
                <a:lnTo>
                  <a:pt x="144" y="2208"/>
                </a:lnTo>
                <a:lnTo>
                  <a:pt x="132" y="2220"/>
                </a:lnTo>
                <a:lnTo>
                  <a:pt x="120" y="2220"/>
                </a:lnTo>
                <a:lnTo>
                  <a:pt x="114" y="2226"/>
                </a:lnTo>
                <a:lnTo>
                  <a:pt x="102" y="2232"/>
                </a:lnTo>
                <a:lnTo>
                  <a:pt x="102" y="2244"/>
                </a:lnTo>
                <a:lnTo>
                  <a:pt x="108" y="2250"/>
                </a:lnTo>
                <a:lnTo>
                  <a:pt x="126" y="2250"/>
                </a:lnTo>
                <a:lnTo>
                  <a:pt x="138" y="2244"/>
                </a:lnTo>
                <a:lnTo>
                  <a:pt x="132" y="2262"/>
                </a:lnTo>
                <a:lnTo>
                  <a:pt x="150" y="2262"/>
                </a:lnTo>
                <a:lnTo>
                  <a:pt x="132" y="2280"/>
                </a:lnTo>
                <a:lnTo>
                  <a:pt x="168" y="2274"/>
                </a:lnTo>
                <a:lnTo>
                  <a:pt x="156" y="2280"/>
                </a:lnTo>
                <a:lnTo>
                  <a:pt x="144" y="2292"/>
                </a:lnTo>
                <a:lnTo>
                  <a:pt x="138" y="2292"/>
                </a:lnTo>
                <a:lnTo>
                  <a:pt x="138" y="2298"/>
                </a:lnTo>
                <a:lnTo>
                  <a:pt x="150" y="2298"/>
                </a:lnTo>
                <a:lnTo>
                  <a:pt x="162" y="2286"/>
                </a:lnTo>
                <a:lnTo>
                  <a:pt x="168" y="2286"/>
                </a:lnTo>
                <a:lnTo>
                  <a:pt x="174" y="2292"/>
                </a:lnTo>
                <a:lnTo>
                  <a:pt x="174" y="2304"/>
                </a:lnTo>
                <a:lnTo>
                  <a:pt x="162" y="2316"/>
                </a:lnTo>
                <a:lnTo>
                  <a:pt x="162" y="2328"/>
                </a:lnTo>
                <a:lnTo>
                  <a:pt x="210" y="2328"/>
                </a:lnTo>
                <a:lnTo>
                  <a:pt x="228" y="2316"/>
                </a:lnTo>
                <a:lnTo>
                  <a:pt x="210" y="2340"/>
                </a:lnTo>
                <a:lnTo>
                  <a:pt x="192" y="2340"/>
                </a:lnTo>
                <a:lnTo>
                  <a:pt x="186" y="2346"/>
                </a:lnTo>
                <a:lnTo>
                  <a:pt x="186" y="2352"/>
                </a:lnTo>
                <a:lnTo>
                  <a:pt x="210" y="2364"/>
                </a:lnTo>
                <a:lnTo>
                  <a:pt x="216" y="2364"/>
                </a:lnTo>
                <a:lnTo>
                  <a:pt x="228" y="2370"/>
                </a:lnTo>
                <a:lnTo>
                  <a:pt x="234" y="2376"/>
                </a:lnTo>
                <a:lnTo>
                  <a:pt x="246" y="2376"/>
                </a:lnTo>
                <a:lnTo>
                  <a:pt x="258" y="2382"/>
                </a:lnTo>
                <a:lnTo>
                  <a:pt x="270" y="2376"/>
                </a:lnTo>
                <a:lnTo>
                  <a:pt x="288" y="2358"/>
                </a:lnTo>
                <a:lnTo>
                  <a:pt x="294" y="2346"/>
                </a:lnTo>
                <a:lnTo>
                  <a:pt x="294" y="2340"/>
                </a:lnTo>
                <a:lnTo>
                  <a:pt x="288" y="2334"/>
                </a:lnTo>
                <a:lnTo>
                  <a:pt x="282" y="2322"/>
                </a:lnTo>
                <a:lnTo>
                  <a:pt x="270" y="2316"/>
                </a:lnTo>
                <a:lnTo>
                  <a:pt x="264" y="2304"/>
                </a:lnTo>
                <a:lnTo>
                  <a:pt x="252" y="2298"/>
                </a:lnTo>
                <a:close/>
                <a:moveTo>
                  <a:pt x="2304" y="372"/>
                </a:moveTo>
                <a:lnTo>
                  <a:pt x="2316" y="372"/>
                </a:lnTo>
                <a:lnTo>
                  <a:pt x="2328" y="366"/>
                </a:lnTo>
                <a:lnTo>
                  <a:pt x="2376" y="366"/>
                </a:lnTo>
                <a:lnTo>
                  <a:pt x="2388" y="378"/>
                </a:lnTo>
                <a:lnTo>
                  <a:pt x="2388" y="390"/>
                </a:lnTo>
                <a:lnTo>
                  <a:pt x="2424" y="390"/>
                </a:lnTo>
                <a:lnTo>
                  <a:pt x="2442" y="384"/>
                </a:lnTo>
                <a:lnTo>
                  <a:pt x="2454" y="384"/>
                </a:lnTo>
                <a:lnTo>
                  <a:pt x="2466" y="390"/>
                </a:lnTo>
                <a:lnTo>
                  <a:pt x="2472" y="396"/>
                </a:lnTo>
                <a:lnTo>
                  <a:pt x="2490" y="396"/>
                </a:lnTo>
                <a:lnTo>
                  <a:pt x="2514" y="384"/>
                </a:lnTo>
                <a:lnTo>
                  <a:pt x="2520" y="372"/>
                </a:lnTo>
                <a:lnTo>
                  <a:pt x="2520" y="354"/>
                </a:lnTo>
                <a:lnTo>
                  <a:pt x="2550" y="354"/>
                </a:lnTo>
                <a:lnTo>
                  <a:pt x="2616" y="336"/>
                </a:lnTo>
                <a:lnTo>
                  <a:pt x="2580" y="366"/>
                </a:lnTo>
                <a:lnTo>
                  <a:pt x="2634" y="378"/>
                </a:lnTo>
                <a:lnTo>
                  <a:pt x="2688" y="354"/>
                </a:lnTo>
                <a:lnTo>
                  <a:pt x="2784" y="312"/>
                </a:lnTo>
                <a:lnTo>
                  <a:pt x="2778" y="312"/>
                </a:lnTo>
                <a:lnTo>
                  <a:pt x="2772" y="306"/>
                </a:lnTo>
                <a:lnTo>
                  <a:pt x="2754" y="300"/>
                </a:lnTo>
                <a:lnTo>
                  <a:pt x="2736" y="300"/>
                </a:lnTo>
                <a:lnTo>
                  <a:pt x="2724" y="294"/>
                </a:lnTo>
                <a:lnTo>
                  <a:pt x="2706" y="288"/>
                </a:lnTo>
                <a:lnTo>
                  <a:pt x="2676" y="288"/>
                </a:lnTo>
                <a:lnTo>
                  <a:pt x="2646" y="282"/>
                </a:lnTo>
                <a:lnTo>
                  <a:pt x="2604" y="282"/>
                </a:lnTo>
                <a:lnTo>
                  <a:pt x="2526" y="294"/>
                </a:lnTo>
                <a:lnTo>
                  <a:pt x="2526" y="318"/>
                </a:lnTo>
                <a:lnTo>
                  <a:pt x="2406" y="324"/>
                </a:lnTo>
                <a:lnTo>
                  <a:pt x="2400" y="324"/>
                </a:lnTo>
                <a:lnTo>
                  <a:pt x="2394" y="318"/>
                </a:lnTo>
                <a:lnTo>
                  <a:pt x="2334" y="318"/>
                </a:lnTo>
                <a:lnTo>
                  <a:pt x="2322" y="324"/>
                </a:lnTo>
                <a:lnTo>
                  <a:pt x="2310" y="324"/>
                </a:lnTo>
                <a:lnTo>
                  <a:pt x="2304" y="330"/>
                </a:lnTo>
                <a:lnTo>
                  <a:pt x="2304" y="372"/>
                </a:lnTo>
                <a:close/>
                <a:moveTo>
                  <a:pt x="150" y="1980"/>
                </a:moveTo>
                <a:lnTo>
                  <a:pt x="162" y="2004"/>
                </a:lnTo>
                <a:lnTo>
                  <a:pt x="174" y="2010"/>
                </a:lnTo>
                <a:lnTo>
                  <a:pt x="186" y="1980"/>
                </a:lnTo>
                <a:lnTo>
                  <a:pt x="180" y="1974"/>
                </a:lnTo>
                <a:lnTo>
                  <a:pt x="174" y="1974"/>
                </a:lnTo>
                <a:lnTo>
                  <a:pt x="162" y="1968"/>
                </a:lnTo>
                <a:lnTo>
                  <a:pt x="156" y="1968"/>
                </a:lnTo>
                <a:lnTo>
                  <a:pt x="150" y="1974"/>
                </a:lnTo>
                <a:lnTo>
                  <a:pt x="150" y="1980"/>
                </a:lnTo>
                <a:close/>
                <a:moveTo>
                  <a:pt x="126" y="1932"/>
                </a:moveTo>
                <a:lnTo>
                  <a:pt x="120" y="1932"/>
                </a:lnTo>
                <a:lnTo>
                  <a:pt x="108" y="1938"/>
                </a:lnTo>
                <a:lnTo>
                  <a:pt x="96" y="1938"/>
                </a:lnTo>
                <a:lnTo>
                  <a:pt x="84" y="1944"/>
                </a:lnTo>
                <a:lnTo>
                  <a:pt x="78" y="1944"/>
                </a:lnTo>
                <a:lnTo>
                  <a:pt x="78" y="1950"/>
                </a:lnTo>
                <a:lnTo>
                  <a:pt x="72" y="1962"/>
                </a:lnTo>
                <a:lnTo>
                  <a:pt x="66" y="1968"/>
                </a:lnTo>
                <a:lnTo>
                  <a:pt x="48" y="1968"/>
                </a:lnTo>
                <a:lnTo>
                  <a:pt x="42" y="1962"/>
                </a:lnTo>
                <a:lnTo>
                  <a:pt x="48" y="1956"/>
                </a:lnTo>
                <a:lnTo>
                  <a:pt x="60" y="1956"/>
                </a:lnTo>
                <a:lnTo>
                  <a:pt x="66" y="1950"/>
                </a:lnTo>
                <a:lnTo>
                  <a:pt x="72" y="1950"/>
                </a:lnTo>
                <a:lnTo>
                  <a:pt x="78" y="1944"/>
                </a:lnTo>
                <a:lnTo>
                  <a:pt x="84" y="1944"/>
                </a:lnTo>
                <a:lnTo>
                  <a:pt x="78" y="1938"/>
                </a:lnTo>
                <a:lnTo>
                  <a:pt x="54" y="1938"/>
                </a:lnTo>
                <a:lnTo>
                  <a:pt x="48" y="1944"/>
                </a:lnTo>
                <a:lnTo>
                  <a:pt x="48" y="1932"/>
                </a:lnTo>
                <a:lnTo>
                  <a:pt x="36" y="1932"/>
                </a:lnTo>
                <a:lnTo>
                  <a:pt x="24" y="1944"/>
                </a:lnTo>
                <a:lnTo>
                  <a:pt x="6" y="1980"/>
                </a:lnTo>
                <a:lnTo>
                  <a:pt x="6" y="2004"/>
                </a:lnTo>
                <a:lnTo>
                  <a:pt x="12" y="2004"/>
                </a:lnTo>
                <a:lnTo>
                  <a:pt x="12" y="2010"/>
                </a:lnTo>
                <a:lnTo>
                  <a:pt x="18" y="2016"/>
                </a:lnTo>
                <a:lnTo>
                  <a:pt x="0" y="2022"/>
                </a:lnTo>
                <a:lnTo>
                  <a:pt x="12" y="2076"/>
                </a:lnTo>
                <a:lnTo>
                  <a:pt x="12" y="2082"/>
                </a:lnTo>
                <a:lnTo>
                  <a:pt x="6" y="2082"/>
                </a:lnTo>
                <a:lnTo>
                  <a:pt x="12" y="2088"/>
                </a:lnTo>
                <a:lnTo>
                  <a:pt x="12" y="2094"/>
                </a:lnTo>
                <a:lnTo>
                  <a:pt x="30" y="2094"/>
                </a:lnTo>
                <a:lnTo>
                  <a:pt x="30" y="2070"/>
                </a:lnTo>
                <a:lnTo>
                  <a:pt x="24" y="2058"/>
                </a:lnTo>
                <a:lnTo>
                  <a:pt x="24" y="2040"/>
                </a:lnTo>
                <a:lnTo>
                  <a:pt x="36" y="2028"/>
                </a:lnTo>
                <a:lnTo>
                  <a:pt x="42" y="2028"/>
                </a:lnTo>
                <a:lnTo>
                  <a:pt x="48" y="2016"/>
                </a:lnTo>
                <a:lnTo>
                  <a:pt x="54" y="2010"/>
                </a:lnTo>
                <a:lnTo>
                  <a:pt x="54" y="1986"/>
                </a:lnTo>
                <a:lnTo>
                  <a:pt x="84" y="1956"/>
                </a:lnTo>
                <a:lnTo>
                  <a:pt x="108" y="1944"/>
                </a:lnTo>
                <a:lnTo>
                  <a:pt x="114" y="1944"/>
                </a:lnTo>
                <a:lnTo>
                  <a:pt x="126" y="1938"/>
                </a:lnTo>
                <a:lnTo>
                  <a:pt x="126" y="1932"/>
                </a:lnTo>
                <a:close/>
                <a:moveTo>
                  <a:pt x="1896" y="678"/>
                </a:moveTo>
                <a:lnTo>
                  <a:pt x="1896" y="690"/>
                </a:lnTo>
                <a:lnTo>
                  <a:pt x="1884" y="702"/>
                </a:lnTo>
                <a:lnTo>
                  <a:pt x="1884" y="714"/>
                </a:lnTo>
                <a:lnTo>
                  <a:pt x="1902" y="714"/>
                </a:lnTo>
                <a:lnTo>
                  <a:pt x="1926" y="708"/>
                </a:lnTo>
                <a:lnTo>
                  <a:pt x="1944" y="708"/>
                </a:lnTo>
                <a:lnTo>
                  <a:pt x="1980" y="696"/>
                </a:lnTo>
                <a:lnTo>
                  <a:pt x="1986" y="690"/>
                </a:lnTo>
                <a:lnTo>
                  <a:pt x="1992" y="690"/>
                </a:lnTo>
                <a:lnTo>
                  <a:pt x="2034" y="702"/>
                </a:lnTo>
                <a:lnTo>
                  <a:pt x="2112" y="642"/>
                </a:lnTo>
                <a:lnTo>
                  <a:pt x="2244" y="600"/>
                </a:lnTo>
                <a:lnTo>
                  <a:pt x="2370" y="564"/>
                </a:lnTo>
                <a:lnTo>
                  <a:pt x="2466" y="546"/>
                </a:lnTo>
                <a:lnTo>
                  <a:pt x="2454" y="540"/>
                </a:lnTo>
                <a:lnTo>
                  <a:pt x="2448" y="528"/>
                </a:lnTo>
                <a:lnTo>
                  <a:pt x="2436" y="522"/>
                </a:lnTo>
                <a:lnTo>
                  <a:pt x="2424" y="510"/>
                </a:lnTo>
                <a:lnTo>
                  <a:pt x="2412" y="504"/>
                </a:lnTo>
                <a:lnTo>
                  <a:pt x="2400" y="492"/>
                </a:lnTo>
                <a:lnTo>
                  <a:pt x="2352" y="492"/>
                </a:lnTo>
                <a:lnTo>
                  <a:pt x="2340" y="498"/>
                </a:lnTo>
                <a:lnTo>
                  <a:pt x="2328" y="498"/>
                </a:lnTo>
                <a:lnTo>
                  <a:pt x="2262" y="504"/>
                </a:lnTo>
                <a:lnTo>
                  <a:pt x="2226" y="480"/>
                </a:lnTo>
                <a:lnTo>
                  <a:pt x="2142" y="486"/>
                </a:lnTo>
                <a:lnTo>
                  <a:pt x="2094" y="504"/>
                </a:lnTo>
                <a:lnTo>
                  <a:pt x="2076" y="522"/>
                </a:lnTo>
                <a:lnTo>
                  <a:pt x="2064" y="552"/>
                </a:lnTo>
                <a:lnTo>
                  <a:pt x="2010" y="564"/>
                </a:lnTo>
                <a:lnTo>
                  <a:pt x="1944" y="588"/>
                </a:lnTo>
                <a:lnTo>
                  <a:pt x="1962" y="600"/>
                </a:lnTo>
                <a:lnTo>
                  <a:pt x="1842" y="654"/>
                </a:lnTo>
                <a:lnTo>
                  <a:pt x="1854" y="654"/>
                </a:lnTo>
                <a:lnTo>
                  <a:pt x="1890" y="672"/>
                </a:lnTo>
                <a:lnTo>
                  <a:pt x="1896" y="678"/>
                </a:lnTo>
                <a:close/>
                <a:moveTo>
                  <a:pt x="198" y="1968"/>
                </a:moveTo>
                <a:lnTo>
                  <a:pt x="192" y="1992"/>
                </a:lnTo>
                <a:lnTo>
                  <a:pt x="192" y="2010"/>
                </a:lnTo>
                <a:lnTo>
                  <a:pt x="216" y="1998"/>
                </a:lnTo>
                <a:lnTo>
                  <a:pt x="198" y="1968"/>
                </a:lnTo>
                <a:close/>
                <a:moveTo>
                  <a:pt x="4182" y="600"/>
                </a:moveTo>
                <a:lnTo>
                  <a:pt x="4194" y="606"/>
                </a:lnTo>
                <a:lnTo>
                  <a:pt x="4206" y="600"/>
                </a:lnTo>
                <a:lnTo>
                  <a:pt x="4218" y="600"/>
                </a:lnTo>
                <a:lnTo>
                  <a:pt x="4242" y="588"/>
                </a:lnTo>
                <a:lnTo>
                  <a:pt x="4308" y="588"/>
                </a:lnTo>
                <a:lnTo>
                  <a:pt x="4314" y="594"/>
                </a:lnTo>
                <a:lnTo>
                  <a:pt x="4350" y="594"/>
                </a:lnTo>
                <a:lnTo>
                  <a:pt x="4356" y="588"/>
                </a:lnTo>
                <a:lnTo>
                  <a:pt x="4356" y="582"/>
                </a:lnTo>
                <a:lnTo>
                  <a:pt x="4344" y="558"/>
                </a:lnTo>
                <a:lnTo>
                  <a:pt x="4338" y="552"/>
                </a:lnTo>
                <a:lnTo>
                  <a:pt x="4326" y="546"/>
                </a:lnTo>
                <a:lnTo>
                  <a:pt x="4230" y="546"/>
                </a:lnTo>
                <a:lnTo>
                  <a:pt x="4224" y="540"/>
                </a:lnTo>
                <a:lnTo>
                  <a:pt x="4212" y="540"/>
                </a:lnTo>
                <a:lnTo>
                  <a:pt x="4200" y="534"/>
                </a:lnTo>
                <a:lnTo>
                  <a:pt x="4188" y="534"/>
                </a:lnTo>
                <a:lnTo>
                  <a:pt x="4176" y="540"/>
                </a:lnTo>
                <a:lnTo>
                  <a:pt x="4158" y="558"/>
                </a:lnTo>
                <a:lnTo>
                  <a:pt x="4158" y="564"/>
                </a:lnTo>
                <a:lnTo>
                  <a:pt x="4176" y="576"/>
                </a:lnTo>
                <a:lnTo>
                  <a:pt x="4170" y="582"/>
                </a:lnTo>
                <a:lnTo>
                  <a:pt x="4170" y="594"/>
                </a:lnTo>
                <a:lnTo>
                  <a:pt x="4176" y="594"/>
                </a:lnTo>
                <a:lnTo>
                  <a:pt x="4182" y="600"/>
                </a:lnTo>
                <a:close/>
                <a:moveTo>
                  <a:pt x="3708" y="516"/>
                </a:moveTo>
                <a:lnTo>
                  <a:pt x="3678" y="516"/>
                </a:lnTo>
                <a:lnTo>
                  <a:pt x="3624" y="510"/>
                </a:lnTo>
                <a:lnTo>
                  <a:pt x="3564" y="504"/>
                </a:lnTo>
                <a:lnTo>
                  <a:pt x="3468" y="504"/>
                </a:lnTo>
                <a:lnTo>
                  <a:pt x="3468" y="516"/>
                </a:lnTo>
                <a:lnTo>
                  <a:pt x="3462" y="522"/>
                </a:lnTo>
                <a:lnTo>
                  <a:pt x="3426" y="540"/>
                </a:lnTo>
                <a:lnTo>
                  <a:pt x="3396" y="546"/>
                </a:lnTo>
                <a:lnTo>
                  <a:pt x="3378" y="552"/>
                </a:lnTo>
                <a:lnTo>
                  <a:pt x="3372" y="552"/>
                </a:lnTo>
                <a:lnTo>
                  <a:pt x="3372" y="558"/>
                </a:lnTo>
                <a:lnTo>
                  <a:pt x="3384" y="570"/>
                </a:lnTo>
                <a:lnTo>
                  <a:pt x="3390" y="582"/>
                </a:lnTo>
                <a:lnTo>
                  <a:pt x="3390" y="594"/>
                </a:lnTo>
                <a:lnTo>
                  <a:pt x="3372" y="618"/>
                </a:lnTo>
                <a:lnTo>
                  <a:pt x="3402" y="636"/>
                </a:lnTo>
                <a:lnTo>
                  <a:pt x="3480" y="606"/>
                </a:lnTo>
                <a:lnTo>
                  <a:pt x="3474" y="600"/>
                </a:lnTo>
                <a:lnTo>
                  <a:pt x="3468" y="600"/>
                </a:lnTo>
                <a:lnTo>
                  <a:pt x="3468" y="594"/>
                </a:lnTo>
                <a:lnTo>
                  <a:pt x="3474" y="588"/>
                </a:lnTo>
                <a:lnTo>
                  <a:pt x="3486" y="582"/>
                </a:lnTo>
                <a:lnTo>
                  <a:pt x="3522" y="582"/>
                </a:lnTo>
                <a:lnTo>
                  <a:pt x="3546" y="594"/>
                </a:lnTo>
                <a:lnTo>
                  <a:pt x="3552" y="600"/>
                </a:lnTo>
                <a:lnTo>
                  <a:pt x="3606" y="594"/>
                </a:lnTo>
                <a:lnTo>
                  <a:pt x="3600" y="570"/>
                </a:lnTo>
                <a:lnTo>
                  <a:pt x="3630" y="570"/>
                </a:lnTo>
                <a:lnTo>
                  <a:pt x="3648" y="564"/>
                </a:lnTo>
                <a:lnTo>
                  <a:pt x="3666" y="564"/>
                </a:lnTo>
                <a:lnTo>
                  <a:pt x="3690" y="552"/>
                </a:lnTo>
                <a:lnTo>
                  <a:pt x="3696" y="546"/>
                </a:lnTo>
                <a:lnTo>
                  <a:pt x="3702" y="534"/>
                </a:lnTo>
                <a:lnTo>
                  <a:pt x="3714" y="522"/>
                </a:lnTo>
                <a:lnTo>
                  <a:pt x="3720" y="522"/>
                </a:lnTo>
                <a:lnTo>
                  <a:pt x="3714" y="516"/>
                </a:lnTo>
                <a:lnTo>
                  <a:pt x="3708" y="516"/>
                </a:lnTo>
                <a:close/>
                <a:moveTo>
                  <a:pt x="3792" y="150"/>
                </a:moveTo>
                <a:lnTo>
                  <a:pt x="3738" y="156"/>
                </a:lnTo>
                <a:lnTo>
                  <a:pt x="3756" y="180"/>
                </a:lnTo>
                <a:lnTo>
                  <a:pt x="3792" y="150"/>
                </a:lnTo>
                <a:close/>
                <a:moveTo>
                  <a:pt x="3612" y="480"/>
                </a:moveTo>
                <a:lnTo>
                  <a:pt x="3636" y="468"/>
                </a:lnTo>
                <a:lnTo>
                  <a:pt x="3642" y="456"/>
                </a:lnTo>
                <a:lnTo>
                  <a:pt x="3654" y="450"/>
                </a:lnTo>
                <a:lnTo>
                  <a:pt x="3660" y="438"/>
                </a:lnTo>
                <a:lnTo>
                  <a:pt x="3660" y="432"/>
                </a:lnTo>
                <a:lnTo>
                  <a:pt x="3654" y="426"/>
                </a:lnTo>
                <a:lnTo>
                  <a:pt x="3642" y="426"/>
                </a:lnTo>
                <a:lnTo>
                  <a:pt x="3630" y="420"/>
                </a:lnTo>
                <a:lnTo>
                  <a:pt x="3588" y="420"/>
                </a:lnTo>
                <a:lnTo>
                  <a:pt x="3570" y="426"/>
                </a:lnTo>
                <a:lnTo>
                  <a:pt x="3552" y="426"/>
                </a:lnTo>
                <a:lnTo>
                  <a:pt x="3534" y="438"/>
                </a:lnTo>
                <a:lnTo>
                  <a:pt x="3516" y="444"/>
                </a:lnTo>
                <a:lnTo>
                  <a:pt x="3504" y="450"/>
                </a:lnTo>
                <a:lnTo>
                  <a:pt x="3504" y="462"/>
                </a:lnTo>
                <a:lnTo>
                  <a:pt x="3528" y="468"/>
                </a:lnTo>
                <a:lnTo>
                  <a:pt x="3600" y="480"/>
                </a:lnTo>
                <a:lnTo>
                  <a:pt x="3612" y="480"/>
                </a:lnTo>
                <a:close/>
                <a:moveTo>
                  <a:pt x="3954" y="180"/>
                </a:moveTo>
                <a:lnTo>
                  <a:pt x="3900" y="192"/>
                </a:lnTo>
                <a:lnTo>
                  <a:pt x="3936" y="210"/>
                </a:lnTo>
                <a:lnTo>
                  <a:pt x="3924" y="216"/>
                </a:lnTo>
                <a:lnTo>
                  <a:pt x="3918" y="222"/>
                </a:lnTo>
                <a:lnTo>
                  <a:pt x="3918" y="228"/>
                </a:lnTo>
                <a:lnTo>
                  <a:pt x="3924" y="234"/>
                </a:lnTo>
                <a:lnTo>
                  <a:pt x="3936" y="240"/>
                </a:lnTo>
                <a:lnTo>
                  <a:pt x="3966" y="240"/>
                </a:lnTo>
                <a:lnTo>
                  <a:pt x="3942" y="252"/>
                </a:lnTo>
                <a:lnTo>
                  <a:pt x="3954" y="252"/>
                </a:lnTo>
                <a:lnTo>
                  <a:pt x="4002" y="276"/>
                </a:lnTo>
                <a:lnTo>
                  <a:pt x="4014" y="276"/>
                </a:lnTo>
                <a:lnTo>
                  <a:pt x="4026" y="270"/>
                </a:lnTo>
                <a:lnTo>
                  <a:pt x="4032" y="264"/>
                </a:lnTo>
                <a:lnTo>
                  <a:pt x="4044" y="258"/>
                </a:lnTo>
                <a:lnTo>
                  <a:pt x="4050" y="252"/>
                </a:lnTo>
                <a:lnTo>
                  <a:pt x="4074" y="246"/>
                </a:lnTo>
                <a:lnTo>
                  <a:pt x="4086" y="258"/>
                </a:lnTo>
                <a:lnTo>
                  <a:pt x="4092" y="270"/>
                </a:lnTo>
                <a:lnTo>
                  <a:pt x="4098" y="276"/>
                </a:lnTo>
                <a:lnTo>
                  <a:pt x="4104" y="270"/>
                </a:lnTo>
                <a:lnTo>
                  <a:pt x="4116" y="270"/>
                </a:lnTo>
                <a:lnTo>
                  <a:pt x="4128" y="264"/>
                </a:lnTo>
                <a:lnTo>
                  <a:pt x="4134" y="258"/>
                </a:lnTo>
                <a:lnTo>
                  <a:pt x="4146" y="258"/>
                </a:lnTo>
                <a:lnTo>
                  <a:pt x="4152" y="252"/>
                </a:lnTo>
                <a:lnTo>
                  <a:pt x="4158" y="252"/>
                </a:lnTo>
                <a:lnTo>
                  <a:pt x="4170" y="246"/>
                </a:lnTo>
                <a:lnTo>
                  <a:pt x="4176" y="234"/>
                </a:lnTo>
                <a:lnTo>
                  <a:pt x="4182" y="228"/>
                </a:lnTo>
                <a:lnTo>
                  <a:pt x="4194" y="246"/>
                </a:lnTo>
                <a:lnTo>
                  <a:pt x="4218" y="222"/>
                </a:lnTo>
                <a:lnTo>
                  <a:pt x="4218" y="216"/>
                </a:lnTo>
                <a:lnTo>
                  <a:pt x="4236" y="210"/>
                </a:lnTo>
                <a:lnTo>
                  <a:pt x="4326" y="210"/>
                </a:lnTo>
                <a:lnTo>
                  <a:pt x="4332" y="204"/>
                </a:lnTo>
                <a:lnTo>
                  <a:pt x="4332" y="192"/>
                </a:lnTo>
                <a:lnTo>
                  <a:pt x="4266" y="186"/>
                </a:lnTo>
                <a:lnTo>
                  <a:pt x="4302" y="174"/>
                </a:lnTo>
                <a:lnTo>
                  <a:pt x="4302" y="132"/>
                </a:lnTo>
                <a:lnTo>
                  <a:pt x="4278" y="132"/>
                </a:lnTo>
                <a:lnTo>
                  <a:pt x="4266" y="138"/>
                </a:lnTo>
                <a:lnTo>
                  <a:pt x="4260" y="144"/>
                </a:lnTo>
                <a:lnTo>
                  <a:pt x="4248" y="150"/>
                </a:lnTo>
                <a:lnTo>
                  <a:pt x="4242" y="126"/>
                </a:lnTo>
                <a:lnTo>
                  <a:pt x="4194" y="132"/>
                </a:lnTo>
                <a:lnTo>
                  <a:pt x="4194" y="120"/>
                </a:lnTo>
                <a:lnTo>
                  <a:pt x="4176" y="84"/>
                </a:lnTo>
                <a:lnTo>
                  <a:pt x="4140" y="84"/>
                </a:lnTo>
                <a:lnTo>
                  <a:pt x="4122" y="90"/>
                </a:lnTo>
                <a:lnTo>
                  <a:pt x="4110" y="96"/>
                </a:lnTo>
                <a:lnTo>
                  <a:pt x="4104" y="102"/>
                </a:lnTo>
                <a:lnTo>
                  <a:pt x="4098" y="102"/>
                </a:lnTo>
                <a:lnTo>
                  <a:pt x="4020" y="108"/>
                </a:lnTo>
                <a:lnTo>
                  <a:pt x="4044" y="126"/>
                </a:lnTo>
                <a:lnTo>
                  <a:pt x="3996" y="126"/>
                </a:lnTo>
                <a:lnTo>
                  <a:pt x="3984" y="132"/>
                </a:lnTo>
                <a:lnTo>
                  <a:pt x="3972" y="132"/>
                </a:lnTo>
                <a:lnTo>
                  <a:pt x="3966" y="138"/>
                </a:lnTo>
                <a:lnTo>
                  <a:pt x="3984" y="156"/>
                </a:lnTo>
                <a:lnTo>
                  <a:pt x="3972" y="156"/>
                </a:lnTo>
                <a:lnTo>
                  <a:pt x="3936" y="150"/>
                </a:lnTo>
                <a:lnTo>
                  <a:pt x="3906" y="156"/>
                </a:lnTo>
                <a:lnTo>
                  <a:pt x="3888" y="168"/>
                </a:lnTo>
                <a:lnTo>
                  <a:pt x="3888" y="174"/>
                </a:lnTo>
                <a:lnTo>
                  <a:pt x="3894" y="180"/>
                </a:lnTo>
                <a:lnTo>
                  <a:pt x="3954" y="180"/>
                </a:lnTo>
                <a:close/>
                <a:moveTo>
                  <a:pt x="3972" y="294"/>
                </a:moveTo>
                <a:lnTo>
                  <a:pt x="3954" y="300"/>
                </a:lnTo>
                <a:lnTo>
                  <a:pt x="3942" y="306"/>
                </a:lnTo>
                <a:lnTo>
                  <a:pt x="3936" y="312"/>
                </a:lnTo>
                <a:lnTo>
                  <a:pt x="3936" y="318"/>
                </a:lnTo>
                <a:lnTo>
                  <a:pt x="3966" y="324"/>
                </a:lnTo>
                <a:lnTo>
                  <a:pt x="3972" y="324"/>
                </a:lnTo>
                <a:lnTo>
                  <a:pt x="3990" y="306"/>
                </a:lnTo>
                <a:lnTo>
                  <a:pt x="3990" y="300"/>
                </a:lnTo>
                <a:lnTo>
                  <a:pt x="3984" y="294"/>
                </a:lnTo>
                <a:lnTo>
                  <a:pt x="3972" y="294"/>
                </a:lnTo>
                <a:close/>
                <a:moveTo>
                  <a:pt x="3738" y="336"/>
                </a:moveTo>
                <a:lnTo>
                  <a:pt x="3726" y="336"/>
                </a:lnTo>
                <a:lnTo>
                  <a:pt x="3720" y="330"/>
                </a:lnTo>
                <a:lnTo>
                  <a:pt x="3672" y="330"/>
                </a:lnTo>
                <a:lnTo>
                  <a:pt x="3636" y="336"/>
                </a:lnTo>
                <a:lnTo>
                  <a:pt x="3624" y="342"/>
                </a:lnTo>
                <a:lnTo>
                  <a:pt x="3642" y="360"/>
                </a:lnTo>
                <a:lnTo>
                  <a:pt x="3654" y="360"/>
                </a:lnTo>
                <a:lnTo>
                  <a:pt x="3660" y="378"/>
                </a:lnTo>
                <a:lnTo>
                  <a:pt x="3768" y="378"/>
                </a:lnTo>
                <a:lnTo>
                  <a:pt x="3768" y="390"/>
                </a:lnTo>
                <a:lnTo>
                  <a:pt x="3762" y="396"/>
                </a:lnTo>
                <a:lnTo>
                  <a:pt x="3762" y="408"/>
                </a:lnTo>
                <a:lnTo>
                  <a:pt x="3708" y="450"/>
                </a:lnTo>
                <a:lnTo>
                  <a:pt x="3732" y="456"/>
                </a:lnTo>
                <a:lnTo>
                  <a:pt x="3720" y="468"/>
                </a:lnTo>
                <a:lnTo>
                  <a:pt x="3714" y="468"/>
                </a:lnTo>
                <a:lnTo>
                  <a:pt x="3708" y="474"/>
                </a:lnTo>
                <a:lnTo>
                  <a:pt x="3708" y="480"/>
                </a:lnTo>
                <a:lnTo>
                  <a:pt x="3726" y="480"/>
                </a:lnTo>
                <a:lnTo>
                  <a:pt x="3738" y="474"/>
                </a:lnTo>
                <a:lnTo>
                  <a:pt x="3744" y="474"/>
                </a:lnTo>
                <a:lnTo>
                  <a:pt x="3756" y="468"/>
                </a:lnTo>
                <a:lnTo>
                  <a:pt x="3756" y="480"/>
                </a:lnTo>
                <a:lnTo>
                  <a:pt x="3792" y="480"/>
                </a:lnTo>
                <a:lnTo>
                  <a:pt x="3810" y="474"/>
                </a:lnTo>
                <a:lnTo>
                  <a:pt x="3822" y="468"/>
                </a:lnTo>
                <a:lnTo>
                  <a:pt x="3840" y="468"/>
                </a:lnTo>
                <a:lnTo>
                  <a:pt x="3846" y="462"/>
                </a:lnTo>
                <a:lnTo>
                  <a:pt x="3852" y="462"/>
                </a:lnTo>
                <a:lnTo>
                  <a:pt x="3858" y="486"/>
                </a:lnTo>
                <a:lnTo>
                  <a:pt x="3924" y="480"/>
                </a:lnTo>
                <a:lnTo>
                  <a:pt x="4002" y="498"/>
                </a:lnTo>
                <a:lnTo>
                  <a:pt x="4098" y="486"/>
                </a:lnTo>
                <a:lnTo>
                  <a:pt x="4128" y="468"/>
                </a:lnTo>
                <a:lnTo>
                  <a:pt x="4122" y="474"/>
                </a:lnTo>
                <a:lnTo>
                  <a:pt x="4122" y="486"/>
                </a:lnTo>
                <a:lnTo>
                  <a:pt x="4260" y="486"/>
                </a:lnTo>
                <a:lnTo>
                  <a:pt x="4272" y="468"/>
                </a:lnTo>
                <a:lnTo>
                  <a:pt x="4338" y="438"/>
                </a:lnTo>
                <a:lnTo>
                  <a:pt x="4320" y="432"/>
                </a:lnTo>
                <a:lnTo>
                  <a:pt x="4320" y="420"/>
                </a:lnTo>
                <a:lnTo>
                  <a:pt x="4314" y="420"/>
                </a:lnTo>
                <a:lnTo>
                  <a:pt x="4308" y="414"/>
                </a:lnTo>
                <a:lnTo>
                  <a:pt x="4290" y="414"/>
                </a:lnTo>
                <a:lnTo>
                  <a:pt x="4278" y="408"/>
                </a:lnTo>
                <a:lnTo>
                  <a:pt x="4260" y="408"/>
                </a:lnTo>
                <a:lnTo>
                  <a:pt x="4242" y="402"/>
                </a:lnTo>
                <a:lnTo>
                  <a:pt x="4206" y="402"/>
                </a:lnTo>
                <a:lnTo>
                  <a:pt x="4164" y="414"/>
                </a:lnTo>
                <a:lnTo>
                  <a:pt x="4116" y="420"/>
                </a:lnTo>
                <a:lnTo>
                  <a:pt x="4074" y="426"/>
                </a:lnTo>
                <a:lnTo>
                  <a:pt x="4038" y="438"/>
                </a:lnTo>
                <a:lnTo>
                  <a:pt x="4026" y="438"/>
                </a:lnTo>
                <a:lnTo>
                  <a:pt x="4014" y="432"/>
                </a:lnTo>
                <a:lnTo>
                  <a:pt x="4008" y="426"/>
                </a:lnTo>
                <a:lnTo>
                  <a:pt x="3996" y="420"/>
                </a:lnTo>
                <a:lnTo>
                  <a:pt x="3984" y="420"/>
                </a:lnTo>
                <a:lnTo>
                  <a:pt x="3972" y="426"/>
                </a:lnTo>
                <a:lnTo>
                  <a:pt x="3960" y="426"/>
                </a:lnTo>
                <a:lnTo>
                  <a:pt x="3948" y="432"/>
                </a:lnTo>
                <a:lnTo>
                  <a:pt x="3942" y="438"/>
                </a:lnTo>
                <a:lnTo>
                  <a:pt x="3936" y="438"/>
                </a:lnTo>
                <a:lnTo>
                  <a:pt x="3912" y="414"/>
                </a:lnTo>
                <a:lnTo>
                  <a:pt x="3894" y="426"/>
                </a:lnTo>
                <a:lnTo>
                  <a:pt x="3864" y="420"/>
                </a:lnTo>
                <a:lnTo>
                  <a:pt x="3894" y="408"/>
                </a:lnTo>
                <a:lnTo>
                  <a:pt x="3876" y="396"/>
                </a:lnTo>
                <a:lnTo>
                  <a:pt x="3822" y="408"/>
                </a:lnTo>
                <a:lnTo>
                  <a:pt x="3858" y="396"/>
                </a:lnTo>
                <a:lnTo>
                  <a:pt x="3858" y="390"/>
                </a:lnTo>
                <a:lnTo>
                  <a:pt x="3924" y="384"/>
                </a:lnTo>
                <a:lnTo>
                  <a:pt x="3888" y="372"/>
                </a:lnTo>
                <a:lnTo>
                  <a:pt x="3870" y="372"/>
                </a:lnTo>
                <a:lnTo>
                  <a:pt x="3876" y="366"/>
                </a:lnTo>
                <a:lnTo>
                  <a:pt x="3876" y="360"/>
                </a:lnTo>
                <a:lnTo>
                  <a:pt x="3870" y="354"/>
                </a:lnTo>
                <a:lnTo>
                  <a:pt x="3840" y="354"/>
                </a:lnTo>
                <a:lnTo>
                  <a:pt x="3822" y="360"/>
                </a:lnTo>
                <a:lnTo>
                  <a:pt x="3804" y="360"/>
                </a:lnTo>
                <a:lnTo>
                  <a:pt x="3786" y="366"/>
                </a:lnTo>
                <a:lnTo>
                  <a:pt x="3774" y="354"/>
                </a:lnTo>
                <a:lnTo>
                  <a:pt x="3762" y="348"/>
                </a:lnTo>
                <a:lnTo>
                  <a:pt x="3756" y="342"/>
                </a:lnTo>
                <a:lnTo>
                  <a:pt x="3744" y="336"/>
                </a:lnTo>
                <a:lnTo>
                  <a:pt x="3738" y="336"/>
                </a:lnTo>
                <a:close/>
                <a:moveTo>
                  <a:pt x="3264" y="420"/>
                </a:moveTo>
                <a:lnTo>
                  <a:pt x="3282" y="420"/>
                </a:lnTo>
                <a:lnTo>
                  <a:pt x="3300" y="426"/>
                </a:lnTo>
                <a:lnTo>
                  <a:pt x="3318" y="426"/>
                </a:lnTo>
                <a:lnTo>
                  <a:pt x="3330" y="432"/>
                </a:lnTo>
                <a:lnTo>
                  <a:pt x="3342" y="432"/>
                </a:lnTo>
                <a:lnTo>
                  <a:pt x="3330" y="444"/>
                </a:lnTo>
                <a:lnTo>
                  <a:pt x="3324" y="444"/>
                </a:lnTo>
                <a:lnTo>
                  <a:pt x="3324" y="456"/>
                </a:lnTo>
                <a:lnTo>
                  <a:pt x="3438" y="456"/>
                </a:lnTo>
                <a:lnTo>
                  <a:pt x="3462" y="444"/>
                </a:lnTo>
                <a:lnTo>
                  <a:pt x="3462" y="432"/>
                </a:lnTo>
                <a:lnTo>
                  <a:pt x="3468" y="426"/>
                </a:lnTo>
                <a:lnTo>
                  <a:pt x="3480" y="426"/>
                </a:lnTo>
                <a:lnTo>
                  <a:pt x="3492" y="420"/>
                </a:lnTo>
                <a:lnTo>
                  <a:pt x="3504" y="420"/>
                </a:lnTo>
                <a:lnTo>
                  <a:pt x="3510" y="414"/>
                </a:lnTo>
                <a:lnTo>
                  <a:pt x="3510" y="408"/>
                </a:lnTo>
                <a:lnTo>
                  <a:pt x="3522" y="396"/>
                </a:lnTo>
                <a:lnTo>
                  <a:pt x="3534" y="390"/>
                </a:lnTo>
                <a:lnTo>
                  <a:pt x="3540" y="384"/>
                </a:lnTo>
                <a:lnTo>
                  <a:pt x="3552" y="378"/>
                </a:lnTo>
                <a:lnTo>
                  <a:pt x="3552" y="372"/>
                </a:lnTo>
                <a:lnTo>
                  <a:pt x="3546" y="366"/>
                </a:lnTo>
                <a:lnTo>
                  <a:pt x="3534" y="360"/>
                </a:lnTo>
                <a:lnTo>
                  <a:pt x="3510" y="360"/>
                </a:lnTo>
                <a:lnTo>
                  <a:pt x="3504" y="366"/>
                </a:lnTo>
                <a:lnTo>
                  <a:pt x="3492" y="366"/>
                </a:lnTo>
                <a:lnTo>
                  <a:pt x="3486" y="360"/>
                </a:lnTo>
                <a:lnTo>
                  <a:pt x="3474" y="360"/>
                </a:lnTo>
                <a:lnTo>
                  <a:pt x="3462" y="354"/>
                </a:lnTo>
                <a:lnTo>
                  <a:pt x="3450" y="354"/>
                </a:lnTo>
                <a:lnTo>
                  <a:pt x="3432" y="348"/>
                </a:lnTo>
                <a:lnTo>
                  <a:pt x="3426" y="354"/>
                </a:lnTo>
                <a:lnTo>
                  <a:pt x="3420" y="354"/>
                </a:lnTo>
                <a:lnTo>
                  <a:pt x="3414" y="366"/>
                </a:lnTo>
                <a:lnTo>
                  <a:pt x="3414" y="396"/>
                </a:lnTo>
                <a:lnTo>
                  <a:pt x="3396" y="378"/>
                </a:lnTo>
                <a:lnTo>
                  <a:pt x="3384" y="372"/>
                </a:lnTo>
                <a:lnTo>
                  <a:pt x="3366" y="372"/>
                </a:lnTo>
                <a:lnTo>
                  <a:pt x="3354" y="384"/>
                </a:lnTo>
                <a:lnTo>
                  <a:pt x="3348" y="396"/>
                </a:lnTo>
                <a:lnTo>
                  <a:pt x="3330" y="414"/>
                </a:lnTo>
                <a:lnTo>
                  <a:pt x="3324" y="414"/>
                </a:lnTo>
                <a:lnTo>
                  <a:pt x="3300" y="366"/>
                </a:lnTo>
                <a:lnTo>
                  <a:pt x="3288" y="360"/>
                </a:lnTo>
                <a:lnTo>
                  <a:pt x="3258" y="360"/>
                </a:lnTo>
                <a:lnTo>
                  <a:pt x="3246" y="366"/>
                </a:lnTo>
                <a:lnTo>
                  <a:pt x="3240" y="372"/>
                </a:lnTo>
                <a:lnTo>
                  <a:pt x="3240" y="396"/>
                </a:lnTo>
                <a:lnTo>
                  <a:pt x="3246" y="408"/>
                </a:lnTo>
                <a:lnTo>
                  <a:pt x="3258" y="414"/>
                </a:lnTo>
                <a:lnTo>
                  <a:pt x="3264" y="420"/>
                </a:lnTo>
                <a:close/>
                <a:moveTo>
                  <a:pt x="3720" y="288"/>
                </a:moveTo>
                <a:lnTo>
                  <a:pt x="3726" y="288"/>
                </a:lnTo>
                <a:lnTo>
                  <a:pt x="3732" y="294"/>
                </a:lnTo>
                <a:lnTo>
                  <a:pt x="3738" y="306"/>
                </a:lnTo>
                <a:lnTo>
                  <a:pt x="3768" y="306"/>
                </a:lnTo>
                <a:lnTo>
                  <a:pt x="3780" y="300"/>
                </a:lnTo>
                <a:lnTo>
                  <a:pt x="3834" y="300"/>
                </a:lnTo>
                <a:lnTo>
                  <a:pt x="3834" y="294"/>
                </a:lnTo>
                <a:lnTo>
                  <a:pt x="3828" y="294"/>
                </a:lnTo>
                <a:lnTo>
                  <a:pt x="3822" y="288"/>
                </a:lnTo>
                <a:lnTo>
                  <a:pt x="3810" y="288"/>
                </a:lnTo>
                <a:lnTo>
                  <a:pt x="3804" y="282"/>
                </a:lnTo>
                <a:lnTo>
                  <a:pt x="3792" y="282"/>
                </a:lnTo>
                <a:lnTo>
                  <a:pt x="3804" y="270"/>
                </a:lnTo>
                <a:lnTo>
                  <a:pt x="3816" y="264"/>
                </a:lnTo>
                <a:lnTo>
                  <a:pt x="3822" y="264"/>
                </a:lnTo>
                <a:lnTo>
                  <a:pt x="3828" y="258"/>
                </a:lnTo>
                <a:lnTo>
                  <a:pt x="3822" y="258"/>
                </a:lnTo>
                <a:lnTo>
                  <a:pt x="3810" y="252"/>
                </a:lnTo>
                <a:lnTo>
                  <a:pt x="3738" y="228"/>
                </a:lnTo>
                <a:lnTo>
                  <a:pt x="3732" y="228"/>
                </a:lnTo>
                <a:lnTo>
                  <a:pt x="3726" y="234"/>
                </a:lnTo>
                <a:lnTo>
                  <a:pt x="3714" y="240"/>
                </a:lnTo>
                <a:lnTo>
                  <a:pt x="3702" y="240"/>
                </a:lnTo>
                <a:lnTo>
                  <a:pt x="3690" y="252"/>
                </a:lnTo>
                <a:lnTo>
                  <a:pt x="3690" y="258"/>
                </a:lnTo>
                <a:lnTo>
                  <a:pt x="3696" y="264"/>
                </a:lnTo>
                <a:lnTo>
                  <a:pt x="3702" y="276"/>
                </a:lnTo>
                <a:lnTo>
                  <a:pt x="3714" y="282"/>
                </a:lnTo>
                <a:lnTo>
                  <a:pt x="3720" y="288"/>
                </a:lnTo>
                <a:close/>
                <a:moveTo>
                  <a:pt x="3288" y="504"/>
                </a:moveTo>
                <a:lnTo>
                  <a:pt x="3270" y="504"/>
                </a:lnTo>
                <a:lnTo>
                  <a:pt x="3234" y="510"/>
                </a:lnTo>
                <a:lnTo>
                  <a:pt x="3186" y="516"/>
                </a:lnTo>
                <a:lnTo>
                  <a:pt x="3144" y="528"/>
                </a:lnTo>
                <a:lnTo>
                  <a:pt x="3132" y="534"/>
                </a:lnTo>
                <a:lnTo>
                  <a:pt x="3126" y="540"/>
                </a:lnTo>
                <a:lnTo>
                  <a:pt x="3132" y="540"/>
                </a:lnTo>
                <a:lnTo>
                  <a:pt x="3150" y="558"/>
                </a:lnTo>
                <a:lnTo>
                  <a:pt x="3156" y="570"/>
                </a:lnTo>
                <a:lnTo>
                  <a:pt x="3156" y="576"/>
                </a:lnTo>
                <a:lnTo>
                  <a:pt x="3138" y="582"/>
                </a:lnTo>
                <a:lnTo>
                  <a:pt x="3120" y="570"/>
                </a:lnTo>
                <a:lnTo>
                  <a:pt x="3090" y="564"/>
                </a:lnTo>
                <a:lnTo>
                  <a:pt x="3048" y="570"/>
                </a:lnTo>
                <a:lnTo>
                  <a:pt x="3066" y="606"/>
                </a:lnTo>
                <a:lnTo>
                  <a:pt x="3072" y="612"/>
                </a:lnTo>
                <a:lnTo>
                  <a:pt x="3084" y="618"/>
                </a:lnTo>
                <a:lnTo>
                  <a:pt x="3102" y="624"/>
                </a:lnTo>
                <a:lnTo>
                  <a:pt x="3114" y="630"/>
                </a:lnTo>
                <a:lnTo>
                  <a:pt x="3120" y="642"/>
                </a:lnTo>
                <a:lnTo>
                  <a:pt x="3120" y="654"/>
                </a:lnTo>
                <a:lnTo>
                  <a:pt x="3126" y="666"/>
                </a:lnTo>
                <a:lnTo>
                  <a:pt x="3126" y="678"/>
                </a:lnTo>
                <a:lnTo>
                  <a:pt x="3144" y="678"/>
                </a:lnTo>
                <a:lnTo>
                  <a:pt x="3228" y="666"/>
                </a:lnTo>
                <a:lnTo>
                  <a:pt x="3264" y="660"/>
                </a:lnTo>
                <a:lnTo>
                  <a:pt x="3276" y="654"/>
                </a:lnTo>
                <a:lnTo>
                  <a:pt x="3282" y="642"/>
                </a:lnTo>
                <a:lnTo>
                  <a:pt x="3288" y="624"/>
                </a:lnTo>
                <a:lnTo>
                  <a:pt x="3300" y="600"/>
                </a:lnTo>
                <a:lnTo>
                  <a:pt x="3300" y="588"/>
                </a:lnTo>
                <a:lnTo>
                  <a:pt x="3228" y="576"/>
                </a:lnTo>
                <a:lnTo>
                  <a:pt x="3240" y="570"/>
                </a:lnTo>
                <a:lnTo>
                  <a:pt x="3348" y="534"/>
                </a:lnTo>
                <a:lnTo>
                  <a:pt x="3360" y="528"/>
                </a:lnTo>
                <a:lnTo>
                  <a:pt x="3354" y="522"/>
                </a:lnTo>
                <a:lnTo>
                  <a:pt x="3342" y="516"/>
                </a:lnTo>
                <a:lnTo>
                  <a:pt x="3324" y="510"/>
                </a:lnTo>
                <a:lnTo>
                  <a:pt x="3312" y="510"/>
                </a:lnTo>
                <a:lnTo>
                  <a:pt x="3300" y="504"/>
                </a:lnTo>
                <a:lnTo>
                  <a:pt x="3288" y="504"/>
                </a:lnTo>
                <a:close/>
                <a:moveTo>
                  <a:pt x="2898" y="744"/>
                </a:moveTo>
                <a:lnTo>
                  <a:pt x="2880" y="738"/>
                </a:lnTo>
                <a:lnTo>
                  <a:pt x="2796" y="738"/>
                </a:lnTo>
                <a:lnTo>
                  <a:pt x="2874" y="696"/>
                </a:lnTo>
                <a:lnTo>
                  <a:pt x="2880" y="684"/>
                </a:lnTo>
                <a:lnTo>
                  <a:pt x="2886" y="654"/>
                </a:lnTo>
                <a:lnTo>
                  <a:pt x="2898" y="624"/>
                </a:lnTo>
                <a:lnTo>
                  <a:pt x="2898" y="588"/>
                </a:lnTo>
                <a:lnTo>
                  <a:pt x="2880" y="570"/>
                </a:lnTo>
                <a:lnTo>
                  <a:pt x="2850" y="570"/>
                </a:lnTo>
                <a:lnTo>
                  <a:pt x="2814" y="576"/>
                </a:lnTo>
                <a:lnTo>
                  <a:pt x="2796" y="582"/>
                </a:lnTo>
                <a:lnTo>
                  <a:pt x="2784" y="588"/>
                </a:lnTo>
                <a:lnTo>
                  <a:pt x="2784" y="594"/>
                </a:lnTo>
                <a:lnTo>
                  <a:pt x="2766" y="612"/>
                </a:lnTo>
                <a:lnTo>
                  <a:pt x="2760" y="630"/>
                </a:lnTo>
                <a:lnTo>
                  <a:pt x="2736" y="654"/>
                </a:lnTo>
                <a:lnTo>
                  <a:pt x="2718" y="666"/>
                </a:lnTo>
                <a:lnTo>
                  <a:pt x="2706" y="672"/>
                </a:lnTo>
                <a:lnTo>
                  <a:pt x="2700" y="672"/>
                </a:lnTo>
                <a:lnTo>
                  <a:pt x="2694" y="666"/>
                </a:lnTo>
                <a:lnTo>
                  <a:pt x="2694" y="660"/>
                </a:lnTo>
                <a:lnTo>
                  <a:pt x="2700" y="654"/>
                </a:lnTo>
                <a:lnTo>
                  <a:pt x="2706" y="642"/>
                </a:lnTo>
                <a:lnTo>
                  <a:pt x="2712" y="636"/>
                </a:lnTo>
                <a:lnTo>
                  <a:pt x="2718" y="624"/>
                </a:lnTo>
                <a:lnTo>
                  <a:pt x="2718" y="612"/>
                </a:lnTo>
                <a:lnTo>
                  <a:pt x="2724" y="606"/>
                </a:lnTo>
                <a:lnTo>
                  <a:pt x="2724" y="600"/>
                </a:lnTo>
                <a:lnTo>
                  <a:pt x="2706" y="594"/>
                </a:lnTo>
                <a:lnTo>
                  <a:pt x="2676" y="588"/>
                </a:lnTo>
                <a:lnTo>
                  <a:pt x="2628" y="588"/>
                </a:lnTo>
                <a:lnTo>
                  <a:pt x="2622" y="606"/>
                </a:lnTo>
                <a:lnTo>
                  <a:pt x="2610" y="612"/>
                </a:lnTo>
                <a:lnTo>
                  <a:pt x="2586" y="618"/>
                </a:lnTo>
                <a:lnTo>
                  <a:pt x="2550" y="624"/>
                </a:lnTo>
                <a:lnTo>
                  <a:pt x="2508" y="630"/>
                </a:lnTo>
                <a:lnTo>
                  <a:pt x="2490" y="630"/>
                </a:lnTo>
                <a:lnTo>
                  <a:pt x="2496" y="624"/>
                </a:lnTo>
                <a:lnTo>
                  <a:pt x="2508" y="618"/>
                </a:lnTo>
                <a:lnTo>
                  <a:pt x="2520" y="618"/>
                </a:lnTo>
                <a:lnTo>
                  <a:pt x="2538" y="612"/>
                </a:lnTo>
                <a:lnTo>
                  <a:pt x="2550" y="606"/>
                </a:lnTo>
                <a:lnTo>
                  <a:pt x="2586" y="594"/>
                </a:lnTo>
                <a:lnTo>
                  <a:pt x="2598" y="588"/>
                </a:lnTo>
                <a:lnTo>
                  <a:pt x="2604" y="588"/>
                </a:lnTo>
                <a:lnTo>
                  <a:pt x="2604" y="582"/>
                </a:lnTo>
                <a:lnTo>
                  <a:pt x="2592" y="576"/>
                </a:lnTo>
                <a:lnTo>
                  <a:pt x="2556" y="576"/>
                </a:lnTo>
                <a:lnTo>
                  <a:pt x="2496" y="594"/>
                </a:lnTo>
                <a:lnTo>
                  <a:pt x="2460" y="600"/>
                </a:lnTo>
                <a:lnTo>
                  <a:pt x="2466" y="594"/>
                </a:lnTo>
                <a:lnTo>
                  <a:pt x="2478" y="588"/>
                </a:lnTo>
                <a:lnTo>
                  <a:pt x="2490" y="576"/>
                </a:lnTo>
                <a:lnTo>
                  <a:pt x="2502" y="570"/>
                </a:lnTo>
                <a:lnTo>
                  <a:pt x="2514" y="558"/>
                </a:lnTo>
                <a:lnTo>
                  <a:pt x="2508" y="558"/>
                </a:lnTo>
                <a:lnTo>
                  <a:pt x="2508" y="552"/>
                </a:lnTo>
                <a:lnTo>
                  <a:pt x="2496" y="552"/>
                </a:lnTo>
                <a:lnTo>
                  <a:pt x="2346" y="600"/>
                </a:lnTo>
                <a:lnTo>
                  <a:pt x="2328" y="600"/>
                </a:lnTo>
                <a:lnTo>
                  <a:pt x="2244" y="624"/>
                </a:lnTo>
                <a:lnTo>
                  <a:pt x="2250" y="642"/>
                </a:lnTo>
                <a:lnTo>
                  <a:pt x="2190" y="660"/>
                </a:lnTo>
                <a:lnTo>
                  <a:pt x="2172" y="678"/>
                </a:lnTo>
                <a:lnTo>
                  <a:pt x="2202" y="690"/>
                </a:lnTo>
                <a:lnTo>
                  <a:pt x="2208" y="684"/>
                </a:lnTo>
                <a:lnTo>
                  <a:pt x="2220" y="678"/>
                </a:lnTo>
                <a:lnTo>
                  <a:pt x="2238" y="678"/>
                </a:lnTo>
                <a:lnTo>
                  <a:pt x="2244" y="684"/>
                </a:lnTo>
                <a:lnTo>
                  <a:pt x="2244" y="690"/>
                </a:lnTo>
                <a:lnTo>
                  <a:pt x="2238" y="696"/>
                </a:lnTo>
                <a:lnTo>
                  <a:pt x="2226" y="696"/>
                </a:lnTo>
                <a:lnTo>
                  <a:pt x="2208" y="702"/>
                </a:lnTo>
                <a:lnTo>
                  <a:pt x="2196" y="702"/>
                </a:lnTo>
                <a:lnTo>
                  <a:pt x="2160" y="720"/>
                </a:lnTo>
                <a:lnTo>
                  <a:pt x="2166" y="732"/>
                </a:lnTo>
                <a:lnTo>
                  <a:pt x="2196" y="732"/>
                </a:lnTo>
                <a:lnTo>
                  <a:pt x="2238" y="738"/>
                </a:lnTo>
                <a:lnTo>
                  <a:pt x="2322" y="738"/>
                </a:lnTo>
                <a:lnTo>
                  <a:pt x="2352" y="744"/>
                </a:lnTo>
                <a:lnTo>
                  <a:pt x="2352" y="750"/>
                </a:lnTo>
                <a:lnTo>
                  <a:pt x="2322" y="762"/>
                </a:lnTo>
                <a:lnTo>
                  <a:pt x="2280" y="762"/>
                </a:lnTo>
                <a:lnTo>
                  <a:pt x="2172" y="774"/>
                </a:lnTo>
                <a:lnTo>
                  <a:pt x="2136" y="774"/>
                </a:lnTo>
                <a:lnTo>
                  <a:pt x="2112" y="786"/>
                </a:lnTo>
                <a:lnTo>
                  <a:pt x="2106" y="792"/>
                </a:lnTo>
                <a:lnTo>
                  <a:pt x="2118" y="804"/>
                </a:lnTo>
                <a:lnTo>
                  <a:pt x="2130" y="810"/>
                </a:lnTo>
                <a:lnTo>
                  <a:pt x="2148" y="810"/>
                </a:lnTo>
                <a:lnTo>
                  <a:pt x="2160" y="816"/>
                </a:lnTo>
                <a:lnTo>
                  <a:pt x="2178" y="822"/>
                </a:lnTo>
                <a:lnTo>
                  <a:pt x="2190" y="828"/>
                </a:lnTo>
                <a:lnTo>
                  <a:pt x="2190" y="834"/>
                </a:lnTo>
                <a:lnTo>
                  <a:pt x="2184" y="840"/>
                </a:lnTo>
                <a:lnTo>
                  <a:pt x="2172" y="840"/>
                </a:lnTo>
                <a:lnTo>
                  <a:pt x="2154" y="858"/>
                </a:lnTo>
                <a:lnTo>
                  <a:pt x="2166" y="870"/>
                </a:lnTo>
                <a:lnTo>
                  <a:pt x="2322" y="870"/>
                </a:lnTo>
                <a:lnTo>
                  <a:pt x="2370" y="864"/>
                </a:lnTo>
                <a:lnTo>
                  <a:pt x="2436" y="858"/>
                </a:lnTo>
                <a:lnTo>
                  <a:pt x="2508" y="846"/>
                </a:lnTo>
                <a:lnTo>
                  <a:pt x="2574" y="840"/>
                </a:lnTo>
                <a:lnTo>
                  <a:pt x="2616" y="828"/>
                </a:lnTo>
                <a:lnTo>
                  <a:pt x="2652" y="828"/>
                </a:lnTo>
                <a:lnTo>
                  <a:pt x="2736" y="864"/>
                </a:lnTo>
                <a:lnTo>
                  <a:pt x="2778" y="876"/>
                </a:lnTo>
                <a:lnTo>
                  <a:pt x="2796" y="876"/>
                </a:lnTo>
                <a:lnTo>
                  <a:pt x="2814" y="870"/>
                </a:lnTo>
                <a:lnTo>
                  <a:pt x="2832" y="852"/>
                </a:lnTo>
                <a:lnTo>
                  <a:pt x="2838" y="840"/>
                </a:lnTo>
                <a:lnTo>
                  <a:pt x="2844" y="834"/>
                </a:lnTo>
                <a:lnTo>
                  <a:pt x="2844" y="822"/>
                </a:lnTo>
                <a:lnTo>
                  <a:pt x="2766" y="822"/>
                </a:lnTo>
                <a:lnTo>
                  <a:pt x="2802" y="798"/>
                </a:lnTo>
                <a:lnTo>
                  <a:pt x="2850" y="798"/>
                </a:lnTo>
                <a:lnTo>
                  <a:pt x="2898" y="792"/>
                </a:lnTo>
                <a:lnTo>
                  <a:pt x="2910" y="786"/>
                </a:lnTo>
                <a:lnTo>
                  <a:pt x="2916" y="786"/>
                </a:lnTo>
                <a:lnTo>
                  <a:pt x="2922" y="780"/>
                </a:lnTo>
                <a:lnTo>
                  <a:pt x="2916" y="768"/>
                </a:lnTo>
                <a:lnTo>
                  <a:pt x="2898" y="750"/>
                </a:lnTo>
                <a:lnTo>
                  <a:pt x="2898" y="744"/>
                </a:lnTo>
                <a:close/>
                <a:moveTo>
                  <a:pt x="2868" y="882"/>
                </a:moveTo>
                <a:lnTo>
                  <a:pt x="2886" y="882"/>
                </a:lnTo>
                <a:lnTo>
                  <a:pt x="2904" y="876"/>
                </a:lnTo>
                <a:lnTo>
                  <a:pt x="2910" y="870"/>
                </a:lnTo>
                <a:lnTo>
                  <a:pt x="2910" y="864"/>
                </a:lnTo>
                <a:lnTo>
                  <a:pt x="2904" y="858"/>
                </a:lnTo>
                <a:lnTo>
                  <a:pt x="2880" y="858"/>
                </a:lnTo>
                <a:lnTo>
                  <a:pt x="2868" y="870"/>
                </a:lnTo>
                <a:lnTo>
                  <a:pt x="2868" y="882"/>
                </a:lnTo>
                <a:close/>
                <a:moveTo>
                  <a:pt x="3276" y="330"/>
                </a:moveTo>
                <a:lnTo>
                  <a:pt x="3288" y="330"/>
                </a:lnTo>
                <a:lnTo>
                  <a:pt x="3294" y="324"/>
                </a:lnTo>
                <a:lnTo>
                  <a:pt x="3300" y="312"/>
                </a:lnTo>
                <a:lnTo>
                  <a:pt x="3300" y="306"/>
                </a:lnTo>
                <a:lnTo>
                  <a:pt x="3294" y="294"/>
                </a:lnTo>
                <a:lnTo>
                  <a:pt x="3288" y="288"/>
                </a:lnTo>
                <a:lnTo>
                  <a:pt x="3276" y="288"/>
                </a:lnTo>
                <a:lnTo>
                  <a:pt x="3270" y="300"/>
                </a:lnTo>
                <a:lnTo>
                  <a:pt x="3264" y="306"/>
                </a:lnTo>
                <a:lnTo>
                  <a:pt x="3264" y="324"/>
                </a:lnTo>
                <a:lnTo>
                  <a:pt x="3270" y="330"/>
                </a:lnTo>
                <a:lnTo>
                  <a:pt x="3276" y="330"/>
                </a:lnTo>
                <a:close/>
                <a:moveTo>
                  <a:pt x="3462" y="228"/>
                </a:moveTo>
                <a:lnTo>
                  <a:pt x="3450" y="240"/>
                </a:lnTo>
                <a:lnTo>
                  <a:pt x="3450" y="252"/>
                </a:lnTo>
                <a:lnTo>
                  <a:pt x="3456" y="258"/>
                </a:lnTo>
                <a:lnTo>
                  <a:pt x="3528" y="258"/>
                </a:lnTo>
                <a:lnTo>
                  <a:pt x="3546" y="276"/>
                </a:lnTo>
                <a:lnTo>
                  <a:pt x="3558" y="282"/>
                </a:lnTo>
                <a:lnTo>
                  <a:pt x="3588" y="282"/>
                </a:lnTo>
                <a:lnTo>
                  <a:pt x="3612" y="270"/>
                </a:lnTo>
                <a:lnTo>
                  <a:pt x="3618" y="264"/>
                </a:lnTo>
                <a:lnTo>
                  <a:pt x="3606" y="252"/>
                </a:lnTo>
                <a:lnTo>
                  <a:pt x="3636" y="246"/>
                </a:lnTo>
                <a:lnTo>
                  <a:pt x="3594" y="210"/>
                </a:lnTo>
                <a:lnTo>
                  <a:pt x="3552" y="216"/>
                </a:lnTo>
                <a:lnTo>
                  <a:pt x="3534" y="198"/>
                </a:lnTo>
                <a:lnTo>
                  <a:pt x="3450" y="198"/>
                </a:lnTo>
                <a:lnTo>
                  <a:pt x="3438" y="204"/>
                </a:lnTo>
                <a:lnTo>
                  <a:pt x="3426" y="204"/>
                </a:lnTo>
                <a:lnTo>
                  <a:pt x="3420" y="210"/>
                </a:lnTo>
                <a:lnTo>
                  <a:pt x="3438" y="228"/>
                </a:lnTo>
                <a:lnTo>
                  <a:pt x="3462" y="228"/>
                </a:lnTo>
                <a:close/>
                <a:moveTo>
                  <a:pt x="3432" y="1302"/>
                </a:moveTo>
                <a:lnTo>
                  <a:pt x="3408" y="1326"/>
                </a:lnTo>
                <a:lnTo>
                  <a:pt x="3408" y="1344"/>
                </a:lnTo>
                <a:lnTo>
                  <a:pt x="3438" y="1344"/>
                </a:lnTo>
                <a:lnTo>
                  <a:pt x="3462" y="1332"/>
                </a:lnTo>
                <a:lnTo>
                  <a:pt x="3468" y="1332"/>
                </a:lnTo>
                <a:lnTo>
                  <a:pt x="3480" y="1326"/>
                </a:lnTo>
                <a:lnTo>
                  <a:pt x="3486" y="1326"/>
                </a:lnTo>
                <a:lnTo>
                  <a:pt x="3504" y="1308"/>
                </a:lnTo>
                <a:lnTo>
                  <a:pt x="3516" y="1290"/>
                </a:lnTo>
                <a:lnTo>
                  <a:pt x="3516" y="1266"/>
                </a:lnTo>
                <a:lnTo>
                  <a:pt x="3510" y="1260"/>
                </a:lnTo>
                <a:lnTo>
                  <a:pt x="3498" y="1260"/>
                </a:lnTo>
                <a:lnTo>
                  <a:pt x="3480" y="1266"/>
                </a:lnTo>
                <a:lnTo>
                  <a:pt x="3432" y="1302"/>
                </a:lnTo>
                <a:close/>
                <a:moveTo>
                  <a:pt x="4416" y="1392"/>
                </a:moveTo>
                <a:lnTo>
                  <a:pt x="4428" y="1380"/>
                </a:lnTo>
                <a:lnTo>
                  <a:pt x="4428" y="1374"/>
                </a:lnTo>
                <a:lnTo>
                  <a:pt x="4386" y="1374"/>
                </a:lnTo>
                <a:lnTo>
                  <a:pt x="4386" y="1380"/>
                </a:lnTo>
                <a:lnTo>
                  <a:pt x="4404" y="1398"/>
                </a:lnTo>
                <a:lnTo>
                  <a:pt x="4416" y="1392"/>
                </a:lnTo>
                <a:close/>
                <a:moveTo>
                  <a:pt x="3120" y="2034"/>
                </a:moveTo>
                <a:lnTo>
                  <a:pt x="3132" y="2034"/>
                </a:lnTo>
                <a:lnTo>
                  <a:pt x="3138" y="2028"/>
                </a:lnTo>
                <a:lnTo>
                  <a:pt x="3132" y="2022"/>
                </a:lnTo>
                <a:lnTo>
                  <a:pt x="3120" y="2016"/>
                </a:lnTo>
                <a:lnTo>
                  <a:pt x="3114" y="2010"/>
                </a:lnTo>
                <a:lnTo>
                  <a:pt x="3108" y="2010"/>
                </a:lnTo>
                <a:lnTo>
                  <a:pt x="3090" y="2016"/>
                </a:lnTo>
                <a:lnTo>
                  <a:pt x="3078" y="2022"/>
                </a:lnTo>
                <a:lnTo>
                  <a:pt x="3072" y="2022"/>
                </a:lnTo>
                <a:lnTo>
                  <a:pt x="3072" y="2028"/>
                </a:lnTo>
                <a:lnTo>
                  <a:pt x="3078" y="2034"/>
                </a:lnTo>
                <a:lnTo>
                  <a:pt x="3120" y="2034"/>
                </a:lnTo>
                <a:close/>
                <a:moveTo>
                  <a:pt x="4758" y="996"/>
                </a:moveTo>
                <a:lnTo>
                  <a:pt x="4746" y="996"/>
                </a:lnTo>
                <a:lnTo>
                  <a:pt x="4734" y="984"/>
                </a:lnTo>
                <a:lnTo>
                  <a:pt x="4704" y="1008"/>
                </a:lnTo>
                <a:lnTo>
                  <a:pt x="4704" y="978"/>
                </a:lnTo>
                <a:lnTo>
                  <a:pt x="4662" y="978"/>
                </a:lnTo>
                <a:lnTo>
                  <a:pt x="4668" y="978"/>
                </a:lnTo>
                <a:lnTo>
                  <a:pt x="4674" y="972"/>
                </a:lnTo>
                <a:lnTo>
                  <a:pt x="4686" y="972"/>
                </a:lnTo>
                <a:lnTo>
                  <a:pt x="4698" y="966"/>
                </a:lnTo>
                <a:lnTo>
                  <a:pt x="4704" y="954"/>
                </a:lnTo>
                <a:lnTo>
                  <a:pt x="4704" y="948"/>
                </a:lnTo>
                <a:lnTo>
                  <a:pt x="4698" y="942"/>
                </a:lnTo>
                <a:lnTo>
                  <a:pt x="4680" y="942"/>
                </a:lnTo>
                <a:lnTo>
                  <a:pt x="4668" y="936"/>
                </a:lnTo>
                <a:lnTo>
                  <a:pt x="4650" y="936"/>
                </a:lnTo>
                <a:lnTo>
                  <a:pt x="4632" y="930"/>
                </a:lnTo>
                <a:lnTo>
                  <a:pt x="4620" y="930"/>
                </a:lnTo>
                <a:lnTo>
                  <a:pt x="4614" y="918"/>
                </a:lnTo>
                <a:lnTo>
                  <a:pt x="4566" y="912"/>
                </a:lnTo>
                <a:lnTo>
                  <a:pt x="4500" y="870"/>
                </a:lnTo>
                <a:lnTo>
                  <a:pt x="4566" y="864"/>
                </a:lnTo>
                <a:lnTo>
                  <a:pt x="4536" y="840"/>
                </a:lnTo>
                <a:lnTo>
                  <a:pt x="4542" y="840"/>
                </a:lnTo>
                <a:lnTo>
                  <a:pt x="4548" y="834"/>
                </a:lnTo>
                <a:lnTo>
                  <a:pt x="4584" y="834"/>
                </a:lnTo>
                <a:lnTo>
                  <a:pt x="4596" y="840"/>
                </a:lnTo>
                <a:lnTo>
                  <a:pt x="4638" y="840"/>
                </a:lnTo>
                <a:lnTo>
                  <a:pt x="4638" y="834"/>
                </a:lnTo>
                <a:lnTo>
                  <a:pt x="4632" y="828"/>
                </a:lnTo>
                <a:lnTo>
                  <a:pt x="4614" y="822"/>
                </a:lnTo>
                <a:lnTo>
                  <a:pt x="4596" y="822"/>
                </a:lnTo>
                <a:lnTo>
                  <a:pt x="4578" y="816"/>
                </a:lnTo>
                <a:lnTo>
                  <a:pt x="4518" y="816"/>
                </a:lnTo>
                <a:lnTo>
                  <a:pt x="4536" y="816"/>
                </a:lnTo>
                <a:lnTo>
                  <a:pt x="4620" y="804"/>
                </a:lnTo>
                <a:lnTo>
                  <a:pt x="4638" y="798"/>
                </a:lnTo>
                <a:lnTo>
                  <a:pt x="4638" y="792"/>
                </a:lnTo>
                <a:lnTo>
                  <a:pt x="4632" y="792"/>
                </a:lnTo>
                <a:lnTo>
                  <a:pt x="4626" y="786"/>
                </a:lnTo>
                <a:lnTo>
                  <a:pt x="4608" y="786"/>
                </a:lnTo>
                <a:lnTo>
                  <a:pt x="4500" y="798"/>
                </a:lnTo>
                <a:lnTo>
                  <a:pt x="4560" y="762"/>
                </a:lnTo>
                <a:lnTo>
                  <a:pt x="4620" y="762"/>
                </a:lnTo>
                <a:lnTo>
                  <a:pt x="4626" y="756"/>
                </a:lnTo>
                <a:lnTo>
                  <a:pt x="4620" y="750"/>
                </a:lnTo>
                <a:lnTo>
                  <a:pt x="4584" y="738"/>
                </a:lnTo>
                <a:lnTo>
                  <a:pt x="4572" y="732"/>
                </a:lnTo>
                <a:lnTo>
                  <a:pt x="4554" y="732"/>
                </a:lnTo>
                <a:lnTo>
                  <a:pt x="4518" y="750"/>
                </a:lnTo>
                <a:lnTo>
                  <a:pt x="4500" y="744"/>
                </a:lnTo>
                <a:lnTo>
                  <a:pt x="4458" y="774"/>
                </a:lnTo>
                <a:lnTo>
                  <a:pt x="4464" y="756"/>
                </a:lnTo>
                <a:lnTo>
                  <a:pt x="4440" y="774"/>
                </a:lnTo>
                <a:lnTo>
                  <a:pt x="4464" y="744"/>
                </a:lnTo>
                <a:lnTo>
                  <a:pt x="4500" y="744"/>
                </a:lnTo>
                <a:lnTo>
                  <a:pt x="4506" y="738"/>
                </a:lnTo>
                <a:lnTo>
                  <a:pt x="4518" y="714"/>
                </a:lnTo>
                <a:lnTo>
                  <a:pt x="4518" y="708"/>
                </a:lnTo>
                <a:lnTo>
                  <a:pt x="4512" y="702"/>
                </a:lnTo>
                <a:lnTo>
                  <a:pt x="4506" y="708"/>
                </a:lnTo>
                <a:lnTo>
                  <a:pt x="4494" y="714"/>
                </a:lnTo>
                <a:lnTo>
                  <a:pt x="4488" y="726"/>
                </a:lnTo>
                <a:lnTo>
                  <a:pt x="4452" y="726"/>
                </a:lnTo>
                <a:lnTo>
                  <a:pt x="4428" y="738"/>
                </a:lnTo>
                <a:lnTo>
                  <a:pt x="4452" y="708"/>
                </a:lnTo>
                <a:lnTo>
                  <a:pt x="4482" y="708"/>
                </a:lnTo>
                <a:lnTo>
                  <a:pt x="4494" y="702"/>
                </a:lnTo>
                <a:lnTo>
                  <a:pt x="4500" y="702"/>
                </a:lnTo>
                <a:lnTo>
                  <a:pt x="4506" y="696"/>
                </a:lnTo>
                <a:lnTo>
                  <a:pt x="4506" y="690"/>
                </a:lnTo>
                <a:lnTo>
                  <a:pt x="4500" y="684"/>
                </a:lnTo>
                <a:lnTo>
                  <a:pt x="4458" y="684"/>
                </a:lnTo>
                <a:lnTo>
                  <a:pt x="4446" y="690"/>
                </a:lnTo>
                <a:lnTo>
                  <a:pt x="4428" y="696"/>
                </a:lnTo>
                <a:lnTo>
                  <a:pt x="4422" y="702"/>
                </a:lnTo>
                <a:lnTo>
                  <a:pt x="4416" y="702"/>
                </a:lnTo>
                <a:lnTo>
                  <a:pt x="4404" y="684"/>
                </a:lnTo>
                <a:lnTo>
                  <a:pt x="4380" y="702"/>
                </a:lnTo>
                <a:lnTo>
                  <a:pt x="4398" y="672"/>
                </a:lnTo>
                <a:lnTo>
                  <a:pt x="4344" y="696"/>
                </a:lnTo>
                <a:lnTo>
                  <a:pt x="4344" y="672"/>
                </a:lnTo>
                <a:lnTo>
                  <a:pt x="4350" y="672"/>
                </a:lnTo>
                <a:lnTo>
                  <a:pt x="4356" y="666"/>
                </a:lnTo>
                <a:lnTo>
                  <a:pt x="4368" y="666"/>
                </a:lnTo>
                <a:lnTo>
                  <a:pt x="4386" y="660"/>
                </a:lnTo>
                <a:lnTo>
                  <a:pt x="4392" y="660"/>
                </a:lnTo>
                <a:lnTo>
                  <a:pt x="4398" y="654"/>
                </a:lnTo>
                <a:lnTo>
                  <a:pt x="4356" y="654"/>
                </a:lnTo>
                <a:lnTo>
                  <a:pt x="4338" y="660"/>
                </a:lnTo>
                <a:lnTo>
                  <a:pt x="4326" y="660"/>
                </a:lnTo>
                <a:lnTo>
                  <a:pt x="4320" y="648"/>
                </a:lnTo>
                <a:lnTo>
                  <a:pt x="4332" y="648"/>
                </a:lnTo>
                <a:lnTo>
                  <a:pt x="4356" y="636"/>
                </a:lnTo>
                <a:lnTo>
                  <a:pt x="4368" y="636"/>
                </a:lnTo>
                <a:lnTo>
                  <a:pt x="4380" y="630"/>
                </a:lnTo>
                <a:lnTo>
                  <a:pt x="4386" y="624"/>
                </a:lnTo>
                <a:lnTo>
                  <a:pt x="4368" y="618"/>
                </a:lnTo>
                <a:lnTo>
                  <a:pt x="4326" y="612"/>
                </a:lnTo>
                <a:lnTo>
                  <a:pt x="4290" y="612"/>
                </a:lnTo>
                <a:lnTo>
                  <a:pt x="4266" y="606"/>
                </a:lnTo>
                <a:lnTo>
                  <a:pt x="4236" y="606"/>
                </a:lnTo>
                <a:lnTo>
                  <a:pt x="4230" y="612"/>
                </a:lnTo>
                <a:lnTo>
                  <a:pt x="4230" y="618"/>
                </a:lnTo>
                <a:lnTo>
                  <a:pt x="4236" y="624"/>
                </a:lnTo>
                <a:lnTo>
                  <a:pt x="4242" y="636"/>
                </a:lnTo>
                <a:lnTo>
                  <a:pt x="4206" y="630"/>
                </a:lnTo>
                <a:lnTo>
                  <a:pt x="4212" y="660"/>
                </a:lnTo>
                <a:lnTo>
                  <a:pt x="4194" y="636"/>
                </a:lnTo>
                <a:lnTo>
                  <a:pt x="4152" y="660"/>
                </a:lnTo>
                <a:lnTo>
                  <a:pt x="4158" y="654"/>
                </a:lnTo>
                <a:lnTo>
                  <a:pt x="4158" y="636"/>
                </a:lnTo>
                <a:lnTo>
                  <a:pt x="4152" y="630"/>
                </a:lnTo>
                <a:lnTo>
                  <a:pt x="4140" y="630"/>
                </a:lnTo>
                <a:lnTo>
                  <a:pt x="4122" y="636"/>
                </a:lnTo>
                <a:lnTo>
                  <a:pt x="4110" y="642"/>
                </a:lnTo>
                <a:lnTo>
                  <a:pt x="4098" y="642"/>
                </a:lnTo>
                <a:lnTo>
                  <a:pt x="4086" y="648"/>
                </a:lnTo>
                <a:lnTo>
                  <a:pt x="4080" y="654"/>
                </a:lnTo>
                <a:lnTo>
                  <a:pt x="4074" y="654"/>
                </a:lnTo>
                <a:lnTo>
                  <a:pt x="4092" y="618"/>
                </a:lnTo>
                <a:lnTo>
                  <a:pt x="4110" y="618"/>
                </a:lnTo>
                <a:lnTo>
                  <a:pt x="4122" y="612"/>
                </a:lnTo>
                <a:lnTo>
                  <a:pt x="4134" y="612"/>
                </a:lnTo>
                <a:lnTo>
                  <a:pt x="4146" y="606"/>
                </a:lnTo>
                <a:lnTo>
                  <a:pt x="4152" y="600"/>
                </a:lnTo>
                <a:lnTo>
                  <a:pt x="4152" y="594"/>
                </a:lnTo>
                <a:lnTo>
                  <a:pt x="4146" y="582"/>
                </a:lnTo>
                <a:lnTo>
                  <a:pt x="4134" y="570"/>
                </a:lnTo>
                <a:lnTo>
                  <a:pt x="4152" y="552"/>
                </a:lnTo>
                <a:lnTo>
                  <a:pt x="4152" y="540"/>
                </a:lnTo>
                <a:lnTo>
                  <a:pt x="4050" y="540"/>
                </a:lnTo>
                <a:lnTo>
                  <a:pt x="4026" y="558"/>
                </a:lnTo>
                <a:lnTo>
                  <a:pt x="3942" y="558"/>
                </a:lnTo>
                <a:lnTo>
                  <a:pt x="3948" y="576"/>
                </a:lnTo>
                <a:lnTo>
                  <a:pt x="3978" y="588"/>
                </a:lnTo>
                <a:lnTo>
                  <a:pt x="3936" y="576"/>
                </a:lnTo>
                <a:lnTo>
                  <a:pt x="3948" y="600"/>
                </a:lnTo>
                <a:lnTo>
                  <a:pt x="3936" y="594"/>
                </a:lnTo>
                <a:lnTo>
                  <a:pt x="3930" y="594"/>
                </a:lnTo>
                <a:lnTo>
                  <a:pt x="3918" y="588"/>
                </a:lnTo>
                <a:lnTo>
                  <a:pt x="3894" y="588"/>
                </a:lnTo>
                <a:lnTo>
                  <a:pt x="3882" y="594"/>
                </a:lnTo>
                <a:lnTo>
                  <a:pt x="3876" y="606"/>
                </a:lnTo>
                <a:lnTo>
                  <a:pt x="3882" y="612"/>
                </a:lnTo>
                <a:lnTo>
                  <a:pt x="3888" y="624"/>
                </a:lnTo>
                <a:lnTo>
                  <a:pt x="3894" y="630"/>
                </a:lnTo>
                <a:lnTo>
                  <a:pt x="3900" y="660"/>
                </a:lnTo>
                <a:lnTo>
                  <a:pt x="3894" y="660"/>
                </a:lnTo>
                <a:lnTo>
                  <a:pt x="3888" y="654"/>
                </a:lnTo>
                <a:lnTo>
                  <a:pt x="3864" y="642"/>
                </a:lnTo>
                <a:lnTo>
                  <a:pt x="3852" y="642"/>
                </a:lnTo>
                <a:lnTo>
                  <a:pt x="3828" y="666"/>
                </a:lnTo>
                <a:lnTo>
                  <a:pt x="3828" y="678"/>
                </a:lnTo>
                <a:lnTo>
                  <a:pt x="3846" y="678"/>
                </a:lnTo>
                <a:lnTo>
                  <a:pt x="3858" y="690"/>
                </a:lnTo>
                <a:lnTo>
                  <a:pt x="3810" y="714"/>
                </a:lnTo>
                <a:lnTo>
                  <a:pt x="3750" y="720"/>
                </a:lnTo>
                <a:lnTo>
                  <a:pt x="3762" y="720"/>
                </a:lnTo>
                <a:lnTo>
                  <a:pt x="3798" y="702"/>
                </a:lnTo>
                <a:lnTo>
                  <a:pt x="3810" y="690"/>
                </a:lnTo>
                <a:lnTo>
                  <a:pt x="3810" y="684"/>
                </a:lnTo>
                <a:lnTo>
                  <a:pt x="3804" y="684"/>
                </a:lnTo>
                <a:lnTo>
                  <a:pt x="3792" y="672"/>
                </a:lnTo>
                <a:lnTo>
                  <a:pt x="3786" y="672"/>
                </a:lnTo>
                <a:lnTo>
                  <a:pt x="3786" y="660"/>
                </a:lnTo>
                <a:lnTo>
                  <a:pt x="3804" y="642"/>
                </a:lnTo>
                <a:lnTo>
                  <a:pt x="3816" y="636"/>
                </a:lnTo>
                <a:lnTo>
                  <a:pt x="3828" y="636"/>
                </a:lnTo>
                <a:lnTo>
                  <a:pt x="3828" y="606"/>
                </a:lnTo>
                <a:lnTo>
                  <a:pt x="3840" y="600"/>
                </a:lnTo>
                <a:lnTo>
                  <a:pt x="3858" y="582"/>
                </a:lnTo>
                <a:lnTo>
                  <a:pt x="3876" y="576"/>
                </a:lnTo>
                <a:lnTo>
                  <a:pt x="3882" y="570"/>
                </a:lnTo>
                <a:lnTo>
                  <a:pt x="3894" y="564"/>
                </a:lnTo>
                <a:lnTo>
                  <a:pt x="3906" y="564"/>
                </a:lnTo>
                <a:lnTo>
                  <a:pt x="3918" y="558"/>
                </a:lnTo>
                <a:lnTo>
                  <a:pt x="3936" y="552"/>
                </a:lnTo>
                <a:lnTo>
                  <a:pt x="3954" y="552"/>
                </a:lnTo>
                <a:lnTo>
                  <a:pt x="3966" y="546"/>
                </a:lnTo>
                <a:lnTo>
                  <a:pt x="3972" y="540"/>
                </a:lnTo>
                <a:lnTo>
                  <a:pt x="3942" y="534"/>
                </a:lnTo>
                <a:lnTo>
                  <a:pt x="3852" y="534"/>
                </a:lnTo>
                <a:lnTo>
                  <a:pt x="3822" y="540"/>
                </a:lnTo>
                <a:lnTo>
                  <a:pt x="3786" y="558"/>
                </a:lnTo>
                <a:lnTo>
                  <a:pt x="3744" y="576"/>
                </a:lnTo>
                <a:lnTo>
                  <a:pt x="3720" y="594"/>
                </a:lnTo>
                <a:lnTo>
                  <a:pt x="3708" y="600"/>
                </a:lnTo>
                <a:lnTo>
                  <a:pt x="3702" y="600"/>
                </a:lnTo>
                <a:lnTo>
                  <a:pt x="3696" y="606"/>
                </a:lnTo>
                <a:lnTo>
                  <a:pt x="3684" y="606"/>
                </a:lnTo>
                <a:lnTo>
                  <a:pt x="3660" y="618"/>
                </a:lnTo>
                <a:lnTo>
                  <a:pt x="3654" y="618"/>
                </a:lnTo>
                <a:lnTo>
                  <a:pt x="3642" y="624"/>
                </a:lnTo>
                <a:lnTo>
                  <a:pt x="3630" y="636"/>
                </a:lnTo>
                <a:lnTo>
                  <a:pt x="3618" y="642"/>
                </a:lnTo>
                <a:lnTo>
                  <a:pt x="3600" y="660"/>
                </a:lnTo>
                <a:lnTo>
                  <a:pt x="3588" y="666"/>
                </a:lnTo>
                <a:lnTo>
                  <a:pt x="3582" y="678"/>
                </a:lnTo>
                <a:lnTo>
                  <a:pt x="3582" y="684"/>
                </a:lnTo>
                <a:lnTo>
                  <a:pt x="3588" y="690"/>
                </a:lnTo>
                <a:lnTo>
                  <a:pt x="3612" y="690"/>
                </a:lnTo>
                <a:lnTo>
                  <a:pt x="3648" y="696"/>
                </a:lnTo>
                <a:lnTo>
                  <a:pt x="3672" y="696"/>
                </a:lnTo>
                <a:lnTo>
                  <a:pt x="3684" y="708"/>
                </a:lnTo>
                <a:lnTo>
                  <a:pt x="3666" y="714"/>
                </a:lnTo>
                <a:lnTo>
                  <a:pt x="3594" y="726"/>
                </a:lnTo>
                <a:lnTo>
                  <a:pt x="3570" y="732"/>
                </a:lnTo>
                <a:lnTo>
                  <a:pt x="3576" y="738"/>
                </a:lnTo>
                <a:lnTo>
                  <a:pt x="3594" y="750"/>
                </a:lnTo>
                <a:lnTo>
                  <a:pt x="3630" y="762"/>
                </a:lnTo>
                <a:lnTo>
                  <a:pt x="3642" y="768"/>
                </a:lnTo>
                <a:lnTo>
                  <a:pt x="3648" y="768"/>
                </a:lnTo>
                <a:lnTo>
                  <a:pt x="3690" y="750"/>
                </a:lnTo>
                <a:lnTo>
                  <a:pt x="3690" y="762"/>
                </a:lnTo>
                <a:lnTo>
                  <a:pt x="3702" y="774"/>
                </a:lnTo>
                <a:lnTo>
                  <a:pt x="3744" y="774"/>
                </a:lnTo>
                <a:lnTo>
                  <a:pt x="3786" y="780"/>
                </a:lnTo>
                <a:lnTo>
                  <a:pt x="3834" y="786"/>
                </a:lnTo>
                <a:lnTo>
                  <a:pt x="3876" y="792"/>
                </a:lnTo>
                <a:lnTo>
                  <a:pt x="3894" y="792"/>
                </a:lnTo>
                <a:lnTo>
                  <a:pt x="3900" y="786"/>
                </a:lnTo>
                <a:lnTo>
                  <a:pt x="3894" y="780"/>
                </a:lnTo>
                <a:lnTo>
                  <a:pt x="3882" y="774"/>
                </a:lnTo>
                <a:lnTo>
                  <a:pt x="3876" y="768"/>
                </a:lnTo>
                <a:lnTo>
                  <a:pt x="3894" y="768"/>
                </a:lnTo>
                <a:lnTo>
                  <a:pt x="3930" y="774"/>
                </a:lnTo>
                <a:lnTo>
                  <a:pt x="3966" y="774"/>
                </a:lnTo>
                <a:lnTo>
                  <a:pt x="3990" y="780"/>
                </a:lnTo>
                <a:lnTo>
                  <a:pt x="4002" y="780"/>
                </a:lnTo>
                <a:lnTo>
                  <a:pt x="4020" y="786"/>
                </a:lnTo>
                <a:lnTo>
                  <a:pt x="4032" y="792"/>
                </a:lnTo>
                <a:lnTo>
                  <a:pt x="4050" y="792"/>
                </a:lnTo>
                <a:lnTo>
                  <a:pt x="4062" y="786"/>
                </a:lnTo>
                <a:lnTo>
                  <a:pt x="4062" y="774"/>
                </a:lnTo>
                <a:lnTo>
                  <a:pt x="4056" y="768"/>
                </a:lnTo>
                <a:lnTo>
                  <a:pt x="4050" y="756"/>
                </a:lnTo>
                <a:lnTo>
                  <a:pt x="4044" y="750"/>
                </a:lnTo>
                <a:lnTo>
                  <a:pt x="4092" y="738"/>
                </a:lnTo>
                <a:lnTo>
                  <a:pt x="4092" y="744"/>
                </a:lnTo>
                <a:lnTo>
                  <a:pt x="4098" y="750"/>
                </a:lnTo>
                <a:lnTo>
                  <a:pt x="4104" y="762"/>
                </a:lnTo>
                <a:lnTo>
                  <a:pt x="4104" y="768"/>
                </a:lnTo>
                <a:lnTo>
                  <a:pt x="4110" y="774"/>
                </a:lnTo>
                <a:lnTo>
                  <a:pt x="4116" y="774"/>
                </a:lnTo>
                <a:lnTo>
                  <a:pt x="4122" y="780"/>
                </a:lnTo>
                <a:lnTo>
                  <a:pt x="4134" y="786"/>
                </a:lnTo>
                <a:lnTo>
                  <a:pt x="4140" y="792"/>
                </a:lnTo>
                <a:lnTo>
                  <a:pt x="4170" y="786"/>
                </a:lnTo>
                <a:lnTo>
                  <a:pt x="4170" y="792"/>
                </a:lnTo>
                <a:lnTo>
                  <a:pt x="4164" y="798"/>
                </a:lnTo>
                <a:lnTo>
                  <a:pt x="4164" y="816"/>
                </a:lnTo>
                <a:lnTo>
                  <a:pt x="4170" y="816"/>
                </a:lnTo>
                <a:lnTo>
                  <a:pt x="4182" y="822"/>
                </a:lnTo>
                <a:lnTo>
                  <a:pt x="4200" y="822"/>
                </a:lnTo>
                <a:lnTo>
                  <a:pt x="4206" y="828"/>
                </a:lnTo>
                <a:lnTo>
                  <a:pt x="4212" y="828"/>
                </a:lnTo>
                <a:lnTo>
                  <a:pt x="4194" y="846"/>
                </a:lnTo>
                <a:lnTo>
                  <a:pt x="4194" y="858"/>
                </a:lnTo>
                <a:lnTo>
                  <a:pt x="4230" y="858"/>
                </a:lnTo>
                <a:lnTo>
                  <a:pt x="4224" y="882"/>
                </a:lnTo>
                <a:lnTo>
                  <a:pt x="4236" y="882"/>
                </a:lnTo>
                <a:lnTo>
                  <a:pt x="4248" y="888"/>
                </a:lnTo>
                <a:lnTo>
                  <a:pt x="4254" y="888"/>
                </a:lnTo>
                <a:lnTo>
                  <a:pt x="4278" y="900"/>
                </a:lnTo>
                <a:lnTo>
                  <a:pt x="4278" y="924"/>
                </a:lnTo>
                <a:lnTo>
                  <a:pt x="4266" y="948"/>
                </a:lnTo>
                <a:lnTo>
                  <a:pt x="4254" y="966"/>
                </a:lnTo>
                <a:lnTo>
                  <a:pt x="4248" y="978"/>
                </a:lnTo>
                <a:lnTo>
                  <a:pt x="4236" y="990"/>
                </a:lnTo>
                <a:lnTo>
                  <a:pt x="4218" y="996"/>
                </a:lnTo>
                <a:lnTo>
                  <a:pt x="4182" y="1014"/>
                </a:lnTo>
                <a:lnTo>
                  <a:pt x="4140" y="1026"/>
                </a:lnTo>
                <a:lnTo>
                  <a:pt x="4092" y="1050"/>
                </a:lnTo>
                <a:lnTo>
                  <a:pt x="4098" y="1056"/>
                </a:lnTo>
                <a:lnTo>
                  <a:pt x="4110" y="1062"/>
                </a:lnTo>
                <a:lnTo>
                  <a:pt x="4122" y="1074"/>
                </a:lnTo>
                <a:lnTo>
                  <a:pt x="4122" y="1080"/>
                </a:lnTo>
                <a:lnTo>
                  <a:pt x="4116" y="1086"/>
                </a:lnTo>
                <a:lnTo>
                  <a:pt x="4080" y="1098"/>
                </a:lnTo>
                <a:lnTo>
                  <a:pt x="4062" y="1098"/>
                </a:lnTo>
                <a:lnTo>
                  <a:pt x="3984" y="1110"/>
                </a:lnTo>
                <a:lnTo>
                  <a:pt x="3978" y="1128"/>
                </a:lnTo>
                <a:lnTo>
                  <a:pt x="3960" y="1110"/>
                </a:lnTo>
                <a:lnTo>
                  <a:pt x="3954" y="1110"/>
                </a:lnTo>
                <a:lnTo>
                  <a:pt x="3948" y="1104"/>
                </a:lnTo>
                <a:lnTo>
                  <a:pt x="3930" y="1104"/>
                </a:lnTo>
                <a:lnTo>
                  <a:pt x="3918" y="1098"/>
                </a:lnTo>
                <a:lnTo>
                  <a:pt x="3900" y="1098"/>
                </a:lnTo>
                <a:lnTo>
                  <a:pt x="3888" y="1104"/>
                </a:lnTo>
                <a:lnTo>
                  <a:pt x="3882" y="1110"/>
                </a:lnTo>
                <a:lnTo>
                  <a:pt x="3882" y="1122"/>
                </a:lnTo>
                <a:lnTo>
                  <a:pt x="3870" y="1122"/>
                </a:lnTo>
                <a:lnTo>
                  <a:pt x="3858" y="1128"/>
                </a:lnTo>
                <a:lnTo>
                  <a:pt x="3840" y="1134"/>
                </a:lnTo>
                <a:lnTo>
                  <a:pt x="3828" y="1140"/>
                </a:lnTo>
                <a:lnTo>
                  <a:pt x="3822" y="1146"/>
                </a:lnTo>
                <a:lnTo>
                  <a:pt x="3816" y="1158"/>
                </a:lnTo>
                <a:lnTo>
                  <a:pt x="3816" y="1170"/>
                </a:lnTo>
                <a:lnTo>
                  <a:pt x="3822" y="1182"/>
                </a:lnTo>
                <a:lnTo>
                  <a:pt x="3834" y="1188"/>
                </a:lnTo>
                <a:lnTo>
                  <a:pt x="3864" y="1188"/>
                </a:lnTo>
                <a:lnTo>
                  <a:pt x="3876" y="1182"/>
                </a:lnTo>
                <a:lnTo>
                  <a:pt x="3894" y="1182"/>
                </a:lnTo>
                <a:lnTo>
                  <a:pt x="3906" y="1176"/>
                </a:lnTo>
                <a:lnTo>
                  <a:pt x="3924" y="1170"/>
                </a:lnTo>
                <a:lnTo>
                  <a:pt x="3936" y="1164"/>
                </a:lnTo>
                <a:lnTo>
                  <a:pt x="3966" y="1164"/>
                </a:lnTo>
                <a:lnTo>
                  <a:pt x="3978" y="1176"/>
                </a:lnTo>
                <a:lnTo>
                  <a:pt x="3996" y="1176"/>
                </a:lnTo>
                <a:lnTo>
                  <a:pt x="4002" y="1170"/>
                </a:lnTo>
                <a:lnTo>
                  <a:pt x="4002" y="1152"/>
                </a:lnTo>
                <a:lnTo>
                  <a:pt x="4026" y="1128"/>
                </a:lnTo>
                <a:lnTo>
                  <a:pt x="4014" y="1140"/>
                </a:lnTo>
                <a:lnTo>
                  <a:pt x="4014" y="1146"/>
                </a:lnTo>
                <a:lnTo>
                  <a:pt x="4020" y="1152"/>
                </a:lnTo>
                <a:lnTo>
                  <a:pt x="4086" y="1152"/>
                </a:lnTo>
                <a:lnTo>
                  <a:pt x="4080" y="1158"/>
                </a:lnTo>
                <a:lnTo>
                  <a:pt x="4068" y="1164"/>
                </a:lnTo>
                <a:lnTo>
                  <a:pt x="4062" y="1170"/>
                </a:lnTo>
                <a:lnTo>
                  <a:pt x="4062" y="1176"/>
                </a:lnTo>
                <a:lnTo>
                  <a:pt x="4068" y="1182"/>
                </a:lnTo>
                <a:lnTo>
                  <a:pt x="4080" y="1182"/>
                </a:lnTo>
                <a:lnTo>
                  <a:pt x="4086" y="1188"/>
                </a:lnTo>
                <a:lnTo>
                  <a:pt x="4098" y="1188"/>
                </a:lnTo>
                <a:lnTo>
                  <a:pt x="4086" y="1200"/>
                </a:lnTo>
                <a:lnTo>
                  <a:pt x="4086" y="1206"/>
                </a:lnTo>
                <a:lnTo>
                  <a:pt x="4092" y="1212"/>
                </a:lnTo>
                <a:lnTo>
                  <a:pt x="4116" y="1224"/>
                </a:lnTo>
                <a:lnTo>
                  <a:pt x="4146" y="1224"/>
                </a:lnTo>
                <a:lnTo>
                  <a:pt x="4098" y="1242"/>
                </a:lnTo>
                <a:lnTo>
                  <a:pt x="4098" y="1248"/>
                </a:lnTo>
                <a:lnTo>
                  <a:pt x="4110" y="1260"/>
                </a:lnTo>
                <a:lnTo>
                  <a:pt x="4110" y="1266"/>
                </a:lnTo>
                <a:lnTo>
                  <a:pt x="4116" y="1272"/>
                </a:lnTo>
                <a:lnTo>
                  <a:pt x="4122" y="1266"/>
                </a:lnTo>
                <a:lnTo>
                  <a:pt x="4128" y="1266"/>
                </a:lnTo>
                <a:lnTo>
                  <a:pt x="4140" y="1260"/>
                </a:lnTo>
                <a:lnTo>
                  <a:pt x="4146" y="1272"/>
                </a:lnTo>
                <a:lnTo>
                  <a:pt x="4158" y="1284"/>
                </a:lnTo>
                <a:lnTo>
                  <a:pt x="4182" y="1284"/>
                </a:lnTo>
                <a:lnTo>
                  <a:pt x="4194" y="1290"/>
                </a:lnTo>
                <a:lnTo>
                  <a:pt x="4206" y="1290"/>
                </a:lnTo>
                <a:lnTo>
                  <a:pt x="4206" y="1308"/>
                </a:lnTo>
                <a:lnTo>
                  <a:pt x="4212" y="1314"/>
                </a:lnTo>
                <a:lnTo>
                  <a:pt x="4224" y="1320"/>
                </a:lnTo>
                <a:lnTo>
                  <a:pt x="4272" y="1320"/>
                </a:lnTo>
                <a:lnTo>
                  <a:pt x="4290" y="1326"/>
                </a:lnTo>
                <a:lnTo>
                  <a:pt x="4350" y="1356"/>
                </a:lnTo>
                <a:lnTo>
                  <a:pt x="4356" y="1362"/>
                </a:lnTo>
                <a:lnTo>
                  <a:pt x="4362" y="1362"/>
                </a:lnTo>
                <a:lnTo>
                  <a:pt x="4362" y="1356"/>
                </a:lnTo>
                <a:lnTo>
                  <a:pt x="4368" y="1350"/>
                </a:lnTo>
                <a:lnTo>
                  <a:pt x="4368" y="1320"/>
                </a:lnTo>
                <a:lnTo>
                  <a:pt x="4362" y="1308"/>
                </a:lnTo>
                <a:lnTo>
                  <a:pt x="4350" y="1296"/>
                </a:lnTo>
                <a:lnTo>
                  <a:pt x="4338" y="1290"/>
                </a:lnTo>
                <a:lnTo>
                  <a:pt x="4320" y="1272"/>
                </a:lnTo>
                <a:lnTo>
                  <a:pt x="4314" y="1272"/>
                </a:lnTo>
                <a:lnTo>
                  <a:pt x="4308" y="1260"/>
                </a:lnTo>
                <a:lnTo>
                  <a:pt x="4302" y="1254"/>
                </a:lnTo>
                <a:lnTo>
                  <a:pt x="4290" y="1230"/>
                </a:lnTo>
                <a:lnTo>
                  <a:pt x="4290" y="1224"/>
                </a:lnTo>
                <a:lnTo>
                  <a:pt x="4308" y="1224"/>
                </a:lnTo>
                <a:lnTo>
                  <a:pt x="4314" y="1230"/>
                </a:lnTo>
                <a:lnTo>
                  <a:pt x="4326" y="1236"/>
                </a:lnTo>
                <a:lnTo>
                  <a:pt x="4332" y="1242"/>
                </a:lnTo>
                <a:lnTo>
                  <a:pt x="4332" y="1212"/>
                </a:lnTo>
                <a:lnTo>
                  <a:pt x="4332" y="1218"/>
                </a:lnTo>
                <a:lnTo>
                  <a:pt x="4344" y="1230"/>
                </a:lnTo>
                <a:lnTo>
                  <a:pt x="4350" y="1242"/>
                </a:lnTo>
                <a:lnTo>
                  <a:pt x="4362" y="1254"/>
                </a:lnTo>
                <a:lnTo>
                  <a:pt x="4374" y="1254"/>
                </a:lnTo>
                <a:lnTo>
                  <a:pt x="4386" y="1248"/>
                </a:lnTo>
                <a:lnTo>
                  <a:pt x="4398" y="1248"/>
                </a:lnTo>
                <a:lnTo>
                  <a:pt x="4398" y="1272"/>
                </a:lnTo>
                <a:lnTo>
                  <a:pt x="4404" y="1278"/>
                </a:lnTo>
                <a:lnTo>
                  <a:pt x="4416" y="1278"/>
                </a:lnTo>
                <a:lnTo>
                  <a:pt x="4428" y="1290"/>
                </a:lnTo>
                <a:lnTo>
                  <a:pt x="4452" y="1272"/>
                </a:lnTo>
                <a:lnTo>
                  <a:pt x="4464" y="1284"/>
                </a:lnTo>
                <a:lnTo>
                  <a:pt x="4470" y="1284"/>
                </a:lnTo>
                <a:lnTo>
                  <a:pt x="4476" y="1278"/>
                </a:lnTo>
                <a:lnTo>
                  <a:pt x="4476" y="1260"/>
                </a:lnTo>
                <a:lnTo>
                  <a:pt x="4470" y="1254"/>
                </a:lnTo>
                <a:lnTo>
                  <a:pt x="4488" y="1212"/>
                </a:lnTo>
                <a:lnTo>
                  <a:pt x="4488" y="1236"/>
                </a:lnTo>
                <a:lnTo>
                  <a:pt x="4500" y="1248"/>
                </a:lnTo>
                <a:lnTo>
                  <a:pt x="4512" y="1236"/>
                </a:lnTo>
                <a:lnTo>
                  <a:pt x="4518" y="1218"/>
                </a:lnTo>
                <a:lnTo>
                  <a:pt x="4518" y="1206"/>
                </a:lnTo>
                <a:lnTo>
                  <a:pt x="4494" y="1182"/>
                </a:lnTo>
                <a:lnTo>
                  <a:pt x="4518" y="1176"/>
                </a:lnTo>
                <a:lnTo>
                  <a:pt x="4500" y="1164"/>
                </a:lnTo>
                <a:lnTo>
                  <a:pt x="4500" y="1146"/>
                </a:lnTo>
                <a:lnTo>
                  <a:pt x="4470" y="1146"/>
                </a:lnTo>
                <a:lnTo>
                  <a:pt x="4470" y="1134"/>
                </a:lnTo>
                <a:lnTo>
                  <a:pt x="4446" y="1134"/>
                </a:lnTo>
                <a:lnTo>
                  <a:pt x="4446" y="1080"/>
                </a:lnTo>
                <a:lnTo>
                  <a:pt x="4416" y="1086"/>
                </a:lnTo>
                <a:lnTo>
                  <a:pt x="4410" y="1080"/>
                </a:lnTo>
                <a:lnTo>
                  <a:pt x="4410" y="1056"/>
                </a:lnTo>
                <a:lnTo>
                  <a:pt x="4416" y="1050"/>
                </a:lnTo>
                <a:lnTo>
                  <a:pt x="4428" y="1050"/>
                </a:lnTo>
                <a:lnTo>
                  <a:pt x="4434" y="1056"/>
                </a:lnTo>
                <a:lnTo>
                  <a:pt x="4446" y="1062"/>
                </a:lnTo>
                <a:lnTo>
                  <a:pt x="4452" y="1068"/>
                </a:lnTo>
                <a:lnTo>
                  <a:pt x="4458" y="1068"/>
                </a:lnTo>
                <a:lnTo>
                  <a:pt x="4464" y="1062"/>
                </a:lnTo>
                <a:lnTo>
                  <a:pt x="4464" y="1026"/>
                </a:lnTo>
                <a:lnTo>
                  <a:pt x="4488" y="1032"/>
                </a:lnTo>
                <a:lnTo>
                  <a:pt x="4524" y="1014"/>
                </a:lnTo>
                <a:lnTo>
                  <a:pt x="4524" y="1026"/>
                </a:lnTo>
                <a:lnTo>
                  <a:pt x="4530" y="1038"/>
                </a:lnTo>
                <a:lnTo>
                  <a:pt x="4530" y="1044"/>
                </a:lnTo>
                <a:lnTo>
                  <a:pt x="4536" y="1050"/>
                </a:lnTo>
                <a:lnTo>
                  <a:pt x="4548" y="1044"/>
                </a:lnTo>
                <a:lnTo>
                  <a:pt x="4566" y="1044"/>
                </a:lnTo>
                <a:lnTo>
                  <a:pt x="4554" y="1062"/>
                </a:lnTo>
                <a:lnTo>
                  <a:pt x="4578" y="1062"/>
                </a:lnTo>
                <a:lnTo>
                  <a:pt x="4566" y="1092"/>
                </a:lnTo>
                <a:lnTo>
                  <a:pt x="4566" y="1098"/>
                </a:lnTo>
                <a:lnTo>
                  <a:pt x="4584" y="1116"/>
                </a:lnTo>
                <a:lnTo>
                  <a:pt x="4590" y="1128"/>
                </a:lnTo>
                <a:lnTo>
                  <a:pt x="4614" y="1140"/>
                </a:lnTo>
                <a:lnTo>
                  <a:pt x="4626" y="1134"/>
                </a:lnTo>
                <a:lnTo>
                  <a:pt x="4638" y="1122"/>
                </a:lnTo>
                <a:lnTo>
                  <a:pt x="4656" y="1086"/>
                </a:lnTo>
                <a:lnTo>
                  <a:pt x="4656" y="1080"/>
                </a:lnTo>
                <a:lnTo>
                  <a:pt x="4662" y="1068"/>
                </a:lnTo>
                <a:lnTo>
                  <a:pt x="4668" y="1074"/>
                </a:lnTo>
                <a:lnTo>
                  <a:pt x="4680" y="1080"/>
                </a:lnTo>
                <a:lnTo>
                  <a:pt x="4692" y="1080"/>
                </a:lnTo>
                <a:lnTo>
                  <a:pt x="4698" y="1086"/>
                </a:lnTo>
                <a:lnTo>
                  <a:pt x="4710" y="1080"/>
                </a:lnTo>
                <a:lnTo>
                  <a:pt x="4722" y="1068"/>
                </a:lnTo>
                <a:lnTo>
                  <a:pt x="4728" y="1056"/>
                </a:lnTo>
                <a:lnTo>
                  <a:pt x="4728" y="1038"/>
                </a:lnTo>
                <a:lnTo>
                  <a:pt x="4794" y="1038"/>
                </a:lnTo>
                <a:lnTo>
                  <a:pt x="4806" y="1026"/>
                </a:lnTo>
                <a:lnTo>
                  <a:pt x="4812" y="1014"/>
                </a:lnTo>
                <a:lnTo>
                  <a:pt x="4800" y="1002"/>
                </a:lnTo>
                <a:lnTo>
                  <a:pt x="4788" y="996"/>
                </a:lnTo>
                <a:lnTo>
                  <a:pt x="4758" y="996"/>
                </a:lnTo>
                <a:close/>
                <a:moveTo>
                  <a:pt x="4476" y="1308"/>
                </a:moveTo>
                <a:lnTo>
                  <a:pt x="4446" y="1308"/>
                </a:lnTo>
                <a:lnTo>
                  <a:pt x="4440" y="1326"/>
                </a:lnTo>
                <a:lnTo>
                  <a:pt x="4476" y="1320"/>
                </a:lnTo>
                <a:lnTo>
                  <a:pt x="4476" y="1308"/>
                </a:lnTo>
                <a:close/>
                <a:moveTo>
                  <a:pt x="4140" y="1290"/>
                </a:moveTo>
                <a:lnTo>
                  <a:pt x="4134" y="1290"/>
                </a:lnTo>
                <a:lnTo>
                  <a:pt x="4128" y="1296"/>
                </a:lnTo>
                <a:lnTo>
                  <a:pt x="4128" y="1308"/>
                </a:lnTo>
                <a:lnTo>
                  <a:pt x="4134" y="1314"/>
                </a:lnTo>
                <a:lnTo>
                  <a:pt x="4158" y="1314"/>
                </a:lnTo>
                <a:lnTo>
                  <a:pt x="4164" y="1308"/>
                </a:lnTo>
                <a:lnTo>
                  <a:pt x="4164" y="1296"/>
                </a:lnTo>
                <a:lnTo>
                  <a:pt x="4158" y="1290"/>
                </a:lnTo>
                <a:lnTo>
                  <a:pt x="4140" y="1290"/>
                </a:lnTo>
                <a:close/>
                <a:moveTo>
                  <a:pt x="3834" y="1242"/>
                </a:moveTo>
                <a:lnTo>
                  <a:pt x="3840" y="1236"/>
                </a:lnTo>
                <a:lnTo>
                  <a:pt x="3834" y="1230"/>
                </a:lnTo>
                <a:lnTo>
                  <a:pt x="3828" y="1230"/>
                </a:lnTo>
                <a:lnTo>
                  <a:pt x="3822" y="1224"/>
                </a:lnTo>
                <a:lnTo>
                  <a:pt x="3810" y="1224"/>
                </a:lnTo>
                <a:lnTo>
                  <a:pt x="3810" y="1236"/>
                </a:lnTo>
                <a:lnTo>
                  <a:pt x="3816" y="1242"/>
                </a:lnTo>
                <a:lnTo>
                  <a:pt x="3816" y="1248"/>
                </a:lnTo>
                <a:lnTo>
                  <a:pt x="3828" y="1248"/>
                </a:lnTo>
                <a:lnTo>
                  <a:pt x="3834" y="1242"/>
                </a:lnTo>
                <a:close/>
                <a:moveTo>
                  <a:pt x="4206" y="1452"/>
                </a:moveTo>
                <a:lnTo>
                  <a:pt x="4170" y="1452"/>
                </a:lnTo>
                <a:lnTo>
                  <a:pt x="4206" y="1476"/>
                </a:lnTo>
                <a:lnTo>
                  <a:pt x="4218" y="1470"/>
                </a:lnTo>
                <a:lnTo>
                  <a:pt x="4218" y="1458"/>
                </a:lnTo>
                <a:lnTo>
                  <a:pt x="4212" y="1458"/>
                </a:lnTo>
                <a:lnTo>
                  <a:pt x="4206" y="1452"/>
                </a:lnTo>
                <a:close/>
                <a:moveTo>
                  <a:pt x="4170" y="870"/>
                </a:moveTo>
                <a:lnTo>
                  <a:pt x="4152" y="870"/>
                </a:lnTo>
                <a:lnTo>
                  <a:pt x="4152" y="876"/>
                </a:lnTo>
                <a:lnTo>
                  <a:pt x="4158" y="882"/>
                </a:lnTo>
                <a:lnTo>
                  <a:pt x="4164" y="882"/>
                </a:lnTo>
                <a:lnTo>
                  <a:pt x="4170" y="888"/>
                </a:lnTo>
                <a:lnTo>
                  <a:pt x="4182" y="882"/>
                </a:lnTo>
                <a:lnTo>
                  <a:pt x="4188" y="882"/>
                </a:lnTo>
                <a:lnTo>
                  <a:pt x="4194" y="876"/>
                </a:lnTo>
                <a:lnTo>
                  <a:pt x="4188" y="870"/>
                </a:lnTo>
                <a:lnTo>
                  <a:pt x="4170" y="870"/>
                </a:lnTo>
                <a:close/>
                <a:moveTo>
                  <a:pt x="4170" y="936"/>
                </a:moveTo>
                <a:lnTo>
                  <a:pt x="4236" y="936"/>
                </a:lnTo>
                <a:lnTo>
                  <a:pt x="4236" y="918"/>
                </a:lnTo>
                <a:lnTo>
                  <a:pt x="4188" y="918"/>
                </a:lnTo>
                <a:lnTo>
                  <a:pt x="4170" y="936"/>
                </a:lnTo>
                <a:close/>
                <a:moveTo>
                  <a:pt x="5574" y="36"/>
                </a:moveTo>
                <a:lnTo>
                  <a:pt x="5490" y="36"/>
                </a:lnTo>
                <a:lnTo>
                  <a:pt x="5496" y="24"/>
                </a:lnTo>
                <a:lnTo>
                  <a:pt x="5490" y="24"/>
                </a:lnTo>
                <a:lnTo>
                  <a:pt x="5484" y="18"/>
                </a:lnTo>
                <a:lnTo>
                  <a:pt x="5448" y="18"/>
                </a:lnTo>
                <a:lnTo>
                  <a:pt x="5430" y="12"/>
                </a:lnTo>
                <a:lnTo>
                  <a:pt x="5400" y="12"/>
                </a:lnTo>
                <a:lnTo>
                  <a:pt x="5364" y="18"/>
                </a:lnTo>
                <a:lnTo>
                  <a:pt x="5334" y="30"/>
                </a:lnTo>
                <a:lnTo>
                  <a:pt x="5304" y="36"/>
                </a:lnTo>
                <a:lnTo>
                  <a:pt x="5292" y="36"/>
                </a:lnTo>
                <a:lnTo>
                  <a:pt x="5346" y="12"/>
                </a:lnTo>
                <a:lnTo>
                  <a:pt x="5274" y="18"/>
                </a:lnTo>
                <a:lnTo>
                  <a:pt x="5268" y="18"/>
                </a:lnTo>
                <a:lnTo>
                  <a:pt x="5262" y="12"/>
                </a:lnTo>
                <a:lnTo>
                  <a:pt x="5250" y="12"/>
                </a:lnTo>
                <a:lnTo>
                  <a:pt x="5226" y="0"/>
                </a:lnTo>
                <a:lnTo>
                  <a:pt x="5196" y="0"/>
                </a:lnTo>
                <a:lnTo>
                  <a:pt x="5190" y="6"/>
                </a:lnTo>
                <a:lnTo>
                  <a:pt x="5184" y="18"/>
                </a:lnTo>
                <a:lnTo>
                  <a:pt x="5178" y="18"/>
                </a:lnTo>
                <a:lnTo>
                  <a:pt x="5172" y="12"/>
                </a:lnTo>
                <a:lnTo>
                  <a:pt x="5160" y="6"/>
                </a:lnTo>
                <a:lnTo>
                  <a:pt x="5148" y="6"/>
                </a:lnTo>
                <a:lnTo>
                  <a:pt x="5136" y="0"/>
                </a:lnTo>
                <a:lnTo>
                  <a:pt x="5124" y="0"/>
                </a:lnTo>
                <a:lnTo>
                  <a:pt x="5112" y="6"/>
                </a:lnTo>
                <a:lnTo>
                  <a:pt x="5106" y="12"/>
                </a:lnTo>
                <a:lnTo>
                  <a:pt x="5094" y="18"/>
                </a:lnTo>
                <a:lnTo>
                  <a:pt x="5088" y="24"/>
                </a:lnTo>
                <a:lnTo>
                  <a:pt x="5046" y="12"/>
                </a:lnTo>
                <a:lnTo>
                  <a:pt x="4938" y="6"/>
                </a:lnTo>
                <a:lnTo>
                  <a:pt x="4968" y="36"/>
                </a:lnTo>
                <a:lnTo>
                  <a:pt x="4902" y="12"/>
                </a:lnTo>
                <a:lnTo>
                  <a:pt x="4842" y="24"/>
                </a:lnTo>
                <a:lnTo>
                  <a:pt x="4830" y="24"/>
                </a:lnTo>
                <a:lnTo>
                  <a:pt x="4812" y="18"/>
                </a:lnTo>
                <a:lnTo>
                  <a:pt x="4746" y="18"/>
                </a:lnTo>
                <a:lnTo>
                  <a:pt x="4710" y="24"/>
                </a:lnTo>
                <a:lnTo>
                  <a:pt x="4686" y="36"/>
                </a:lnTo>
                <a:lnTo>
                  <a:pt x="4674" y="36"/>
                </a:lnTo>
                <a:lnTo>
                  <a:pt x="4764" y="60"/>
                </a:lnTo>
                <a:lnTo>
                  <a:pt x="4674" y="48"/>
                </a:lnTo>
                <a:lnTo>
                  <a:pt x="4662" y="48"/>
                </a:lnTo>
                <a:lnTo>
                  <a:pt x="4590" y="36"/>
                </a:lnTo>
                <a:lnTo>
                  <a:pt x="4542" y="36"/>
                </a:lnTo>
                <a:lnTo>
                  <a:pt x="4530" y="48"/>
                </a:lnTo>
                <a:lnTo>
                  <a:pt x="4530" y="60"/>
                </a:lnTo>
                <a:lnTo>
                  <a:pt x="4512" y="60"/>
                </a:lnTo>
                <a:lnTo>
                  <a:pt x="4482" y="54"/>
                </a:lnTo>
                <a:lnTo>
                  <a:pt x="4392" y="54"/>
                </a:lnTo>
                <a:lnTo>
                  <a:pt x="4350" y="60"/>
                </a:lnTo>
                <a:lnTo>
                  <a:pt x="4302" y="66"/>
                </a:lnTo>
                <a:lnTo>
                  <a:pt x="4260" y="66"/>
                </a:lnTo>
                <a:lnTo>
                  <a:pt x="4242" y="72"/>
                </a:lnTo>
                <a:lnTo>
                  <a:pt x="4260" y="72"/>
                </a:lnTo>
                <a:lnTo>
                  <a:pt x="4266" y="78"/>
                </a:lnTo>
                <a:lnTo>
                  <a:pt x="4278" y="78"/>
                </a:lnTo>
                <a:lnTo>
                  <a:pt x="4362" y="84"/>
                </a:lnTo>
                <a:lnTo>
                  <a:pt x="4278" y="96"/>
                </a:lnTo>
                <a:lnTo>
                  <a:pt x="4284" y="96"/>
                </a:lnTo>
                <a:lnTo>
                  <a:pt x="4290" y="102"/>
                </a:lnTo>
                <a:lnTo>
                  <a:pt x="4314" y="114"/>
                </a:lnTo>
                <a:lnTo>
                  <a:pt x="4338" y="114"/>
                </a:lnTo>
                <a:lnTo>
                  <a:pt x="4356" y="108"/>
                </a:lnTo>
                <a:lnTo>
                  <a:pt x="4392" y="108"/>
                </a:lnTo>
                <a:lnTo>
                  <a:pt x="4398" y="102"/>
                </a:lnTo>
                <a:lnTo>
                  <a:pt x="4410" y="102"/>
                </a:lnTo>
                <a:lnTo>
                  <a:pt x="4416" y="96"/>
                </a:lnTo>
                <a:lnTo>
                  <a:pt x="4440" y="96"/>
                </a:lnTo>
                <a:lnTo>
                  <a:pt x="4458" y="90"/>
                </a:lnTo>
                <a:lnTo>
                  <a:pt x="4500" y="90"/>
                </a:lnTo>
                <a:lnTo>
                  <a:pt x="4518" y="96"/>
                </a:lnTo>
                <a:lnTo>
                  <a:pt x="4536" y="96"/>
                </a:lnTo>
                <a:lnTo>
                  <a:pt x="4548" y="102"/>
                </a:lnTo>
                <a:lnTo>
                  <a:pt x="4560" y="102"/>
                </a:lnTo>
                <a:lnTo>
                  <a:pt x="4494" y="102"/>
                </a:lnTo>
                <a:lnTo>
                  <a:pt x="4482" y="108"/>
                </a:lnTo>
                <a:lnTo>
                  <a:pt x="4458" y="108"/>
                </a:lnTo>
                <a:lnTo>
                  <a:pt x="4446" y="114"/>
                </a:lnTo>
                <a:lnTo>
                  <a:pt x="4434" y="114"/>
                </a:lnTo>
                <a:lnTo>
                  <a:pt x="4422" y="120"/>
                </a:lnTo>
                <a:lnTo>
                  <a:pt x="4410" y="120"/>
                </a:lnTo>
                <a:lnTo>
                  <a:pt x="4404" y="126"/>
                </a:lnTo>
                <a:lnTo>
                  <a:pt x="4398" y="126"/>
                </a:lnTo>
                <a:lnTo>
                  <a:pt x="4434" y="126"/>
                </a:lnTo>
                <a:lnTo>
                  <a:pt x="4452" y="132"/>
                </a:lnTo>
                <a:lnTo>
                  <a:pt x="4488" y="132"/>
                </a:lnTo>
                <a:lnTo>
                  <a:pt x="4500" y="126"/>
                </a:lnTo>
                <a:lnTo>
                  <a:pt x="4506" y="126"/>
                </a:lnTo>
                <a:lnTo>
                  <a:pt x="4512" y="120"/>
                </a:lnTo>
                <a:lnTo>
                  <a:pt x="4638" y="120"/>
                </a:lnTo>
                <a:lnTo>
                  <a:pt x="4656" y="114"/>
                </a:lnTo>
                <a:lnTo>
                  <a:pt x="4680" y="114"/>
                </a:lnTo>
                <a:lnTo>
                  <a:pt x="4698" y="108"/>
                </a:lnTo>
                <a:lnTo>
                  <a:pt x="4710" y="108"/>
                </a:lnTo>
                <a:lnTo>
                  <a:pt x="4722" y="96"/>
                </a:lnTo>
                <a:lnTo>
                  <a:pt x="4734" y="96"/>
                </a:lnTo>
                <a:lnTo>
                  <a:pt x="4752" y="90"/>
                </a:lnTo>
                <a:lnTo>
                  <a:pt x="4770" y="90"/>
                </a:lnTo>
                <a:lnTo>
                  <a:pt x="4782" y="84"/>
                </a:lnTo>
                <a:lnTo>
                  <a:pt x="4830" y="84"/>
                </a:lnTo>
                <a:lnTo>
                  <a:pt x="4746" y="114"/>
                </a:lnTo>
                <a:lnTo>
                  <a:pt x="4782" y="114"/>
                </a:lnTo>
                <a:lnTo>
                  <a:pt x="4734" y="126"/>
                </a:lnTo>
                <a:lnTo>
                  <a:pt x="4716" y="126"/>
                </a:lnTo>
                <a:lnTo>
                  <a:pt x="4674" y="132"/>
                </a:lnTo>
                <a:lnTo>
                  <a:pt x="4620" y="132"/>
                </a:lnTo>
                <a:lnTo>
                  <a:pt x="4566" y="138"/>
                </a:lnTo>
                <a:lnTo>
                  <a:pt x="4536" y="138"/>
                </a:lnTo>
                <a:lnTo>
                  <a:pt x="4524" y="150"/>
                </a:lnTo>
                <a:lnTo>
                  <a:pt x="4524" y="156"/>
                </a:lnTo>
                <a:lnTo>
                  <a:pt x="4602" y="174"/>
                </a:lnTo>
                <a:lnTo>
                  <a:pt x="4596" y="174"/>
                </a:lnTo>
                <a:lnTo>
                  <a:pt x="4590" y="180"/>
                </a:lnTo>
                <a:lnTo>
                  <a:pt x="4578" y="180"/>
                </a:lnTo>
                <a:lnTo>
                  <a:pt x="4566" y="186"/>
                </a:lnTo>
                <a:lnTo>
                  <a:pt x="4542" y="186"/>
                </a:lnTo>
                <a:lnTo>
                  <a:pt x="4518" y="174"/>
                </a:lnTo>
                <a:lnTo>
                  <a:pt x="4500" y="162"/>
                </a:lnTo>
                <a:lnTo>
                  <a:pt x="4476" y="150"/>
                </a:lnTo>
                <a:lnTo>
                  <a:pt x="4470" y="144"/>
                </a:lnTo>
                <a:lnTo>
                  <a:pt x="4356" y="144"/>
                </a:lnTo>
                <a:lnTo>
                  <a:pt x="4350" y="150"/>
                </a:lnTo>
                <a:lnTo>
                  <a:pt x="4344" y="162"/>
                </a:lnTo>
                <a:lnTo>
                  <a:pt x="4338" y="168"/>
                </a:lnTo>
                <a:lnTo>
                  <a:pt x="4368" y="186"/>
                </a:lnTo>
                <a:lnTo>
                  <a:pt x="4386" y="204"/>
                </a:lnTo>
                <a:lnTo>
                  <a:pt x="4410" y="216"/>
                </a:lnTo>
                <a:lnTo>
                  <a:pt x="4458" y="216"/>
                </a:lnTo>
                <a:lnTo>
                  <a:pt x="4476" y="210"/>
                </a:lnTo>
                <a:lnTo>
                  <a:pt x="4488" y="210"/>
                </a:lnTo>
                <a:lnTo>
                  <a:pt x="4476" y="216"/>
                </a:lnTo>
                <a:lnTo>
                  <a:pt x="4470" y="228"/>
                </a:lnTo>
                <a:lnTo>
                  <a:pt x="4398" y="228"/>
                </a:lnTo>
                <a:lnTo>
                  <a:pt x="4380" y="222"/>
                </a:lnTo>
                <a:lnTo>
                  <a:pt x="4350" y="222"/>
                </a:lnTo>
                <a:lnTo>
                  <a:pt x="4314" y="228"/>
                </a:lnTo>
                <a:lnTo>
                  <a:pt x="4272" y="234"/>
                </a:lnTo>
                <a:lnTo>
                  <a:pt x="4230" y="234"/>
                </a:lnTo>
                <a:lnTo>
                  <a:pt x="4218" y="240"/>
                </a:lnTo>
                <a:lnTo>
                  <a:pt x="4200" y="246"/>
                </a:lnTo>
                <a:lnTo>
                  <a:pt x="4188" y="258"/>
                </a:lnTo>
                <a:lnTo>
                  <a:pt x="4176" y="264"/>
                </a:lnTo>
                <a:lnTo>
                  <a:pt x="4170" y="270"/>
                </a:lnTo>
                <a:lnTo>
                  <a:pt x="4164" y="270"/>
                </a:lnTo>
                <a:lnTo>
                  <a:pt x="4236" y="258"/>
                </a:lnTo>
                <a:lnTo>
                  <a:pt x="4236" y="276"/>
                </a:lnTo>
                <a:lnTo>
                  <a:pt x="4296" y="258"/>
                </a:lnTo>
                <a:lnTo>
                  <a:pt x="4224" y="288"/>
                </a:lnTo>
                <a:lnTo>
                  <a:pt x="4230" y="288"/>
                </a:lnTo>
                <a:lnTo>
                  <a:pt x="4236" y="294"/>
                </a:lnTo>
                <a:lnTo>
                  <a:pt x="4248" y="300"/>
                </a:lnTo>
                <a:lnTo>
                  <a:pt x="4278" y="300"/>
                </a:lnTo>
                <a:lnTo>
                  <a:pt x="4314" y="288"/>
                </a:lnTo>
                <a:lnTo>
                  <a:pt x="4326" y="288"/>
                </a:lnTo>
                <a:lnTo>
                  <a:pt x="4344" y="282"/>
                </a:lnTo>
                <a:lnTo>
                  <a:pt x="4350" y="276"/>
                </a:lnTo>
                <a:lnTo>
                  <a:pt x="4356" y="276"/>
                </a:lnTo>
                <a:lnTo>
                  <a:pt x="4254" y="312"/>
                </a:lnTo>
                <a:lnTo>
                  <a:pt x="4188" y="312"/>
                </a:lnTo>
                <a:lnTo>
                  <a:pt x="4176" y="288"/>
                </a:lnTo>
                <a:lnTo>
                  <a:pt x="4164" y="288"/>
                </a:lnTo>
                <a:lnTo>
                  <a:pt x="4146" y="282"/>
                </a:lnTo>
                <a:lnTo>
                  <a:pt x="4110" y="282"/>
                </a:lnTo>
                <a:lnTo>
                  <a:pt x="4104" y="288"/>
                </a:lnTo>
                <a:lnTo>
                  <a:pt x="4104" y="300"/>
                </a:lnTo>
                <a:lnTo>
                  <a:pt x="4110" y="312"/>
                </a:lnTo>
                <a:lnTo>
                  <a:pt x="4110" y="318"/>
                </a:lnTo>
                <a:lnTo>
                  <a:pt x="4116" y="324"/>
                </a:lnTo>
                <a:lnTo>
                  <a:pt x="4092" y="324"/>
                </a:lnTo>
                <a:lnTo>
                  <a:pt x="4074" y="330"/>
                </a:lnTo>
                <a:lnTo>
                  <a:pt x="4032" y="330"/>
                </a:lnTo>
                <a:lnTo>
                  <a:pt x="4020" y="336"/>
                </a:lnTo>
                <a:lnTo>
                  <a:pt x="4002" y="342"/>
                </a:lnTo>
                <a:lnTo>
                  <a:pt x="3990" y="348"/>
                </a:lnTo>
                <a:lnTo>
                  <a:pt x="3972" y="354"/>
                </a:lnTo>
                <a:lnTo>
                  <a:pt x="3936" y="354"/>
                </a:lnTo>
                <a:lnTo>
                  <a:pt x="3924" y="360"/>
                </a:lnTo>
                <a:lnTo>
                  <a:pt x="3918" y="360"/>
                </a:lnTo>
                <a:lnTo>
                  <a:pt x="3924" y="360"/>
                </a:lnTo>
                <a:lnTo>
                  <a:pt x="3936" y="366"/>
                </a:lnTo>
                <a:lnTo>
                  <a:pt x="3978" y="366"/>
                </a:lnTo>
                <a:lnTo>
                  <a:pt x="3990" y="360"/>
                </a:lnTo>
                <a:lnTo>
                  <a:pt x="3996" y="354"/>
                </a:lnTo>
                <a:lnTo>
                  <a:pt x="3984" y="372"/>
                </a:lnTo>
                <a:lnTo>
                  <a:pt x="4020" y="366"/>
                </a:lnTo>
                <a:lnTo>
                  <a:pt x="4044" y="354"/>
                </a:lnTo>
                <a:lnTo>
                  <a:pt x="4044" y="372"/>
                </a:lnTo>
                <a:lnTo>
                  <a:pt x="4074" y="366"/>
                </a:lnTo>
                <a:lnTo>
                  <a:pt x="4098" y="366"/>
                </a:lnTo>
                <a:lnTo>
                  <a:pt x="4098" y="372"/>
                </a:lnTo>
                <a:lnTo>
                  <a:pt x="4104" y="378"/>
                </a:lnTo>
                <a:lnTo>
                  <a:pt x="4122" y="378"/>
                </a:lnTo>
                <a:lnTo>
                  <a:pt x="4146" y="366"/>
                </a:lnTo>
                <a:lnTo>
                  <a:pt x="4152" y="366"/>
                </a:lnTo>
                <a:lnTo>
                  <a:pt x="4164" y="360"/>
                </a:lnTo>
                <a:lnTo>
                  <a:pt x="4170" y="372"/>
                </a:lnTo>
                <a:lnTo>
                  <a:pt x="4200" y="354"/>
                </a:lnTo>
                <a:lnTo>
                  <a:pt x="4206" y="360"/>
                </a:lnTo>
                <a:lnTo>
                  <a:pt x="4212" y="372"/>
                </a:lnTo>
                <a:lnTo>
                  <a:pt x="4224" y="372"/>
                </a:lnTo>
                <a:lnTo>
                  <a:pt x="4236" y="366"/>
                </a:lnTo>
                <a:lnTo>
                  <a:pt x="4242" y="360"/>
                </a:lnTo>
                <a:lnTo>
                  <a:pt x="4248" y="360"/>
                </a:lnTo>
                <a:lnTo>
                  <a:pt x="4254" y="366"/>
                </a:lnTo>
                <a:lnTo>
                  <a:pt x="4266" y="372"/>
                </a:lnTo>
                <a:lnTo>
                  <a:pt x="4284" y="372"/>
                </a:lnTo>
                <a:lnTo>
                  <a:pt x="4290" y="366"/>
                </a:lnTo>
                <a:lnTo>
                  <a:pt x="4290" y="360"/>
                </a:lnTo>
                <a:lnTo>
                  <a:pt x="4284" y="354"/>
                </a:lnTo>
                <a:lnTo>
                  <a:pt x="4338" y="372"/>
                </a:lnTo>
                <a:lnTo>
                  <a:pt x="4344" y="378"/>
                </a:lnTo>
                <a:lnTo>
                  <a:pt x="4350" y="390"/>
                </a:lnTo>
                <a:lnTo>
                  <a:pt x="4374" y="390"/>
                </a:lnTo>
                <a:lnTo>
                  <a:pt x="4410" y="378"/>
                </a:lnTo>
                <a:lnTo>
                  <a:pt x="4440" y="372"/>
                </a:lnTo>
                <a:lnTo>
                  <a:pt x="4476" y="372"/>
                </a:lnTo>
                <a:lnTo>
                  <a:pt x="4494" y="366"/>
                </a:lnTo>
                <a:lnTo>
                  <a:pt x="4506" y="360"/>
                </a:lnTo>
                <a:lnTo>
                  <a:pt x="4524" y="342"/>
                </a:lnTo>
                <a:lnTo>
                  <a:pt x="4464" y="342"/>
                </a:lnTo>
                <a:lnTo>
                  <a:pt x="4470" y="336"/>
                </a:lnTo>
                <a:lnTo>
                  <a:pt x="4470" y="330"/>
                </a:lnTo>
                <a:lnTo>
                  <a:pt x="4416" y="330"/>
                </a:lnTo>
                <a:lnTo>
                  <a:pt x="4362" y="318"/>
                </a:lnTo>
                <a:lnTo>
                  <a:pt x="4380" y="300"/>
                </a:lnTo>
                <a:lnTo>
                  <a:pt x="4440" y="318"/>
                </a:lnTo>
                <a:lnTo>
                  <a:pt x="4452" y="318"/>
                </a:lnTo>
                <a:lnTo>
                  <a:pt x="4488" y="312"/>
                </a:lnTo>
                <a:lnTo>
                  <a:pt x="4566" y="312"/>
                </a:lnTo>
                <a:lnTo>
                  <a:pt x="4578" y="300"/>
                </a:lnTo>
                <a:lnTo>
                  <a:pt x="4578" y="288"/>
                </a:lnTo>
                <a:lnTo>
                  <a:pt x="4584" y="288"/>
                </a:lnTo>
                <a:lnTo>
                  <a:pt x="4590" y="282"/>
                </a:lnTo>
                <a:lnTo>
                  <a:pt x="4608" y="282"/>
                </a:lnTo>
                <a:lnTo>
                  <a:pt x="4626" y="276"/>
                </a:lnTo>
                <a:lnTo>
                  <a:pt x="4662" y="276"/>
                </a:lnTo>
                <a:lnTo>
                  <a:pt x="4680" y="270"/>
                </a:lnTo>
                <a:lnTo>
                  <a:pt x="4710" y="270"/>
                </a:lnTo>
                <a:lnTo>
                  <a:pt x="4722" y="264"/>
                </a:lnTo>
                <a:lnTo>
                  <a:pt x="4728" y="264"/>
                </a:lnTo>
                <a:lnTo>
                  <a:pt x="4704" y="246"/>
                </a:lnTo>
                <a:lnTo>
                  <a:pt x="4746" y="246"/>
                </a:lnTo>
                <a:lnTo>
                  <a:pt x="4770" y="240"/>
                </a:lnTo>
                <a:lnTo>
                  <a:pt x="4782" y="234"/>
                </a:lnTo>
                <a:lnTo>
                  <a:pt x="4776" y="228"/>
                </a:lnTo>
                <a:lnTo>
                  <a:pt x="4770" y="228"/>
                </a:lnTo>
                <a:lnTo>
                  <a:pt x="4758" y="222"/>
                </a:lnTo>
                <a:lnTo>
                  <a:pt x="4746" y="222"/>
                </a:lnTo>
                <a:lnTo>
                  <a:pt x="4734" y="216"/>
                </a:lnTo>
                <a:lnTo>
                  <a:pt x="4686" y="216"/>
                </a:lnTo>
                <a:lnTo>
                  <a:pt x="4674" y="210"/>
                </a:lnTo>
                <a:lnTo>
                  <a:pt x="4662" y="210"/>
                </a:lnTo>
                <a:lnTo>
                  <a:pt x="4662" y="204"/>
                </a:lnTo>
                <a:lnTo>
                  <a:pt x="4674" y="198"/>
                </a:lnTo>
                <a:lnTo>
                  <a:pt x="4686" y="198"/>
                </a:lnTo>
                <a:lnTo>
                  <a:pt x="4704" y="192"/>
                </a:lnTo>
                <a:lnTo>
                  <a:pt x="4716" y="186"/>
                </a:lnTo>
                <a:lnTo>
                  <a:pt x="4764" y="186"/>
                </a:lnTo>
                <a:lnTo>
                  <a:pt x="4782" y="192"/>
                </a:lnTo>
                <a:lnTo>
                  <a:pt x="4860" y="192"/>
                </a:lnTo>
                <a:lnTo>
                  <a:pt x="4878" y="186"/>
                </a:lnTo>
                <a:lnTo>
                  <a:pt x="4902" y="186"/>
                </a:lnTo>
                <a:lnTo>
                  <a:pt x="4896" y="180"/>
                </a:lnTo>
                <a:lnTo>
                  <a:pt x="4878" y="180"/>
                </a:lnTo>
                <a:lnTo>
                  <a:pt x="4866" y="174"/>
                </a:lnTo>
                <a:lnTo>
                  <a:pt x="4872" y="168"/>
                </a:lnTo>
                <a:lnTo>
                  <a:pt x="4902" y="162"/>
                </a:lnTo>
                <a:lnTo>
                  <a:pt x="4944" y="168"/>
                </a:lnTo>
                <a:lnTo>
                  <a:pt x="4974" y="174"/>
                </a:lnTo>
                <a:lnTo>
                  <a:pt x="4986" y="174"/>
                </a:lnTo>
                <a:lnTo>
                  <a:pt x="4992" y="168"/>
                </a:lnTo>
                <a:lnTo>
                  <a:pt x="4992" y="150"/>
                </a:lnTo>
                <a:lnTo>
                  <a:pt x="5070" y="156"/>
                </a:lnTo>
                <a:lnTo>
                  <a:pt x="5070" y="132"/>
                </a:lnTo>
                <a:lnTo>
                  <a:pt x="5082" y="132"/>
                </a:lnTo>
                <a:lnTo>
                  <a:pt x="5094" y="138"/>
                </a:lnTo>
                <a:lnTo>
                  <a:pt x="5112" y="138"/>
                </a:lnTo>
                <a:lnTo>
                  <a:pt x="5136" y="126"/>
                </a:lnTo>
                <a:lnTo>
                  <a:pt x="5148" y="126"/>
                </a:lnTo>
                <a:lnTo>
                  <a:pt x="5154" y="120"/>
                </a:lnTo>
                <a:lnTo>
                  <a:pt x="5172" y="120"/>
                </a:lnTo>
                <a:lnTo>
                  <a:pt x="5208" y="114"/>
                </a:lnTo>
                <a:lnTo>
                  <a:pt x="5256" y="102"/>
                </a:lnTo>
                <a:lnTo>
                  <a:pt x="5298" y="96"/>
                </a:lnTo>
                <a:lnTo>
                  <a:pt x="5322" y="90"/>
                </a:lnTo>
                <a:lnTo>
                  <a:pt x="5340" y="90"/>
                </a:lnTo>
                <a:lnTo>
                  <a:pt x="5346" y="84"/>
                </a:lnTo>
                <a:lnTo>
                  <a:pt x="5238" y="84"/>
                </a:lnTo>
                <a:lnTo>
                  <a:pt x="5214" y="96"/>
                </a:lnTo>
                <a:lnTo>
                  <a:pt x="5142" y="96"/>
                </a:lnTo>
                <a:lnTo>
                  <a:pt x="5226" y="90"/>
                </a:lnTo>
                <a:lnTo>
                  <a:pt x="5220" y="78"/>
                </a:lnTo>
                <a:lnTo>
                  <a:pt x="5268" y="84"/>
                </a:lnTo>
                <a:lnTo>
                  <a:pt x="5274" y="78"/>
                </a:lnTo>
                <a:lnTo>
                  <a:pt x="5286" y="72"/>
                </a:lnTo>
                <a:lnTo>
                  <a:pt x="5358" y="72"/>
                </a:lnTo>
                <a:lnTo>
                  <a:pt x="5406" y="66"/>
                </a:lnTo>
                <a:lnTo>
                  <a:pt x="5454" y="66"/>
                </a:lnTo>
                <a:lnTo>
                  <a:pt x="5484" y="60"/>
                </a:lnTo>
                <a:lnTo>
                  <a:pt x="5496" y="60"/>
                </a:lnTo>
                <a:lnTo>
                  <a:pt x="5514" y="54"/>
                </a:lnTo>
                <a:lnTo>
                  <a:pt x="5532" y="54"/>
                </a:lnTo>
                <a:lnTo>
                  <a:pt x="5550" y="48"/>
                </a:lnTo>
                <a:lnTo>
                  <a:pt x="5562" y="42"/>
                </a:lnTo>
                <a:lnTo>
                  <a:pt x="5574" y="42"/>
                </a:lnTo>
                <a:lnTo>
                  <a:pt x="5574" y="36"/>
                </a:lnTo>
                <a:close/>
                <a:moveTo>
                  <a:pt x="4032" y="966"/>
                </a:moveTo>
                <a:lnTo>
                  <a:pt x="4086" y="966"/>
                </a:lnTo>
                <a:lnTo>
                  <a:pt x="4134" y="942"/>
                </a:lnTo>
                <a:lnTo>
                  <a:pt x="4140" y="930"/>
                </a:lnTo>
                <a:lnTo>
                  <a:pt x="4134" y="918"/>
                </a:lnTo>
                <a:lnTo>
                  <a:pt x="4134" y="912"/>
                </a:lnTo>
                <a:lnTo>
                  <a:pt x="4122" y="906"/>
                </a:lnTo>
                <a:lnTo>
                  <a:pt x="4074" y="906"/>
                </a:lnTo>
                <a:lnTo>
                  <a:pt x="4062" y="912"/>
                </a:lnTo>
                <a:lnTo>
                  <a:pt x="4050" y="912"/>
                </a:lnTo>
                <a:lnTo>
                  <a:pt x="4026" y="924"/>
                </a:lnTo>
                <a:lnTo>
                  <a:pt x="4014" y="936"/>
                </a:lnTo>
                <a:lnTo>
                  <a:pt x="4002" y="942"/>
                </a:lnTo>
                <a:lnTo>
                  <a:pt x="4002" y="954"/>
                </a:lnTo>
                <a:lnTo>
                  <a:pt x="4014" y="960"/>
                </a:lnTo>
                <a:lnTo>
                  <a:pt x="4032" y="966"/>
                </a:lnTo>
                <a:close/>
                <a:moveTo>
                  <a:pt x="4014" y="840"/>
                </a:moveTo>
                <a:lnTo>
                  <a:pt x="4002" y="840"/>
                </a:lnTo>
                <a:lnTo>
                  <a:pt x="3990" y="846"/>
                </a:lnTo>
                <a:lnTo>
                  <a:pt x="3984" y="852"/>
                </a:lnTo>
                <a:lnTo>
                  <a:pt x="3972" y="852"/>
                </a:lnTo>
                <a:lnTo>
                  <a:pt x="3990" y="852"/>
                </a:lnTo>
                <a:lnTo>
                  <a:pt x="4008" y="846"/>
                </a:lnTo>
                <a:lnTo>
                  <a:pt x="4026" y="846"/>
                </a:lnTo>
                <a:lnTo>
                  <a:pt x="4044" y="840"/>
                </a:lnTo>
                <a:lnTo>
                  <a:pt x="4050" y="834"/>
                </a:lnTo>
                <a:lnTo>
                  <a:pt x="4056" y="834"/>
                </a:lnTo>
                <a:lnTo>
                  <a:pt x="4068" y="822"/>
                </a:lnTo>
                <a:lnTo>
                  <a:pt x="4050" y="822"/>
                </a:lnTo>
                <a:lnTo>
                  <a:pt x="4044" y="828"/>
                </a:lnTo>
                <a:lnTo>
                  <a:pt x="4032" y="828"/>
                </a:lnTo>
                <a:lnTo>
                  <a:pt x="4020" y="834"/>
                </a:lnTo>
                <a:lnTo>
                  <a:pt x="4014" y="840"/>
                </a:lnTo>
                <a:close/>
                <a:moveTo>
                  <a:pt x="4122" y="822"/>
                </a:moveTo>
                <a:lnTo>
                  <a:pt x="4104" y="822"/>
                </a:lnTo>
                <a:lnTo>
                  <a:pt x="4098" y="828"/>
                </a:lnTo>
                <a:lnTo>
                  <a:pt x="4098" y="840"/>
                </a:lnTo>
                <a:lnTo>
                  <a:pt x="4104" y="846"/>
                </a:lnTo>
                <a:lnTo>
                  <a:pt x="4110" y="840"/>
                </a:lnTo>
                <a:lnTo>
                  <a:pt x="4116" y="840"/>
                </a:lnTo>
                <a:lnTo>
                  <a:pt x="4128" y="828"/>
                </a:lnTo>
                <a:lnTo>
                  <a:pt x="4122" y="822"/>
                </a:lnTo>
                <a:close/>
                <a:moveTo>
                  <a:pt x="3528" y="1062"/>
                </a:moveTo>
                <a:lnTo>
                  <a:pt x="3522" y="1062"/>
                </a:lnTo>
                <a:lnTo>
                  <a:pt x="3504" y="1080"/>
                </a:lnTo>
                <a:lnTo>
                  <a:pt x="3504" y="1086"/>
                </a:lnTo>
                <a:lnTo>
                  <a:pt x="3510" y="1092"/>
                </a:lnTo>
                <a:lnTo>
                  <a:pt x="3528" y="1092"/>
                </a:lnTo>
                <a:lnTo>
                  <a:pt x="3534" y="1086"/>
                </a:lnTo>
                <a:lnTo>
                  <a:pt x="3540" y="1074"/>
                </a:lnTo>
                <a:lnTo>
                  <a:pt x="3540" y="1068"/>
                </a:lnTo>
                <a:lnTo>
                  <a:pt x="3534" y="1062"/>
                </a:lnTo>
                <a:lnTo>
                  <a:pt x="3528" y="1062"/>
                </a:lnTo>
                <a:close/>
                <a:moveTo>
                  <a:pt x="3588" y="1062"/>
                </a:moveTo>
                <a:lnTo>
                  <a:pt x="3582" y="1062"/>
                </a:lnTo>
                <a:lnTo>
                  <a:pt x="3576" y="1068"/>
                </a:lnTo>
                <a:lnTo>
                  <a:pt x="3576" y="1080"/>
                </a:lnTo>
                <a:lnTo>
                  <a:pt x="3582" y="1086"/>
                </a:lnTo>
                <a:lnTo>
                  <a:pt x="3594" y="1086"/>
                </a:lnTo>
                <a:lnTo>
                  <a:pt x="3600" y="1080"/>
                </a:lnTo>
                <a:lnTo>
                  <a:pt x="3600" y="1068"/>
                </a:lnTo>
                <a:lnTo>
                  <a:pt x="3588" y="1062"/>
                </a:lnTo>
                <a:close/>
                <a:moveTo>
                  <a:pt x="3756" y="1242"/>
                </a:moveTo>
                <a:lnTo>
                  <a:pt x="3744" y="1248"/>
                </a:lnTo>
                <a:lnTo>
                  <a:pt x="3744" y="1260"/>
                </a:lnTo>
                <a:lnTo>
                  <a:pt x="3750" y="1266"/>
                </a:lnTo>
                <a:lnTo>
                  <a:pt x="3762" y="1272"/>
                </a:lnTo>
                <a:lnTo>
                  <a:pt x="3768" y="1272"/>
                </a:lnTo>
                <a:lnTo>
                  <a:pt x="3786" y="1254"/>
                </a:lnTo>
                <a:lnTo>
                  <a:pt x="3786" y="1242"/>
                </a:lnTo>
                <a:lnTo>
                  <a:pt x="3780" y="1236"/>
                </a:lnTo>
                <a:lnTo>
                  <a:pt x="3768" y="1236"/>
                </a:lnTo>
                <a:lnTo>
                  <a:pt x="3756" y="1242"/>
                </a:lnTo>
                <a:close/>
                <a:moveTo>
                  <a:pt x="3984" y="2532"/>
                </a:moveTo>
                <a:lnTo>
                  <a:pt x="3948" y="2520"/>
                </a:lnTo>
                <a:lnTo>
                  <a:pt x="3942" y="2514"/>
                </a:lnTo>
                <a:lnTo>
                  <a:pt x="3936" y="2514"/>
                </a:lnTo>
                <a:lnTo>
                  <a:pt x="3924" y="2526"/>
                </a:lnTo>
                <a:lnTo>
                  <a:pt x="3930" y="2532"/>
                </a:lnTo>
                <a:lnTo>
                  <a:pt x="3942" y="2538"/>
                </a:lnTo>
                <a:lnTo>
                  <a:pt x="3948" y="2544"/>
                </a:lnTo>
                <a:lnTo>
                  <a:pt x="3954" y="2544"/>
                </a:lnTo>
                <a:lnTo>
                  <a:pt x="3960" y="2550"/>
                </a:lnTo>
                <a:lnTo>
                  <a:pt x="3996" y="2550"/>
                </a:lnTo>
                <a:lnTo>
                  <a:pt x="4008" y="2556"/>
                </a:lnTo>
                <a:lnTo>
                  <a:pt x="4020" y="2556"/>
                </a:lnTo>
                <a:lnTo>
                  <a:pt x="4038" y="2538"/>
                </a:lnTo>
                <a:lnTo>
                  <a:pt x="4008" y="2538"/>
                </a:lnTo>
                <a:lnTo>
                  <a:pt x="3984" y="2532"/>
                </a:lnTo>
                <a:close/>
                <a:moveTo>
                  <a:pt x="4098" y="2280"/>
                </a:moveTo>
                <a:lnTo>
                  <a:pt x="4092" y="2280"/>
                </a:lnTo>
                <a:lnTo>
                  <a:pt x="4086" y="2274"/>
                </a:lnTo>
                <a:lnTo>
                  <a:pt x="4050" y="2274"/>
                </a:lnTo>
                <a:lnTo>
                  <a:pt x="4032" y="2268"/>
                </a:lnTo>
                <a:lnTo>
                  <a:pt x="3996" y="2268"/>
                </a:lnTo>
                <a:lnTo>
                  <a:pt x="4002" y="2274"/>
                </a:lnTo>
                <a:lnTo>
                  <a:pt x="4008" y="2274"/>
                </a:lnTo>
                <a:lnTo>
                  <a:pt x="4014" y="2280"/>
                </a:lnTo>
                <a:lnTo>
                  <a:pt x="4026" y="2286"/>
                </a:lnTo>
                <a:lnTo>
                  <a:pt x="4032" y="2286"/>
                </a:lnTo>
                <a:lnTo>
                  <a:pt x="4032" y="2304"/>
                </a:lnTo>
                <a:lnTo>
                  <a:pt x="4044" y="2304"/>
                </a:lnTo>
                <a:lnTo>
                  <a:pt x="4080" y="2310"/>
                </a:lnTo>
                <a:lnTo>
                  <a:pt x="4128" y="2316"/>
                </a:lnTo>
                <a:lnTo>
                  <a:pt x="4164" y="2316"/>
                </a:lnTo>
                <a:lnTo>
                  <a:pt x="4170" y="2310"/>
                </a:lnTo>
                <a:lnTo>
                  <a:pt x="4170" y="2304"/>
                </a:lnTo>
                <a:lnTo>
                  <a:pt x="4164" y="2304"/>
                </a:lnTo>
                <a:lnTo>
                  <a:pt x="4152" y="2292"/>
                </a:lnTo>
                <a:lnTo>
                  <a:pt x="4128" y="2286"/>
                </a:lnTo>
                <a:lnTo>
                  <a:pt x="4098" y="2280"/>
                </a:lnTo>
                <a:close/>
                <a:moveTo>
                  <a:pt x="4194" y="2550"/>
                </a:moveTo>
                <a:lnTo>
                  <a:pt x="4164" y="2550"/>
                </a:lnTo>
                <a:lnTo>
                  <a:pt x="4152" y="2556"/>
                </a:lnTo>
                <a:lnTo>
                  <a:pt x="4146" y="2562"/>
                </a:lnTo>
                <a:lnTo>
                  <a:pt x="4182" y="2526"/>
                </a:lnTo>
                <a:lnTo>
                  <a:pt x="4176" y="2520"/>
                </a:lnTo>
                <a:lnTo>
                  <a:pt x="4152" y="2520"/>
                </a:lnTo>
                <a:lnTo>
                  <a:pt x="4140" y="2526"/>
                </a:lnTo>
                <a:lnTo>
                  <a:pt x="4128" y="2538"/>
                </a:lnTo>
                <a:lnTo>
                  <a:pt x="4104" y="2574"/>
                </a:lnTo>
                <a:lnTo>
                  <a:pt x="4164" y="2568"/>
                </a:lnTo>
                <a:lnTo>
                  <a:pt x="4176" y="2568"/>
                </a:lnTo>
                <a:lnTo>
                  <a:pt x="4182" y="2562"/>
                </a:lnTo>
                <a:lnTo>
                  <a:pt x="4194" y="2562"/>
                </a:lnTo>
                <a:lnTo>
                  <a:pt x="4200" y="2556"/>
                </a:lnTo>
                <a:lnTo>
                  <a:pt x="4200" y="2550"/>
                </a:lnTo>
                <a:lnTo>
                  <a:pt x="4194" y="2550"/>
                </a:lnTo>
                <a:close/>
                <a:moveTo>
                  <a:pt x="4590" y="1962"/>
                </a:moveTo>
                <a:lnTo>
                  <a:pt x="4578" y="1974"/>
                </a:lnTo>
                <a:lnTo>
                  <a:pt x="4578" y="1980"/>
                </a:lnTo>
                <a:lnTo>
                  <a:pt x="4572" y="1986"/>
                </a:lnTo>
                <a:lnTo>
                  <a:pt x="4566" y="1986"/>
                </a:lnTo>
                <a:lnTo>
                  <a:pt x="4554" y="1974"/>
                </a:lnTo>
                <a:lnTo>
                  <a:pt x="4554" y="1962"/>
                </a:lnTo>
                <a:lnTo>
                  <a:pt x="4566" y="1962"/>
                </a:lnTo>
                <a:lnTo>
                  <a:pt x="4572" y="1956"/>
                </a:lnTo>
                <a:lnTo>
                  <a:pt x="4566" y="1932"/>
                </a:lnTo>
                <a:lnTo>
                  <a:pt x="4536" y="1926"/>
                </a:lnTo>
                <a:lnTo>
                  <a:pt x="4530" y="1926"/>
                </a:lnTo>
                <a:lnTo>
                  <a:pt x="4524" y="1932"/>
                </a:lnTo>
                <a:lnTo>
                  <a:pt x="4512" y="1938"/>
                </a:lnTo>
                <a:lnTo>
                  <a:pt x="4494" y="1944"/>
                </a:lnTo>
                <a:lnTo>
                  <a:pt x="4470" y="1956"/>
                </a:lnTo>
                <a:lnTo>
                  <a:pt x="4464" y="1962"/>
                </a:lnTo>
                <a:lnTo>
                  <a:pt x="4458" y="1962"/>
                </a:lnTo>
                <a:lnTo>
                  <a:pt x="4446" y="1968"/>
                </a:lnTo>
                <a:lnTo>
                  <a:pt x="4434" y="1968"/>
                </a:lnTo>
                <a:lnTo>
                  <a:pt x="4416" y="1974"/>
                </a:lnTo>
                <a:lnTo>
                  <a:pt x="4404" y="1974"/>
                </a:lnTo>
                <a:lnTo>
                  <a:pt x="4374" y="1998"/>
                </a:lnTo>
                <a:lnTo>
                  <a:pt x="4386" y="1974"/>
                </a:lnTo>
                <a:lnTo>
                  <a:pt x="4362" y="1956"/>
                </a:lnTo>
                <a:lnTo>
                  <a:pt x="4398" y="1968"/>
                </a:lnTo>
                <a:lnTo>
                  <a:pt x="4410" y="1956"/>
                </a:lnTo>
                <a:lnTo>
                  <a:pt x="4440" y="1950"/>
                </a:lnTo>
                <a:lnTo>
                  <a:pt x="4440" y="1932"/>
                </a:lnTo>
                <a:lnTo>
                  <a:pt x="4494" y="1932"/>
                </a:lnTo>
                <a:lnTo>
                  <a:pt x="4518" y="1920"/>
                </a:lnTo>
                <a:lnTo>
                  <a:pt x="4524" y="1914"/>
                </a:lnTo>
                <a:lnTo>
                  <a:pt x="4536" y="1908"/>
                </a:lnTo>
                <a:lnTo>
                  <a:pt x="4608" y="1908"/>
                </a:lnTo>
                <a:lnTo>
                  <a:pt x="4602" y="1902"/>
                </a:lnTo>
                <a:lnTo>
                  <a:pt x="4596" y="1902"/>
                </a:lnTo>
                <a:lnTo>
                  <a:pt x="4584" y="1896"/>
                </a:lnTo>
                <a:lnTo>
                  <a:pt x="4578" y="1890"/>
                </a:lnTo>
                <a:lnTo>
                  <a:pt x="4578" y="1866"/>
                </a:lnTo>
                <a:lnTo>
                  <a:pt x="4572" y="1866"/>
                </a:lnTo>
                <a:lnTo>
                  <a:pt x="4566" y="1872"/>
                </a:lnTo>
                <a:lnTo>
                  <a:pt x="4542" y="1872"/>
                </a:lnTo>
                <a:lnTo>
                  <a:pt x="4530" y="1878"/>
                </a:lnTo>
                <a:lnTo>
                  <a:pt x="4518" y="1878"/>
                </a:lnTo>
                <a:lnTo>
                  <a:pt x="4518" y="1866"/>
                </a:lnTo>
                <a:lnTo>
                  <a:pt x="4512" y="1860"/>
                </a:lnTo>
                <a:lnTo>
                  <a:pt x="4452" y="1878"/>
                </a:lnTo>
                <a:lnTo>
                  <a:pt x="4458" y="1848"/>
                </a:lnTo>
                <a:lnTo>
                  <a:pt x="4410" y="1860"/>
                </a:lnTo>
                <a:lnTo>
                  <a:pt x="4416" y="1854"/>
                </a:lnTo>
                <a:lnTo>
                  <a:pt x="4422" y="1842"/>
                </a:lnTo>
                <a:lnTo>
                  <a:pt x="4440" y="1824"/>
                </a:lnTo>
                <a:lnTo>
                  <a:pt x="4446" y="1812"/>
                </a:lnTo>
                <a:lnTo>
                  <a:pt x="4446" y="1800"/>
                </a:lnTo>
                <a:lnTo>
                  <a:pt x="4434" y="1800"/>
                </a:lnTo>
                <a:lnTo>
                  <a:pt x="4422" y="1794"/>
                </a:lnTo>
                <a:lnTo>
                  <a:pt x="4398" y="1794"/>
                </a:lnTo>
                <a:lnTo>
                  <a:pt x="4404" y="1770"/>
                </a:lnTo>
                <a:lnTo>
                  <a:pt x="4368" y="1770"/>
                </a:lnTo>
                <a:lnTo>
                  <a:pt x="4380" y="1752"/>
                </a:lnTo>
                <a:lnTo>
                  <a:pt x="4356" y="1728"/>
                </a:lnTo>
                <a:lnTo>
                  <a:pt x="4368" y="1728"/>
                </a:lnTo>
                <a:lnTo>
                  <a:pt x="4380" y="1734"/>
                </a:lnTo>
                <a:lnTo>
                  <a:pt x="4404" y="1734"/>
                </a:lnTo>
                <a:lnTo>
                  <a:pt x="4410" y="1728"/>
                </a:lnTo>
                <a:lnTo>
                  <a:pt x="4422" y="1722"/>
                </a:lnTo>
                <a:lnTo>
                  <a:pt x="4434" y="1710"/>
                </a:lnTo>
                <a:lnTo>
                  <a:pt x="4440" y="1710"/>
                </a:lnTo>
                <a:lnTo>
                  <a:pt x="4398" y="1686"/>
                </a:lnTo>
                <a:lnTo>
                  <a:pt x="4446" y="1656"/>
                </a:lnTo>
                <a:lnTo>
                  <a:pt x="4398" y="1632"/>
                </a:lnTo>
                <a:lnTo>
                  <a:pt x="4350" y="1638"/>
                </a:lnTo>
                <a:lnTo>
                  <a:pt x="4404" y="1614"/>
                </a:lnTo>
                <a:lnTo>
                  <a:pt x="4368" y="1608"/>
                </a:lnTo>
                <a:lnTo>
                  <a:pt x="4410" y="1584"/>
                </a:lnTo>
                <a:lnTo>
                  <a:pt x="4404" y="1560"/>
                </a:lnTo>
                <a:lnTo>
                  <a:pt x="4374" y="1560"/>
                </a:lnTo>
                <a:lnTo>
                  <a:pt x="4380" y="1554"/>
                </a:lnTo>
                <a:lnTo>
                  <a:pt x="4392" y="1530"/>
                </a:lnTo>
                <a:lnTo>
                  <a:pt x="4374" y="1494"/>
                </a:lnTo>
                <a:lnTo>
                  <a:pt x="4362" y="1494"/>
                </a:lnTo>
                <a:lnTo>
                  <a:pt x="4374" y="1470"/>
                </a:lnTo>
                <a:lnTo>
                  <a:pt x="4362" y="1476"/>
                </a:lnTo>
                <a:lnTo>
                  <a:pt x="4356" y="1482"/>
                </a:lnTo>
                <a:lnTo>
                  <a:pt x="4344" y="1488"/>
                </a:lnTo>
                <a:lnTo>
                  <a:pt x="4332" y="1500"/>
                </a:lnTo>
                <a:lnTo>
                  <a:pt x="4332" y="1518"/>
                </a:lnTo>
                <a:lnTo>
                  <a:pt x="4302" y="1506"/>
                </a:lnTo>
                <a:lnTo>
                  <a:pt x="4308" y="1542"/>
                </a:lnTo>
                <a:lnTo>
                  <a:pt x="4284" y="1542"/>
                </a:lnTo>
                <a:lnTo>
                  <a:pt x="4272" y="1560"/>
                </a:lnTo>
                <a:lnTo>
                  <a:pt x="4278" y="1572"/>
                </a:lnTo>
                <a:lnTo>
                  <a:pt x="4254" y="1572"/>
                </a:lnTo>
                <a:lnTo>
                  <a:pt x="4230" y="1614"/>
                </a:lnTo>
                <a:lnTo>
                  <a:pt x="4218" y="1614"/>
                </a:lnTo>
                <a:lnTo>
                  <a:pt x="4236" y="1578"/>
                </a:lnTo>
                <a:lnTo>
                  <a:pt x="4224" y="1566"/>
                </a:lnTo>
                <a:lnTo>
                  <a:pt x="4212" y="1566"/>
                </a:lnTo>
                <a:lnTo>
                  <a:pt x="4194" y="1584"/>
                </a:lnTo>
                <a:lnTo>
                  <a:pt x="4182" y="1590"/>
                </a:lnTo>
                <a:lnTo>
                  <a:pt x="4176" y="1596"/>
                </a:lnTo>
                <a:lnTo>
                  <a:pt x="4164" y="1602"/>
                </a:lnTo>
                <a:lnTo>
                  <a:pt x="4158" y="1608"/>
                </a:lnTo>
                <a:lnTo>
                  <a:pt x="4146" y="1614"/>
                </a:lnTo>
                <a:lnTo>
                  <a:pt x="4140" y="1620"/>
                </a:lnTo>
                <a:lnTo>
                  <a:pt x="4116" y="1632"/>
                </a:lnTo>
                <a:lnTo>
                  <a:pt x="4110" y="1638"/>
                </a:lnTo>
                <a:lnTo>
                  <a:pt x="4116" y="1614"/>
                </a:lnTo>
                <a:lnTo>
                  <a:pt x="4116" y="1596"/>
                </a:lnTo>
                <a:lnTo>
                  <a:pt x="4080" y="1632"/>
                </a:lnTo>
                <a:lnTo>
                  <a:pt x="4014" y="1644"/>
                </a:lnTo>
                <a:lnTo>
                  <a:pt x="4074" y="1626"/>
                </a:lnTo>
                <a:lnTo>
                  <a:pt x="4080" y="1620"/>
                </a:lnTo>
                <a:lnTo>
                  <a:pt x="4092" y="1596"/>
                </a:lnTo>
                <a:lnTo>
                  <a:pt x="4098" y="1590"/>
                </a:lnTo>
                <a:lnTo>
                  <a:pt x="4098" y="1578"/>
                </a:lnTo>
                <a:lnTo>
                  <a:pt x="4092" y="1572"/>
                </a:lnTo>
                <a:lnTo>
                  <a:pt x="4050" y="1572"/>
                </a:lnTo>
                <a:lnTo>
                  <a:pt x="4038" y="1578"/>
                </a:lnTo>
                <a:lnTo>
                  <a:pt x="4032" y="1578"/>
                </a:lnTo>
                <a:lnTo>
                  <a:pt x="4020" y="1584"/>
                </a:lnTo>
                <a:lnTo>
                  <a:pt x="4002" y="1584"/>
                </a:lnTo>
                <a:lnTo>
                  <a:pt x="4002" y="1578"/>
                </a:lnTo>
                <a:lnTo>
                  <a:pt x="4008" y="1572"/>
                </a:lnTo>
                <a:lnTo>
                  <a:pt x="4020" y="1566"/>
                </a:lnTo>
                <a:lnTo>
                  <a:pt x="4026" y="1560"/>
                </a:lnTo>
                <a:lnTo>
                  <a:pt x="4032" y="1560"/>
                </a:lnTo>
                <a:lnTo>
                  <a:pt x="4032" y="1572"/>
                </a:lnTo>
                <a:lnTo>
                  <a:pt x="4050" y="1560"/>
                </a:lnTo>
                <a:lnTo>
                  <a:pt x="4044" y="1536"/>
                </a:lnTo>
                <a:lnTo>
                  <a:pt x="4050" y="1530"/>
                </a:lnTo>
                <a:lnTo>
                  <a:pt x="4062" y="1524"/>
                </a:lnTo>
                <a:lnTo>
                  <a:pt x="4074" y="1512"/>
                </a:lnTo>
                <a:lnTo>
                  <a:pt x="4074" y="1506"/>
                </a:lnTo>
                <a:lnTo>
                  <a:pt x="4068" y="1500"/>
                </a:lnTo>
                <a:lnTo>
                  <a:pt x="4056" y="1494"/>
                </a:lnTo>
                <a:lnTo>
                  <a:pt x="4044" y="1494"/>
                </a:lnTo>
                <a:lnTo>
                  <a:pt x="4032" y="1488"/>
                </a:lnTo>
                <a:lnTo>
                  <a:pt x="4014" y="1488"/>
                </a:lnTo>
                <a:lnTo>
                  <a:pt x="4044" y="1488"/>
                </a:lnTo>
                <a:lnTo>
                  <a:pt x="4056" y="1482"/>
                </a:lnTo>
                <a:lnTo>
                  <a:pt x="4074" y="1482"/>
                </a:lnTo>
                <a:lnTo>
                  <a:pt x="4086" y="1470"/>
                </a:lnTo>
                <a:lnTo>
                  <a:pt x="4098" y="1446"/>
                </a:lnTo>
                <a:lnTo>
                  <a:pt x="4104" y="1440"/>
                </a:lnTo>
                <a:lnTo>
                  <a:pt x="4110" y="1440"/>
                </a:lnTo>
                <a:lnTo>
                  <a:pt x="4122" y="1434"/>
                </a:lnTo>
                <a:lnTo>
                  <a:pt x="4128" y="1434"/>
                </a:lnTo>
                <a:lnTo>
                  <a:pt x="4134" y="1428"/>
                </a:lnTo>
                <a:lnTo>
                  <a:pt x="4122" y="1416"/>
                </a:lnTo>
                <a:lnTo>
                  <a:pt x="4110" y="1422"/>
                </a:lnTo>
                <a:lnTo>
                  <a:pt x="4098" y="1434"/>
                </a:lnTo>
                <a:lnTo>
                  <a:pt x="4092" y="1404"/>
                </a:lnTo>
                <a:lnTo>
                  <a:pt x="4068" y="1404"/>
                </a:lnTo>
                <a:lnTo>
                  <a:pt x="4050" y="1410"/>
                </a:lnTo>
                <a:lnTo>
                  <a:pt x="4026" y="1410"/>
                </a:lnTo>
                <a:lnTo>
                  <a:pt x="4020" y="1404"/>
                </a:lnTo>
                <a:lnTo>
                  <a:pt x="4020" y="1386"/>
                </a:lnTo>
                <a:lnTo>
                  <a:pt x="4038" y="1368"/>
                </a:lnTo>
                <a:lnTo>
                  <a:pt x="4032" y="1362"/>
                </a:lnTo>
                <a:lnTo>
                  <a:pt x="4014" y="1362"/>
                </a:lnTo>
                <a:lnTo>
                  <a:pt x="4008" y="1368"/>
                </a:lnTo>
                <a:lnTo>
                  <a:pt x="4020" y="1344"/>
                </a:lnTo>
                <a:lnTo>
                  <a:pt x="3984" y="1350"/>
                </a:lnTo>
                <a:lnTo>
                  <a:pt x="3984" y="1326"/>
                </a:lnTo>
                <a:lnTo>
                  <a:pt x="3978" y="1314"/>
                </a:lnTo>
                <a:lnTo>
                  <a:pt x="3972" y="1308"/>
                </a:lnTo>
                <a:lnTo>
                  <a:pt x="3948" y="1308"/>
                </a:lnTo>
                <a:lnTo>
                  <a:pt x="3930" y="1314"/>
                </a:lnTo>
                <a:lnTo>
                  <a:pt x="3906" y="1326"/>
                </a:lnTo>
                <a:lnTo>
                  <a:pt x="3900" y="1332"/>
                </a:lnTo>
                <a:lnTo>
                  <a:pt x="3894" y="1332"/>
                </a:lnTo>
                <a:lnTo>
                  <a:pt x="3888" y="1326"/>
                </a:lnTo>
                <a:lnTo>
                  <a:pt x="3876" y="1320"/>
                </a:lnTo>
                <a:lnTo>
                  <a:pt x="3864" y="1320"/>
                </a:lnTo>
                <a:lnTo>
                  <a:pt x="3852" y="1326"/>
                </a:lnTo>
                <a:lnTo>
                  <a:pt x="3846" y="1326"/>
                </a:lnTo>
                <a:lnTo>
                  <a:pt x="3834" y="1332"/>
                </a:lnTo>
                <a:lnTo>
                  <a:pt x="3822" y="1326"/>
                </a:lnTo>
                <a:lnTo>
                  <a:pt x="3762" y="1302"/>
                </a:lnTo>
                <a:lnTo>
                  <a:pt x="3738" y="1302"/>
                </a:lnTo>
                <a:lnTo>
                  <a:pt x="3714" y="1314"/>
                </a:lnTo>
                <a:lnTo>
                  <a:pt x="3708" y="1326"/>
                </a:lnTo>
                <a:lnTo>
                  <a:pt x="3702" y="1326"/>
                </a:lnTo>
                <a:lnTo>
                  <a:pt x="3684" y="1344"/>
                </a:lnTo>
                <a:lnTo>
                  <a:pt x="3684" y="1350"/>
                </a:lnTo>
                <a:lnTo>
                  <a:pt x="3696" y="1356"/>
                </a:lnTo>
                <a:lnTo>
                  <a:pt x="3702" y="1362"/>
                </a:lnTo>
                <a:lnTo>
                  <a:pt x="3708" y="1374"/>
                </a:lnTo>
                <a:lnTo>
                  <a:pt x="3708" y="1380"/>
                </a:lnTo>
                <a:lnTo>
                  <a:pt x="3702" y="1386"/>
                </a:lnTo>
                <a:lnTo>
                  <a:pt x="3690" y="1392"/>
                </a:lnTo>
                <a:lnTo>
                  <a:pt x="3672" y="1410"/>
                </a:lnTo>
                <a:lnTo>
                  <a:pt x="3660" y="1416"/>
                </a:lnTo>
                <a:lnTo>
                  <a:pt x="3636" y="1422"/>
                </a:lnTo>
                <a:lnTo>
                  <a:pt x="3660" y="1440"/>
                </a:lnTo>
                <a:lnTo>
                  <a:pt x="3654" y="1446"/>
                </a:lnTo>
                <a:lnTo>
                  <a:pt x="3642" y="1446"/>
                </a:lnTo>
                <a:lnTo>
                  <a:pt x="3636" y="1452"/>
                </a:lnTo>
                <a:lnTo>
                  <a:pt x="3636" y="1470"/>
                </a:lnTo>
                <a:lnTo>
                  <a:pt x="3642" y="1482"/>
                </a:lnTo>
                <a:lnTo>
                  <a:pt x="3642" y="1488"/>
                </a:lnTo>
                <a:lnTo>
                  <a:pt x="3636" y="1500"/>
                </a:lnTo>
                <a:lnTo>
                  <a:pt x="3624" y="1506"/>
                </a:lnTo>
                <a:lnTo>
                  <a:pt x="3618" y="1512"/>
                </a:lnTo>
                <a:lnTo>
                  <a:pt x="3606" y="1512"/>
                </a:lnTo>
                <a:lnTo>
                  <a:pt x="3582" y="1524"/>
                </a:lnTo>
                <a:lnTo>
                  <a:pt x="3576" y="1536"/>
                </a:lnTo>
                <a:lnTo>
                  <a:pt x="3576" y="1548"/>
                </a:lnTo>
                <a:lnTo>
                  <a:pt x="3570" y="1548"/>
                </a:lnTo>
                <a:lnTo>
                  <a:pt x="3564" y="1554"/>
                </a:lnTo>
                <a:lnTo>
                  <a:pt x="3552" y="1554"/>
                </a:lnTo>
                <a:lnTo>
                  <a:pt x="3540" y="1560"/>
                </a:lnTo>
                <a:lnTo>
                  <a:pt x="3534" y="1566"/>
                </a:lnTo>
                <a:lnTo>
                  <a:pt x="3522" y="1572"/>
                </a:lnTo>
                <a:lnTo>
                  <a:pt x="3504" y="1590"/>
                </a:lnTo>
                <a:lnTo>
                  <a:pt x="3510" y="1596"/>
                </a:lnTo>
                <a:lnTo>
                  <a:pt x="3522" y="1602"/>
                </a:lnTo>
                <a:lnTo>
                  <a:pt x="3534" y="1614"/>
                </a:lnTo>
                <a:lnTo>
                  <a:pt x="3552" y="1620"/>
                </a:lnTo>
                <a:lnTo>
                  <a:pt x="3558" y="1632"/>
                </a:lnTo>
                <a:lnTo>
                  <a:pt x="3564" y="1638"/>
                </a:lnTo>
                <a:lnTo>
                  <a:pt x="3564" y="1662"/>
                </a:lnTo>
                <a:lnTo>
                  <a:pt x="3558" y="1698"/>
                </a:lnTo>
                <a:lnTo>
                  <a:pt x="3540" y="1746"/>
                </a:lnTo>
                <a:lnTo>
                  <a:pt x="3510" y="1776"/>
                </a:lnTo>
                <a:lnTo>
                  <a:pt x="3468" y="1800"/>
                </a:lnTo>
                <a:lnTo>
                  <a:pt x="3426" y="1830"/>
                </a:lnTo>
                <a:lnTo>
                  <a:pt x="3390" y="1854"/>
                </a:lnTo>
                <a:lnTo>
                  <a:pt x="3366" y="1860"/>
                </a:lnTo>
                <a:lnTo>
                  <a:pt x="3336" y="1860"/>
                </a:lnTo>
                <a:lnTo>
                  <a:pt x="3300" y="1866"/>
                </a:lnTo>
                <a:lnTo>
                  <a:pt x="3276" y="1872"/>
                </a:lnTo>
                <a:lnTo>
                  <a:pt x="3258" y="1878"/>
                </a:lnTo>
                <a:lnTo>
                  <a:pt x="3258" y="1902"/>
                </a:lnTo>
                <a:lnTo>
                  <a:pt x="3264" y="1914"/>
                </a:lnTo>
                <a:lnTo>
                  <a:pt x="3264" y="1926"/>
                </a:lnTo>
                <a:lnTo>
                  <a:pt x="3270" y="1938"/>
                </a:lnTo>
                <a:lnTo>
                  <a:pt x="3270" y="1950"/>
                </a:lnTo>
                <a:lnTo>
                  <a:pt x="3252" y="1968"/>
                </a:lnTo>
                <a:lnTo>
                  <a:pt x="3234" y="2004"/>
                </a:lnTo>
                <a:lnTo>
                  <a:pt x="3234" y="2076"/>
                </a:lnTo>
                <a:lnTo>
                  <a:pt x="3210" y="2088"/>
                </a:lnTo>
                <a:lnTo>
                  <a:pt x="3204" y="2094"/>
                </a:lnTo>
                <a:lnTo>
                  <a:pt x="3180" y="2106"/>
                </a:lnTo>
                <a:lnTo>
                  <a:pt x="3180" y="2142"/>
                </a:lnTo>
                <a:lnTo>
                  <a:pt x="3156" y="2166"/>
                </a:lnTo>
                <a:lnTo>
                  <a:pt x="3156" y="2154"/>
                </a:lnTo>
                <a:lnTo>
                  <a:pt x="3162" y="2148"/>
                </a:lnTo>
                <a:lnTo>
                  <a:pt x="3162" y="2142"/>
                </a:lnTo>
                <a:lnTo>
                  <a:pt x="3156" y="2130"/>
                </a:lnTo>
                <a:lnTo>
                  <a:pt x="3138" y="2130"/>
                </a:lnTo>
                <a:lnTo>
                  <a:pt x="3126" y="2136"/>
                </a:lnTo>
                <a:lnTo>
                  <a:pt x="3108" y="2154"/>
                </a:lnTo>
                <a:lnTo>
                  <a:pt x="3108" y="2166"/>
                </a:lnTo>
                <a:lnTo>
                  <a:pt x="3114" y="2178"/>
                </a:lnTo>
                <a:lnTo>
                  <a:pt x="3114" y="2190"/>
                </a:lnTo>
                <a:lnTo>
                  <a:pt x="3108" y="2196"/>
                </a:lnTo>
                <a:lnTo>
                  <a:pt x="3108" y="2178"/>
                </a:lnTo>
                <a:lnTo>
                  <a:pt x="3102" y="2166"/>
                </a:lnTo>
                <a:lnTo>
                  <a:pt x="3090" y="2154"/>
                </a:lnTo>
                <a:lnTo>
                  <a:pt x="3078" y="2154"/>
                </a:lnTo>
                <a:lnTo>
                  <a:pt x="3066" y="2160"/>
                </a:lnTo>
                <a:lnTo>
                  <a:pt x="3042" y="2160"/>
                </a:lnTo>
                <a:lnTo>
                  <a:pt x="3036" y="2166"/>
                </a:lnTo>
                <a:lnTo>
                  <a:pt x="3030" y="2166"/>
                </a:lnTo>
                <a:lnTo>
                  <a:pt x="3042" y="2160"/>
                </a:lnTo>
                <a:lnTo>
                  <a:pt x="3060" y="2142"/>
                </a:lnTo>
                <a:lnTo>
                  <a:pt x="3072" y="2136"/>
                </a:lnTo>
                <a:lnTo>
                  <a:pt x="3078" y="2124"/>
                </a:lnTo>
                <a:lnTo>
                  <a:pt x="3078" y="2118"/>
                </a:lnTo>
                <a:lnTo>
                  <a:pt x="3072" y="2106"/>
                </a:lnTo>
                <a:lnTo>
                  <a:pt x="3060" y="2100"/>
                </a:lnTo>
                <a:lnTo>
                  <a:pt x="3048" y="2088"/>
                </a:lnTo>
                <a:lnTo>
                  <a:pt x="3030" y="2088"/>
                </a:lnTo>
                <a:lnTo>
                  <a:pt x="3024" y="2082"/>
                </a:lnTo>
                <a:lnTo>
                  <a:pt x="3018" y="2082"/>
                </a:lnTo>
                <a:lnTo>
                  <a:pt x="3024" y="2082"/>
                </a:lnTo>
                <a:lnTo>
                  <a:pt x="3042" y="2064"/>
                </a:lnTo>
                <a:lnTo>
                  <a:pt x="3042" y="2058"/>
                </a:lnTo>
                <a:lnTo>
                  <a:pt x="3030" y="2034"/>
                </a:lnTo>
                <a:lnTo>
                  <a:pt x="3030" y="2028"/>
                </a:lnTo>
                <a:lnTo>
                  <a:pt x="3024" y="2016"/>
                </a:lnTo>
                <a:lnTo>
                  <a:pt x="3060" y="1992"/>
                </a:lnTo>
                <a:lnTo>
                  <a:pt x="3060" y="1968"/>
                </a:lnTo>
                <a:lnTo>
                  <a:pt x="3084" y="1956"/>
                </a:lnTo>
                <a:lnTo>
                  <a:pt x="3084" y="1914"/>
                </a:lnTo>
                <a:lnTo>
                  <a:pt x="3090" y="1914"/>
                </a:lnTo>
                <a:lnTo>
                  <a:pt x="3102" y="1902"/>
                </a:lnTo>
                <a:lnTo>
                  <a:pt x="3114" y="1896"/>
                </a:lnTo>
                <a:lnTo>
                  <a:pt x="3132" y="1878"/>
                </a:lnTo>
                <a:lnTo>
                  <a:pt x="3126" y="1866"/>
                </a:lnTo>
                <a:lnTo>
                  <a:pt x="3120" y="1860"/>
                </a:lnTo>
                <a:lnTo>
                  <a:pt x="3084" y="1848"/>
                </a:lnTo>
                <a:lnTo>
                  <a:pt x="2976" y="1848"/>
                </a:lnTo>
                <a:lnTo>
                  <a:pt x="2940" y="1860"/>
                </a:lnTo>
                <a:lnTo>
                  <a:pt x="2946" y="1848"/>
                </a:lnTo>
                <a:lnTo>
                  <a:pt x="2952" y="1842"/>
                </a:lnTo>
                <a:lnTo>
                  <a:pt x="2952" y="1830"/>
                </a:lnTo>
                <a:lnTo>
                  <a:pt x="2958" y="1824"/>
                </a:lnTo>
                <a:lnTo>
                  <a:pt x="2952" y="1818"/>
                </a:lnTo>
                <a:lnTo>
                  <a:pt x="2940" y="1812"/>
                </a:lnTo>
                <a:lnTo>
                  <a:pt x="2928" y="1812"/>
                </a:lnTo>
                <a:lnTo>
                  <a:pt x="2892" y="1800"/>
                </a:lnTo>
                <a:lnTo>
                  <a:pt x="2874" y="1800"/>
                </a:lnTo>
                <a:lnTo>
                  <a:pt x="2868" y="1794"/>
                </a:lnTo>
                <a:lnTo>
                  <a:pt x="2862" y="1794"/>
                </a:lnTo>
                <a:lnTo>
                  <a:pt x="2862" y="1770"/>
                </a:lnTo>
                <a:lnTo>
                  <a:pt x="2856" y="1752"/>
                </a:lnTo>
                <a:lnTo>
                  <a:pt x="2844" y="1740"/>
                </a:lnTo>
                <a:lnTo>
                  <a:pt x="2790" y="1722"/>
                </a:lnTo>
                <a:lnTo>
                  <a:pt x="2778" y="1722"/>
                </a:lnTo>
                <a:lnTo>
                  <a:pt x="2778" y="1716"/>
                </a:lnTo>
                <a:lnTo>
                  <a:pt x="2766" y="1704"/>
                </a:lnTo>
                <a:lnTo>
                  <a:pt x="2754" y="1704"/>
                </a:lnTo>
                <a:lnTo>
                  <a:pt x="2736" y="1698"/>
                </a:lnTo>
                <a:lnTo>
                  <a:pt x="2694" y="1698"/>
                </a:lnTo>
                <a:lnTo>
                  <a:pt x="2646" y="1704"/>
                </a:lnTo>
                <a:lnTo>
                  <a:pt x="2610" y="1716"/>
                </a:lnTo>
                <a:lnTo>
                  <a:pt x="2592" y="1716"/>
                </a:lnTo>
                <a:lnTo>
                  <a:pt x="2598" y="1716"/>
                </a:lnTo>
                <a:lnTo>
                  <a:pt x="2604" y="1710"/>
                </a:lnTo>
                <a:lnTo>
                  <a:pt x="2616" y="1710"/>
                </a:lnTo>
                <a:lnTo>
                  <a:pt x="2628" y="1704"/>
                </a:lnTo>
                <a:lnTo>
                  <a:pt x="2634" y="1692"/>
                </a:lnTo>
                <a:lnTo>
                  <a:pt x="2640" y="1686"/>
                </a:lnTo>
                <a:lnTo>
                  <a:pt x="2646" y="1662"/>
                </a:lnTo>
                <a:lnTo>
                  <a:pt x="2658" y="1632"/>
                </a:lnTo>
                <a:lnTo>
                  <a:pt x="2664" y="1602"/>
                </a:lnTo>
                <a:lnTo>
                  <a:pt x="2670" y="1590"/>
                </a:lnTo>
                <a:lnTo>
                  <a:pt x="2658" y="1590"/>
                </a:lnTo>
                <a:lnTo>
                  <a:pt x="2646" y="1584"/>
                </a:lnTo>
                <a:lnTo>
                  <a:pt x="2616" y="1584"/>
                </a:lnTo>
                <a:lnTo>
                  <a:pt x="2610" y="1590"/>
                </a:lnTo>
                <a:lnTo>
                  <a:pt x="2598" y="1596"/>
                </a:lnTo>
                <a:lnTo>
                  <a:pt x="2592" y="1602"/>
                </a:lnTo>
                <a:lnTo>
                  <a:pt x="2580" y="1608"/>
                </a:lnTo>
                <a:lnTo>
                  <a:pt x="2598" y="1578"/>
                </a:lnTo>
                <a:lnTo>
                  <a:pt x="2592" y="1560"/>
                </a:lnTo>
                <a:lnTo>
                  <a:pt x="2610" y="1542"/>
                </a:lnTo>
                <a:lnTo>
                  <a:pt x="2616" y="1530"/>
                </a:lnTo>
                <a:lnTo>
                  <a:pt x="2640" y="1506"/>
                </a:lnTo>
                <a:lnTo>
                  <a:pt x="2646" y="1494"/>
                </a:lnTo>
                <a:lnTo>
                  <a:pt x="2664" y="1476"/>
                </a:lnTo>
                <a:lnTo>
                  <a:pt x="2694" y="1452"/>
                </a:lnTo>
                <a:lnTo>
                  <a:pt x="2730" y="1428"/>
                </a:lnTo>
                <a:lnTo>
                  <a:pt x="2754" y="1410"/>
                </a:lnTo>
                <a:lnTo>
                  <a:pt x="2766" y="1404"/>
                </a:lnTo>
                <a:lnTo>
                  <a:pt x="2760" y="1392"/>
                </a:lnTo>
                <a:lnTo>
                  <a:pt x="2826" y="1368"/>
                </a:lnTo>
                <a:lnTo>
                  <a:pt x="2826" y="1350"/>
                </a:lnTo>
                <a:lnTo>
                  <a:pt x="2868" y="1344"/>
                </a:lnTo>
                <a:lnTo>
                  <a:pt x="2868" y="1326"/>
                </a:lnTo>
                <a:lnTo>
                  <a:pt x="2898" y="1320"/>
                </a:lnTo>
                <a:lnTo>
                  <a:pt x="2952" y="1284"/>
                </a:lnTo>
                <a:lnTo>
                  <a:pt x="3006" y="1284"/>
                </a:lnTo>
                <a:lnTo>
                  <a:pt x="3042" y="1278"/>
                </a:lnTo>
                <a:lnTo>
                  <a:pt x="3060" y="1266"/>
                </a:lnTo>
                <a:lnTo>
                  <a:pt x="3060" y="1254"/>
                </a:lnTo>
                <a:lnTo>
                  <a:pt x="3030" y="1224"/>
                </a:lnTo>
                <a:lnTo>
                  <a:pt x="2970" y="1230"/>
                </a:lnTo>
                <a:lnTo>
                  <a:pt x="2982" y="1218"/>
                </a:lnTo>
                <a:lnTo>
                  <a:pt x="2928" y="1194"/>
                </a:lnTo>
                <a:lnTo>
                  <a:pt x="2952" y="1188"/>
                </a:lnTo>
                <a:lnTo>
                  <a:pt x="3036" y="1212"/>
                </a:lnTo>
                <a:lnTo>
                  <a:pt x="3054" y="1230"/>
                </a:lnTo>
                <a:lnTo>
                  <a:pt x="3066" y="1236"/>
                </a:lnTo>
                <a:lnTo>
                  <a:pt x="3096" y="1236"/>
                </a:lnTo>
                <a:lnTo>
                  <a:pt x="3108" y="1230"/>
                </a:lnTo>
                <a:lnTo>
                  <a:pt x="3114" y="1218"/>
                </a:lnTo>
                <a:lnTo>
                  <a:pt x="3126" y="1206"/>
                </a:lnTo>
                <a:lnTo>
                  <a:pt x="3132" y="1194"/>
                </a:lnTo>
                <a:lnTo>
                  <a:pt x="3144" y="1188"/>
                </a:lnTo>
                <a:lnTo>
                  <a:pt x="3150" y="1182"/>
                </a:lnTo>
                <a:lnTo>
                  <a:pt x="3156" y="1182"/>
                </a:lnTo>
                <a:lnTo>
                  <a:pt x="3180" y="1194"/>
                </a:lnTo>
                <a:lnTo>
                  <a:pt x="3198" y="1200"/>
                </a:lnTo>
                <a:lnTo>
                  <a:pt x="3210" y="1200"/>
                </a:lnTo>
                <a:lnTo>
                  <a:pt x="3246" y="1182"/>
                </a:lnTo>
                <a:lnTo>
                  <a:pt x="3282" y="1170"/>
                </a:lnTo>
                <a:lnTo>
                  <a:pt x="3318" y="1152"/>
                </a:lnTo>
                <a:lnTo>
                  <a:pt x="3336" y="1146"/>
                </a:lnTo>
                <a:lnTo>
                  <a:pt x="3360" y="1134"/>
                </a:lnTo>
                <a:lnTo>
                  <a:pt x="3372" y="1122"/>
                </a:lnTo>
                <a:lnTo>
                  <a:pt x="3366" y="1116"/>
                </a:lnTo>
                <a:lnTo>
                  <a:pt x="3342" y="1110"/>
                </a:lnTo>
                <a:lnTo>
                  <a:pt x="3264" y="1110"/>
                </a:lnTo>
                <a:lnTo>
                  <a:pt x="3258" y="1086"/>
                </a:lnTo>
                <a:lnTo>
                  <a:pt x="3174" y="1056"/>
                </a:lnTo>
                <a:lnTo>
                  <a:pt x="3186" y="1056"/>
                </a:lnTo>
                <a:lnTo>
                  <a:pt x="3216" y="1050"/>
                </a:lnTo>
                <a:lnTo>
                  <a:pt x="3252" y="1050"/>
                </a:lnTo>
                <a:lnTo>
                  <a:pt x="3282" y="1056"/>
                </a:lnTo>
                <a:lnTo>
                  <a:pt x="3294" y="1062"/>
                </a:lnTo>
                <a:lnTo>
                  <a:pt x="3306" y="1074"/>
                </a:lnTo>
                <a:lnTo>
                  <a:pt x="3324" y="1086"/>
                </a:lnTo>
                <a:lnTo>
                  <a:pt x="3336" y="1098"/>
                </a:lnTo>
                <a:lnTo>
                  <a:pt x="3348" y="1104"/>
                </a:lnTo>
                <a:lnTo>
                  <a:pt x="3372" y="1098"/>
                </a:lnTo>
                <a:lnTo>
                  <a:pt x="3408" y="1080"/>
                </a:lnTo>
                <a:lnTo>
                  <a:pt x="3444" y="1068"/>
                </a:lnTo>
                <a:lnTo>
                  <a:pt x="3474" y="1050"/>
                </a:lnTo>
                <a:lnTo>
                  <a:pt x="3486" y="1044"/>
                </a:lnTo>
                <a:lnTo>
                  <a:pt x="3462" y="1032"/>
                </a:lnTo>
                <a:lnTo>
                  <a:pt x="3468" y="1026"/>
                </a:lnTo>
                <a:lnTo>
                  <a:pt x="3492" y="1014"/>
                </a:lnTo>
                <a:lnTo>
                  <a:pt x="3522" y="1014"/>
                </a:lnTo>
                <a:lnTo>
                  <a:pt x="3528" y="1020"/>
                </a:lnTo>
                <a:lnTo>
                  <a:pt x="3534" y="1032"/>
                </a:lnTo>
                <a:lnTo>
                  <a:pt x="3540" y="1038"/>
                </a:lnTo>
                <a:lnTo>
                  <a:pt x="3570" y="1050"/>
                </a:lnTo>
                <a:lnTo>
                  <a:pt x="3576" y="1026"/>
                </a:lnTo>
                <a:lnTo>
                  <a:pt x="3594" y="1044"/>
                </a:lnTo>
                <a:lnTo>
                  <a:pt x="3600" y="1038"/>
                </a:lnTo>
                <a:lnTo>
                  <a:pt x="3600" y="1026"/>
                </a:lnTo>
                <a:lnTo>
                  <a:pt x="3594" y="1014"/>
                </a:lnTo>
                <a:lnTo>
                  <a:pt x="3582" y="1002"/>
                </a:lnTo>
                <a:lnTo>
                  <a:pt x="3564" y="990"/>
                </a:lnTo>
                <a:lnTo>
                  <a:pt x="3606" y="984"/>
                </a:lnTo>
                <a:lnTo>
                  <a:pt x="3606" y="990"/>
                </a:lnTo>
                <a:lnTo>
                  <a:pt x="3612" y="996"/>
                </a:lnTo>
                <a:lnTo>
                  <a:pt x="3612" y="1008"/>
                </a:lnTo>
                <a:lnTo>
                  <a:pt x="3624" y="1032"/>
                </a:lnTo>
                <a:lnTo>
                  <a:pt x="3630" y="1038"/>
                </a:lnTo>
                <a:lnTo>
                  <a:pt x="3636" y="1038"/>
                </a:lnTo>
                <a:lnTo>
                  <a:pt x="3654" y="1032"/>
                </a:lnTo>
                <a:lnTo>
                  <a:pt x="3690" y="1026"/>
                </a:lnTo>
                <a:lnTo>
                  <a:pt x="3732" y="1008"/>
                </a:lnTo>
                <a:lnTo>
                  <a:pt x="3768" y="990"/>
                </a:lnTo>
                <a:lnTo>
                  <a:pt x="3798" y="972"/>
                </a:lnTo>
                <a:lnTo>
                  <a:pt x="3798" y="960"/>
                </a:lnTo>
                <a:lnTo>
                  <a:pt x="3786" y="942"/>
                </a:lnTo>
                <a:lnTo>
                  <a:pt x="3780" y="930"/>
                </a:lnTo>
                <a:lnTo>
                  <a:pt x="3774" y="912"/>
                </a:lnTo>
                <a:lnTo>
                  <a:pt x="3774" y="900"/>
                </a:lnTo>
                <a:lnTo>
                  <a:pt x="3780" y="894"/>
                </a:lnTo>
                <a:lnTo>
                  <a:pt x="3792" y="894"/>
                </a:lnTo>
                <a:lnTo>
                  <a:pt x="3804" y="888"/>
                </a:lnTo>
                <a:lnTo>
                  <a:pt x="3822" y="888"/>
                </a:lnTo>
                <a:lnTo>
                  <a:pt x="3840" y="882"/>
                </a:lnTo>
                <a:lnTo>
                  <a:pt x="3858" y="882"/>
                </a:lnTo>
                <a:lnTo>
                  <a:pt x="3864" y="876"/>
                </a:lnTo>
                <a:lnTo>
                  <a:pt x="3870" y="876"/>
                </a:lnTo>
                <a:lnTo>
                  <a:pt x="3870" y="858"/>
                </a:lnTo>
                <a:lnTo>
                  <a:pt x="3864" y="846"/>
                </a:lnTo>
                <a:lnTo>
                  <a:pt x="3864" y="840"/>
                </a:lnTo>
                <a:lnTo>
                  <a:pt x="3858" y="828"/>
                </a:lnTo>
                <a:lnTo>
                  <a:pt x="3840" y="804"/>
                </a:lnTo>
                <a:lnTo>
                  <a:pt x="3822" y="798"/>
                </a:lnTo>
                <a:lnTo>
                  <a:pt x="3786" y="792"/>
                </a:lnTo>
                <a:lnTo>
                  <a:pt x="3744" y="792"/>
                </a:lnTo>
                <a:lnTo>
                  <a:pt x="3708" y="804"/>
                </a:lnTo>
                <a:lnTo>
                  <a:pt x="3690" y="822"/>
                </a:lnTo>
                <a:lnTo>
                  <a:pt x="3690" y="840"/>
                </a:lnTo>
                <a:lnTo>
                  <a:pt x="3696" y="840"/>
                </a:lnTo>
                <a:lnTo>
                  <a:pt x="3702" y="846"/>
                </a:lnTo>
                <a:lnTo>
                  <a:pt x="3666" y="870"/>
                </a:lnTo>
                <a:lnTo>
                  <a:pt x="3642" y="870"/>
                </a:lnTo>
                <a:lnTo>
                  <a:pt x="3576" y="918"/>
                </a:lnTo>
                <a:lnTo>
                  <a:pt x="3552" y="930"/>
                </a:lnTo>
                <a:lnTo>
                  <a:pt x="3546" y="936"/>
                </a:lnTo>
                <a:lnTo>
                  <a:pt x="3540" y="948"/>
                </a:lnTo>
                <a:lnTo>
                  <a:pt x="3522" y="966"/>
                </a:lnTo>
                <a:lnTo>
                  <a:pt x="3492" y="966"/>
                </a:lnTo>
                <a:lnTo>
                  <a:pt x="3456" y="984"/>
                </a:lnTo>
                <a:lnTo>
                  <a:pt x="3456" y="972"/>
                </a:lnTo>
                <a:lnTo>
                  <a:pt x="3450" y="954"/>
                </a:lnTo>
                <a:lnTo>
                  <a:pt x="3450" y="918"/>
                </a:lnTo>
                <a:lnTo>
                  <a:pt x="3456" y="912"/>
                </a:lnTo>
                <a:lnTo>
                  <a:pt x="3480" y="900"/>
                </a:lnTo>
                <a:lnTo>
                  <a:pt x="3498" y="900"/>
                </a:lnTo>
                <a:lnTo>
                  <a:pt x="3510" y="894"/>
                </a:lnTo>
                <a:lnTo>
                  <a:pt x="3516" y="882"/>
                </a:lnTo>
                <a:lnTo>
                  <a:pt x="3516" y="870"/>
                </a:lnTo>
                <a:lnTo>
                  <a:pt x="3510" y="852"/>
                </a:lnTo>
                <a:lnTo>
                  <a:pt x="3504" y="846"/>
                </a:lnTo>
                <a:lnTo>
                  <a:pt x="3498" y="834"/>
                </a:lnTo>
                <a:lnTo>
                  <a:pt x="3486" y="834"/>
                </a:lnTo>
                <a:lnTo>
                  <a:pt x="3450" y="852"/>
                </a:lnTo>
                <a:lnTo>
                  <a:pt x="3432" y="858"/>
                </a:lnTo>
                <a:lnTo>
                  <a:pt x="3420" y="864"/>
                </a:lnTo>
                <a:lnTo>
                  <a:pt x="3414" y="870"/>
                </a:lnTo>
                <a:lnTo>
                  <a:pt x="3408" y="870"/>
                </a:lnTo>
                <a:lnTo>
                  <a:pt x="3378" y="900"/>
                </a:lnTo>
                <a:lnTo>
                  <a:pt x="3372" y="888"/>
                </a:lnTo>
                <a:lnTo>
                  <a:pt x="3396" y="858"/>
                </a:lnTo>
                <a:lnTo>
                  <a:pt x="3396" y="840"/>
                </a:lnTo>
                <a:lnTo>
                  <a:pt x="3438" y="822"/>
                </a:lnTo>
                <a:lnTo>
                  <a:pt x="3402" y="816"/>
                </a:lnTo>
                <a:lnTo>
                  <a:pt x="3408" y="804"/>
                </a:lnTo>
                <a:lnTo>
                  <a:pt x="3360" y="816"/>
                </a:lnTo>
                <a:lnTo>
                  <a:pt x="3336" y="804"/>
                </a:lnTo>
                <a:lnTo>
                  <a:pt x="3378" y="792"/>
                </a:lnTo>
                <a:lnTo>
                  <a:pt x="3378" y="774"/>
                </a:lnTo>
                <a:lnTo>
                  <a:pt x="3390" y="774"/>
                </a:lnTo>
                <a:lnTo>
                  <a:pt x="3396" y="780"/>
                </a:lnTo>
                <a:lnTo>
                  <a:pt x="3420" y="780"/>
                </a:lnTo>
                <a:lnTo>
                  <a:pt x="3426" y="774"/>
                </a:lnTo>
                <a:lnTo>
                  <a:pt x="3426" y="762"/>
                </a:lnTo>
                <a:lnTo>
                  <a:pt x="3420" y="756"/>
                </a:lnTo>
                <a:lnTo>
                  <a:pt x="3408" y="756"/>
                </a:lnTo>
                <a:lnTo>
                  <a:pt x="3396" y="744"/>
                </a:lnTo>
                <a:lnTo>
                  <a:pt x="3396" y="738"/>
                </a:lnTo>
                <a:lnTo>
                  <a:pt x="3420" y="690"/>
                </a:lnTo>
                <a:lnTo>
                  <a:pt x="3426" y="684"/>
                </a:lnTo>
                <a:lnTo>
                  <a:pt x="3426" y="672"/>
                </a:lnTo>
                <a:lnTo>
                  <a:pt x="3420" y="666"/>
                </a:lnTo>
                <a:lnTo>
                  <a:pt x="3414" y="666"/>
                </a:lnTo>
                <a:lnTo>
                  <a:pt x="3372" y="648"/>
                </a:lnTo>
                <a:lnTo>
                  <a:pt x="3348" y="660"/>
                </a:lnTo>
                <a:lnTo>
                  <a:pt x="3336" y="660"/>
                </a:lnTo>
                <a:lnTo>
                  <a:pt x="3318" y="666"/>
                </a:lnTo>
                <a:lnTo>
                  <a:pt x="3312" y="666"/>
                </a:lnTo>
                <a:lnTo>
                  <a:pt x="3306" y="672"/>
                </a:lnTo>
                <a:lnTo>
                  <a:pt x="3306" y="690"/>
                </a:lnTo>
                <a:lnTo>
                  <a:pt x="3240" y="690"/>
                </a:lnTo>
                <a:lnTo>
                  <a:pt x="3228" y="696"/>
                </a:lnTo>
                <a:lnTo>
                  <a:pt x="3222" y="702"/>
                </a:lnTo>
                <a:lnTo>
                  <a:pt x="3210" y="708"/>
                </a:lnTo>
                <a:lnTo>
                  <a:pt x="3198" y="720"/>
                </a:lnTo>
                <a:lnTo>
                  <a:pt x="3204" y="726"/>
                </a:lnTo>
                <a:lnTo>
                  <a:pt x="3216" y="732"/>
                </a:lnTo>
                <a:lnTo>
                  <a:pt x="3228" y="732"/>
                </a:lnTo>
                <a:lnTo>
                  <a:pt x="3234" y="738"/>
                </a:lnTo>
                <a:lnTo>
                  <a:pt x="3228" y="738"/>
                </a:lnTo>
                <a:lnTo>
                  <a:pt x="3222" y="744"/>
                </a:lnTo>
                <a:lnTo>
                  <a:pt x="3204" y="744"/>
                </a:lnTo>
                <a:lnTo>
                  <a:pt x="3180" y="756"/>
                </a:lnTo>
                <a:lnTo>
                  <a:pt x="3168" y="768"/>
                </a:lnTo>
                <a:lnTo>
                  <a:pt x="3168" y="774"/>
                </a:lnTo>
                <a:lnTo>
                  <a:pt x="3174" y="786"/>
                </a:lnTo>
                <a:lnTo>
                  <a:pt x="3186" y="798"/>
                </a:lnTo>
                <a:lnTo>
                  <a:pt x="3198" y="804"/>
                </a:lnTo>
                <a:lnTo>
                  <a:pt x="3204" y="810"/>
                </a:lnTo>
                <a:lnTo>
                  <a:pt x="3210" y="810"/>
                </a:lnTo>
                <a:lnTo>
                  <a:pt x="3234" y="798"/>
                </a:lnTo>
                <a:lnTo>
                  <a:pt x="3234" y="822"/>
                </a:lnTo>
                <a:lnTo>
                  <a:pt x="3240" y="828"/>
                </a:lnTo>
                <a:lnTo>
                  <a:pt x="3246" y="828"/>
                </a:lnTo>
                <a:lnTo>
                  <a:pt x="3258" y="822"/>
                </a:lnTo>
                <a:lnTo>
                  <a:pt x="3282" y="822"/>
                </a:lnTo>
                <a:lnTo>
                  <a:pt x="3276" y="828"/>
                </a:lnTo>
                <a:lnTo>
                  <a:pt x="3252" y="840"/>
                </a:lnTo>
                <a:lnTo>
                  <a:pt x="3246" y="840"/>
                </a:lnTo>
                <a:lnTo>
                  <a:pt x="3228" y="828"/>
                </a:lnTo>
                <a:lnTo>
                  <a:pt x="3222" y="846"/>
                </a:lnTo>
                <a:lnTo>
                  <a:pt x="3204" y="846"/>
                </a:lnTo>
                <a:lnTo>
                  <a:pt x="3192" y="852"/>
                </a:lnTo>
                <a:lnTo>
                  <a:pt x="3186" y="852"/>
                </a:lnTo>
                <a:lnTo>
                  <a:pt x="3180" y="858"/>
                </a:lnTo>
                <a:lnTo>
                  <a:pt x="3204" y="858"/>
                </a:lnTo>
                <a:lnTo>
                  <a:pt x="3228" y="846"/>
                </a:lnTo>
                <a:lnTo>
                  <a:pt x="3240" y="846"/>
                </a:lnTo>
                <a:lnTo>
                  <a:pt x="3240" y="852"/>
                </a:lnTo>
                <a:lnTo>
                  <a:pt x="3228" y="870"/>
                </a:lnTo>
                <a:lnTo>
                  <a:pt x="3210" y="882"/>
                </a:lnTo>
                <a:lnTo>
                  <a:pt x="3198" y="888"/>
                </a:lnTo>
                <a:lnTo>
                  <a:pt x="3180" y="894"/>
                </a:lnTo>
                <a:lnTo>
                  <a:pt x="3168" y="900"/>
                </a:lnTo>
                <a:lnTo>
                  <a:pt x="3162" y="906"/>
                </a:lnTo>
                <a:lnTo>
                  <a:pt x="3138" y="918"/>
                </a:lnTo>
                <a:lnTo>
                  <a:pt x="3132" y="924"/>
                </a:lnTo>
                <a:lnTo>
                  <a:pt x="3120" y="918"/>
                </a:lnTo>
                <a:lnTo>
                  <a:pt x="3114" y="918"/>
                </a:lnTo>
                <a:lnTo>
                  <a:pt x="3102" y="912"/>
                </a:lnTo>
                <a:lnTo>
                  <a:pt x="3090" y="912"/>
                </a:lnTo>
                <a:lnTo>
                  <a:pt x="3072" y="930"/>
                </a:lnTo>
                <a:lnTo>
                  <a:pt x="3060" y="936"/>
                </a:lnTo>
                <a:lnTo>
                  <a:pt x="3054" y="948"/>
                </a:lnTo>
                <a:lnTo>
                  <a:pt x="3054" y="972"/>
                </a:lnTo>
                <a:lnTo>
                  <a:pt x="3048" y="978"/>
                </a:lnTo>
                <a:lnTo>
                  <a:pt x="3042" y="966"/>
                </a:lnTo>
                <a:lnTo>
                  <a:pt x="3030" y="966"/>
                </a:lnTo>
                <a:lnTo>
                  <a:pt x="3018" y="960"/>
                </a:lnTo>
                <a:lnTo>
                  <a:pt x="3012" y="960"/>
                </a:lnTo>
                <a:lnTo>
                  <a:pt x="3006" y="954"/>
                </a:lnTo>
                <a:lnTo>
                  <a:pt x="3030" y="930"/>
                </a:lnTo>
                <a:lnTo>
                  <a:pt x="3042" y="924"/>
                </a:lnTo>
                <a:lnTo>
                  <a:pt x="3060" y="906"/>
                </a:lnTo>
                <a:lnTo>
                  <a:pt x="3072" y="900"/>
                </a:lnTo>
                <a:lnTo>
                  <a:pt x="3036" y="900"/>
                </a:lnTo>
                <a:lnTo>
                  <a:pt x="3030" y="888"/>
                </a:lnTo>
                <a:lnTo>
                  <a:pt x="3018" y="882"/>
                </a:lnTo>
                <a:lnTo>
                  <a:pt x="2994" y="882"/>
                </a:lnTo>
                <a:lnTo>
                  <a:pt x="2988" y="888"/>
                </a:lnTo>
                <a:lnTo>
                  <a:pt x="2946" y="888"/>
                </a:lnTo>
                <a:lnTo>
                  <a:pt x="2946" y="894"/>
                </a:lnTo>
                <a:lnTo>
                  <a:pt x="2940" y="906"/>
                </a:lnTo>
                <a:lnTo>
                  <a:pt x="2940" y="918"/>
                </a:lnTo>
                <a:lnTo>
                  <a:pt x="2946" y="918"/>
                </a:lnTo>
                <a:lnTo>
                  <a:pt x="2952" y="924"/>
                </a:lnTo>
                <a:lnTo>
                  <a:pt x="2964" y="924"/>
                </a:lnTo>
                <a:lnTo>
                  <a:pt x="2976" y="936"/>
                </a:lnTo>
                <a:lnTo>
                  <a:pt x="2982" y="936"/>
                </a:lnTo>
                <a:lnTo>
                  <a:pt x="2976" y="942"/>
                </a:lnTo>
                <a:lnTo>
                  <a:pt x="2958" y="942"/>
                </a:lnTo>
                <a:lnTo>
                  <a:pt x="2952" y="936"/>
                </a:lnTo>
                <a:lnTo>
                  <a:pt x="2940" y="930"/>
                </a:lnTo>
                <a:lnTo>
                  <a:pt x="2934" y="924"/>
                </a:lnTo>
                <a:lnTo>
                  <a:pt x="2916" y="912"/>
                </a:lnTo>
                <a:lnTo>
                  <a:pt x="2910" y="942"/>
                </a:lnTo>
                <a:lnTo>
                  <a:pt x="2904" y="942"/>
                </a:lnTo>
                <a:lnTo>
                  <a:pt x="2898" y="948"/>
                </a:lnTo>
                <a:lnTo>
                  <a:pt x="2862" y="948"/>
                </a:lnTo>
                <a:lnTo>
                  <a:pt x="2844" y="942"/>
                </a:lnTo>
                <a:lnTo>
                  <a:pt x="2826" y="942"/>
                </a:lnTo>
                <a:lnTo>
                  <a:pt x="2808" y="936"/>
                </a:lnTo>
                <a:lnTo>
                  <a:pt x="2718" y="936"/>
                </a:lnTo>
                <a:lnTo>
                  <a:pt x="2706" y="930"/>
                </a:lnTo>
                <a:lnTo>
                  <a:pt x="2700" y="918"/>
                </a:lnTo>
                <a:lnTo>
                  <a:pt x="2688" y="912"/>
                </a:lnTo>
                <a:lnTo>
                  <a:pt x="2628" y="918"/>
                </a:lnTo>
                <a:lnTo>
                  <a:pt x="2622" y="912"/>
                </a:lnTo>
                <a:lnTo>
                  <a:pt x="2616" y="900"/>
                </a:lnTo>
                <a:lnTo>
                  <a:pt x="2604" y="894"/>
                </a:lnTo>
                <a:lnTo>
                  <a:pt x="2598" y="894"/>
                </a:lnTo>
                <a:lnTo>
                  <a:pt x="2586" y="888"/>
                </a:lnTo>
                <a:lnTo>
                  <a:pt x="2568" y="888"/>
                </a:lnTo>
                <a:lnTo>
                  <a:pt x="2556" y="894"/>
                </a:lnTo>
                <a:lnTo>
                  <a:pt x="2538" y="900"/>
                </a:lnTo>
                <a:lnTo>
                  <a:pt x="2532" y="906"/>
                </a:lnTo>
                <a:lnTo>
                  <a:pt x="2526" y="906"/>
                </a:lnTo>
                <a:lnTo>
                  <a:pt x="2526" y="912"/>
                </a:lnTo>
                <a:lnTo>
                  <a:pt x="2484" y="912"/>
                </a:lnTo>
                <a:lnTo>
                  <a:pt x="2472" y="906"/>
                </a:lnTo>
                <a:lnTo>
                  <a:pt x="2442" y="906"/>
                </a:lnTo>
                <a:lnTo>
                  <a:pt x="2430" y="918"/>
                </a:lnTo>
                <a:lnTo>
                  <a:pt x="2430" y="930"/>
                </a:lnTo>
                <a:lnTo>
                  <a:pt x="2418" y="954"/>
                </a:lnTo>
                <a:lnTo>
                  <a:pt x="2412" y="960"/>
                </a:lnTo>
                <a:lnTo>
                  <a:pt x="2412" y="966"/>
                </a:lnTo>
                <a:lnTo>
                  <a:pt x="2400" y="996"/>
                </a:lnTo>
                <a:lnTo>
                  <a:pt x="2364" y="996"/>
                </a:lnTo>
                <a:lnTo>
                  <a:pt x="2358" y="1026"/>
                </a:lnTo>
                <a:lnTo>
                  <a:pt x="2334" y="978"/>
                </a:lnTo>
                <a:lnTo>
                  <a:pt x="2340" y="978"/>
                </a:lnTo>
                <a:lnTo>
                  <a:pt x="2352" y="984"/>
                </a:lnTo>
                <a:lnTo>
                  <a:pt x="2376" y="984"/>
                </a:lnTo>
                <a:lnTo>
                  <a:pt x="2388" y="972"/>
                </a:lnTo>
                <a:lnTo>
                  <a:pt x="2358" y="942"/>
                </a:lnTo>
                <a:lnTo>
                  <a:pt x="2340" y="942"/>
                </a:lnTo>
                <a:lnTo>
                  <a:pt x="2328" y="936"/>
                </a:lnTo>
                <a:lnTo>
                  <a:pt x="2316" y="936"/>
                </a:lnTo>
                <a:lnTo>
                  <a:pt x="2322" y="918"/>
                </a:lnTo>
                <a:lnTo>
                  <a:pt x="2304" y="924"/>
                </a:lnTo>
                <a:lnTo>
                  <a:pt x="2262" y="930"/>
                </a:lnTo>
                <a:lnTo>
                  <a:pt x="2208" y="936"/>
                </a:lnTo>
                <a:lnTo>
                  <a:pt x="2160" y="942"/>
                </a:lnTo>
                <a:lnTo>
                  <a:pt x="2112" y="942"/>
                </a:lnTo>
                <a:lnTo>
                  <a:pt x="2064" y="936"/>
                </a:lnTo>
                <a:lnTo>
                  <a:pt x="2034" y="930"/>
                </a:lnTo>
                <a:lnTo>
                  <a:pt x="2028" y="924"/>
                </a:lnTo>
                <a:lnTo>
                  <a:pt x="2052" y="918"/>
                </a:lnTo>
                <a:lnTo>
                  <a:pt x="2082" y="918"/>
                </a:lnTo>
                <a:lnTo>
                  <a:pt x="2118" y="912"/>
                </a:lnTo>
                <a:lnTo>
                  <a:pt x="2142" y="900"/>
                </a:lnTo>
                <a:lnTo>
                  <a:pt x="2142" y="888"/>
                </a:lnTo>
                <a:lnTo>
                  <a:pt x="2112" y="864"/>
                </a:lnTo>
                <a:lnTo>
                  <a:pt x="2082" y="852"/>
                </a:lnTo>
                <a:lnTo>
                  <a:pt x="2004" y="852"/>
                </a:lnTo>
                <a:lnTo>
                  <a:pt x="1968" y="840"/>
                </a:lnTo>
                <a:lnTo>
                  <a:pt x="1944" y="834"/>
                </a:lnTo>
                <a:lnTo>
                  <a:pt x="1938" y="828"/>
                </a:lnTo>
                <a:lnTo>
                  <a:pt x="1908" y="828"/>
                </a:lnTo>
                <a:lnTo>
                  <a:pt x="1896" y="822"/>
                </a:lnTo>
                <a:lnTo>
                  <a:pt x="1866" y="804"/>
                </a:lnTo>
                <a:lnTo>
                  <a:pt x="1836" y="792"/>
                </a:lnTo>
                <a:lnTo>
                  <a:pt x="1812" y="786"/>
                </a:lnTo>
                <a:lnTo>
                  <a:pt x="1800" y="792"/>
                </a:lnTo>
                <a:lnTo>
                  <a:pt x="1782" y="798"/>
                </a:lnTo>
                <a:lnTo>
                  <a:pt x="1770" y="804"/>
                </a:lnTo>
                <a:lnTo>
                  <a:pt x="1758" y="816"/>
                </a:lnTo>
                <a:lnTo>
                  <a:pt x="1734" y="828"/>
                </a:lnTo>
                <a:lnTo>
                  <a:pt x="1680" y="828"/>
                </a:lnTo>
                <a:lnTo>
                  <a:pt x="1710" y="810"/>
                </a:lnTo>
                <a:lnTo>
                  <a:pt x="1710" y="798"/>
                </a:lnTo>
                <a:lnTo>
                  <a:pt x="1734" y="768"/>
                </a:lnTo>
                <a:lnTo>
                  <a:pt x="1728" y="768"/>
                </a:lnTo>
                <a:lnTo>
                  <a:pt x="1722" y="774"/>
                </a:lnTo>
                <a:lnTo>
                  <a:pt x="1674" y="798"/>
                </a:lnTo>
                <a:lnTo>
                  <a:pt x="1650" y="822"/>
                </a:lnTo>
                <a:lnTo>
                  <a:pt x="1638" y="828"/>
                </a:lnTo>
                <a:lnTo>
                  <a:pt x="1620" y="834"/>
                </a:lnTo>
                <a:lnTo>
                  <a:pt x="1608" y="828"/>
                </a:lnTo>
                <a:lnTo>
                  <a:pt x="1602" y="816"/>
                </a:lnTo>
                <a:lnTo>
                  <a:pt x="1602" y="798"/>
                </a:lnTo>
                <a:lnTo>
                  <a:pt x="1614" y="774"/>
                </a:lnTo>
                <a:lnTo>
                  <a:pt x="1614" y="762"/>
                </a:lnTo>
                <a:lnTo>
                  <a:pt x="1608" y="750"/>
                </a:lnTo>
                <a:lnTo>
                  <a:pt x="1596" y="744"/>
                </a:lnTo>
                <a:lnTo>
                  <a:pt x="1590" y="738"/>
                </a:lnTo>
                <a:lnTo>
                  <a:pt x="1578" y="738"/>
                </a:lnTo>
                <a:lnTo>
                  <a:pt x="1572" y="744"/>
                </a:lnTo>
                <a:lnTo>
                  <a:pt x="1572" y="750"/>
                </a:lnTo>
                <a:lnTo>
                  <a:pt x="1578" y="762"/>
                </a:lnTo>
                <a:lnTo>
                  <a:pt x="1584" y="768"/>
                </a:lnTo>
                <a:lnTo>
                  <a:pt x="1542" y="768"/>
                </a:lnTo>
                <a:lnTo>
                  <a:pt x="1530" y="774"/>
                </a:lnTo>
                <a:lnTo>
                  <a:pt x="1512" y="780"/>
                </a:lnTo>
                <a:lnTo>
                  <a:pt x="1494" y="798"/>
                </a:lnTo>
                <a:lnTo>
                  <a:pt x="1446" y="798"/>
                </a:lnTo>
                <a:lnTo>
                  <a:pt x="1428" y="804"/>
                </a:lnTo>
                <a:lnTo>
                  <a:pt x="1416" y="804"/>
                </a:lnTo>
                <a:lnTo>
                  <a:pt x="1398" y="810"/>
                </a:lnTo>
                <a:lnTo>
                  <a:pt x="1380" y="810"/>
                </a:lnTo>
                <a:lnTo>
                  <a:pt x="1374" y="816"/>
                </a:lnTo>
                <a:lnTo>
                  <a:pt x="1368" y="816"/>
                </a:lnTo>
                <a:lnTo>
                  <a:pt x="1356" y="822"/>
                </a:lnTo>
                <a:lnTo>
                  <a:pt x="1350" y="828"/>
                </a:lnTo>
                <a:lnTo>
                  <a:pt x="1338" y="834"/>
                </a:lnTo>
                <a:lnTo>
                  <a:pt x="1314" y="816"/>
                </a:lnTo>
                <a:lnTo>
                  <a:pt x="1302" y="822"/>
                </a:lnTo>
                <a:lnTo>
                  <a:pt x="1296" y="828"/>
                </a:lnTo>
                <a:lnTo>
                  <a:pt x="1272" y="840"/>
                </a:lnTo>
                <a:lnTo>
                  <a:pt x="1260" y="840"/>
                </a:lnTo>
                <a:lnTo>
                  <a:pt x="1254" y="846"/>
                </a:lnTo>
                <a:lnTo>
                  <a:pt x="1242" y="846"/>
                </a:lnTo>
                <a:lnTo>
                  <a:pt x="1230" y="852"/>
                </a:lnTo>
                <a:lnTo>
                  <a:pt x="1224" y="858"/>
                </a:lnTo>
                <a:lnTo>
                  <a:pt x="1212" y="864"/>
                </a:lnTo>
                <a:lnTo>
                  <a:pt x="1176" y="864"/>
                </a:lnTo>
                <a:lnTo>
                  <a:pt x="1188" y="858"/>
                </a:lnTo>
                <a:lnTo>
                  <a:pt x="1194" y="846"/>
                </a:lnTo>
                <a:lnTo>
                  <a:pt x="1212" y="840"/>
                </a:lnTo>
                <a:lnTo>
                  <a:pt x="1236" y="828"/>
                </a:lnTo>
                <a:lnTo>
                  <a:pt x="1254" y="828"/>
                </a:lnTo>
                <a:lnTo>
                  <a:pt x="1266" y="822"/>
                </a:lnTo>
                <a:lnTo>
                  <a:pt x="1284" y="816"/>
                </a:lnTo>
                <a:lnTo>
                  <a:pt x="1290" y="810"/>
                </a:lnTo>
                <a:lnTo>
                  <a:pt x="1362" y="810"/>
                </a:lnTo>
                <a:lnTo>
                  <a:pt x="1386" y="798"/>
                </a:lnTo>
                <a:lnTo>
                  <a:pt x="1422" y="792"/>
                </a:lnTo>
                <a:lnTo>
                  <a:pt x="1458" y="780"/>
                </a:lnTo>
                <a:lnTo>
                  <a:pt x="1470" y="780"/>
                </a:lnTo>
                <a:lnTo>
                  <a:pt x="1476" y="774"/>
                </a:lnTo>
                <a:lnTo>
                  <a:pt x="1482" y="774"/>
                </a:lnTo>
                <a:lnTo>
                  <a:pt x="1476" y="768"/>
                </a:lnTo>
                <a:lnTo>
                  <a:pt x="1410" y="768"/>
                </a:lnTo>
                <a:lnTo>
                  <a:pt x="1398" y="774"/>
                </a:lnTo>
                <a:lnTo>
                  <a:pt x="1392" y="774"/>
                </a:lnTo>
                <a:lnTo>
                  <a:pt x="1380" y="780"/>
                </a:lnTo>
                <a:lnTo>
                  <a:pt x="1374" y="786"/>
                </a:lnTo>
                <a:lnTo>
                  <a:pt x="1368" y="786"/>
                </a:lnTo>
                <a:lnTo>
                  <a:pt x="1362" y="792"/>
                </a:lnTo>
                <a:lnTo>
                  <a:pt x="1278" y="792"/>
                </a:lnTo>
                <a:lnTo>
                  <a:pt x="1254" y="804"/>
                </a:lnTo>
                <a:lnTo>
                  <a:pt x="1248" y="810"/>
                </a:lnTo>
                <a:lnTo>
                  <a:pt x="1236" y="816"/>
                </a:lnTo>
                <a:lnTo>
                  <a:pt x="1230" y="822"/>
                </a:lnTo>
                <a:lnTo>
                  <a:pt x="1212" y="822"/>
                </a:lnTo>
                <a:lnTo>
                  <a:pt x="1158" y="846"/>
                </a:lnTo>
                <a:lnTo>
                  <a:pt x="1140" y="846"/>
                </a:lnTo>
                <a:lnTo>
                  <a:pt x="1128" y="858"/>
                </a:lnTo>
                <a:lnTo>
                  <a:pt x="1122" y="870"/>
                </a:lnTo>
                <a:lnTo>
                  <a:pt x="1122" y="876"/>
                </a:lnTo>
                <a:lnTo>
                  <a:pt x="1116" y="876"/>
                </a:lnTo>
                <a:lnTo>
                  <a:pt x="1110" y="870"/>
                </a:lnTo>
                <a:lnTo>
                  <a:pt x="1110" y="846"/>
                </a:lnTo>
                <a:lnTo>
                  <a:pt x="1116" y="846"/>
                </a:lnTo>
                <a:lnTo>
                  <a:pt x="1152" y="834"/>
                </a:lnTo>
                <a:lnTo>
                  <a:pt x="1176" y="822"/>
                </a:lnTo>
                <a:lnTo>
                  <a:pt x="1194" y="816"/>
                </a:lnTo>
                <a:lnTo>
                  <a:pt x="1188" y="810"/>
                </a:lnTo>
                <a:lnTo>
                  <a:pt x="1176" y="810"/>
                </a:lnTo>
                <a:lnTo>
                  <a:pt x="1164" y="804"/>
                </a:lnTo>
                <a:lnTo>
                  <a:pt x="1140" y="804"/>
                </a:lnTo>
                <a:lnTo>
                  <a:pt x="1122" y="822"/>
                </a:lnTo>
                <a:lnTo>
                  <a:pt x="1110" y="828"/>
                </a:lnTo>
                <a:lnTo>
                  <a:pt x="1092" y="828"/>
                </a:lnTo>
                <a:lnTo>
                  <a:pt x="1080" y="834"/>
                </a:lnTo>
                <a:lnTo>
                  <a:pt x="1068" y="834"/>
                </a:lnTo>
                <a:lnTo>
                  <a:pt x="1068" y="840"/>
                </a:lnTo>
                <a:lnTo>
                  <a:pt x="1062" y="846"/>
                </a:lnTo>
                <a:lnTo>
                  <a:pt x="1062" y="876"/>
                </a:lnTo>
                <a:lnTo>
                  <a:pt x="1038" y="858"/>
                </a:lnTo>
                <a:lnTo>
                  <a:pt x="972" y="852"/>
                </a:lnTo>
                <a:lnTo>
                  <a:pt x="960" y="846"/>
                </a:lnTo>
                <a:lnTo>
                  <a:pt x="948" y="834"/>
                </a:lnTo>
                <a:lnTo>
                  <a:pt x="936" y="834"/>
                </a:lnTo>
                <a:lnTo>
                  <a:pt x="936" y="828"/>
                </a:lnTo>
                <a:lnTo>
                  <a:pt x="942" y="822"/>
                </a:lnTo>
                <a:lnTo>
                  <a:pt x="942" y="810"/>
                </a:lnTo>
                <a:lnTo>
                  <a:pt x="948" y="804"/>
                </a:lnTo>
                <a:lnTo>
                  <a:pt x="834" y="804"/>
                </a:lnTo>
                <a:lnTo>
                  <a:pt x="852" y="804"/>
                </a:lnTo>
                <a:lnTo>
                  <a:pt x="78" y="1440"/>
                </a:lnTo>
                <a:lnTo>
                  <a:pt x="72" y="1446"/>
                </a:lnTo>
                <a:lnTo>
                  <a:pt x="60" y="1452"/>
                </a:lnTo>
                <a:lnTo>
                  <a:pt x="54" y="1464"/>
                </a:lnTo>
                <a:lnTo>
                  <a:pt x="54" y="1476"/>
                </a:lnTo>
                <a:lnTo>
                  <a:pt x="108" y="1476"/>
                </a:lnTo>
                <a:lnTo>
                  <a:pt x="120" y="1464"/>
                </a:lnTo>
                <a:lnTo>
                  <a:pt x="156" y="1464"/>
                </a:lnTo>
                <a:lnTo>
                  <a:pt x="132" y="1488"/>
                </a:lnTo>
                <a:lnTo>
                  <a:pt x="132" y="1494"/>
                </a:lnTo>
                <a:lnTo>
                  <a:pt x="138" y="1506"/>
                </a:lnTo>
                <a:lnTo>
                  <a:pt x="138" y="1524"/>
                </a:lnTo>
                <a:lnTo>
                  <a:pt x="144" y="1530"/>
                </a:lnTo>
                <a:lnTo>
                  <a:pt x="156" y="1536"/>
                </a:lnTo>
                <a:lnTo>
                  <a:pt x="162" y="1542"/>
                </a:lnTo>
                <a:lnTo>
                  <a:pt x="144" y="1560"/>
                </a:lnTo>
                <a:lnTo>
                  <a:pt x="144" y="1572"/>
                </a:lnTo>
                <a:lnTo>
                  <a:pt x="150" y="1572"/>
                </a:lnTo>
                <a:lnTo>
                  <a:pt x="156" y="1566"/>
                </a:lnTo>
                <a:lnTo>
                  <a:pt x="168" y="1560"/>
                </a:lnTo>
                <a:lnTo>
                  <a:pt x="174" y="1554"/>
                </a:lnTo>
                <a:lnTo>
                  <a:pt x="180" y="1554"/>
                </a:lnTo>
                <a:lnTo>
                  <a:pt x="186" y="1548"/>
                </a:lnTo>
                <a:lnTo>
                  <a:pt x="198" y="1548"/>
                </a:lnTo>
                <a:lnTo>
                  <a:pt x="210" y="1542"/>
                </a:lnTo>
                <a:lnTo>
                  <a:pt x="222" y="1542"/>
                </a:lnTo>
                <a:lnTo>
                  <a:pt x="234" y="1536"/>
                </a:lnTo>
                <a:lnTo>
                  <a:pt x="240" y="1530"/>
                </a:lnTo>
                <a:lnTo>
                  <a:pt x="258" y="1530"/>
                </a:lnTo>
                <a:lnTo>
                  <a:pt x="258" y="1518"/>
                </a:lnTo>
                <a:lnTo>
                  <a:pt x="264" y="1518"/>
                </a:lnTo>
                <a:lnTo>
                  <a:pt x="270" y="1512"/>
                </a:lnTo>
                <a:lnTo>
                  <a:pt x="282" y="1512"/>
                </a:lnTo>
                <a:lnTo>
                  <a:pt x="300" y="1506"/>
                </a:lnTo>
                <a:lnTo>
                  <a:pt x="312" y="1506"/>
                </a:lnTo>
                <a:lnTo>
                  <a:pt x="330" y="1512"/>
                </a:lnTo>
                <a:lnTo>
                  <a:pt x="336" y="1518"/>
                </a:lnTo>
                <a:lnTo>
                  <a:pt x="330" y="1524"/>
                </a:lnTo>
                <a:lnTo>
                  <a:pt x="324" y="1524"/>
                </a:lnTo>
                <a:lnTo>
                  <a:pt x="318" y="1530"/>
                </a:lnTo>
                <a:lnTo>
                  <a:pt x="318" y="1560"/>
                </a:lnTo>
                <a:lnTo>
                  <a:pt x="306" y="1572"/>
                </a:lnTo>
                <a:lnTo>
                  <a:pt x="324" y="1590"/>
                </a:lnTo>
                <a:lnTo>
                  <a:pt x="330" y="1602"/>
                </a:lnTo>
                <a:lnTo>
                  <a:pt x="330" y="1620"/>
                </a:lnTo>
                <a:lnTo>
                  <a:pt x="312" y="1656"/>
                </a:lnTo>
                <a:lnTo>
                  <a:pt x="312" y="1698"/>
                </a:lnTo>
                <a:lnTo>
                  <a:pt x="306" y="1704"/>
                </a:lnTo>
                <a:lnTo>
                  <a:pt x="300" y="1716"/>
                </a:lnTo>
                <a:lnTo>
                  <a:pt x="300" y="1728"/>
                </a:lnTo>
                <a:lnTo>
                  <a:pt x="294" y="1740"/>
                </a:lnTo>
                <a:lnTo>
                  <a:pt x="294" y="1746"/>
                </a:lnTo>
                <a:lnTo>
                  <a:pt x="300" y="1752"/>
                </a:lnTo>
                <a:lnTo>
                  <a:pt x="312" y="1758"/>
                </a:lnTo>
                <a:lnTo>
                  <a:pt x="318" y="1764"/>
                </a:lnTo>
                <a:lnTo>
                  <a:pt x="324" y="1764"/>
                </a:lnTo>
                <a:lnTo>
                  <a:pt x="330" y="1770"/>
                </a:lnTo>
                <a:lnTo>
                  <a:pt x="330" y="1776"/>
                </a:lnTo>
                <a:lnTo>
                  <a:pt x="348" y="1776"/>
                </a:lnTo>
                <a:lnTo>
                  <a:pt x="354" y="1782"/>
                </a:lnTo>
                <a:lnTo>
                  <a:pt x="354" y="1794"/>
                </a:lnTo>
                <a:lnTo>
                  <a:pt x="342" y="1800"/>
                </a:lnTo>
                <a:lnTo>
                  <a:pt x="330" y="1812"/>
                </a:lnTo>
                <a:lnTo>
                  <a:pt x="318" y="1818"/>
                </a:lnTo>
                <a:lnTo>
                  <a:pt x="318" y="1830"/>
                </a:lnTo>
                <a:lnTo>
                  <a:pt x="312" y="1842"/>
                </a:lnTo>
                <a:lnTo>
                  <a:pt x="294" y="1860"/>
                </a:lnTo>
                <a:lnTo>
                  <a:pt x="282" y="1866"/>
                </a:lnTo>
                <a:lnTo>
                  <a:pt x="270" y="1878"/>
                </a:lnTo>
                <a:lnTo>
                  <a:pt x="252" y="1884"/>
                </a:lnTo>
                <a:lnTo>
                  <a:pt x="234" y="1896"/>
                </a:lnTo>
                <a:lnTo>
                  <a:pt x="228" y="1902"/>
                </a:lnTo>
                <a:lnTo>
                  <a:pt x="222" y="1914"/>
                </a:lnTo>
                <a:lnTo>
                  <a:pt x="222" y="1926"/>
                </a:lnTo>
                <a:lnTo>
                  <a:pt x="216" y="1932"/>
                </a:lnTo>
                <a:lnTo>
                  <a:pt x="216" y="1944"/>
                </a:lnTo>
                <a:lnTo>
                  <a:pt x="204" y="1956"/>
                </a:lnTo>
                <a:lnTo>
                  <a:pt x="210" y="1962"/>
                </a:lnTo>
                <a:lnTo>
                  <a:pt x="216" y="1962"/>
                </a:lnTo>
                <a:lnTo>
                  <a:pt x="216" y="1974"/>
                </a:lnTo>
                <a:lnTo>
                  <a:pt x="228" y="1986"/>
                </a:lnTo>
                <a:lnTo>
                  <a:pt x="240" y="1980"/>
                </a:lnTo>
                <a:lnTo>
                  <a:pt x="246" y="1968"/>
                </a:lnTo>
                <a:lnTo>
                  <a:pt x="258" y="1962"/>
                </a:lnTo>
                <a:lnTo>
                  <a:pt x="276" y="1956"/>
                </a:lnTo>
                <a:lnTo>
                  <a:pt x="294" y="1938"/>
                </a:lnTo>
                <a:lnTo>
                  <a:pt x="306" y="1938"/>
                </a:lnTo>
                <a:lnTo>
                  <a:pt x="306" y="1944"/>
                </a:lnTo>
                <a:lnTo>
                  <a:pt x="300" y="1950"/>
                </a:lnTo>
                <a:lnTo>
                  <a:pt x="288" y="1956"/>
                </a:lnTo>
                <a:lnTo>
                  <a:pt x="282" y="1956"/>
                </a:lnTo>
                <a:lnTo>
                  <a:pt x="276" y="1962"/>
                </a:lnTo>
                <a:lnTo>
                  <a:pt x="276" y="1974"/>
                </a:lnTo>
                <a:lnTo>
                  <a:pt x="282" y="1986"/>
                </a:lnTo>
                <a:lnTo>
                  <a:pt x="294" y="1998"/>
                </a:lnTo>
                <a:lnTo>
                  <a:pt x="252" y="1992"/>
                </a:lnTo>
                <a:lnTo>
                  <a:pt x="246" y="1998"/>
                </a:lnTo>
                <a:lnTo>
                  <a:pt x="240" y="2010"/>
                </a:lnTo>
                <a:lnTo>
                  <a:pt x="234" y="2016"/>
                </a:lnTo>
                <a:lnTo>
                  <a:pt x="228" y="2028"/>
                </a:lnTo>
                <a:lnTo>
                  <a:pt x="228" y="2034"/>
                </a:lnTo>
                <a:lnTo>
                  <a:pt x="234" y="2034"/>
                </a:lnTo>
                <a:lnTo>
                  <a:pt x="240" y="2040"/>
                </a:lnTo>
                <a:lnTo>
                  <a:pt x="252" y="2040"/>
                </a:lnTo>
                <a:lnTo>
                  <a:pt x="258" y="2046"/>
                </a:lnTo>
                <a:lnTo>
                  <a:pt x="252" y="2052"/>
                </a:lnTo>
                <a:lnTo>
                  <a:pt x="252" y="2058"/>
                </a:lnTo>
                <a:lnTo>
                  <a:pt x="246" y="2070"/>
                </a:lnTo>
                <a:lnTo>
                  <a:pt x="246" y="2076"/>
                </a:lnTo>
                <a:lnTo>
                  <a:pt x="252" y="2070"/>
                </a:lnTo>
                <a:lnTo>
                  <a:pt x="288" y="2052"/>
                </a:lnTo>
                <a:lnTo>
                  <a:pt x="306" y="2034"/>
                </a:lnTo>
                <a:lnTo>
                  <a:pt x="318" y="2028"/>
                </a:lnTo>
                <a:lnTo>
                  <a:pt x="318" y="2040"/>
                </a:lnTo>
                <a:lnTo>
                  <a:pt x="288" y="2058"/>
                </a:lnTo>
                <a:lnTo>
                  <a:pt x="312" y="2064"/>
                </a:lnTo>
                <a:lnTo>
                  <a:pt x="312" y="2076"/>
                </a:lnTo>
                <a:lnTo>
                  <a:pt x="294" y="2094"/>
                </a:lnTo>
                <a:lnTo>
                  <a:pt x="276" y="2076"/>
                </a:lnTo>
                <a:lnTo>
                  <a:pt x="270" y="2076"/>
                </a:lnTo>
                <a:lnTo>
                  <a:pt x="264" y="2082"/>
                </a:lnTo>
                <a:lnTo>
                  <a:pt x="240" y="2094"/>
                </a:lnTo>
                <a:lnTo>
                  <a:pt x="228" y="2094"/>
                </a:lnTo>
                <a:lnTo>
                  <a:pt x="216" y="2106"/>
                </a:lnTo>
                <a:lnTo>
                  <a:pt x="210" y="2118"/>
                </a:lnTo>
                <a:lnTo>
                  <a:pt x="204" y="2124"/>
                </a:lnTo>
                <a:lnTo>
                  <a:pt x="210" y="2118"/>
                </a:lnTo>
                <a:lnTo>
                  <a:pt x="222" y="2118"/>
                </a:lnTo>
                <a:lnTo>
                  <a:pt x="228" y="2112"/>
                </a:lnTo>
                <a:lnTo>
                  <a:pt x="276" y="2112"/>
                </a:lnTo>
                <a:lnTo>
                  <a:pt x="270" y="2112"/>
                </a:lnTo>
                <a:lnTo>
                  <a:pt x="264" y="2118"/>
                </a:lnTo>
                <a:lnTo>
                  <a:pt x="252" y="2118"/>
                </a:lnTo>
                <a:lnTo>
                  <a:pt x="240" y="2124"/>
                </a:lnTo>
                <a:lnTo>
                  <a:pt x="228" y="2124"/>
                </a:lnTo>
                <a:lnTo>
                  <a:pt x="216" y="2130"/>
                </a:lnTo>
                <a:lnTo>
                  <a:pt x="210" y="2130"/>
                </a:lnTo>
                <a:lnTo>
                  <a:pt x="210" y="2148"/>
                </a:lnTo>
                <a:lnTo>
                  <a:pt x="204" y="2148"/>
                </a:lnTo>
                <a:lnTo>
                  <a:pt x="198" y="2142"/>
                </a:lnTo>
                <a:lnTo>
                  <a:pt x="174" y="2142"/>
                </a:lnTo>
                <a:lnTo>
                  <a:pt x="174" y="2154"/>
                </a:lnTo>
                <a:lnTo>
                  <a:pt x="180" y="2166"/>
                </a:lnTo>
                <a:lnTo>
                  <a:pt x="192" y="2172"/>
                </a:lnTo>
                <a:lnTo>
                  <a:pt x="198" y="2178"/>
                </a:lnTo>
                <a:lnTo>
                  <a:pt x="246" y="2160"/>
                </a:lnTo>
                <a:lnTo>
                  <a:pt x="264" y="2184"/>
                </a:lnTo>
                <a:lnTo>
                  <a:pt x="300" y="2166"/>
                </a:lnTo>
                <a:lnTo>
                  <a:pt x="294" y="2172"/>
                </a:lnTo>
                <a:lnTo>
                  <a:pt x="288" y="2184"/>
                </a:lnTo>
                <a:lnTo>
                  <a:pt x="276" y="2190"/>
                </a:lnTo>
                <a:lnTo>
                  <a:pt x="270" y="2196"/>
                </a:lnTo>
                <a:lnTo>
                  <a:pt x="264" y="2208"/>
                </a:lnTo>
                <a:lnTo>
                  <a:pt x="264" y="2214"/>
                </a:lnTo>
                <a:lnTo>
                  <a:pt x="276" y="2214"/>
                </a:lnTo>
                <a:lnTo>
                  <a:pt x="282" y="2208"/>
                </a:lnTo>
                <a:lnTo>
                  <a:pt x="300" y="2202"/>
                </a:lnTo>
                <a:lnTo>
                  <a:pt x="318" y="2184"/>
                </a:lnTo>
                <a:lnTo>
                  <a:pt x="330" y="2178"/>
                </a:lnTo>
                <a:lnTo>
                  <a:pt x="306" y="2202"/>
                </a:lnTo>
                <a:lnTo>
                  <a:pt x="300" y="2214"/>
                </a:lnTo>
                <a:lnTo>
                  <a:pt x="294" y="2220"/>
                </a:lnTo>
                <a:lnTo>
                  <a:pt x="300" y="2220"/>
                </a:lnTo>
                <a:lnTo>
                  <a:pt x="312" y="2214"/>
                </a:lnTo>
                <a:lnTo>
                  <a:pt x="324" y="2214"/>
                </a:lnTo>
                <a:lnTo>
                  <a:pt x="318" y="2220"/>
                </a:lnTo>
                <a:lnTo>
                  <a:pt x="306" y="2226"/>
                </a:lnTo>
                <a:lnTo>
                  <a:pt x="300" y="2238"/>
                </a:lnTo>
                <a:lnTo>
                  <a:pt x="282" y="2256"/>
                </a:lnTo>
                <a:lnTo>
                  <a:pt x="288" y="2262"/>
                </a:lnTo>
                <a:lnTo>
                  <a:pt x="294" y="2262"/>
                </a:lnTo>
                <a:lnTo>
                  <a:pt x="342" y="2238"/>
                </a:lnTo>
                <a:lnTo>
                  <a:pt x="348" y="2232"/>
                </a:lnTo>
                <a:lnTo>
                  <a:pt x="324" y="2256"/>
                </a:lnTo>
                <a:lnTo>
                  <a:pt x="318" y="2268"/>
                </a:lnTo>
                <a:lnTo>
                  <a:pt x="318" y="2274"/>
                </a:lnTo>
                <a:lnTo>
                  <a:pt x="330" y="2280"/>
                </a:lnTo>
                <a:lnTo>
                  <a:pt x="342" y="2280"/>
                </a:lnTo>
                <a:lnTo>
                  <a:pt x="354" y="2292"/>
                </a:lnTo>
                <a:lnTo>
                  <a:pt x="354" y="2298"/>
                </a:lnTo>
                <a:lnTo>
                  <a:pt x="348" y="2304"/>
                </a:lnTo>
                <a:lnTo>
                  <a:pt x="348" y="2340"/>
                </a:lnTo>
                <a:lnTo>
                  <a:pt x="2058" y="2340"/>
                </a:lnTo>
                <a:lnTo>
                  <a:pt x="2064" y="2328"/>
                </a:lnTo>
                <a:lnTo>
                  <a:pt x="2064" y="2322"/>
                </a:lnTo>
                <a:lnTo>
                  <a:pt x="2070" y="2310"/>
                </a:lnTo>
                <a:lnTo>
                  <a:pt x="2076" y="2304"/>
                </a:lnTo>
                <a:lnTo>
                  <a:pt x="2088" y="2298"/>
                </a:lnTo>
                <a:lnTo>
                  <a:pt x="2100" y="2310"/>
                </a:lnTo>
                <a:lnTo>
                  <a:pt x="2088" y="2322"/>
                </a:lnTo>
                <a:lnTo>
                  <a:pt x="2082" y="2334"/>
                </a:lnTo>
                <a:lnTo>
                  <a:pt x="2082" y="2346"/>
                </a:lnTo>
                <a:lnTo>
                  <a:pt x="2094" y="2352"/>
                </a:lnTo>
                <a:lnTo>
                  <a:pt x="2112" y="2358"/>
                </a:lnTo>
                <a:lnTo>
                  <a:pt x="2124" y="2358"/>
                </a:lnTo>
                <a:lnTo>
                  <a:pt x="2142" y="2376"/>
                </a:lnTo>
                <a:lnTo>
                  <a:pt x="2154" y="2376"/>
                </a:lnTo>
                <a:lnTo>
                  <a:pt x="2154" y="2370"/>
                </a:lnTo>
                <a:lnTo>
                  <a:pt x="2166" y="2358"/>
                </a:lnTo>
                <a:lnTo>
                  <a:pt x="2178" y="2358"/>
                </a:lnTo>
                <a:lnTo>
                  <a:pt x="2190" y="2364"/>
                </a:lnTo>
                <a:lnTo>
                  <a:pt x="2202" y="2376"/>
                </a:lnTo>
                <a:lnTo>
                  <a:pt x="2202" y="2382"/>
                </a:lnTo>
                <a:lnTo>
                  <a:pt x="2208" y="2388"/>
                </a:lnTo>
                <a:lnTo>
                  <a:pt x="2238" y="2388"/>
                </a:lnTo>
                <a:lnTo>
                  <a:pt x="2256" y="2406"/>
                </a:lnTo>
                <a:lnTo>
                  <a:pt x="2268" y="2406"/>
                </a:lnTo>
                <a:lnTo>
                  <a:pt x="2280" y="2394"/>
                </a:lnTo>
                <a:lnTo>
                  <a:pt x="2292" y="2388"/>
                </a:lnTo>
                <a:lnTo>
                  <a:pt x="2298" y="2382"/>
                </a:lnTo>
                <a:lnTo>
                  <a:pt x="2298" y="2400"/>
                </a:lnTo>
                <a:lnTo>
                  <a:pt x="2346" y="2394"/>
                </a:lnTo>
                <a:lnTo>
                  <a:pt x="2346" y="2400"/>
                </a:lnTo>
                <a:lnTo>
                  <a:pt x="2352" y="2400"/>
                </a:lnTo>
                <a:lnTo>
                  <a:pt x="2364" y="2406"/>
                </a:lnTo>
                <a:lnTo>
                  <a:pt x="2382" y="2406"/>
                </a:lnTo>
                <a:lnTo>
                  <a:pt x="2394" y="2394"/>
                </a:lnTo>
                <a:lnTo>
                  <a:pt x="2406" y="2388"/>
                </a:lnTo>
                <a:lnTo>
                  <a:pt x="2412" y="2376"/>
                </a:lnTo>
                <a:lnTo>
                  <a:pt x="2412" y="2370"/>
                </a:lnTo>
                <a:lnTo>
                  <a:pt x="2430" y="2370"/>
                </a:lnTo>
                <a:lnTo>
                  <a:pt x="2436" y="2376"/>
                </a:lnTo>
                <a:lnTo>
                  <a:pt x="2442" y="2376"/>
                </a:lnTo>
                <a:lnTo>
                  <a:pt x="2454" y="2364"/>
                </a:lnTo>
                <a:lnTo>
                  <a:pt x="2460" y="2352"/>
                </a:lnTo>
                <a:lnTo>
                  <a:pt x="2466" y="2346"/>
                </a:lnTo>
                <a:lnTo>
                  <a:pt x="2472" y="2346"/>
                </a:lnTo>
                <a:lnTo>
                  <a:pt x="2472" y="2352"/>
                </a:lnTo>
                <a:lnTo>
                  <a:pt x="2478" y="2358"/>
                </a:lnTo>
                <a:lnTo>
                  <a:pt x="2502" y="2352"/>
                </a:lnTo>
                <a:lnTo>
                  <a:pt x="2496" y="2346"/>
                </a:lnTo>
                <a:lnTo>
                  <a:pt x="2496" y="2334"/>
                </a:lnTo>
                <a:lnTo>
                  <a:pt x="2502" y="2328"/>
                </a:lnTo>
                <a:lnTo>
                  <a:pt x="2514" y="2322"/>
                </a:lnTo>
                <a:lnTo>
                  <a:pt x="2532" y="2340"/>
                </a:lnTo>
                <a:lnTo>
                  <a:pt x="2556" y="2340"/>
                </a:lnTo>
                <a:lnTo>
                  <a:pt x="2562" y="2346"/>
                </a:lnTo>
                <a:lnTo>
                  <a:pt x="2580" y="2346"/>
                </a:lnTo>
                <a:lnTo>
                  <a:pt x="2604" y="2358"/>
                </a:lnTo>
                <a:lnTo>
                  <a:pt x="2604" y="2370"/>
                </a:lnTo>
                <a:lnTo>
                  <a:pt x="2598" y="2382"/>
                </a:lnTo>
                <a:lnTo>
                  <a:pt x="2598" y="2388"/>
                </a:lnTo>
                <a:lnTo>
                  <a:pt x="2592" y="2400"/>
                </a:lnTo>
                <a:lnTo>
                  <a:pt x="2604" y="2412"/>
                </a:lnTo>
                <a:lnTo>
                  <a:pt x="2592" y="2436"/>
                </a:lnTo>
                <a:lnTo>
                  <a:pt x="2598" y="2436"/>
                </a:lnTo>
                <a:lnTo>
                  <a:pt x="2604" y="2430"/>
                </a:lnTo>
                <a:lnTo>
                  <a:pt x="2616" y="2424"/>
                </a:lnTo>
                <a:lnTo>
                  <a:pt x="2634" y="2418"/>
                </a:lnTo>
                <a:lnTo>
                  <a:pt x="2646" y="2412"/>
                </a:lnTo>
                <a:lnTo>
                  <a:pt x="2670" y="2412"/>
                </a:lnTo>
                <a:lnTo>
                  <a:pt x="2670" y="2424"/>
                </a:lnTo>
                <a:lnTo>
                  <a:pt x="2658" y="2430"/>
                </a:lnTo>
                <a:lnTo>
                  <a:pt x="2652" y="2436"/>
                </a:lnTo>
                <a:lnTo>
                  <a:pt x="2646" y="2436"/>
                </a:lnTo>
                <a:lnTo>
                  <a:pt x="2640" y="2442"/>
                </a:lnTo>
                <a:lnTo>
                  <a:pt x="2646" y="2448"/>
                </a:lnTo>
                <a:lnTo>
                  <a:pt x="2652" y="2448"/>
                </a:lnTo>
                <a:lnTo>
                  <a:pt x="2664" y="2460"/>
                </a:lnTo>
                <a:lnTo>
                  <a:pt x="2640" y="2484"/>
                </a:lnTo>
                <a:lnTo>
                  <a:pt x="2640" y="2490"/>
                </a:lnTo>
                <a:lnTo>
                  <a:pt x="2652" y="2490"/>
                </a:lnTo>
                <a:lnTo>
                  <a:pt x="2652" y="2502"/>
                </a:lnTo>
                <a:lnTo>
                  <a:pt x="2640" y="2514"/>
                </a:lnTo>
                <a:lnTo>
                  <a:pt x="2640" y="2526"/>
                </a:lnTo>
                <a:lnTo>
                  <a:pt x="2658" y="2526"/>
                </a:lnTo>
                <a:lnTo>
                  <a:pt x="2652" y="2544"/>
                </a:lnTo>
                <a:lnTo>
                  <a:pt x="2658" y="2544"/>
                </a:lnTo>
                <a:lnTo>
                  <a:pt x="2670" y="2550"/>
                </a:lnTo>
                <a:lnTo>
                  <a:pt x="2754" y="2550"/>
                </a:lnTo>
                <a:lnTo>
                  <a:pt x="2766" y="2556"/>
                </a:lnTo>
                <a:lnTo>
                  <a:pt x="2784" y="2568"/>
                </a:lnTo>
                <a:lnTo>
                  <a:pt x="2838" y="2568"/>
                </a:lnTo>
                <a:lnTo>
                  <a:pt x="2850" y="2574"/>
                </a:lnTo>
                <a:lnTo>
                  <a:pt x="2856" y="2580"/>
                </a:lnTo>
                <a:lnTo>
                  <a:pt x="2856" y="2610"/>
                </a:lnTo>
                <a:lnTo>
                  <a:pt x="2874" y="2610"/>
                </a:lnTo>
                <a:lnTo>
                  <a:pt x="2874" y="2628"/>
                </a:lnTo>
                <a:lnTo>
                  <a:pt x="2862" y="2640"/>
                </a:lnTo>
                <a:lnTo>
                  <a:pt x="2862" y="2652"/>
                </a:lnTo>
                <a:lnTo>
                  <a:pt x="2874" y="2664"/>
                </a:lnTo>
                <a:lnTo>
                  <a:pt x="2880" y="2664"/>
                </a:lnTo>
                <a:lnTo>
                  <a:pt x="2856" y="2658"/>
                </a:lnTo>
                <a:lnTo>
                  <a:pt x="2856" y="2670"/>
                </a:lnTo>
                <a:lnTo>
                  <a:pt x="2850" y="2676"/>
                </a:lnTo>
                <a:lnTo>
                  <a:pt x="2844" y="2688"/>
                </a:lnTo>
                <a:lnTo>
                  <a:pt x="2838" y="2694"/>
                </a:lnTo>
                <a:lnTo>
                  <a:pt x="2832" y="2688"/>
                </a:lnTo>
                <a:lnTo>
                  <a:pt x="2820" y="2682"/>
                </a:lnTo>
                <a:lnTo>
                  <a:pt x="2802" y="2670"/>
                </a:lnTo>
                <a:lnTo>
                  <a:pt x="2790" y="2664"/>
                </a:lnTo>
                <a:lnTo>
                  <a:pt x="2784" y="2652"/>
                </a:lnTo>
                <a:lnTo>
                  <a:pt x="2784" y="2628"/>
                </a:lnTo>
                <a:lnTo>
                  <a:pt x="2766" y="2622"/>
                </a:lnTo>
                <a:lnTo>
                  <a:pt x="2772" y="2640"/>
                </a:lnTo>
                <a:lnTo>
                  <a:pt x="2772" y="2646"/>
                </a:lnTo>
                <a:lnTo>
                  <a:pt x="2778" y="2652"/>
                </a:lnTo>
                <a:lnTo>
                  <a:pt x="2778" y="2664"/>
                </a:lnTo>
                <a:lnTo>
                  <a:pt x="2772" y="2676"/>
                </a:lnTo>
                <a:lnTo>
                  <a:pt x="2760" y="2688"/>
                </a:lnTo>
                <a:lnTo>
                  <a:pt x="2754" y="2700"/>
                </a:lnTo>
                <a:lnTo>
                  <a:pt x="2736" y="2706"/>
                </a:lnTo>
                <a:lnTo>
                  <a:pt x="2718" y="2724"/>
                </a:lnTo>
                <a:lnTo>
                  <a:pt x="2712" y="2742"/>
                </a:lnTo>
                <a:lnTo>
                  <a:pt x="2700" y="2760"/>
                </a:lnTo>
                <a:lnTo>
                  <a:pt x="2694" y="2778"/>
                </a:lnTo>
                <a:lnTo>
                  <a:pt x="2688" y="2784"/>
                </a:lnTo>
                <a:lnTo>
                  <a:pt x="2664" y="2796"/>
                </a:lnTo>
                <a:lnTo>
                  <a:pt x="2652" y="2796"/>
                </a:lnTo>
                <a:lnTo>
                  <a:pt x="2646" y="2790"/>
                </a:lnTo>
                <a:lnTo>
                  <a:pt x="2640" y="2802"/>
                </a:lnTo>
                <a:lnTo>
                  <a:pt x="2634" y="2808"/>
                </a:lnTo>
                <a:lnTo>
                  <a:pt x="2634" y="2832"/>
                </a:lnTo>
                <a:lnTo>
                  <a:pt x="2628" y="2838"/>
                </a:lnTo>
                <a:lnTo>
                  <a:pt x="2622" y="2838"/>
                </a:lnTo>
                <a:lnTo>
                  <a:pt x="2586" y="2856"/>
                </a:lnTo>
                <a:lnTo>
                  <a:pt x="2562" y="2880"/>
                </a:lnTo>
                <a:lnTo>
                  <a:pt x="2562" y="2886"/>
                </a:lnTo>
                <a:lnTo>
                  <a:pt x="2568" y="2886"/>
                </a:lnTo>
                <a:lnTo>
                  <a:pt x="2580" y="2880"/>
                </a:lnTo>
                <a:lnTo>
                  <a:pt x="2592" y="2880"/>
                </a:lnTo>
                <a:lnTo>
                  <a:pt x="2598" y="2886"/>
                </a:lnTo>
                <a:lnTo>
                  <a:pt x="2610" y="2880"/>
                </a:lnTo>
                <a:lnTo>
                  <a:pt x="2616" y="2868"/>
                </a:lnTo>
                <a:lnTo>
                  <a:pt x="2628" y="2862"/>
                </a:lnTo>
                <a:lnTo>
                  <a:pt x="2658" y="2862"/>
                </a:lnTo>
                <a:lnTo>
                  <a:pt x="2658" y="2856"/>
                </a:lnTo>
                <a:lnTo>
                  <a:pt x="2664" y="2844"/>
                </a:lnTo>
                <a:lnTo>
                  <a:pt x="2676" y="2838"/>
                </a:lnTo>
                <a:lnTo>
                  <a:pt x="2682" y="2832"/>
                </a:lnTo>
                <a:lnTo>
                  <a:pt x="2754" y="2832"/>
                </a:lnTo>
                <a:lnTo>
                  <a:pt x="2766" y="2838"/>
                </a:lnTo>
                <a:lnTo>
                  <a:pt x="2790" y="2820"/>
                </a:lnTo>
                <a:lnTo>
                  <a:pt x="2856" y="2820"/>
                </a:lnTo>
                <a:lnTo>
                  <a:pt x="2862" y="2814"/>
                </a:lnTo>
                <a:lnTo>
                  <a:pt x="2862" y="2790"/>
                </a:lnTo>
                <a:lnTo>
                  <a:pt x="2844" y="2796"/>
                </a:lnTo>
                <a:lnTo>
                  <a:pt x="2832" y="2796"/>
                </a:lnTo>
                <a:lnTo>
                  <a:pt x="2826" y="2790"/>
                </a:lnTo>
                <a:lnTo>
                  <a:pt x="2826" y="2784"/>
                </a:lnTo>
                <a:lnTo>
                  <a:pt x="2832" y="2772"/>
                </a:lnTo>
                <a:lnTo>
                  <a:pt x="2850" y="2754"/>
                </a:lnTo>
                <a:lnTo>
                  <a:pt x="2868" y="2742"/>
                </a:lnTo>
                <a:lnTo>
                  <a:pt x="2880" y="2736"/>
                </a:lnTo>
                <a:lnTo>
                  <a:pt x="2910" y="2736"/>
                </a:lnTo>
                <a:lnTo>
                  <a:pt x="2928" y="2730"/>
                </a:lnTo>
                <a:lnTo>
                  <a:pt x="2952" y="2730"/>
                </a:lnTo>
                <a:lnTo>
                  <a:pt x="2964" y="2724"/>
                </a:lnTo>
                <a:lnTo>
                  <a:pt x="2970" y="2724"/>
                </a:lnTo>
                <a:lnTo>
                  <a:pt x="2976" y="2718"/>
                </a:lnTo>
                <a:lnTo>
                  <a:pt x="2982" y="2718"/>
                </a:lnTo>
                <a:lnTo>
                  <a:pt x="2994" y="2724"/>
                </a:lnTo>
                <a:lnTo>
                  <a:pt x="3000" y="2724"/>
                </a:lnTo>
                <a:lnTo>
                  <a:pt x="3012" y="2730"/>
                </a:lnTo>
                <a:lnTo>
                  <a:pt x="3018" y="2736"/>
                </a:lnTo>
                <a:lnTo>
                  <a:pt x="3024" y="2736"/>
                </a:lnTo>
                <a:lnTo>
                  <a:pt x="3030" y="2730"/>
                </a:lnTo>
                <a:lnTo>
                  <a:pt x="3030" y="2712"/>
                </a:lnTo>
                <a:lnTo>
                  <a:pt x="3036" y="2706"/>
                </a:lnTo>
                <a:lnTo>
                  <a:pt x="3048" y="2700"/>
                </a:lnTo>
                <a:lnTo>
                  <a:pt x="3060" y="2700"/>
                </a:lnTo>
                <a:lnTo>
                  <a:pt x="3066" y="2706"/>
                </a:lnTo>
                <a:lnTo>
                  <a:pt x="3072" y="2706"/>
                </a:lnTo>
                <a:lnTo>
                  <a:pt x="3072" y="2700"/>
                </a:lnTo>
                <a:lnTo>
                  <a:pt x="3102" y="2700"/>
                </a:lnTo>
                <a:lnTo>
                  <a:pt x="3114" y="2688"/>
                </a:lnTo>
                <a:lnTo>
                  <a:pt x="3126" y="2682"/>
                </a:lnTo>
                <a:lnTo>
                  <a:pt x="3150" y="2658"/>
                </a:lnTo>
                <a:lnTo>
                  <a:pt x="3162" y="2652"/>
                </a:lnTo>
                <a:lnTo>
                  <a:pt x="3174" y="2640"/>
                </a:lnTo>
                <a:lnTo>
                  <a:pt x="3408" y="2640"/>
                </a:lnTo>
                <a:lnTo>
                  <a:pt x="3408" y="2634"/>
                </a:lnTo>
                <a:lnTo>
                  <a:pt x="3420" y="2622"/>
                </a:lnTo>
                <a:lnTo>
                  <a:pt x="3438" y="2622"/>
                </a:lnTo>
                <a:lnTo>
                  <a:pt x="3450" y="2616"/>
                </a:lnTo>
                <a:lnTo>
                  <a:pt x="3456" y="2616"/>
                </a:lnTo>
                <a:lnTo>
                  <a:pt x="3456" y="2610"/>
                </a:lnTo>
                <a:lnTo>
                  <a:pt x="3468" y="2598"/>
                </a:lnTo>
                <a:lnTo>
                  <a:pt x="3480" y="2592"/>
                </a:lnTo>
                <a:lnTo>
                  <a:pt x="3486" y="2586"/>
                </a:lnTo>
                <a:lnTo>
                  <a:pt x="3498" y="2586"/>
                </a:lnTo>
                <a:lnTo>
                  <a:pt x="3504" y="2592"/>
                </a:lnTo>
                <a:lnTo>
                  <a:pt x="3510" y="2592"/>
                </a:lnTo>
                <a:lnTo>
                  <a:pt x="3510" y="2568"/>
                </a:lnTo>
                <a:lnTo>
                  <a:pt x="3516" y="2556"/>
                </a:lnTo>
                <a:lnTo>
                  <a:pt x="3528" y="2544"/>
                </a:lnTo>
                <a:lnTo>
                  <a:pt x="3534" y="2544"/>
                </a:lnTo>
                <a:lnTo>
                  <a:pt x="3546" y="2532"/>
                </a:lnTo>
                <a:lnTo>
                  <a:pt x="3546" y="2508"/>
                </a:lnTo>
                <a:lnTo>
                  <a:pt x="3588" y="2484"/>
                </a:lnTo>
                <a:lnTo>
                  <a:pt x="3594" y="2472"/>
                </a:lnTo>
                <a:lnTo>
                  <a:pt x="3618" y="2448"/>
                </a:lnTo>
                <a:lnTo>
                  <a:pt x="3630" y="2448"/>
                </a:lnTo>
                <a:lnTo>
                  <a:pt x="3636" y="2454"/>
                </a:lnTo>
                <a:lnTo>
                  <a:pt x="3636" y="2460"/>
                </a:lnTo>
                <a:lnTo>
                  <a:pt x="3642" y="2466"/>
                </a:lnTo>
                <a:lnTo>
                  <a:pt x="3654" y="2466"/>
                </a:lnTo>
                <a:lnTo>
                  <a:pt x="3666" y="2460"/>
                </a:lnTo>
                <a:lnTo>
                  <a:pt x="3702" y="2460"/>
                </a:lnTo>
                <a:lnTo>
                  <a:pt x="3708" y="2466"/>
                </a:lnTo>
                <a:lnTo>
                  <a:pt x="3708" y="2472"/>
                </a:lnTo>
                <a:lnTo>
                  <a:pt x="3702" y="2496"/>
                </a:lnTo>
                <a:lnTo>
                  <a:pt x="3690" y="2520"/>
                </a:lnTo>
                <a:lnTo>
                  <a:pt x="3678" y="2550"/>
                </a:lnTo>
                <a:lnTo>
                  <a:pt x="3666" y="2574"/>
                </a:lnTo>
                <a:lnTo>
                  <a:pt x="3666" y="2586"/>
                </a:lnTo>
                <a:lnTo>
                  <a:pt x="3672" y="2592"/>
                </a:lnTo>
                <a:lnTo>
                  <a:pt x="3678" y="2592"/>
                </a:lnTo>
                <a:lnTo>
                  <a:pt x="3684" y="2598"/>
                </a:lnTo>
                <a:lnTo>
                  <a:pt x="3672" y="2610"/>
                </a:lnTo>
                <a:lnTo>
                  <a:pt x="3666" y="2622"/>
                </a:lnTo>
                <a:lnTo>
                  <a:pt x="3666" y="2628"/>
                </a:lnTo>
                <a:lnTo>
                  <a:pt x="3690" y="2628"/>
                </a:lnTo>
                <a:lnTo>
                  <a:pt x="3690" y="2634"/>
                </a:lnTo>
                <a:lnTo>
                  <a:pt x="3696" y="2640"/>
                </a:lnTo>
                <a:lnTo>
                  <a:pt x="3714" y="2640"/>
                </a:lnTo>
                <a:lnTo>
                  <a:pt x="3750" y="2622"/>
                </a:lnTo>
                <a:lnTo>
                  <a:pt x="3768" y="2604"/>
                </a:lnTo>
                <a:lnTo>
                  <a:pt x="3780" y="2622"/>
                </a:lnTo>
                <a:lnTo>
                  <a:pt x="3786" y="2622"/>
                </a:lnTo>
                <a:lnTo>
                  <a:pt x="3792" y="2616"/>
                </a:lnTo>
                <a:lnTo>
                  <a:pt x="3816" y="2604"/>
                </a:lnTo>
                <a:lnTo>
                  <a:pt x="3828" y="2604"/>
                </a:lnTo>
                <a:lnTo>
                  <a:pt x="3840" y="2592"/>
                </a:lnTo>
                <a:lnTo>
                  <a:pt x="3852" y="2592"/>
                </a:lnTo>
                <a:lnTo>
                  <a:pt x="3864" y="2580"/>
                </a:lnTo>
                <a:lnTo>
                  <a:pt x="3870" y="2580"/>
                </a:lnTo>
                <a:lnTo>
                  <a:pt x="3888" y="2586"/>
                </a:lnTo>
                <a:lnTo>
                  <a:pt x="3846" y="2616"/>
                </a:lnTo>
                <a:lnTo>
                  <a:pt x="3936" y="2610"/>
                </a:lnTo>
                <a:lnTo>
                  <a:pt x="3918" y="2610"/>
                </a:lnTo>
                <a:lnTo>
                  <a:pt x="3906" y="2616"/>
                </a:lnTo>
                <a:lnTo>
                  <a:pt x="3894" y="2616"/>
                </a:lnTo>
                <a:lnTo>
                  <a:pt x="3888" y="2622"/>
                </a:lnTo>
                <a:lnTo>
                  <a:pt x="3888" y="2634"/>
                </a:lnTo>
                <a:lnTo>
                  <a:pt x="3882" y="2640"/>
                </a:lnTo>
                <a:lnTo>
                  <a:pt x="3876" y="2640"/>
                </a:lnTo>
                <a:lnTo>
                  <a:pt x="3870" y="2634"/>
                </a:lnTo>
                <a:lnTo>
                  <a:pt x="3864" y="2634"/>
                </a:lnTo>
                <a:lnTo>
                  <a:pt x="3852" y="2628"/>
                </a:lnTo>
                <a:lnTo>
                  <a:pt x="3846" y="2628"/>
                </a:lnTo>
                <a:lnTo>
                  <a:pt x="3828" y="2634"/>
                </a:lnTo>
                <a:lnTo>
                  <a:pt x="3738" y="2688"/>
                </a:lnTo>
                <a:lnTo>
                  <a:pt x="3726" y="2700"/>
                </a:lnTo>
                <a:lnTo>
                  <a:pt x="3720" y="2712"/>
                </a:lnTo>
                <a:lnTo>
                  <a:pt x="3720" y="2748"/>
                </a:lnTo>
                <a:lnTo>
                  <a:pt x="3726" y="2748"/>
                </a:lnTo>
                <a:lnTo>
                  <a:pt x="3732" y="2742"/>
                </a:lnTo>
                <a:lnTo>
                  <a:pt x="3738" y="2742"/>
                </a:lnTo>
                <a:lnTo>
                  <a:pt x="3738" y="2754"/>
                </a:lnTo>
                <a:lnTo>
                  <a:pt x="3744" y="2760"/>
                </a:lnTo>
                <a:lnTo>
                  <a:pt x="3756" y="2760"/>
                </a:lnTo>
                <a:lnTo>
                  <a:pt x="3762" y="2754"/>
                </a:lnTo>
                <a:lnTo>
                  <a:pt x="3768" y="2742"/>
                </a:lnTo>
                <a:lnTo>
                  <a:pt x="3774" y="2736"/>
                </a:lnTo>
                <a:lnTo>
                  <a:pt x="3786" y="2736"/>
                </a:lnTo>
                <a:lnTo>
                  <a:pt x="3804" y="2730"/>
                </a:lnTo>
                <a:lnTo>
                  <a:pt x="3816" y="2724"/>
                </a:lnTo>
                <a:lnTo>
                  <a:pt x="3834" y="2718"/>
                </a:lnTo>
                <a:lnTo>
                  <a:pt x="3846" y="2706"/>
                </a:lnTo>
                <a:lnTo>
                  <a:pt x="3852" y="2694"/>
                </a:lnTo>
                <a:lnTo>
                  <a:pt x="3870" y="2676"/>
                </a:lnTo>
                <a:lnTo>
                  <a:pt x="3876" y="2664"/>
                </a:lnTo>
                <a:lnTo>
                  <a:pt x="3876" y="2670"/>
                </a:lnTo>
                <a:lnTo>
                  <a:pt x="3882" y="2682"/>
                </a:lnTo>
                <a:lnTo>
                  <a:pt x="3888" y="2688"/>
                </a:lnTo>
                <a:lnTo>
                  <a:pt x="3894" y="2688"/>
                </a:lnTo>
                <a:lnTo>
                  <a:pt x="3930" y="2676"/>
                </a:lnTo>
                <a:lnTo>
                  <a:pt x="3954" y="2664"/>
                </a:lnTo>
                <a:lnTo>
                  <a:pt x="3972" y="2658"/>
                </a:lnTo>
                <a:lnTo>
                  <a:pt x="3984" y="2652"/>
                </a:lnTo>
                <a:lnTo>
                  <a:pt x="4008" y="2646"/>
                </a:lnTo>
                <a:lnTo>
                  <a:pt x="4068" y="2634"/>
                </a:lnTo>
                <a:lnTo>
                  <a:pt x="4080" y="2628"/>
                </a:lnTo>
                <a:lnTo>
                  <a:pt x="4068" y="2616"/>
                </a:lnTo>
                <a:lnTo>
                  <a:pt x="4074" y="2598"/>
                </a:lnTo>
                <a:lnTo>
                  <a:pt x="4038" y="2604"/>
                </a:lnTo>
                <a:lnTo>
                  <a:pt x="4038" y="2580"/>
                </a:lnTo>
                <a:lnTo>
                  <a:pt x="4026" y="2586"/>
                </a:lnTo>
                <a:lnTo>
                  <a:pt x="4020" y="2586"/>
                </a:lnTo>
                <a:lnTo>
                  <a:pt x="4008" y="2592"/>
                </a:lnTo>
                <a:lnTo>
                  <a:pt x="4002" y="2598"/>
                </a:lnTo>
                <a:lnTo>
                  <a:pt x="3990" y="2598"/>
                </a:lnTo>
                <a:lnTo>
                  <a:pt x="3990" y="2580"/>
                </a:lnTo>
                <a:lnTo>
                  <a:pt x="3930" y="2580"/>
                </a:lnTo>
                <a:lnTo>
                  <a:pt x="3924" y="2574"/>
                </a:lnTo>
                <a:lnTo>
                  <a:pt x="3924" y="2568"/>
                </a:lnTo>
                <a:lnTo>
                  <a:pt x="3918" y="2562"/>
                </a:lnTo>
                <a:lnTo>
                  <a:pt x="3918" y="2556"/>
                </a:lnTo>
                <a:lnTo>
                  <a:pt x="3930" y="2556"/>
                </a:lnTo>
                <a:lnTo>
                  <a:pt x="3918" y="2544"/>
                </a:lnTo>
                <a:lnTo>
                  <a:pt x="3888" y="2544"/>
                </a:lnTo>
                <a:lnTo>
                  <a:pt x="3882" y="2532"/>
                </a:lnTo>
                <a:lnTo>
                  <a:pt x="3882" y="2526"/>
                </a:lnTo>
                <a:lnTo>
                  <a:pt x="3876" y="2514"/>
                </a:lnTo>
                <a:lnTo>
                  <a:pt x="3876" y="2502"/>
                </a:lnTo>
                <a:lnTo>
                  <a:pt x="3894" y="2484"/>
                </a:lnTo>
                <a:lnTo>
                  <a:pt x="3870" y="2484"/>
                </a:lnTo>
                <a:lnTo>
                  <a:pt x="3876" y="2478"/>
                </a:lnTo>
                <a:lnTo>
                  <a:pt x="3888" y="2472"/>
                </a:lnTo>
                <a:lnTo>
                  <a:pt x="3894" y="2460"/>
                </a:lnTo>
                <a:lnTo>
                  <a:pt x="3906" y="2454"/>
                </a:lnTo>
                <a:lnTo>
                  <a:pt x="3918" y="2442"/>
                </a:lnTo>
                <a:lnTo>
                  <a:pt x="3924" y="2430"/>
                </a:lnTo>
                <a:lnTo>
                  <a:pt x="3936" y="2424"/>
                </a:lnTo>
                <a:lnTo>
                  <a:pt x="3942" y="2412"/>
                </a:lnTo>
                <a:lnTo>
                  <a:pt x="3948" y="2406"/>
                </a:lnTo>
                <a:lnTo>
                  <a:pt x="3936" y="2400"/>
                </a:lnTo>
                <a:lnTo>
                  <a:pt x="3912" y="2430"/>
                </a:lnTo>
                <a:lnTo>
                  <a:pt x="3894" y="2418"/>
                </a:lnTo>
                <a:lnTo>
                  <a:pt x="3864" y="2436"/>
                </a:lnTo>
                <a:lnTo>
                  <a:pt x="3858" y="2418"/>
                </a:lnTo>
                <a:lnTo>
                  <a:pt x="3828" y="2406"/>
                </a:lnTo>
                <a:lnTo>
                  <a:pt x="3810" y="2412"/>
                </a:lnTo>
                <a:lnTo>
                  <a:pt x="3864" y="2394"/>
                </a:lnTo>
                <a:lnTo>
                  <a:pt x="3870" y="2400"/>
                </a:lnTo>
                <a:lnTo>
                  <a:pt x="3882" y="2406"/>
                </a:lnTo>
                <a:lnTo>
                  <a:pt x="3900" y="2406"/>
                </a:lnTo>
                <a:lnTo>
                  <a:pt x="3918" y="2388"/>
                </a:lnTo>
                <a:lnTo>
                  <a:pt x="3930" y="2382"/>
                </a:lnTo>
                <a:lnTo>
                  <a:pt x="3936" y="2376"/>
                </a:lnTo>
                <a:lnTo>
                  <a:pt x="3978" y="2376"/>
                </a:lnTo>
                <a:lnTo>
                  <a:pt x="3978" y="2364"/>
                </a:lnTo>
                <a:lnTo>
                  <a:pt x="3972" y="2358"/>
                </a:lnTo>
                <a:lnTo>
                  <a:pt x="3966" y="2346"/>
                </a:lnTo>
                <a:lnTo>
                  <a:pt x="3990" y="2346"/>
                </a:lnTo>
                <a:lnTo>
                  <a:pt x="3978" y="2334"/>
                </a:lnTo>
                <a:lnTo>
                  <a:pt x="3972" y="2322"/>
                </a:lnTo>
                <a:lnTo>
                  <a:pt x="3960" y="2316"/>
                </a:lnTo>
                <a:lnTo>
                  <a:pt x="3942" y="2310"/>
                </a:lnTo>
                <a:lnTo>
                  <a:pt x="3918" y="2310"/>
                </a:lnTo>
                <a:lnTo>
                  <a:pt x="3852" y="2316"/>
                </a:lnTo>
                <a:lnTo>
                  <a:pt x="3792" y="2334"/>
                </a:lnTo>
                <a:lnTo>
                  <a:pt x="3744" y="2352"/>
                </a:lnTo>
                <a:lnTo>
                  <a:pt x="3684" y="2376"/>
                </a:lnTo>
                <a:lnTo>
                  <a:pt x="3660" y="2388"/>
                </a:lnTo>
                <a:lnTo>
                  <a:pt x="3642" y="2400"/>
                </a:lnTo>
                <a:lnTo>
                  <a:pt x="3624" y="2418"/>
                </a:lnTo>
                <a:lnTo>
                  <a:pt x="3606" y="2430"/>
                </a:lnTo>
                <a:lnTo>
                  <a:pt x="3594" y="2442"/>
                </a:lnTo>
                <a:lnTo>
                  <a:pt x="3576" y="2454"/>
                </a:lnTo>
                <a:lnTo>
                  <a:pt x="3564" y="2466"/>
                </a:lnTo>
                <a:lnTo>
                  <a:pt x="3528" y="2484"/>
                </a:lnTo>
                <a:lnTo>
                  <a:pt x="3516" y="2484"/>
                </a:lnTo>
                <a:lnTo>
                  <a:pt x="3498" y="2490"/>
                </a:lnTo>
                <a:lnTo>
                  <a:pt x="3486" y="2490"/>
                </a:lnTo>
                <a:lnTo>
                  <a:pt x="3492" y="2490"/>
                </a:lnTo>
                <a:lnTo>
                  <a:pt x="3498" y="2484"/>
                </a:lnTo>
                <a:lnTo>
                  <a:pt x="3510" y="2478"/>
                </a:lnTo>
                <a:lnTo>
                  <a:pt x="3522" y="2466"/>
                </a:lnTo>
                <a:lnTo>
                  <a:pt x="3540" y="2460"/>
                </a:lnTo>
                <a:lnTo>
                  <a:pt x="3552" y="2448"/>
                </a:lnTo>
                <a:lnTo>
                  <a:pt x="3576" y="2436"/>
                </a:lnTo>
                <a:lnTo>
                  <a:pt x="3600" y="2412"/>
                </a:lnTo>
                <a:lnTo>
                  <a:pt x="3606" y="2400"/>
                </a:lnTo>
                <a:lnTo>
                  <a:pt x="3582" y="2388"/>
                </a:lnTo>
                <a:lnTo>
                  <a:pt x="3588" y="2388"/>
                </a:lnTo>
                <a:lnTo>
                  <a:pt x="3594" y="2394"/>
                </a:lnTo>
                <a:lnTo>
                  <a:pt x="3624" y="2394"/>
                </a:lnTo>
                <a:lnTo>
                  <a:pt x="3642" y="2382"/>
                </a:lnTo>
                <a:lnTo>
                  <a:pt x="3702" y="2334"/>
                </a:lnTo>
                <a:lnTo>
                  <a:pt x="3750" y="2310"/>
                </a:lnTo>
                <a:lnTo>
                  <a:pt x="3768" y="2304"/>
                </a:lnTo>
                <a:lnTo>
                  <a:pt x="3804" y="2304"/>
                </a:lnTo>
                <a:lnTo>
                  <a:pt x="3852" y="2256"/>
                </a:lnTo>
                <a:lnTo>
                  <a:pt x="3870" y="2244"/>
                </a:lnTo>
                <a:lnTo>
                  <a:pt x="3888" y="2238"/>
                </a:lnTo>
                <a:lnTo>
                  <a:pt x="3936" y="2232"/>
                </a:lnTo>
                <a:lnTo>
                  <a:pt x="3990" y="2232"/>
                </a:lnTo>
                <a:lnTo>
                  <a:pt x="4044" y="2226"/>
                </a:lnTo>
                <a:lnTo>
                  <a:pt x="4074" y="2226"/>
                </a:lnTo>
                <a:lnTo>
                  <a:pt x="4104" y="2232"/>
                </a:lnTo>
                <a:lnTo>
                  <a:pt x="4176" y="2244"/>
                </a:lnTo>
                <a:lnTo>
                  <a:pt x="4200" y="2250"/>
                </a:lnTo>
                <a:lnTo>
                  <a:pt x="4212" y="2244"/>
                </a:lnTo>
                <a:lnTo>
                  <a:pt x="4248" y="2232"/>
                </a:lnTo>
                <a:lnTo>
                  <a:pt x="4260" y="2226"/>
                </a:lnTo>
                <a:lnTo>
                  <a:pt x="4278" y="2226"/>
                </a:lnTo>
                <a:lnTo>
                  <a:pt x="4296" y="2220"/>
                </a:lnTo>
                <a:lnTo>
                  <a:pt x="4320" y="2214"/>
                </a:lnTo>
                <a:lnTo>
                  <a:pt x="4338" y="2208"/>
                </a:lnTo>
                <a:lnTo>
                  <a:pt x="4374" y="2172"/>
                </a:lnTo>
                <a:lnTo>
                  <a:pt x="4392" y="2166"/>
                </a:lnTo>
                <a:lnTo>
                  <a:pt x="4404" y="2154"/>
                </a:lnTo>
                <a:lnTo>
                  <a:pt x="4410" y="2154"/>
                </a:lnTo>
                <a:lnTo>
                  <a:pt x="4422" y="2148"/>
                </a:lnTo>
                <a:lnTo>
                  <a:pt x="4452" y="2148"/>
                </a:lnTo>
                <a:lnTo>
                  <a:pt x="4458" y="2142"/>
                </a:lnTo>
                <a:lnTo>
                  <a:pt x="4470" y="2136"/>
                </a:lnTo>
                <a:lnTo>
                  <a:pt x="4476" y="2130"/>
                </a:lnTo>
                <a:lnTo>
                  <a:pt x="4494" y="2130"/>
                </a:lnTo>
                <a:lnTo>
                  <a:pt x="4500" y="2136"/>
                </a:lnTo>
                <a:lnTo>
                  <a:pt x="4518" y="2136"/>
                </a:lnTo>
                <a:lnTo>
                  <a:pt x="4530" y="2130"/>
                </a:lnTo>
                <a:lnTo>
                  <a:pt x="4536" y="2130"/>
                </a:lnTo>
                <a:lnTo>
                  <a:pt x="4542" y="2124"/>
                </a:lnTo>
                <a:lnTo>
                  <a:pt x="4596" y="2106"/>
                </a:lnTo>
                <a:lnTo>
                  <a:pt x="4620" y="2094"/>
                </a:lnTo>
                <a:lnTo>
                  <a:pt x="4620" y="2088"/>
                </a:lnTo>
                <a:lnTo>
                  <a:pt x="4614" y="2076"/>
                </a:lnTo>
                <a:lnTo>
                  <a:pt x="4602" y="2070"/>
                </a:lnTo>
                <a:lnTo>
                  <a:pt x="4584" y="2052"/>
                </a:lnTo>
                <a:lnTo>
                  <a:pt x="4578" y="2052"/>
                </a:lnTo>
                <a:lnTo>
                  <a:pt x="4602" y="2052"/>
                </a:lnTo>
                <a:lnTo>
                  <a:pt x="4614" y="2046"/>
                </a:lnTo>
                <a:lnTo>
                  <a:pt x="4614" y="2028"/>
                </a:lnTo>
                <a:lnTo>
                  <a:pt x="4608" y="2022"/>
                </a:lnTo>
                <a:lnTo>
                  <a:pt x="4608" y="2010"/>
                </a:lnTo>
                <a:lnTo>
                  <a:pt x="4632" y="2010"/>
                </a:lnTo>
                <a:lnTo>
                  <a:pt x="4644" y="1998"/>
                </a:lnTo>
                <a:lnTo>
                  <a:pt x="4644" y="1992"/>
                </a:lnTo>
                <a:lnTo>
                  <a:pt x="4632" y="1980"/>
                </a:lnTo>
                <a:lnTo>
                  <a:pt x="4626" y="1968"/>
                </a:lnTo>
                <a:lnTo>
                  <a:pt x="4608" y="1962"/>
                </a:lnTo>
                <a:lnTo>
                  <a:pt x="4602" y="1956"/>
                </a:lnTo>
                <a:lnTo>
                  <a:pt x="4590" y="196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Cameroon" descr="© INSCALE GmbH, 05.05.2010&#10;http://www.presentationload.com/">
            <a:extLst>
              <a:ext uri="{FF2B5EF4-FFF2-40B4-BE49-F238E27FC236}">
                <a16:creationId xmlns:a16="http://schemas.microsoft.com/office/drawing/2014/main" id="{95962834-5844-0348-D316-5BD55FD6E606}"/>
              </a:ext>
            </a:extLst>
          </p:cNvPr>
          <p:cNvSpPr>
            <a:spLocks/>
          </p:cNvSpPr>
          <p:nvPr/>
        </p:nvSpPr>
        <p:spPr bwMode="gray">
          <a:xfrm>
            <a:off x="5887915" y="3885143"/>
            <a:ext cx="258171" cy="437044"/>
          </a:xfrm>
          <a:custGeom>
            <a:avLst/>
            <a:gdLst>
              <a:gd name="T0" fmla="*/ 2147483647 w 546"/>
              <a:gd name="T1" fmla="*/ 0 h 924"/>
              <a:gd name="T2" fmla="*/ 2147483647 w 546"/>
              <a:gd name="T3" fmla="*/ 2147483647 h 924"/>
              <a:gd name="T4" fmla="*/ 2147483647 w 546"/>
              <a:gd name="T5" fmla="*/ 2147483647 h 924"/>
              <a:gd name="T6" fmla="*/ 2147483647 w 546"/>
              <a:gd name="T7" fmla="*/ 2147483647 h 924"/>
              <a:gd name="T8" fmla="*/ 2147483647 w 546"/>
              <a:gd name="T9" fmla="*/ 2147483647 h 924"/>
              <a:gd name="T10" fmla="*/ 2147483647 w 546"/>
              <a:gd name="T11" fmla="*/ 2147483647 h 924"/>
              <a:gd name="T12" fmla="*/ 2147483647 w 546"/>
              <a:gd name="T13" fmla="*/ 2147483647 h 924"/>
              <a:gd name="T14" fmla="*/ 2147483647 w 546"/>
              <a:gd name="T15" fmla="*/ 2147483647 h 924"/>
              <a:gd name="T16" fmla="*/ 2147483647 w 546"/>
              <a:gd name="T17" fmla="*/ 2147483647 h 924"/>
              <a:gd name="T18" fmla="*/ 2147483647 w 546"/>
              <a:gd name="T19" fmla="*/ 2147483647 h 924"/>
              <a:gd name="T20" fmla="*/ 2147483647 w 546"/>
              <a:gd name="T21" fmla="*/ 2147483647 h 924"/>
              <a:gd name="T22" fmla="*/ 2147483647 w 546"/>
              <a:gd name="T23" fmla="*/ 2147483647 h 924"/>
              <a:gd name="T24" fmla="*/ 2147483647 w 546"/>
              <a:gd name="T25" fmla="*/ 2147483647 h 924"/>
              <a:gd name="T26" fmla="*/ 2147483647 w 546"/>
              <a:gd name="T27" fmla="*/ 2147483647 h 924"/>
              <a:gd name="T28" fmla="*/ 2147483647 w 546"/>
              <a:gd name="T29" fmla="*/ 2147483647 h 924"/>
              <a:gd name="T30" fmla="*/ 2147483647 w 546"/>
              <a:gd name="T31" fmla="*/ 2147483647 h 924"/>
              <a:gd name="T32" fmla="*/ 2147483647 w 546"/>
              <a:gd name="T33" fmla="*/ 2147483647 h 924"/>
              <a:gd name="T34" fmla="*/ 2147483647 w 546"/>
              <a:gd name="T35" fmla="*/ 2147483647 h 924"/>
              <a:gd name="T36" fmla="*/ 2147483647 w 546"/>
              <a:gd name="T37" fmla="*/ 2147483647 h 924"/>
              <a:gd name="T38" fmla="*/ 2147483647 w 546"/>
              <a:gd name="T39" fmla="*/ 2147483647 h 924"/>
              <a:gd name="T40" fmla="*/ 2147483647 w 546"/>
              <a:gd name="T41" fmla="*/ 2147483647 h 924"/>
              <a:gd name="T42" fmla="*/ 2147483647 w 546"/>
              <a:gd name="T43" fmla="*/ 2147483647 h 924"/>
              <a:gd name="T44" fmla="*/ 2147483647 w 546"/>
              <a:gd name="T45" fmla="*/ 2147483647 h 924"/>
              <a:gd name="T46" fmla="*/ 2147483647 w 546"/>
              <a:gd name="T47" fmla="*/ 2147483647 h 924"/>
              <a:gd name="T48" fmla="*/ 2147483647 w 546"/>
              <a:gd name="T49" fmla="*/ 2147483647 h 924"/>
              <a:gd name="T50" fmla="*/ 2147483647 w 546"/>
              <a:gd name="T51" fmla="*/ 2147483647 h 924"/>
              <a:gd name="T52" fmla="*/ 2147483647 w 546"/>
              <a:gd name="T53" fmla="*/ 2147483647 h 924"/>
              <a:gd name="T54" fmla="*/ 2147483647 w 546"/>
              <a:gd name="T55" fmla="*/ 2147483647 h 924"/>
              <a:gd name="T56" fmla="*/ 2147483647 w 546"/>
              <a:gd name="T57" fmla="*/ 2147483647 h 924"/>
              <a:gd name="T58" fmla="*/ 2147483647 w 546"/>
              <a:gd name="T59" fmla="*/ 2147483647 h 924"/>
              <a:gd name="T60" fmla="*/ 2147483647 w 546"/>
              <a:gd name="T61" fmla="*/ 2147483647 h 924"/>
              <a:gd name="T62" fmla="*/ 2147483647 w 546"/>
              <a:gd name="T63" fmla="*/ 2147483647 h 924"/>
              <a:gd name="T64" fmla="*/ 2147483647 w 546"/>
              <a:gd name="T65" fmla="*/ 2147483647 h 924"/>
              <a:gd name="T66" fmla="*/ 2147483647 w 546"/>
              <a:gd name="T67" fmla="*/ 2147483647 h 924"/>
              <a:gd name="T68" fmla="*/ 2147483647 w 546"/>
              <a:gd name="T69" fmla="*/ 2147483647 h 924"/>
              <a:gd name="T70" fmla="*/ 2147483647 w 546"/>
              <a:gd name="T71" fmla="*/ 2147483647 h 924"/>
              <a:gd name="T72" fmla="*/ 2147483647 w 546"/>
              <a:gd name="T73" fmla="*/ 2147483647 h 924"/>
              <a:gd name="T74" fmla="*/ 2147483647 w 546"/>
              <a:gd name="T75" fmla="*/ 2147483647 h 924"/>
              <a:gd name="T76" fmla="*/ 2147483647 w 546"/>
              <a:gd name="T77" fmla="*/ 2147483647 h 924"/>
              <a:gd name="T78" fmla="*/ 2147483647 w 546"/>
              <a:gd name="T79" fmla="*/ 2147483647 h 924"/>
              <a:gd name="T80" fmla="*/ 2147483647 w 546"/>
              <a:gd name="T81" fmla="*/ 2147483647 h 924"/>
              <a:gd name="T82" fmla="*/ 2147483647 w 546"/>
              <a:gd name="T83" fmla="*/ 2147483647 h 924"/>
              <a:gd name="T84" fmla="*/ 2147483647 w 546"/>
              <a:gd name="T85" fmla="*/ 2147483647 h 924"/>
              <a:gd name="T86" fmla="*/ 2147483647 w 546"/>
              <a:gd name="T87" fmla="*/ 2147483647 h 924"/>
              <a:gd name="T88" fmla="*/ 2147483647 w 546"/>
              <a:gd name="T89" fmla="*/ 2147483647 h 924"/>
              <a:gd name="T90" fmla="*/ 2147483647 w 546"/>
              <a:gd name="T91" fmla="*/ 2147483647 h 924"/>
              <a:gd name="T92" fmla="*/ 2147483647 w 546"/>
              <a:gd name="T93" fmla="*/ 2147483647 h 924"/>
              <a:gd name="T94" fmla="*/ 2147483647 w 546"/>
              <a:gd name="T95" fmla="*/ 2147483647 h 924"/>
              <a:gd name="T96" fmla="*/ 2147483647 w 546"/>
              <a:gd name="T97" fmla="*/ 2147483647 h 924"/>
              <a:gd name="T98" fmla="*/ 2147483647 w 546"/>
              <a:gd name="T99" fmla="*/ 2147483647 h 924"/>
              <a:gd name="T100" fmla="*/ 2147483647 w 546"/>
              <a:gd name="T101" fmla="*/ 2147483647 h 924"/>
              <a:gd name="T102" fmla="*/ 2147483647 w 546"/>
              <a:gd name="T103" fmla="*/ 2147483647 h 924"/>
              <a:gd name="T104" fmla="*/ 2147483647 w 546"/>
              <a:gd name="T105" fmla="*/ 2147483647 h 924"/>
              <a:gd name="T106" fmla="*/ 2147483647 w 546"/>
              <a:gd name="T107" fmla="*/ 2147483647 h 924"/>
              <a:gd name="T108" fmla="*/ 2147483647 w 546"/>
              <a:gd name="T109" fmla="*/ 2147483647 h 924"/>
              <a:gd name="T110" fmla="*/ 2147483647 w 546"/>
              <a:gd name="T111" fmla="*/ 2147483647 h 9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6"/>
              <a:gd name="T169" fmla="*/ 0 h 924"/>
              <a:gd name="T170" fmla="*/ 546 w 546"/>
              <a:gd name="T171" fmla="*/ 924 h 92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6" h="924">
                <a:moveTo>
                  <a:pt x="420" y="30"/>
                </a:moveTo>
                <a:lnTo>
                  <a:pt x="414" y="18"/>
                </a:lnTo>
                <a:lnTo>
                  <a:pt x="414" y="0"/>
                </a:lnTo>
                <a:lnTo>
                  <a:pt x="390" y="6"/>
                </a:lnTo>
                <a:lnTo>
                  <a:pt x="390" y="54"/>
                </a:lnTo>
                <a:lnTo>
                  <a:pt x="396" y="60"/>
                </a:lnTo>
                <a:lnTo>
                  <a:pt x="396" y="66"/>
                </a:lnTo>
                <a:lnTo>
                  <a:pt x="426" y="66"/>
                </a:lnTo>
                <a:lnTo>
                  <a:pt x="426" y="96"/>
                </a:lnTo>
                <a:lnTo>
                  <a:pt x="420" y="102"/>
                </a:lnTo>
                <a:lnTo>
                  <a:pt x="420" y="108"/>
                </a:lnTo>
                <a:lnTo>
                  <a:pt x="426" y="114"/>
                </a:lnTo>
                <a:lnTo>
                  <a:pt x="426" y="126"/>
                </a:lnTo>
                <a:lnTo>
                  <a:pt x="408" y="144"/>
                </a:lnTo>
                <a:lnTo>
                  <a:pt x="396" y="150"/>
                </a:lnTo>
                <a:lnTo>
                  <a:pt x="384" y="150"/>
                </a:lnTo>
                <a:lnTo>
                  <a:pt x="384" y="156"/>
                </a:lnTo>
                <a:lnTo>
                  <a:pt x="378" y="162"/>
                </a:lnTo>
                <a:lnTo>
                  <a:pt x="378" y="168"/>
                </a:lnTo>
                <a:lnTo>
                  <a:pt x="372" y="174"/>
                </a:lnTo>
                <a:lnTo>
                  <a:pt x="372" y="180"/>
                </a:lnTo>
                <a:lnTo>
                  <a:pt x="360" y="192"/>
                </a:lnTo>
                <a:lnTo>
                  <a:pt x="354" y="204"/>
                </a:lnTo>
                <a:lnTo>
                  <a:pt x="348" y="234"/>
                </a:lnTo>
                <a:lnTo>
                  <a:pt x="342" y="240"/>
                </a:lnTo>
                <a:lnTo>
                  <a:pt x="342" y="270"/>
                </a:lnTo>
                <a:lnTo>
                  <a:pt x="336" y="288"/>
                </a:lnTo>
                <a:lnTo>
                  <a:pt x="330" y="294"/>
                </a:lnTo>
                <a:lnTo>
                  <a:pt x="312" y="294"/>
                </a:lnTo>
                <a:lnTo>
                  <a:pt x="312" y="324"/>
                </a:lnTo>
                <a:lnTo>
                  <a:pt x="306" y="342"/>
                </a:lnTo>
                <a:lnTo>
                  <a:pt x="306" y="354"/>
                </a:lnTo>
                <a:lnTo>
                  <a:pt x="300" y="360"/>
                </a:lnTo>
                <a:lnTo>
                  <a:pt x="288" y="366"/>
                </a:lnTo>
                <a:lnTo>
                  <a:pt x="282" y="372"/>
                </a:lnTo>
                <a:lnTo>
                  <a:pt x="270" y="378"/>
                </a:lnTo>
                <a:lnTo>
                  <a:pt x="258" y="426"/>
                </a:lnTo>
                <a:lnTo>
                  <a:pt x="234" y="456"/>
                </a:lnTo>
                <a:lnTo>
                  <a:pt x="234" y="486"/>
                </a:lnTo>
                <a:lnTo>
                  <a:pt x="228" y="492"/>
                </a:lnTo>
                <a:lnTo>
                  <a:pt x="216" y="498"/>
                </a:lnTo>
                <a:lnTo>
                  <a:pt x="210" y="510"/>
                </a:lnTo>
                <a:lnTo>
                  <a:pt x="210" y="522"/>
                </a:lnTo>
                <a:lnTo>
                  <a:pt x="192" y="540"/>
                </a:lnTo>
                <a:lnTo>
                  <a:pt x="186" y="540"/>
                </a:lnTo>
                <a:lnTo>
                  <a:pt x="180" y="534"/>
                </a:lnTo>
                <a:lnTo>
                  <a:pt x="174" y="522"/>
                </a:lnTo>
                <a:lnTo>
                  <a:pt x="174" y="516"/>
                </a:lnTo>
                <a:lnTo>
                  <a:pt x="168" y="504"/>
                </a:lnTo>
                <a:lnTo>
                  <a:pt x="156" y="492"/>
                </a:lnTo>
                <a:lnTo>
                  <a:pt x="150" y="480"/>
                </a:lnTo>
                <a:lnTo>
                  <a:pt x="138" y="480"/>
                </a:lnTo>
                <a:lnTo>
                  <a:pt x="144" y="486"/>
                </a:lnTo>
                <a:lnTo>
                  <a:pt x="144" y="498"/>
                </a:lnTo>
                <a:lnTo>
                  <a:pt x="138" y="504"/>
                </a:lnTo>
                <a:lnTo>
                  <a:pt x="132" y="504"/>
                </a:lnTo>
                <a:lnTo>
                  <a:pt x="120" y="498"/>
                </a:lnTo>
                <a:lnTo>
                  <a:pt x="114" y="492"/>
                </a:lnTo>
                <a:lnTo>
                  <a:pt x="108" y="492"/>
                </a:lnTo>
                <a:lnTo>
                  <a:pt x="102" y="498"/>
                </a:lnTo>
                <a:lnTo>
                  <a:pt x="90" y="522"/>
                </a:lnTo>
                <a:lnTo>
                  <a:pt x="84" y="528"/>
                </a:lnTo>
                <a:lnTo>
                  <a:pt x="84" y="534"/>
                </a:lnTo>
                <a:lnTo>
                  <a:pt x="18" y="588"/>
                </a:lnTo>
                <a:lnTo>
                  <a:pt x="18" y="642"/>
                </a:lnTo>
                <a:lnTo>
                  <a:pt x="12" y="654"/>
                </a:lnTo>
                <a:lnTo>
                  <a:pt x="12" y="666"/>
                </a:lnTo>
                <a:lnTo>
                  <a:pt x="6" y="672"/>
                </a:lnTo>
                <a:lnTo>
                  <a:pt x="6" y="678"/>
                </a:lnTo>
                <a:lnTo>
                  <a:pt x="0" y="690"/>
                </a:lnTo>
                <a:lnTo>
                  <a:pt x="24" y="684"/>
                </a:lnTo>
                <a:lnTo>
                  <a:pt x="24" y="708"/>
                </a:lnTo>
                <a:lnTo>
                  <a:pt x="36" y="732"/>
                </a:lnTo>
                <a:lnTo>
                  <a:pt x="60" y="744"/>
                </a:lnTo>
                <a:lnTo>
                  <a:pt x="66" y="750"/>
                </a:lnTo>
                <a:lnTo>
                  <a:pt x="84" y="726"/>
                </a:lnTo>
                <a:lnTo>
                  <a:pt x="66" y="756"/>
                </a:lnTo>
                <a:lnTo>
                  <a:pt x="84" y="786"/>
                </a:lnTo>
                <a:lnTo>
                  <a:pt x="102" y="792"/>
                </a:lnTo>
                <a:lnTo>
                  <a:pt x="102" y="840"/>
                </a:lnTo>
                <a:lnTo>
                  <a:pt x="90" y="840"/>
                </a:lnTo>
                <a:lnTo>
                  <a:pt x="90" y="870"/>
                </a:lnTo>
                <a:lnTo>
                  <a:pt x="102" y="882"/>
                </a:lnTo>
                <a:lnTo>
                  <a:pt x="198" y="882"/>
                </a:lnTo>
                <a:lnTo>
                  <a:pt x="216" y="864"/>
                </a:lnTo>
                <a:lnTo>
                  <a:pt x="228" y="882"/>
                </a:lnTo>
                <a:lnTo>
                  <a:pt x="258" y="882"/>
                </a:lnTo>
                <a:lnTo>
                  <a:pt x="270" y="870"/>
                </a:lnTo>
                <a:lnTo>
                  <a:pt x="276" y="870"/>
                </a:lnTo>
                <a:lnTo>
                  <a:pt x="288" y="876"/>
                </a:lnTo>
                <a:lnTo>
                  <a:pt x="294" y="876"/>
                </a:lnTo>
                <a:lnTo>
                  <a:pt x="342" y="870"/>
                </a:lnTo>
                <a:lnTo>
                  <a:pt x="342" y="888"/>
                </a:lnTo>
                <a:lnTo>
                  <a:pt x="372" y="888"/>
                </a:lnTo>
                <a:lnTo>
                  <a:pt x="390" y="882"/>
                </a:lnTo>
                <a:lnTo>
                  <a:pt x="438" y="882"/>
                </a:lnTo>
                <a:lnTo>
                  <a:pt x="450" y="888"/>
                </a:lnTo>
                <a:lnTo>
                  <a:pt x="456" y="894"/>
                </a:lnTo>
                <a:lnTo>
                  <a:pt x="468" y="894"/>
                </a:lnTo>
                <a:lnTo>
                  <a:pt x="474" y="900"/>
                </a:lnTo>
                <a:lnTo>
                  <a:pt x="510" y="900"/>
                </a:lnTo>
                <a:lnTo>
                  <a:pt x="534" y="924"/>
                </a:lnTo>
                <a:lnTo>
                  <a:pt x="540" y="882"/>
                </a:lnTo>
                <a:lnTo>
                  <a:pt x="546" y="876"/>
                </a:lnTo>
                <a:lnTo>
                  <a:pt x="534" y="864"/>
                </a:lnTo>
                <a:lnTo>
                  <a:pt x="534" y="834"/>
                </a:lnTo>
                <a:lnTo>
                  <a:pt x="528" y="816"/>
                </a:lnTo>
                <a:lnTo>
                  <a:pt x="516" y="810"/>
                </a:lnTo>
                <a:lnTo>
                  <a:pt x="510" y="798"/>
                </a:lnTo>
                <a:lnTo>
                  <a:pt x="498" y="792"/>
                </a:lnTo>
                <a:lnTo>
                  <a:pt x="486" y="780"/>
                </a:lnTo>
                <a:lnTo>
                  <a:pt x="474" y="756"/>
                </a:lnTo>
                <a:lnTo>
                  <a:pt x="468" y="750"/>
                </a:lnTo>
                <a:lnTo>
                  <a:pt x="468" y="708"/>
                </a:lnTo>
                <a:lnTo>
                  <a:pt x="462" y="708"/>
                </a:lnTo>
                <a:lnTo>
                  <a:pt x="444" y="690"/>
                </a:lnTo>
                <a:lnTo>
                  <a:pt x="438" y="690"/>
                </a:lnTo>
                <a:lnTo>
                  <a:pt x="438" y="642"/>
                </a:lnTo>
                <a:lnTo>
                  <a:pt x="420" y="630"/>
                </a:lnTo>
                <a:lnTo>
                  <a:pt x="432" y="618"/>
                </a:lnTo>
                <a:lnTo>
                  <a:pt x="432" y="582"/>
                </a:lnTo>
                <a:lnTo>
                  <a:pt x="426" y="582"/>
                </a:lnTo>
                <a:lnTo>
                  <a:pt x="414" y="576"/>
                </a:lnTo>
                <a:lnTo>
                  <a:pt x="414" y="570"/>
                </a:lnTo>
                <a:lnTo>
                  <a:pt x="426" y="558"/>
                </a:lnTo>
                <a:lnTo>
                  <a:pt x="438" y="552"/>
                </a:lnTo>
                <a:lnTo>
                  <a:pt x="444" y="546"/>
                </a:lnTo>
                <a:lnTo>
                  <a:pt x="450" y="546"/>
                </a:lnTo>
                <a:lnTo>
                  <a:pt x="456" y="510"/>
                </a:lnTo>
                <a:lnTo>
                  <a:pt x="462" y="510"/>
                </a:lnTo>
                <a:lnTo>
                  <a:pt x="468" y="498"/>
                </a:lnTo>
                <a:lnTo>
                  <a:pt x="468" y="480"/>
                </a:lnTo>
                <a:lnTo>
                  <a:pt x="474" y="474"/>
                </a:lnTo>
                <a:lnTo>
                  <a:pt x="480" y="462"/>
                </a:lnTo>
                <a:lnTo>
                  <a:pt x="492" y="450"/>
                </a:lnTo>
                <a:lnTo>
                  <a:pt x="498" y="450"/>
                </a:lnTo>
                <a:lnTo>
                  <a:pt x="498" y="438"/>
                </a:lnTo>
                <a:lnTo>
                  <a:pt x="492" y="420"/>
                </a:lnTo>
                <a:lnTo>
                  <a:pt x="486" y="408"/>
                </a:lnTo>
                <a:lnTo>
                  <a:pt x="486" y="390"/>
                </a:lnTo>
                <a:lnTo>
                  <a:pt x="474" y="366"/>
                </a:lnTo>
                <a:lnTo>
                  <a:pt x="462" y="354"/>
                </a:lnTo>
                <a:lnTo>
                  <a:pt x="450" y="348"/>
                </a:lnTo>
                <a:lnTo>
                  <a:pt x="432" y="336"/>
                </a:lnTo>
                <a:lnTo>
                  <a:pt x="420" y="324"/>
                </a:lnTo>
                <a:lnTo>
                  <a:pt x="414" y="312"/>
                </a:lnTo>
                <a:lnTo>
                  <a:pt x="402" y="300"/>
                </a:lnTo>
                <a:lnTo>
                  <a:pt x="390" y="276"/>
                </a:lnTo>
                <a:lnTo>
                  <a:pt x="390" y="264"/>
                </a:lnTo>
                <a:lnTo>
                  <a:pt x="396" y="258"/>
                </a:lnTo>
                <a:lnTo>
                  <a:pt x="408" y="252"/>
                </a:lnTo>
                <a:lnTo>
                  <a:pt x="504" y="252"/>
                </a:lnTo>
                <a:lnTo>
                  <a:pt x="486" y="234"/>
                </a:lnTo>
                <a:lnTo>
                  <a:pt x="480" y="222"/>
                </a:lnTo>
                <a:lnTo>
                  <a:pt x="468" y="216"/>
                </a:lnTo>
                <a:lnTo>
                  <a:pt x="462" y="204"/>
                </a:lnTo>
                <a:lnTo>
                  <a:pt x="462" y="186"/>
                </a:lnTo>
                <a:lnTo>
                  <a:pt x="456" y="168"/>
                </a:lnTo>
                <a:lnTo>
                  <a:pt x="456" y="132"/>
                </a:lnTo>
                <a:lnTo>
                  <a:pt x="462" y="132"/>
                </a:lnTo>
                <a:lnTo>
                  <a:pt x="462" y="96"/>
                </a:lnTo>
                <a:lnTo>
                  <a:pt x="456" y="84"/>
                </a:lnTo>
                <a:lnTo>
                  <a:pt x="444" y="78"/>
                </a:lnTo>
                <a:lnTo>
                  <a:pt x="450" y="42"/>
                </a:lnTo>
                <a:lnTo>
                  <a:pt x="444" y="42"/>
                </a:lnTo>
                <a:lnTo>
                  <a:pt x="438" y="36"/>
                </a:lnTo>
                <a:lnTo>
                  <a:pt x="426" y="36"/>
                </a:lnTo>
                <a:lnTo>
                  <a:pt x="420" y="3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Cambodia" descr="© INSCALE GmbH, 05.05.2010&#10;http://www.presentationload.com/">
            <a:extLst>
              <a:ext uri="{FF2B5EF4-FFF2-40B4-BE49-F238E27FC236}">
                <a16:creationId xmlns:a16="http://schemas.microsoft.com/office/drawing/2014/main" id="{8E892514-002A-53C9-5999-9284A5E0B122}"/>
              </a:ext>
            </a:extLst>
          </p:cNvPr>
          <p:cNvSpPr>
            <a:spLocks/>
          </p:cNvSpPr>
          <p:nvPr/>
        </p:nvSpPr>
        <p:spPr bwMode="gray">
          <a:xfrm>
            <a:off x="9015461" y="3831663"/>
            <a:ext cx="178875" cy="158591"/>
          </a:xfrm>
          <a:custGeom>
            <a:avLst/>
            <a:gdLst>
              <a:gd name="T0" fmla="*/ 2147483647 w 378"/>
              <a:gd name="T1" fmla="*/ 2147483647 h 336"/>
              <a:gd name="T2" fmla="*/ 2147483647 w 378"/>
              <a:gd name="T3" fmla="*/ 2147483647 h 336"/>
              <a:gd name="T4" fmla="*/ 2147483647 w 378"/>
              <a:gd name="T5" fmla="*/ 2147483647 h 336"/>
              <a:gd name="T6" fmla="*/ 2147483647 w 378"/>
              <a:gd name="T7" fmla="*/ 2147483647 h 336"/>
              <a:gd name="T8" fmla="*/ 2147483647 w 378"/>
              <a:gd name="T9" fmla="*/ 2147483647 h 336"/>
              <a:gd name="T10" fmla="*/ 2147483647 w 378"/>
              <a:gd name="T11" fmla="*/ 2147483647 h 336"/>
              <a:gd name="T12" fmla="*/ 2147483647 w 378"/>
              <a:gd name="T13" fmla="*/ 2147483647 h 336"/>
              <a:gd name="T14" fmla="*/ 2147483647 w 378"/>
              <a:gd name="T15" fmla="*/ 2147483647 h 336"/>
              <a:gd name="T16" fmla="*/ 2147483647 w 378"/>
              <a:gd name="T17" fmla="*/ 2147483647 h 336"/>
              <a:gd name="T18" fmla="*/ 2147483647 w 378"/>
              <a:gd name="T19" fmla="*/ 2147483647 h 336"/>
              <a:gd name="T20" fmla="*/ 2147483647 w 378"/>
              <a:gd name="T21" fmla="*/ 2147483647 h 336"/>
              <a:gd name="T22" fmla="*/ 2147483647 w 378"/>
              <a:gd name="T23" fmla="*/ 2147483647 h 336"/>
              <a:gd name="T24" fmla="*/ 2147483647 w 378"/>
              <a:gd name="T25" fmla="*/ 2147483647 h 336"/>
              <a:gd name="T26" fmla="*/ 2147483647 w 378"/>
              <a:gd name="T27" fmla="*/ 2147483647 h 336"/>
              <a:gd name="T28" fmla="*/ 0 w 378"/>
              <a:gd name="T29" fmla="*/ 2147483647 h 336"/>
              <a:gd name="T30" fmla="*/ 2147483647 w 378"/>
              <a:gd name="T31" fmla="*/ 2147483647 h 336"/>
              <a:gd name="T32" fmla="*/ 2147483647 w 378"/>
              <a:gd name="T33" fmla="*/ 2147483647 h 336"/>
              <a:gd name="T34" fmla="*/ 2147483647 w 378"/>
              <a:gd name="T35" fmla="*/ 2147483647 h 336"/>
              <a:gd name="T36" fmla="*/ 2147483647 w 378"/>
              <a:gd name="T37" fmla="*/ 2147483647 h 336"/>
              <a:gd name="T38" fmla="*/ 2147483647 w 378"/>
              <a:gd name="T39" fmla="*/ 2147483647 h 336"/>
              <a:gd name="T40" fmla="*/ 2147483647 w 378"/>
              <a:gd name="T41" fmla="*/ 2147483647 h 336"/>
              <a:gd name="T42" fmla="*/ 2147483647 w 378"/>
              <a:gd name="T43" fmla="*/ 2147483647 h 336"/>
              <a:gd name="T44" fmla="*/ 2147483647 w 378"/>
              <a:gd name="T45" fmla="*/ 2147483647 h 336"/>
              <a:gd name="T46" fmla="*/ 2147483647 w 378"/>
              <a:gd name="T47" fmla="*/ 2147483647 h 336"/>
              <a:gd name="T48" fmla="*/ 2147483647 w 378"/>
              <a:gd name="T49" fmla="*/ 2147483647 h 336"/>
              <a:gd name="T50" fmla="*/ 2147483647 w 378"/>
              <a:gd name="T51" fmla="*/ 2147483647 h 336"/>
              <a:gd name="T52" fmla="*/ 2147483647 w 378"/>
              <a:gd name="T53" fmla="*/ 2147483647 h 336"/>
              <a:gd name="T54" fmla="*/ 2147483647 w 378"/>
              <a:gd name="T55" fmla="*/ 2147483647 h 336"/>
              <a:gd name="T56" fmla="*/ 2147483647 w 378"/>
              <a:gd name="T57" fmla="*/ 2147483647 h 336"/>
              <a:gd name="T58" fmla="*/ 2147483647 w 378"/>
              <a:gd name="T59" fmla="*/ 2147483647 h 336"/>
              <a:gd name="T60" fmla="*/ 2147483647 w 378"/>
              <a:gd name="T61" fmla="*/ 2147483647 h 336"/>
              <a:gd name="T62" fmla="*/ 2147483647 w 378"/>
              <a:gd name="T63" fmla="*/ 2147483647 h 336"/>
              <a:gd name="T64" fmla="*/ 2147483647 w 378"/>
              <a:gd name="T65" fmla="*/ 2147483647 h 336"/>
              <a:gd name="T66" fmla="*/ 2147483647 w 378"/>
              <a:gd name="T67" fmla="*/ 2147483647 h 336"/>
              <a:gd name="T68" fmla="*/ 2147483647 w 378"/>
              <a:gd name="T69" fmla="*/ 2147483647 h 336"/>
              <a:gd name="T70" fmla="*/ 2147483647 w 378"/>
              <a:gd name="T71" fmla="*/ 2147483647 h 336"/>
              <a:gd name="T72" fmla="*/ 2147483647 w 378"/>
              <a:gd name="T73" fmla="*/ 2147483647 h 336"/>
              <a:gd name="T74" fmla="*/ 2147483647 w 378"/>
              <a:gd name="T75" fmla="*/ 2147483647 h 336"/>
              <a:gd name="T76" fmla="*/ 2147483647 w 378"/>
              <a:gd name="T77" fmla="*/ 2147483647 h 336"/>
              <a:gd name="T78" fmla="*/ 2147483647 w 378"/>
              <a:gd name="T79" fmla="*/ 2147483647 h 336"/>
              <a:gd name="T80" fmla="*/ 2147483647 w 378"/>
              <a:gd name="T81" fmla="*/ 2147483647 h 336"/>
              <a:gd name="T82" fmla="*/ 2147483647 w 378"/>
              <a:gd name="T83" fmla="*/ 2147483647 h 336"/>
              <a:gd name="T84" fmla="*/ 2147483647 w 378"/>
              <a:gd name="T85" fmla="*/ 2147483647 h 336"/>
              <a:gd name="T86" fmla="*/ 2147483647 w 378"/>
              <a:gd name="T87" fmla="*/ 2147483647 h 336"/>
              <a:gd name="T88" fmla="*/ 2147483647 w 378"/>
              <a:gd name="T89" fmla="*/ 2147483647 h 336"/>
              <a:gd name="T90" fmla="*/ 2147483647 w 378"/>
              <a:gd name="T91" fmla="*/ 2147483647 h 336"/>
              <a:gd name="T92" fmla="*/ 2147483647 w 378"/>
              <a:gd name="T93" fmla="*/ 2147483647 h 336"/>
              <a:gd name="T94" fmla="*/ 2147483647 w 378"/>
              <a:gd name="T95" fmla="*/ 0 h 3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8"/>
              <a:gd name="T145" fmla="*/ 0 h 336"/>
              <a:gd name="T146" fmla="*/ 378 w 378"/>
              <a:gd name="T147" fmla="*/ 336 h 3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8" h="336">
                <a:moveTo>
                  <a:pt x="324" y="0"/>
                </a:moveTo>
                <a:lnTo>
                  <a:pt x="312" y="12"/>
                </a:lnTo>
                <a:lnTo>
                  <a:pt x="276" y="0"/>
                </a:lnTo>
                <a:lnTo>
                  <a:pt x="264" y="12"/>
                </a:lnTo>
                <a:lnTo>
                  <a:pt x="246" y="24"/>
                </a:lnTo>
                <a:lnTo>
                  <a:pt x="258" y="36"/>
                </a:lnTo>
                <a:lnTo>
                  <a:pt x="258" y="48"/>
                </a:lnTo>
                <a:lnTo>
                  <a:pt x="252" y="54"/>
                </a:lnTo>
                <a:lnTo>
                  <a:pt x="240" y="54"/>
                </a:lnTo>
                <a:lnTo>
                  <a:pt x="228" y="42"/>
                </a:lnTo>
                <a:lnTo>
                  <a:pt x="228" y="36"/>
                </a:lnTo>
                <a:lnTo>
                  <a:pt x="222" y="36"/>
                </a:lnTo>
                <a:lnTo>
                  <a:pt x="216" y="30"/>
                </a:lnTo>
                <a:lnTo>
                  <a:pt x="192" y="30"/>
                </a:lnTo>
                <a:lnTo>
                  <a:pt x="192" y="18"/>
                </a:lnTo>
                <a:lnTo>
                  <a:pt x="186" y="18"/>
                </a:lnTo>
                <a:lnTo>
                  <a:pt x="186" y="24"/>
                </a:lnTo>
                <a:lnTo>
                  <a:pt x="180" y="18"/>
                </a:lnTo>
                <a:lnTo>
                  <a:pt x="168" y="12"/>
                </a:lnTo>
                <a:lnTo>
                  <a:pt x="138" y="12"/>
                </a:lnTo>
                <a:lnTo>
                  <a:pt x="126" y="18"/>
                </a:lnTo>
                <a:lnTo>
                  <a:pt x="114" y="18"/>
                </a:lnTo>
                <a:lnTo>
                  <a:pt x="108" y="12"/>
                </a:lnTo>
                <a:lnTo>
                  <a:pt x="72" y="12"/>
                </a:lnTo>
                <a:lnTo>
                  <a:pt x="54" y="18"/>
                </a:lnTo>
                <a:lnTo>
                  <a:pt x="42" y="24"/>
                </a:lnTo>
                <a:lnTo>
                  <a:pt x="36" y="30"/>
                </a:lnTo>
                <a:lnTo>
                  <a:pt x="30" y="42"/>
                </a:lnTo>
                <a:lnTo>
                  <a:pt x="30" y="48"/>
                </a:lnTo>
                <a:lnTo>
                  <a:pt x="0" y="78"/>
                </a:lnTo>
                <a:lnTo>
                  <a:pt x="6" y="114"/>
                </a:lnTo>
                <a:lnTo>
                  <a:pt x="18" y="126"/>
                </a:lnTo>
                <a:lnTo>
                  <a:pt x="18" y="156"/>
                </a:lnTo>
                <a:lnTo>
                  <a:pt x="30" y="168"/>
                </a:lnTo>
                <a:lnTo>
                  <a:pt x="30" y="198"/>
                </a:lnTo>
                <a:lnTo>
                  <a:pt x="42" y="210"/>
                </a:lnTo>
                <a:lnTo>
                  <a:pt x="48" y="222"/>
                </a:lnTo>
                <a:lnTo>
                  <a:pt x="54" y="228"/>
                </a:lnTo>
                <a:lnTo>
                  <a:pt x="54" y="234"/>
                </a:lnTo>
                <a:lnTo>
                  <a:pt x="42" y="246"/>
                </a:lnTo>
                <a:lnTo>
                  <a:pt x="54" y="270"/>
                </a:lnTo>
                <a:lnTo>
                  <a:pt x="60" y="276"/>
                </a:lnTo>
                <a:lnTo>
                  <a:pt x="72" y="282"/>
                </a:lnTo>
                <a:lnTo>
                  <a:pt x="78" y="282"/>
                </a:lnTo>
                <a:lnTo>
                  <a:pt x="90" y="270"/>
                </a:lnTo>
                <a:lnTo>
                  <a:pt x="90" y="264"/>
                </a:lnTo>
                <a:lnTo>
                  <a:pt x="90" y="288"/>
                </a:lnTo>
                <a:lnTo>
                  <a:pt x="96" y="300"/>
                </a:lnTo>
                <a:lnTo>
                  <a:pt x="102" y="306"/>
                </a:lnTo>
                <a:lnTo>
                  <a:pt x="114" y="306"/>
                </a:lnTo>
                <a:lnTo>
                  <a:pt x="120" y="300"/>
                </a:lnTo>
                <a:lnTo>
                  <a:pt x="132" y="300"/>
                </a:lnTo>
                <a:lnTo>
                  <a:pt x="138" y="306"/>
                </a:lnTo>
                <a:lnTo>
                  <a:pt x="138" y="312"/>
                </a:lnTo>
                <a:lnTo>
                  <a:pt x="150" y="336"/>
                </a:lnTo>
                <a:lnTo>
                  <a:pt x="168" y="336"/>
                </a:lnTo>
                <a:lnTo>
                  <a:pt x="180" y="324"/>
                </a:lnTo>
                <a:lnTo>
                  <a:pt x="192" y="318"/>
                </a:lnTo>
                <a:lnTo>
                  <a:pt x="210" y="318"/>
                </a:lnTo>
                <a:lnTo>
                  <a:pt x="222" y="312"/>
                </a:lnTo>
                <a:lnTo>
                  <a:pt x="222" y="306"/>
                </a:lnTo>
                <a:lnTo>
                  <a:pt x="216" y="300"/>
                </a:lnTo>
                <a:lnTo>
                  <a:pt x="210" y="300"/>
                </a:lnTo>
                <a:lnTo>
                  <a:pt x="204" y="294"/>
                </a:lnTo>
                <a:lnTo>
                  <a:pt x="240" y="294"/>
                </a:lnTo>
                <a:lnTo>
                  <a:pt x="240" y="288"/>
                </a:lnTo>
                <a:lnTo>
                  <a:pt x="246" y="282"/>
                </a:lnTo>
                <a:lnTo>
                  <a:pt x="258" y="282"/>
                </a:lnTo>
                <a:lnTo>
                  <a:pt x="270" y="288"/>
                </a:lnTo>
                <a:lnTo>
                  <a:pt x="276" y="294"/>
                </a:lnTo>
                <a:lnTo>
                  <a:pt x="288" y="300"/>
                </a:lnTo>
                <a:lnTo>
                  <a:pt x="294" y="306"/>
                </a:lnTo>
                <a:lnTo>
                  <a:pt x="294" y="294"/>
                </a:lnTo>
                <a:lnTo>
                  <a:pt x="276" y="276"/>
                </a:lnTo>
                <a:lnTo>
                  <a:pt x="264" y="252"/>
                </a:lnTo>
                <a:lnTo>
                  <a:pt x="264" y="228"/>
                </a:lnTo>
                <a:lnTo>
                  <a:pt x="306" y="228"/>
                </a:lnTo>
                <a:lnTo>
                  <a:pt x="306" y="204"/>
                </a:lnTo>
                <a:lnTo>
                  <a:pt x="336" y="204"/>
                </a:lnTo>
                <a:lnTo>
                  <a:pt x="336" y="186"/>
                </a:lnTo>
                <a:lnTo>
                  <a:pt x="342" y="180"/>
                </a:lnTo>
                <a:lnTo>
                  <a:pt x="360" y="180"/>
                </a:lnTo>
                <a:lnTo>
                  <a:pt x="372" y="186"/>
                </a:lnTo>
                <a:lnTo>
                  <a:pt x="372" y="156"/>
                </a:lnTo>
                <a:lnTo>
                  <a:pt x="366" y="150"/>
                </a:lnTo>
                <a:lnTo>
                  <a:pt x="366" y="120"/>
                </a:lnTo>
                <a:lnTo>
                  <a:pt x="360" y="114"/>
                </a:lnTo>
                <a:lnTo>
                  <a:pt x="360" y="102"/>
                </a:lnTo>
                <a:lnTo>
                  <a:pt x="366" y="102"/>
                </a:lnTo>
                <a:lnTo>
                  <a:pt x="378" y="90"/>
                </a:lnTo>
                <a:lnTo>
                  <a:pt x="378" y="84"/>
                </a:lnTo>
                <a:lnTo>
                  <a:pt x="366" y="60"/>
                </a:lnTo>
                <a:lnTo>
                  <a:pt x="354" y="48"/>
                </a:lnTo>
                <a:lnTo>
                  <a:pt x="348" y="48"/>
                </a:lnTo>
                <a:lnTo>
                  <a:pt x="348" y="6"/>
                </a:lnTo>
                <a:lnTo>
                  <a:pt x="324" y="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Burundi" descr="© INSCALE GmbH, 05.05.2010&#10;http://www.presentationload.com/">
            <a:extLst>
              <a:ext uri="{FF2B5EF4-FFF2-40B4-BE49-F238E27FC236}">
                <a16:creationId xmlns:a16="http://schemas.microsoft.com/office/drawing/2014/main" id="{2E269B1C-3C9C-82C0-70B3-A088F49B9E06}"/>
              </a:ext>
            </a:extLst>
          </p:cNvPr>
          <p:cNvSpPr>
            <a:spLocks/>
          </p:cNvSpPr>
          <p:nvPr/>
        </p:nvSpPr>
        <p:spPr bwMode="gray">
          <a:xfrm>
            <a:off x="6573911" y="4477088"/>
            <a:ext cx="62699" cy="79296"/>
          </a:xfrm>
          <a:custGeom>
            <a:avLst/>
            <a:gdLst>
              <a:gd name="T0" fmla="*/ 2147483647 w 132"/>
              <a:gd name="T1" fmla="*/ 2147483647 h 168"/>
              <a:gd name="T2" fmla="*/ 2147483647 w 132"/>
              <a:gd name="T3" fmla="*/ 2147483647 h 168"/>
              <a:gd name="T4" fmla="*/ 2147483647 w 132"/>
              <a:gd name="T5" fmla="*/ 2147483647 h 168"/>
              <a:gd name="T6" fmla="*/ 2147483647 w 132"/>
              <a:gd name="T7" fmla="*/ 2147483647 h 168"/>
              <a:gd name="T8" fmla="*/ 2147483647 w 132"/>
              <a:gd name="T9" fmla="*/ 2147483647 h 168"/>
              <a:gd name="T10" fmla="*/ 2147483647 w 132"/>
              <a:gd name="T11" fmla="*/ 2147483647 h 168"/>
              <a:gd name="T12" fmla="*/ 2147483647 w 132"/>
              <a:gd name="T13" fmla="*/ 2147483647 h 168"/>
              <a:gd name="T14" fmla="*/ 2147483647 w 132"/>
              <a:gd name="T15" fmla="*/ 2147483647 h 168"/>
              <a:gd name="T16" fmla="*/ 2147483647 w 132"/>
              <a:gd name="T17" fmla="*/ 2147483647 h 168"/>
              <a:gd name="T18" fmla="*/ 2147483647 w 132"/>
              <a:gd name="T19" fmla="*/ 2147483647 h 168"/>
              <a:gd name="T20" fmla="*/ 2147483647 w 132"/>
              <a:gd name="T21" fmla="*/ 2147483647 h 168"/>
              <a:gd name="T22" fmla="*/ 2147483647 w 132"/>
              <a:gd name="T23" fmla="*/ 2147483647 h 168"/>
              <a:gd name="T24" fmla="*/ 2147483647 w 132"/>
              <a:gd name="T25" fmla="*/ 2147483647 h 168"/>
              <a:gd name="T26" fmla="*/ 2147483647 w 132"/>
              <a:gd name="T27" fmla="*/ 2147483647 h 168"/>
              <a:gd name="T28" fmla="*/ 2147483647 w 132"/>
              <a:gd name="T29" fmla="*/ 2147483647 h 168"/>
              <a:gd name="T30" fmla="*/ 2147483647 w 132"/>
              <a:gd name="T31" fmla="*/ 2147483647 h 168"/>
              <a:gd name="T32" fmla="*/ 2147483647 w 132"/>
              <a:gd name="T33" fmla="*/ 2147483647 h 168"/>
              <a:gd name="T34" fmla="*/ 2147483647 w 132"/>
              <a:gd name="T35" fmla="*/ 2147483647 h 168"/>
              <a:gd name="T36" fmla="*/ 2147483647 w 132"/>
              <a:gd name="T37" fmla="*/ 2147483647 h 168"/>
              <a:gd name="T38" fmla="*/ 2147483647 w 132"/>
              <a:gd name="T39" fmla="*/ 2147483647 h 168"/>
              <a:gd name="T40" fmla="*/ 2147483647 w 132"/>
              <a:gd name="T41" fmla="*/ 2147483647 h 168"/>
              <a:gd name="T42" fmla="*/ 2147483647 w 132"/>
              <a:gd name="T43" fmla="*/ 2147483647 h 168"/>
              <a:gd name="T44" fmla="*/ 2147483647 w 132"/>
              <a:gd name="T45" fmla="*/ 2147483647 h 168"/>
              <a:gd name="T46" fmla="*/ 2147483647 w 132"/>
              <a:gd name="T47" fmla="*/ 0 h 168"/>
              <a:gd name="T48" fmla="*/ 2147483647 w 132"/>
              <a:gd name="T49" fmla="*/ 0 h 168"/>
              <a:gd name="T50" fmla="*/ 2147483647 w 132"/>
              <a:gd name="T51" fmla="*/ 0 h 168"/>
              <a:gd name="T52" fmla="*/ 2147483647 w 132"/>
              <a:gd name="T53" fmla="*/ 2147483647 h 168"/>
              <a:gd name="T54" fmla="*/ 2147483647 w 132"/>
              <a:gd name="T55" fmla="*/ 2147483647 h 168"/>
              <a:gd name="T56" fmla="*/ 2147483647 w 132"/>
              <a:gd name="T57" fmla="*/ 2147483647 h 168"/>
              <a:gd name="T58" fmla="*/ 2147483647 w 132"/>
              <a:gd name="T59" fmla="*/ 2147483647 h 168"/>
              <a:gd name="T60" fmla="*/ 2147483647 w 132"/>
              <a:gd name="T61" fmla="*/ 2147483647 h 168"/>
              <a:gd name="T62" fmla="*/ 2147483647 w 132"/>
              <a:gd name="T63" fmla="*/ 2147483647 h 168"/>
              <a:gd name="T64" fmla="*/ 0 w 132"/>
              <a:gd name="T65" fmla="*/ 2147483647 h 168"/>
              <a:gd name="T66" fmla="*/ 2147483647 w 132"/>
              <a:gd name="T67" fmla="*/ 2147483647 h 168"/>
              <a:gd name="T68" fmla="*/ 2147483647 w 132"/>
              <a:gd name="T69" fmla="*/ 2147483647 h 168"/>
              <a:gd name="T70" fmla="*/ 2147483647 w 132"/>
              <a:gd name="T71" fmla="*/ 2147483647 h 168"/>
              <a:gd name="T72" fmla="*/ 2147483647 w 132"/>
              <a:gd name="T73" fmla="*/ 2147483647 h 168"/>
              <a:gd name="T74" fmla="*/ 2147483647 w 132"/>
              <a:gd name="T75" fmla="*/ 2147483647 h 16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2"/>
              <a:gd name="T115" fmla="*/ 0 h 168"/>
              <a:gd name="T116" fmla="*/ 132 w 132"/>
              <a:gd name="T117" fmla="*/ 168 h 16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2" h="168">
                <a:moveTo>
                  <a:pt x="36" y="72"/>
                </a:moveTo>
                <a:lnTo>
                  <a:pt x="36" y="96"/>
                </a:lnTo>
                <a:lnTo>
                  <a:pt x="30" y="102"/>
                </a:lnTo>
                <a:lnTo>
                  <a:pt x="30" y="138"/>
                </a:lnTo>
                <a:lnTo>
                  <a:pt x="36" y="156"/>
                </a:lnTo>
                <a:lnTo>
                  <a:pt x="42" y="168"/>
                </a:lnTo>
                <a:lnTo>
                  <a:pt x="54" y="168"/>
                </a:lnTo>
                <a:lnTo>
                  <a:pt x="60" y="162"/>
                </a:lnTo>
                <a:lnTo>
                  <a:pt x="72" y="156"/>
                </a:lnTo>
                <a:lnTo>
                  <a:pt x="84" y="144"/>
                </a:lnTo>
                <a:lnTo>
                  <a:pt x="90" y="132"/>
                </a:lnTo>
                <a:lnTo>
                  <a:pt x="90" y="114"/>
                </a:lnTo>
                <a:lnTo>
                  <a:pt x="96" y="102"/>
                </a:lnTo>
                <a:lnTo>
                  <a:pt x="114" y="84"/>
                </a:lnTo>
                <a:lnTo>
                  <a:pt x="126" y="84"/>
                </a:lnTo>
                <a:lnTo>
                  <a:pt x="120" y="72"/>
                </a:lnTo>
                <a:lnTo>
                  <a:pt x="132" y="66"/>
                </a:lnTo>
                <a:lnTo>
                  <a:pt x="132" y="48"/>
                </a:lnTo>
                <a:lnTo>
                  <a:pt x="114" y="48"/>
                </a:lnTo>
                <a:lnTo>
                  <a:pt x="108" y="42"/>
                </a:lnTo>
                <a:lnTo>
                  <a:pt x="102" y="42"/>
                </a:lnTo>
                <a:lnTo>
                  <a:pt x="102" y="24"/>
                </a:lnTo>
                <a:lnTo>
                  <a:pt x="108" y="12"/>
                </a:lnTo>
                <a:lnTo>
                  <a:pt x="108" y="0"/>
                </a:lnTo>
                <a:lnTo>
                  <a:pt x="120" y="0"/>
                </a:lnTo>
                <a:lnTo>
                  <a:pt x="66" y="0"/>
                </a:lnTo>
                <a:lnTo>
                  <a:pt x="60" y="24"/>
                </a:lnTo>
                <a:lnTo>
                  <a:pt x="48" y="30"/>
                </a:lnTo>
                <a:lnTo>
                  <a:pt x="42" y="36"/>
                </a:lnTo>
                <a:lnTo>
                  <a:pt x="30" y="36"/>
                </a:lnTo>
                <a:lnTo>
                  <a:pt x="24" y="30"/>
                </a:lnTo>
                <a:lnTo>
                  <a:pt x="18" y="18"/>
                </a:lnTo>
                <a:lnTo>
                  <a:pt x="0" y="18"/>
                </a:lnTo>
                <a:lnTo>
                  <a:pt x="12" y="48"/>
                </a:lnTo>
                <a:lnTo>
                  <a:pt x="18" y="54"/>
                </a:lnTo>
                <a:lnTo>
                  <a:pt x="30" y="60"/>
                </a:lnTo>
                <a:lnTo>
                  <a:pt x="36" y="66"/>
                </a:lnTo>
                <a:lnTo>
                  <a:pt x="36" y="7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Burkina Faso" descr="© INSCALE GmbH, 05.05.2010&#10;http://www.presentationload.com/">
            <a:extLst>
              <a:ext uri="{FF2B5EF4-FFF2-40B4-BE49-F238E27FC236}">
                <a16:creationId xmlns:a16="http://schemas.microsoft.com/office/drawing/2014/main" id="{96133951-43DF-5C9A-BD9C-B8BC2C50A8C8}"/>
              </a:ext>
            </a:extLst>
          </p:cNvPr>
          <p:cNvSpPr>
            <a:spLocks/>
          </p:cNvSpPr>
          <p:nvPr/>
        </p:nvSpPr>
        <p:spPr bwMode="gray">
          <a:xfrm>
            <a:off x="5415833" y="3813222"/>
            <a:ext cx="269235" cy="212069"/>
          </a:xfrm>
          <a:custGeom>
            <a:avLst/>
            <a:gdLst>
              <a:gd name="T0" fmla="*/ 2147483647 w 570"/>
              <a:gd name="T1" fmla="*/ 2147483647 h 450"/>
              <a:gd name="T2" fmla="*/ 2147483647 w 570"/>
              <a:gd name="T3" fmla="*/ 2147483647 h 450"/>
              <a:gd name="T4" fmla="*/ 2147483647 w 570"/>
              <a:gd name="T5" fmla="*/ 2147483647 h 450"/>
              <a:gd name="T6" fmla="*/ 2147483647 w 570"/>
              <a:gd name="T7" fmla="*/ 2147483647 h 450"/>
              <a:gd name="T8" fmla="*/ 2147483647 w 570"/>
              <a:gd name="T9" fmla="*/ 2147483647 h 450"/>
              <a:gd name="T10" fmla="*/ 2147483647 w 570"/>
              <a:gd name="T11" fmla="*/ 2147483647 h 450"/>
              <a:gd name="T12" fmla="*/ 2147483647 w 570"/>
              <a:gd name="T13" fmla="*/ 2147483647 h 450"/>
              <a:gd name="T14" fmla="*/ 2147483647 w 570"/>
              <a:gd name="T15" fmla="*/ 2147483647 h 450"/>
              <a:gd name="T16" fmla="*/ 2147483647 w 570"/>
              <a:gd name="T17" fmla="*/ 2147483647 h 450"/>
              <a:gd name="T18" fmla="*/ 2147483647 w 570"/>
              <a:gd name="T19" fmla="*/ 2147483647 h 450"/>
              <a:gd name="T20" fmla="*/ 2147483647 w 570"/>
              <a:gd name="T21" fmla="*/ 2147483647 h 450"/>
              <a:gd name="T22" fmla="*/ 2147483647 w 570"/>
              <a:gd name="T23" fmla="*/ 2147483647 h 450"/>
              <a:gd name="T24" fmla="*/ 2147483647 w 570"/>
              <a:gd name="T25" fmla="*/ 2147483647 h 450"/>
              <a:gd name="T26" fmla="*/ 2147483647 w 570"/>
              <a:gd name="T27" fmla="*/ 2147483647 h 450"/>
              <a:gd name="T28" fmla="*/ 2147483647 w 570"/>
              <a:gd name="T29" fmla="*/ 2147483647 h 450"/>
              <a:gd name="T30" fmla="*/ 2147483647 w 570"/>
              <a:gd name="T31" fmla="*/ 2147483647 h 450"/>
              <a:gd name="T32" fmla="*/ 2147483647 w 570"/>
              <a:gd name="T33" fmla="*/ 2147483647 h 450"/>
              <a:gd name="T34" fmla="*/ 2147483647 w 570"/>
              <a:gd name="T35" fmla="*/ 2147483647 h 450"/>
              <a:gd name="T36" fmla="*/ 2147483647 w 570"/>
              <a:gd name="T37" fmla="*/ 2147483647 h 450"/>
              <a:gd name="T38" fmla="*/ 2147483647 w 570"/>
              <a:gd name="T39" fmla="*/ 2147483647 h 450"/>
              <a:gd name="T40" fmla="*/ 2147483647 w 570"/>
              <a:gd name="T41" fmla="*/ 2147483647 h 450"/>
              <a:gd name="T42" fmla="*/ 2147483647 w 570"/>
              <a:gd name="T43" fmla="*/ 2147483647 h 450"/>
              <a:gd name="T44" fmla="*/ 2147483647 w 570"/>
              <a:gd name="T45" fmla="*/ 2147483647 h 450"/>
              <a:gd name="T46" fmla="*/ 2147483647 w 570"/>
              <a:gd name="T47" fmla="*/ 2147483647 h 450"/>
              <a:gd name="T48" fmla="*/ 2147483647 w 570"/>
              <a:gd name="T49" fmla="*/ 2147483647 h 450"/>
              <a:gd name="T50" fmla="*/ 2147483647 w 570"/>
              <a:gd name="T51" fmla="*/ 2147483647 h 450"/>
              <a:gd name="T52" fmla="*/ 2147483647 w 570"/>
              <a:gd name="T53" fmla="*/ 2147483647 h 450"/>
              <a:gd name="T54" fmla="*/ 2147483647 w 570"/>
              <a:gd name="T55" fmla="*/ 2147483647 h 450"/>
              <a:gd name="T56" fmla="*/ 2147483647 w 570"/>
              <a:gd name="T57" fmla="*/ 2147483647 h 450"/>
              <a:gd name="T58" fmla="*/ 2147483647 w 570"/>
              <a:gd name="T59" fmla="*/ 2147483647 h 450"/>
              <a:gd name="T60" fmla="*/ 2147483647 w 570"/>
              <a:gd name="T61" fmla="*/ 2147483647 h 450"/>
              <a:gd name="T62" fmla="*/ 2147483647 w 570"/>
              <a:gd name="T63" fmla="*/ 2147483647 h 450"/>
              <a:gd name="T64" fmla="*/ 2147483647 w 570"/>
              <a:gd name="T65" fmla="*/ 2147483647 h 450"/>
              <a:gd name="T66" fmla="*/ 2147483647 w 570"/>
              <a:gd name="T67" fmla="*/ 0 h 450"/>
              <a:gd name="T68" fmla="*/ 2147483647 w 570"/>
              <a:gd name="T69" fmla="*/ 2147483647 h 450"/>
              <a:gd name="T70" fmla="*/ 2147483647 w 570"/>
              <a:gd name="T71" fmla="*/ 2147483647 h 450"/>
              <a:gd name="T72" fmla="*/ 2147483647 w 570"/>
              <a:gd name="T73" fmla="*/ 2147483647 h 450"/>
              <a:gd name="T74" fmla="*/ 2147483647 w 570"/>
              <a:gd name="T75" fmla="*/ 2147483647 h 450"/>
              <a:gd name="T76" fmla="*/ 2147483647 w 570"/>
              <a:gd name="T77" fmla="*/ 2147483647 h 450"/>
              <a:gd name="T78" fmla="*/ 2147483647 w 570"/>
              <a:gd name="T79" fmla="*/ 2147483647 h 450"/>
              <a:gd name="T80" fmla="*/ 2147483647 w 570"/>
              <a:gd name="T81" fmla="*/ 2147483647 h 450"/>
              <a:gd name="T82" fmla="*/ 2147483647 w 570"/>
              <a:gd name="T83" fmla="*/ 2147483647 h 450"/>
              <a:gd name="T84" fmla="*/ 2147483647 w 570"/>
              <a:gd name="T85" fmla="*/ 2147483647 h 450"/>
              <a:gd name="T86" fmla="*/ 2147483647 w 570"/>
              <a:gd name="T87" fmla="*/ 2147483647 h 450"/>
              <a:gd name="T88" fmla="*/ 2147483647 w 570"/>
              <a:gd name="T89" fmla="*/ 2147483647 h 450"/>
              <a:gd name="T90" fmla="*/ 2147483647 w 570"/>
              <a:gd name="T91" fmla="*/ 2147483647 h 450"/>
              <a:gd name="T92" fmla="*/ 2147483647 w 570"/>
              <a:gd name="T93" fmla="*/ 2147483647 h 450"/>
              <a:gd name="T94" fmla="*/ 2147483647 w 570"/>
              <a:gd name="T95" fmla="*/ 2147483647 h 450"/>
              <a:gd name="T96" fmla="*/ 2147483647 w 570"/>
              <a:gd name="T97" fmla="*/ 2147483647 h 450"/>
              <a:gd name="T98" fmla="*/ 2147483647 w 570"/>
              <a:gd name="T99" fmla="*/ 2147483647 h 450"/>
              <a:gd name="T100" fmla="*/ 2147483647 w 570"/>
              <a:gd name="T101" fmla="*/ 2147483647 h 450"/>
              <a:gd name="T102" fmla="*/ 2147483647 w 570"/>
              <a:gd name="T103" fmla="*/ 2147483647 h 45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70"/>
              <a:gd name="T157" fmla="*/ 0 h 450"/>
              <a:gd name="T158" fmla="*/ 570 w 570"/>
              <a:gd name="T159" fmla="*/ 450 h 45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70" h="450">
                <a:moveTo>
                  <a:pt x="0" y="312"/>
                </a:moveTo>
                <a:lnTo>
                  <a:pt x="6" y="366"/>
                </a:lnTo>
                <a:lnTo>
                  <a:pt x="6" y="390"/>
                </a:lnTo>
                <a:lnTo>
                  <a:pt x="30" y="384"/>
                </a:lnTo>
                <a:lnTo>
                  <a:pt x="30" y="390"/>
                </a:lnTo>
                <a:lnTo>
                  <a:pt x="36" y="396"/>
                </a:lnTo>
                <a:lnTo>
                  <a:pt x="36" y="408"/>
                </a:lnTo>
                <a:lnTo>
                  <a:pt x="42" y="420"/>
                </a:lnTo>
                <a:lnTo>
                  <a:pt x="54" y="426"/>
                </a:lnTo>
                <a:lnTo>
                  <a:pt x="60" y="432"/>
                </a:lnTo>
                <a:lnTo>
                  <a:pt x="72" y="432"/>
                </a:lnTo>
                <a:lnTo>
                  <a:pt x="78" y="438"/>
                </a:lnTo>
                <a:lnTo>
                  <a:pt x="90" y="438"/>
                </a:lnTo>
                <a:lnTo>
                  <a:pt x="96" y="432"/>
                </a:lnTo>
                <a:lnTo>
                  <a:pt x="96" y="426"/>
                </a:lnTo>
                <a:lnTo>
                  <a:pt x="120" y="414"/>
                </a:lnTo>
                <a:lnTo>
                  <a:pt x="150" y="414"/>
                </a:lnTo>
                <a:lnTo>
                  <a:pt x="168" y="420"/>
                </a:lnTo>
                <a:lnTo>
                  <a:pt x="186" y="438"/>
                </a:lnTo>
                <a:lnTo>
                  <a:pt x="186" y="450"/>
                </a:lnTo>
                <a:lnTo>
                  <a:pt x="204" y="444"/>
                </a:lnTo>
                <a:lnTo>
                  <a:pt x="198" y="450"/>
                </a:lnTo>
                <a:lnTo>
                  <a:pt x="198" y="396"/>
                </a:lnTo>
                <a:lnTo>
                  <a:pt x="192" y="366"/>
                </a:lnTo>
                <a:lnTo>
                  <a:pt x="186" y="366"/>
                </a:lnTo>
                <a:lnTo>
                  <a:pt x="186" y="348"/>
                </a:lnTo>
                <a:lnTo>
                  <a:pt x="192" y="336"/>
                </a:lnTo>
                <a:lnTo>
                  <a:pt x="198" y="330"/>
                </a:lnTo>
                <a:lnTo>
                  <a:pt x="354" y="330"/>
                </a:lnTo>
                <a:lnTo>
                  <a:pt x="378" y="318"/>
                </a:lnTo>
                <a:lnTo>
                  <a:pt x="396" y="324"/>
                </a:lnTo>
                <a:lnTo>
                  <a:pt x="414" y="324"/>
                </a:lnTo>
                <a:lnTo>
                  <a:pt x="438" y="330"/>
                </a:lnTo>
                <a:lnTo>
                  <a:pt x="456" y="330"/>
                </a:lnTo>
                <a:lnTo>
                  <a:pt x="462" y="318"/>
                </a:lnTo>
                <a:lnTo>
                  <a:pt x="474" y="318"/>
                </a:lnTo>
                <a:lnTo>
                  <a:pt x="480" y="306"/>
                </a:lnTo>
                <a:lnTo>
                  <a:pt x="498" y="288"/>
                </a:lnTo>
                <a:lnTo>
                  <a:pt x="528" y="288"/>
                </a:lnTo>
                <a:lnTo>
                  <a:pt x="534" y="294"/>
                </a:lnTo>
                <a:lnTo>
                  <a:pt x="534" y="282"/>
                </a:lnTo>
                <a:lnTo>
                  <a:pt x="540" y="282"/>
                </a:lnTo>
                <a:lnTo>
                  <a:pt x="546" y="276"/>
                </a:lnTo>
                <a:lnTo>
                  <a:pt x="558" y="276"/>
                </a:lnTo>
                <a:lnTo>
                  <a:pt x="564" y="258"/>
                </a:lnTo>
                <a:lnTo>
                  <a:pt x="570" y="252"/>
                </a:lnTo>
                <a:lnTo>
                  <a:pt x="564" y="252"/>
                </a:lnTo>
                <a:lnTo>
                  <a:pt x="540" y="216"/>
                </a:lnTo>
                <a:lnTo>
                  <a:pt x="564" y="210"/>
                </a:lnTo>
                <a:lnTo>
                  <a:pt x="558" y="198"/>
                </a:lnTo>
                <a:lnTo>
                  <a:pt x="546" y="186"/>
                </a:lnTo>
                <a:lnTo>
                  <a:pt x="534" y="186"/>
                </a:lnTo>
                <a:lnTo>
                  <a:pt x="522" y="198"/>
                </a:lnTo>
                <a:lnTo>
                  <a:pt x="504" y="198"/>
                </a:lnTo>
                <a:lnTo>
                  <a:pt x="498" y="186"/>
                </a:lnTo>
                <a:lnTo>
                  <a:pt x="486" y="180"/>
                </a:lnTo>
                <a:lnTo>
                  <a:pt x="462" y="156"/>
                </a:lnTo>
                <a:lnTo>
                  <a:pt x="462" y="150"/>
                </a:lnTo>
                <a:lnTo>
                  <a:pt x="480" y="132"/>
                </a:lnTo>
                <a:lnTo>
                  <a:pt x="468" y="132"/>
                </a:lnTo>
                <a:lnTo>
                  <a:pt x="468" y="114"/>
                </a:lnTo>
                <a:lnTo>
                  <a:pt x="444" y="114"/>
                </a:lnTo>
                <a:lnTo>
                  <a:pt x="432" y="108"/>
                </a:lnTo>
                <a:lnTo>
                  <a:pt x="420" y="84"/>
                </a:lnTo>
                <a:lnTo>
                  <a:pt x="420" y="60"/>
                </a:lnTo>
                <a:lnTo>
                  <a:pt x="414" y="48"/>
                </a:lnTo>
                <a:lnTo>
                  <a:pt x="414" y="12"/>
                </a:lnTo>
                <a:lnTo>
                  <a:pt x="390" y="0"/>
                </a:lnTo>
                <a:lnTo>
                  <a:pt x="342" y="0"/>
                </a:lnTo>
                <a:lnTo>
                  <a:pt x="324" y="18"/>
                </a:lnTo>
                <a:lnTo>
                  <a:pt x="300" y="18"/>
                </a:lnTo>
                <a:lnTo>
                  <a:pt x="282" y="42"/>
                </a:lnTo>
                <a:lnTo>
                  <a:pt x="258" y="42"/>
                </a:lnTo>
                <a:lnTo>
                  <a:pt x="258" y="60"/>
                </a:lnTo>
                <a:lnTo>
                  <a:pt x="252" y="66"/>
                </a:lnTo>
                <a:lnTo>
                  <a:pt x="252" y="72"/>
                </a:lnTo>
                <a:lnTo>
                  <a:pt x="240" y="72"/>
                </a:lnTo>
                <a:lnTo>
                  <a:pt x="228" y="60"/>
                </a:lnTo>
                <a:lnTo>
                  <a:pt x="222" y="60"/>
                </a:lnTo>
                <a:lnTo>
                  <a:pt x="216" y="66"/>
                </a:lnTo>
                <a:lnTo>
                  <a:pt x="210" y="78"/>
                </a:lnTo>
                <a:lnTo>
                  <a:pt x="198" y="84"/>
                </a:lnTo>
                <a:lnTo>
                  <a:pt x="192" y="96"/>
                </a:lnTo>
                <a:lnTo>
                  <a:pt x="186" y="102"/>
                </a:lnTo>
                <a:lnTo>
                  <a:pt x="186" y="108"/>
                </a:lnTo>
                <a:lnTo>
                  <a:pt x="168" y="108"/>
                </a:lnTo>
                <a:lnTo>
                  <a:pt x="168" y="144"/>
                </a:lnTo>
                <a:lnTo>
                  <a:pt x="144" y="150"/>
                </a:lnTo>
                <a:lnTo>
                  <a:pt x="114" y="120"/>
                </a:lnTo>
                <a:lnTo>
                  <a:pt x="96" y="150"/>
                </a:lnTo>
                <a:lnTo>
                  <a:pt x="102" y="156"/>
                </a:lnTo>
                <a:lnTo>
                  <a:pt x="102" y="186"/>
                </a:lnTo>
                <a:lnTo>
                  <a:pt x="84" y="186"/>
                </a:lnTo>
                <a:lnTo>
                  <a:pt x="84" y="216"/>
                </a:lnTo>
                <a:lnTo>
                  <a:pt x="78" y="222"/>
                </a:lnTo>
                <a:lnTo>
                  <a:pt x="72" y="222"/>
                </a:lnTo>
                <a:lnTo>
                  <a:pt x="78" y="228"/>
                </a:lnTo>
                <a:lnTo>
                  <a:pt x="78" y="240"/>
                </a:lnTo>
                <a:lnTo>
                  <a:pt x="42" y="240"/>
                </a:lnTo>
                <a:lnTo>
                  <a:pt x="36" y="246"/>
                </a:lnTo>
                <a:lnTo>
                  <a:pt x="30" y="246"/>
                </a:lnTo>
                <a:lnTo>
                  <a:pt x="12" y="258"/>
                </a:lnTo>
                <a:lnTo>
                  <a:pt x="36" y="288"/>
                </a:lnTo>
                <a:lnTo>
                  <a:pt x="24" y="312"/>
                </a:lnTo>
                <a:lnTo>
                  <a:pt x="0" y="31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Bulgaria" descr="© INSCALE GmbH, 05.05.2010&#10;http://www.presentationload.com/">
            <a:extLst>
              <a:ext uri="{FF2B5EF4-FFF2-40B4-BE49-F238E27FC236}">
                <a16:creationId xmlns:a16="http://schemas.microsoft.com/office/drawing/2014/main" id="{8F1EDC16-42D8-6D4C-3535-D8BC8D428FDD}"/>
              </a:ext>
            </a:extLst>
          </p:cNvPr>
          <p:cNvSpPr>
            <a:spLocks/>
          </p:cNvSpPr>
          <p:nvPr/>
        </p:nvSpPr>
        <p:spPr bwMode="gray">
          <a:xfrm>
            <a:off x="6313894" y="2708623"/>
            <a:ext cx="186252" cy="106956"/>
          </a:xfrm>
          <a:custGeom>
            <a:avLst/>
            <a:gdLst>
              <a:gd name="T0" fmla="*/ 2147483647 w 396"/>
              <a:gd name="T1" fmla="*/ 2147483647 h 228"/>
              <a:gd name="T2" fmla="*/ 2147483647 w 396"/>
              <a:gd name="T3" fmla="*/ 2147483647 h 228"/>
              <a:gd name="T4" fmla="*/ 2147483647 w 396"/>
              <a:gd name="T5" fmla="*/ 2147483647 h 228"/>
              <a:gd name="T6" fmla="*/ 2147483647 w 396"/>
              <a:gd name="T7" fmla="*/ 2147483647 h 228"/>
              <a:gd name="T8" fmla="*/ 2147483647 w 396"/>
              <a:gd name="T9" fmla="*/ 2147483647 h 228"/>
              <a:gd name="T10" fmla="*/ 2147483647 w 396"/>
              <a:gd name="T11" fmla="*/ 2147483647 h 228"/>
              <a:gd name="T12" fmla="*/ 2147483647 w 396"/>
              <a:gd name="T13" fmla="*/ 2147483647 h 228"/>
              <a:gd name="T14" fmla="*/ 2147483647 w 396"/>
              <a:gd name="T15" fmla="*/ 0 h 228"/>
              <a:gd name="T16" fmla="*/ 2147483647 w 396"/>
              <a:gd name="T17" fmla="*/ 2147483647 h 228"/>
              <a:gd name="T18" fmla="*/ 2147483647 w 396"/>
              <a:gd name="T19" fmla="*/ 2147483647 h 228"/>
              <a:gd name="T20" fmla="*/ 2147483647 w 396"/>
              <a:gd name="T21" fmla="*/ 2147483647 h 228"/>
              <a:gd name="T22" fmla="*/ 2147483647 w 396"/>
              <a:gd name="T23" fmla="*/ 2147483647 h 228"/>
              <a:gd name="T24" fmla="*/ 2147483647 w 396"/>
              <a:gd name="T25" fmla="*/ 2147483647 h 228"/>
              <a:gd name="T26" fmla="*/ 2147483647 w 396"/>
              <a:gd name="T27" fmla="*/ 2147483647 h 228"/>
              <a:gd name="T28" fmla="*/ 2147483647 w 396"/>
              <a:gd name="T29" fmla="*/ 2147483647 h 228"/>
              <a:gd name="T30" fmla="*/ 2147483647 w 396"/>
              <a:gd name="T31" fmla="*/ 2147483647 h 228"/>
              <a:gd name="T32" fmla="*/ 2147483647 w 396"/>
              <a:gd name="T33" fmla="*/ 2147483647 h 228"/>
              <a:gd name="T34" fmla="*/ 2147483647 w 396"/>
              <a:gd name="T35" fmla="*/ 2147483647 h 228"/>
              <a:gd name="T36" fmla="*/ 2147483647 w 396"/>
              <a:gd name="T37" fmla="*/ 2147483647 h 228"/>
              <a:gd name="T38" fmla="*/ 2147483647 w 396"/>
              <a:gd name="T39" fmla="*/ 2147483647 h 228"/>
              <a:gd name="T40" fmla="*/ 2147483647 w 396"/>
              <a:gd name="T41" fmla="*/ 2147483647 h 228"/>
              <a:gd name="T42" fmla="*/ 2147483647 w 396"/>
              <a:gd name="T43" fmla="*/ 0 h 228"/>
              <a:gd name="T44" fmla="*/ 0 w 396"/>
              <a:gd name="T45" fmla="*/ 2147483647 h 228"/>
              <a:gd name="T46" fmla="*/ 2147483647 w 396"/>
              <a:gd name="T47" fmla="*/ 2147483647 h 228"/>
              <a:gd name="T48" fmla="*/ 2147483647 w 396"/>
              <a:gd name="T49" fmla="*/ 2147483647 h 228"/>
              <a:gd name="T50" fmla="*/ 2147483647 w 396"/>
              <a:gd name="T51" fmla="*/ 2147483647 h 228"/>
              <a:gd name="T52" fmla="*/ 2147483647 w 396"/>
              <a:gd name="T53" fmla="*/ 2147483647 h 228"/>
              <a:gd name="T54" fmla="*/ 2147483647 w 396"/>
              <a:gd name="T55" fmla="*/ 2147483647 h 228"/>
              <a:gd name="T56" fmla="*/ 0 w 396"/>
              <a:gd name="T57" fmla="*/ 2147483647 h 228"/>
              <a:gd name="T58" fmla="*/ 2147483647 w 396"/>
              <a:gd name="T59" fmla="*/ 2147483647 h 228"/>
              <a:gd name="T60" fmla="*/ 2147483647 w 396"/>
              <a:gd name="T61" fmla="*/ 2147483647 h 228"/>
              <a:gd name="T62" fmla="*/ 2147483647 w 396"/>
              <a:gd name="T63" fmla="*/ 2147483647 h 228"/>
              <a:gd name="T64" fmla="*/ 2147483647 w 396"/>
              <a:gd name="T65" fmla="*/ 2147483647 h 228"/>
              <a:gd name="T66" fmla="*/ 2147483647 w 396"/>
              <a:gd name="T67" fmla="*/ 2147483647 h 228"/>
              <a:gd name="T68" fmla="*/ 2147483647 w 396"/>
              <a:gd name="T69" fmla="*/ 2147483647 h 228"/>
              <a:gd name="T70" fmla="*/ 2147483647 w 396"/>
              <a:gd name="T71" fmla="*/ 2147483647 h 228"/>
              <a:gd name="T72" fmla="*/ 2147483647 w 396"/>
              <a:gd name="T73" fmla="*/ 2147483647 h 228"/>
              <a:gd name="T74" fmla="*/ 2147483647 w 396"/>
              <a:gd name="T75" fmla="*/ 2147483647 h 228"/>
              <a:gd name="T76" fmla="*/ 2147483647 w 396"/>
              <a:gd name="T77" fmla="*/ 2147483647 h 228"/>
              <a:gd name="T78" fmla="*/ 2147483647 w 396"/>
              <a:gd name="T79" fmla="*/ 2147483647 h 228"/>
              <a:gd name="T80" fmla="*/ 2147483647 w 396"/>
              <a:gd name="T81" fmla="*/ 2147483647 h 228"/>
              <a:gd name="T82" fmla="*/ 2147483647 w 396"/>
              <a:gd name="T83" fmla="*/ 2147483647 h 228"/>
              <a:gd name="T84" fmla="*/ 2147483647 w 396"/>
              <a:gd name="T85" fmla="*/ 2147483647 h 228"/>
              <a:gd name="T86" fmla="*/ 2147483647 w 396"/>
              <a:gd name="T87" fmla="*/ 2147483647 h 228"/>
              <a:gd name="T88" fmla="*/ 2147483647 w 396"/>
              <a:gd name="T89" fmla="*/ 2147483647 h 228"/>
              <a:gd name="T90" fmla="*/ 2147483647 w 396"/>
              <a:gd name="T91" fmla="*/ 2147483647 h 228"/>
              <a:gd name="T92" fmla="*/ 2147483647 w 396"/>
              <a:gd name="T93" fmla="*/ 2147483647 h 2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6"/>
              <a:gd name="T142" fmla="*/ 0 h 228"/>
              <a:gd name="T143" fmla="*/ 396 w 396"/>
              <a:gd name="T144" fmla="*/ 228 h 22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6" h="228">
                <a:moveTo>
                  <a:pt x="372" y="168"/>
                </a:moveTo>
                <a:lnTo>
                  <a:pt x="336" y="126"/>
                </a:lnTo>
                <a:lnTo>
                  <a:pt x="354" y="108"/>
                </a:lnTo>
                <a:lnTo>
                  <a:pt x="354" y="78"/>
                </a:lnTo>
                <a:lnTo>
                  <a:pt x="360" y="72"/>
                </a:lnTo>
                <a:lnTo>
                  <a:pt x="372" y="66"/>
                </a:lnTo>
                <a:lnTo>
                  <a:pt x="396" y="66"/>
                </a:lnTo>
                <a:lnTo>
                  <a:pt x="396" y="48"/>
                </a:lnTo>
                <a:lnTo>
                  <a:pt x="390" y="36"/>
                </a:lnTo>
                <a:lnTo>
                  <a:pt x="372" y="36"/>
                </a:lnTo>
                <a:lnTo>
                  <a:pt x="348" y="12"/>
                </a:lnTo>
                <a:lnTo>
                  <a:pt x="324" y="12"/>
                </a:lnTo>
                <a:lnTo>
                  <a:pt x="312" y="6"/>
                </a:lnTo>
                <a:lnTo>
                  <a:pt x="300" y="6"/>
                </a:lnTo>
                <a:lnTo>
                  <a:pt x="288" y="0"/>
                </a:lnTo>
                <a:lnTo>
                  <a:pt x="282" y="0"/>
                </a:lnTo>
                <a:lnTo>
                  <a:pt x="282" y="12"/>
                </a:lnTo>
                <a:lnTo>
                  <a:pt x="252" y="6"/>
                </a:lnTo>
                <a:lnTo>
                  <a:pt x="252" y="12"/>
                </a:lnTo>
                <a:lnTo>
                  <a:pt x="246" y="12"/>
                </a:lnTo>
                <a:lnTo>
                  <a:pt x="234" y="18"/>
                </a:lnTo>
                <a:lnTo>
                  <a:pt x="228" y="18"/>
                </a:lnTo>
                <a:lnTo>
                  <a:pt x="222" y="24"/>
                </a:lnTo>
                <a:lnTo>
                  <a:pt x="222" y="36"/>
                </a:lnTo>
                <a:lnTo>
                  <a:pt x="216" y="42"/>
                </a:lnTo>
                <a:lnTo>
                  <a:pt x="198" y="42"/>
                </a:lnTo>
                <a:lnTo>
                  <a:pt x="186" y="36"/>
                </a:lnTo>
                <a:lnTo>
                  <a:pt x="180" y="30"/>
                </a:lnTo>
                <a:lnTo>
                  <a:pt x="156" y="30"/>
                </a:lnTo>
                <a:lnTo>
                  <a:pt x="138" y="24"/>
                </a:lnTo>
                <a:lnTo>
                  <a:pt x="138" y="30"/>
                </a:lnTo>
                <a:lnTo>
                  <a:pt x="132" y="36"/>
                </a:lnTo>
                <a:lnTo>
                  <a:pt x="108" y="36"/>
                </a:lnTo>
                <a:lnTo>
                  <a:pt x="102" y="30"/>
                </a:lnTo>
                <a:lnTo>
                  <a:pt x="90" y="30"/>
                </a:lnTo>
                <a:lnTo>
                  <a:pt x="66" y="18"/>
                </a:lnTo>
                <a:lnTo>
                  <a:pt x="54" y="30"/>
                </a:lnTo>
                <a:lnTo>
                  <a:pt x="36" y="30"/>
                </a:lnTo>
                <a:lnTo>
                  <a:pt x="30" y="24"/>
                </a:lnTo>
                <a:lnTo>
                  <a:pt x="36" y="18"/>
                </a:lnTo>
                <a:lnTo>
                  <a:pt x="36" y="12"/>
                </a:lnTo>
                <a:lnTo>
                  <a:pt x="42" y="6"/>
                </a:lnTo>
                <a:lnTo>
                  <a:pt x="36" y="0"/>
                </a:lnTo>
                <a:lnTo>
                  <a:pt x="12" y="0"/>
                </a:lnTo>
                <a:lnTo>
                  <a:pt x="12" y="12"/>
                </a:lnTo>
                <a:lnTo>
                  <a:pt x="0" y="24"/>
                </a:lnTo>
                <a:lnTo>
                  <a:pt x="0" y="42"/>
                </a:lnTo>
                <a:lnTo>
                  <a:pt x="18" y="48"/>
                </a:lnTo>
                <a:lnTo>
                  <a:pt x="12" y="60"/>
                </a:lnTo>
                <a:lnTo>
                  <a:pt x="30" y="66"/>
                </a:lnTo>
                <a:lnTo>
                  <a:pt x="36" y="72"/>
                </a:lnTo>
                <a:lnTo>
                  <a:pt x="36" y="96"/>
                </a:lnTo>
                <a:lnTo>
                  <a:pt x="30" y="102"/>
                </a:lnTo>
                <a:lnTo>
                  <a:pt x="6" y="102"/>
                </a:lnTo>
                <a:lnTo>
                  <a:pt x="6" y="108"/>
                </a:lnTo>
                <a:lnTo>
                  <a:pt x="12" y="114"/>
                </a:lnTo>
                <a:lnTo>
                  <a:pt x="12" y="138"/>
                </a:lnTo>
                <a:lnTo>
                  <a:pt x="0" y="138"/>
                </a:lnTo>
                <a:lnTo>
                  <a:pt x="12" y="156"/>
                </a:lnTo>
                <a:lnTo>
                  <a:pt x="18" y="156"/>
                </a:lnTo>
                <a:lnTo>
                  <a:pt x="18" y="168"/>
                </a:lnTo>
                <a:lnTo>
                  <a:pt x="36" y="180"/>
                </a:lnTo>
                <a:lnTo>
                  <a:pt x="42" y="186"/>
                </a:lnTo>
                <a:lnTo>
                  <a:pt x="48" y="198"/>
                </a:lnTo>
                <a:lnTo>
                  <a:pt x="48" y="210"/>
                </a:lnTo>
                <a:lnTo>
                  <a:pt x="42" y="222"/>
                </a:lnTo>
                <a:lnTo>
                  <a:pt x="48" y="222"/>
                </a:lnTo>
                <a:lnTo>
                  <a:pt x="54" y="228"/>
                </a:lnTo>
                <a:lnTo>
                  <a:pt x="66" y="228"/>
                </a:lnTo>
                <a:lnTo>
                  <a:pt x="78" y="222"/>
                </a:lnTo>
                <a:lnTo>
                  <a:pt x="84" y="216"/>
                </a:lnTo>
                <a:lnTo>
                  <a:pt x="108" y="222"/>
                </a:lnTo>
                <a:lnTo>
                  <a:pt x="114" y="204"/>
                </a:lnTo>
                <a:lnTo>
                  <a:pt x="144" y="198"/>
                </a:lnTo>
                <a:lnTo>
                  <a:pt x="144" y="204"/>
                </a:lnTo>
                <a:lnTo>
                  <a:pt x="162" y="222"/>
                </a:lnTo>
                <a:lnTo>
                  <a:pt x="174" y="222"/>
                </a:lnTo>
                <a:lnTo>
                  <a:pt x="180" y="216"/>
                </a:lnTo>
                <a:lnTo>
                  <a:pt x="192" y="228"/>
                </a:lnTo>
                <a:lnTo>
                  <a:pt x="204" y="228"/>
                </a:lnTo>
                <a:lnTo>
                  <a:pt x="216" y="216"/>
                </a:lnTo>
                <a:lnTo>
                  <a:pt x="228" y="228"/>
                </a:lnTo>
                <a:lnTo>
                  <a:pt x="246" y="228"/>
                </a:lnTo>
                <a:lnTo>
                  <a:pt x="252" y="222"/>
                </a:lnTo>
                <a:lnTo>
                  <a:pt x="252" y="204"/>
                </a:lnTo>
                <a:lnTo>
                  <a:pt x="246" y="198"/>
                </a:lnTo>
                <a:lnTo>
                  <a:pt x="264" y="192"/>
                </a:lnTo>
                <a:lnTo>
                  <a:pt x="282" y="168"/>
                </a:lnTo>
                <a:lnTo>
                  <a:pt x="312" y="174"/>
                </a:lnTo>
                <a:lnTo>
                  <a:pt x="324" y="156"/>
                </a:lnTo>
                <a:lnTo>
                  <a:pt x="336" y="174"/>
                </a:lnTo>
                <a:lnTo>
                  <a:pt x="348" y="174"/>
                </a:lnTo>
                <a:lnTo>
                  <a:pt x="360" y="180"/>
                </a:lnTo>
                <a:lnTo>
                  <a:pt x="372" y="180"/>
                </a:lnTo>
                <a:lnTo>
                  <a:pt x="372" y="168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Brazil" descr="© INSCALE GmbH, 05.05.2010&#10;http://www.presentationload.com/">
            <a:extLst>
              <a:ext uri="{FF2B5EF4-FFF2-40B4-BE49-F238E27FC236}">
                <a16:creationId xmlns:a16="http://schemas.microsoft.com/office/drawing/2014/main" id="{702BC8D4-E397-C0E7-821F-A2DB31AEBC81}"/>
              </a:ext>
            </a:extLst>
          </p:cNvPr>
          <p:cNvSpPr>
            <a:spLocks noEditPoints="1"/>
          </p:cNvSpPr>
          <p:nvPr/>
        </p:nvSpPr>
        <p:spPr bwMode="gray">
          <a:xfrm>
            <a:off x="3123650" y="4183882"/>
            <a:ext cx="1312980" cy="1484479"/>
          </a:xfrm>
          <a:custGeom>
            <a:avLst/>
            <a:gdLst>
              <a:gd name="T0" fmla="*/ 2147483647 w 2784"/>
              <a:gd name="T1" fmla="*/ 2147483647 h 3150"/>
              <a:gd name="T2" fmla="*/ 2147483647 w 2784"/>
              <a:gd name="T3" fmla="*/ 2147483647 h 3150"/>
              <a:gd name="T4" fmla="*/ 2147483647 w 2784"/>
              <a:gd name="T5" fmla="*/ 2147483647 h 3150"/>
              <a:gd name="T6" fmla="*/ 2147483647 w 2784"/>
              <a:gd name="T7" fmla="*/ 2147483647 h 3150"/>
              <a:gd name="T8" fmla="*/ 2147483647 w 2784"/>
              <a:gd name="T9" fmla="*/ 2147483647 h 3150"/>
              <a:gd name="T10" fmla="*/ 2147483647 w 2784"/>
              <a:gd name="T11" fmla="*/ 2147483647 h 3150"/>
              <a:gd name="T12" fmla="*/ 2147483647 w 2784"/>
              <a:gd name="T13" fmla="*/ 2147483647 h 3150"/>
              <a:gd name="T14" fmla="*/ 2147483647 w 2784"/>
              <a:gd name="T15" fmla="*/ 2147483647 h 3150"/>
              <a:gd name="T16" fmla="*/ 2147483647 w 2784"/>
              <a:gd name="T17" fmla="*/ 2147483647 h 3150"/>
              <a:gd name="T18" fmla="*/ 2147483647 w 2784"/>
              <a:gd name="T19" fmla="*/ 2147483647 h 3150"/>
              <a:gd name="T20" fmla="*/ 2147483647 w 2784"/>
              <a:gd name="T21" fmla="*/ 2147483647 h 3150"/>
              <a:gd name="T22" fmla="*/ 2147483647 w 2784"/>
              <a:gd name="T23" fmla="*/ 2147483647 h 3150"/>
              <a:gd name="T24" fmla="*/ 2147483647 w 2784"/>
              <a:gd name="T25" fmla="*/ 2147483647 h 3150"/>
              <a:gd name="T26" fmla="*/ 2147483647 w 2784"/>
              <a:gd name="T27" fmla="*/ 2147483647 h 3150"/>
              <a:gd name="T28" fmla="*/ 2147483647 w 2784"/>
              <a:gd name="T29" fmla="*/ 2147483647 h 3150"/>
              <a:gd name="T30" fmla="*/ 2147483647 w 2784"/>
              <a:gd name="T31" fmla="*/ 2147483647 h 3150"/>
              <a:gd name="T32" fmla="*/ 2147483647 w 2784"/>
              <a:gd name="T33" fmla="*/ 2147483647 h 3150"/>
              <a:gd name="T34" fmla="*/ 2147483647 w 2784"/>
              <a:gd name="T35" fmla="*/ 2147483647 h 3150"/>
              <a:gd name="T36" fmla="*/ 2147483647 w 2784"/>
              <a:gd name="T37" fmla="*/ 2147483647 h 3150"/>
              <a:gd name="T38" fmla="*/ 2147483647 w 2784"/>
              <a:gd name="T39" fmla="*/ 2147483647 h 3150"/>
              <a:gd name="T40" fmla="*/ 2147483647 w 2784"/>
              <a:gd name="T41" fmla="*/ 2147483647 h 3150"/>
              <a:gd name="T42" fmla="*/ 2147483647 w 2784"/>
              <a:gd name="T43" fmla="*/ 2147483647 h 3150"/>
              <a:gd name="T44" fmla="*/ 2147483647 w 2784"/>
              <a:gd name="T45" fmla="*/ 2147483647 h 3150"/>
              <a:gd name="T46" fmla="*/ 2147483647 w 2784"/>
              <a:gd name="T47" fmla="*/ 2147483647 h 3150"/>
              <a:gd name="T48" fmla="*/ 2147483647 w 2784"/>
              <a:gd name="T49" fmla="*/ 2147483647 h 3150"/>
              <a:gd name="T50" fmla="*/ 2147483647 w 2784"/>
              <a:gd name="T51" fmla="*/ 2147483647 h 3150"/>
              <a:gd name="T52" fmla="*/ 2147483647 w 2784"/>
              <a:gd name="T53" fmla="*/ 2147483647 h 3150"/>
              <a:gd name="T54" fmla="*/ 2147483647 w 2784"/>
              <a:gd name="T55" fmla="*/ 2147483647 h 3150"/>
              <a:gd name="T56" fmla="*/ 2147483647 w 2784"/>
              <a:gd name="T57" fmla="*/ 2147483647 h 3150"/>
              <a:gd name="T58" fmla="*/ 2147483647 w 2784"/>
              <a:gd name="T59" fmla="*/ 2147483647 h 3150"/>
              <a:gd name="T60" fmla="*/ 2147483647 w 2784"/>
              <a:gd name="T61" fmla="*/ 2147483647 h 3150"/>
              <a:gd name="T62" fmla="*/ 2147483647 w 2784"/>
              <a:gd name="T63" fmla="*/ 2147483647 h 3150"/>
              <a:gd name="T64" fmla="*/ 2147483647 w 2784"/>
              <a:gd name="T65" fmla="*/ 2147483647 h 3150"/>
              <a:gd name="T66" fmla="*/ 2147483647 w 2784"/>
              <a:gd name="T67" fmla="*/ 2147483647 h 3150"/>
              <a:gd name="T68" fmla="*/ 2147483647 w 2784"/>
              <a:gd name="T69" fmla="*/ 2147483647 h 3150"/>
              <a:gd name="T70" fmla="*/ 2147483647 w 2784"/>
              <a:gd name="T71" fmla="*/ 2147483647 h 3150"/>
              <a:gd name="T72" fmla="*/ 2147483647 w 2784"/>
              <a:gd name="T73" fmla="*/ 2147483647 h 3150"/>
              <a:gd name="T74" fmla="*/ 2147483647 w 2784"/>
              <a:gd name="T75" fmla="*/ 2147483647 h 3150"/>
              <a:gd name="T76" fmla="*/ 2147483647 w 2784"/>
              <a:gd name="T77" fmla="*/ 2147483647 h 3150"/>
              <a:gd name="T78" fmla="*/ 2147483647 w 2784"/>
              <a:gd name="T79" fmla="*/ 2147483647 h 3150"/>
              <a:gd name="T80" fmla="*/ 2147483647 w 2784"/>
              <a:gd name="T81" fmla="*/ 2147483647 h 3150"/>
              <a:gd name="T82" fmla="*/ 2147483647 w 2784"/>
              <a:gd name="T83" fmla="*/ 2147483647 h 3150"/>
              <a:gd name="T84" fmla="*/ 2147483647 w 2784"/>
              <a:gd name="T85" fmla="*/ 2147483647 h 3150"/>
              <a:gd name="T86" fmla="*/ 2147483647 w 2784"/>
              <a:gd name="T87" fmla="*/ 2147483647 h 3150"/>
              <a:gd name="T88" fmla="*/ 2147483647 w 2784"/>
              <a:gd name="T89" fmla="*/ 2147483647 h 3150"/>
              <a:gd name="T90" fmla="*/ 2147483647 w 2784"/>
              <a:gd name="T91" fmla="*/ 2147483647 h 3150"/>
              <a:gd name="T92" fmla="*/ 2147483647 w 2784"/>
              <a:gd name="T93" fmla="*/ 2147483647 h 3150"/>
              <a:gd name="T94" fmla="*/ 2147483647 w 2784"/>
              <a:gd name="T95" fmla="*/ 2147483647 h 3150"/>
              <a:gd name="T96" fmla="*/ 2147483647 w 2784"/>
              <a:gd name="T97" fmla="*/ 2147483647 h 3150"/>
              <a:gd name="T98" fmla="*/ 2147483647 w 2784"/>
              <a:gd name="T99" fmla="*/ 2147483647 h 3150"/>
              <a:gd name="T100" fmla="*/ 2147483647 w 2784"/>
              <a:gd name="T101" fmla="*/ 2147483647 h 3150"/>
              <a:gd name="T102" fmla="*/ 2147483647 w 2784"/>
              <a:gd name="T103" fmla="*/ 2147483647 h 3150"/>
              <a:gd name="T104" fmla="*/ 2147483647 w 2784"/>
              <a:gd name="T105" fmla="*/ 2147483647 h 3150"/>
              <a:gd name="T106" fmla="*/ 2147483647 w 2784"/>
              <a:gd name="T107" fmla="*/ 2147483647 h 3150"/>
              <a:gd name="T108" fmla="*/ 2147483647 w 2784"/>
              <a:gd name="T109" fmla="*/ 2147483647 h 3150"/>
              <a:gd name="T110" fmla="*/ 2147483647 w 2784"/>
              <a:gd name="T111" fmla="*/ 2147483647 h 3150"/>
              <a:gd name="T112" fmla="*/ 2147483647 w 2784"/>
              <a:gd name="T113" fmla="*/ 2147483647 h 3150"/>
              <a:gd name="T114" fmla="*/ 2147483647 w 2784"/>
              <a:gd name="T115" fmla="*/ 2147483647 h 3150"/>
              <a:gd name="T116" fmla="*/ 2147483647 w 2784"/>
              <a:gd name="T117" fmla="*/ 2147483647 h 3150"/>
              <a:gd name="T118" fmla="*/ 2147483647 w 2784"/>
              <a:gd name="T119" fmla="*/ 2147483647 h 31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784"/>
              <a:gd name="T181" fmla="*/ 0 h 3150"/>
              <a:gd name="T182" fmla="*/ 2784 w 2784"/>
              <a:gd name="T183" fmla="*/ 3150 h 315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784" h="3150">
                <a:moveTo>
                  <a:pt x="1716" y="450"/>
                </a:moveTo>
                <a:lnTo>
                  <a:pt x="1710" y="450"/>
                </a:lnTo>
                <a:lnTo>
                  <a:pt x="1698" y="444"/>
                </a:lnTo>
                <a:lnTo>
                  <a:pt x="1680" y="444"/>
                </a:lnTo>
                <a:lnTo>
                  <a:pt x="1662" y="438"/>
                </a:lnTo>
                <a:lnTo>
                  <a:pt x="1650" y="438"/>
                </a:lnTo>
                <a:lnTo>
                  <a:pt x="1644" y="444"/>
                </a:lnTo>
                <a:lnTo>
                  <a:pt x="1644" y="450"/>
                </a:lnTo>
                <a:lnTo>
                  <a:pt x="1650" y="462"/>
                </a:lnTo>
                <a:lnTo>
                  <a:pt x="1650" y="468"/>
                </a:lnTo>
                <a:lnTo>
                  <a:pt x="1656" y="480"/>
                </a:lnTo>
                <a:lnTo>
                  <a:pt x="1638" y="480"/>
                </a:lnTo>
                <a:lnTo>
                  <a:pt x="1638" y="504"/>
                </a:lnTo>
                <a:lnTo>
                  <a:pt x="1656" y="516"/>
                </a:lnTo>
                <a:lnTo>
                  <a:pt x="1644" y="528"/>
                </a:lnTo>
                <a:lnTo>
                  <a:pt x="1644" y="540"/>
                </a:lnTo>
                <a:lnTo>
                  <a:pt x="1656" y="564"/>
                </a:lnTo>
                <a:lnTo>
                  <a:pt x="1668" y="570"/>
                </a:lnTo>
                <a:lnTo>
                  <a:pt x="1674" y="576"/>
                </a:lnTo>
                <a:lnTo>
                  <a:pt x="1686" y="576"/>
                </a:lnTo>
                <a:lnTo>
                  <a:pt x="1698" y="570"/>
                </a:lnTo>
                <a:lnTo>
                  <a:pt x="1710" y="570"/>
                </a:lnTo>
                <a:lnTo>
                  <a:pt x="1716" y="564"/>
                </a:lnTo>
                <a:lnTo>
                  <a:pt x="1716" y="558"/>
                </a:lnTo>
                <a:lnTo>
                  <a:pt x="1728" y="558"/>
                </a:lnTo>
                <a:lnTo>
                  <a:pt x="1740" y="552"/>
                </a:lnTo>
                <a:lnTo>
                  <a:pt x="1758" y="552"/>
                </a:lnTo>
                <a:lnTo>
                  <a:pt x="1770" y="546"/>
                </a:lnTo>
                <a:lnTo>
                  <a:pt x="1776" y="534"/>
                </a:lnTo>
                <a:lnTo>
                  <a:pt x="1788" y="492"/>
                </a:lnTo>
                <a:lnTo>
                  <a:pt x="1794" y="480"/>
                </a:lnTo>
                <a:lnTo>
                  <a:pt x="1794" y="474"/>
                </a:lnTo>
                <a:lnTo>
                  <a:pt x="1800" y="462"/>
                </a:lnTo>
                <a:lnTo>
                  <a:pt x="1800" y="444"/>
                </a:lnTo>
                <a:lnTo>
                  <a:pt x="1794" y="438"/>
                </a:lnTo>
                <a:lnTo>
                  <a:pt x="1752" y="438"/>
                </a:lnTo>
                <a:lnTo>
                  <a:pt x="1740" y="444"/>
                </a:lnTo>
                <a:lnTo>
                  <a:pt x="1734" y="444"/>
                </a:lnTo>
                <a:lnTo>
                  <a:pt x="1722" y="450"/>
                </a:lnTo>
                <a:lnTo>
                  <a:pt x="1716" y="450"/>
                </a:lnTo>
                <a:close/>
                <a:moveTo>
                  <a:pt x="1716" y="438"/>
                </a:moveTo>
                <a:lnTo>
                  <a:pt x="1740" y="432"/>
                </a:lnTo>
                <a:lnTo>
                  <a:pt x="1722" y="414"/>
                </a:lnTo>
                <a:lnTo>
                  <a:pt x="1698" y="438"/>
                </a:lnTo>
                <a:lnTo>
                  <a:pt x="1716" y="438"/>
                </a:lnTo>
                <a:close/>
                <a:moveTo>
                  <a:pt x="1686" y="408"/>
                </a:moveTo>
                <a:lnTo>
                  <a:pt x="1662" y="408"/>
                </a:lnTo>
                <a:lnTo>
                  <a:pt x="1662" y="426"/>
                </a:lnTo>
                <a:lnTo>
                  <a:pt x="1698" y="426"/>
                </a:lnTo>
                <a:lnTo>
                  <a:pt x="1716" y="402"/>
                </a:lnTo>
                <a:lnTo>
                  <a:pt x="1698" y="384"/>
                </a:lnTo>
                <a:lnTo>
                  <a:pt x="1686" y="408"/>
                </a:lnTo>
                <a:close/>
                <a:moveTo>
                  <a:pt x="1572" y="492"/>
                </a:moveTo>
                <a:lnTo>
                  <a:pt x="1572" y="510"/>
                </a:lnTo>
                <a:lnTo>
                  <a:pt x="1554" y="546"/>
                </a:lnTo>
                <a:lnTo>
                  <a:pt x="1584" y="528"/>
                </a:lnTo>
                <a:lnTo>
                  <a:pt x="1590" y="516"/>
                </a:lnTo>
                <a:lnTo>
                  <a:pt x="1596" y="510"/>
                </a:lnTo>
                <a:lnTo>
                  <a:pt x="1608" y="486"/>
                </a:lnTo>
                <a:lnTo>
                  <a:pt x="1608" y="480"/>
                </a:lnTo>
                <a:lnTo>
                  <a:pt x="1602" y="474"/>
                </a:lnTo>
                <a:lnTo>
                  <a:pt x="1596" y="474"/>
                </a:lnTo>
                <a:lnTo>
                  <a:pt x="1584" y="480"/>
                </a:lnTo>
                <a:lnTo>
                  <a:pt x="1572" y="492"/>
                </a:lnTo>
                <a:close/>
                <a:moveTo>
                  <a:pt x="1632" y="426"/>
                </a:moveTo>
                <a:lnTo>
                  <a:pt x="1608" y="450"/>
                </a:lnTo>
                <a:lnTo>
                  <a:pt x="1626" y="456"/>
                </a:lnTo>
                <a:lnTo>
                  <a:pt x="1644" y="432"/>
                </a:lnTo>
                <a:lnTo>
                  <a:pt x="1632" y="426"/>
                </a:lnTo>
                <a:close/>
                <a:moveTo>
                  <a:pt x="2778" y="1002"/>
                </a:moveTo>
                <a:lnTo>
                  <a:pt x="2778" y="984"/>
                </a:lnTo>
                <a:lnTo>
                  <a:pt x="2772" y="972"/>
                </a:lnTo>
                <a:lnTo>
                  <a:pt x="2760" y="954"/>
                </a:lnTo>
                <a:lnTo>
                  <a:pt x="2754" y="936"/>
                </a:lnTo>
                <a:lnTo>
                  <a:pt x="2754" y="870"/>
                </a:lnTo>
                <a:lnTo>
                  <a:pt x="2724" y="840"/>
                </a:lnTo>
                <a:lnTo>
                  <a:pt x="2694" y="834"/>
                </a:lnTo>
                <a:lnTo>
                  <a:pt x="2646" y="840"/>
                </a:lnTo>
                <a:lnTo>
                  <a:pt x="2628" y="822"/>
                </a:lnTo>
                <a:lnTo>
                  <a:pt x="2610" y="822"/>
                </a:lnTo>
                <a:lnTo>
                  <a:pt x="2592" y="798"/>
                </a:lnTo>
                <a:lnTo>
                  <a:pt x="2568" y="798"/>
                </a:lnTo>
                <a:lnTo>
                  <a:pt x="2538" y="768"/>
                </a:lnTo>
                <a:lnTo>
                  <a:pt x="2526" y="750"/>
                </a:lnTo>
                <a:lnTo>
                  <a:pt x="2490" y="714"/>
                </a:lnTo>
                <a:lnTo>
                  <a:pt x="2418" y="666"/>
                </a:lnTo>
                <a:lnTo>
                  <a:pt x="2394" y="660"/>
                </a:lnTo>
                <a:lnTo>
                  <a:pt x="2316" y="660"/>
                </a:lnTo>
                <a:lnTo>
                  <a:pt x="2316" y="672"/>
                </a:lnTo>
                <a:lnTo>
                  <a:pt x="2310" y="672"/>
                </a:lnTo>
                <a:lnTo>
                  <a:pt x="2298" y="660"/>
                </a:lnTo>
                <a:lnTo>
                  <a:pt x="2286" y="654"/>
                </a:lnTo>
                <a:lnTo>
                  <a:pt x="2274" y="654"/>
                </a:lnTo>
                <a:lnTo>
                  <a:pt x="2262" y="648"/>
                </a:lnTo>
                <a:lnTo>
                  <a:pt x="2232" y="648"/>
                </a:lnTo>
                <a:lnTo>
                  <a:pt x="2226" y="642"/>
                </a:lnTo>
                <a:lnTo>
                  <a:pt x="2214" y="636"/>
                </a:lnTo>
                <a:lnTo>
                  <a:pt x="2196" y="630"/>
                </a:lnTo>
                <a:lnTo>
                  <a:pt x="2184" y="624"/>
                </a:lnTo>
                <a:lnTo>
                  <a:pt x="2166" y="618"/>
                </a:lnTo>
                <a:lnTo>
                  <a:pt x="2154" y="618"/>
                </a:lnTo>
                <a:lnTo>
                  <a:pt x="2142" y="624"/>
                </a:lnTo>
                <a:lnTo>
                  <a:pt x="2112" y="654"/>
                </a:lnTo>
                <a:lnTo>
                  <a:pt x="2106" y="666"/>
                </a:lnTo>
                <a:lnTo>
                  <a:pt x="2088" y="642"/>
                </a:lnTo>
                <a:lnTo>
                  <a:pt x="2088" y="678"/>
                </a:lnTo>
                <a:lnTo>
                  <a:pt x="2058" y="702"/>
                </a:lnTo>
                <a:lnTo>
                  <a:pt x="2076" y="636"/>
                </a:lnTo>
                <a:lnTo>
                  <a:pt x="2082" y="636"/>
                </a:lnTo>
                <a:lnTo>
                  <a:pt x="2094" y="624"/>
                </a:lnTo>
                <a:lnTo>
                  <a:pt x="2094" y="606"/>
                </a:lnTo>
                <a:lnTo>
                  <a:pt x="2088" y="600"/>
                </a:lnTo>
                <a:lnTo>
                  <a:pt x="2082" y="600"/>
                </a:lnTo>
                <a:lnTo>
                  <a:pt x="2064" y="618"/>
                </a:lnTo>
                <a:lnTo>
                  <a:pt x="2076" y="582"/>
                </a:lnTo>
                <a:lnTo>
                  <a:pt x="2070" y="582"/>
                </a:lnTo>
                <a:lnTo>
                  <a:pt x="2064" y="576"/>
                </a:lnTo>
                <a:lnTo>
                  <a:pt x="2064" y="570"/>
                </a:lnTo>
                <a:lnTo>
                  <a:pt x="2040" y="546"/>
                </a:lnTo>
                <a:lnTo>
                  <a:pt x="2034" y="546"/>
                </a:lnTo>
                <a:lnTo>
                  <a:pt x="2022" y="564"/>
                </a:lnTo>
                <a:lnTo>
                  <a:pt x="2016" y="552"/>
                </a:lnTo>
                <a:lnTo>
                  <a:pt x="2004" y="546"/>
                </a:lnTo>
                <a:lnTo>
                  <a:pt x="1998" y="534"/>
                </a:lnTo>
                <a:lnTo>
                  <a:pt x="1986" y="528"/>
                </a:lnTo>
                <a:lnTo>
                  <a:pt x="1980" y="522"/>
                </a:lnTo>
                <a:lnTo>
                  <a:pt x="1968" y="516"/>
                </a:lnTo>
                <a:lnTo>
                  <a:pt x="1944" y="516"/>
                </a:lnTo>
                <a:lnTo>
                  <a:pt x="1932" y="510"/>
                </a:lnTo>
                <a:lnTo>
                  <a:pt x="1926" y="510"/>
                </a:lnTo>
                <a:lnTo>
                  <a:pt x="1914" y="498"/>
                </a:lnTo>
                <a:lnTo>
                  <a:pt x="1902" y="492"/>
                </a:lnTo>
                <a:lnTo>
                  <a:pt x="1896" y="480"/>
                </a:lnTo>
                <a:lnTo>
                  <a:pt x="1884" y="474"/>
                </a:lnTo>
                <a:lnTo>
                  <a:pt x="1878" y="486"/>
                </a:lnTo>
                <a:lnTo>
                  <a:pt x="1824" y="486"/>
                </a:lnTo>
                <a:lnTo>
                  <a:pt x="1812" y="498"/>
                </a:lnTo>
                <a:lnTo>
                  <a:pt x="1806" y="510"/>
                </a:lnTo>
                <a:lnTo>
                  <a:pt x="1806" y="522"/>
                </a:lnTo>
                <a:lnTo>
                  <a:pt x="1800" y="528"/>
                </a:lnTo>
                <a:lnTo>
                  <a:pt x="1800" y="534"/>
                </a:lnTo>
                <a:lnTo>
                  <a:pt x="1812" y="552"/>
                </a:lnTo>
                <a:lnTo>
                  <a:pt x="1776" y="552"/>
                </a:lnTo>
                <a:lnTo>
                  <a:pt x="1770" y="564"/>
                </a:lnTo>
                <a:lnTo>
                  <a:pt x="1758" y="576"/>
                </a:lnTo>
                <a:lnTo>
                  <a:pt x="1752" y="588"/>
                </a:lnTo>
                <a:lnTo>
                  <a:pt x="1752" y="594"/>
                </a:lnTo>
                <a:lnTo>
                  <a:pt x="1746" y="600"/>
                </a:lnTo>
                <a:lnTo>
                  <a:pt x="1746" y="612"/>
                </a:lnTo>
                <a:lnTo>
                  <a:pt x="1740" y="624"/>
                </a:lnTo>
                <a:lnTo>
                  <a:pt x="1728" y="636"/>
                </a:lnTo>
                <a:lnTo>
                  <a:pt x="1722" y="636"/>
                </a:lnTo>
                <a:lnTo>
                  <a:pt x="1728" y="630"/>
                </a:lnTo>
                <a:lnTo>
                  <a:pt x="1728" y="618"/>
                </a:lnTo>
                <a:lnTo>
                  <a:pt x="1734" y="606"/>
                </a:lnTo>
                <a:lnTo>
                  <a:pt x="1734" y="600"/>
                </a:lnTo>
                <a:lnTo>
                  <a:pt x="1740" y="588"/>
                </a:lnTo>
                <a:lnTo>
                  <a:pt x="1740" y="582"/>
                </a:lnTo>
                <a:lnTo>
                  <a:pt x="1734" y="576"/>
                </a:lnTo>
                <a:lnTo>
                  <a:pt x="1728" y="576"/>
                </a:lnTo>
                <a:lnTo>
                  <a:pt x="1722" y="582"/>
                </a:lnTo>
                <a:lnTo>
                  <a:pt x="1716" y="582"/>
                </a:lnTo>
                <a:lnTo>
                  <a:pt x="1704" y="594"/>
                </a:lnTo>
                <a:lnTo>
                  <a:pt x="1692" y="588"/>
                </a:lnTo>
                <a:lnTo>
                  <a:pt x="1656" y="588"/>
                </a:lnTo>
                <a:lnTo>
                  <a:pt x="1644" y="582"/>
                </a:lnTo>
                <a:lnTo>
                  <a:pt x="1632" y="570"/>
                </a:lnTo>
                <a:lnTo>
                  <a:pt x="1632" y="522"/>
                </a:lnTo>
                <a:lnTo>
                  <a:pt x="1626" y="516"/>
                </a:lnTo>
                <a:lnTo>
                  <a:pt x="1626" y="504"/>
                </a:lnTo>
                <a:lnTo>
                  <a:pt x="1620" y="504"/>
                </a:lnTo>
                <a:lnTo>
                  <a:pt x="1614" y="510"/>
                </a:lnTo>
                <a:lnTo>
                  <a:pt x="1602" y="516"/>
                </a:lnTo>
                <a:lnTo>
                  <a:pt x="1596" y="522"/>
                </a:lnTo>
                <a:lnTo>
                  <a:pt x="1590" y="534"/>
                </a:lnTo>
                <a:lnTo>
                  <a:pt x="1584" y="540"/>
                </a:lnTo>
                <a:lnTo>
                  <a:pt x="1560" y="552"/>
                </a:lnTo>
                <a:lnTo>
                  <a:pt x="1554" y="558"/>
                </a:lnTo>
                <a:lnTo>
                  <a:pt x="1512" y="558"/>
                </a:lnTo>
                <a:lnTo>
                  <a:pt x="1500" y="552"/>
                </a:lnTo>
                <a:lnTo>
                  <a:pt x="1542" y="540"/>
                </a:lnTo>
                <a:lnTo>
                  <a:pt x="1548" y="528"/>
                </a:lnTo>
                <a:lnTo>
                  <a:pt x="1566" y="510"/>
                </a:lnTo>
                <a:lnTo>
                  <a:pt x="1566" y="492"/>
                </a:lnTo>
                <a:lnTo>
                  <a:pt x="1572" y="486"/>
                </a:lnTo>
                <a:lnTo>
                  <a:pt x="1590" y="450"/>
                </a:lnTo>
                <a:lnTo>
                  <a:pt x="1626" y="414"/>
                </a:lnTo>
                <a:lnTo>
                  <a:pt x="1638" y="408"/>
                </a:lnTo>
                <a:lnTo>
                  <a:pt x="1656" y="390"/>
                </a:lnTo>
                <a:lnTo>
                  <a:pt x="1656" y="378"/>
                </a:lnTo>
                <a:lnTo>
                  <a:pt x="1662" y="366"/>
                </a:lnTo>
                <a:lnTo>
                  <a:pt x="1674" y="354"/>
                </a:lnTo>
                <a:lnTo>
                  <a:pt x="1686" y="348"/>
                </a:lnTo>
                <a:lnTo>
                  <a:pt x="1692" y="342"/>
                </a:lnTo>
                <a:lnTo>
                  <a:pt x="1704" y="336"/>
                </a:lnTo>
                <a:lnTo>
                  <a:pt x="1680" y="330"/>
                </a:lnTo>
                <a:lnTo>
                  <a:pt x="1698" y="312"/>
                </a:lnTo>
                <a:lnTo>
                  <a:pt x="1698" y="294"/>
                </a:lnTo>
                <a:lnTo>
                  <a:pt x="1692" y="288"/>
                </a:lnTo>
                <a:lnTo>
                  <a:pt x="1680" y="282"/>
                </a:lnTo>
                <a:lnTo>
                  <a:pt x="1662" y="282"/>
                </a:lnTo>
                <a:lnTo>
                  <a:pt x="1650" y="276"/>
                </a:lnTo>
                <a:lnTo>
                  <a:pt x="1644" y="270"/>
                </a:lnTo>
                <a:lnTo>
                  <a:pt x="1638" y="252"/>
                </a:lnTo>
                <a:lnTo>
                  <a:pt x="1632" y="216"/>
                </a:lnTo>
                <a:lnTo>
                  <a:pt x="1626" y="168"/>
                </a:lnTo>
                <a:lnTo>
                  <a:pt x="1620" y="138"/>
                </a:lnTo>
                <a:lnTo>
                  <a:pt x="1614" y="114"/>
                </a:lnTo>
                <a:lnTo>
                  <a:pt x="1608" y="96"/>
                </a:lnTo>
                <a:lnTo>
                  <a:pt x="1602" y="84"/>
                </a:lnTo>
                <a:lnTo>
                  <a:pt x="1590" y="78"/>
                </a:lnTo>
                <a:lnTo>
                  <a:pt x="1584" y="78"/>
                </a:lnTo>
                <a:lnTo>
                  <a:pt x="1584" y="90"/>
                </a:lnTo>
                <a:lnTo>
                  <a:pt x="1590" y="96"/>
                </a:lnTo>
                <a:lnTo>
                  <a:pt x="1590" y="108"/>
                </a:lnTo>
                <a:lnTo>
                  <a:pt x="1572" y="108"/>
                </a:lnTo>
                <a:lnTo>
                  <a:pt x="1572" y="102"/>
                </a:lnTo>
                <a:lnTo>
                  <a:pt x="1566" y="108"/>
                </a:lnTo>
                <a:lnTo>
                  <a:pt x="1560" y="120"/>
                </a:lnTo>
                <a:lnTo>
                  <a:pt x="1560" y="126"/>
                </a:lnTo>
                <a:lnTo>
                  <a:pt x="1554" y="132"/>
                </a:lnTo>
                <a:lnTo>
                  <a:pt x="1548" y="144"/>
                </a:lnTo>
                <a:lnTo>
                  <a:pt x="1536" y="156"/>
                </a:lnTo>
                <a:lnTo>
                  <a:pt x="1518" y="192"/>
                </a:lnTo>
                <a:lnTo>
                  <a:pt x="1518" y="210"/>
                </a:lnTo>
                <a:lnTo>
                  <a:pt x="1494" y="246"/>
                </a:lnTo>
                <a:lnTo>
                  <a:pt x="1488" y="246"/>
                </a:lnTo>
                <a:lnTo>
                  <a:pt x="1482" y="252"/>
                </a:lnTo>
                <a:lnTo>
                  <a:pt x="1464" y="252"/>
                </a:lnTo>
                <a:lnTo>
                  <a:pt x="1452" y="240"/>
                </a:lnTo>
                <a:lnTo>
                  <a:pt x="1446" y="246"/>
                </a:lnTo>
                <a:lnTo>
                  <a:pt x="1434" y="246"/>
                </a:lnTo>
                <a:lnTo>
                  <a:pt x="1428" y="240"/>
                </a:lnTo>
                <a:lnTo>
                  <a:pt x="1416" y="240"/>
                </a:lnTo>
                <a:lnTo>
                  <a:pt x="1410" y="246"/>
                </a:lnTo>
                <a:lnTo>
                  <a:pt x="1410" y="252"/>
                </a:lnTo>
                <a:lnTo>
                  <a:pt x="1404" y="258"/>
                </a:lnTo>
                <a:lnTo>
                  <a:pt x="1380" y="258"/>
                </a:lnTo>
                <a:lnTo>
                  <a:pt x="1368" y="246"/>
                </a:lnTo>
                <a:lnTo>
                  <a:pt x="1368" y="240"/>
                </a:lnTo>
                <a:lnTo>
                  <a:pt x="1350" y="234"/>
                </a:lnTo>
                <a:lnTo>
                  <a:pt x="1344" y="228"/>
                </a:lnTo>
                <a:lnTo>
                  <a:pt x="1338" y="216"/>
                </a:lnTo>
                <a:lnTo>
                  <a:pt x="1332" y="216"/>
                </a:lnTo>
                <a:lnTo>
                  <a:pt x="1320" y="222"/>
                </a:lnTo>
                <a:lnTo>
                  <a:pt x="1314" y="228"/>
                </a:lnTo>
                <a:lnTo>
                  <a:pt x="1302" y="234"/>
                </a:lnTo>
                <a:lnTo>
                  <a:pt x="1278" y="234"/>
                </a:lnTo>
                <a:lnTo>
                  <a:pt x="1278" y="222"/>
                </a:lnTo>
                <a:lnTo>
                  <a:pt x="1272" y="222"/>
                </a:lnTo>
                <a:lnTo>
                  <a:pt x="1260" y="228"/>
                </a:lnTo>
                <a:lnTo>
                  <a:pt x="1260" y="252"/>
                </a:lnTo>
                <a:lnTo>
                  <a:pt x="1272" y="264"/>
                </a:lnTo>
                <a:lnTo>
                  <a:pt x="1272" y="270"/>
                </a:lnTo>
                <a:lnTo>
                  <a:pt x="1278" y="276"/>
                </a:lnTo>
                <a:lnTo>
                  <a:pt x="1272" y="282"/>
                </a:lnTo>
                <a:lnTo>
                  <a:pt x="1254" y="282"/>
                </a:lnTo>
                <a:lnTo>
                  <a:pt x="1230" y="270"/>
                </a:lnTo>
                <a:lnTo>
                  <a:pt x="1224" y="270"/>
                </a:lnTo>
                <a:lnTo>
                  <a:pt x="1212" y="264"/>
                </a:lnTo>
                <a:lnTo>
                  <a:pt x="1212" y="270"/>
                </a:lnTo>
                <a:lnTo>
                  <a:pt x="1206" y="276"/>
                </a:lnTo>
                <a:lnTo>
                  <a:pt x="1200" y="276"/>
                </a:lnTo>
                <a:lnTo>
                  <a:pt x="1188" y="264"/>
                </a:lnTo>
                <a:lnTo>
                  <a:pt x="1176" y="264"/>
                </a:lnTo>
                <a:lnTo>
                  <a:pt x="1158" y="282"/>
                </a:lnTo>
                <a:lnTo>
                  <a:pt x="1158" y="288"/>
                </a:lnTo>
                <a:lnTo>
                  <a:pt x="1128" y="288"/>
                </a:lnTo>
                <a:lnTo>
                  <a:pt x="1122" y="300"/>
                </a:lnTo>
                <a:lnTo>
                  <a:pt x="1104" y="300"/>
                </a:lnTo>
                <a:lnTo>
                  <a:pt x="1092" y="312"/>
                </a:lnTo>
                <a:lnTo>
                  <a:pt x="1092" y="324"/>
                </a:lnTo>
                <a:lnTo>
                  <a:pt x="1086" y="330"/>
                </a:lnTo>
                <a:lnTo>
                  <a:pt x="1050" y="330"/>
                </a:lnTo>
                <a:lnTo>
                  <a:pt x="1044" y="318"/>
                </a:lnTo>
                <a:lnTo>
                  <a:pt x="1032" y="318"/>
                </a:lnTo>
                <a:lnTo>
                  <a:pt x="1002" y="282"/>
                </a:lnTo>
                <a:lnTo>
                  <a:pt x="1002" y="252"/>
                </a:lnTo>
                <a:lnTo>
                  <a:pt x="978" y="228"/>
                </a:lnTo>
                <a:lnTo>
                  <a:pt x="972" y="216"/>
                </a:lnTo>
                <a:lnTo>
                  <a:pt x="972" y="210"/>
                </a:lnTo>
                <a:lnTo>
                  <a:pt x="978" y="198"/>
                </a:lnTo>
                <a:lnTo>
                  <a:pt x="978" y="192"/>
                </a:lnTo>
                <a:lnTo>
                  <a:pt x="984" y="180"/>
                </a:lnTo>
                <a:lnTo>
                  <a:pt x="996" y="138"/>
                </a:lnTo>
                <a:lnTo>
                  <a:pt x="1008" y="126"/>
                </a:lnTo>
                <a:lnTo>
                  <a:pt x="1014" y="114"/>
                </a:lnTo>
                <a:lnTo>
                  <a:pt x="1014" y="102"/>
                </a:lnTo>
                <a:lnTo>
                  <a:pt x="1008" y="102"/>
                </a:lnTo>
                <a:lnTo>
                  <a:pt x="1002" y="96"/>
                </a:lnTo>
                <a:lnTo>
                  <a:pt x="1002" y="66"/>
                </a:lnTo>
                <a:lnTo>
                  <a:pt x="996" y="66"/>
                </a:lnTo>
                <a:lnTo>
                  <a:pt x="984" y="72"/>
                </a:lnTo>
                <a:lnTo>
                  <a:pt x="978" y="72"/>
                </a:lnTo>
                <a:lnTo>
                  <a:pt x="972" y="66"/>
                </a:lnTo>
                <a:lnTo>
                  <a:pt x="972" y="60"/>
                </a:lnTo>
                <a:lnTo>
                  <a:pt x="978" y="54"/>
                </a:lnTo>
                <a:lnTo>
                  <a:pt x="984" y="42"/>
                </a:lnTo>
                <a:lnTo>
                  <a:pt x="984" y="24"/>
                </a:lnTo>
                <a:lnTo>
                  <a:pt x="978" y="12"/>
                </a:lnTo>
                <a:lnTo>
                  <a:pt x="966" y="0"/>
                </a:lnTo>
                <a:lnTo>
                  <a:pt x="960" y="12"/>
                </a:lnTo>
                <a:lnTo>
                  <a:pt x="936" y="6"/>
                </a:lnTo>
                <a:lnTo>
                  <a:pt x="936" y="42"/>
                </a:lnTo>
                <a:lnTo>
                  <a:pt x="930" y="48"/>
                </a:lnTo>
                <a:lnTo>
                  <a:pt x="918" y="48"/>
                </a:lnTo>
                <a:lnTo>
                  <a:pt x="918" y="60"/>
                </a:lnTo>
                <a:lnTo>
                  <a:pt x="894" y="60"/>
                </a:lnTo>
                <a:lnTo>
                  <a:pt x="882" y="66"/>
                </a:lnTo>
                <a:lnTo>
                  <a:pt x="858" y="90"/>
                </a:lnTo>
                <a:lnTo>
                  <a:pt x="846" y="96"/>
                </a:lnTo>
                <a:lnTo>
                  <a:pt x="828" y="96"/>
                </a:lnTo>
                <a:lnTo>
                  <a:pt x="822" y="90"/>
                </a:lnTo>
                <a:lnTo>
                  <a:pt x="804" y="90"/>
                </a:lnTo>
                <a:lnTo>
                  <a:pt x="798" y="96"/>
                </a:lnTo>
                <a:lnTo>
                  <a:pt x="798" y="108"/>
                </a:lnTo>
                <a:lnTo>
                  <a:pt x="792" y="120"/>
                </a:lnTo>
                <a:lnTo>
                  <a:pt x="792" y="138"/>
                </a:lnTo>
                <a:lnTo>
                  <a:pt x="786" y="144"/>
                </a:lnTo>
                <a:lnTo>
                  <a:pt x="774" y="138"/>
                </a:lnTo>
                <a:lnTo>
                  <a:pt x="762" y="126"/>
                </a:lnTo>
                <a:lnTo>
                  <a:pt x="756" y="114"/>
                </a:lnTo>
                <a:lnTo>
                  <a:pt x="750" y="108"/>
                </a:lnTo>
                <a:lnTo>
                  <a:pt x="738" y="108"/>
                </a:lnTo>
                <a:lnTo>
                  <a:pt x="732" y="114"/>
                </a:lnTo>
                <a:lnTo>
                  <a:pt x="720" y="108"/>
                </a:lnTo>
                <a:lnTo>
                  <a:pt x="708" y="114"/>
                </a:lnTo>
                <a:lnTo>
                  <a:pt x="696" y="114"/>
                </a:lnTo>
                <a:lnTo>
                  <a:pt x="696" y="96"/>
                </a:lnTo>
                <a:lnTo>
                  <a:pt x="690" y="90"/>
                </a:lnTo>
                <a:lnTo>
                  <a:pt x="648" y="90"/>
                </a:lnTo>
                <a:lnTo>
                  <a:pt x="648" y="84"/>
                </a:lnTo>
                <a:lnTo>
                  <a:pt x="642" y="78"/>
                </a:lnTo>
                <a:lnTo>
                  <a:pt x="642" y="108"/>
                </a:lnTo>
                <a:lnTo>
                  <a:pt x="660" y="126"/>
                </a:lnTo>
                <a:lnTo>
                  <a:pt x="672" y="132"/>
                </a:lnTo>
                <a:lnTo>
                  <a:pt x="678" y="138"/>
                </a:lnTo>
                <a:lnTo>
                  <a:pt x="678" y="168"/>
                </a:lnTo>
                <a:lnTo>
                  <a:pt x="672" y="174"/>
                </a:lnTo>
                <a:lnTo>
                  <a:pt x="684" y="186"/>
                </a:lnTo>
                <a:lnTo>
                  <a:pt x="690" y="198"/>
                </a:lnTo>
                <a:lnTo>
                  <a:pt x="690" y="228"/>
                </a:lnTo>
                <a:lnTo>
                  <a:pt x="738" y="234"/>
                </a:lnTo>
                <a:lnTo>
                  <a:pt x="744" y="240"/>
                </a:lnTo>
                <a:lnTo>
                  <a:pt x="744" y="246"/>
                </a:lnTo>
                <a:lnTo>
                  <a:pt x="738" y="258"/>
                </a:lnTo>
                <a:lnTo>
                  <a:pt x="732" y="264"/>
                </a:lnTo>
                <a:lnTo>
                  <a:pt x="690" y="264"/>
                </a:lnTo>
                <a:lnTo>
                  <a:pt x="690" y="294"/>
                </a:lnTo>
                <a:lnTo>
                  <a:pt x="684" y="306"/>
                </a:lnTo>
                <a:lnTo>
                  <a:pt x="648" y="324"/>
                </a:lnTo>
                <a:lnTo>
                  <a:pt x="642" y="330"/>
                </a:lnTo>
                <a:lnTo>
                  <a:pt x="624" y="330"/>
                </a:lnTo>
                <a:lnTo>
                  <a:pt x="612" y="342"/>
                </a:lnTo>
                <a:lnTo>
                  <a:pt x="600" y="366"/>
                </a:lnTo>
                <a:lnTo>
                  <a:pt x="588" y="378"/>
                </a:lnTo>
                <a:lnTo>
                  <a:pt x="582" y="378"/>
                </a:lnTo>
                <a:lnTo>
                  <a:pt x="582" y="354"/>
                </a:lnTo>
                <a:lnTo>
                  <a:pt x="576" y="348"/>
                </a:lnTo>
                <a:lnTo>
                  <a:pt x="570" y="354"/>
                </a:lnTo>
                <a:lnTo>
                  <a:pt x="558" y="360"/>
                </a:lnTo>
                <a:lnTo>
                  <a:pt x="552" y="366"/>
                </a:lnTo>
                <a:lnTo>
                  <a:pt x="540" y="372"/>
                </a:lnTo>
                <a:lnTo>
                  <a:pt x="534" y="372"/>
                </a:lnTo>
                <a:lnTo>
                  <a:pt x="522" y="366"/>
                </a:lnTo>
                <a:lnTo>
                  <a:pt x="516" y="366"/>
                </a:lnTo>
                <a:lnTo>
                  <a:pt x="504" y="354"/>
                </a:lnTo>
                <a:lnTo>
                  <a:pt x="504" y="348"/>
                </a:lnTo>
                <a:lnTo>
                  <a:pt x="498" y="336"/>
                </a:lnTo>
                <a:lnTo>
                  <a:pt x="492" y="330"/>
                </a:lnTo>
                <a:lnTo>
                  <a:pt x="468" y="330"/>
                </a:lnTo>
                <a:lnTo>
                  <a:pt x="468" y="300"/>
                </a:lnTo>
                <a:lnTo>
                  <a:pt x="462" y="288"/>
                </a:lnTo>
                <a:lnTo>
                  <a:pt x="462" y="276"/>
                </a:lnTo>
                <a:lnTo>
                  <a:pt x="456" y="270"/>
                </a:lnTo>
                <a:lnTo>
                  <a:pt x="456" y="258"/>
                </a:lnTo>
                <a:lnTo>
                  <a:pt x="450" y="258"/>
                </a:lnTo>
                <a:lnTo>
                  <a:pt x="420" y="288"/>
                </a:lnTo>
                <a:lnTo>
                  <a:pt x="396" y="264"/>
                </a:lnTo>
                <a:lnTo>
                  <a:pt x="390" y="264"/>
                </a:lnTo>
                <a:lnTo>
                  <a:pt x="384" y="270"/>
                </a:lnTo>
                <a:lnTo>
                  <a:pt x="384" y="288"/>
                </a:lnTo>
                <a:lnTo>
                  <a:pt x="318" y="294"/>
                </a:lnTo>
                <a:lnTo>
                  <a:pt x="306" y="282"/>
                </a:lnTo>
                <a:lnTo>
                  <a:pt x="288" y="282"/>
                </a:lnTo>
                <a:lnTo>
                  <a:pt x="282" y="288"/>
                </a:lnTo>
                <a:lnTo>
                  <a:pt x="276" y="300"/>
                </a:lnTo>
                <a:lnTo>
                  <a:pt x="276" y="312"/>
                </a:lnTo>
                <a:lnTo>
                  <a:pt x="282" y="324"/>
                </a:lnTo>
                <a:lnTo>
                  <a:pt x="282" y="336"/>
                </a:lnTo>
                <a:lnTo>
                  <a:pt x="306" y="348"/>
                </a:lnTo>
                <a:lnTo>
                  <a:pt x="318" y="342"/>
                </a:lnTo>
                <a:lnTo>
                  <a:pt x="330" y="354"/>
                </a:lnTo>
                <a:lnTo>
                  <a:pt x="330" y="360"/>
                </a:lnTo>
                <a:lnTo>
                  <a:pt x="336" y="366"/>
                </a:lnTo>
                <a:lnTo>
                  <a:pt x="336" y="372"/>
                </a:lnTo>
                <a:lnTo>
                  <a:pt x="330" y="378"/>
                </a:lnTo>
                <a:lnTo>
                  <a:pt x="300" y="378"/>
                </a:lnTo>
                <a:lnTo>
                  <a:pt x="294" y="372"/>
                </a:lnTo>
                <a:lnTo>
                  <a:pt x="264" y="378"/>
                </a:lnTo>
                <a:lnTo>
                  <a:pt x="258" y="444"/>
                </a:lnTo>
                <a:lnTo>
                  <a:pt x="264" y="444"/>
                </a:lnTo>
                <a:lnTo>
                  <a:pt x="276" y="456"/>
                </a:lnTo>
                <a:lnTo>
                  <a:pt x="288" y="462"/>
                </a:lnTo>
                <a:lnTo>
                  <a:pt x="294" y="468"/>
                </a:lnTo>
                <a:lnTo>
                  <a:pt x="294" y="492"/>
                </a:lnTo>
                <a:lnTo>
                  <a:pt x="300" y="498"/>
                </a:lnTo>
                <a:lnTo>
                  <a:pt x="300" y="504"/>
                </a:lnTo>
                <a:lnTo>
                  <a:pt x="312" y="516"/>
                </a:lnTo>
                <a:lnTo>
                  <a:pt x="318" y="528"/>
                </a:lnTo>
                <a:lnTo>
                  <a:pt x="318" y="540"/>
                </a:lnTo>
                <a:lnTo>
                  <a:pt x="312" y="552"/>
                </a:lnTo>
                <a:lnTo>
                  <a:pt x="300" y="564"/>
                </a:lnTo>
                <a:lnTo>
                  <a:pt x="306" y="612"/>
                </a:lnTo>
                <a:lnTo>
                  <a:pt x="288" y="660"/>
                </a:lnTo>
                <a:lnTo>
                  <a:pt x="282" y="732"/>
                </a:lnTo>
                <a:lnTo>
                  <a:pt x="282" y="762"/>
                </a:lnTo>
                <a:lnTo>
                  <a:pt x="276" y="774"/>
                </a:lnTo>
                <a:lnTo>
                  <a:pt x="270" y="780"/>
                </a:lnTo>
                <a:lnTo>
                  <a:pt x="252" y="780"/>
                </a:lnTo>
                <a:lnTo>
                  <a:pt x="252" y="774"/>
                </a:lnTo>
                <a:lnTo>
                  <a:pt x="240" y="762"/>
                </a:lnTo>
                <a:lnTo>
                  <a:pt x="222" y="762"/>
                </a:lnTo>
                <a:lnTo>
                  <a:pt x="216" y="768"/>
                </a:lnTo>
                <a:lnTo>
                  <a:pt x="210" y="780"/>
                </a:lnTo>
                <a:lnTo>
                  <a:pt x="204" y="786"/>
                </a:lnTo>
                <a:lnTo>
                  <a:pt x="174" y="780"/>
                </a:lnTo>
                <a:lnTo>
                  <a:pt x="168" y="792"/>
                </a:lnTo>
                <a:lnTo>
                  <a:pt x="138" y="792"/>
                </a:lnTo>
                <a:lnTo>
                  <a:pt x="126" y="798"/>
                </a:lnTo>
                <a:lnTo>
                  <a:pt x="120" y="804"/>
                </a:lnTo>
                <a:lnTo>
                  <a:pt x="108" y="810"/>
                </a:lnTo>
                <a:lnTo>
                  <a:pt x="96" y="822"/>
                </a:lnTo>
                <a:lnTo>
                  <a:pt x="96" y="828"/>
                </a:lnTo>
                <a:lnTo>
                  <a:pt x="90" y="834"/>
                </a:lnTo>
                <a:lnTo>
                  <a:pt x="90" y="840"/>
                </a:lnTo>
                <a:lnTo>
                  <a:pt x="66" y="840"/>
                </a:lnTo>
                <a:lnTo>
                  <a:pt x="66" y="894"/>
                </a:lnTo>
                <a:lnTo>
                  <a:pt x="48" y="912"/>
                </a:lnTo>
                <a:lnTo>
                  <a:pt x="48" y="924"/>
                </a:lnTo>
                <a:lnTo>
                  <a:pt x="54" y="930"/>
                </a:lnTo>
                <a:lnTo>
                  <a:pt x="54" y="948"/>
                </a:lnTo>
                <a:lnTo>
                  <a:pt x="60" y="954"/>
                </a:lnTo>
                <a:lnTo>
                  <a:pt x="54" y="954"/>
                </a:lnTo>
                <a:lnTo>
                  <a:pt x="48" y="948"/>
                </a:lnTo>
                <a:lnTo>
                  <a:pt x="18" y="978"/>
                </a:lnTo>
                <a:lnTo>
                  <a:pt x="12" y="990"/>
                </a:lnTo>
                <a:lnTo>
                  <a:pt x="12" y="1014"/>
                </a:lnTo>
                <a:lnTo>
                  <a:pt x="18" y="1020"/>
                </a:lnTo>
                <a:lnTo>
                  <a:pt x="6" y="1026"/>
                </a:lnTo>
                <a:lnTo>
                  <a:pt x="0" y="1032"/>
                </a:lnTo>
                <a:lnTo>
                  <a:pt x="0" y="1044"/>
                </a:lnTo>
                <a:lnTo>
                  <a:pt x="6" y="1050"/>
                </a:lnTo>
                <a:lnTo>
                  <a:pt x="18" y="1056"/>
                </a:lnTo>
                <a:lnTo>
                  <a:pt x="24" y="1080"/>
                </a:lnTo>
                <a:lnTo>
                  <a:pt x="24" y="1086"/>
                </a:lnTo>
                <a:lnTo>
                  <a:pt x="30" y="1092"/>
                </a:lnTo>
                <a:lnTo>
                  <a:pt x="42" y="1116"/>
                </a:lnTo>
                <a:lnTo>
                  <a:pt x="54" y="1128"/>
                </a:lnTo>
                <a:lnTo>
                  <a:pt x="66" y="1134"/>
                </a:lnTo>
                <a:lnTo>
                  <a:pt x="90" y="1158"/>
                </a:lnTo>
                <a:lnTo>
                  <a:pt x="84" y="1164"/>
                </a:lnTo>
                <a:lnTo>
                  <a:pt x="78" y="1176"/>
                </a:lnTo>
                <a:lnTo>
                  <a:pt x="66" y="1182"/>
                </a:lnTo>
                <a:lnTo>
                  <a:pt x="60" y="1188"/>
                </a:lnTo>
                <a:lnTo>
                  <a:pt x="102" y="1188"/>
                </a:lnTo>
                <a:lnTo>
                  <a:pt x="114" y="1194"/>
                </a:lnTo>
                <a:lnTo>
                  <a:pt x="120" y="1194"/>
                </a:lnTo>
                <a:lnTo>
                  <a:pt x="126" y="1200"/>
                </a:lnTo>
                <a:lnTo>
                  <a:pt x="126" y="1212"/>
                </a:lnTo>
                <a:lnTo>
                  <a:pt x="132" y="1224"/>
                </a:lnTo>
                <a:lnTo>
                  <a:pt x="138" y="1230"/>
                </a:lnTo>
                <a:lnTo>
                  <a:pt x="138" y="1236"/>
                </a:lnTo>
                <a:lnTo>
                  <a:pt x="198" y="1230"/>
                </a:lnTo>
                <a:lnTo>
                  <a:pt x="252" y="1182"/>
                </a:lnTo>
                <a:lnTo>
                  <a:pt x="252" y="1194"/>
                </a:lnTo>
                <a:lnTo>
                  <a:pt x="258" y="1206"/>
                </a:lnTo>
                <a:lnTo>
                  <a:pt x="258" y="1224"/>
                </a:lnTo>
                <a:lnTo>
                  <a:pt x="252" y="1230"/>
                </a:lnTo>
                <a:lnTo>
                  <a:pt x="252" y="1242"/>
                </a:lnTo>
                <a:lnTo>
                  <a:pt x="246" y="1254"/>
                </a:lnTo>
                <a:lnTo>
                  <a:pt x="246" y="1266"/>
                </a:lnTo>
                <a:lnTo>
                  <a:pt x="252" y="1284"/>
                </a:lnTo>
                <a:lnTo>
                  <a:pt x="252" y="1314"/>
                </a:lnTo>
                <a:lnTo>
                  <a:pt x="264" y="1308"/>
                </a:lnTo>
                <a:lnTo>
                  <a:pt x="264" y="1314"/>
                </a:lnTo>
                <a:lnTo>
                  <a:pt x="270" y="1320"/>
                </a:lnTo>
                <a:lnTo>
                  <a:pt x="282" y="1320"/>
                </a:lnTo>
                <a:lnTo>
                  <a:pt x="282" y="1314"/>
                </a:lnTo>
                <a:lnTo>
                  <a:pt x="288" y="1314"/>
                </a:lnTo>
                <a:lnTo>
                  <a:pt x="294" y="1308"/>
                </a:lnTo>
                <a:lnTo>
                  <a:pt x="324" y="1308"/>
                </a:lnTo>
                <a:lnTo>
                  <a:pt x="336" y="1314"/>
                </a:lnTo>
                <a:lnTo>
                  <a:pt x="366" y="1314"/>
                </a:lnTo>
                <a:lnTo>
                  <a:pt x="372" y="1320"/>
                </a:lnTo>
                <a:lnTo>
                  <a:pt x="372" y="1326"/>
                </a:lnTo>
                <a:lnTo>
                  <a:pt x="390" y="1326"/>
                </a:lnTo>
                <a:lnTo>
                  <a:pt x="414" y="1314"/>
                </a:lnTo>
                <a:lnTo>
                  <a:pt x="420" y="1308"/>
                </a:lnTo>
                <a:lnTo>
                  <a:pt x="432" y="1290"/>
                </a:lnTo>
                <a:lnTo>
                  <a:pt x="468" y="1290"/>
                </a:lnTo>
                <a:lnTo>
                  <a:pt x="474" y="1260"/>
                </a:lnTo>
                <a:lnTo>
                  <a:pt x="510" y="1260"/>
                </a:lnTo>
                <a:lnTo>
                  <a:pt x="510" y="1254"/>
                </a:lnTo>
                <a:lnTo>
                  <a:pt x="516" y="1248"/>
                </a:lnTo>
                <a:lnTo>
                  <a:pt x="522" y="1236"/>
                </a:lnTo>
                <a:lnTo>
                  <a:pt x="528" y="1230"/>
                </a:lnTo>
                <a:lnTo>
                  <a:pt x="540" y="1224"/>
                </a:lnTo>
                <a:lnTo>
                  <a:pt x="576" y="1224"/>
                </a:lnTo>
                <a:lnTo>
                  <a:pt x="588" y="1212"/>
                </a:lnTo>
                <a:lnTo>
                  <a:pt x="600" y="1224"/>
                </a:lnTo>
                <a:lnTo>
                  <a:pt x="606" y="1224"/>
                </a:lnTo>
                <a:lnTo>
                  <a:pt x="606" y="1218"/>
                </a:lnTo>
                <a:lnTo>
                  <a:pt x="618" y="1212"/>
                </a:lnTo>
                <a:lnTo>
                  <a:pt x="630" y="1212"/>
                </a:lnTo>
                <a:lnTo>
                  <a:pt x="630" y="1242"/>
                </a:lnTo>
                <a:lnTo>
                  <a:pt x="624" y="1248"/>
                </a:lnTo>
                <a:lnTo>
                  <a:pt x="624" y="1254"/>
                </a:lnTo>
                <a:lnTo>
                  <a:pt x="618" y="1260"/>
                </a:lnTo>
                <a:lnTo>
                  <a:pt x="618" y="1290"/>
                </a:lnTo>
                <a:lnTo>
                  <a:pt x="624" y="1296"/>
                </a:lnTo>
                <a:lnTo>
                  <a:pt x="630" y="1308"/>
                </a:lnTo>
                <a:lnTo>
                  <a:pt x="630" y="1326"/>
                </a:lnTo>
                <a:lnTo>
                  <a:pt x="624" y="1332"/>
                </a:lnTo>
                <a:lnTo>
                  <a:pt x="624" y="1344"/>
                </a:lnTo>
                <a:lnTo>
                  <a:pt x="636" y="1356"/>
                </a:lnTo>
                <a:lnTo>
                  <a:pt x="648" y="1362"/>
                </a:lnTo>
                <a:lnTo>
                  <a:pt x="654" y="1368"/>
                </a:lnTo>
                <a:lnTo>
                  <a:pt x="660" y="1398"/>
                </a:lnTo>
                <a:lnTo>
                  <a:pt x="684" y="1398"/>
                </a:lnTo>
                <a:lnTo>
                  <a:pt x="690" y="1404"/>
                </a:lnTo>
                <a:lnTo>
                  <a:pt x="690" y="1410"/>
                </a:lnTo>
                <a:lnTo>
                  <a:pt x="696" y="1422"/>
                </a:lnTo>
                <a:lnTo>
                  <a:pt x="696" y="1428"/>
                </a:lnTo>
                <a:lnTo>
                  <a:pt x="702" y="1434"/>
                </a:lnTo>
                <a:lnTo>
                  <a:pt x="714" y="1440"/>
                </a:lnTo>
                <a:lnTo>
                  <a:pt x="744" y="1440"/>
                </a:lnTo>
                <a:lnTo>
                  <a:pt x="750" y="1434"/>
                </a:lnTo>
                <a:lnTo>
                  <a:pt x="756" y="1446"/>
                </a:lnTo>
                <a:lnTo>
                  <a:pt x="768" y="1452"/>
                </a:lnTo>
                <a:lnTo>
                  <a:pt x="780" y="1452"/>
                </a:lnTo>
                <a:lnTo>
                  <a:pt x="786" y="1446"/>
                </a:lnTo>
                <a:lnTo>
                  <a:pt x="798" y="1446"/>
                </a:lnTo>
                <a:lnTo>
                  <a:pt x="798" y="1452"/>
                </a:lnTo>
                <a:lnTo>
                  <a:pt x="804" y="1464"/>
                </a:lnTo>
                <a:lnTo>
                  <a:pt x="816" y="1470"/>
                </a:lnTo>
                <a:lnTo>
                  <a:pt x="828" y="1482"/>
                </a:lnTo>
                <a:lnTo>
                  <a:pt x="840" y="1488"/>
                </a:lnTo>
                <a:lnTo>
                  <a:pt x="864" y="1488"/>
                </a:lnTo>
                <a:lnTo>
                  <a:pt x="864" y="1494"/>
                </a:lnTo>
                <a:lnTo>
                  <a:pt x="876" y="1506"/>
                </a:lnTo>
                <a:lnTo>
                  <a:pt x="888" y="1512"/>
                </a:lnTo>
                <a:lnTo>
                  <a:pt x="894" y="1518"/>
                </a:lnTo>
                <a:lnTo>
                  <a:pt x="954" y="1518"/>
                </a:lnTo>
                <a:lnTo>
                  <a:pt x="978" y="1530"/>
                </a:lnTo>
                <a:lnTo>
                  <a:pt x="984" y="1542"/>
                </a:lnTo>
                <a:lnTo>
                  <a:pt x="990" y="1548"/>
                </a:lnTo>
                <a:lnTo>
                  <a:pt x="990" y="1578"/>
                </a:lnTo>
                <a:lnTo>
                  <a:pt x="996" y="1590"/>
                </a:lnTo>
                <a:lnTo>
                  <a:pt x="1002" y="1596"/>
                </a:lnTo>
                <a:lnTo>
                  <a:pt x="1008" y="1608"/>
                </a:lnTo>
                <a:lnTo>
                  <a:pt x="1008" y="1638"/>
                </a:lnTo>
                <a:lnTo>
                  <a:pt x="990" y="1638"/>
                </a:lnTo>
                <a:lnTo>
                  <a:pt x="990" y="1644"/>
                </a:lnTo>
                <a:lnTo>
                  <a:pt x="996" y="1650"/>
                </a:lnTo>
                <a:lnTo>
                  <a:pt x="1002" y="1662"/>
                </a:lnTo>
                <a:lnTo>
                  <a:pt x="1014" y="1668"/>
                </a:lnTo>
                <a:lnTo>
                  <a:pt x="1020" y="1674"/>
                </a:lnTo>
                <a:lnTo>
                  <a:pt x="1014" y="1686"/>
                </a:lnTo>
                <a:lnTo>
                  <a:pt x="1014" y="1728"/>
                </a:lnTo>
                <a:lnTo>
                  <a:pt x="1020" y="1734"/>
                </a:lnTo>
                <a:lnTo>
                  <a:pt x="1050" y="1740"/>
                </a:lnTo>
                <a:lnTo>
                  <a:pt x="1098" y="1746"/>
                </a:lnTo>
                <a:lnTo>
                  <a:pt x="1158" y="1746"/>
                </a:lnTo>
                <a:lnTo>
                  <a:pt x="1158" y="1752"/>
                </a:lnTo>
                <a:lnTo>
                  <a:pt x="1152" y="1758"/>
                </a:lnTo>
                <a:lnTo>
                  <a:pt x="1152" y="1770"/>
                </a:lnTo>
                <a:lnTo>
                  <a:pt x="1146" y="1788"/>
                </a:lnTo>
                <a:lnTo>
                  <a:pt x="1146" y="1800"/>
                </a:lnTo>
                <a:lnTo>
                  <a:pt x="1152" y="1812"/>
                </a:lnTo>
                <a:lnTo>
                  <a:pt x="1164" y="1818"/>
                </a:lnTo>
                <a:lnTo>
                  <a:pt x="1170" y="1824"/>
                </a:lnTo>
                <a:lnTo>
                  <a:pt x="1194" y="1836"/>
                </a:lnTo>
                <a:lnTo>
                  <a:pt x="1206" y="1848"/>
                </a:lnTo>
                <a:lnTo>
                  <a:pt x="1212" y="1860"/>
                </a:lnTo>
                <a:lnTo>
                  <a:pt x="1224" y="1896"/>
                </a:lnTo>
                <a:lnTo>
                  <a:pt x="1224" y="1908"/>
                </a:lnTo>
                <a:lnTo>
                  <a:pt x="1218" y="1920"/>
                </a:lnTo>
                <a:lnTo>
                  <a:pt x="1218" y="1944"/>
                </a:lnTo>
                <a:lnTo>
                  <a:pt x="1212" y="1950"/>
                </a:lnTo>
                <a:lnTo>
                  <a:pt x="1212" y="1956"/>
                </a:lnTo>
                <a:lnTo>
                  <a:pt x="1218" y="1968"/>
                </a:lnTo>
                <a:lnTo>
                  <a:pt x="1212" y="1980"/>
                </a:lnTo>
                <a:lnTo>
                  <a:pt x="1206" y="1986"/>
                </a:lnTo>
                <a:lnTo>
                  <a:pt x="1200" y="1998"/>
                </a:lnTo>
                <a:lnTo>
                  <a:pt x="1200" y="2022"/>
                </a:lnTo>
                <a:lnTo>
                  <a:pt x="1206" y="2028"/>
                </a:lnTo>
                <a:lnTo>
                  <a:pt x="1218" y="2034"/>
                </a:lnTo>
                <a:lnTo>
                  <a:pt x="1212" y="2040"/>
                </a:lnTo>
                <a:lnTo>
                  <a:pt x="1200" y="2046"/>
                </a:lnTo>
                <a:lnTo>
                  <a:pt x="1194" y="2052"/>
                </a:lnTo>
                <a:lnTo>
                  <a:pt x="1194" y="2064"/>
                </a:lnTo>
                <a:lnTo>
                  <a:pt x="1200" y="2070"/>
                </a:lnTo>
                <a:lnTo>
                  <a:pt x="1212" y="2076"/>
                </a:lnTo>
                <a:lnTo>
                  <a:pt x="1212" y="2112"/>
                </a:lnTo>
                <a:lnTo>
                  <a:pt x="1224" y="2112"/>
                </a:lnTo>
                <a:lnTo>
                  <a:pt x="1224" y="2130"/>
                </a:lnTo>
                <a:lnTo>
                  <a:pt x="1218" y="2142"/>
                </a:lnTo>
                <a:lnTo>
                  <a:pt x="1218" y="2184"/>
                </a:lnTo>
                <a:lnTo>
                  <a:pt x="1224" y="2196"/>
                </a:lnTo>
                <a:lnTo>
                  <a:pt x="1230" y="2202"/>
                </a:lnTo>
                <a:lnTo>
                  <a:pt x="1266" y="2214"/>
                </a:lnTo>
                <a:lnTo>
                  <a:pt x="1308" y="2220"/>
                </a:lnTo>
                <a:lnTo>
                  <a:pt x="1380" y="2220"/>
                </a:lnTo>
                <a:lnTo>
                  <a:pt x="1392" y="2226"/>
                </a:lnTo>
                <a:lnTo>
                  <a:pt x="1398" y="2232"/>
                </a:lnTo>
                <a:lnTo>
                  <a:pt x="1398" y="2256"/>
                </a:lnTo>
                <a:lnTo>
                  <a:pt x="1404" y="2274"/>
                </a:lnTo>
                <a:lnTo>
                  <a:pt x="1404" y="2298"/>
                </a:lnTo>
                <a:lnTo>
                  <a:pt x="1410" y="2316"/>
                </a:lnTo>
                <a:lnTo>
                  <a:pt x="1410" y="2334"/>
                </a:lnTo>
                <a:lnTo>
                  <a:pt x="1422" y="2358"/>
                </a:lnTo>
                <a:lnTo>
                  <a:pt x="1434" y="2364"/>
                </a:lnTo>
                <a:lnTo>
                  <a:pt x="1446" y="2364"/>
                </a:lnTo>
                <a:lnTo>
                  <a:pt x="1464" y="2346"/>
                </a:lnTo>
                <a:lnTo>
                  <a:pt x="1476" y="2346"/>
                </a:lnTo>
                <a:lnTo>
                  <a:pt x="1488" y="2352"/>
                </a:lnTo>
                <a:lnTo>
                  <a:pt x="1500" y="2364"/>
                </a:lnTo>
                <a:lnTo>
                  <a:pt x="1506" y="2376"/>
                </a:lnTo>
                <a:lnTo>
                  <a:pt x="1506" y="2394"/>
                </a:lnTo>
                <a:lnTo>
                  <a:pt x="1500" y="2412"/>
                </a:lnTo>
                <a:lnTo>
                  <a:pt x="1500" y="2442"/>
                </a:lnTo>
                <a:lnTo>
                  <a:pt x="1494" y="2448"/>
                </a:lnTo>
                <a:lnTo>
                  <a:pt x="1494" y="2454"/>
                </a:lnTo>
                <a:lnTo>
                  <a:pt x="1488" y="2466"/>
                </a:lnTo>
                <a:lnTo>
                  <a:pt x="1488" y="2478"/>
                </a:lnTo>
                <a:lnTo>
                  <a:pt x="1494" y="2496"/>
                </a:lnTo>
                <a:lnTo>
                  <a:pt x="1506" y="2490"/>
                </a:lnTo>
                <a:lnTo>
                  <a:pt x="1512" y="2484"/>
                </a:lnTo>
                <a:lnTo>
                  <a:pt x="1530" y="2484"/>
                </a:lnTo>
                <a:lnTo>
                  <a:pt x="1536" y="2490"/>
                </a:lnTo>
                <a:lnTo>
                  <a:pt x="1548" y="2514"/>
                </a:lnTo>
                <a:lnTo>
                  <a:pt x="1548" y="2526"/>
                </a:lnTo>
                <a:lnTo>
                  <a:pt x="1554" y="2526"/>
                </a:lnTo>
                <a:lnTo>
                  <a:pt x="1560" y="2532"/>
                </a:lnTo>
                <a:lnTo>
                  <a:pt x="1560" y="2562"/>
                </a:lnTo>
                <a:lnTo>
                  <a:pt x="1566" y="2580"/>
                </a:lnTo>
                <a:lnTo>
                  <a:pt x="1566" y="2616"/>
                </a:lnTo>
                <a:lnTo>
                  <a:pt x="1512" y="2634"/>
                </a:lnTo>
                <a:lnTo>
                  <a:pt x="1506" y="2640"/>
                </a:lnTo>
                <a:lnTo>
                  <a:pt x="1500" y="2652"/>
                </a:lnTo>
                <a:lnTo>
                  <a:pt x="1500" y="2670"/>
                </a:lnTo>
                <a:lnTo>
                  <a:pt x="1464" y="2670"/>
                </a:lnTo>
                <a:lnTo>
                  <a:pt x="1464" y="2688"/>
                </a:lnTo>
                <a:lnTo>
                  <a:pt x="1458" y="2694"/>
                </a:lnTo>
                <a:lnTo>
                  <a:pt x="1452" y="2718"/>
                </a:lnTo>
                <a:lnTo>
                  <a:pt x="1428" y="2724"/>
                </a:lnTo>
                <a:lnTo>
                  <a:pt x="1428" y="2736"/>
                </a:lnTo>
                <a:lnTo>
                  <a:pt x="1422" y="2748"/>
                </a:lnTo>
                <a:lnTo>
                  <a:pt x="1422" y="2760"/>
                </a:lnTo>
                <a:lnTo>
                  <a:pt x="1404" y="2778"/>
                </a:lnTo>
                <a:lnTo>
                  <a:pt x="1392" y="2778"/>
                </a:lnTo>
                <a:lnTo>
                  <a:pt x="1392" y="2802"/>
                </a:lnTo>
                <a:lnTo>
                  <a:pt x="1386" y="2808"/>
                </a:lnTo>
                <a:lnTo>
                  <a:pt x="1380" y="2820"/>
                </a:lnTo>
                <a:lnTo>
                  <a:pt x="1374" y="2826"/>
                </a:lnTo>
                <a:lnTo>
                  <a:pt x="1356" y="2826"/>
                </a:lnTo>
                <a:lnTo>
                  <a:pt x="1350" y="2832"/>
                </a:lnTo>
                <a:lnTo>
                  <a:pt x="1350" y="2844"/>
                </a:lnTo>
                <a:lnTo>
                  <a:pt x="1344" y="2856"/>
                </a:lnTo>
                <a:lnTo>
                  <a:pt x="1344" y="2868"/>
                </a:lnTo>
                <a:lnTo>
                  <a:pt x="1368" y="2868"/>
                </a:lnTo>
                <a:lnTo>
                  <a:pt x="1374" y="2862"/>
                </a:lnTo>
                <a:lnTo>
                  <a:pt x="1386" y="2856"/>
                </a:lnTo>
                <a:lnTo>
                  <a:pt x="1398" y="2856"/>
                </a:lnTo>
                <a:lnTo>
                  <a:pt x="1404" y="2862"/>
                </a:lnTo>
                <a:lnTo>
                  <a:pt x="1428" y="2874"/>
                </a:lnTo>
                <a:lnTo>
                  <a:pt x="1434" y="2886"/>
                </a:lnTo>
                <a:lnTo>
                  <a:pt x="1446" y="2892"/>
                </a:lnTo>
                <a:lnTo>
                  <a:pt x="1452" y="2898"/>
                </a:lnTo>
                <a:lnTo>
                  <a:pt x="1458" y="2910"/>
                </a:lnTo>
                <a:lnTo>
                  <a:pt x="1470" y="2922"/>
                </a:lnTo>
                <a:lnTo>
                  <a:pt x="1470" y="2934"/>
                </a:lnTo>
                <a:lnTo>
                  <a:pt x="1482" y="2934"/>
                </a:lnTo>
                <a:lnTo>
                  <a:pt x="1482" y="2928"/>
                </a:lnTo>
                <a:lnTo>
                  <a:pt x="1494" y="2916"/>
                </a:lnTo>
                <a:lnTo>
                  <a:pt x="1500" y="2916"/>
                </a:lnTo>
                <a:lnTo>
                  <a:pt x="1512" y="2922"/>
                </a:lnTo>
                <a:lnTo>
                  <a:pt x="1518" y="2934"/>
                </a:lnTo>
                <a:lnTo>
                  <a:pt x="1536" y="2952"/>
                </a:lnTo>
                <a:lnTo>
                  <a:pt x="1554" y="2952"/>
                </a:lnTo>
                <a:lnTo>
                  <a:pt x="1572" y="2970"/>
                </a:lnTo>
                <a:lnTo>
                  <a:pt x="1578" y="2970"/>
                </a:lnTo>
                <a:lnTo>
                  <a:pt x="1578" y="2982"/>
                </a:lnTo>
                <a:lnTo>
                  <a:pt x="1584" y="2988"/>
                </a:lnTo>
                <a:lnTo>
                  <a:pt x="1596" y="2994"/>
                </a:lnTo>
                <a:lnTo>
                  <a:pt x="1614" y="3000"/>
                </a:lnTo>
                <a:lnTo>
                  <a:pt x="1626" y="3000"/>
                </a:lnTo>
                <a:lnTo>
                  <a:pt x="1632" y="3012"/>
                </a:lnTo>
                <a:lnTo>
                  <a:pt x="1638" y="3018"/>
                </a:lnTo>
                <a:lnTo>
                  <a:pt x="1644" y="3030"/>
                </a:lnTo>
                <a:lnTo>
                  <a:pt x="1662" y="3048"/>
                </a:lnTo>
                <a:lnTo>
                  <a:pt x="1668" y="3048"/>
                </a:lnTo>
                <a:lnTo>
                  <a:pt x="1680" y="3054"/>
                </a:lnTo>
                <a:lnTo>
                  <a:pt x="1686" y="3054"/>
                </a:lnTo>
                <a:lnTo>
                  <a:pt x="1686" y="3066"/>
                </a:lnTo>
                <a:lnTo>
                  <a:pt x="1674" y="3090"/>
                </a:lnTo>
                <a:lnTo>
                  <a:pt x="1668" y="3096"/>
                </a:lnTo>
                <a:lnTo>
                  <a:pt x="1668" y="3120"/>
                </a:lnTo>
                <a:lnTo>
                  <a:pt x="1674" y="3120"/>
                </a:lnTo>
                <a:lnTo>
                  <a:pt x="1674" y="3150"/>
                </a:lnTo>
                <a:lnTo>
                  <a:pt x="1692" y="3150"/>
                </a:lnTo>
                <a:lnTo>
                  <a:pt x="1692" y="3144"/>
                </a:lnTo>
                <a:lnTo>
                  <a:pt x="1698" y="3132"/>
                </a:lnTo>
                <a:lnTo>
                  <a:pt x="1710" y="3126"/>
                </a:lnTo>
                <a:lnTo>
                  <a:pt x="1716" y="3114"/>
                </a:lnTo>
                <a:lnTo>
                  <a:pt x="1728" y="3102"/>
                </a:lnTo>
                <a:lnTo>
                  <a:pt x="1734" y="3090"/>
                </a:lnTo>
                <a:lnTo>
                  <a:pt x="1734" y="3060"/>
                </a:lnTo>
                <a:lnTo>
                  <a:pt x="1728" y="3054"/>
                </a:lnTo>
                <a:lnTo>
                  <a:pt x="1728" y="3048"/>
                </a:lnTo>
                <a:lnTo>
                  <a:pt x="1746" y="3018"/>
                </a:lnTo>
                <a:lnTo>
                  <a:pt x="1734" y="3012"/>
                </a:lnTo>
                <a:lnTo>
                  <a:pt x="1728" y="3000"/>
                </a:lnTo>
                <a:lnTo>
                  <a:pt x="1728" y="2988"/>
                </a:lnTo>
                <a:lnTo>
                  <a:pt x="1740" y="2976"/>
                </a:lnTo>
                <a:lnTo>
                  <a:pt x="1746" y="2976"/>
                </a:lnTo>
                <a:lnTo>
                  <a:pt x="1746" y="2952"/>
                </a:lnTo>
                <a:lnTo>
                  <a:pt x="1764" y="2952"/>
                </a:lnTo>
                <a:lnTo>
                  <a:pt x="1776" y="2940"/>
                </a:lnTo>
                <a:lnTo>
                  <a:pt x="1776" y="2904"/>
                </a:lnTo>
                <a:lnTo>
                  <a:pt x="1782" y="2898"/>
                </a:lnTo>
                <a:lnTo>
                  <a:pt x="1788" y="2886"/>
                </a:lnTo>
                <a:lnTo>
                  <a:pt x="1800" y="2874"/>
                </a:lnTo>
                <a:lnTo>
                  <a:pt x="1812" y="2868"/>
                </a:lnTo>
                <a:lnTo>
                  <a:pt x="1818" y="2862"/>
                </a:lnTo>
                <a:lnTo>
                  <a:pt x="1824" y="2862"/>
                </a:lnTo>
                <a:lnTo>
                  <a:pt x="1824" y="2898"/>
                </a:lnTo>
                <a:lnTo>
                  <a:pt x="1818" y="2904"/>
                </a:lnTo>
                <a:lnTo>
                  <a:pt x="1818" y="2910"/>
                </a:lnTo>
                <a:lnTo>
                  <a:pt x="1812" y="2916"/>
                </a:lnTo>
                <a:lnTo>
                  <a:pt x="1812" y="2934"/>
                </a:lnTo>
                <a:lnTo>
                  <a:pt x="1800" y="2940"/>
                </a:lnTo>
                <a:lnTo>
                  <a:pt x="1800" y="2952"/>
                </a:lnTo>
                <a:lnTo>
                  <a:pt x="1776" y="2982"/>
                </a:lnTo>
                <a:lnTo>
                  <a:pt x="1746" y="3006"/>
                </a:lnTo>
                <a:lnTo>
                  <a:pt x="1752" y="3012"/>
                </a:lnTo>
                <a:lnTo>
                  <a:pt x="1770" y="3012"/>
                </a:lnTo>
                <a:lnTo>
                  <a:pt x="1770" y="2994"/>
                </a:lnTo>
                <a:lnTo>
                  <a:pt x="1776" y="2988"/>
                </a:lnTo>
                <a:lnTo>
                  <a:pt x="1788" y="2988"/>
                </a:lnTo>
                <a:lnTo>
                  <a:pt x="1794" y="2982"/>
                </a:lnTo>
                <a:lnTo>
                  <a:pt x="1800" y="2982"/>
                </a:lnTo>
                <a:lnTo>
                  <a:pt x="1812" y="2964"/>
                </a:lnTo>
                <a:lnTo>
                  <a:pt x="1824" y="2940"/>
                </a:lnTo>
                <a:lnTo>
                  <a:pt x="1848" y="2880"/>
                </a:lnTo>
                <a:lnTo>
                  <a:pt x="1860" y="2832"/>
                </a:lnTo>
                <a:lnTo>
                  <a:pt x="1872" y="2808"/>
                </a:lnTo>
                <a:lnTo>
                  <a:pt x="1878" y="2790"/>
                </a:lnTo>
                <a:lnTo>
                  <a:pt x="1884" y="2778"/>
                </a:lnTo>
                <a:lnTo>
                  <a:pt x="1896" y="2772"/>
                </a:lnTo>
                <a:lnTo>
                  <a:pt x="1902" y="2760"/>
                </a:lnTo>
                <a:lnTo>
                  <a:pt x="1926" y="2736"/>
                </a:lnTo>
                <a:lnTo>
                  <a:pt x="1926" y="2724"/>
                </a:lnTo>
                <a:lnTo>
                  <a:pt x="1920" y="2718"/>
                </a:lnTo>
                <a:lnTo>
                  <a:pt x="1938" y="2706"/>
                </a:lnTo>
                <a:lnTo>
                  <a:pt x="1932" y="2670"/>
                </a:lnTo>
                <a:lnTo>
                  <a:pt x="1938" y="2646"/>
                </a:lnTo>
                <a:lnTo>
                  <a:pt x="1926" y="2640"/>
                </a:lnTo>
                <a:lnTo>
                  <a:pt x="1932" y="2634"/>
                </a:lnTo>
                <a:lnTo>
                  <a:pt x="1938" y="2622"/>
                </a:lnTo>
                <a:lnTo>
                  <a:pt x="1938" y="2610"/>
                </a:lnTo>
                <a:lnTo>
                  <a:pt x="1932" y="2604"/>
                </a:lnTo>
                <a:lnTo>
                  <a:pt x="1920" y="2598"/>
                </a:lnTo>
                <a:lnTo>
                  <a:pt x="1914" y="2592"/>
                </a:lnTo>
                <a:lnTo>
                  <a:pt x="1914" y="2556"/>
                </a:lnTo>
                <a:lnTo>
                  <a:pt x="1896" y="2544"/>
                </a:lnTo>
                <a:lnTo>
                  <a:pt x="1920" y="2544"/>
                </a:lnTo>
                <a:lnTo>
                  <a:pt x="1914" y="2520"/>
                </a:lnTo>
                <a:lnTo>
                  <a:pt x="1902" y="2508"/>
                </a:lnTo>
                <a:lnTo>
                  <a:pt x="1908" y="2508"/>
                </a:lnTo>
                <a:lnTo>
                  <a:pt x="1920" y="2502"/>
                </a:lnTo>
                <a:lnTo>
                  <a:pt x="1920" y="2490"/>
                </a:lnTo>
                <a:lnTo>
                  <a:pt x="1914" y="2490"/>
                </a:lnTo>
                <a:lnTo>
                  <a:pt x="1902" y="2484"/>
                </a:lnTo>
                <a:lnTo>
                  <a:pt x="1896" y="2478"/>
                </a:lnTo>
                <a:lnTo>
                  <a:pt x="1920" y="2460"/>
                </a:lnTo>
                <a:lnTo>
                  <a:pt x="1932" y="2472"/>
                </a:lnTo>
                <a:lnTo>
                  <a:pt x="1944" y="2478"/>
                </a:lnTo>
                <a:lnTo>
                  <a:pt x="1950" y="2478"/>
                </a:lnTo>
                <a:lnTo>
                  <a:pt x="1950" y="2448"/>
                </a:lnTo>
                <a:lnTo>
                  <a:pt x="1962" y="2424"/>
                </a:lnTo>
                <a:lnTo>
                  <a:pt x="1974" y="2418"/>
                </a:lnTo>
                <a:lnTo>
                  <a:pt x="1980" y="2418"/>
                </a:lnTo>
                <a:lnTo>
                  <a:pt x="2004" y="2406"/>
                </a:lnTo>
                <a:lnTo>
                  <a:pt x="2010" y="2394"/>
                </a:lnTo>
                <a:lnTo>
                  <a:pt x="2010" y="2382"/>
                </a:lnTo>
                <a:lnTo>
                  <a:pt x="2016" y="2376"/>
                </a:lnTo>
                <a:lnTo>
                  <a:pt x="2028" y="2376"/>
                </a:lnTo>
                <a:lnTo>
                  <a:pt x="2034" y="2370"/>
                </a:lnTo>
                <a:lnTo>
                  <a:pt x="2046" y="2370"/>
                </a:lnTo>
                <a:lnTo>
                  <a:pt x="2046" y="2358"/>
                </a:lnTo>
                <a:lnTo>
                  <a:pt x="2070" y="2358"/>
                </a:lnTo>
                <a:lnTo>
                  <a:pt x="2070" y="2340"/>
                </a:lnTo>
                <a:lnTo>
                  <a:pt x="2118" y="2340"/>
                </a:lnTo>
                <a:lnTo>
                  <a:pt x="2124" y="2358"/>
                </a:lnTo>
                <a:lnTo>
                  <a:pt x="2136" y="2352"/>
                </a:lnTo>
                <a:lnTo>
                  <a:pt x="2118" y="2334"/>
                </a:lnTo>
                <a:lnTo>
                  <a:pt x="2136" y="2316"/>
                </a:lnTo>
                <a:lnTo>
                  <a:pt x="2142" y="2316"/>
                </a:lnTo>
                <a:lnTo>
                  <a:pt x="2154" y="2310"/>
                </a:lnTo>
                <a:lnTo>
                  <a:pt x="2178" y="2310"/>
                </a:lnTo>
                <a:lnTo>
                  <a:pt x="2160" y="2292"/>
                </a:lnTo>
                <a:lnTo>
                  <a:pt x="2172" y="2286"/>
                </a:lnTo>
                <a:lnTo>
                  <a:pt x="2178" y="2280"/>
                </a:lnTo>
                <a:lnTo>
                  <a:pt x="2190" y="2280"/>
                </a:lnTo>
                <a:lnTo>
                  <a:pt x="2190" y="2304"/>
                </a:lnTo>
                <a:lnTo>
                  <a:pt x="2196" y="2304"/>
                </a:lnTo>
                <a:lnTo>
                  <a:pt x="2196" y="2298"/>
                </a:lnTo>
                <a:lnTo>
                  <a:pt x="2202" y="2286"/>
                </a:lnTo>
                <a:lnTo>
                  <a:pt x="2208" y="2280"/>
                </a:lnTo>
                <a:lnTo>
                  <a:pt x="2244" y="2286"/>
                </a:lnTo>
                <a:lnTo>
                  <a:pt x="2244" y="2280"/>
                </a:lnTo>
                <a:lnTo>
                  <a:pt x="2250" y="2274"/>
                </a:lnTo>
                <a:lnTo>
                  <a:pt x="2250" y="2268"/>
                </a:lnTo>
                <a:lnTo>
                  <a:pt x="2256" y="2262"/>
                </a:lnTo>
                <a:lnTo>
                  <a:pt x="2268" y="2256"/>
                </a:lnTo>
                <a:lnTo>
                  <a:pt x="2274" y="2256"/>
                </a:lnTo>
                <a:lnTo>
                  <a:pt x="2280" y="2262"/>
                </a:lnTo>
                <a:lnTo>
                  <a:pt x="2280" y="2286"/>
                </a:lnTo>
                <a:lnTo>
                  <a:pt x="2346" y="2280"/>
                </a:lnTo>
                <a:lnTo>
                  <a:pt x="2352" y="2262"/>
                </a:lnTo>
                <a:lnTo>
                  <a:pt x="2346" y="2250"/>
                </a:lnTo>
                <a:lnTo>
                  <a:pt x="2352" y="2244"/>
                </a:lnTo>
                <a:lnTo>
                  <a:pt x="2358" y="2232"/>
                </a:lnTo>
                <a:lnTo>
                  <a:pt x="2370" y="2220"/>
                </a:lnTo>
                <a:lnTo>
                  <a:pt x="2406" y="2202"/>
                </a:lnTo>
                <a:lnTo>
                  <a:pt x="2418" y="2202"/>
                </a:lnTo>
                <a:lnTo>
                  <a:pt x="2412" y="2190"/>
                </a:lnTo>
                <a:lnTo>
                  <a:pt x="2412" y="2112"/>
                </a:lnTo>
                <a:lnTo>
                  <a:pt x="2442" y="2082"/>
                </a:lnTo>
                <a:lnTo>
                  <a:pt x="2442" y="2058"/>
                </a:lnTo>
                <a:lnTo>
                  <a:pt x="2460" y="2052"/>
                </a:lnTo>
                <a:lnTo>
                  <a:pt x="2460" y="2022"/>
                </a:lnTo>
                <a:lnTo>
                  <a:pt x="2466" y="2022"/>
                </a:lnTo>
                <a:lnTo>
                  <a:pt x="2472" y="2016"/>
                </a:lnTo>
                <a:lnTo>
                  <a:pt x="2478" y="2016"/>
                </a:lnTo>
                <a:lnTo>
                  <a:pt x="2478" y="2010"/>
                </a:lnTo>
                <a:lnTo>
                  <a:pt x="2484" y="2004"/>
                </a:lnTo>
                <a:lnTo>
                  <a:pt x="2484" y="1956"/>
                </a:lnTo>
                <a:lnTo>
                  <a:pt x="2478" y="1944"/>
                </a:lnTo>
                <a:lnTo>
                  <a:pt x="2478" y="1926"/>
                </a:lnTo>
                <a:lnTo>
                  <a:pt x="2472" y="1908"/>
                </a:lnTo>
                <a:lnTo>
                  <a:pt x="2484" y="1884"/>
                </a:lnTo>
                <a:lnTo>
                  <a:pt x="2514" y="1854"/>
                </a:lnTo>
                <a:lnTo>
                  <a:pt x="2514" y="1848"/>
                </a:lnTo>
                <a:lnTo>
                  <a:pt x="2508" y="1836"/>
                </a:lnTo>
                <a:lnTo>
                  <a:pt x="2508" y="1830"/>
                </a:lnTo>
                <a:lnTo>
                  <a:pt x="2502" y="1818"/>
                </a:lnTo>
                <a:lnTo>
                  <a:pt x="2508" y="1764"/>
                </a:lnTo>
                <a:lnTo>
                  <a:pt x="2508" y="1758"/>
                </a:lnTo>
                <a:lnTo>
                  <a:pt x="2514" y="1752"/>
                </a:lnTo>
                <a:lnTo>
                  <a:pt x="2514" y="1722"/>
                </a:lnTo>
                <a:lnTo>
                  <a:pt x="2520" y="1710"/>
                </a:lnTo>
                <a:lnTo>
                  <a:pt x="2520" y="1680"/>
                </a:lnTo>
                <a:lnTo>
                  <a:pt x="2508" y="1644"/>
                </a:lnTo>
                <a:lnTo>
                  <a:pt x="2502" y="1608"/>
                </a:lnTo>
                <a:lnTo>
                  <a:pt x="2502" y="1596"/>
                </a:lnTo>
                <a:lnTo>
                  <a:pt x="2508" y="1560"/>
                </a:lnTo>
                <a:lnTo>
                  <a:pt x="2508" y="1548"/>
                </a:lnTo>
                <a:lnTo>
                  <a:pt x="2502" y="1536"/>
                </a:lnTo>
                <a:lnTo>
                  <a:pt x="2502" y="1500"/>
                </a:lnTo>
                <a:lnTo>
                  <a:pt x="2508" y="1488"/>
                </a:lnTo>
                <a:lnTo>
                  <a:pt x="2520" y="1476"/>
                </a:lnTo>
                <a:lnTo>
                  <a:pt x="2508" y="1458"/>
                </a:lnTo>
                <a:lnTo>
                  <a:pt x="2520" y="1446"/>
                </a:lnTo>
                <a:lnTo>
                  <a:pt x="2532" y="1446"/>
                </a:lnTo>
                <a:lnTo>
                  <a:pt x="2532" y="1452"/>
                </a:lnTo>
                <a:lnTo>
                  <a:pt x="2538" y="1464"/>
                </a:lnTo>
                <a:lnTo>
                  <a:pt x="2544" y="1470"/>
                </a:lnTo>
                <a:lnTo>
                  <a:pt x="2556" y="1464"/>
                </a:lnTo>
                <a:lnTo>
                  <a:pt x="2562" y="1452"/>
                </a:lnTo>
                <a:lnTo>
                  <a:pt x="2574" y="1446"/>
                </a:lnTo>
                <a:lnTo>
                  <a:pt x="2580" y="1434"/>
                </a:lnTo>
                <a:lnTo>
                  <a:pt x="2586" y="1428"/>
                </a:lnTo>
                <a:lnTo>
                  <a:pt x="2592" y="1416"/>
                </a:lnTo>
                <a:lnTo>
                  <a:pt x="2592" y="1404"/>
                </a:lnTo>
                <a:lnTo>
                  <a:pt x="2598" y="1386"/>
                </a:lnTo>
                <a:lnTo>
                  <a:pt x="2598" y="1374"/>
                </a:lnTo>
                <a:lnTo>
                  <a:pt x="2604" y="1356"/>
                </a:lnTo>
                <a:lnTo>
                  <a:pt x="2604" y="1344"/>
                </a:lnTo>
                <a:lnTo>
                  <a:pt x="2610" y="1338"/>
                </a:lnTo>
                <a:lnTo>
                  <a:pt x="2616" y="1338"/>
                </a:lnTo>
                <a:lnTo>
                  <a:pt x="2628" y="1326"/>
                </a:lnTo>
                <a:lnTo>
                  <a:pt x="2634" y="1314"/>
                </a:lnTo>
                <a:lnTo>
                  <a:pt x="2640" y="1308"/>
                </a:lnTo>
                <a:lnTo>
                  <a:pt x="2640" y="1296"/>
                </a:lnTo>
                <a:lnTo>
                  <a:pt x="2652" y="1290"/>
                </a:lnTo>
                <a:lnTo>
                  <a:pt x="2658" y="1284"/>
                </a:lnTo>
                <a:lnTo>
                  <a:pt x="2670" y="1284"/>
                </a:lnTo>
                <a:lnTo>
                  <a:pt x="2682" y="1272"/>
                </a:lnTo>
                <a:lnTo>
                  <a:pt x="2682" y="1254"/>
                </a:lnTo>
                <a:lnTo>
                  <a:pt x="2688" y="1254"/>
                </a:lnTo>
                <a:lnTo>
                  <a:pt x="2724" y="1218"/>
                </a:lnTo>
                <a:lnTo>
                  <a:pt x="2736" y="1188"/>
                </a:lnTo>
                <a:lnTo>
                  <a:pt x="2754" y="1158"/>
                </a:lnTo>
                <a:lnTo>
                  <a:pt x="2760" y="1134"/>
                </a:lnTo>
                <a:lnTo>
                  <a:pt x="2766" y="1122"/>
                </a:lnTo>
                <a:lnTo>
                  <a:pt x="2772" y="1116"/>
                </a:lnTo>
                <a:lnTo>
                  <a:pt x="2778" y="1104"/>
                </a:lnTo>
                <a:lnTo>
                  <a:pt x="2784" y="1098"/>
                </a:lnTo>
                <a:lnTo>
                  <a:pt x="2784" y="1080"/>
                </a:lnTo>
                <a:lnTo>
                  <a:pt x="2778" y="1068"/>
                </a:lnTo>
                <a:lnTo>
                  <a:pt x="2778" y="100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Botswana" descr="© INSCALE GmbH, 05.05.2010&#10;http://www.presentationload.com/">
            <a:extLst>
              <a:ext uri="{FF2B5EF4-FFF2-40B4-BE49-F238E27FC236}">
                <a16:creationId xmlns:a16="http://schemas.microsoft.com/office/drawing/2014/main" id="{21229EF1-B6C8-DC4E-925F-0227BC8C7D26}"/>
              </a:ext>
            </a:extLst>
          </p:cNvPr>
          <p:cNvSpPr>
            <a:spLocks/>
          </p:cNvSpPr>
          <p:nvPr/>
        </p:nvSpPr>
        <p:spPr bwMode="gray">
          <a:xfrm>
            <a:off x="6262262" y="5059815"/>
            <a:ext cx="306116" cy="344842"/>
          </a:xfrm>
          <a:custGeom>
            <a:avLst/>
            <a:gdLst>
              <a:gd name="T0" fmla="*/ 2147483647 w 648"/>
              <a:gd name="T1" fmla="*/ 2147483647 h 732"/>
              <a:gd name="T2" fmla="*/ 2147483647 w 648"/>
              <a:gd name="T3" fmla="*/ 2147483647 h 732"/>
              <a:gd name="T4" fmla="*/ 2147483647 w 648"/>
              <a:gd name="T5" fmla="*/ 2147483647 h 732"/>
              <a:gd name="T6" fmla="*/ 2147483647 w 648"/>
              <a:gd name="T7" fmla="*/ 2147483647 h 732"/>
              <a:gd name="T8" fmla="*/ 2147483647 w 648"/>
              <a:gd name="T9" fmla="*/ 2147483647 h 732"/>
              <a:gd name="T10" fmla="*/ 2147483647 w 648"/>
              <a:gd name="T11" fmla="*/ 2147483647 h 732"/>
              <a:gd name="T12" fmla="*/ 2147483647 w 648"/>
              <a:gd name="T13" fmla="*/ 2147483647 h 732"/>
              <a:gd name="T14" fmla="*/ 2147483647 w 648"/>
              <a:gd name="T15" fmla="*/ 2147483647 h 732"/>
              <a:gd name="T16" fmla="*/ 2147483647 w 648"/>
              <a:gd name="T17" fmla="*/ 2147483647 h 732"/>
              <a:gd name="T18" fmla="*/ 2147483647 w 648"/>
              <a:gd name="T19" fmla="*/ 2147483647 h 732"/>
              <a:gd name="T20" fmla="*/ 2147483647 w 648"/>
              <a:gd name="T21" fmla="*/ 2147483647 h 732"/>
              <a:gd name="T22" fmla="*/ 2147483647 w 648"/>
              <a:gd name="T23" fmla="*/ 2147483647 h 732"/>
              <a:gd name="T24" fmla="*/ 2147483647 w 648"/>
              <a:gd name="T25" fmla="*/ 2147483647 h 732"/>
              <a:gd name="T26" fmla="*/ 2147483647 w 648"/>
              <a:gd name="T27" fmla="*/ 2147483647 h 732"/>
              <a:gd name="T28" fmla="*/ 2147483647 w 648"/>
              <a:gd name="T29" fmla="*/ 2147483647 h 732"/>
              <a:gd name="T30" fmla="*/ 2147483647 w 648"/>
              <a:gd name="T31" fmla="*/ 2147483647 h 732"/>
              <a:gd name="T32" fmla="*/ 2147483647 w 648"/>
              <a:gd name="T33" fmla="*/ 2147483647 h 732"/>
              <a:gd name="T34" fmla="*/ 2147483647 w 648"/>
              <a:gd name="T35" fmla="*/ 2147483647 h 732"/>
              <a:gd name="T36" fmla="*/ 2147483647 w 648"/>
              <a:gd name="T37" fmla="*/ 2147483647 h 732"/>
              <a:gd name="T38" fmla="*/ 2147483647 w 648"/>
              <a:gd name="T39" fmla="*/ 2147483647 h 732"/>
              <a:gd name="T40" fmla="*/ 2147483647 w 648"/>
              <a:gd name="T41" fmla="*/ 2147483647 h 732"/>
              <a:gd name="T42" fmla="*/ 2147483647 w 648"/>
              <a:gd name="T43" fmla="*/ 2147483647 h 732"/>
              <a:gd name="T44" fmla="*/ 2147483647 w 648"/>
              <a:gd name="T45" fmla="*/ 2147483647 h 732"/>
              <a:gd name="T46" fmla="*/ 2147483647 w 648"/>
              <a:gd name="T47" fmla="*/ 2147483647 h 732"/>
              <a:gd name="T48" fmla="*/ 2147483647 w 648"/>
              <a:gd name="T49" fmla="*/ 2147483647 h 732"/>
              <a:gd name="T50" fmla="*/ 2147483647 w 648"/>
              <a:gd name="T51" fmla="*/ 2147483647 h 732"/>
              <a:gd name="T52" fmla="*/ 2147483647 w 648"/>
              <a:gd name="T53" fmla="*/ 2147483647 h 732"/>
              <a:gd name="T54" fmla="*/ 2147483647 w 648"/>
              <a:gd name="T55" fmla="*/ 2147483647 h 732"/>
              <a:gd name="T56" fmla="*/ 2147483647 w 648"/>
              <a:gd name="T57" fmla="*/ 2147483647 h 732"/>
              <a:gd name="T58" fmla="*/ 2147483647 w 648"/>
              <a:gd name="T59" fmla="*/ 2147483647 h 732"/>
              <a:gd name="T60" fmla="*/ 2147483647 w 648"/>
              <a:gd name="T61" fmla="*/ 2147483647 h 732"/>
              <a:gd name="T62" fmla="*/ 2147483647 w 648"/>
              <a:gd name="T63" fmla="*/ 2147483647 h 732"/>
              <a:gd name="T64" fmla="*/ 2147483647 w 648"/>
              <a:gd name="T65" fmla="*/ 2147483647 h 732"/>
              <a:gd name="T66" fmla="*/ 2147483647 w 648"/>
              <a:gd name="T67" fmla="*/ 2147483647 h 732"/>
              <a:gd name="T68" fmla="*/ 2147483647 w 648"/>
              <a:gd name="T69" fmla="*/ 2147483647 h 732"/>
              <a:gd name="T70" fmla="*/ 2147483647 w 648"/>
              <a:gd name="T71" fmla="*/ 2147483647 h 732"/>
              <a:gd name="T72" fmla="*/ 2147483647 w 648"/>
              <a:gd name="T73" fmla="*/ 2147483647 h 732"/>
              <a:gd name="T74" fmla="*/ 2147483647 w 648"/>
              <a:gd name="T75" fmla="*/ 2147483647 h 732"/>
              <a:gd name="T76" fmla="*/ 2147483647 w 648"/>
              <a:gd name="T77" fmla="*/ 2147483647 h 732"/>
              <a:gd name="T78" fmla="*/ 2147483647 w 648"/>
              <a:gd name="T79" fmla="*/ 2147483647 h 732"/>
              <a:gd name="T80" fmla="*/ 2147483647 w 648"/>
              <a:gd name="T81" fmla="*/ 2147483647 h 732"/>
              <a:gd name="T82" fmla="*/ 2147483647 w 648"/>
              <a:gd name="T83" fmla="*/ 2147483647 h 732"/>
              <a:gd name="T84" fmla="*/ 2147483647 w 648"/>
              <a:gd name="T85" fmla="*/ 2147483647 h 732"/>
              <a:gd name="T86" fmla="*/ 2147483647 w 648"/>
              <a:gd name="T87" fmla="*/ 2147483647 h 732"/>
              <a:gd name="T88" fmla="*/ 2147483647 w 648"/>
              <a:gd name="T89" fmla="*/ 2147483647 h 732"/>
              <a:gd name="T90" fmla="*/ 2147483647 w 648"/>
              <a:gd name="T91" fmla="*/ 2147483647 h 732"/>
              <a:gd name="T92" fmla="*/ 2147483647 w 648"/>
              <a:gd name="T93" fmla="*/ 2147483647 h 732"/>
              <a:gd name="T94" fmla="*/ 2147483647 w 648"/>
              <a:gd name="T95" fmla="*/ 0 h 732"/>
              <a:gd name="T96" fmla="*/ 2147483647 w 648"/>
              <a:gd name="T97" fmla="*/ 2147483647 h 732"/>
              <a:gd name="T98" fmla="*/ 2147483647 w 648"/>
              <a:gd name="T99" fmla="*/ 2147483647 h 732"/>
              <a:gd name="T100" fmla="*/ 2147483647 w 648"/>
              <a:gd name="T101" fmla="*/ 2147483647 h 732"/>
              <a:gd name="T102" fmla="*/ 2147483647 w 648"/>
              <a:gd name="T103" fmla="*/ 2147483647 h 732"/>
              <a:gd name="T104" fmla="*/ 2147483647 w 648"/>
              <a:gd name="T105" fmla="*/ 2147483647 h 732"/>
              <a:gd name="T106" fmla="*/ 2147483647 w 648"/>
              <a:gd name="T107" fmla="*/ 2147483647 h 732"/>
              <a:gd name="T108" fmla="*/ 2147483647 w 648"/>
              <a:gd name="T109" fmla="*/ 2147483647 h 732"/>
              <a:gd name="T110" fmla="*/ 2147483647 w 648"/>
              <a:gd name="T111" fmla="*/ 2147483647 h 732"/>
              <a:gd name="T112" fmla="*/ 2147483647 w 648"/>
              <a:gd name="T113" fmla="*/ 2147483647 h 732"/>
              <a:gd name="T114" fmla="*/ 0 w 648"/>
              <a:gd name="T115" fmla="*/ 2147483647 h 73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8"/>
              <a:gd name="T175" fmla="*/ 0 h 732"/>
              <a:gd name="T176" fmla="*/ 648 w 648"/>
              <a:gd name="T177" fmla="*/ 732 h 73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8" h="732">
                <a:moveTo>
                  <a:pt x="0" y="570"/>
                </a:moveTo>
                <a:lnTo>
                  <a:pt x="12" y="576"/>
                </a:lnTo>
                <a:lnTo>
                  <a:pt x="18" y="582"/>
                </a:lnTo>
                <a:lnTo>
                  <a:pt x="30" y="588"/>
                </a:lnTo>
                <a:lnTo>
                  <a:pt x="36" y="594"/>
                </a:lnTo>
                <a:lnTo>
                  <a:pt x="42" y="612"/>
                </a:lnTo>
                <a:lnTo>
                  <a:pt x="48" y="624"/>
                </a:lnTo>
                <a:lnTo>
                  <a:pt x="48" y="642"/>
                </a:lnTo>
                <a:lnTo>
                  <a:pt x="54" y="648"/>
                </a:lnTo>
                <a:lnTo>
                  <a:pt x="54" y="672"/>
                </a:lnTo>
                <a:lnTo>
                  <a:pt x="48" y="684"/>
                </a:lnTo>
                <a:lnTo>
                  <a:pt x="48" y="690"/>
                </a:lnTo>
                <a:lnTo>
                  <a:pt x="42" y="702"/>
                </a:lnTo>
                <a:lnTo>
                  <a:pt x="42" y="732"/>
                </a:lnTo>
                <a:lnTo>
                  <a:pt x="120" y="732"/>
                </a:lnTo>
                <a:lnTo>
                  <a:pt x="120" y="714"/>
                </a:lnTo>
                <a:lnTo>
                  <a:pt x="144" y="714"/>
                </a:lnTo>
                <a:lnTo>
                  <a:pt x="144" y="708"/>
                </a:lnTo>
                <a:lnTo>
                  <a:pt x="150" y="702"/>
                </a:lnTo>
                <a:lnTo>
                  <a:pt x="156" y="690"/>
                </a:lnTo>
                <a:lnTo>
                  <a:pt x="162" y="684"/>
                </a:lnTo>
                <a:lnTo>
                  <a:pt x="168" y="684"/>
                </a:lnTo>
                <a:lnTo>
                  <a:pt x="174" y="678"/>
                </a:lnTo>
                <a:lnTo>
                  <a:pt x="186" y="678"/>
                </a:lnTo>
                <a:lnTo>
                  <a:pt x="186" y="654"/>
                </a:lnTo>
                <a:lnTo>
                  <a:pt x="192" y="642"/>
                </a:lnTo>
                <a:lnTo>
                  <a:pt x="192" y="630"/>
                </a:lnTo>
                <a:lnTo>
                  <a:pt x="198" y="618"/>
                </a:lnTo>
                <a:lnTo>
                  <a:pt x="204" y="612"/>
                </a:lnTo>
                <a:lnTo>
                  <a:pt x="216" y="606"/>
                </a:lnTo>
                <a:lnTo>
                  <a:pt x="228" y="606"/>
                </a:lnTo>
                <a:lnTo>
                  <a:pt x="240" y="612"/>
                </a:lnTo>
                <a:lnTo>
                  <a:pt x="246" y="618"/>
                </a:lnTo>
                <a:lnTo>
                  <a:pt x="258" y="624"/>
                </a:lnTo>
                <a:lnTo>
                  <a:pt x="270" y="636"/>
                </a:lnTo>
                <a:lnTo>
                  <a:pt x="300" y="636"/>
                </a:lnTo>
                <a:lnTo>
                  <a:pt x="306" y="642"/>
                </a:lnTo>
                <a:lnTo>
                  <a:pt x="318" y="648"/>
                </a:lnTo>
                <a:lnTo>
                  <a:pt x="324" y="654"/>
                </a:lnTo>
                <a:lnTo>
                  <a:pt x="336" y="654"/>
                </a:lnTo>
                <a:lnTo>
                  <a:pt x="348" y="648"/>
                </a:lnTo>
                <a:lnTo>
                  <a:pt x="354" y="642"/>
                </a:lnTo>
                <a:lnTo>
                  <a:pt x="360" y="648"/>
                </a:lnTo>
                <a:lnTo>
                  <a:pt x="372" y="648"/>
                </a:lnTo>
                <a:lnTo>
                  <a:pt x="384" y="642"/>
                </a:lnTo>
                <a:lnTo>
                  <a:pt x="390" y="636"/>
                </a:lnTo>
                <a:lnTo>
                  <a:pt x="396" y="624"/>
                </a:lnTo>
                <a:lnTo>
                  <a:pt x="402" y="606"/>
                </a:lnTo>
                <a:lnTo>
                  <a:pt x="408" y="594"/>
                </a:lnTo>
                <a:lnTo>
                  <a:pt x="408" y="582"/>
                </a:lnTo>
                <a:lnTo>
                  <a:pt x="426" y="564"/>
                </a:lnTo>
                <a:lnTo>
                  <a:pt x="444" y="558"/>
                </a:lnTo>
                <a:lnTo>
                  <a:pt x="456" y="552"/>
                </a:lnTo>
                <a:lnTo>
                  <a:pt x="462" y="546"/>
                </a:lnTo>
                <a:lnTo>
                  <a:pt x="468" y="534"/>
                </a:lnTo>
                <a:lnTo>
                  <a:pt x="480" y="528"/>
                </a:lnTo>
                <a:lnTo>
                  <a:pt x="480" y="492"/>
                </a:lnTo>
                <a:lnTo>
                  <a:pt x="492" y="468"/>
                </a:lnTo>
                <a:lnTo>
                  <a:pt x="504" y="462"/>
                </a:lnTo>
                <a:lnTo>
                  <a:pt x="510" y="462"/>
                </a:lnTo>
                <a:lnTo>
                  <a:pt x="522" y="456"/>
                </a:lnTo>
                <a:lnTo>
                  <a:pt x="564" y="414"/>
                </a:lnTo>
                <a:lnTo>
                  <a:pt x="576" y="390"/>
                </a:lnTo>
                <a:lnTo>
                  <a:pt x="582" y="384"/>
                </a:lnTo>
                <a:lnTo>
                  <a:pt x="594" y="384"/>
                </a:lnTo>
                <a:lnTo>
                  <a:pt x="606" y="378"/>
                </a:lnTo>
                <a:lnTo>
                  <a:pt x="618" y="378"/>
                </a:lnTo>
                <a:lnTo>
                  <a:pt x="630" y="354"/>
                </a:lnTo>
                <a:lnTo>
                  <a:pt x="648" y="354"/>
                </a:lnTo>
                <a:lnTo>
                  <a:pt x="648" y="348"/>
                </a:lnTo>
                <a:lnTo>
                  <a:pt x="642" y="336"/>
                </a:lnTo>
                <a:lnTo>
                  <a:pt x="624" y="318"/>
                </a:lnTo>
                <a:lnTo>
                  <a:pt x="606" y="312"/>
                </a:lnTo>
                <a:lnTo>
                  <a:pt x="594" y="312"/>
                </a:lnTo>
                <a:lnTo>
                  <a:pt x="576" y="306"/>
                </a:lnTo>
                <a:lnTo>
                  <a:pt x="564" y="306"/>
                </a:lnTo>
                <a:lnTo>
                  <a:pt x="564" y="276"/>
                </a:lnTo>
                <a:lnTo>
                  <a:pt x="546" y="276"/>
                </a:lnTo>
                <a:lnTo>
                  <a:pt x="546" y="246"/>
                </a:lnTo>
                <a:lnTo>
                  <a:pt x="552" y="240"/>
                </a:lnTo>
                <a:lnTo>
                  <a:pt x="546" y="216"/>
                </a:lnTo>
                <a:lnTo>
                  <a:pt x="516" y="216"/>
                </a:lnTo>
                <a:lnTo>
                  <a:pt x="516" y="186"/>
                </a:lnTo>
                <a:lnTo>
                  <a:pt x="510" y="180"/>
                </a:lnTo>
                <a:lnTo>
                  <a:pt x="480" y="180"/>
                </a:lnTo>
                <a:lnTo>
                  <a:pt x="462" y="162"/>
                </a:lnTo>
                <a:lnTo>
                  <a:pt x="450" y="156"/>
                </a:lnTo>
                <a:lnTo>
                  <a:pt x="432" y="120"/>
                </a:lnTo>
                <a:lnTo>
                  <a:pt x="432" y="96"/>
                </a:lnTo>
                <a:lnTo>
                  <a:pt x="426" y="90"/>
                </a:lnTo>
                <a:lnTo>
                  <a:pt x="414" y="66"/>
                </a:lnTo>
                <a:lnTo>
                  <a:pt x="408" y="60"/>
                </a:lnTo>
                <a:lnTo>
                  <a:pt x="396" y="60"/>
                </a:lnTo>
                <a:lnTo>
                  <a:pt x="396" y="30"/>
                </a:lnTo>
                <a:lnTo>
                  <a:pt x="384" y="18"/>
                </a:lnTo>
                <a:lnTo>
                  <a:pt x="378" y="0"/>
                </a:lnTo>
                <a:lnTo>
                  <a:pt x="342" y="6"/>
                </a:lnTo>
                <a:lnTo>
                  <a:pt x="330" y="18"/>
                </a:lnTo>
                <a:lnTo>
                  <a:pt x="306" y="18"/>
                </a:lnTo>
                <a:lnTo>
                  <a:pt x="264" y="60"/>
                </a:lnTo>
                <a:lnTo>
                  <a:pt x="258" y="60"/>
                </a:lnTo>
                <a:lnTo>
                  <a:pt x="258" y="42"/>
                </a:lnTo>
                <a:lnTo>
                  <a:pt x="252" y="42"/>
                </a:lnTo>
                <a:lnTo>
                  <a:pt x="252" y="24"/>
                </a:lnTo>
                <a:lnTo>
                  <a:pt x="246" y="18"/>
                </a:lnTo>
                <a:lnTo>
                  <a:pt x="228" y="18"/>
                </a:lnTo>
                <a:lnTo>
                  <a:pt x="216" y="24"/>
                </a:lnTo>
                <a:lnTo>
                  <a:pt x="168" y="36"/>
                </a:lnTo>
                <a:lnTo>
                  <a:pt x="132" y="36"/>
                </a:lnTo>
                <a:lnTo>
                  <a:pt x="114" y="42"/>
                </a:lnTo>
                <a:lnTo>
                  <a:pt x="78" y="42"/>
                </a:lnTo>
                <a:lnTo>
                  <a:pt x="78" y="216"/>
                </a:lnTo>
                <a:lnTo>
                  <a:pt x="72" y="222"/>
                </a:lnTo>
                <a:lnTo>
                  <a:pt x="78" y="348"/>
                </a:lnTo>
                <a:lnTo>
                  <a:pt x="6" y="348"/>
                </a:lnTo>
                <a:lnTo>
                  <a:pt x="0" y="57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Bosnia and Herzegovina" descr="© INSCALE GmbH, 05.05.2010&#10;http://www.presentationload.com/">
            <a:extLst>
              <a:ext uri="{FF2B5EF4-FFF2-40B4-BE49-F238E27FC236}">
                <a16:creationId xmlns:a16="http://schemas.microsoft.com/office/drawing/2014/main" id="{B1762F8A-4778-A902-2FD1-217C8D03603D}"/>
              </a:ext>
            </a:extLst>
          </p:cNvPr>
          <p:cNvSpPr>
            <a:spLocks/>
          </p:cNvSpPr>
          <p:nvPr/>
        </p:nvSpPr>
        <p:spPr bwMode="gray">
          <a:xfrm>
            <a:off x="6103671" y="2666209"/>
            <a:ext cx="125396" cy="110644"/>
          </a:xfrm>
          <a:custGeom>
            <a:avLst/>
            <a:gdLst>
              <a:gd name="T0" fmla="*/ 2147483647 w 264"/>
              <a:gd name="T1" fmla="*/ 2147483647 h 234"/>
              <a:gd name="T2" fmla="*/ 2147483647 w 264"/>
              <a:gd name="T3" fmla="*/ 2147483647 h 234"/>
              <a:gd name="T4" fmla="*/ 2147483647 w 264"/>
              <a:gd name="T5" fmla="*/ 2147483647 h 234"/>
              <a:gd name="T6" fmla="*/ 2147483647 w 264"/>
              <a:gd name="T7" fmla="*/ 2147483647 h 234"/>
              <a:gd name="T8" fmla="*/ 2147483647 w 264"/>
              <a:gd name="T9" fmla="*/ 2147483647 h 234"/>
              <a:gd name="T10" fmla="*/ 2147483647 w 264"/>
              <a:gd name="T11" fmla="*/ 2147483647 h 234"/>
              <a:gd name="T12" fmla="*/ 2147483647 w 264"/>
              <a:gd name="T13" fmla="*/ 2147483647 h 234"/>
              <a:gd name="T14" fmla="*/ 2147483647 w 264"/>
              <a:gd name="T15" fmla="*/ 2147483647 h 234"/>
              <a:gd name="T16" fmla="*/ 2147483647 w 264"/>
              <a:gd name="T17" fmla="*/ 2147483647 h 234"/>
              <a:gd name="T18" fmla="*/ 2147483647 w 264"/>
              <a:gd name="T19" fmla="*/ 2147483647 h 234"/>
              <a:gd name="T20" fmla="*/ 2147483647 w 264"/>
              <a:gd name="T21" fmla="*/ 2147483647 h 234"/>
              <a:gd name="T22" fmla="*/ 2147483647 w 264"/>
              <a:gd name="T23" fmla="*/ 2147483647 h 234"/>
              <a:gd name="T24" fmla="*/ 2147483647 w 264"/>
              <a:gd name="T25" fmla="*/ 2147483647 h 234"/>
              <a:gd name="T26" fmla="*/ 2147483647 w 264"/>
              <a:gd name="T27" fmla="*/ 2147483647 h 234"/>
              <a:gd name="T28" fmla="*/ 2147483647 w 264"/>
              <a:gd name="T29" fmla="*/ 2147483647 h 234"/>
              <a:gd name="T30" fmla="*/ 2147483647 w 264"/>
              <a:gd name="T31" fmla="*/ 2147483647 h 234"/>
              <a:gd name="T32" fmla="*/ 2147483647 w 264"/>
              <a:gd name="T33" fmla="*/ 2147483647 h 234"/>
              <a:gd name="T34" fmla="*/ 2147483647 w 264"/>
              <a:gd name="T35" fmla="*/ 2147483647 h 234"/>
              <a:gd name="T36" fmla="*/ 2147483647 w 264"/>
              <a:gd name="T37" fmla="*/ 2147483647 h 234"/>
              <a:gd name="T38" fmla="*/ 2147483647 w 264"/>
              <a:gd name="T39" fmla="*/ 0 h 234"/>
              <a:gd name="T40" fmla="*/ 2147483647 w 264"/>
              <a:gd name="T41" fmla="*/ 0 h 234"/>
              <a:gd name="T42" fmla="*/ 2147483647 w 264"/>
              <a:gd name="T43" fmla="*/ 2147483647 h 234"/>
              <a:gd name="T44" fmla="*/ 0 w 264"/>
              <a:gd name="T45" fmla="*/ 2147483647 h 234"/>
              <a:gd name="T46" fmla="*/ 2147483647 w 264"/>
              <a:gd name="T47" fmla="*/ 2147483647 h 234"/>
              <a:gd name="T48" fmla="*/ 2147483647 w 264"/>
              <a:gd name="T49" fmla="*/ 2147483647 h 234"/>
              <a:gd name="T50" fmla="*/ 2147483647 w 264"/>
              <a:gd name="T51" fmla="*/ 2147483647 h 234"/>
              <a:gd name="T52" fmla="*/ 2147483647 w 264"/>
              <a:gd name="T53" fmla="*/ 2147483647 h 234"/>
              <a:gd name="T54" fmla="*/ 2147483647 w 264"/>
              <a:gd name="T55" fmla="*/ 2147483647 h 234"/>
              <a:gd name="T56" fmla="*/ 2147483647 w 264"/>
              <a:gd name="T57" fmla="*/ 2147483647 h 234"/>
              <a:gd name="T58" fmla="*/ 2147483647 w 264"/>
              <a:gd name="T59" fmla="*/ 2147483647 h 234"/>
              <a:gd name="T60" fmla="*/ 2147483647 w 264"/>
              <a:gd name="T61" fmla="*/ 2147483647 h 234"/>
              <a:gd name="T62" fmla="*/ 2147483647 w 264"/>
              <a:gd name="T63" fmla="*/ 2147483647 h 234"/>
              <a:gd name="T64" fmla="*/ 2147483647 w 264"/>
              <a:gd name="T65" fmla="*/ 2147483647 h 234"/>
              <a:gd name="T66" fmla="*/ 2147483647 w 264"/>
              <a:gd name="T67" fmla="*/ 2147483647 h 234"/>
              <a:gd name="T68" fmla="*/ 2147483647 w 264"/>
              <a:gd name="T69" fmla="*/ 2147483647 h 234"/>
              <a:gd name="T70" fmla="*/ 2147483647 w 264"/>
              <a:gd name="T71" fmla="*/ 2147483647 h 234"/>
              <a:gd name="T72" fmla="*/ 2147483647 w 264"/>
              <a:gd name="T73" fmla="*/ 2147483647 h 234"/>
              <a:gd name="T74" fmla="*/ 2147483647 w 264"/>
              <a:gd name="T75" fmla="*/ 2147483647 h 234"/>
              <a:gd name="T76" fmla="*/ 2147483647 w 264"/>
              <a:gd name="T77" fmla="*/ 2147483647 h 234"/>
              <a:gd name="T78" fmla="*/ 2147483647 w 264"/>
              <a:gd name="T79" fmla="*/ 2147483647 h 234"/>
              <a:gd name="T80" fmla="*/ 2147483647 w 264"/>
              <a:gd name="T81" fmla="*/ 2147483647 h 234"/>
              <a:gd name="T82" fmla="*/ 2147483647 w 264"/>
              <a:gd name="T83" fmla="*/ 2147483647 h 234"/>
              <a:gd name="T84" fmla="*/ 2147483647 w 264"/>
              <a:gd name="T85" fmla="*/ 2147483647 h 234"/>
              <a:gd name="T86" fmla="*/ 2147483647 w 264"/>
              <a:gd name="T87" fmla="*/ 2147483647 h 234"/>
              <a:gd name="T88" fmla="*/ 2147483647 w 264"/>
              <a:gd name="T89" fmla="*/ 2147483647 h 234"/>
              <a:gd name="T90" fmla="*/ 2147483647 w 264"/>
              <a:gd name="T91" fmla="*/ 2147483647 h 234"/>
              <a:gd name="T92" fmla="*/ 2147483647 w 264"/>
              <a:gd name="T93" fmla="*/ 2147483647 h 234"/>
              <a:gd name="T94" fmla="*/ 2147483647 w 264"/>
              <a:gd name="T95" fmla="*/ 2147483647 h 234"/>
              <a:gd name="T96" fmla="*/ 2147483647 w 264"/>
              <a:gd name="T97" fmla="*/ 2147483647 h 234"/>
              <a:gd name="T98" fmla="*/ 2147483647 w 264"/>
              <a:gd name="T99" fmla="*/ 2147483647 h 234"/>
              <a:gd name="T100" fmla="*/ 2147483647 w 264"/>
              <a:gd name="T101" fmla="*/ 2147483647 h 234"/>
              <a:gd name="T102" fmla="*/ 2147483647 w 264"/>
              <a:gd name="T103" fmla="*/ 2147483647 h 234"/>
              <a:gd name="T104" fmla="*/ 2147483647 w 264"/>
              <a:gd name="T105" fmla="*/ 2147483647 h 234"/>
              <a:gd name="T106" fmla="*/ 2147483647 w 264"/>
              <a:gd name="T107" fmla="*/ 2147483647 h 234"/>
              <a:gd name="T108" fmla="*/ 2147483647 w 264"/>
              <a:gd name="T109" fmla="*/ 2147483647 h 234"/>
              <a:gd name="T110" fmla="*/ 2147483647 w 264"/>
              <a:gd name="T111" fmla="*/ 2147483647 h 234"/>
              <a:gd name="T112" fmla="*/ 2147483647 w 264"/>
              <a:gd name="T113" fmla="*/ 2147483647 h 234"/>
              <a:gd name="T114" fmla="*/ 2147483647 w 264"/>
              <a:gd name="T115" fmla="*/ 2147483647 h 234"/>
              <a:gd name="T116" fmla="*/ 2147483647 w 264"/>
              <a:gd name="T117" fmla="*/ 2147483647 h 234"/>
              <a:gd name="T118" fmla="*/ 2147483647 w 264"/>
              <a:gd name="T119" fmla="*/ 2147483647 h 234"/>
              <a:gd name="T120" fmla="*/ 2147483647 w 264"/>
              <a:gd name="T121" fmla="*/ 2147483647 h 234"/>
              <a:gd name="T122" fmla="*/ 2147483647 w 264"/>
              <a:gd name="T123" fmla="*/ 2147483647 h 234"/>
              <a:gd name="T124" fmla="*/ 2147483647 w 264"/>
              <a:gd name="T125" fmla="*/ 2147483647 h 2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4"/>
              <a:gd name="T190" fmla="*/ 0 h 234"/>
              <a:gd name="T191" fmla="*/ 264 w 264"/>
              <a:gd name="T192" fmla="*/ 234 h 2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4" h="234">
                <a:moveTo>
                  <a:pt x="246" y="78"/>
                </a:moveTo>
                <a:lnTo>
                  <a:pt x="228" y="78"/>
                </a:lnTo>
                <a:lnTo>
                  <a:pt x="228" y="60"/>
                </a:lnTo>
                <a:lnTo>
                  <a:pt x="246" y="42"/>
                </a:lnTo>
                <a:lnTo>
                  <a:pt x="246" y="30"/>
                </a:lnTo>
                <a:lnTo>
                  <a:pt x="234" y="30"/>
                </a:lnTo>
                <a:lnTo>
                  <a:pt x="222" y="36"/>
                </a:lnTo>
                <a:lnTo>
                  <a:pt x="216" y="36"/>
                </a:lnTo>
                <a:lnTo>
                  <a:pt x="216" y="30"/>
                </a:lnTo>
                <a:lnTo>
                  <a:pt x="204" y="30"/>
                </a:lnTo>
                <a:lnTo>
                  <a:pt x="192" y="12"/>
                </a:lnTo>
                <a:lnTo>
                  <a:pt x="138" y="12"/>
                </a:lnTo>
                <a:lnTo>
                  <a:pt x="132" y="6"/>
                </a:lnTo>
                <a:lnTo>
                  <a:pt x="120" y="6"/>
                </a:lnTo>
                <a:lnTo>
                  <a:pt x="108" y="12"/>
                </a:lnTo>
                <a:lnTo>
                  <a:pt x="90" y="6"/>
                </a:lnTo>
                <a:lnTo>
                  <a:pt x="66" y="6"/>
                </a:lnTo>
                <a:lnTo>
                  <a:pt x="42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8" y="24"/>
                </a:lnTo>
                <a:lnTo>
                  <a:pt x="0" y="30"/>
                </a:lnTo>
                <a:lnTo>
                  <a:pt x="12" y="42"/>
                </a:lnTo>
                <a:lnTo>
                  <a:pt x="30" y="48"/>
                </a:lnTo>
                <a:lnTo>
                  <a:pt x="30" y="60"/>
                </a:lnTo>
                <a:lnTo>
                  <a:pt x="36" y="60"/>
                </a:lnTo>
                <a:lnTo>
                  <a:pt x="42" y="66"/>
                </a:lnTo>
                <a:lnTo>
                  <a:pt x="42" y="84"/>
                </a:lnTo>
                <a:lnTo>
                  <a:pt x="60" y="90"/>
                </a:lnTo>
                <a:lnTo>
                  <a:pt x="72" y="120"/>
                </a:lnTo>
                <a:lnTo>
                  <a:pt x="84" y="132"/>
                </a:lnTo>
                <a:lnTo>
                  <a:pt x="96" y="138"/>
                </a:lnTo>
                <a:lnTo>
                  <a:pt x="114" y="150"/>
                </a:lnTo>
                <a:lnTo>
                  <a:pt x="126" y="156"/>
                </a:lnTo>
                <a:lnTo>
                  <a:pt x="132" y="168"/>
                </a:lnTo>
                <a:lnTo>
                  <a:pt x="132" y="174"/>
                </a:lnTo>
                <a:lnTo>
                  <a:pt x="126" y="180"/>
                </a:lnTo>
                <a:lnTo>
                  <a:pt x="138" y="180"/>
                </a:lnTo>
                <a:lnTo>
                  <a:pt x="156" y="198"/>
                </a:lnTo>
                <a:lnTo>
                  <a:pt x="162" y="210"/>
                </a:lnTo>
                <a:lnTo>
                  <a:pt x="174" y="216"/>
                </a:lnTo>
                <a:lnTo>
                  <a:pt x="192" y="234"/>
                </a:lnTo>
                <a:lnTo>
                  <a:pt x="210" y="204"/>
                </a:lnTo>
                <a:lnTo>
                  <a:pt x="198" y="198"/>
                </a:lnTo>
                <a:lnTo>
                  <a:pt x="192" y="198"/>
                </a:lnTo>
                <a:lnTo>
                  <a:pt x="186" y="192"/>
                </a:lnTo>
                <a:lnTo>
                  <a:pt x="186" y="186"/>
                </a:lnTo>
                <a:lnTo>
                  <a:pt x="192" y="180"/>
                </a:lnTo>
                <a:lnTo>
                  <a:pt x="198" y="180"/>
                </a:lnTo>
                <a:lnTo>
                  <a:pt x="204" y="168"/>
                </a:lnTo>
                <a:lnTo>
                  <a:pt x="204" y="162"/>
                </a:lnTo>
                <a:lnTo>
                  <a:pt x="210" y="156"/>
                </a:lnTo>
                <a:lnTo>
                  <a:pt x="228" y="156"/>
                </a:lnTo>
                <a:lnTo>
                  <a:pt x="228" y="132"/>
                </a:lnTo>
                <a:lnTo>
                  <a:pt x="258" y="132"/>
                </a:lnTo>
                <a:lnTo>
                  <a:pt x="258" y="126"/>
                </a:lnTo>
                <a:lnTo>
                  <a:pt x="252" y="114"/>
                </a:lnTo>
                <a:lnTo>
                  <a:pt x="240" y="102"/>
                </a:lnTo>
                <a:lnTo>
                  <a:pt x="264" y="96"/>
                </a:lnTo>
                <a:lnTo>
                  <a:pt x="258" y="84"/>
                </a:lnTo>
                <a:lnTo>
                  <a:pt x="252" y="78"/>
                </a:lnTo>
                <a:lnTo>
                  <a:pt x="246" y="7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Bolivia" descr="© INSCALE GmbH, 05.05.2010&#10;http://www.presentationload.com/">
            <a:extLst>
              <a:ext uri="{FF2B5EF4-FFF2-40B4-BE49-F238E27FC236}">
                <a16:creationId xmlns:a16="http://schemas.microsoft.com/office/drawing/2014/main" id="{40737FEC-930B-48BE-1706-2FA74503E21B}"/>
              </a:ext>
            </a:extLst>
          </p:cNvPr>
          <p:cNvSpPr>
            <a:spLocks/>
          </p:cNvSpPr>
          <p:nvPr/>
        </p:nvSpPr>
        <p:spPr bwMode="gray">
          <a:xfrm>
            <a:off x="3280397" y="4753700"/>
            <a:ext cx="420447" cy="499744"/>
          </a:xfrm>
          <a:custGeom>
            <a:avLst/>
            <a:gdLst>
              <a:gd name="T0" fmla="*/ 2147483647 w 894"/>
              <a:gd name="T1" fmla="*/ 2147483647 h 1056"/>
              <a:gd name="T2" fmla="*/ 2147483647 w 894"/>
              <a:gd name="T3" fmla="*/ 2147483647 h 1056"/>
              <a:gd name="T4" fmla="*/ 2147483647 w 894"/>
              <a:gd name="T5" fmla="*/ 2147483647 h 1056"/>
              <a:gd name="T6" fmla="*/ 2147483647 w 894"/>
              <a:gd name="T7" fmla="*/ 2147483647 h 1056"/>
              <a:gd name="T8" fmla="*/ 2147483647 w 894"/>
              <a:gd name="T9" fmla="*/ 2147483647 h 1056"/>
              <a:gd name="T10" fmla="*/ 2147483647 w 894"/>
              <a:gd name="T11" fmla="*/ 2147483647 h 1056"/>
              <a:gd name="T12" fmla="*/ 2147483647 w 894"/>
              <a:gd name="T13" fmla="*/ 2147483647 h 1056"/>
              <a:gd name="T14" fmla="*/ 2147483647 w 894"/>
              <a:gd name="T15" fmla="*/ 2147483647 h 1056"/>
              <a:gd name="T16" fmla="*/ 2147483647 w 894"/>
              <a:gd name="T17" fmla="*/ 2147483647 h 1056"/>
              <a:gd name="T18" fmla="*/ 2147483647 w 894"/>
              <a:gd name="T19" fmla="*/ 2147483647 h 1056"/>
              <a:gd name="T20" fmla="*/ 2147483647 w 894"/>
              <a:gd name="T21" fmla="*/ 2147483647 h 1056"/>
              <a:gd name="T22" fmla="*/ 2147483647 w 894"/>
              <a:gd name="T23" fmla="*/ 2147483647 h 1056"/>
              <a:gd name="T24" fmla="*/ 2147483647 w 894"/>
              <a:gd name="T25" fmla="*/ 2147483647 h 1056"/>
              <a:gd name="T26" fmla="*/ 2147483647 w 894"/>
              <a:gd name="T27" fmla="*/ 2147483647 h 1056"/>
              <a:gd name="T28" fmla="*/ 2147483647 w 894"/>
              <a:gd name="T29" fmla="*/ 2147483647 h 1056"/>
              <a:gd name="T30" fmla="*/ 2147483647 w 894"/>
              <a:gd name="T31" fmla="*/ 2147483647 h 1056"/>
              <a:gd name="T32" fmla="*/ 2147483647 w 894"/>
              <a:gd name="T33" fmla="*/ 2147483647 h 1056"/>
              <a:gd name="T34" fmla="*/ 2147483647 w 894"/>
              <a:gd name="T35" fmla="*/ 2147483647 h 1056"/>
              <a:gd name="T36" fmla="*/ 2147483647 w 894"/>
              <a:gd name="T37" fmla="*/ 2147483647 h 1056"/>
              <a:gd name="T38" fmla="*/ 2147483647 w 894"/>
              <a:gd name="T39" fmla="*/ 2147483647 h 1056"/>
              <a:gd name="T40" fmla="*/ 2147483647 w 894"/>
              <a:gd name="T41" fmla="*/ 2147483647 h 1056"/>
              <a:gd name="T42" fmla="*/ 2147483647 w 894"/>
              <a:gd name="T43" fmla="*/ 2147483647 h 1056"/>
              <a:gd name="T44" fmla="*/ 2147483647 w 894"/>
              <a:gd name="T45" fmla="*/ 2147483647 h 1056"/>
              <a:gd name="T46" fmla="*/ 2147483647 w 894"/>
              <a:gd name="T47" fmla="*/ 2147483647 h 1056"/>
              <a:gd name="T48" fmla="*/ 0 w 894"/>
              <a:gd name="T49" fmla="*/ 2147483647 h 1056"/>
              <a:gd name="T50" fmla="*/ 2147483647 w 894"/>
              <a:gd name="T51" fmla="*/ 2147483647 h 1056"/>
              <a:gd name="T52" fmla="*/ 2147483647 w 894"/>
              <a:gd name="T53" fmla="*/ 2147483647 h 1056"/>
              <a:gd name="T54" fmla="*/ 2147483647 w 894"/>
              <a:gd name="T55" fmla="*/ 2147483647 h 1056"/>
              <a:gd name="T56" fmla="*/ 2147483647 w 894"/>
              <a:gd name="T57" fmla="*/ 2147483647 h 1056"/>
              <a:gd name="T58" fmla="*/ 2147483647 w 894"/>
              <a:gd name="T59" fmla="*/ 2147483647 h 1056"/>
              <a:gd name="T60" fmla="*/ 2147483647 w 894"/>
              <a:gd name="T61" fmla="*/ 2147483647 h 1056"/>
              <a:gd name="T62" fmla="*/ 2147483647 w 894"/>
              <a:gd name="T63" fmla="*/ 2147483647 h 1056"/>
              <a:gd name="T64" fmla="*/ 2147483647 w 894"/>
              <a:gd name="T65" fmla="*/ 2147483647 h 1056"/>
              <a:gd name="T66" fmla="*/ 2147483647 w 894"/>
              <a:gd name="T67" fmla="*/ 2147483647 h 1056"/>
              <a:gd name="T68" fmla="*/ 2147483647 w 894"/>
              <a:gd name="T69" fmla="*/ 2147483647 h 1056"/>
              <a:gd name="T70" fmla="*/ 2147483647 w 894"/>
              <a:gd name="T71" fmla="*/ 2147483647 h 1056"/>
              <a:gd name="T72" fmla="*/ 2147483647 w 894"/>
              <a:gd name="T73" fmla="*/ 2147483647 h 1056"/>
              <a:gd name="T74" fmla="*/ 2147483647 w 894"/>
              <a:gd name="T75" fmla="*/ 2147483647 h 1056"/>
              <a:gd name="T76" fmla="*/ 2147483647 w 894"/>
              <a:gd name="T77" fmla="*/ 2147483647 h 1056"/>
              <a:gd name="T78" fmla="*/ 2147483647 w 894"/>
              <a:gd name="T79" fmla="*/ 2147483647 h 1056"/>
              <a:gd name="T80" fmla="*/ 2147483647 w 894"/>
              <a:gd name="T81" fmla="*/ 2147483647 h 1056"/>
              <a:gd name="T82" fmla="*/ 2147483647 w 894"/>
              <a:gd name="T83" fmla="*/ 2147483647 h 1056"/>
              <a:gd name="T84" fmla="*/ 2147483647 w 894"/>
              <a:gd name="T85" fmla="*/ 2147483647 h 1056"/>
              <a:gd name="T86" fmla="*/ 2147483647 w 894"/>
              <a:gd name="T87" fmla="*/ 2147483647 h 1056"/>
              <a:gd name="T88" fmla="*/ 2147483647 w 894"/>
              <a:gd name="T89" fmla="*/ 2147483647 h 1056"/>
              <a:gd name="T90" fmla="*/ 2147483647 w 894"/>
              <a:gd name="T91" fmla="*/ 2147483647 h 1056"/>
              <a:gd name="T92" fmla="*/ 2147483647 w 894"/>
              <a:gd name="T93" fmla="*/ 2147483647 h 1056"/>
              <a:gd name="T94" fmla="*/ 2147483647 w 894"/>
              <a:gd name="T95" fmla="*/ 2147483647 h 1056"/>
              <a:gd name="T96" fmla="*/ 2147483647 w 894"/>
              <a:gd name="T97" fmla="*/ 2147483647 h 1056"/>
              <a:gd name="T98" fmla="*/ 2147483647 w 894"/>
              <a:gd name="T99" fmla="*/ 2147483647 h 1056"/>
              <a:gd name="T100" fmla="*/ 2147483647 w 894"/>
              <a:gd name="T101" fmla="*/ 2147483647 h 10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94"/>
              <a:gd name="T154" fmla="*/ 0 h 1056"/>
              <a:gd name="T155" fmla="*/ 894 w 894"/>
              <a:gd name="T156" fmla="*/ 1056 h 10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94" h="1056">
                <a:moveTo>
                  <a:pt x="882" y="744"/>
                </a:moveTo>
                <a:lnTo>
                  <a:pt x="882" y="738"/>
                </a:lnTo>
                <a:lnTo>
                  <a:pt x="888" y="732"/>
                </a:lnTo>
                <a:lnTo>
                  <a:pt x="888" y="708"/>
                </a:lnTo>
                <a:lnTo>
                  <a:pt x="894" y="696"/>
                </a:lnTo>
                <a:lnTo>
                  <a:pt x="894" y="684"/>
                </a:lnTo>
                <a:lnTo>
                  <a:pt x="882" y="648"/>
                </a:lnTo>
                <a:lnTo>
                  <a:pt x="876" y="636"/>
                </a:lnTo>
                <a:lnTo>
                  <a:pt x="864" y="624"/>
                </a:lnTo>
                <a:lnTo>
                  <a:pt x="840" y="612"/>
                </a:lnTo>
                <a:lnTo>
                  <a:pt x="834" y="606"/>
                </a:lnTo>
                <a:lnTo>
                  <a:pt x="822" y="600"/>
                </a:lnTo>
                <a:lnTo>
                  <a:pt x="816" y="588"/>
                </a:lnTo>
                <a:lnTo>
                  <a:pt x="816" y="576"/>
                </a:lnTo>
                <a:lnTo>
                  <a:pt x="822" y="558"/>
                </a:lnTo>
                <a:lnTo>
                  <a:pt x="822" y="546"/>
                </a:lnTo>
                <a:lnTo>
                  <a:pt x="828" y="540"/>
                </a:lnTo>
                <a:lnTo>
                  <a:pt x="828" y="534"/>
                </a:lnTo>
                <a:lnTo>
                  <a:pt x="768" y="534"/>
                </a:lnTo>
                <a:lnTo>
                  <a:pt x="720" y="528"/>
                </a:lnTo>
                <a:lnTo>
                  <a:pt x="690" y="522"/>
                </a:lnTo>
                <a:lnTo>
                  <a:pt x="684" y="516"/>
                </a:lnTo>
                <a:lnTo>
                  <a:pt x="684" y="474"/>
                </a:lnTo>
                <a:lnTo>
                  <a:pt x="690" y="462"/>
                </a:lnTo>
                <a:lnTo>
                  <a:pt x="684" y="456"/>
                </a:lnTo>
                <a:lnTo>
                  <a:pt x="672" y="450"/>
                </a:lnTo>
                <a:lnTo>
                  <a:pt x="666" y="438"/>
                </a:lnTo>
                <a:lnTo>
                  <a:pt x="660" y="432"/>
                </a:lnTo>
                <a:lnTo>
                  <a:pt x="660" y="426"/>
                </a:lnTo>
                <a:lnTo>
                  <a:pt x="678" y="426"/>
                </a:lnTo>
                <a:lnTo>
                  <a:pt x="678" y="396"/>
                </a:lnTo>
                <a:lnTo>
                  <a:pt x="672" y="384"/>
                </a:lnTo>
                <a:lnTo>
                  <a:pt x="666" y="378"/>
                </a:lnTo>
                <a:lnTo>
                  <a:pt x="660" y="366"/>
                </a:lnTo>
                <a:lnTo>
                  <a:pt x="660" y="336"/>
                </a:lnTo>
                <a:lnTo>
                  <a:pt x="654" y="330"/>
                </a:lnTo>
                <a:lnTo>
                  <a:pt x="648" y="318"/>
                </a:lnTo>
                <a:lnTo>
                  <a:pt x="624" y="306"/>
                </a:lnTo>
                <a:lnTo>
                  <a:pt x="564" y="306"/>
                </a:lnTo>
                <a:lnTo>
                  <a:pt x="558" y="300"/>
                </a:lnTo>
                <a:lnTo>
                  <a:pt x="546" y="294"/>
                </a:lnTo>
                <a:lnTo>
                  <a:pt x="534" y="282"/>
                </a:lnTo>
                <a:lnTo>
                  <a:pt x="534" y="276"/>
                </a:lnTo>
                <a:lnTo>
                  <a:pt x="510" y="276"/>
                </a:lnTo>
                <a:lnTo>
                  <a:pt x="498" y="270"/>
                </a:lnTo>
                <a:lnTo>
                  <a:pt x="486" y="258"/>
                </a:lnTo>
                <a:lnTo>
                  <a:pt x="474" y="252"/>
                </a:lnTo>
                <a:lnTo>
                  <a:pt x="468" y="240"/>
                </a:lnTo>
                <a:lnTo>
                  <a:pt x="468" y="234"/>
                </a:lnTo>
                <a:lnTo>
                  <a:pt x="456" y="234"/>
                </a:lnTo>
                <a:lnTo>
                  <a:pt x="450" y="240"/>
                </a:lnTo>
                <a:lnTo>
                  <a:pt x="438" y="240"/>
                </a:lnTo>
                <a:lnTo>
                  <a:pt x="426" y="234"/>
                </a:lnTo>
                <a:lnTo>
                  <a:pt x="420" y="222"/>
                </a:lnTo>
                <a:lnTo>
                  <a:pt x="414" y="228"/>
                </a:lnTo>
                <a:lnTo>
                  <a:pt x="384" y="228"/>
                </a:lnTo>
                <a:lnTo>
                  <a:pt x="372" y="222"/>
                </a:lnTo>
                <a:lnTo>
                  <a:pt x="366" y="216"/>
                </a:lnTo>
                <a:lnTo>
                  <a:pt x="366" y="210"/>
                </a:lnTo>
                <a:lnTo>
                  <a:pt x="360" y="198"/>
                </a:lnTo>
                <a:lnTo>
                  <a:pt x="360" y="192"/>
                </a:lnTo>
                <a:lnTo>
                  <a:pt x="354" y="186"/>
                </a:lnTo>
                <a:lnTo>
                  <a:pt x="330" y="186"/>
                </a:lnTo>
                <a:lnTo>
                  <a:pt x="324" y="156"/>
                </a:lnTo>
                <a:lnTo>
                  <a:pt x="318" y="150"/>
                </a:lnTo>
                <a:lnTo>
                  <a:pt x="306" y="144"/>
                </a:lnTo>
                <a:lnTo>
                  <a:pt x="294" y="132"/>
                </a:lnTo>
                <a:lnTo>
                  <a:pt x="294" y="120"/>
                </a:lnTo>
                <a:lnTo>
                  <a:pt x="300" y="114"/>
                </a:lnTo>
                <a:lnTo>
                  <a:pt x="300" y="96"/>
                </a:lnTo>
                <a:lnTo>
                  <a:pt x="294" y="84"/>
                </a:lnTo>
                <a:lnTo>
                  <a:pt x="288" y="78"/>
                </a:lnTo>
                <a:lnTo>
                  <a:pt x="288" y="48"/>
                </a:lnTo>
                <a:lnTo>
                  <a:pt x="294" y="42"/>
                </a:lnTo>
                <a:lnTo>
                  <a:pt x="294" y="36"/>
                </a:lnTo>
                <a:lnTo>
                  <a:pt x="300" y="30"/>
                </a:lnTo>
                <a:lnTo>
                  <a:pt x="300" y="0"/>
                </a:lnTo>
                <a:lnTo>
                  <a:pt x="288" y="0"/>
                </a:lnTo>
                <a:lnTo>
                  <a:pt x="276" y="6"/>
                </a:lnTo>
                <a:lnTo>
                  <a:pt x="276" y="12"/>
                </a:lnTo>
                <a:lnTo>
                  <a:pt x="270" y="12"/>
                </a:lnTo>
                <a:lnTo>
                  <a:pt x="258" y="0"/>
                </a:lnTo>
                <a:lnTo>
                  <a:pt x="246" y="12"/>
                </a:lnTo>
                <a:lnTo>
                  <a:pt x="210" y="12"/>
                </a:lnTo>
                <a:lnTo>
                  <a:pt x="198" y="18"/>
                </a:lnTo>
                <a:lnTo>
                  <a:pt x="192" y="24"/>
                </a:lnTo>
                <a:lnTo>
                  <a:pt x="186" y="36"/>
                </a:lnTo>
                <a:lnTo>
                  <a:pt x="180" y="42"/>
                </a:lnTo>
                <a:lnTo>
                  <a:pt x="180" y="48"/>
                </a:lnTo>
                <a:lnTo>
                  <a:pt x="144" y="48"/>
                </a:lnTo>
                <a:lnTo>
                  <a:pt x="138" y="78"/>
                </a:lnTo>
                <a:lnTo>
                  <a:pt x="102" y="78"/>
                </a:lnTo>
                <a:lnTo>
                  <a:pt x="90" y="96"/>
                </a:lnTo>
                <a:lnTo>
                  <a:pt x="84" y="102"/>
                </a:lnTo>
                <a:lnTo>
                  <a:pt x="60" y="114"/>
                </a:lnTo>
                <a:lnTo>
                  <a:pt x="42" y="114"/>
                </a:lnTo>
                <a:lnTo>
                  <a:pt x="42" y="108"/>
                </a:lnTo>
                <a:lnTo>
                  <a:pt x="36" y="102"/>
                </a:lnTo>
                <a:lnTo>
                  <a:pt x="12" y="102"/>
                </a:lnTo>
                <a:lnTo>
                  <a:pt x="0" y="96"/>
                </a:lnTo>
                <a:lnTo>
                  <a:pt x="0" y="114"/>
                </a:lnTo>
                <a:lnTo>
                  <a:pt x="6" y="132"/>
                </a:lnTo>
                <a:lnTo>
                  <a:pt x="18" y="144"/>
                </a:lnTo>
                <a:lnTo>
                  <a:pt x="30" y="162"/>
                </a:lnTo>
                <a:lnTo>
                  <a:pt x="42" y="174"/>
                </a:lnTo>
                <a:lnTo>
                  <a:pt x="54" y="192"/>
                </a:lnTo>
                <a:lnTo>
                  <a:pt x="66" y="216"/>
                </a:lnTo>
                <a:lnTo>
                  <a:pt x="66" y="228"/>
                </a:lnTo>
                <a:lnTo>
                  <a:pt x="60" y="234"/>
                </a:lnTo>
                <a:lnTo>
                  <a:pt x="54" y="246"/>
                </a:lnTo>
                <a:lnTo>
                  <a:pt x="48" y="252"/>
                </a:lnTo>
                <a:lnTo>
                  <a:pt x="60" y="300"/>
                </a:lnTo>
                <a:lnTo>
                  <a:pt x="42" y="330"/>
                </a:lnTo>
                <a:lnTo>
                  <a:pt x="48" y="330"/>
                </a:lnTo>
                <a:lnTo>
                  <a:pt x="60" y="342"/>
                </a:lnTo>
                <a:lnTo>
                  <a:pt x="66" y="354"/>
                </a:lnTo>
                <a:lnTo>
                  <a:pt x="66" y="360"/>
                </a:lnTo>
                <a:lnTo>
                  <a:pt x="60" y="372"/>
                </a:lnTo>
                <a:lnTo>
                  <a:pt x="48" y="384"/>
                </a:lnTo>
                <a:lnTo>
                  <a:pt x="36" y="408"/>
                </a:lnTo>
                <a:lnTo>
                  <a:pt x="42" y="426"/>
                </a:lnTo>
                <a:lnTo>
                  <a:pt x="48" y="438"/>
                </a:lnTo>
                <a:lnTo>
                  <a:pt x="54" y="444"/>
                </a:lnTo>
                <a:lnTo>
                  <a:pt x="54" y="450"/>
                </a:lnTo>
                <a:lnTo>
                  <a:pt x="42" y="468"/>
                </a:lnTo>
                <a:lnTo>
                  <a:pt x="54" y="480"/>
                </a:lnTo>
                <a:lnTo>
                  <a:pt x="78" y="498"/>
                </a:lnTo>
                <a:lnTo>
                  <a:pt x="78" y="516"/>
                </a:lnTo>
                <a:lnTo>
                  <a:pt x="102" y="528"/>
                </a:lnTo>
                <a:lnTo>
                  <a:pt x="90" y="558"/>
                </a:lnTo>
                <a:lnTo>
                  <a:pt x="78" y="546"/>
                </a:lnTo>
                <a:lnTo>
                  <a:pt x="78" y="558"/>
                </a:lnTo>
                <a:lnTo>
                  <a:pt x="66" y="582"/>
                </a:lnTo>
                <a:lnTo>
                  <a:pt x="54" y="588"/>
                </a:lnTo>
                <a:lnTo>
                  <a:pt x="36" y="606"/>
                </a:lnTo>
                <a:lnTo>
                  <a:pt x="48" y="630"/>
                </a:lnTo>
                <a:lnTo>
                  <a:pt x="42" y="636"/>
                </a:lnTo>
                <a:lnTo>
                  <a:pt x="60" y="666"/>
                </a:lnTo>
                <a:lnTo>
                  <a:pt x="84" y="666"/>
                </a:lnTo>
                <a:lnTo>
                  <a:pt x="96" y="744"/>
                </a:lnTo>
                <a:lnTo>
                  <a:pt x="108" y="750"/>
                </a:lnTo>
                <a:lnTo>
                  <a:pt x="114" y="750"/>
                </a:lnTo>
                <a:lnTo>
                  <a:pt x="138" y="762"/>
                </a:lnTo>
                <a:lnTo>
                  <a:pt x="144" y="774"/>
                </a:lnTo>
                <a:lnTo>
                  <a:pt x="144" y="780"/>
                </a:lnTo>
                <a:lnTo>
                  <a:pt x="138" y="792"/>
                </a:lnTo>
                <a:lnTo>
                  <a:pt x="126" y="804"/>
                </a:lnTo>
                <a:lnTo>
                  <a:pt x="144" y="822"/>
                </a:lnTo>
                <a:lnTo>
                  <a:pt x="138" y="828"/>
                </a:lnTo>
                <a:lnTo>
                  <a:pt x="132" y="840"/>
                </a:lnTo>
                <a:lnTo>
                  <a:pt x="126" y="846"/>
                </a:lnTo>
                <a:lnTo>
                  <a:pt x="126" y="858"/>
                </a:lnTo>
                <a:lnTo>
                  <a:pt x="132" y="870"/>
                </a:lnTo>
                <a:lnTo>
                  <a:pt x="138" y="876"/>
                </a:lnTo>
                <a:lnTo>
                  <a:pt x="138" y="900"/>
                </a:lnTo>
                <a:lnTo>
                  <a:pt x="144" y="900"/>
                </a:lnTo>
                <a:lnTo>
                  <a:pt x="150" y="906"/>
                </a:lnTo>
                <a:lnTo>
                  <a:pt x="162" y="912"/>
                </a:lnTo>
                <a:lnTo>
                  <a:pt x="168" y="918"/>
                </a:lnTo>
                <a:lnTo>
                  <a:pt x="180" y="924"/>
                </a:lnTo>
                <a:lnTo>
                  <a:pt x="186" y="930"/>
                </a:lnTo>
                <a:lnTo>
                  <a:pt x="186" y="996"/>
                </a:lnTo>
                <a:lnTo>
                  <a:pt x="210" y="1020"/>
                </a:lnTo>
                <a:lnTo>
                  <a:pt x="210" y="1044"/>
                </a:lnTo>
                <a:lnTo>
                  <a:pt x="216" y="1056"/>
                </a:lnTo>
                <a:lnTo>
                  <a:pt x="270" y="1056"/>
                </a:lnTo>
                <a:lnTo>
                  <a:pt x="270" y="1026"/>
                </a:lnTo>
                <a:lnTo>
                  <a:pt x="282" y="1026"/>
                </a:lnTo>
                <a:lnTo>
                  <a:pt x="282" y="1008"/>
                </a:lnTo>
                <a:lnTo>
                  <a:pt x="306" y="1002"/>
                </a:lnTo>
                <a:lnTo>
                  <a:pt x="318" y="978"/>
                </a:lnTo>
                <a:lnTo>
                  <a:pt x="324" y="984"/>
                </a:lnTo>
                <a:lnTo>
                  <a:pt x="348" y="996"/>
                </a:lnTo>
                <a:lnTo>
                  <a:pt x="360" y="996"/>
                </a:lnTo>
                <a:lnTo>
                  <a:pt x="378" y="1002"/>
                </a:lnTo>
                <a:lnTo>
                  <a:pt x="432" y="1002"/>
                </a:lnTo>
                <a:lnTo>
                  <a:pt x="462" y="1050"/>
                </a:lnTo>
                <a:lnTo>
                  <a:pt x="474" y="996"/>
                </a:lnTo>
                <a:lnTo>
                  <a:pt x="546" y="990"/>
                </a:lnTo>
                <a:lnTo>
                  <a:pt x="582" y="1014"/>
                </a:lnTo>
                <a:lnTo>
                  <a:pt x="582" y="996"/>
                </a:lnTo>
                <a:lnTo>
                  <a:pt x="594" y="924"/>
                </a:lnTo>
                <a:lnTo>
                  <a:pt x="594" y="900"/>
                </a:lnTo>
                <a:lnTo>
                  <a:pt x="588" y="894"/>
                </a:lnTo>
                <a:lnTo>
                  <a:pt x="588" y="888"/>
                </a:lnTo>
                <a:lnTo>
                  <a:pt x="576" y="864"/>
                </a:lnTo>
                <a:lnTo>
                  <a:pt x="576" y="852"/>
                </a:lnTo>
                <a:lnTo>
                  <a:pt x="582" y="846"/>
                </a:lnTo>
                <a:lnTo>
                  <a:pt x="594" y="840"/>
                </a:lnTo>
                <a:lnTo>
                  <a:pt x="606" y="828"/>
                </a:lnTo>
                <a:lnTo>
                  <a:pt x="612" y="798"/>
                </a:lnTo>
                <a:lnTo>
                  <a:pt x="714" y="780"/>
                </a:lnTo>
                <a:lnTo>
                  <a:pt x="792" y="768"/>
                </a:lnTo>
                <a:lnTo>
                  <a:pt x="846" y="810"/>
                </a:lnTo>
                <a:lnTo>
                  <a:pt x="864" y="846"/>
                </a:lnTo>
                <a:lnTo>
                  <a:pt x="864" y="840"/>
                </a:lnTo>
                <a:lnTo>
                  <a:pt x="870" y="834"/>
                </a:lnTo>
                <a:lnTo>
                  <a:pt x="882" y="828"/>
                </a:lnTo>
                <a:lnTo>
                  <a:pt x="888" y="822"/>
                </a:lnTo>
                <a:lnTo>
                  <a:pt x="876" y="816"/>
                </a:lnTo>
                <a:lnTo>
                  <a:pt x="870" y="810"/>
                </a:lnTo>
                <a:lnTo>
                  <a:pt x="870" y="786"/>
                </a:lnTo>
                <a:lnTo>
                  <a:pt x="876" y="774"/>
                </a:lnTo>
                <a:lnTo>
                  <a:pt x="882" y="768"/>
                </a:lnTo>
                <a:lnTo>
                  <a:pt x="888" y="756"/>
                </a:lnTo>
                <a:lnTo>
                  <a:pt x="882" y="74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Bhutan" descr="© INSCALE GmbH, 05.05.2010&#10;http://www.presentationload.com/">
            <a:extLst>
              <a:ext uri="{FF2B5EF4-FFF2-40B4-BE49-F238E27FC236}">
                <a16:creationId xmlns:a16="http://schemas.microsoft.com/office/drawing/2014/main" id="{029CFBBC-AF8E-C42D-2B43-2DF1B35ECC0B}"/>
              </a:ext>
            </a:extLst>
          </p:cNvPr>
          <p:cNvSpPr>
            <a:spLocks/>
          </p:cNvSpPr>
          <p:nvPr/>
        </p:nvSpPr>
        <p:spPr bwMode="gray">
          <a:xfrm>
            <a:off x="8497277" y="3307948"/>
            <a:ext cx="110644" cy="62699"/>
          </a:xfrm>
          <a:custGeom>
            <a:avLst/>
            <a:gdLst>
              <a:gd name="T0" fmla="*/ 2147483647 w 234"/>
              <a:gd name="T1" fmla="*/ 2147483647 h 132"/>
              <a:gd name="T2" fmla="*/ 2147483647 w 234"/>
              <a:gd name="T3" fmla="*/ 2147483647 h 132"/>
              <a:gd name="T4" fmla="*/ 2147483647 w 234"/>
              <a:gd name="T5" fmla="*/ 2147483647 h 132"/>
              <a:gd name="T6" fmla="*/ 2147483647 w 234"/>
              <a:gd name="T7" fmla="*/ 2147483647 h 132"/>
              <a:gd name="T8" fmla="*/ 2147483647 w 234"/>
              <a:gd name="T9" fmla="*/ 2147483647 h 132"/>
              <a:gd name="T10" fmla="*/ 2147483647 w 234"/>
              <a:gd name="T11" fmla="*/ 2147483647 h 132"/>
              <a:gd name="T12" fmla="*/ 2147483647 w 234"/>
              <a:gd name="T13" fmla="*/ 2147483647 h 132"/>
              <a:gd name="T14" fmla="*/ 2147483647 w 234"/>
              <a:gd name="T15" fmla="*/ 2147483647 h 132"/>
              <a:gd name="T16" fmla="*/ 2147483647 w 234"/>
              <a:gd name="T17" fmla="*/ 2147483647 h 132"/>
              <a:gd name="T18" fmla="*/ 2147483647 w 234"/>
              <a:gd name="T19" fmla="*/ 2147483647 h 132"/>
              <a:gd name="T20" fmla="*/ 2147483647 w 234"/>
              <a:gd name="T21" fmla="*/ 2147483647 h 132"/>
              <a:gd name="T22" fmla="*/ 2147483647 w 234"/>
              <a:gd name="T23" fmla="*/ 2147483647 h 132"/>
              <a:gd name="T24" fmla="*/ 2147483647 w 234"/>
              <a:gd name="T25" fmla="*/ 2147483647 h 132"/>
              <a:gd name="T26" fmla="*/ 2147483647 w 234"/>
              <a:gd name="T27" fmla="*/ 2147483647 h 132"/>
              <a:gd name="T28" fmla="*/ 2147483647 w 234"/>
              <a:gd name="T29" fmla="*/ 2147483647 h 132"/>
              <a:gd name="T30" fmla="*/ 2147483647 w 234"/>
              <a:gd name="T31" fmla="*/ 2147483647 h 132"/>
              <a:gd name="T32" fmla="*/ 2147483647 w 234"/>
              <a:gd name="T33" fmla="*/ 2147483647 h 132"/>
              <a:gd name="T34" fmla="*/ 2147483647 w 234"/>
              <a:gd name="T35" fmla="*/ 2147483647 h 132"/>
              <a:gd name="T36" fmla="*/ 2147483647 w 234"/>
              <a:gd name="T37" fmla="*/ 2147483647 h 132"/>
              <a:gd name="T38" fmla="*/ 2147483647 w 234"/>
              <a:gd name="T39" fmla="*/ 2147483647 h 132"/>
              <a:gd name="T40" fmla="*/ 2147483647 w 234"/>
              <a:gd name="T41" fmla="*/ 2147483647 h 132"/>
              <a:gd name="T42" fmla="*/ 2147483647 w 234"/>
              <a:gd name="T43" fmla="*/ 2147483647 h 132"/>
              <a:gd name="T44" fmla="*/ 2147483647 w 234"/>
              <a:gd name="T45" fmla="*/ 2147483647 h 132"/>
              <a:gd name="T46" fmla="*/ 2147483647 w 234"/>
              <a:gd name="T47" fmla="*/ 2147483647 h 132"/>
              <a:gd name="T48" fmla="*/ 2147483647 w 234"/>
              <a:gd name="T49" fmla="*/ 2147483647 h 132"/>
              <a:gd name="T50" fmla="*/ 2147483647 w 234"/>
              <a:gd name="T51" fmla="*/ 2147483647 h 132"/>
              <a:gd name="T52" fmla="*/ 2147483647 w 234"/>
              <a:gd name="T53" fmla="*/ 2147483647 h 132"/>
              <a:gd name="T54" fmla="*/ 2147483647 w 234"/>
              <a:gd name="T55" fmla="*/ 2147483647 h 132"/>
              <a:gd name="T56" fmla="*/ 2147483647 w 234"/>
              <a:gd name="T57" fmla="*/ 2147483647 h 132"/>
              <a:gd name="T58" fmla="*/ 2147483647 w 234"/>
              <a:gd name="T59" fmla="*/ 0 h 132"/>
              <a:gd name="T60" fmla="*/ 2147483647 w 234"/>
              <a:gd name="T61" fmla="*/ 0 h 132"/>
              <a:gd name="T62" fmla="*/ 2147483647 w 234"/>
              <a:gd name="T63" fmla="*/ 2147483647 h 132"/>
              <a:gd name="T64" fmla="*/ 2147483647 w 234"/>
              <a:gd name="T65" fmla="*/ 2147483647 h 132"/>
              <a:gd name="T66" fmla="*/ 2147483647 w 234"/>
              <a:gd name="T67" fmla="*/ 2147483647 h 132"/>
              <a:gd name="T68" fmla="*/ 2147483647 w 234"/>
              <a:gd name="T69" fmla="*/ 2147483647 h 132"/>
              <a:gd name="T70" fmla="*/ 2147483647 w 234"/>
              <a:gd name="T71" fmla="*/ 2147483647 h 132"/>
              <a:gd name="T72" fmla="*/ 2147483647 w 234"/>
              <a:gd name="T73" fmla="*/ 2147483647 h 132"/>
              <a:gd name="T74" fmla="*/ 2147483647 w 234"/>
              <a:gd name="T75" fmla="*/ 2147483647 h 132"/>
              <a:gd name="T76" fmla="*/ 0 w 234"/>
              <a:gd name="T77" fmla="*/ 2147483647 h 132"/>
              <a:gd name="T78" fmla="*/ 0 w 234"/>
              <a:gd name="T79" fmla="*/ 2147483647 h 132"/>
              <a:gd name="T80" fmla="*/ 2147483647 w 234"/>
              <a:gd name="T81" fmla="*/ 2147483647 h 132"/>
              <a:gd name="T82" fmla="*/ 2147483647 w 234"/>
              <a:gd name="T83" fmla="*/ 2147483647 h 132"/>
              <a:gd name="T84" fmla="*/ 2147483647 w 234"/>
              <a:gd name="T85" fmla="*/ 2147483647 h 132"/>
              <a:gd name="T86" fmla="*/ 2147483647 w 234"/>
              <a:gd name="T87" fmla="*/ 2147483647 h 132"/>
              <a:gd name="T88" fmla="*/ 2147483647 w 234"/>
              <a:gd name="T89" fmla="*/ 2147483647 h 132"/>
              <a:gd name="T90" fmla="*/ 2147483647 w 234"/>
              <a:gd name="T91" fmla="*/ 2147483647 h 132"/>
              <a:gd name="T92" fmla="*/ 2147483647 w 234"/>
              <a:gd name="T93" fmla="*/ 2147483647 h 13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34"/>
              <a:gd name="T142" fmla="*/ 0 h 132"/>
              <a:gd name="T143" fmla="*/ 234 w 234"/>
              <a:gd name="T144" fmla="*/ 132 h 13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34" h="132">
                <a:moveTo>
                  <a:pt x="78" y="132"/>
                </a:moveTo>
                <a:lnTo>
                  <a:pt x="90" y="132"/>
                </a:lnTo>
                <a:lnTo>
                  <a:pt x="102" y="126"/>
                </a:lnTo>
                <a:lnTo>
                  <a:pt x="108" y="120"/>
                </a:lnTo>
                <a:lnTo>
                  <a:pt x="126" y="120"/>
                </a:lnTo>
                <a:lnTo>
                  <a:pt x="138" y="126"/>
                </a:lnTo>
                <a:lnTo>
                  <a:pt x="168" y="126"/>
                </a:lnTo>
                <a:lnTo>
                  <a:pt x="180" y="120"/>
                </a:lnTo>
                <a:lnTo>
                  <a:pt x="192" y="120"/>
                </a:lnTo>
                <a:lnTo>
                  <a:pt x="198" y="126"/>
                </a:lnTo>
                <a:lnTo>
                  <a:pt x="210" y="126"/>
                </a:lnTo>
                <a:lnTo>
                  <a:pt x="234" y="114"/>
                </a:lnTo>
                <a:lnTo>
                  <a:pt x="234" y="108"/>
                </a:lnTo>
                <a:lnTo>
                  <a:pt x="222" y="96"/>
                </a:lnTo>
                <a:lnTo>
                  <a:pt x="222" y="72"/>
                </a:lnTo>
                <a:lnTo>
                  <a:pt x="198" y="72"/>
                </a:lnTo>
                <a:lnTo>
                  <a:pt x="192" y="66"/>
                </a:lnTo>
                <a:lnTo>
                  <a:pt x="192" y="42"/>
                </a:lnTo>
                <a:lnTo>
                  <a:pt x="186" y="30"/>
                </a:lnTo>
                <a:lnTo>
                  <a:pt x="174" y="18"/>
                </a:lnTo>
                <a:lnTo>
                  <a:pt x="162" y="12"/>
                </a:lnTo>
                <a:lnTo>
                  <a:pt x="150" y="12"/>
                </a:lnTo>
                <a:lnTo>
                  <a:pt x="138" y="18"/>
                </a:lnTo>
                <a:lnTo>
                  <a:pt x="126" y="18"/>
                </a:lnTo>
                <a:lnTo>
                  <a:pt x="114" y="24"/>
                </a:lnTo>
                <a:lnTo>
                  <a:pt x="108" y="30"/>
                </a:lnTo>
                <a:lnTo>
                  <a:pt x="102" y="30"/>
                </a:lnTo>
                <a:lnTo>
                  <a:pt x="102" y="6"/>
                </a:lnTo>
                <a:lnTo>
                  <a:pt x="78" y="6"/>
                </a:lnTo>
                <a:lnTo>
                  <a:pt x="66" y="0"/>
                </a:lnTo>
                <a:lnTo>
                  <a:pt x="54" y="0"/>
                </a:lnTo>
                <a:lnTo>
                  <a:pt x="48" y="12"/>
                </a:lnTo>
                <a:lnTo>
                  <a:pt x="36" y="24"/>
                </a:lnTo>
                <a:lnTo>
                  <a:pt x="30" y="36"/>
                </a:lnTo>
                <a:lnTo>
                  <a:pt x="18" y="54"/>
                </a:lnTo>
                <a:lnTo>
                  <a:pt x="12" y="66"/>
                </a:lnTo>
                <a:lnTo>
                  <a:pt x="6" y="72"/>
                </a:lnTo>
                <a:lnTo>
                  <a:pt x="6" y="78"/>
                </a:lnTo>
                <a:lnTo>
                  <a:pt x="0" y="78"/>
                </a:lnTo>
                <a:lnTo>
                  <a:pt x="0" y="90"/>
                </a:lnTo>
                <a:lnTo>
                  <a:pt x="18" y="108"/>
                </a:lnTo>
                <a:lnTo>
                  <a:pt x="42" y="120"/>
                </a:lnTo>
                <a:lnTo>
                  <a:pt x="54" y="120"/>
                </a:lnTo>
                <a:lnTo>
                  <a:pt x="54" y="114"/>
                </a:lnTo>
                <a:lnTo>
                  <a:pt x="54" y="120"/>
                </a:lnTo>
                <a:lnTo>
                  <a:pt x="66" y="132"/>
                </a:lnTo>
                <a:lnTo>
                  <a:pt x="78" y="13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Benin" descr="© INSCALE GmbH, 05.05.2010&#10;http://www.presentationload.com/">
            <a:extLst>
              <a:ext uri="{FF2B5EF4-FFF2-40B4-BE49-F238E27FC236}">
                <a16:creationId xmlns:a16="http://schemas.microsoft.com/office/drawing/2014/main" id="{863FC8B3-826D-4097-537B-2A0CC52F7886}"/>
              </a:ext>
            </a:extLst>
          </p:cNvPr>
          <p:cNvSpPr>
            <a:spLocks/>
          </p:cNvSpPr>
          <p:nvPr/>
        </p:nvSpPr>
        <p:spPr bwMode="gray">
          <a:xfrm>
            <a:off x="5627901" y="3914648"/>
            <a:ext cx="105113" cy="234197"/>
          </a:xfrm>
          <a:custGeom>
            <a:avLst/>
            <a:gdLst>
              <a:gd name="T0" fmla="*/ 2147483647 w 222"/>
              <a:gd name="T1" fmla="*/ 2147483647 h 498"/>
              <a:gd name="T2" fmla="*/ 2147483647 w 222"/>
              <a:gd name="T3" fmla="*/ 2147483647 h 498"/>
              <a:gd name="T4" fmla="*/ 2147483647 w 222"/>
              <a:gd name="T5" fmla="*/ 2147483647 h 498"/>
              <a:gd name="T6" fmla="*/ 2147483647 w 222"/>
              <a:gd name="T7" fmla="*/ 2147483647 h 498"/>
              <a:gd name="T8" fmla="*/ 2147483647 w 222"/>
              <a:gd name="T9" fmla="*/ 2147483647 h 498"/>
              <a:gd name="T10" fmla="*/ 2147483647 w 222"/>
              <a:gd name="T11" fmla="*/ 2147483647 h 498"/>
              <a:gd name="T12" fmla="*/ 2147483647 w 222"/>
              <a:gd name="T13" fmla="*/ 2147483647 h 498"/>
              <a:gd name="T14" fmla="*/ 2147483647 w 222"/>
              <a:gd name="T15" fmla="*/ 2147483647 h 498"/>
              <a:gd name="T16" fmla="*/ 2147483647 w 222"/>
              <a:gd name="T17" fmla="*/ 2147483647 h 498"/>
              <a:gd name="T18" fmla="*/ 2147483647 w 222"/>
              <a:gd name="T19" fmla="*/ 2147483647 h 498"/>
              <a:gd name="T20" fmla="*/ 2147483647 w 222"/>
              <a:gd name="T21" fmla="*/ 2147483647 h 498"/>
              <a:gd name="T22" fmla="*/ 2147483647 w 222"/>
              <a:gd name="T23" fmla="*/ 2147483647 h 498"/>
              <a:gd name="T24" fmla="*/ 2147483647 w 222"/>
              <a:gd name="T25" fmla="*/ 2147483647 h 498"/>
              <a:gd name="T26" fmla="*/ 2147483647 w 222"/>
              <a:gd name="T27" fmla="*/ 2147483647 h 498"/>
              <a:gd name="T28" fmla="*/ 2147483647 w 222"/>
              <a:gd name="T29" fmla="*/ 2147483647 h 498"/>
              <a:gd name="T30" fmla="*/ 2147483647 w 222"/>
              <a:gd name="T31" fmla="*/ 2147483647 h 498"/>
              <a:gd name="T32" fmla="*/ 2147483647 w 222"/>
              <a:gd name="T33" fmla="*/ 2147483647 h 498"/>
              <a:gd name="T34" fmla="*/ 2147483647 w 222"/>
              <a:gd name="T35" fmla="*/ 2147483647 h 498"/>
              <a:gd name="T36" fmla="*/ 2147483647 w 222"/>
              <a:gd name="T37" fmla="*/ 2147483647 h 498"/>
              <a:gd name="T38" fmla="*/ 2147483647 w 222"/>
              <a:gd name="T39" fmla="*/ 2147483647 h 498"/>
              <a:gd name="T40" fmla="*/ 2147483647 w 222"/>
              <a:gd name="T41" fmla="*/ 2147483647 h 498"/>
              <a:gd name="T42" fmla="*/ 2147483647 w 222"/>
              <a:gd name="T43" fmla="*/ 2147483647 h 498"/>
              <a:gd name="T44" fmla="*/ 2147483647 w 222"/>
              <a:gd name="T45" fmla="*/ 2147483647 h 498"/>
              <a:gd name="T46" fmla="*/ 0 w 222"/>
              <a:gd name="T47" fmla="*/ 2147483647 h 498"/>
              <a:gd name="T48" fmla="*/ 2147483647 w 222"/>
              <a:gd name="T49" fmla="*/ 2147483647 h 498"/>
              <a:gd name="T50" fmla="*/ 2147483647 w 222"/>
              <a:gd name="T51" fmla="*/ 2147483647 h 498"/>
              <a:gd name="T52" fmla="*/ 2147483647 w 222"/>
              <a:gd name="T53" fmla="*/ 2147483647 h 498"/>
              <a:gd name="T54" fmla="*/ 2147483647 w 222"/>
              <a:gd name="T55" fmla="*/ 2147483647 h 498"/>
              <a:gd name="T56" fmla="*/ 2147483647 w 222"/>
              <a:gd name="T57" fmla="*/ 2147483647 h 498"/>
              <a:gd name="T58" fmla="*/ 2147483647 w 222"/>
              <a:gd name="T59" fmla="*/ 2147483647 h 498"/>
              <a:gd name="T60" fmla="*/ 2147483647 w 222"/>
              <a:gd name="T61" fmla="*/ 2147483647 h 498"/>
              <a:gd name="T62" fmla="*/ 2147483647 w 222"/>
              <a:gd name="T63" fmla="*/ 2147483647 h 498"/>
              <a:gd name="T64" fmla="*/ 2147483647 w 222"/>
              <a:gd name="T65" fmla="*/ 2147483647 h 498"/>
              <a:gd name="T66" fmla="*/ 2147483647 w 222"/>
              <a:gd name="T67" fmla="*/ 2147483647 h 498"/>
              <a:gd name="T68" fmla="*/ 2147483647 w 222"/>
              <a:gd name="T69" fmla="*/ 2147483647 h 4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2"/>
              <a:gd name="T106" fmla="*/ 0 h 498"/>
              <a:gd name="T107" fmla="*/ 222 w 222"/>
              <a:gd name="T108" fmla="*/ 498 h 49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2" h="498">
                <a:moveTo>
                  <a:pt x="138" y="372"/>
                </a:moveTo>
                <a:lnTo>
                  <a:pt x="144" y="342"/>
                </a:lnTo>
                <a:lnTo>
                  <a:pt x="138" y="306"/>
                </a:lnTo>
                <a:lnTo>
                  <a:pt x="144" y="276"/>
                </a:lnTo>
                <a:lnTo>
                  <a:pt x="162" y="276"/>
                </a:lnTo>
                <a:lnTo>
                  <a:pt x="174" y="252"/>
                </a:lnTo>
                <a:lnTo>
                  <a:pt x="174" y="222"/>
                </a:lnTo>
                <a:lnTo>
                  <a:pt x="180" y="216"/>
                </a:lnTo>
                <a:lnTo>
                  <a:pt x="186" y="204"/>
                </a:lnTo>
                <a:lnTo>
                  <a:pt x="198" y="198"/>
                </a:lnTo>
                <a:lnTo>
                  <a:pt x="198" y="156"/>
                </a:lnTo>
                <a:lnTo>
                  <a:pt x="210" y="150"/>
                </a:lnTo>
                <a:lnTo>
                  <a:pt x="216" y="150"/>
                </a:lnTo>
                <a:lnTo>
                  <a:pt x="222" y="144"/>
                </a:lnTo>
                <a:lnTo>
                  <a:pt x="222" y="132"/>
                </a:lnTo>
                <a:lnTo>
                  <a:pt x="216" y="126"/>
                </a:lnTo>
                <a:lnTo>
                  <a:pt x="216" y="114"/>
                </a:lnTo>
                <a:lnTo>
                  <a:pt x="210" y="102"/>
                </a:lnTo>
                <a:lnTo>
                  <a:pt x="204" y="96"/>
                </a:lnTo>
                <a:lnTo>
                  <a:pt x="192" y="72"/>
                </a:lnTo>
                <a:lnTo>
                  <a:pt x="198" y="66"/>
                </a:lnTo>
                <a:lnTo>
                  <a:pt x="198" y="60"/>
                </a:lnTo>
                <a:lnTo>
                  <a:pt x="204" y="48"/>
                </a:lnTo>
                <a:lnTo>
                  <a:pt x="198" y="42"/>
                </a:lnTo>
                <a:lnTo>
                  <a:pt x="186" y="36"/>
                </a:lnTo>
                <a:lnTo>
                  <a:pt x="180" y="36"/>
                </a:lnTo>
                <a:lnTo>
                  <a:pt x="174" y="30"/>
                </a:lnTo>
                <a:lnTo>
                  <a:pt x="168" y="30"/>
                </a:lnTo>
                <a:lnTo>
                  <a:pt x="162" y="24"/>
                </a:lnTo>
                <a:lnTo>
                  <a:pt x="156" y="12"/>
                </a:lnTo>
                <a:lnTo>
                  <a:pt x="144" y="0"/>
                </a:lnTo>
                <a:lnTo>
                  <a:pt x="114" y="12"/>
                </a:lnTo>
                <a:lnTo>
                  <a:pt x="114" y="36"/>
                </a:lnTo>
                <a:lnTo>
                  <a:pt x="120" y="36"/>
                </a:lnTo>
                <a:lnTo>
                  <a:pt x="114" y="42"/>
                </a:lnTo>
                <a:lnTo>
                  <a:pt x="108" y="60"/>
                </a:lnTo>
                <a:lnTo>
                  <a:pt x="96" y="60"/>
                </a:lnTo>
                <a:lnTo>
                  <a:pt x="90" y="66"/>
                </a:lnTo>
                <a:lnTo>
                  <a:pt x="84" y="66"/>
                </a:lnTo>
                <a:lnTo>
                  <a:pt x="84" y="78"/>
                </a:lnTo>
                <a:lnTo>
                  <a:pt x="78" y="72"/>
                </a:lnTo>
                <a:lnTo>
                  <a:pt x="48" y="72"/>
                </a:lnTo>
                <a:lnTo>
                  <a:pt x="30" y="90"/>
                </a:lnTo>
                <a:lnTo>
                  <a:pt x="24" y="102"/>
                </a:lnTo>
                <a:lnTo>
                  <a:pt x="12" y="102"/>
                </a:lnTo>
                <a:lnTo>
                  <a:pt x="6" y="114"/>
                </a:lnTo>
                <a:lnTo>
                  <a:pt x="0" y="132"/>
                </a:lnTo>
                <a:lnTo>
                  <a:pt x="0" y="162"/>
                </a:lnTo>
                <a:lnTo>
                  <a:pt x="12" y="168"/>
                </a:lnTo>
                <a:lnTo>
                  <a:pt x="42" y="198"/>
                </a:lnTo>
                <a:lnTo>
                  <a:pt x="42" y="240"/>
                </a:lnTo>
                <a:lnTo>
                  <a:pt x="54" y="252"/>
                </a:lnTo>
                <a:lnTo>
                  <a:pt x="60" y="264"/>
                </a:lnTo>
                <a:lnTo>
                  <a:pt x="60" y="294"/>
                </a:lnTo>
                <a:lnTo>
                  <a:pt x="66" y="306"/>
                </a:lnTo>
                <a:lnTo>
                  <a:pt x="54" y="318"/>
                </a:lnTo>
                <a:lnTo>
                  <a:pt x="54" y="378"/>
                </a:lnTo>
                <a:lnTo>
                  <a:pt x="66" y="390"/>
                </a:lnTo>
                <a:lnTo>
                  <a:pt x="54" y="396"/>
                </a:lnTo>
                <a:lnTo>
                  <a:pt x="60" y="462"/>
                </a:lnTo>
                <a:lnTo>
                  <a:pt x="60" y="468"/>
                </a:lnTo>
                <a:lnTo>
                  <a:pt x="72" y="480"/>
                </a:lnTo>
                <a:lnTo>
                  <a:pt x="72" y="492"/>
                </a:lnTo>
                <a:lnTo>
                  <a:pt x="84" y="492"/>
                </a:lnTo>
                <a:lnTo>
                  <a:pt x="96" y="498"/>
                </a:lnTo>
                <a:lnTo>
                  <a:pt x="108" y="498"/>
                </a:lnTo>
                <a:lnTo>
                  <a:pt x="120" y="474"/>
                </a:lnTo>
                <a:lnTo>
                  <a:pt x="126" y="480"/>
                </a:lnTo>
                <a:lnTo>
                  <a:pt x="138" y="486"/>
                </a:lnTo>
                <a:lnTo>
                  <a:pt x="138" y="37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Belize" descr="© INSCALE GmbH, 05.05.2010&#10;http://www.presentationload.com/">
            <a:extLst>
              <a:ext uri="{FF2B5EF4-FFF2-40B4-BE49-F238E27FC236}">
                <a16:creationId xmlns:a16="http://schemas.microsoft.com/office/drawing/2014/main" id="{B9C709F9-5467-39A2-275B-480FD3B2E805}"/>
              </a:ext>
            </a:extLst>
          </p:cNvPr>
          <p:cNvSpPr>
            <a:spLocks/>
          </p:cNvSpPr>
          <p:nvPr/>
        </p:nvSpPr>
        <p:spPr bwMode="gray">
          <a:xfrm>
            <a:off x="2640505" y="3682294"/>
            <a:ext cx="51634" cy="99579"/>
          </a:xfrm>
          <a:custGeom>
            <a:avLst/>
            <a:gdLst>
              <a:gd name="T0" fmla="*/ 2147483647 w 108"/>
              <a:gd name="T1" fmla="*/ 2147483647 h 210"/>
              <a:gd name="T2" fmla="*/ 2147483647 w 108"/>
              <a:gd name="T3" fmla="*/ 2147483647 h 210"/>
              <a:gd name="T4" fmla="*/ 2147483647 w 108"/>
              <a:gd name="T5" fmla="*/ 2147483647 h 210"/>
              <a:gd name="T6" fmla="*/ 2147483647 w 108"/>
              <a:gd name="T7" fmla="*/ 2147483647 h 210"/>
              <a:gd name="T8" fmla="*/ 2147483647 w 108"/>
              <a:gd name="T9" fmla="*/ 2147483647 h 210"/>
              <a:gd name="T10" fmla="*/ 2147483647 w 108"/>
              <a:gd name="T11" fmla="*/ 0 h 210"/>
              <a:gd name="T12" fmla="*/ 2147483647 w 108"/>
              <a:gd name="T13" fmla="*/ 2147483647 h 210"/>
              <a:gd name="T14" fmla="*/ 2147483647 w 108"/>
              <a:gd name="T15" fmla="*/ 2147483647 h 210"/>
              <a:gd name="T16" fmla="*/ 2147483647 w 108"/>
              <a:gd name="T17" fmla="*/ 2147483647 h 210"/>
              <a:gd name="T18" fmla="*/ 2147483647 w 108"/>
              <a:gd name="T19" fmla="*/ 2147483647 h 210"/>
              <a:gd name="T20" fmla="*/ 2147483647 w 108"/>
              <a:gd name="T21" fmla="*/ 2147483647 h 210"/>
              <a:gd name="T22" fmla="*/ 2147483647 w 108"/>
              <a:gd name="T23" fmla="*/ 2147483647 h 210"/>
              <a:gd name="T24" fmla="*/ 2147483647 w 108"/>
              <a:gd name="T25" fmla="*/ 2147483647 h 210"/>
              <a:gd name="T26" fmla="*/ 2147483647 w 108"/>
              <a:gd name="T27" fmla="*/ 2147483647 h 210"/>
              <a:gd name="T28" fmla="*/ 2147483647 w 108"/>
              <a:gd name="T29" fmla="*/ 2147483647 h 210"/>
              <a:gd name="T30" fmla="*/ 2147483647 w 108"/>
              <a:gd name="T31" fmla="*/ 2147483647 h 210"/>
              <a:gd name="T32" fmla="*/ 2147483647 w 108"/>
              <a:gd name="T33" fmla="*/ 2147483647 h 210"/>
              <a:gd name="T34" fmla="*/ 2147483647 w 108"/>
              <a:gd name="T35" fmla="*/ 2147483647 h 210"/>
              <a:gd name="T36" fmla="*/ 0 w 108"/>
              <a:gd name="T37" fmla="*/ 2147483647 h 210"/>
              <a:gd name="T38" fmla="*/ 2147483647 w 108"/>
              <a:gd name="T39" fmla="*/ 2147483647 h 210"/>
              <a:gd name="T40" fmla="*/ 2147483647 w 108"/>
              <a:gd name="T41" fmla="*/ 2147483647 h 210"/>
              <a:gd name="T42" fmla="*/ 2147483647 w 108"/>
              <a:gd name="T43" fmla="*/ 2147483647 h 210"/>
              <a:gd name="T44" fmla="*/ 2147483647 w 108"/>
              <a:gd name="T45" fmla="*/ 2147483647 h 210"/>
              <a:gd name="T46" fmla="*/ 2147483647 w 108"/>
              <a:gd name="T47" fmla="*/ 2147483647 h 210"/>
              <a:gd name="T48" fmla="*/ 2147483647 w 108"/>
              <a:gd name="T49" fmla="*/ 2147483647 h 210"/>
              <a:gd name="T50" fmla="*/ 2147483647 w 108"/>
              <a:gd name="T51" fmla="*/ 2147483647 h 210"/>
              <a:gd name="T52" fmla="*/ 2147483647 w 108"/>
              <a:gd name="T53" fmla="*/ 2147483647 h 210"/>
              <a:gd name="T54" fmla="*/ 2147483647 w 108"/>
              <a:gd name="T55" fmla="*/ 2147483647 h 21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8"/>
              <a:gd name="T85" fmla="*/ 0 h 210"/>
              <a:gd name="T86" fmla="*/ 108 w 108"/>
              <a:gd name="T87" fmla="*/ 210 h 21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8" h="210">
                <a:moveTo>
                  <a:pt x="108" y="30"/>
                </a:moveTo>
                <a:lnTo>
                  <a:pt x="108" y="24"/>
                </a:lnTo>
                <a:lnTo>
                  <a:pt x="102" y="24"/>
                </a:lnTo>
                <a:lnTo>
                  <a:pt x="90" y="18"/>
                </a:lnTo>
                <a:lnTo>
                  <a:pt x="84" y="12"/>
                </a:lnTo>
                <a:lnTo>
                  <a:pt x="78" y="0"/>
                </a:lnTo>
                <a:lnTo>
                  <a:pt x="78" y="6"/>
                </a:lnTo>
                <a:lnTo>
                  <a:pt x="72" y="12"/>
                </a:lnTo>
                <a:lnTo>
                  <a:pt x="72" y="24"/>
                </a:lnTo>
                <a:lnTo>
                  <a:pt x="66" y="36"/>
                </a:lnTo>
                <a:lnTo>
                  <a:pt x="54" y="42"/>
                </a:lnTo>
                <a:lnTo>
                  <a:pt x="48" y="48"/>
                </a:lnTo>
                <a:lnTo>
                  <a:pt x="42" y="48"/>
                </a:lnTo>
                <a:lnTo>
                  <a:pt x="42" y="42"/>
                </a:lnTo>
                <a:lnTo>
                  <a:pt x="36" y="36"/>
                </a:lnTo>
                <a:lnTo>
                  <a:pt x="30" y="36"/>
                </a:lnTo>
                <a:lnTo>
                  <a:pt x="30" y="42"/>
                </a:lnTo>
                <a:lnTo>
                  <a:pt x="24" y="54"/>
                </a:lnTo>
                <a:lnTo>
                  <a:pt x="0" y="210"/>
                </a:lnTo>
                <a:lnTo>
                  <a:pt x="30" y="210"/>
                </a:lnTo>
                <a:lnTo>
                  <a:pt x="42" y="168"/>
                </a:lnTo>
                <a:lnTo>
                  <a:pt x="60" y="174"/>
                </a:lnTo>
                <a:lnTo>
                  <a:pt x="84" y="150"/>
                </a:lnTo>
                <a:lnTo>
                  <a:pt x="84" y="90"/>
                </a:lnTo>
                <a:lnTo>
                  <a:pt x="90" y="78"/>
                </a:lnTo>
                <a:lnTo>
                  <a:pt x="96" y="60"/>
                </a:lnTo>
                <a:lnTo>
                  <a:pt x="108" y="36"/>
                </a:lnTo>
                <a:lnTo>
                  <a:pt x="108" y="3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Belgium" descr="© INSCALE GmbH, 05.05.2010&#10;http://www.presentationload.com/">
            <a:extLst>
              <a:ext uri="{FF2B5EF4-FFF2-40B4-BE49-F238E27FC236}">
                <a16:creationId xmlns:a16="http://schemas.microsoft.com/office/drawing/2014/main" id="{DEBF66C2-6658-8B8D-4161-A7CD6B537BA7}"/>
              </a:ext>
            </a:extLst>
          </p:cNvPr>
          <p:cNvSpPr>
            <a:spLocks/>
          </p:cNvSpPr>
          <p:nvPr/>
        </p:nvSpPr>
        <p:spPr bwMode="gray">
          <a:xfrm>
            <a:off x="5727481" y="2439390"/>
            <a:ext cx="105113" cy="71919"/>
          </a:xfrm>
          <a:custGeom>
            <a:avLst/>
            <a:gdLst>
              <a:gd name="T0" fmla="*/ 0 w 222"/>
              <a:gd name="T1" fmla="*/ 2147483647 h 150"/>
              <a:gd name="T2" fmla="*/ 2147483647 w 222"/>
              <a:gd name="T3" fmla="*/ 2147483647 h 150"/>
              <a:gd name="T4" fmla="*/ 2147483647 w 222"/>
              <a:gd name="T5" fmla="*/ 2147483647 h 150"/>
              <a:gd name="T6" fmla="*/ 2147483647 w 222"/>
              <a:gd name="T7" fmla="*/ 2147483647 h 150"/>
              <a:gd name="T8" fmla="*/ 2147483647 w 222"/>
              <a:gd name="T9" fmla="*/ 2147483647 h 150"/>
              <a:gd name="T10" fmla="*/ 2147483647 w 222"/>
              <a:gd name="T11" fmla="*/ 2147483647 h 150"/>
              <a:gd name="T12" fmla="*/ 2147483647 w 222"/>
              <a:gd name="T13" fmla="*/ 2147483647 h 150"/>
              <a:gd name="T14" fmla="*/ 2147483647 w 222"/>
              <a:gd name="T15" fmla="*/ 2147483647 h 150"/>
              <a:gd name="T16" fmla="*/ 2147483647 w 222"/>
              <a:gd name="T17" fmla="*/ 2147483647 h 150"/>
              <a:gd name="T18" fmla="*/ 2147483647 w 222"/>
              <a:gd name="T19" fmla="*/ 2147483647 h 150"/>
              <a:gd name="T20" fmla="*/ 2147483647 w 222"/>
              <a:gd name="T21" fmla="*/ 2147483647 h 150"/>
              <a:gd name="T22" fmla="*/ 2147483647 w 222"/>
              <a:gd name="T23" fmla="*/ 2147483647 h 150"/>
              <a:gd name="T24" fmla="*/ 2147483647 w 222"/>
              <a:gd name="T25" fmla="*/ 2147483647 h 150"/>
              <a:gd name="T26" fmla="*/ 2147483647 w 222"/>
              <a:gd name="T27" fmla="*/ 2147483647 h 150"/>
              <a:gd name="T28" fmla="*/ 2147483647 w 222"/>
              <a:gd name="T29" fmla="*/ 2147483647 h 150"/>
              <a:gd name="T30" fmla="*/ 2147483647 w 222"/>
              <a:gd name="T31" fmla="*/ 2147483647 h 150"/>
              <a:gd name="T32" fmla="*/ 2147483647 w 222"/>
              <a:gd name="T33" fmla="*/ 2147483647 h 150"/>
              <a:gd name="T34" fmla="*/ 2147483647 w 222"/>
              <a:gd name="T35" fmla="*/ 2147483647 h 150"/>
              <a:gd name="T36" fmla="*/ 2147483647 w 222"/>
              <a:gd name="T37" fmla="*/ 2147483647 h 150"/>
              <a:gd name="T38" fmla="*/ 2147483647 w 222"/>
              <a:gd name="T39" fmla="*/ 2147483647 h 150"/>
              <a:gd name="T40" fmla="*/ 2147483647 w 222"/>
              <a:gd name="T41" fmla="*/ 2147483647 h 150"/>
              <a:gd name="T42" fmla="*/ 2147483647 w 222"/>
              <a:gd name="T43" fmla="*/ 2147483647 h 150"/>
              <a:gd name="T44" fmla="*/ 2147483647 w 222"/>
              <a:gd name="T45" fmla="*/ 2147483647 h 150"/>
              <a:gd name="T46" fmla="*/ 2147483647 w 222"/>
              <a:gd name="T47" fmla="*/ 2147483647 h 150"/>
              <a:gd name="T48" fmla="*/ 2147483647 w 222"/>
              <a:gd name="T49" fmla="*/ 2147483647 h 150"/>
              <a:gd name="T50" fmla="*/ 2147483647 w 222"/>
              <a:gd name="T51" fmla="*/ 2147483647 h 150"/>
              <a:gd name="T52" fmla="*/ 2147483647 w 222"/>
              <a:gd name="T53" fmla="*/ 2147483647 h 150"/>
              <a:gd name="T54" fmla="*/ 2147483647 w 222"/>
              <a:gd name="T55" fmla="*/ 2147483647 h 150"/>
              <a:gd name="T56" fmla="*/ 2147483647 w 222"/>
              <a:gd name="T57" fmla="*/ 2147483647 h 150"/>
              <a:gd name="T58" fmla="*/ 2147483647 w 222"/>
              <a:gd name="T59" fmla="*/ 2147483647 h 150"/>
              <a:gd name="T60" fmla="*/ 2147483647 w 222"/>
              <a:gd name="T61" fmla="*/ 2147483647 h 150"/>
              <a:gd name="T62" fmla="*/ 2147483647 w 222"/>
              <a:gd name="T63" fmla="*/ 2147483647 h 150"/>
              <a:gd name="T64" fmla="*/ 2147483647 w 222"/>
              <a:gd name="T65" fmla="*/ 2147483647 h 150"/>
              <a:gd name="T66" fmla="*/ 2147483647 w 222"/>
              <a:gd name="T67" fmla="*/ 2147483647 h 150"/>
              <a:gd name="T68" fmla="*/ 2147483647 w 222"/>
              <a:gd name="T69" fmla="*/ 2147483647 h 150"/>
              <a:gd name="T70" fmla="*/ 2147483647 w 222"/>
              <a:gd name="T71" fmla="*/ 2147483647 h 150"/>
              <a:gd name="T72" fmla="*/ 2147483647 w 222"/>
              <a:gd name="T73" fmla="*/ 2147483647 h 150"/>
              <a:gd name="T74" fmla="*/ 2147483647 w 222"/>
              <a:gd name="T75" fmla="*/ 2147483647 h 150"/>
              <a:gd name="T76" fmla="*/ 2147483647 w 222"/>
              <a:gd name="T77" fmla="*/ 2147483647 h 150"/>
              <a:gd name="T78" fmla="*/ 2147483647 w 222"/>
              <a:gd name="T79" fmla="*/ 2147483647 h 150"/>
              <a:gd name="T80" fmla="*/ 2147483647 w 222"/>
              <a:gd name="T81" fmla="*/ 0 h 150"/>
              <a:gd name="T82" fmla="*/ 2147483647 w 222"/>
              <a:gd name="T83" fmla="*/ 0 h 150"/>
              <a:gd name="T84" fmla="*/ 2147483647 w 222"/>
              <a:gd name="T85" fmla="*/ 2147483647 h 150"/>
              <a:gd name="T86" fmla="*/ 2147483647 w 222"/>
              <a:gd name="T87" fmla="*/ 0 h 150"/>
              <a:gd name="T88" fmla="*/ 2147483647 w 222"/>
              <a:gd name="T89" fmla="*/ 2147483647 h 150"/>
              <a:gd name="T90" fmla="*/ 2147483647 w 222"/>
              <a:gd name="T91" fmla="*/ 2147483647 h 150"/>
              <a:gd name="T92" fmla="*/ 2147483647 w 222"/>
              <a:gd name="T93" fmla="*/ 2147483647 h 150"/>
              <a:gd name="T94" fmla="*/ 2147483647 w 222"/>
              <a:gd name="T95" fmla="*/ 2147483647 h 150"/>
              <a:gd name="T96" fmla="*/ 2147483647 w 222"/>
              <a:gd name="T97" fmla="*/ 2147483647 h 150"/>
              <a:gd name="T98" fmla="*/ 2147483647 w 222"/>
              <a:gd name="T99" fmla="*/ 2147483647 h 150"/>
              <a:gd name="T100" fmla="*/ 2147483647 w 222"/>
              <a:gd name="T101" fmla="*/ 2147483647 h 150"/>
              <a:gd name="T102" fmla="*/ 0 w 222"/>
              <a:gd name="T103" fmla="*/ 2147483647 h 150"/>
              <a:gd name="T104" fmla="*/ 0 w 222"/>
              <a:gd name="T105" fmla="*/ 2147483647 h 15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2"/>
              <a:gd name="T160" fmla="*/ 0 h 150"/>
              <a:gd name="T161" fmla="*/ 222 w 222"/>
              <a:gd name="T162" fmla="*/ 150 h 15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2" h="150">
                <a:moveTo>
                  <a:pt x="0" y="42"/>
                </a:moveTo>
                <a:lnTo>
                  <a:pt x="6" y="60"/>
                </a:lnTo>
                <a:lnTo>
                  <a:pt x="30" y="66"/>
                </a:lnTo>
                <a:lnTo>
                  <a:pt x="42" y="78"/>
                </a:lnTo>
                <a:lnTo>
                  <a:pt x="66" y="78"/>
                </a:lnTo>
                <a:lnTo>
                  <a:pt x="78" y="84"/>
                </a:lnTo>
                <a:lnTo>
                  <a:pt x="84" y="90"/>
                </a:lnTo>
                <a:lnTo>
                  <a:pt x="84" y="114"/>
                </a:lnTo>
                <a:lnTo>
                  <a:pt x="108" y="114"/>
                </a:lnTo>
                <a:lnTo>
                  <a:pt x="120" y="102"/>
                </a:lnTo>
                <a:lnTo>
                  <a:pt x="120" y="126"/>
                </a:lnTo>
                <a:lnTo>
                  <a:pt x="132" y="126"/>
                </a:lnTo>
                <a:lnTo>
                  <a:pt x="144" y="132"/>
                </a:lnTo>
                <a:lnTo>
                  <a:pt x="150" y="132"/>
                </a:lnTo>
                <a:lnTo>
                  <a:pt x="162" y="144"/>
                </a:lnTo>
                <a:lnTo>
                  <a:pt x="180" y="144"/>
                </a:lnTo>
                <a:lnTo>
                  <a:pt x="192" y="150"/>
                </a:lnTo>
                <a:lnTo>
                  <a:pt x="192" y="144"/>
                </a:lnTo>
                <a:lnTo>
                  <a:pt x="186" y="132"/>
                </a:lnTo>
                <a:lnTo>
                  <a:pt x="174" y="120"/>
                </a:lnTo>
                <a:lnTo>
                  <a:pt x="174" y="114"/>
                </a:lnTo>
                <a:lnTo>
                  <a:pt x="180" y="114"/>
                </a:lnTo>
                <a:lnTo>
                  <a:pt x="192" y="108"/>
                </a:lnTo>
                <a:lnTo>
                  <a:pt x="198" y="102"/>
                </a:lnTo>
                <a:lnTo>
                  <a:pt x="204" y="102"/>
                </a:lnTo>
                <a:lnTo>
                  <a:pt x="204" y="96"/>
                </a:lnTo>
                <a:lnTo>
                  <a:pt x="210" y="90"/>
                </a:lnTo>
                <a:lnTo>
                  <a:pt x="222" y="90"/>
                </a:lnTo>
                <a:lnTo>
                  <a:pt x="216" y="84"/>
                </a:lnTo>
                <a:lnTo>
                  <a:pt x="216" y="66"/>
                </a:lnTo>
                <a:lnTo>
                  <a:pt x="204" y="54"/>
                </a:lnTo>
                <a:lnTo>
                  <a:pt x="180" y="54"/>
                </a:lnTo>
                <a:lnTo>
                  <a:pt x="180" y="42"/>
                </a:lnTo>
                <a:lnTo>
                  <a:pt x="186" y="36"/>
                </a:lnTo>
                <a:lnTo>
                  <a:pt x="186" y="18"/>
                </a:lnTo>
                <a:lnTo>
                  <a:pt x="180" y="12"/>
                </a:lnTo>
                <a:lnTo>
                  <a:pt x="174" y="12"/>
                </a:lnTo>
                <a:lnTo>
                  <a:pt x="162" y="18"/>
                </a:lnTo>
                <a:lnTo>
                  <a:pt x="150" y="18"/>
                </a:lnTo>
                <a:lnTo>
                  <a:pt x="144" y="12"/>
                </a:lnTo>
                <a:lnTo>
                  <a:pt x="144" y="0"/>
                </a:lnTo>
                <a:lnTo>
                  <a:pt x="108" y="0"/>
                </a:lnTo>
                <a:lnTo>
                  <a:pt x="108" y="6"/>
                </a:lnTo>
                <a:lnTo>
                  <a:pt x="96" y="0"/>
                </a:lnTo>
                <a:lnTo>
                  <a:pt x="96" y="12"/>
                </a:lnTo>
                <a:lnTo>
                  <a:pt x="78" y="6"/>
                </a:lnTo>
                <a:lnTo>
                  <a:pt x="72" y="18"/>
                </a:lnTo>
                <a:lnTo>
                  <a:pt x="66" y="12"/>
                </a:lnTo>
                <a:lnTo>
                  <a:pt x="42" y="12"/>
                </a:lnTo>
                <a:lnTo>
                  <a:pt x="36" y="6"/>
                </a:lnTo>
                <a:lnTo>
                  <a:pt x="24" y="6"/>
                </a:lnTo>
                <a:lnTo>
                  <a:pt x="0" y="24"/>
                </a:lnTo>
                <a:lnTo>
                  <a:pt x="0" y="42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Bangladesh" descr="© INSCALE GmbH, 05.05.2010&#10;http://www.presentationload.com/">
            <a:extLst>
              <a:ext uri="{FF2B5EF4-FFF2-40B4-BE49-F238E27FC236}">
                <a16:creationId xmlns:a16="http://schemas.microsoft.com/office/drawing/2014/main" id="{B8E0E8AE-0C5C-C86D-40B8-3DFEA13DD224}"/>
              </a:ext>
            </a:extLst>
          </p:cNvPr>
          <p:cNvSpPr>
            <a:spLocks/>
          </p:cNvSpPr>
          <p:nvPr/>
        </p:nvSpPr>
        <p:spPr bwMode="gray">
          <a:xfrm>
            <a:off x="8482525" y="3376178"/>
            <a:ext cx="177030" cy="201004"/>
          </a:xfrm>
          <a:custGeom>
            <a:avLst/>
            <a:gdLst>
              <a:gd name="T0" fmla="*/ 2147483647 w 372"/>
              <a:gd name="T1" fmla="*/ 2147483647 h 426"/>
              <a:gd name="T2" fmla="*/ 2147483647 w 372"/>
              <a:gd name="T3" fmla="*/ 2147483647 h 426"/>
              <a:gd name="T4" fmla="*/ 2147483647 w 372"/>
              <a:gd name="T5" fmla="*/ 2147483647 h 426"/>
              <a:gd name="T6" fmla="*/ 2147483647 w 372"/>
              <a:gd name="T7" fmla="*/ 2147483647 h 426"/>
              <a:gd name="T8" fmla="*/ 2147483647 w 372"/>
              <a:gd name="T9" fmla="*/ 2147483647 h 426"/>
              <a:gd name="T10" fmla="*/ 2147483647 w 372"/>
              <a:gd name="T11" fmla="*/ 2147483647 h 426"/>
              <a:gd name="T12" fmla="*/ 2147483647 w 372"/>
              <a:gd name="T13" fmla="*/ 2147483647 h 426"/>
              <a:gd name="T14" fmla="*/ 2147483647 w 372"/>
              <a:gd name="T15" fmla="*/ 2147483647 h 426"/>
              <a:gd name="T16" fmla="*/ 2147483647 w 372"/>
              <a:gd name="T17" fmla="*/ 2147483647 h 426"/>
              <a:gd name="T18" fmla="*/ 2147483647 w 372"/>
              <a:gd name="T19" fmla="*/ 2147483647 h 426"/>
              <a:gd name="T20" fmla="*/ 2147483647 w 372"/>
              <a:gd name="T21" fmla="*/ 2147483647 h 426"/>
              <a:gd name="T22" fmla="*/ 2147483647 w 372"/>
              <a:gd name="T23" fmla="*/ 2147483647 h 426"/>
              <a:gd name="T24" fmla="*/ 2147483647 w 372"/>
              <a:gd name="T25" fmla="*/ 2147483647 h 426"/>
              <a:gd name="T26" fmla="*/ 2147483647 w 372"/>
              <a:gd name="T27" fmla="*/ 2147483647 h 426"/>
              <a:gd name="T28" fmla="*/ 2147483647 w 372"/>
              <a:gd name="T29" fmla="*/ 2147483647 h 426"/>
              <a:gd name="T30" fmla="*/ 2147483647 w 372"/>
              <a:gd name="T31" fmla="*/ 2147483647 h 426"/>
              <a:gd name="T32" fmla="*/ 2147483647 w 372"/>
              <a:gd name="T33" fmla="*/ 2147483647 h 426"/>
              <a:gd name="T34" fmla="*/ 2147483647 w 372"/>
              <a:gd name="T35" fmla="*/ 2147483647 h 426"/>
              <a:gd name="T36" fmla="*/ 2147483647 w 372"/>
              <a:gd name="T37" fmla="*/ 2147483647 h 426"/>
              <a:gd name="T38" fmla="*/ 2147483647 w 372"/>
              <a:gd name="T39" fmla="*/ 2147483647 h 426"/>
              <a:gd name="T40" fmla="*/ 2147483647 w 372"/>
              <a:gd name="T41" fmla="*/ 2147483647 h 426"/>
              <a:gd name="T42" fmla="*/ 2147483647 w 372"/>
              <a:gd name="T43" fmla="*/ 2147483647 h 426"/>
              <a:gd name="T44" fmla="*/ 2147483647 w 372"/>
              <a:gd name="T45" fmla="*/ 2147483647 h 426"/>
              <a:gd name="T46" fmla="*/ 2147483647 w 372"/>
              <a:gd name="T47" fmla="*/ 2147483647 h 426"/>
              <a:gd name="T48" fmla="*/ 2147483647 w 372"/>
              <a:gd name="T49" fmla="*/ 2147483647 h 426"/>
              <a:gd name="T50" fmla="*/ 2147483647 w 372"/>
              <a:gd name="T51" fmla="*/ 2147483647 h 426"/>
              <a:gd name="T52" fmla="*/ 2147483647 w 372"/>
              <a:gd name="T53" fmla="*/ 2147483647 h 426"/>
              <a:gd name="T54" fmla="*/ 2147483647 w 372"/>
              <a:gd name="T55" fmla="*/ 2147483647 h 426"/>
              <a:gd name="T56" fmla="*/ 2147483647 w 372"/>
              <a:gd name="T57" fmla="*/ 2147483647 h 426"/>
              <a:gd name="T58" fmla="*/ 2147483647 w 372"/>
              <a:gd name="T59" fmla="*/ 2147483647 h 426"/>
              <a:gd name="T60" fmla="*/ 2147483647 w 372"/>
              <a:gd name="T61" fmla="*/ 2147483647 h 426"/>
              <a:gd name="T62" fmla="*/ 2147483647 w 372"/>
              <a:gd name="T63" fmla="*/ 2147483647 h 426"/>
              <a:gd name="T64" fmla="*/ 2147483647 w 372"/>
              <a:gd name="T65" fmla="*/ 2147483647 h 426"/>
              <a:gd name="T66" fmla="*/ 2147483647 w 372"/>
              <a:gd name="T67" fmla="*/ 2147483647 h 426"/>
              <a:gd name="T68" fmla="*/ 2147483647 w 372"/>
              <a:gd name="T69" fmla="*/ 2147483647 h 426"/>
              <a:gd name="T70" fmla="*/ 2147483647 w 372"/>
              <a:gd name="T71" fmla="*/ 2147483647 h 426"/>
              <a:gd name="T72" fmla="*/ 2147483647 w 372"/>
              <a:gd name="T73" fmla="*/ 2147483647 h 426"/>
              <a:gd name="T74" fmla="*/ 2147483647 w 372"/>
              <a:gd name="T75" fmla="*/ 2147483647 h 426"/>
              <a:gd name="T76" fmla="*/ 2147483647 w 372"/>
              <a:gd name="T77" fmla="*/ 2147483647 h 426"/>
              <a:gd name="T78" fmla="*/ 2147483647 w 372"/>
              <a:gd name="T79" fmla="*/ 2147483647 h 426"/>
              <a:gd name="T80" fmla="*/ 2147483647 w 372"/>
              <a:gd name="T81" fmla="*/ 2147483647 h 426"/>
              <a:gd name="T82" fmla="*/ 2147483647 w 372"/>
              <a:gd name="T83" fmla="*/ 2147483647 h 426"/>
              <a:gd name="T84" fmla="*/ 2147483647 w 372"/>
              <a:gd name="T85" fmla="*/ 0 h 426"/>
              <a:gd name="T86" fmla="*/ 2147483647 w 372"/>
              <a:gd name="T87" fmla="*/ 2147483647 h 426"/>
              <a:gd name="T88" fmla="*/ 0 w 372"/>
              <a:gd name="T89" fmla="*/ 2147483647 h 426"/>
              <a:gd name="T90" fmla="*/ 2147483647 w 372"/>
              <a:gd name="T91" fmla="*/ 2147483647 h 426"/>
              <a:gd name="T92" fmla="*/ 2147483647 w 372"/>
              <a:gd name="T93" fmla="*/ 2147483647 h 426"/>
              <a:gd name="T94" fmla="*/ 2147483647 w 372"/>
              <a:gd name="T95" fmla="*/ 2147483647 h 426"/>
              <a:gd name="T96" fmla="*/ 2147483647 w 372"/>
              <a:gd name="T97" fmla="*/ 2147483647 h 426"/>
              <a:gd name="T98" fmla="*/ 2147483647 w 372"/>
              <a:gd name="T99" fmla="*/ 2147483647 h 426"/>
              <a:gd name="T100" fmla="*/ 2147483647 w 372"/>
              <a:gd name="T101" fmla="*/ 2147483647 h 426"/>
              <a:gd name="T102" fmla="*/ 2147483647 w 372"/>
              <a:gd name="T103" fmla="*/ 2147483647 h 426"/>
              <a:gd name="T104" fmla="*/ 2147483647 w 372"/>
              <a:gd name="T105" fmla="*/ 2147483647 h 426"/>
              <a:gd name="T106" fmla="*/ 2147483647 w 372"/>
              <a:gd name="T107" fmla="*/ 2147483647 h 426"/>
              <a:gd name="T108" fmla="*/ 2147483647 w 372"/>
              <a:gd name="T109" fmla="*/ 2147483647 h 426"/>
              <a:gd name="T110" fmla="*/ 2147483647 w 372"/>
              <a:gd name="T111" fmla="*/ 2147483647 h 426"/>
              <a:gd name="T112" fmla="*/ 2147483647 w 372"/>
              <a:gd name="T113" fmla="*/ 2147483647 h 426"/>
              <a:gd name="T114" fmla="*/ 2147483647 w 372"/>
              <a:gd name="T115" fmla="*/ 2147483647 h 4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72"/>
              <a:gd name="T175" fmla="*/ 0 h 426"/>
              <a:gd name="T176" fmla="*/ 372 w 372"/>
              <a:gd name="T177" fmla="*/ 426 h 4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72" h="426">
                <a:moveTo>
                  <a:pt x="132" y="414"/>
                </a:moveTo>
                <a:lnTo>
                  <a:pt x="138" y="354"/>
                </a:lnTo>
                <a:lnTo>
                  <a:pt x="144" y="354"/>
                </a:lnTo>
                <a:lnTo>
                  <a:pt x="150" y="360"/>
                </a:lnTo>
                <a:lnTo>
                  <a:pt x="162" y="360"/>
                </a:lnTo>
                <a:lnTo>
                  <a:pt x="174" y="366"/>
                </a:lnTo>
                <a:lnTo>
                  <a:pt x="192" y="372"/>
                </a:lnTo>
                <a:lnTo>
                  <a:pt x="216" y="372"/>
                </a:lnTo>
                <a:lnTo>
                  <a:pt x="210" y="366"/>
                </a:lnTo>
                <a:lnTo>
                  <a:pt x="210" y="348"/>
                </a:lnTo>
                <a:lnTo>
                  <a:pt x="204" y="342"/>
                </a:lnTo>
                <a:lnTo>
                  <a:pt x="222" y="342"/>
                </a:lnTo>
                <a:lnTo>
                  <a:pt x="258" y="360"/>
                </a:lnTo>
                <a:lnTo>
                  <a:pt x="270" y="360"/>
                </a:lnTo>
                <a:lnTo>
                  <a:pt x="282" y="348"/>
                </a:lnTo>
                <a:lnTo>
                  <a:pt x="282" y="336"/>
                </a:lnTo>
                <a:lnTo>
                  <a:pt x="270" y="300"/>
                </a:lnTo>
                <a:lnTo>
                  <a:pt x="318" y="354"/>
                </a:lnTo>
                <a:lnTo>
                  <a:pt x="318" y="360"/>
                </a:lnTo>
                <a:lnTo>
                  <a:pt x="312" y="366"/>
                </a:lnTo>
                <a:lnTo>
                  <a:pt x="312" y="390"/>
                </a:lnTo>
                <a:lnTo>
                  <a:pt x="306" y="402"/>
                </a:lnTo>
                <a:lnTo>
                  <a:pt x="306" y="414"/>
                </a:lnTo>
                <a:lnTo>
                  <a:pt x="312" y="420"/>
                </a:lnTo>
                <a:lnTo>
                  <a:pt x="324" y="420"/>
                </a:lnTo>
                <a:lnTo>
                  <a:pt x="330" y="426"/>
                </a:lnTo>
                <a:lnTo>
                  <a:pt x="336" y="414"/>
                </a:lnTo>
                <a:lnTo>
                  <a:pt x="336" y="408"/>
                </a:lnTo>
                <a:lnTo>
                  <a:pt x="372" y="414"/>
                </a:lnTo>
                <a:lnTo>
                  <a:pt x="360" y="354"/>
                </a:lnTo>
                <a:lnTo>
                  <a:pt x="360" y="348"/>
                </a:lnTo>
                <a:lnTo>
                  <a:pt x="354" y="342"/>
                </a:lnTo>
                <a:lnTo>
                  <a:pt x="348" y="330"/>
                </a:lnTo>
                <a:lnTo>
                  <a:pt x="342" y="312"/>
                </a:lnTo>
                <a:lnTo>
                  <a:pt x="336" y="300"/>
                </a:lnTo>
                <a:lnTo>
                  <a:pt x="336" y="288"/>
                </a:lnTo>
                <a:lnTo>
                  <a:pt x="330" y="276"/>
                </a:lnTo>
                <a:lnTo>
                  <a:pt x="330" y="270"/>
                </a:lnTo>
                <a:lnTo>
                  <a:pt x="324" y="258"/>
                </a:lnTo>
                <a:lnTo>
                  <a:pt x="324" y="240"/>
                </a:lnTo>
                <a:lnTo>
                  <a:pt x="318" y="234"/>
                </a:lnTo>
                <a:lnTo>
                  <a:pt x="306" y="228"/>
                </a:lnTo>
                <a:lnTo>
                  <a:pt x="288" y="228"/>
                </a:lnTo>
                <a:lnTo>
                  <a:pt x="288" y="252"/>
                </a:lnTo>
                <a:lnTo>
                  <a:pt x="282" y="288"/>
                </a:lnTo>
                <a:lnTo>
                  <a:pt x="264" y="264"/>
                </a:lnTo>
                <a:lnTo>
                  <a:pt x="258" y="264"/>
                </a:lnTo>
                <a:lnTo>
                  <a:pt x="240" y="246"/>
                </a:lnTo>
                <a:lnTo>
                  <a:pt x="234" y="234"/>
                </a:lnTo>
                <a:lnTo>
                  <a:pt x="234" y="216"/>
                </a:lnTo>
                <a:lnTo>
                  <a:pt x="240" y="204"/>
                </a:lnTo>
                <a:lnTo>
                  <a:pt x="252" y="192"/>
                </a:lnTo>
                <a:lnTo>
                  <a:pt x="258" y="192"/>
                </a:lnTo>
                <a:lnTo>
                  <a:pt x="270" y="186"/>
                </a:lnTo>
                <a:lnTo>
                  <a:pt x="276" y="186"/>
                </a:lnTo>
                <a:lnTo>
                  <a:pt x="282" y="180"/>
                </a:lnTo>
                <a:lnTo>
                  <a:pt x="288" y="168"/>
                </a:lnTo>
                <a:lnTo>
                  <a:pt x="294" y="150"/>
                </a:lnTo>
                <a:lnTo>
                  <a:pt x="294" y="138"/>
                </a:lnTo>
                <a:lnTo>
                  <a:pt x="300" y="138"/>
                </a:lnTo>
                <a:lnTo>
                  <a:pt x="306" y="132"/>
                </a:lnTo>
                <a:lnTo>
                  <a:pt x="306" y="126"/>
                </a:lnTo>
                <a:lnTo>
                  <a:pt x="282" y="102"/>
                </a:lnTo>
                <a:lnTo>
                  <a:pt x="276" y="102"/>
                </a:lnTo>
                <a:lnTo>
                  <a:pt x="228" y="114"/>
                </a:lnTo>
                <a:lnTo>
                  <a:pt x="210" y="114"/>
                </a:lnTo>
                <a:lnTo>
                  <a:pt x="198" y="108"/>
                </a:lnTo>
                <a:lnTo>
                  <a:pt x="138" y="108"/>
                </a:lnTo>
                <a:lnTo>
                  <a:pt x="132" y="102"/>
                </a:lnTo>
                <a:lnTo>
                  <a:pt x="126" y="102"/>
                </a:lnTo>
                <a:lnTo>
                  <a:pt x="126" y="66"/>
                </a:lnTo>
                <a:lnTo>
                  <a:pt x="120" y="66"/>
                </a:lnTo>
                <a:lnTo>
                  <a:pt x="120" y="36"/>
                </a:lnTo>
                <a:lnTo>
                  <a:pt x="114" y="30"/>
                </a:lnTo>
                <a:lnTo>
                  <a:pt x="108" y="30"/>
                </a:lnTo>
                <a:lnTo>
                  <a:pt x="102" y="24"/>
                </a:lnTo>
                <a:lnTo>
                  <a:pt x="96" y="42"/>
                </a:lnTo>
                <a:lnTo>
                  <a:pt x="90" y="36"/>
                </a:lnTo>
                <a:lnTo>
                  <a:pt x="78" y="36"/>
                </a:lnTo>
                <a:lnTo>
                  <a:pt x="72" y="30"/>
                </a:lnTo>
                <a:lnTo>
                  <a:pt x="66" y="18"/>
                </a:lnTo>
                <a:lnTo>
                  <a:pt x="66" y="12"/>
                </a:lnTo>
                <a:lnTo>
                  <a:pt x="60" y="0"/>
                </a:lnTo>
                <a:lnTo>
                  <a:pt x="42" y="6"/>
                </a:lnTo>
                <a:lnTo>
                  <a:pt x="48" y="12"/>
                </a:lnTo>
                <a:lnTo>
                  <a:pt x="24" y="0"/>
                </a:lnTo>
                <a:lnTo>
                  <a:pt x="6" y="0"/>
                </a:lnTo>
                <a:lnTo>
                  <a:pt x="18" y="18"/>
                </a:lnTo>
                <a:lnTo>
                  <a:pt x="6" y="30"/>
                </a:lnTo>
                <a:lnTo>
                  <a:pt x="0" y="42"/>
                </a:lnTo>
                <a:lnTo>
                  <a:pt x="0" y="48"/>
                </a:lnTo>
                <a:lnTo>
                  <a:pt x="6" y="60"/>
                </a:lnTo>
                <a:lnTo>
                  <a:pt x="18" y="66"/>
                </a:lnTo>
                <a:lnTo>
                  <a:pt x="30" y="78"/>
                </a:lnTo>
                <a:lnTo>
                  <a:pt x="36" y="78"/>
                </a:lnTo>
                <a:lnTo>
                  <a:pt x="66" y="96"/>
                </a:lnTo>
                <a:lnTo>
                  <a:pt x="66" y="108"/>
                </a:lnTo>
                <a:lnTo>
                  <a:pt x="30" y="108"/>
                </a:lnTo>
                <a:lnTo>
                  <a:pt x="30" y="138"/>
                </a:lnTo>
                <a:lnTo>
                  <a:pt x="24" y="138"/>
                </a:lnTo>
                <a:lnTo>
                  <a:pt x="12" y="150"/>
                </a:lnTo>
                <a:lnTo>
                  <a:pt x="24" y="162"/>
                </a:lnTo>
                <a:lnTo>
                  <a:pt x="36" y="168"/>
                </a:lnTo>
                <a:lnTo>
                  <a:pt x="54" y="168"/>
                </a:lnTo>
                <a:lnTo>
                  <a:pt x="66" y="174"/>
                </a:lnTo>
                <a:lnTo>
                  <a:pt x="72" y="180"/>
                </a:lnTo>
                <a:lnTo>
                  <a:pt x="72" y="186"/>
                </a:lnTo>
                <a:lnTo>
                  <a:pt x="66" y="204"/>
                </a:lnTo>
                <a:lnTo>
                  <a:pt x="60" y="210"/>
                </a:lnTo>
                <a:lnTo>
                  <a:pt x="54" y="222"/>
                </a:lnTo>
                <a:lnTo>
                  <a:pt x="66" y="252"/>
                </a:lnTo>
                <a:lnTo>
                  <a:pt x="96" y="276"/>
                </a:lnTo>
                <a:lnTo>
                  <a:pt x="96" y="306"/>
                </a:lnTo>
                <a:lnTo>
                  <a:pt x="114" y="348"/>
                </a:lnTo>
                <a:lnTo>
                  <a:pt x="108" y="378"/>
                </a:lnTo>
                <a:lnTo>
                  <a:pt x="132" y="41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Bahrain" descr="© INSCALE GmbH, 05.05.2010&#10;http://www.presentationload.com/">
            <a:extLst>
              <a:ext uri="{FF2B5EF4-FFF2-40B4-BE49-F238E27FC236}">
                <a16:creationId xmlns:a16="http://schemas.microsoft.com/office/drawing/2014/main" id="{5EEA97FF-5378-851A-C580-A0D2E48E4E6A}"/>
              </a:ext>
            </a:extLst>
          </p:cNvPr>
          <p:cNvSpPr>
            <a:spLocks/>
          </p:cNvSpPr>
          <p:nvPr/>
        </p:nvSpPr>
        <p:spPr bwMode="gray">
          <a:xfrm>
            <a:off x="7261749" y="3383555"/>
            <a:ext cx="12909" cy="25817"/>
          </a:xfrm>
          <a:custGeom>
            <a:avLst/>
            <a:gdLst>
              <a:gd name="T0" fmla="*/ 2147483647 w 15"/>
              <a:gd name="T1" fmla="*/ 0 h 28"/>
              <a:gd name="T2" fmla="*/ 2147483647 w 15"/>
              <a:gd name="T3" fmla="*/ 2147483647 h 28"/>
              <a:gd name="T4" fmla="*/ 2147483647 w 15"/>
              <a:gd name="T5" fmla="*/ 2147483647 h 28"/>
              <a:gd name="T6" fmla="*/ 2032697641 w 15"/>
              <a:gd name="T7" fmla="*/ 2147483647 h 28"/>
              <a:gd name="T8" fmla="*/ 813299296 w 15"/>
              <a:gd name="T9" fmla="*/ 2147483647 h 28"/>
              <a:gd name="T10" fmla="*/ 2147483647 w 15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"/>
              <a:gd name="T19" fmla="*/ 0 h 28"/>
              <a:gd name="T20" fmla="*/ 15 w 15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" h="28">
                <a:moveTo>
                  <a:pt x="9" y="0"/>
                </a:moveTo>
                <a:cubicBezTo>
                  <a:pt x="14" y="0"/>
                  <a:pt x="15" y="10"/>
                  <a:pt x="14" y="14"/>
                </a:cubicBezTo>
                <a:cubicBezTo>
                  <a:pt x="13" y="18"/>
                  <a:pt x="15" y="28"/>
                  <a:pt x="9" y="28"/>
                </a:cubicBezTo>
                <a:cubicBezTo>
                  <a:pt x="4" y="27"/>
                  <a:pt x="5" y="21"/>
                  <a:pt x="5" y="18"/>
                </a:cubicBezTo>
                <a:cubicBezTo>
                  <a:pt x="5" y="14"/>
                  <a:pt x="0" y="14"/>
                  <a:pt x="2" y="8"/>
                </a:cubicBez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Belarus" descr="© INSCALE GmbH, 05.05.2010&#10;http://www.presentationload.com/">
            <a:extLst>
              <a:ext uri="{FF2B5EF4-FFF2-40B4-BE49-F238E27FC236}">
                <a16:creationId xmlns:a16="http://schemas.microsoft.com/office/drawing/2014/main" id="{EFEFE464-BB70-5B9A-A41B-E27E042A21BF}"/>
              </a:ext>
            </a:extLst>
          </p:cNvPr>
          <p:cNvSpPr>
            <a:spLocks/>
          </p:cNvSpPr>
          <p:nvPr/>
        </p:nvSpPr>
        <p:spPr bwMode="gray">
          <a:xfrm>
            <a:off x="6315740" y="2267891"/>
            <a:ext cx="269235" cy="175187"/>
          </a:xfrm>
          <a:custGeom>
            <a:avLst/>
            <a:gdLst>
              <a:gd name="T0" fmla="*/ 2147483647 w 570"/>
              <a:gd name="T1" fmla="*/ 2147483647 h 372"/>
              <a:gd name="T2" fmla="*/ 2147483647 w 570"/>
              <a:gd name="T3" fmla="*/ 2147483647 h 372"/>
              <a:gd name="T4" fmla="*/ 2147483647 w 570"/>
              <a:gd name="T5" fmla="*/ 2147483647 h 372"/>
              <a:gd name="T6" fmla="*/ 2147483647 w 570"/>
              <a:gd name="T7" fmla="*/ 2147483647 h 372"/>
              <a:gd name="T8" fmla="*/ 2147483647 w 570"/>
              <a:gd name="T9" fmla="*/ 2147483647 h 372"/>
              <a:gd name="T10" fmla="*/ 2147483647 w 570"/>
              <a:gd name="T11" fmla="*/ 2147483647 h 372"/>
              <a:gd name="T12" fmla="*/ 2147483647 w 570"/>
              <a:gd name="T13" fmla="*/ 2147483647 h 372"/>
              <a:gd name="T14" fmla="*/ 2147483647 w 570"/>
              <a:gd name="T15" fmla="*/ 2147483647 h 372"/>
              <a:gd name="T16" fmla="*/ 2147483647 w 570"/>
              <a:gd name="T17" fmla="*/ 2147483647 h 372"/>
              <a:gd name="T18" fmla="*/ 2147483647 w 570"/>
              <a:gd name="T19" fmla="*/ 2147483647 h 372"/>
              <a:gd name="T20" fmla="*/ 2147483647 w 570"/>
              <a:gd name="T21" fmla="*/ 2147483647 h 372"/>
              <a:gd name="T22" fmla="*/ 2147483647 w 570"/>
              <a:gd name="T23" fmla="*/ 2147483647 h 372"/>
              <a:gd name="T24" fmla="*/ 2147483647 w 570"/>
              <a:gd name="T25" fmla="*/ 2147483647 h 372"/>
              <a:gd name="T26" fmla="*/ 2147483647 w 570"/>
              <a:gd name="T27" fmla="*/ 2147483647 h 372"/>
              <a:gd name="T28" fmla="*/ 2147483647 w 570"/>
              <a:gd name="T29" fmla="*/ 2147483647 h 372"/>
              <a:gd name="T30" fmla="*/ 2147483647 w 570"/>
              <a:gd name="T31" fmla="*/ 2147483647 h 372"/>
              <a:gd name="T32" fmla="*/ 2147483647 w 570"/>
              <a:gd name="T33" fmla="*/ 2147483647 h 372"/>
              <a:gd name="T34" fmla="*/ 2147483647 w 570"/>
              <a:gd name="T35" fmla="*/ 2147483647 h 372"/>
              <a:gd name="T36" fmla="*/ 2147483647 w 570"/>
              <a:gd name="T37" fmla="*/ 2147483647 h 372"/>
              <a:gd name="T38" fmla="*/ 2147483647 w 570"/>
              <a:gd name="T39" fmla="*/ 2147483647 h 372"/>
              <a:gd name="T40" fmla="*/ 2147483647 w 570"/>
              <a:gd name="T41" fmla="*/ 2147483647 h 372"/>
              <a:gd name="T42" fmla="*/ 2147483647 w 570"/>
              <a:gd name="T43" fmla="*/ 2147483647 h 372"/>
              <a:gd name="T44" fmla="*/ 2147483647 w 570"/>
              <a:gd name="T45" fmla="*/ 2147483647 h 372"/>
              <a:gd name="T46" fmla="*/ 2147483647 w 570"/>
              <a:gd name="T47" fmla="*/ 2147483647 h 372"/>
              <a:gd name="T48" fmla="*/ 2147483647 w 570"/>
              <a:gd name="T49" fmla="*/ 2147483647 h 372"/>
              <a:gd name="T50" fmla="*/ 2147483647 w 570"/>
              <a:gd name="T51" fmla="*/ 2147483647 h 372"/>
              <a:gd name="T52" fmla="*/ 2147483647 w 570"/>
              <a:gd name="T53" fmla="*/ 2147483647 h 372"/>
              <a:gd name="T54" fmla="*/ 2147483647 w 570"/>
              <a:gd name="T55" fmla="*/ 2147483647 h 372"/>
              <a:gd name="T56" fmla="*/ 2147483647 w 570"/>
              <a:gd name="T57" fmla="*/ 0 h 372"/>
              <a:gd name="T58" fmla="*/ 2147483647 w 570"/>
              <a:gd name="T59" fmla="*/ 2147483647 h 372"/>
              <a:gd name="T60" fmla="*/ 2147483647 w 570"/>
              <a:gd name="T61" fmla="*/ 2147483647 h 372"/>
              <a:gd name="T62" fmla="*/ 2147483647 w 570"/>
              <a:gd name="T63" fmla="*/ 2147483647 h 372"/>
              <a:gd name="T64" fmla="*/ 2147483647 w 570"/>
              <a:gd name="T65" fmla="*/ 2147483647 h 372"/>
              <a:gd name="T66" fmla="*/ 2147483647 w 570"/>
              <a:gd name="T67" fmla="*/ 2147483647 h 372"/>
              <a:gd name="T68" fmla="*/ 2147483647 w 570"/>
              <a:gd name="T69" fmla="*/ 2147483647 h 372"/>
              <a:gd name="T70" fmla="*/ 2147483647 w 570"/>
              <a:gd name="T71" fmla="*/ 2147483647 h 372"/>
              <a:gd name="T72" fmla="*/ 2147483647 w 570"/>
              <a:gd name="T73" fmla="*/ 2147483647 h 372"/>
              <a:gd name="T74" fmla="*/ 2147483647 w 570"/>
              <a:gd name="T75" fmla="*/ 2147483647 h 372"/>
              <a:gd name="T76" fmla="*/ 2147483647 w 570"/>
              <a:gd name="T77" fmla="*/ 2147483647 h 372"/>
              <a:gd name="T78" fmla="*/ 2147483647 w 570"/>
              <a:gd name="T79" fmla="*/ 2147483647 h 372"/>
              <a:gd name="T80" fmla="*/ 2147483647 w 570"/>
              <a:gd name="T81" fmla="*/ 2147483647 h 372"/>
              <a:gd name="T82" fmla="*/ 2147483647 w 570"/>
              <a:gd name="T83" fmla="*/ 2147483647 h 372"/>
              <a:gd name="T84" fmla="*/ 2147483647 w 570"/>
              <a:gd name="T85" fmla="*/ 2147483647 h 372"/>
              <a:gd name="T86" fmla="*/ 2147483647 w 570"/>
              <a:gd name="T87" fmla="*/ 2147483647 h 372"/>
              <a:gd name="T88" fmla="*/ 2147483647 w 570"/>
              <a:gd name="T89" fmla="*/ 2147483647 h 372"/>
              <a:gd name="T90" fmla="*/ 2147483647 w 570"/>
              <a:gd name="T91" fmla="*/ 2147483647 h 372"/>
              <a:gd name="T92" fmla="*/ 2147483647 w 570"/>
              <a:gd name="T93" fmla="*/ 2147483647 h 372"/>
              <a:gd name="T94" fmla="*/ 2147483647 w 570"/>
              <a:gd name="T95" fmla="*/ 2147483647 h 372"/>
              <a:gd name="T96" fmla="*/ 2147483647 w 570"/>
              <a:gd name="T97" fmla="*/ 2147483647 h 37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70"/>
              <a:gd name="T148" fmla="*/ 0 h 372"/>
              <a:gd name="T149" fmla="*/ 570 w 570"/>
              <a:gd name="T150" fmla="*/ 372 h 37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70" h="372">
                <a:moveTo>
                  <a:pt x="24" y="312"/>
                </a:moveTo>
                <a:lnTo>
                  <a:pt x="24" y="342"/>
                </a:lnTo>
                <a:lnTo>
                  <a:pt x="30" y="354"/>
                </a:lnTo>
                <a:lnTo>
                  <a:pt x="36" y="360"/>
                </a:lnTo>
                <a:lnTo>
                  <a:pt x="48" y="360"/>
                </a:lnTo>
                <a:lnTo>
                  <a:pt x="60" y="354"/>
                </a:lnTo>
                <a:lnTo>
                  <a:pt x="72" y="342"/>
                </a:lnTo>
                <a:lnTo>
                  <a:pt x="72" y="336"/>
                </a:lnTo>
                <a:lnTo>
                  <a:pt x="108" y="336"/>
                </a:lnTo>
                <a:lnTo>
                  <a:pt x="120" y="330"/>
                </a:lnTo>
                <a:lnTo>
                  <a:pt x="126" y="324"/>
                </a:lnTo>
                <a:lnTo>
                  <a:pt x="174" y="324"/>
                </a:lnTo>
                <a:lnTo>
                  <a:pt x="174" y="330"/>
                </a:lnTo>
                <a:lnTo>
                  <a:pt x="180" y="336"/>
                </a:lnTo>
                <a:lnTo>
                  <a:pt x="216" y="336"/>
                </a:lnTo>
                <a:lnTo>
                  <a:pt x="240" y="342"/>
                </a:lnTo>
                <a:lnTo>
                  <a:pt x="258" y="354"/>
                </a:lnTo>
                <a:lnTo>
                  <a:pt x="264" y="348"/>
                </a:lnTo>
                <a:lnTo>
                  <a:pt x="282" y="360"/>
                </a:lnTo>
                <a:lnTo>
                  <a:pt x="294" y="348"/>
                </a:lnTo>
                <a:lnTo>
                  <a:pt x="300" y="360"/>
                </a:lnTo>
                <a:lnTo>
                  <a:pt x="318" y="354"/>
                </a:lnTo>
                <a:lnTo>
                  <a:pt x="324" y="360"/>
                </a:lnTo>
                <a:lnTo>
                  <a:pt x="336" y="354"/>
                </a:lnTo>
                <a:lnTo>
                  <a:pt x="348" y="366"/>
                </a:lnTo>
                <a:lnTo>
                  <a:pt x="348" y="360"/>
                </a:lnTo>
                <a:lnTo>
                  <a:pt x="354" y="354"/>
                </a:lnTo>
                <a:lnTo>
                  <a:pt x="372" y="354"/>
                </a:lnTo>
                <a:lnTo>
                  <a:pt x="378" y="360"/>
                </a:lnTo>
                <a:lnTo>
                  <a:pt x="378" y="372"/>
                </a:lnTo>
                <a:lnTo>
                  <a:pt x="384" y="372"/>
                </a:lnTo>
                <a:lnTo>
                  <a:pt x="396" y="366"/>
                </a:lnTo>
                <a:lnTo>
                  <a:pt x="420" y="366"/>
                </a:lnTo>
                <a:lnTo>
                  <a:pt x="426" y="372"/>
                </a:lnTo>
                <a:lnTo>
                  <a:pt x="444" y="372"/>
                </a:lnTo>
                <a:lnTo>
                  <a:pt x="450" y="366"/>
                </a:lnTo>
                <a:lnTo>
                  <a:pt x="450" y="354"/>
                </a:lnTo>
                <a:lnTo>
                  <a:pt x="444" y="348"/>
                </a:lnTo>
                <a:lnTo>
                  <a:pt x="450" y="336"/>
                </a:lnTo>
                <a:lnTo>
                  <a:pt x="456" y="330"/>
                </a:lnTo>
                <a:lnTo>
                  <a:pt x="468" y="324"/>
                </a:lnTo>
                <a:lnTo>
                  <a:pt x="474" y="312"/>
                </a:lnTo>
                <a:lnTo>
                  <a:pt x="498" y="312"/>
                </a:lnTo>
                <a:lnTo>
                  <a:pt x="516" y="318"/>
                </a:lnTo>
                <a:lnTo>
                  <a:pt x="516" y="300"/>
                </a:lnTo>
                <a:lnTo>
                  <a:pt x="510" y="288"/>
                </a:lnTo>
                <a:lnTo>
                  <a:pt x="504" y="282"/>
                </a:lnTo>
                <a:lnTo>
                  <a:pt x="504" y="264"/>
                </a:lnTo>
                <a:lnTo>
                  <a:pt x="480" y="240"/>
                </a:lnTo>
                <a:lnTo>
                  <a:pt x="480" y="234"/>
                </a:lnTo>
                <a:lnTo>
                  <a:pt x="486" y="228"/>
                </a:lnTo>
                <a:lnTo>
                  <a:pt x="510" y="228"/>
                </a:lnTo>
                <a:lnTo>
                  <a:pt x="510" y="234"/>
                </a:lnTo>
                <a:lnTo>
                  <a:pt x="516" y="234"/>
                </a:lnTo>
                <a:lnTo>
                  <a:pt x="522" y="240"/>
                </a:lnTo>
                <a:lnTo>
                  <a:pt x="528" y="240"/>
                </a:lnTo>
                <a:lnTo>
                  <a:pt x="552" y="228"/>
                </a:lnTo>
                <a:lnTo>
                  <a:pt x="558" y="216"/>
                </a:lnTo>
                <a:lnTo>
                  <a:pt x="570" y="210"/>
                </a:lnTo>
                <a:lnTo>
                  <a:pt x="546" y="198"/>
                </a:lnTo>
                <a:lnTo>
                  <a:pt x="552" y="192"/>
                </a:lnTo>
                <a:lnTo>
                  <a:pt x="552" y="186"/>
                </a:lnTo>
                <a:lnTo>
                  <a:pt x="546" y="186"/>
                </a:lnTo>
                <a:lnTo>
                  <a:pt x="540" y="180"/>
                </a:lnTo>
                <a:lnTo>
                  <a:pt x="504" y="180"/>
                </a:lnTo>
                <a:lnTo>
                  <a:pt x="504" y="156"/>
                </a:lnTo>
                <a:lnTo>
                  <a:pt x="474" y="144"/>
                </a:lnTo>
                <a:lnTo>
                  <a:pt x="474" y="132"/>
                </a:lnTo>
                <a:lnTo>
                  <a:pt x="456" y="114"/>
                </a:lnTo>
                <a:lnTo>
                  <a:pt x="444" y="108"/>
                </a:lnTo>
                <a:lnTo>
                  <a:pt x="438" y="102"/>
                </a:lnTo>
                <a:lnTo>
                  <a:pt x="444" y="84"/>
                </a:lnTo>
                <a:lnTo>
                  <a:pt x="432" y="66"/>
                </a:lnTo>
                <a:lnTo>
                  <a:pt x="438" y="60"/>
                </a:lnTo>
                <a:lnTo>
                  <a:pt x="438" y="48"/>
                </a:lnTo>
                <a:lnTo>
                  <a:pt x="432" y="42"/>
                </a:lnTo>
                <a:lnTo>
                  <a:pt x="396" y="24"/>
                </a:lnTo>
                <a:lnTo>
                  <a:pt x="390" y="18"/>
                </a:lnTo>
                <a:lnTo>
                  <a:pt x="384" y="18"/>
                </a:lnTo>
                <a:lnTo>
                  <a:pt x="354" y="36"/>
                </a:lnTo>
                <a:lnTo>
                  <a:pt x="348" y="18"/>
                </a:lnTo>
                <a:lnTo>
                  <a:pt x="312" y="12"/>
                </a:lnTo>
                <a:lnTo>
                  <a:pt x="300" y="18"/>
                </a:lnTo>
                <a:lnTo>
                  <a:pt x="300" y="12"/>
                </a:lnTo>
                <a:lnTo>
                  <a:pt x="294" y="6"/>
                </a:lnTo>
                <a:lnTo>
                  <a:pt x="276" y="6"/>
                </a:lnTo>
                <a:lnTo>
                  <a:pt x="270" y="0"/>
                </a:lnTo>
                <a:lnTo>
                  <a:pt x="258" y="0"/>
                </a:lnTo>
                <a:lnTo>
                  <a:pt x="252" y="6"/>
                </a:lnTo>
                <a:lnTo>
                  <a:pt x="246" y="18"/>
                </a:lnTo>
                <a:lnTo>
                  <a:pt x="240" y="24"/>
                </a:lnTo>
                <a:lnTo>
                  <a:pt x="234" y="24"/>
                </a:lnTo>
                <a:lnTo>
                  <a:pt x="228" y="30"/>
                </a:lnTo>
                <a:lnTo>
                  <a:pt x="222" y="24"/>
                </a:lnTo>
                <a:lnTo>
                  <a:pt x="198" y="24"/>
                </a:lnTo>
                <a:lnTo>
                  <a:pt x="192" y="30"/>
                </a:lnTo>
                <a:lnTo>
                  <a:pt x="180" y="36"/>
                </a:lnTo>
                <a:lnTo>
                  <a:pt x="174" y="42"/>
                </a:lnTo>
                <a:lnTo>
                  <a:pt x="174" y="54"/>
                </a:lnTo>
                <a:lnTo>
                  <a:pt x="192" y="72"/>
                </a:lnTo>
                <a:lnTo>
                  <a:pt x="186" y="78"/>
                </a:lnTo>
                <a:lnTo>
                  <a:pt x="168" y="78"/>
                </a:lnTo>
                <a:lnTo>
                  <a:pt x="162" y="72"/>
                </a:lnTo>
                <a:lnTo>
                  <a:pt x="156" y="72"/>
                </a:lnTo>
                <a:lnTo>
                  <a:pt x="162" y="90"/>
                </a:lnTo>
                <a:lnTo>
                  <a:pt x="144" y="90"/>
                </a:lnTo>
                <a:lnTo>
                  <a:pt x="138" y="96"/>
                </a:lnTo>
                <a:lnTo>
                  <a:pt x="138" y="102"/>
                </a:lnTo>
                <a:lnTo>
                  <a:pt x="144" y="114"/>
                </a:lnTo>
                <a:lnTo>
                  <a:pt x="144" y="120"/>
                </a:lnTo>
                <a:lnTo>
                  <a:pt x="132" y="120"/>
                </a:lnTo>
                <a:lnTo>
                  <a:pt x="132" y="126"/>
                </a:lnTo>
                <a:lnTo>
                  <a:pt x="138" y="132"/>
                </a:lnTo>
                <a:lnTo>
                  <a:pt x="138" y="144"/>
                </a:lnTo>
                <a:lnTo>
                  <a:pt x="144" y="150"/>
                </a:lnTo>
                <a:lnTo>
                  <a:pt x="144" y="156"/>
                </a:lnTo>
                <a:lnTo>
                  <a:pt x="132" y="156"/>
                </a:lnTo>
                <a:lnTo>
                  <a:pt x="138" y="150"/>
                </a:lnTo>
                <a:lnTo>
                  <a:pt x="138" y="144"/>
                </a:lnTo>
                <a:lnTo>
                  <a:pt x="120" y="144"/>
                </a:lnTo>
                <a:lnTo>
                  <a:pt x="108" y="150"/>
                </a:lnTo>
                <a:lnTo>
                  <a:pt x="102" y="156"/>
                </a:lnTo>
                <a:lnTo>
                  <a:pt x="96" y="168"/>
                </a:lnTo>
                <a:lnTo>
                  <a:pt x="84" y="156"/>
                </a:lnTo>
                <a:lnTo>
                  <a:pt x="84" y="174"/>
                </a:lnTo>
                <a:lnTo>
                  <a:pt x="54" y="174"/>
                </a:lnTo>
                <a:lnTo>
                  <a:pt x="54" y="168"/>
                </a:lnTo>
                <a:lnTo>
                  <a:pt x="48" y="162"/>
                </a:lnTo>
                <a:lnTo>
                  <a:pt x="42" y="162"/>
                </a:lnTo>
                <a:lnTo>
                  <a:pt x="30" y="168"/>
                </a:lnTo>
                <a:lnTo>
                  <a:pt x="18" y="168"/>
                </a:lnTo>
                <a:lnTo>
                  <a:pt x="12" y="174"/>
                </a:lnTo>
                <a:lnTo>
                  <a:pt x="6" y="174"/>
                </a:lnTo>
                <a:lnTo>
                  <a:pt x="12" y="186"/>
                </a:lnTo>
                <a:lnTo>
                  <a:pt x="18" y="192"/>
                </a:lnTo>
                <a:lnTo>
                  <a:pt x="18" y="204"/>
                </a:lnTo>
                <a:lnTo>
                  <a:pt x="24" y="210"/>
                </a:lnTo>
                <a:lnTo>
                  <a:pt x="36" y="234"/>
                </a:lnTo>
                <a:lnTo>
                  <a:pt x="42" y="240"/>
                </a:lnTo>
                <a:lnTo>
                  <a:pt x="42" y="246"/>
                </a:lnTo>
                <a:lnTo>
                  <a:pt x="36" y="252"/>
                </a:lnTo>
                <a:lnTo>
                  <a:pt x="36" y="264"/>
                </a:lnTo>
                <a:lnTo>
                  <a:pt x="12" y="270"/>
                </a:lnTo>
                <a:lnTo>
                  <a:pt x="12" y="288"/>
                </a:lnTo>
                <a:lnTo>
                  <a:pt x="0" y="288"/>
                </a:lnTo>
                <a:lnTo>
                  <a:pt x="0" y="294"/>
                </a:lnTo>
                <a:lnTo>
                  <a:pt x="6" y="300"/>
                </a:lnTo>
                <a:lnTo>
                  <a:pt x="12" y="300"/>
                </a:lnTo>
                <a:lnTo>
                  <a:pt x="24" y="312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Azerbaijan" descr="© INSCALE GmbH, 05.05.2010&#10;http://www.presentationload.com/">
            <a:extLst>
              <a:ext uri="{FF2B5EF4-FFF2-40B4-BE49-F238E27FC236}">
                <a16:creationId xmlns:a16="http://schemas.microsoft.com/office/drawing/2014/main" id="{001DDFEF-4495-037A-8537-3DDAE8F52486}"/>
              </a:ext>
            </a:extLst>
          </p:cNvPr>
          <p:cNvSpPr>
            <a:spLocks noEditPoints="1"/>
          </p:cNvSpPr>
          <p:nvPr/>
        </p:nvSpPr>
        <p:spPr bwMode="gray">
          <a:xfrm>
            <a:off x="7014645" y="2793452"/>
            <a:ext cx="169653" cy="136461"/>
          </a:xfrm>
          <a:custGeom>
            <a:avLst/>
            <a:gdLst>
              <a:gd name="T0" fmla="*/ 2147483647 w 360"/>
              <a:gd name="T1" fmla="*/ 2147483647 h 288"/>
              <a:gd name="T2" fmla="*/ 2147483647 w 360"/>
              <a:gd name="T3" fmla="*/ 2147483647 h 288"/>
              <a:gd name="T4" fmla="*/ 2147483647 w 360"/>
              <a:gd name="T5" fmla="*/ 2147483647 h 288"/>
              <a:gd name="T6" fmla="*/ 2147483647 w 360"/>
              <a:gd name="T7" fmla="*/ 2147483647 h 288"/>
              <a:gd name="T8" fmla="*/ 2147483647 w 360"/>
              <a:gd name="T9" fmla="*/ 2147483647 h 288"/>
              <a:gd name="T10" fmla="*/ 2147483647 w 360"/>
              <a:gd name="T11" fmla="*/ 2147483647 h 288"/>
              <a:gd name="T12" fmla="*/ 2147483647 w 360"/>
              <a:gd name="T13" fmla="*/ 2147483647 h 288"/>
              <a:gd name="T14" fmla="*/ 2147483647 w 360"/>
              <a:gd name="T15" fmla="*/ 2147483647 h 288"/>
              <a:gd name="T16" fmla="*/ 2147483647 w 360"/>
              <a:gd name="T17" fmla="*/ 2147483647 h 288"/>
              <a:gd name="T18" fmla="*/ 2147483647 w 360"/>
              <a:gd name="T19" fmla="*/ 2147483647 h 288"/>
              <a:gd name="T20" fmla="*/ 2147483647 w 360"/>
              <a:gd name="T21" fmla="*/ 2147483647 h 288"/>
              <a:gd name="T22" fmla="*/ 2147483647 w 360"/>
              <a:gd name="T23" fmla="*/ 2147483647 h 288"/>
              <a:gd name="T24" fmla="*/ 2147483647 w 360"/>
              <a:gd name="T25" fmla="*/ 2147483647 h 288"/>
              <a:gd name="T26" fmla="*/ 2147483647 w 360"/>
              <a:gd name="T27" fmla="*/ 0 h 288"/>
              <a:gd name="T28" fmla="*/ 2147483647 w 360"/>
              <a:gd name="T29" fmla="*/ 2147483647 h 288"/>
              <a:gd name="T30" fmla="*/ 2147483647 w 360"/>
              <a:gd name="T31" fmla="*/ 2147483647 h 288"/>
              <a:gd name="T32" fmla="*/ 2147483647 w 360"/>
              <a:gd name="T33" fmla="*/ 2147483647 h 288"/>
              <a:gd name="T34" fmla="*/ 2147483647 w 360"/>
              <a:gd name="T35" fmla="*/ 2147483647 h 288"/>
              <a:gd name="T36" fmla="*/ 2147483647 w 360"/>
              <a:gd name="T37" fmla="*/ 2147483647 h 288"/>
              <a:gd name="T38" fmla="*/ 2147483647 w 360"/>
              <a:gd name="T39" fmla="*/ 0 h 288"/>
              <a:gd name="T40" fmla="*/ 2147483647 w 360"/>
              <a:gd name="T41" fmla="*/ 2147483647 h 288"/>
              <a:gd name="T42" fmla="*/ 2147483647 w 360"/>
              <a:gd name="T43" fmla="*/ 2147483647 h 288"/>
              <a:gd name="T44" fmla="*/ 2147483647 w 360"/>
              <a:gd name="T45" fmla="*/ 2147483647 h 288"/>
              <a:gd name="T46" fmla="*/ 2147483647 w 360"/>
              <a:gd name="T47" fmla="*/ 2147483647 h 288"/>
              <a:gd name="T48" fmla="*/ 2147483647 w 360"/>
              <a:gd name="T49" fmla="*/ 2147483647 h 288"/>
              <a:gd name="T50" fmla="*/ 2147483647 w 360"/>
              <a:gd name="T51" fmla="*/ 2147483647 h 288"/>
              <a:gd name="T52" fmla="*/ 2147483647 w 360"/>
              <a:gd name="T53" fmla="*/ 2147483647 h 288"/>
              <a:gd name="T54" fmla="*/ 0 w 360"/>
              <a:gd name="T55" fmla="*/ 2147483647 h 288"/>
              <a:gd name="T56" fmla="*/ 2147483647 w 360"/>
              <a:gd name="T57" fmla="*/ 2147483647 h 288"/>
              <a:gd name="T58" fmla="*/ 2147483647 w 360"/>
              <a:gd name="T59" fmla="*/ 2147483647 h 288"/>
              <a:gd name="T60" fmla="*/ 2147483647 w 360"/>
              <a:gd name="T61" fmla="*/ 2147483647 h 288"/>
              <a:gd name="T62" fmla="*/ 2147483647 w 360"/>
              <a:gd name="T63" fmla="*/ 2147483647 h 288"/>
              <a:gd name="T64" fmla="*/ 2147483647 w 360"/>
              <a:gd name="T65" fmla="*/ 2147483647 h 288"/>
              <a:gd name="T66" fmla="*/ 2147483647 w 360"/>
              <a:gd name="T67" fmla="*/ 2147483647 h 288"/>
              <a:gd name="T68" fmla="*/ 2147483647 w 360"/>
              <a:gd name="T69" fmla="*/ 2147483647 h 288"/>
              <a:gd name="T70" fmla="*/ 2147483647 w 360"/>
              <a:gd name="T71" fmla="*/ 2147483647 h 288"/>
              <a:gd name="T72" fmla="*/ 2147483647 w 360"/>
              <a:gd name="T73" fmla="*/ 2147483647 h 288"/>
              <a:gd name="T74" fmla="*/ 2147483647 w 360"/>
              <a:gd name="T75" fmla="*/ 2147483647 h 288"/>
              <a:gd name="T76" fmla="*/ 2147483647 w 360"/>
              <a:gd name="T77" fmla="*/ 2147483647 h 288"/>
              <a:gd name="T78" fmla="*/ 2147483647 w 360"/>
              <a:gd name="T79" fmla="*/ 2147483647 h 288"/>
              <a:gd name="T80" fmla="*/ 2147483647 w 360"/>
              <a:gd name="T81" fmla="*/ 2147483647 h 288"/>
              <a:gd name="T82" fmla="*/ 2147483647 w 360"/>
              <a:gd name="T83" fmla="*/ 2147483647 h 288"/>
              <a:gd name="T84" fmla="*/ 2147483647 w 360"/>
              <a:gd name="T85" fmla="*/ 2147483647 h 288"/>
              <a:gd name="T86" fmla="*/ 2147483647 w 360"/>
              <a:gd name="T87" fmla="*/ 2147483647 h 288"/>
              <a:gd name="T88" fmla="*/ 2147483647 w 360"/>
              <a:gd name="T89" fmla="*/ 2147483647 h 288"/>
              <a:gd name="T90" fmla="*/ 2147483647 w 360"/>
              <a:gd name="T91" fmla="*/ 2147483647 h 288"/>
              <a:gd name="T92" fmla="*/ 2147483647 w 360"/>
              <a:gd name="T93" fmla="*/ 2147483647 h 288"/>
              <a:gd name="T94" fmla="*/ 2147483647 w 360"/>
              <a:gd name="T95" fmla="*/ 2147483647 h 288"/>
              <a:gd name="T96" fmla="*/ 2147483647 w 360"/>
              <a:gd name="T97" fmla="*/ 2147483647 h 288"/>
              <a:gd name="T98" fmla="*/ 2147483647 w 360"/>
              <a:gd name="T99" fmla="*/ 2147483647 h 288"/>
              <a:gd name="T100" fmla="*/ 2147483647 w 360"/>
              <a:gd name="T101" fmla="*/ 2147483647 h 288"/>
              <a:gd name="T102" fmla="*/ 2147483647 w 360"/>
              <a:gd name="T103" fmla="*/ 2147483647 h 288"/>
              <a:gd name="T104" fmla="*/ 2147483647 w 360"/>
              <a:gd name="T105" fmla="*/ 2147483647 h 288"/>
              <a:gd name="T106" fmla="*/ 2147483647 w 360"/>
              <a:gd name="T107" fmla="*/ 2147483647 h 288"/>
              <a:gd name="T108" fmla="*/ 2147483647 w 360"/>
              <a:gd name="T109" fmla="*/ 2147483647 h 288"/>
              <a:gd name="T110" fmla="*/ 2147483647 w 360"/>
              <a:gd name="T111" fmla="*/ 2147483647 h 288"/>
              <a:gd name="T112" fmla="*/ 2147483647 w 360"/>
              <a:gd name="T113" fmla="*/ 2147483647 h 288"/>
              <a:gd name="T114" fmla="*/ 2147483647 w 360"/>
              <a:gd name="T115" fmla="*/ 2147483647 h 288"/>
              <a:gd name="T116" fmla="*/ 2147483647 w 360"/>
              <a:gd name="T117" fmla="*/ 2147483647 h 288"/>
              <a:gd name="T118" fmla="*/ 2147483647 w 360"/>
              <a:gd name="T119" fmla="*/ 2147483647 h 288"/>
              <a:gd name="T120" fmla="*/ 2147483647 w 360"/>
              <a:gd name="T121" fmla="*/ 2147483647 h 28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0"/>
              <a:gd name="T184" fmla="*/ 0 h 288"/>
              <a:gd name="T185" fmla="*/ 360 w 360"/>
              <a:gd name="T186" fmla="*/ 288 h 28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0" h="288">
                <a:moveTo>
                  <a:pt x="66" y="186"/>
                </a:moveTo>
                <a:lnTo>
                  <a:pt x="36" y="186"/>
                </a:lnTo>
                <a:lnTo>
                  <a:pt x="24" y="174"/>
                </a:lnTo>
                <a:lnTo>
                  <a:pt x="6" y="174"/>
                </a:lnTo>
                <a:lnTo>
                  <a:pt x="12" y="186"/>
                </a:lnTo>
                <a:lnTo>
                  <a:pt x="12" y="192"/>
                </a:lnTo>
                <a:lnTo>
                  <a:pt x="18" y="204"/>
                </a:lnTo>
                <a:lnTo>
                  <a:pt x="36" y="222"/>
                </a:lnTo>
                <a:lnTo>
                  <a:pt x="48" y="228"/>
                </a:lnTo>
                <a:lnTo>
                  <a:pt x="84" y="240"/>
                </a:lnTo>
                <a:lnTo>
                  <a:pt x="90" y="240"/>
                </a:lnTo>
                <a:lnTo>
                  <a:pt x="84" y="234"/>
                </a:lnTo>
                <a:lnTo>
                  <a:pt x="84" y="222"/>
                </a:lnTo>
                <a:lnTo>
                  <a:pt x="78" y="216"/>
                </a:lnTo>
                <a:lnTo>
                  <a:pt x="78" y="204"/>
                </a:lnTo>
                <a:lnTo>
                  <a:pt x="72" y="198"/>
                </a:lnTo>
                <a:lnTo>
                  <a:pt x="72" y="186"/>
                </a:lnTo>
                <a:lnTo>
                  <a:pt x="66" y="186"/>
                </a:lnTo>
                <a:close/>
                <a:moveTo>
                  <a:pt x="354" y="108"/>
                </a:moveTo>
                <a:lnTo>
                  <a:pt x="348" y="102"/>
                </a:lnTo>
                <a:lnTo>
                  <a:pt x="330" y="102"/>
                </a:lnTo>
                <a:lnTo>
                  <a:pt x="318" y="108"/>
                </a:lnTo>
                <a:lnTo>
                  <a:pt x="306" y="108"/>
                </a:lnTo>
                <a:lnTo>
                  <a:pt x="288" y="90"/>
                </a:lnTo>
                <a:lnTo>
                  <a:pt x="288" y="84"/>
                </a:lnTo>
                <a:lnTo>
                  <a:pt x="264" y="54"/>
                </a:lnTo>
                <a:lnTo>
                  <a:pt x="264" y="42"/>
                </a:lnTo>
                <a:lnTo>
                  <a:pt x="216" y="0"/>
                </a:lnTo>
                <a:lnTo>
                  <a:pt x="216" y="30"/>
                </a:lnTo>
                <a:lnTo>
                  <a:pt x="210" y="36"/>
                </a:lnTo>
                <a:lnTo>
                  <a:pt x="192" y="36"/>
                </a:lnTo>
                <a:lnTo>
                  <a:pt x="192" y="48"/>
                </a:lnTo>
                <a:lnTo>
                  <a:pt x="186" y="54"/>
                </a:lnTo>
                <a:lnTo>
                  <a:pt x="162" y="54"/>
                </a:lnTo>
                <a:lnTo>
                  <a:pt x="156" y="48"/>
                </a:lnTo>
                <a:lnTo>
                  <a:pt x="144" y="42"/>
                </a:lnTo>
                <a:lnTo>
                  <a:pt x="138" y="30"/>
                </a:lnTo>
                <a:lnTo>
                  <a:pt x="120" y="12"/>
                </a:lnTo>
                <a:lnTo>
                  <a:pt x="84" y="0"/>
                </a:lnTo>
                <a:lnTo>
                  <a:pt x="72" y="0"/>
                </a:lnTo>
                <a:lnTo>
                  <a:pt x="60" y="12"/>
                </a:lnTo>
                <a:lnTo>
                  <a:pt x="78" y="30"/>
                </a:lnTo>
                <a:lnTo>
                  <a:pt x="84" y="30"/>
                </a:lnTo>
                <a:lnTo>
                  <a:pt x="90" y="36"/>
                </a:lnTo>
                <a:lnTo>
                  <a:pt x="96" y="48"/>
                </a:lnTo>
                <a:lnTo>
                  <a:pt x="102" y="54"/>
                </a:lnTo>
                <a:lnTo>
                  <a:pt x="108" y="66"/>
                </a:lnTo>
                <a:lnTo>
                  <a:pt x="102" y="72"/>
                </a:lnTo>
                <a:lnTo>
                  <a:pt x="84" y="54"/>
                </a:lnTo>
                <a:lnTo>
                  <a:pt x="72" y="54"/>
                </a:lnTo>
                <a:lnTo>
                  <a:pt x="60" y="60"/>
                </a:lnTo>
                <a:lnTo>
                  <a:pt x="42" y="42"/>
                </a:lnTo>
                <a:lnTo>
                  <a:pt x="42" y="36"/>
                </a:lnTo>
                <a:lnTo>
                  <a:pt x="36" y="30"/>
                </a:lnTo>
                <a:lnTo>
                  <a:pt x="12" y="30"/>
                </a:lnTo>
                <a:lnTo>
                  <a:pt x="0" y="42"/>
                </a:ln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66"/>
                </a:lnTo>
                <a:lnTo>
                  <a:pt x="30" y="66"/>
                </a:lnTo>
                <a:lnTo>
                  <a:pt x="36" y="72"/>
                </a:lnTo>
                <a:lnTo>
                  <a:pt x="36" y="96"/>
                </a:lnTo>
                <a:lnTo>
                  <a:pt x="30" y="102"/>
                </a:lnTo>
                <a:lnTo>
                  <a:pt x="36" y="102"/>
                </a:lnTo>
                <a:lnTo>
                  <a:pt x="42" y="108"/>
                </a:lnTo>
                <a:lnTo>
                  <a:pt x="66" y="120"/>
                </a:lnTo>
                <a:lnTo>
                  <a:pt x="72" y="126"/>
                </a:lnTo>
                <a:lnTo>
                  <a:pt x="72" y="132"/>
                </a:lnTo>
                <a:lnTo>
                  <a:pt x="54" y="150"/>
                </a:lnTo>
                <a:lnTo>
                  <a:pt x="42" y="150"/>
                </a:lnTo>
                <a:lnTo>
                  <a:pt x="72" y="162"/>
                </a:lnTo>
                <a:lnTo>
                  <a:pt x="84" y="180"/>
                </a:lnTo>
                <a:lnTo>
                  <a:pt x="114" y="186"/>
                </a:lnTo>
                <a:lnTo>
                  <a:pt x="114" y="198"/>
                </a:lnTo>
                <a:lnTo>
                  <a:pt x="120" y="210"/>
                </a:lnTo>
                <a:lnTo>
                  <a:pt x="120" y="240"/>
                </a:lnTo>
                <a:lnTo>
                  <a:pt x="132" y="240"/>
                </a:lnTo>
                <a:lnTo>
                  <a:pt x="138" y="228"/>
                </a:lnTo>
                <a:lnTo>
                  <a:pt x="144" y="222"/>
                </a:lnTo>
                <a:lnTo>
                  <a:pt x="144" y="216"/>
                </a:lnTo>
                <a:lnTo>
                  <a:pt x="156" y="204"/>
                </a:lnTo>
                <a:lnTo>
                  <a:pt x="174" y="192"/>
                </a:lnTo>
                <a:lnTo>
                  <a:pt x="186" y="186"/>
                </a:lnTo>
                <a:lnTo>
                  <a:pt x="198" y="174"/>
                </a:lnTo>
                <a:lnTo>
                  <a:pt x="210" y="168"/>
                </a:lnTo>
                <a:lnTo>
                  <a:pt x="222" y="168"/>
                </a:lnTo>
                <a:lnTo>
                  <a:pt x="228" y="180"/>
                </a:lnTo>
                <a:lnTo>
                  <a:pt x="234" y="186"/>
                </a:lnTo>
                <a:lnTo>
                  <a:pt x="234" y="204"/>
                </a:lnTo>
                <a:lnTo>
                  <a:pt x="228" y="210"/>
                </a:lnTo>
                <a:lnTo>
                  <a:pt x="228" y="222"/>
                </a:lnTo>
                <a:lnTo>
                  <a:pt x="234" y="222"/>
                </a:lnTo>
                <a:lnTo>
                  <a:pt x="240" y="228"/>
                </a:lnTo>
                <a:lnTo>
                  <a:pt x="240" y="234"/>
                </a:lnTo>
                <a:lnTo>
                  <a:pt x="234" y="240"/>
                </a:lnTo>
                <a:lnTo>
                  <a:pt x="222" y="240"/>
                </a:lnTo>
                <a:lnTo>
                  <a:pt x="222" y="246"/>
                </a:lnTo>
                <a:lnTo>
                  <a:pt x="234" y="258"/>
                </a:lnTo>
                <a:lnTo>
                  <a:pt x="246" y="264"/>
                </a:lnTo>
                <a:lnTo>
                  <a:pt x="252" y="270"/>
                </a:lnTo>
                <a:lnTo>
                  <a:pt x="258" y="270"/>
                </a:lnTo>
                <a:lnTo>
                  <a:pt x="264" y="276"/>
                </a:lnTo>
                <a:lnTo>
                  <a:pt x="264" y="282"/>
                </a:lnTo>
                <a:lnTo>
                  <a:pt x="282" y="282"/>
                </a:lnTo>
                <a:lnTo>
                  <a:pt x="282" y="288"/>
                </a:lnTo>
                <a:lnTo>
                  <a:pt x="288" y="282"/>
                </a:lnTo>
                <a:lnTo>
                  <a:pt x="288" y="258"/>
                </a:lnTo>
                <a:lnTo>
                  <a:pt x="282" y="252"/>
                </a:lnTo>
                <a:lnTo>
                  <a:pt x="276" y="252"/>
                </a:lnTo>
                <a:lnTo>
                  <a:pt x="270" y="246"/>
                </a:lnTo>
                <a:lnTo>
                  <a:pt x="288" y="240"/>
                </a:lnTo>
                <a:lnTo>
                  <a:pt x="288" y="210"/>
                </a:lnTo>
                <a:lnTo>
                  <a:pt x="300" y="222"/>
                </a:lnTo>
                <a:lnTo>
                  <a:pt x="306" y="222"/>
                </a:lnTo>
                <a:lnTo>
                  <a:pt x="318" y="210"/>
                </a:lnTo>
                <a:lnTo>
                  <a:pt x="300" y="192"/>
                </a:lnTo>
                <a:lnTo>
                  <a:pt x="300" y="138"/>
                </a:lnTo>
                <a:lnTo>
                  <a:pt x="318" y="138"/>
                </a:lnTo>
                <a:lnTo>
                  <a:pt x="330" y="126"/>
                </a:lnTo>
                <a:lnTo>
                  <a:pt x="360" y="132"/>
                </a:lnTo>
                <a:lnTo>
                  <a:pt x="360" y="120"/>
                </a:lnTo>
                <a:lnTo>
                  <a:pt x="354" y="10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Australia" descr="© INSCALE GmbH, 05.05.2010&#10;http://www.presentationload.com/">
            <a:extLst>
              <a:ext uri="{FF2B5EF4-FFF2-40B4-BE49-F238E27FC236}">
                <a16:creationId xmlns:a16="http://schemas.microsoft.com/office/drawing/2014/main" id="{98B765E8-396D-790A-4AE3-3A0C9AD927AC}"/>
              </a:ext>
            </a:extLst>
          </p:cNvPr>
          <p:cNvSpPr>
            <a:spLocks noEditPoints="1"/>
          </p:cNvSpPr>
          <p:nvPr/>
        </p:nvSpPr>
        <p:spPr bwMode="gray">
          <a:xfrm>
            <a:off x="9253347" y="4788736"/>
            <a:ext cx="1338797" cy="1255814"/>
          </a:xfrm>
          <a:custGeom>
            <a:avLst/>
            <a:gdLst>
              <a:gd name="T0" fmla="*/ 2147483647 w 2838"/>
              <a:gd name="T1" fmla="*/ 2147483647 h 2664"/>
              <a:gd name="T2" fmla="*/ 2147483647 w 2838"/>
              <a:gd name="T3" fmla="*/ 2147483647 h 2664"/>
              <a:gd name="T4" fmla="*/ 2147483647 w 2838"/>
              <a:gd name="T5" fmla="*/ 2147483647 h 2664"/>
              <a:gd name="T6" fmla="*/ 2147483647 w 2838"/>
              <a:gd name="T7" fmla="*/ 2147483647 h 2664"/>
              <a:gd name="T8" fmla="*/ 2147483647 w 2838"/>
              <a:gd name="T9" fmla="*/ 2147483647 h 2664"/>
              <a:gd name="T10" fmla="*/ 2147483647 w 2838"/>
              <a:gd name="T11" fmla="*/ 2147483647 h 2664"/>
              <a:gd name="T12" fmla="*/ 2147483647 w 2838"/>
              <a:gd name="T13" fmla="*/ 2147483647 h 2664"/>
              <a:gd name="T14" fmla="*/ 2147483647 w 2838"/>
              <a:gd name="T15" fmla="*/ 2147483647 h 2664"/>
              <a:gd name="T16" fmla="*/ 2147483647 w 2838"/>
              <a:gd name="T17" fmla="*/ 2147483647 h 2664"/>
              <a:gd name="T18" fmla="*/ 2147483647 w 2838"/>
              <a:gd name="T19" fmla="*/ 2147483647 h 2664"/>
              <a:gd name="T20" fmla="*/ 2147483647 w 2838"/>
              <a:gd name="T21" fmla="*/ 2147483647 h 2664"/>
              <a:gd name="T22" fmla="*/ 2147483647 w 2838"/>
              <a:gd name="T23" fmla="*/ 2147483647 h 2664"/>
              <a:gd name="T24" fmla="*/ 2147483647 w 2838"/>
              <a:gd name="T25" fmla="*/ 2147483647 h 2664"/>
              <a:gd name="T26" fmla="*/ 2147483647 w 2838"/>
              <a:gd name="T27" fmla="*/ 2147483647 h 2664"/>
              <a:gd name="T28" fmla="*/ 2147483647 w 2838"/>
              <a:gd name="T29" fmla="*/ 2147483647 h 2664"/>
              <a:gd name="T30" fmla="*/ 2147483647 w 2838"/>
              <a:gd name="T31" fmla="*/ 2147483647 h 2664"/>
              <a:gd name="T32" fmla="*/ 2147483647 w 2838"/>
              <a:gd name="T33" fmla="*/ 2147483647 h 2664"/>
              <a:gd name="T34" fmla="*/ 2147483647 w 2838"/>
              <a:gd name="T35" fmla="*/ 2147483647 h 2664"/>
              <a:gd name="T36" fmla="*/ 2147483647 w 2838"/>
              <a:gd name="T37" fmla="*/ 2147483647 h 2664"/>
              <a:gd name="T38" fmla="*/ 2147483647 w 2838"/>
              <a:gd name="T39" fmla="*/ 2147483647 h 2664"/>
              <a:gd name="T40" fmla="*/ 2147483647 w 2838"/>
              <a:gd name="T41" fmla="*/ 2147483647 h 2664"/>
              <a:gd name="T42" fmla="*/ 2147483647 w 2838"/>
              <a:gd name="T43" fmla="*/ 2147483647 h 2664"/>
              <a:gd name="T44" fmla="*/ 2147483647 w 2838"/>
              <a:gd name="T45" fmla="*/ 2147483647 h 2664"/>
              <a:gd name="T46" fmla="*/ 2147483647 w 2838"/>
              <a:gd name="T47" fmla="*/ 2147483647 h 2664"/>
              <a:gd name="T48" fmla="*/ 2147483647 w 2838"/>
              <a:gd name="T49" fmla="*/ 2147483647 h 2664"/>
              <a:gd name="T50" fmla="*/ 2147483647 w 2838"/>
              <a:gd name="T51" fmla="*/ 2147483647 h 2664"/>
              <a:gd name="T52" fmla="*/ 2147483647 w 2838"/>
              <a:gd name="T53" fmla="*/ 2147483647 h 2664"/>
              <a:gd name="T54" fmla="*/ 2147483647 w 2838"/>
              <a:gd name="T55" fmla="*/ 2147483647 h 2664"/>
              <a:gd name="T56" fmla="*/ 2147483647 w 2838"/>
              <a:gd name="T57" fmla="*/ 2147483647 h 2664"/>
              <a:gd name="T58" fmla="*/ 2147483647 w 2838"/>
              <a:gd name="T59" fmla="*/ 2147483647 h 2664"/>
              <a:gd name="T60" fmla="*/ 2147483647 w 2838"/>
              <a:gd name="T61" fmla="*/ 2147483647 h 2664"/>
              <a:gd name="T62" fmla="*/ 2147483647 w 2838"/>
              <a:gd name="T63" fmla="*/ 2147483647 h 2664"/>
              <a:gd name="T64" fmla="*/ 2147483647 w 2838"/>
              <a:gd name="T65" fmla="*/ 2147483647 h 2664"/>
              <a:gd name="T66" fmla="*/ 2147483647 w 2838"/>
              <a:gd name="T67" fmla="*/ 2147483647 h 2664"/>
              <a:gd name="T68" fmla="*/ 2147483647 w 2838"/>
              <a:gd name="T69" fmla="*/ 2147483647 h 2664"/>
              <a:gd name="T70" fmla="*/ 2147483647 w 2838"/>
              <a:gd name="T71" fmla="*/ 2147483647 h 2664"/>
              <a:gd name="T72" fmla="*/ 2147483647 w 2838"/>
              <a:gd name="T73" fmla="*/ 2147483647 h 2664"/>
              <a:gd name="T74" fmla="*/ 2147483647 w 2838"/>
              <a:gd name="T75" fmla="*/ 2147483647 h 2664"/>
              <a:gd name="T76" fmla="*/ 2147483647 w 2838"/>
              <a:gd name="T77" fmla="*/ 2147483647 h 2664"/>
              <a:gd name="T78" fmla="*/ 2147483647 w 2838"/>
              <a:gd name="T79" fmla="*/ 2147483647 h 2664"/>
              <a:gd name="T80" fmla="*/ 2147483647 w 2838"/>
              <a:gd name="T81" fmla="*/ 2147483647 h 2664"/>
              <a:gd name="T82" fmla="*/ 2147483647 w 2838"/>
              <a:gd name="T83" fmla="*/ 2147483647 h 2664"/>
              <a:gd name="T84" fmla="*/ 2147483647 w 2838"/>
              <a:gd name="T85" fmla="*/ 2147483647 h 2664"/>
              <a:gd name="T86" fmla="*/ 2147483647 w 2838"/>
              <a:gd name="T87" fmla="*/ 2147483647 h 2664"/>
              <a:gd name="T88" fmla="*/ 2147483647 w 2838"/>
              <a:gd name="T89" fmla="*/ 2147483647 h 2664"/>
              <a:gd name="T90" fmla="*/ 2147483647 w 2838"/>
              <a:gd name="T91" fmla="*/ 2147483647 h 2664"/>
              <a:gd name="T92" fmla="*/ 2147483647 w 2838"/>
              <a:gd name="T93" fmla="*/ 2147483647 h 2664"/>
              <a:gd name="T94" fmla="*/ 2147483647 w 2838"/>
              <a:gd name="T95" fmla="*/ 2147483647 h 2664"/>
              <a:gd name="T96" fmla="*/ 2147483647 w 2838"/>
              <a:gd name="T97" fmla="*/ 2147483647 h 2664"/>
              <a:gd name="T98" fmla="*/ 2147483647 w 2838"/>
              <a:gd name="T99" fmla="*/ 2147483647 h 2664"/>
              <a:gd name="T100" fmla="*/ 2147483647 w 2838"/>
              <a:gd name="T101" fmla="*/ 2147483647 h 2664"/>
              <a:gd name="T102" fmla="*/ 2147483647 w 2838"/>
              <a:gd name="T103" fmla="*/ 2147483647 h 2664"/>
              <a:gd name="T104" fmla="*/ 2147483647 w 2838"/>
              <a:gd name="T105" fmla="*/ 2147483647 h 2664"/>
              <a:gd name="T106" fmla="*/ 2147483647 w 2838"/>
              <a:gd name="T107" fmla="*/ 2147483647 h 2664"/>
              <a:gd name="T108" fmla="*/ 2147483647 w 2838"/>
              <a:gd name="T109" fmla="*/ 2147483647 h 2664"/>
              <a:gd name="T110" fmla="*/ 2147483647 w 2838"/>
              <a:gd name="T111" fmla="*/ 2147483647 h 2664"/>
              <a:gd name="T112" fmla="*/ 2147483647 w 2838"/>
              <a:gd name="T113" fmla="*/ 2147483647 h 2664"/>
              <a:gd name="T114" fmla="*/ 2147483647 w 2838"/>
              <a:gd name="T115" fmla="*/ 2147483647 h 2664"/>
              <a:gd name="T116" fmla="*/ 2147483647 w 2838"/>
              <a:gd name="T117" fmla="*/ 2147483647 h 26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38"/>
              <a:gd name="T178" fmla="*/ 0 h 2664"/>
              <a:gd name="T179" fmla="*/ 2838 w 2838"/>
              <a:gd name="T180" fmla="*/ 2664 h 26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38" h="2664">
                <a:moveTo>
                  <a:pt x="1530" y="66"/>
                </a:moveTo>
                <a:lnTo>
                  <a:pt x="1524" y="60"/>
                </a:lnTo>
                <a:lnTo>
                  <a:pt x="1518" y="60"/>
                </a:lnTo>
                <a:lnTo>
                  <a:pt x="1506" y="66"/>
                </a:lnTo>
                <a:lnTo>
                  <a:pt x="1500" y="72"/>
                </a:lnTo>
                <a:lnTo>
                  <a:pt x="1494" y="84"/>
                </a:lnTo>
                <a:lnTo>
                  <a:pt x="1494" y="102"/>
                </a:lnTo>
                <a:lnTo>
                  <a:pt x="1506" y="102"/>
                </a:lnTo>
                <a:lnTo>
                  <a:pt x="1512" y="90"/>
                </a:lnTo>
                <a:lnTo>
                  <a:pt x="1524" y="78"/>
                </a:lnTo>
                <a:lnTo>
                  <a:pt x="1530" y="66"/>
                </a:lnTo>
                <a:close/>
                <a:moveTo>
                  <a:pt x="1476" y="2016"/>
                </a:moveTo>
                <a:lnTo>
                  <a:pt x="1464" y="2016"/>
                </a:lnTo>
                <a:lnTo>
                  <a:pt x="1440" y="2028"/>
                </a:lnTo>
                <a:lnTo>
                  <a:pt x="1440" y="2034"/>
                </a:lnTo>
                <a:lnTo>
                  <a:pt x="1452" y="2046"/>
                </a:lnTo>
                <a:lnTo>
                  <a:pt x="1452" y="2052"/>
                </a:lnTo>
                <a:lnTo>
                  <a:pt x="1470" y="2052"/>
                </a:lnTo>
                <a:lnTo>
                  <a:pt x="1482" y="2046"/>
                </a:lnTo>
                <a:lnTo>
                  <a:pt x="1488" y="2040"/>
                </a:lnTo>
                <a:lnTo>
                  <a:pt x="1506" y="2040"/>
                </a:lnTo>
                <a:lnTo>
                  <a:pt x="1512" y="2034"/>
                </a:lnTo>
                <a:lnTo>
                  <a:pt x="1530" y="2034"/>
                </a:lnTo>
                <a:lnTo>
                  <a:pt x="1536" y="2028"/>
                </a:lnTo>
                <a:lnTo>
                  <a:pt x="1512" y="2028"/>
                </a:lnTo>
                <a:lnTo>
                  <a:pt x="1500" y="2016"/>
                </a:lnTo>
                <a:lnTo>
                  <a:pt x="1476" y="2016"/>
                </a:lnTo>
                <a:close/>
                <a:moveTo>
                  <a:pt x="2802" y="1164"/>
                </a:moveTo>
                <a:lnTo>
                  <a:pt x="2802" y="1134"/>
                </a:lnTo>
                <a:lnTo>
                  <a:pt x="2796" y="1116"/>
                </a:lnTo>
                <a:lnTo>
                  <a:pt x="2796" y="1092"/>
                </a:lnTo>
                <a:lnTo>
                  <a:pt x="2790" y="1086"/>
                </a:lnTo>
                <a:lnTo>
                  <a:pt x="2778" y="1086"/>
                </a:lnTo>
                <a:lnTo>
                  <a:pt x="2772" y="1080"/>
                </a:lnTo>
                <a:lnTo>
                  <a:pt x="2760" y="1080"/>
                </a:lnTo>
                <a:lnTo>
                  <a:pt x="2760" y="1062"/>
                </a:lnTo>
                <a:lnTo>
                  <a:pt x="2742" y="1050"/>
                </a:lnTo>
                <a:lnTo>
                  <a:pt x="2742" y="1014"/>
                </a:lnTo>
                <a:lnTo>
                  <a:pt x="2736" y="1008"/>
                </a:lnTo>
                <a:lnTo>
                  <a:pt x="2724" y="1002"/>
                </a:lnTo>
                <a:lnTo>
                  <a:pt x="2718" y="996"/>
                </a:lnTo>
                <a:lnTo>
                  <a:pt x="2706" y="996"/>
                </a:lnTo>
                <a:lnTo>
                  <a:pt x="2712" y="996"/>
                </a:lnTo>
                <a:lnTo>
                  <a:pt x="2718" y="990"/>
                </a:lnTo>
                <a:lnTo>
                  <a:pt x="2730" y="990"/>
                </a:lnTo>
                <a:lnTo>
                  <a:pt x="2742" y="984"/>
                </a:lnTo>
                <a:lnTo>
                  <a:pt x="2760" y="966"/>
                </a:lnTo>
                <a:lnTo>
                  <a:pt x="2754" y="954"/>
                </a:lnTo>
                <a:lnTo>
                  <a:pt x="2736" y="936"/>
                </a:lnTo>
                <a:lnTo>
                  <a:pt x="2730" y="936"/>
                </a:lnTo>
                <a:lnTo>
                  <a:pt x="2730" y="930"/>
                </a:lnTo>
                <a:lnTo>
                  <a:pt x="2712" y="912"/>
                </a:lnTo>
                <a:lnTo>
                  <a:pt x="2700" y="906"/>
                </a:lnTo>
                <a:lnTo>
                  <a:pt x="2694" y="912"/>
                </a:lnTo>
                <a:lnTo>
                  <a:pt x="2694" y="936"/>
                </a:lnTo>
                <a:lnTo>
                  <a:pt x="2670" y="930"/>
                </a:lnTo>
                <a:lnTo>
                  <a:pt x="2670" y="924"/>
                </a:lnTo>
                <a:lnTo>
                  <a:pt x="2676" y="918"/>
                </a:lnTo>
                <a:lnTo>
                  <a:pt x="2676" y="906"/>
                </a:lnTo>
                <a:lnTo>
                  <a:pt x="2682" y="894"/>
                </a:lnTo>
                <a:lnTo>
                  <a:pt x="2688" y="876"/>
                </a:lnTo>
                <a:lnTo>
                  <a:pt x="2688" y="858"/>
                </a:lnTo>
                <a:lnTo>
                  <a:pt x="2682" y="852"/>
                </a:lnTo>
                <a:lnTo>
                  <a:pt x="2676" y="840"/>
                </a:lnTo>
                <a:lnTo>
                  <a:pt x="2670" y="840"/>
                </a:lnTo>
                <a:lnTo>
                  <a:pt x="2652" y="822"/>
                </a:lnTo>
                <a:lnTo>
                  <a:pt x="2652" y="816"/>
                </a:lnTo>
                <a:lnTo>
                  <a:pt x="2658" y="804"/>
                </a:lnTo>
                <a:lnTo>
                  <a:pt x="2658" y="792"/>
                </a:lnTo>
                <a:lnTo>
                  <a:pt x="2664" y="774"/>
                </a:lnTo>
                <a:lnTo>
                  <a:pt x="2664" y="762"/>
                </a:lnTo>
                <a:lnTo>
                  <a:pt x="2652" y="750"/>
                </a:lnTo>
                <a:lnTo>
                  <a:pt x="2628" y="732"/>
                </a:lnTo>
                <a:lnTo>
                  <a:pt x="2598" y="720"/>
                </a:lnTo>
                <a:lnTo>
                  <a:pt x="2580" y="708"/>
                </a:lnTo>
                <a:lnTo>
                  <a:pt x="2568" y="702"/>
                </a:lnTo>
                <a:lnTo>
                  <a:pt x="2556" y="708"/>
                </a:lnTo>
                <a:lnTo>
                  <a:pt x="2550" y="696"/>
                </a:lnTo>
                <a:lnTo>
                  <a:pt x="2538" y="684"/>
                </a:lnTo>
                <a:lnTo>
                  <a:pt x="2532" y="672"/>
                </a:lnTo>
                <a:lnTo>
                  <a:pt x="2520" y="660"/>
                </a:lnTo>
                <a:lnTo>
                  <a:pt x="2514" y="642"/>
                </a:lnTo>
                <a:lnTo>
                  <a:pt x="2514" y="594"/>
                </a:lnTo>
                <a:lnTo>
                  <a:pt x="2520" y="576"/>
                </a:lnTo>
                <a:lnTo>
                  <a:pt x="2526" y="564"/>
                </a:lnTo>
                <a:lnTo>
                  <a:pt x="2526" y="546"/>
                </a:lnTo>
                <a:lnTo>
                  <a:pt x="2520" y="504"/>
                </a:lnTo>
                <a:lnTo>
                  <a:pt x="2502" y="462"/>
                </a:lnTo>
                <a:lnTo>
                  <a:pt x="2490" y="426"/>
                </a:lnTo>
                <a:lnTo>
                  <a:pt x="2490" y="402"/>
                </a:lnTo>
                <a:lnTo>
                  <a:pt x="2496" y="390"/>
                </a:lnTo>
                <a:lnTo>
                  <a:pt x="2502" y="384"/>
                </a:lnTo>
                <a:lnTo>
                  <a:pt x="2502" y="324"/>
                </a:lnTo>
                <a:lnTo>
                  <a:pt x="2496" y="312"/>
                </a:lnTo>
                <a:lnTo>
                  <a:pt x="2496" y="300"/>
                </a:lnTo>
                <a:lnTo>
                  <a:pt x="2472" y="294"/>
                </a:lnTo>
                <a:lnTo>
                  <a:pt x="2460" y="288"/>
                </a:lnTo>
                <a:lnTo>
                  <a:pt x="2454" y="276"/>
                </a:lnTo>
                <a:lnTo>
                  <a:pt x="2442" y="270"/>
                </a:lnTo>
                <a:lnTo>
                  <a:pt x="2424" y="270"/>
                </a:lnTo>
                <a:lnTo>
                  <a:pt x="2418" y="282"/>
                </a:lnTo>
                <a:lnTo>
                  <a:pt x="2412" y="288"/>
                </a:lnTo>
                <a:lnTo>
                  <a:pt x="2412" y="282"/>
                </a:lnTo>
                <a:lnTo>
                  <a:pt x="2406" y="276"/>
                </a:lnTo>
                <a:lnTo>
                  <a:pt x="2400" y="264"/>
                </a:lnTo>
                <a:lnTo>
                  <a:pt x="2400" y="228"/>
                </a:lnTo>
                <a:lnTo>
                  <a:pt x="2406" y="216"/>
                </a:lnTo>
                <a:lnTo>
                  <a:pt x="2406" y="204"/>
                </a:lnTo>
                <a:lnTo>
                  <a:pt x="2388" y="180"/>
                </a:lnTo>
                <a:lnTo>
                  <a:pt x="2394" y="96"/>
                </a:lnTo>
                <a:lnTo>
                  <a:pt x="2382" y="90"/>
                </a:lnTo>
                <a:lnTo>
                  <a:pt x="2364" y="72"/>
                </a:lnTo>
                <a:lnTo>
                  <a:pt x="2364" y="66"/>
                </a:lnTo>
                <a:lnTo>
                  <a:pt x="2370" y="48"/>
                </a:lnTo>
                <a:lnTo>
                  <a:pt x="2370" y="24"/>
                </a:lnTo>
                <a:lnTo>
                  <a:pt x="2364" y="18"/>
                </a:lnTo>
                <a:lnTo>
                  <a:pt x="2346" y="18"/>
                </a:lnTo>
                <a:lnTo>
                  <a:pt x="2346" y="0"/>
                </a:lnTo>
                <a:lnTo>
                  <a:pt x="2316" y="12"/>
                </a:lnTo>
                <a:lnTo>
                  <a:pt x="2310" y="30"/>
                </a:lnTo>
                <a:lnTo>
                  <a:pt x="2298" y="36"/>
                </a:lnTo>
                <a:lnTo>
                  <a:pt x="2292" y="42"/>
                </a:lnTo>
                <a:lnTo>
                  <a:pt x="2280" y="48"/>
                </a:lnTo>
                <a:lnTo>
                  <a:pt x="2280" y="66"/>
                </a:lnTo>
                <a:lnTo>
                  <a:pt x="2286" y="78"/>
                </a:lnTo>
                <a:lnTo>
                  <a:pt x="2286" y="90"/>
                </a:lnTo>
                <a:lnTo>
                  <a:pt x="2292" y="102"/>
                </a:lnTo>
                <a:lnTo>
                  <a:pt x="2292" y="114"/>
                </a:lnTo>
                <a:lnTo>
                  <a:pt x="2286" y="126"/>
                </a:lnTo>
                <a:lnTo>
                  <a:pt x="2274" y="138"/>
                </a:lnTo>
                <a:lnTo>
                  <a:pt x="2268" y="150"/>
                </a:lnTo>
                <a:lnTo>
                  <a:pt x="2238" y="180"/>
                </a:lnTo>
                <a:lnTo>
                  <a:pt x="2256" y="192"/>
                </a:lnTo>
                <a:lnTo>
                  <a:pt x="2256" y="198"/>
                </a:lnTo>
                <a:lnTo>
                  <a:pt x="2250" y="204"/>
                </a:lnTo>
                <a:lnTo>
                  <a:pt x="2238" y="228"/>
                </a:lnTo>
                <a:lnTo>
                  <a:pt x="2232" y="234"/>
                </a:lnTo>
                <a:lnTo>
                  <a:pt x="2232" y="264"/>
                </a:lnTo>
                <a:lnTo>
                  <a:pt x="2238" y="276"/>
                </a:lnTo>
                <a:lnTo>
                  <a:pt x="2238" y="288"/>
                </a:lnTo>
                <a:lnTo>
                  <a:pt x="2232" y="300"/>
                </a:lnTo>
                <a:lnTo>
                  <a:pt x="2214" y="408"/>
                </a:lnTo>
                <a:lnTo>
                  <a:pt x="2208" y="432"/>
                </a:lnTo>
                <a:lnTo>
                  <a:pt x="2202" y="438"/>
                </a:lnTo>
                <a:lnTo>
                  <a:pt x="2190" y="462"/>
                </a:lnTo>
                <a:lnTo>
                  <a:pt x="2178" y="474"/>
                </a:lnTo>
                <a:lnTo>
                  <a:pt x="2172" y="486"/>
                </a:lnTo>
                <a:lnTo>
                  <a:pt x="2166" y="492"/>
                </a:lnTo>
                <a:lnTo>
                  <a:pt x="2166" y="516"/>
                </a:lnTo>
                <a:lnTo>
                  <a:pt x="2160" y="534"/>
                </a:lnTo>
                <a:lnTo>
                  <a:pt x="2154" y="546"/>
                </a:lnTo>
                <a:lnTo>
                  <a:pt x="2142" y="552"/>
                </a:lnTo>
                <a:lnTo>
                  <a:pt x="2088" y="570"/>
                </a:lnTo>
                <a:lnTo>
                  <a:pt x="2076" y="570"/>
                </a:lnTo>
                <a:lnTo>
                  <a:pt x="2064" y="576"/>
                </a:lnTo>
                <a:lnTo>
                  <a:pt x="2058" y="576"/>
                </a:lnTo>
                <a:lnTo>
                  <a:pt x="2058" y="570"/>
                </a:lnTo>
                <a:lnTo>
                  <a:pt x="2052" y="564"/>
                </a:lnTo>
                <a:lnTo>
                  <a:pt x="2028" y="516"/>
                </a:lnTo>
                <a:lnTo>
                  <a:pt x="2022" y="510"/>
                </a:lnTo>
                <a:lnTo>
                  <a:pt x="1998" y="492"/>
                </a:lnTo>
                <a:lnTo>
                  <a:pt x="1956" y="474"/>
                </a:lnTo>
                <a:lnTo>
                  <a:pt x="1920" y="462"/>
                </a:lnTo>
                <a:lnTo>
                  <a:pt x="1908" y="456"/>
                </a:lnTo>
                <a:lnTo>
                  <a:pt x="1896" y="438"/>
                </a:lnTo>
                <a:lnTo>
                  <a:pt x="1884" y="426"/>
                </a:lnTo>
                <a:lnTo>
                  <a:pt x="1872" y="402"/>
                </a:lnTo>
                <a:lnTo>
                  <a:pt x="1866" y="396"/>
                </a:lnTo>
                <a:lnTo>
                  <a:pt x="1830" y="396"/>
                </a:lnTo>
                <a:lnTo>
                  <a:pt x="1806" y="348"/>
                </a:lnTo>
                <a:lnTo>
                  <a:pt x="1824" y="330"/>
                </a:lnTo>
                <a:lnTo>
                  <a:pt x="1824" y="306"/>
                </a:lnTo>
                <a:lnTo>
                  <a:pt x="1830" y="294"/>
                </a:lnTo>
                <a:lnTo>
                  <a:pt x="1836" y="288"/>
                </a:lnTo>
                <a:lnTo>
                  <a:pt x="1848" y="282"/>
                </a:lnTo>
                <a:lnTo>
                  <a:pt x="1854" y="276"/>
                </a:lnTo>
                <a:lnTo>
                  <a:pt x="1848" y="228"/>
                </a:lnTo>
                <a:lnTo>
                  <a:pt x="1866" y="210"/>
                </a:lnTo>
                <a:lnTo>
                  <a:pt x="1872" y="216"/>
                </a:lnTo>
                <a:lnTo>
                  <a:pt x="1884" y="216"/>
                </a:lnTo>
                <a:lnTo>
                  <a:pt x="1890" y="222"/>
                </a:lnTo>
                <a:lnTo>
                  <a:pt x="1896" y="222"/>
                </a:lnTo>
                <a:lnTo>
                  <a:pt x="1902" y="216"/>
                </a:lnTo>
                <a:lnTo>
                  <a:pt x="1908" y="204"/>
                </a:lnTo>
                <a:lnTo>
                  <a:pt x="1908" y="180"/>
                </a:lnTo>
                <a:lnTo>
                  <a:pt x="1944" y="144"/>
                </a:lnTo>
                <a:lnTo>
                  <a:pt x="1938" y="132"/>
                </a:lnTo>
                <a:lnTo>
                  <a:pt x="1914" y="108"/>
                </a:lnTo>
                <a:lnTo>
                  <a:pt x="1890" y="108"/>
                </a:lnTo>
                <a:lnTo>
                  <a:pt x="1872" y="114"/>
                </a:lnTo>
                <a:lnTo>
                  <a:pt x="1848" y="126"/>
                </a:lnTo>
                <a:lnTo>
                  <a:pt x="1842" y="138"/>
                </a:lnTo>
                <a:lnTo>
                  <a:pt x="1842" y="120"/>
                </a:lnTo>
                <a:lnTo>
                  <a:pt x="1812" y="126"/>
                </a:lnTo>
                <a:lnTo>
                  <a:pt x="1794" y="138"/>
                </a:lnTo>
                <a:lnTo>
                  <a:pt x="1788" y="120"/>
                </a:lnTo>
                <a:lnTo>
                  <a:pt x="1752" y="114"/>
                </a:lnTo>
                <a:lnTo>
                  <a:pt x="1746" y="108"/>
                </a:lnTo>
                <a:lnTo>
                  <a:pt x="1734" y="102"/>
                </a:lnTo>
                <a:lnTo>
                  <a:pt x="1728" y="96"/>
                </a:lnTo>
                <a:lnTo>
                  <a:pt x="1716" y="90"/>
                </a:lnTo>
                <a:lnTo>
                  <a:pt x="1674" y="90"/>
                </a:lnTo>
                <a:lnTo>
                  <a:pt x="1662" y="84"/>
                </a:lnTo>
                <a:lnTo>
                  <a:pt x="1650" y="84"/>
                </a:lnTo>
                <a:lnTo>
                  <a:pt x="1650" y="78"/>
                </a:lnTo>
                <a:lnTo>
                  <a:pt x="1644" y="72"/>
                </a:lnTo>
                <a:lnTo>
                  <a:pt x="1632" y="48"/>
                </a:lnTo>
                <a:lnTo>
                  <a:pt x="1626" y="42"/>
                </a:lnTo>
                <a:lnTo>
                  <a:pt x="1620" y="42"/>
                </a:lnTo>
                <a:lnTo>
                  <a:pt x="1620" y="54"/>
                </a:lnTo>
                <a:lnTo>
                  <a:pt x="1614" y="60"/>
                </a:lnTo>
                <a:lnTo>
                  <a:pt x="1602" y="54"/>
                </a:lnTo>
                <a:lnTo>
                  <a:pt x="1596" y="54"/>
                </a:lnTo>
                <a:lnTo>
                  <a:pt x="1584" y="48"/>
                </a:lnTo>
                <a:lnTo>
                  <a:pt x="1566" y="48"/>
                </a:lnTo>
                <a:lnTo>
                  <a:pt x="1566" y="60"/>
                </a:lnTo>
                <a:lnTo>
                  <a:pt x="1572" y="66"/>
                </a:lnTo>
                <a:lnTo>
                  <a:pt x="1554" y="66"/>
                </a:lnTo>
                <a:lnTo>
                  <a:pt x="1548" y="72"/>
                </a:lnTo>
                <a:lnTo>
                  <a:pt x="1548" y="78"/>
                </a:lnTo>
                <a:lnTo>
                  <a:pt x="1554" y="84"/>
                </a:lnTo>
                <a:lnTo>
                  <a:pt x="1566" y="84"/>
                </a:lnTo>
                <a:lnTo>
                  <a:pt x="1590" y="96"/>
                </a:lnTo>
                <a:lnTo>
                  <a:pt x="1596" y="96"/>
                </a:lnTo>
                <a:lnTo>
                  <a:pt x="1608" y="90"/>
                </a:lnTo>
                <a:lnTo>
                  <a:pt x="1614" y="84"/>
                </a:lnTo>
                <a:lnTo>
                  <a:pt x="1644" y="102"/>
                </a:lnTo>
                <a:lnTo>
                  <a:pt x="1638" y="102"/>
                </a:lnTo>
                <a:lnTo>
                  <a:pt x="1632" y="108"/>
                </a:lnTo>
                <a:lnTo>
                  <a:pt x="1596" y="126"/>
                </a:lnTo>
                <a:lnTo>
                  <a:pt x="1572" y="126"/>
                </a:lnTo>
                <a:lnTo>
                  <a:pt x="1554" y="132"/>
                </a:lnTo>
                <a:lnTo>
                  <a:pt x="1512" y="132"/>
                </a:lnTo>
                <a:lnTo>
                  <a:pt x="1500" y="138"/>
                </a:lnTo>
                <a:lnTo>
                  <a:pt x="1482" y="144"/>
                </a:lnTo>
                <a:lnTo>
                  <a:pt x="1470" y="156"/>
                </a:lnTo>
                <a:lnTo>
                  <a:pt x="1452" y="162"/>
                </a:lnTo>
                <a:lnTo>
                  <a:pt x="1440" y="168"/>
                </a:lnTo>
                <a:lnTo>
                  <a:pt x="1434" y="174"/>
                </a:lnTo>
                <a:lnTo>
                  <a:pt x="1428" y="174"/>
                </a:lnTo>
                <a:lnTo>
                  <a:pt x="1428" y="186"/>
                </a:lnTo>
                <a:lnTo>
                  <a:pt x="1422" y="204"/>
                </a:lnTo>
                <a:lnTo>
                  <a:pt x="1422" y="228"/>
                </a:lnTo>
                <a:lnTo>
                  <a:pt x="1428" y="234"/>
                </a:lnTo>
                <a:lnTo>
                  <a:pt x="1440" y="240"/>
                </a:lnTo>
                <a:lnTo>
                  <a:pt x="1446" y="246"/>
                </a:lnTo>
                <a:lnTo>
                  <a:pt x="1452" y="246"/>
                </a:lnTo>
                <a:lnTo>
                  <a:pt x="1398" y="246"/>
                </a:lnTo>
                <a:lnTo>
                  <a:pt x="1368" y="282"/>
                </a:lnTo>
                <a:lnTo>
                  <a:pt x="1368" y="312"/>
                </a:lnTo>
                <a:lnTo>
                  <a:pt x="1362" y="324"/>
                </a:lnTo>
                <a:lnTo>
                  <a:pt x="1362" y="330"/>
                </a:lnTo>
                <a:lnTo>
                  <a:pt x="1368" y="336"/>
                </a:lnTo>
                <a:lnTo>
                  <a:pt x="1380" y="336"/>
                </a:lnTo>
                <a:lnTo>
                  <a:pt x="1404" y="348"/>
                </a:lnTo>
                <a:lnTo>
                  <a:pt x="1410" y="354"/>
                </a:lnTo>
                <a:lnTo>
                  <a:pt x="1410" y="390"/>
                </a:lnTo>
                <a:lnTo>
                  <a:pt x="1386" y="366"/>
                </a:lnTo>
                <a:lnTo>
                  <a:pt x="1356" y="366"/>
                </a:lnTo>
                <a:lnTo>
                  <a:pt x="1344" y="390"/>
                </a:lnTo>
                <a:lnTo>
                  <a:pt x="1308" y="354"/>
                </a:lnTo>
                <a:lnTo>
                  <a:pt x="1302" y="384"/>
                </a:lnTo>
                <a:lnTo>
                  <a:pt x="1278" y="396"/>
                </a:lnTo>
                <a:lnTo>
                  <a:pt x="1284" y="420"/>
                </a:lnTo>
                <a:lnTo>
                  <a:pt x="1254" y="414"/>
                </a:lnTo>
                <a:lnTo>
                  <a:pt x="1284" y="354"/>
                </a:lnTo>
                <a:lnTo>
                  <a:pt x="1278" y="348"/>
                </a:lnTo>
                <a:lnTo>
                  <a:pt x="1272" y="336"/>
                </a:lnTo>
                <a:lnTo>
                  <a:pt x="1272" y="324"/>
                </a:lnTo>
                <a:lnTo>
                  <a:pt x="1266" y="318"/>
                </a:lnTo>
                <a:lnTo>
                  <a:pt x="1254" y="312"/>
                </a:lnTo>
                <a:lnTo>
                  <a:pt x="1236" y="312"/>
                </a:lnTo>
                <a:lnTo>
                  <a:pt x="1224" y="282"/>
                </a:lnTo>
                <a:lnTo>
                  <a:pt x="1224" y="276"/>
                </a:lnTo>
                <a:lnTo>
                  <a:pt x="1230" y="270"/>
                </a:lnTo>
                <a:lnTo>
                  <a:pt x="1230" y="258"/>
                </a:lnTo>
                <a:lnTo>
                  <a:pt x="1224" y="246"/>
                </a:lnTo>
                <a:lnTo>
                  <a:pt x="1218" y="240"/>
                </a:lnTo>
                <a:lnTo>
                  <a:pt x="1206" y="234"/>
                </a:lnTo>
                <a:lnTo>
                  <a:pt x="1194" y="240"/>
                </a:lnTo>
                <a:lnTo>
                  <a:pt x="1188" y="246"/>
                </a:lnTo>
                <a:lnTo>
                  <a:pt x="1176" y="252"/>
                </a:lnTo>
                <a:lnTo>
                  <a:pt x="1176" y="264"/>
                </a:lnTo>
                <a:lnTo>
                  <a:pt x="1182" y="270"/>
                </a:lnTo>
                <a:lnTo>
                  <a:pt x="1182" y="282"/>
                </a:lnTo>
                <a:lnTo>
                  <a:pt x="1146" y="276"/>
                </a:lnTo>
                <a:lnTo>
                  <a:pt x="1152" y="306"/>
                </a:lnTo>
                <a:lnTo>
                  <a:pt x="1134" y="300"/>
                </a:lnTo>
                <a:lnTo>
                  <a:pt x="1116" y="306"/>
                </a:lnTo>
                <a:lnTo>
                  <a:pt x="1122" y="312"/>
                </a:lnTo>
                <a:lnTo>
                  <a:pt x="1122" y="330"/>
                </a:lnTo>
                <a:lnTo>
                  <a:pt x="1116" y="342"/>
                </a:lnTo>
                <a:lnTo>
                  <a:pt x="1110" y="348"/>
                </a:lnTo>
                <a:lnTo>
                  <a:pt x="1098" y="354"/>
                </a:lnTo>
                <a:lnTo>
                  <a:pt x="1092" y="360"/>
                </a:lnTo>
                <a:lnTo>
                  <a:pt x="1104" y="324"/>
                </a:lnTo>
                <a:lnTo>
                  <a:pt x="1080" y="348"/>
                </a:lnTo>
                <a:lnTo>
                  <a:pt x="1062" y="348"/>
                </a:lnTo>
                <a:lnTo>
                  <a:pt x="1056" y="360"/>
                </a:lnTo>
                <a:lnTo>
                  <a:pt x="1050" y="366"/>
                </a:lnTo>
                <a:lnTo>
                  <a:pt x="1050" y="378"/>
                </a:lnTo>
                <a:lnTo>
                  <a:pt x="1056" y="390"/>
                </a:lnTo>
                <a:lnTo>
                  <a:pt x="1056" y="396"/>
                </a:lnTo>
                <a:lnTo>
                  <a:pt x="1062" y="408"/>
                </a:lnTo>
                <a:lnTo>
                  <a:pt x="1014" y="384"/>
                </a:lnTo>
                <a:lnTo>
                  <a:pt x="1008" y="420"/>
                </a:lnTo>
                <a:lnTo>
                  <a:pt x="996" y="426"/>
                </a:lnTo>
                <a:lnTo>
                  <a:pt x="1008" y="450"/>
                </a:lnTo>
                <a:lnTo>
                  <a:pt x="1032" y="450"/>
                </a:lnTo>
                <a:lnTo>
                  <a:pt x="1026" y="468"/>
                </a:lnTo>
                <a:lnTo>
                  <a:pt x="954" y="474"/>
                </a:lnTo>
                <a:lnTo>
                  <a:pt x="948" y="468"/>
                </a:lnTo>
                <a:lnTo>
                  <a:pt x="936" y="462"/>
                </a:lnTo>
                <a:lnTo>
                  <a:pt x="930" y="462"/>
                </a:lnTo>
                <a:lnTo>
                  <a:pt x="918" y="468"/>
                </a:lnTo>
                <a:lnTo>
                  <a:pt x="912" y="474"/>
                </a:lnTo>
                <a:lnTo>
                  <a:pt x="918" y="486"/>
                </a:lnTo>
                <a:lnTo>
                  <a:pt x="918" y="492"/>
                </a:lnTo>
                <a:lnTo>
                  <a:pt x="924" y="504"/>
                </a:lnTo>
                <a:lnTo>
                  <a:pt x="930" y="510"/>
                </a:lnTo>
                <a:lnTo>
                  <a:pt x="930" y="540"/>
                </a:lnTo>
                <a:lnTo>
                  <a:pt x="924" y="564"/>
                </a:lnTo>
                <a:lnTo>
                  <a:pt x="930" y="600"/>
                </a:lnTo>
                <a:lnTo>
                  <a:pt x="912" y="600"/>
                </a:lnTo>
                <a:lnTo>
                  <a:pt x="906" y="522"/>
                </a:lnTo>
                <a:lnTo>
                  <a:pt x="888" y="510"/>
                </a:lnTo>
                <a:lnTo>
                  <a:pt x="888" y="480"/>
                </a:lnTo>
                <a:lnTo>
                  <a:pt x="870" y="480"/>
                </a:lnTo>
                <a:lnTo>
                  <a:pt x="852" y="504"/>
                </a:lnTo>
                <a:lnTo>
                  <a:pt x="822" y="534"/>
                </a:lnTo>
                <a:lnTo>
                  <a:pt x="804" y="546"/>
                </a:lnTo>
                <a:lnTo>
                  <a:pt x="792" y="558"/>
                </a:lnTo>
                <a:lnTo>
                  <a:pt x="786" y="570"/>
                </a:lnTo>
                <a:lnTo>
                  <a:pt x="786" y="600"/>
                </a:lnTo>
                <a:lnTo>
                  <a:pt x="792" y="606"/>
                </a:lnTo>
                <a:lnTo>
                  <a:pt x="792" y="618"/>
                </a:lnTo>
                <a:lnTo>
                  <a:pt x="798" y="618"/>
                </a:lnTo>
                <a:lnTo>
                  <a:pt x="816" y="636"/>
                </a:lnTo>
                <a:lnTo>
                  <a:pt x="810" y="648"/>
                </a:lnTo>
                <a:lnTo>
                  <a:pt x="792" y="654"/>
                </a:lnTo>
                <a:lnTo>
                  <a:pt x="774" y="666"/>
                </a:lnTo>
                <a:lnTo>
                  <a:pt x="750" y="678"/>
                </a:lnTo>
                <a:lnTo>
                  <a:pt x="750" y="696"/>
                </a:lnTo>
                <a:lnTo>
                  <a:pt x="720" y="726"/>
                </a:lnTo>
                <a:lnTo>
                  <a:pt x="702" y="732"/>
                </a:lnTo>
                <a:lnTo>
                  <a:pt x="690" y="744"/>
                </a:lnTo>
                <a:lnTo>
                  <a:pt x="666" y="756"/>
                </a:lnTo>
                <a:lnTo>
                  <a:pt x="630" y="762"/>
                </a:lnTo>
                <a:lnTo>
                  <a:pt x="600" y="768"/>
                </a:lnTo>
                <a:lnTo>
                  <a:pt x="588" y="768"/>
                </a:lnTo>
                <a:lnTo>
                  <a:pt x="534" y="762"/>
                </a:lnTo>
                <a:lnTo>
                  <a:pt x="492" y="780"/>
                </a:lnTo>
                <a:lnTo>
                  <a:pt x="438" y="786"/>
                </a:lnTo>
                <a:lnTo>
                  <a:pt x="432" y="798"/>
                </a:lnTo>
                <a:lnTo>
                  <a:pt x="414" y="798"/>
                </a:lnTo>
                <a:lnTo>
                  <a:pt x="402" y="804"/>
                </a:lnTo>
                <a:lnTo>
                  <a:pt x="396" y="810"/>
                </a:lnTo>
                <a:lnTo>
                  <a:pt x="384" y="816"/>
                </a:lnTo>
                <a:lnTo>
                  <a:pt x="372" y="828"/>
                </a:lnTo>
                <a:lnTo>
                  <a:pt x="342" y="828"/>
                </a:lnTo>
                <a:lnTo>
                  <a:pt x="324" y="834"/>
                </a:lnTo>
                <a:lnTo>
                  <a:pt x="312" y="840"/>
                </a:lnTo>
                <a:lnTo>
                  <a:pt x="306" y="852"/>
                </a:lnTo>
                <a:lnTo>
                  <a:pt x="294" y="858"/>
                </a:lnTo>
                <a:lnTo>
                  <a:pt x="288" y="870"/>
                </a:lnTo>
                <a:lnTo>
                  <a:pt x="282" y="876"/>
                </a:lnTo>
                <a:lnTo>
                  <a:pt x="282" y="882"/>
                </a:lnTo>
                <a:lnTo>
                  <a:pt x="276" y="882"/>
                </a:lnTo>
                <a:lnTo>
                  <a:pt x="270" y="888"/>
                </a:lnTo>
                <a:lnTo>
                  <a:pt x="252" y="888"/>
                </a:lnTo>
                <a:lnTo>
                  <a:pt x="240" y="894"/>
                </a:lnTo>
                <a:lnTo>
                  <a:pt x="228" y="894"/>
                </a:lnTo>
                <a:lnTo>
                  <a:pt x="216" y="900"/>
                </a:lnTo>
                <a:lnTo>
                  <a:pt x="210" y="906"/>
                </a:lnTo>
                <a:lnTo>
                  <a:pt x="198" y="912"/>
                </a:lnTo>
                <a:lnTo>
                  <a:pt x="192" y="930"/>
                </a:lnTo>
                <a:lnTo>
                  <a:pt x="150" y="972"/>
                </a:lnTo>
                <a:lnTo>
                  <a:pt x="150" y="978"/>
                </a:lnTo>
                <a:lnTo>
                  <a:pt x="162" y="912"/>
                </a:lnTo>
                <a:lnTo>
                  <a:pt x="144" y="918"/>
                </a:lnTo>
                <a:lnTo>
                  <a:pt x="120" y="978"/>
                </a:lnTo>
                <a:lnTo>
                  <a:pt x="90" y="1038"/>
                </a:lnTo>
                <a:lnTo>
                  <a:pt x="90" y="1056"/>
                </a:lnTo>
                <a:lnTo>
                  <a:pt x="96" y="1062"/>
                </a:lnTo>
                <a:lnTo>
                  <a:pt x="108" y="1068"/>
                </a:lnTo>
                <a:lnTo>
                  <a:pt x="114" y="1068"/>
                </a:lnTo>
                <a:lnTo>
                  <a:pt x="108" y="1080"/>
                </a:lnTo>
                <a:lnTo>
                  <a:pt x="96" y="1086"/>
                </a:lnTo>
                <a:lnTo>
                  <a:pt x="90" y="1098"/>
                </a:lnTo>
                <a:lnTo>
                  <a:pt x="66" y="1122"/>
                </a:lnTo>
                <a:lnTo>
                  <a:pt x="66" y="1134"/>
                </a:lnTo>
                <a:lnTo>
                  <a:pt x="72" y="1152"/>
                </a:lnTo>
                <a:lnTo>
                  <a:pt x="72" y="1164"/>
                </a:lnTo>
                <a:lnTo>
                  <a:pt x="84" y="1188"/>
                </a:lnTo>
                <a:lnTo>
                  <a:pt x="84" y="1200"/>
                </a:lnTo>
                <a:lnTo>
                  <a:pt x="102" y="1236"/>
                </a:lnTo>
                <a:lnTo>
                  <a:pt x="108" y="1254"/>
                </a:lnTo>
                <a:lnTo>
                  <a:pt x="114" y="1266"/>
                </a:lnTo>
                <a:lnTo>
                  <a:pt x="114" y="1278"/>
                </a:lnTo>
                <a:lnTo>
                  <a:pt x="108" y="1278"/>
                </a:lnTo>
                <a:lnTo>
                  <a:pt x="96" y="1266"/>
                </a:lnTo>
                <a:lnTo>
                  <a:pt x="90" y="1254"/>
                </a:lnTo>
                <a:lnTo>
                  <a:pt x="72" y="1236"/>
                </a:lnTo>
                <a:lnTo>
                  <a:pt x="66" y="1224"/>
                </a:lnTo>
                <a:lnTo>
                  <a:pt x="48" y="1218"/>
                </a:lnTo>
                <a:lnTo>
                  <a:pt x="66" y="1266"/>
                </a:lnTo>
                <a:lnTo>
                  <a:pt x="30" y="1236"/>
                </a:lnTo>
                <a:lnTo>
                  <a:pt x="30" y="1290"/>
                </a:lnTo>
                <a:lnTo>
                  <a:pt x="60" y="1350"/>
                </a:lnTo>
                <a:lnTo>
                  <a:pt x="66" y="1356"/>
                </a:lnTo>
                <a:lnTo>
                  <a:pt x="66" y="1368"/>
                </a:lnTo>
                <a:lnTo>
                  <a:pt x="60" y="1374"/>
                </a:lnTo>
                <a:lnTo>
                  <a:pt x="54" y="1386"/>
                </a:lnTo>
                <a:lnTo>
                  <a:pt x="54" y="1398"/>
                </a:lnTo>
                <a:lnTo>
                  <a:pt x="48" y="1410"/>
                </a:lnTo>
                <a:lnTo>
                  <a:pt x="54" y="1416"/>
                </a:lnTo>
                <a:lnTo>
                  <a:pt x="60" y="1428"/>
                </a:lnTo>
                <a:lnTo>
                  <a:pt x="78" y="1446"/>
                </a:lnTo>
                <a:lnTo>
                  <a:pt x="84" y="1458"/>
                </a:lnTo>
                <a:lnTo>
                  <a:pt x="90" y="1464"/>
                </a:lnTo>
                <a:lnTo>
                  <a:pt x="96" y="1476"/>
                </a:lnTo>
                <a:lnTo>
                  <a:pt x="96" y="1506"/>
                </a:lnTo>
                <a:lnTo>
                  <a:pt x="90" y="1518"/>
                </a:lnTo>
                <a:lnTo>
                  <a:pt x="84" y="1524"/>
                </a:lnTo>
                <a:lnTo>
                  <a:pt x="90" y="1542"/>
                </a:lnTo>
                <a:lnTo>
                  <a:pt x="90" y="1554"/>
                </a:lnTo>
                <a:lnTo>
                  <a:pt x="96" y="1572"/>
                </a:lnTo>
                <a:lnTo>
                  <a:pt x="96" y="1590"/>
                </a:lnTo>
                <a:lnTo>
                  <a:pt x="102" y="1596"/>
                </a:lnTo>
                <a:lnTo>
                  <a:pt x="102" y="1602"/>
                </a:lnTo>
                <a:lnTo>
                  <a:pt x="96" y="1602"/>
                </a:lnTo>
                <a:lnTo>
                  <a:pt x="78" y="1620"/>
                </a:lnTo>
                <a:lnTo>
                  <a:pt x="84" y="1626"/>
                </a:lnTo>
                <a:lnTo>
                  <a:pt x="84" y="1638"/>
                </a:lnTo>
                <a:lnTo>
                  <a:pt x="90" y="1650"/>
                </a:lnTo>
                <a:lnTo>
                  <a:pt x="90" y="1662"/>
                </a:lnTo>
                <a:lnTo>
                  <a:pt x="96" y="1668"/>
                </a:lnTo>
                <a:lnTo>
                  <a:pt x="96" y="1674"/>
                </a:lnTo>
                <a:lnTo>
                  <a:pt x="102" y="1674"/>
                </a:lnTo>
                <a:lnTo>
                  <a:pt x="108" y="1680"/>
                </a:lnTo>
                <a:lnTo>
                  <a:pt x="126" y="1716"/>
                </a:lnTo>
                <a:lnTo>
                  <a:pt x="126" y="1728"/>
                </a:lnTo>
                <a:lnTo>
                  <a:pt x="108" y="1764"/>
                </a:lnTo>
                <a:lnTo>
                  <a:pt x="90" y="1782"/>
                </a:lnTo>
                <a:lnTo>
                  <a:pt x="90" y="1824"/>
                </a:lnTo>
                <a:lnTo>
                  <a:pt x="84" y="1842"/>
                </a:lnTo>
                <a:lnTo>
                  <a:pt x="60" y="1866"/>
                </a:lnTo>
                <a:lnTo>
                  <a:pt x="42" y="1866"/>
                </a:lnTo>
                <a:lnTo>
                  <a:pt x="30" y="1872"/>
                </a:lnTo>
                <a:lnTo>
                  <a:pt x="18" y="1866"/>
                </a:lnTo>
                <a:lnTo>
                  <a:pt x="6" y="1866"/>
                </a:lnTo>
                <a:lnTo>
                  <a:pt x="0" y="1920"/>
                </a:lnTo>
                <a:lnTo>
                  <a:pt x="12" y="1920"/>
                </a:lnTo>
                <a:lnTo>
                  <a:pt x="24" y="1926"/>
                </a:lnTo>
                <a:lnTo>
                  <a:pt x="42" y="1926"/>
                </a:lnTo>
                <a:lnTo>
                  <a:pt x="54" y="1932"/>
                </a:lnTo>
                <a:lnTo>
                  <a:pt x="72" y="1950"/>
                </a:lnTo>
                <a:lnTo>
                  <a:pt x="78" y="1962"/>
                </a:lnTo>
                <a:lnTo>
                  <a:pt x="108" y="1956"/>
                </a:lnTo>
                <a:lnTo>
                  <a:pt x="114" y="1968"/>
                </a:lnTo>
                <a:lnTo>
                  <a:pt x="138" y="1980"/>
                </a:lnTo>
                <a:lnTo>
                  <a:pt x="174" y="1980"/>
                </a:lnTo>
                <a:lnTo>
                  <a:pt x="210" y="1968"/>
                </a:lnTo>
                <a:lnTo>
                  <a:pt x="234" y="1968"/>
                </a:lnTo>
                <a:lnTo>
                  <a:pt x="234" y="1950"/>
                </a:lnTo>
                <a:lnTo>
                  <a:pt x="228" y="1944"/>
                </a:lnTo>
                <a:lnTo>
                  <a:pt x="264" y="1950"/>
                </a:lnTo>
                <a:lnTo>
                  <a:pt x="276" y="1932"/>
                </a:lnTo>
                <a:lnTo>
                  <a:pt x="318" y="1926"/>
                </a:lnTo>
                <a:lnTo>
                  <a:pt x="354" y="1890"/>
                </a:lnTo>
                <a:lnTo>
                  <a:pt x="366" y="1884"/>
                </a:lnTo>
                <a:lnTo>
                  <a:pt x="372" y="1884"/>
                </a:lnTo>
                <a:lnTo>
                  <a:pt x="420" y="1908"/>
                </a:lnTo>
                <a:lnTo>
                  <a:pt x="426" y="1902"/>
                </a:lnTo>
                <a:lnTo>
                  <a:pt x="474" y="1878"/>
                </a:lnTo>
                <a:lnTo>
                  <a:pt x="480" y="1872"/>
                </a:lnTo>
                <a:lnTo>
                  <a:pt x="486" y="1872"/>
                </a:lnTo>
                <a:lnTo>
                  <a:pt x="498" y="1878"/>
                </a:lnTo>
                <a:lnTo>
                  <a:pt x="504" y="1884"/>
                </a:lnTo>
                <a:lnTo>
                  <a:pt x="516" y="1884"/>
                </a:lnTo>
                <a:lnTo>
                  <a:pt x="528" y="1890"/>
                </a:lnTo>
                <a:lnTo>
                  <a:pt x="534" y="1890"/>
                </a:lnTo>
                <a:lnTo>
                  <a:pt x="552" y="1884"/>
                </a:lnTo>
                <a:lnTo>
                  <a:pt x="576" y="1872"/>
                </a:lnTo>
                <a:lnTo>
                  <a:pt x="582" y="1872"/>
                </a:lnTo>
                <a:lnTo>
                  <a:pt x="594" y="1878"/>
                </a:lnTo>
                <a:lnTo>
                  <a:pt x="606" y="1878"/>
                </a:lnTo>
                <a:lnTo>
                  <a:pt x="624" y="1884"/>
                </a:lnTo>
                <a:lnTo>
                  <a:pt x="636" y="1884"/>
                </a:lnTo>
                <a:lnTo>
                  <a:pt x="648" y="1878"/>
                </a:lnTo>
                <a:lnTo>
                  <a:pt x="654" y="1872"/>
                </a:lnTo>
                <a:lnTo>
                  <a:pt x="654" y="1848"/>
                </a:lnTo>
                <a:lnTo>
                  <a:pt x="666" y="1848"/>
                </a:lnTo>
                <a:lnTo>
                  <a:pt x="672" y="1842"/>
                </a:lnTo>
                <a:lnTo>
                  <a:pt x="678" y="1842"/>
                </a:lnTo>
                <a:lnTo>
                  <a:pt x="684" y="1836"/>
                </a:lnTo>
                <a:lnTo>
                  <a:pt x="690" y="1824"/>
                </a:lnTo>
                <a:lnTo>
                  <a:pt x="702" y="1788"/>
                </a:lnTo>
                <a:lnTo>
                  <a:pt x="714" y="1776"/>
                </a:lnTo>
                <a:lnTo>
                  <a:pt x="726" y="1770"/>
                </a:lnTo>
                <a:lnTo>
                  <a:pt x="744" y="1764"/>
                </a:lnTo>
                <a:lnTo>
                  <a:pt x="756" y="1764"/>
                </a:lnTo>
                <a:lnTo>
                  <a:pt x="774" y="1770"/>
                </a:lnTo>
                <a:lnTo>
                  <a:pt x="798" y="1770"/>
                </a:lnTo>
                <a:lnTo>
                  <a:pt x="822" y="1758"/>
                </a:lnTo>
                <a:lnTo>
                  <a:pt x="840" y="1752"/>
                </a:lnTo>
                <a:lnTo>
                  <a:pt x="858" y="1740"/>
                </a:lnTo>
                <a:lnTo>
                  <a:pt x="876" y="1734"/>
                </a:lnTo>
                <a:lnTo>
                  <a:pt x="912" y="1734"/>
                </a:lnTo>
                <a:lnTo>
                  <a:pt x="918" y="1740"/>
                </a:lnTo>
                <a:lnTo>
                  <a:pt x="930" y="1740"/>
                </a:lnTo>
                <a:lnTo>
                  <a:pt x="942" y="1746"/>
                </a:lnTo>
                <a:lnTo>
                  <a:pt x="972" y="1740"/>
                </a:lnTo>
                <a:lnTo>
                  <a:pt x="1044" y="1704"/>
                </a:lnTo>
                <a:lnTo>
                  <a:pt x="1074" y="1692"/>
                </a:lnTo>
                <a:lnTo>
                  <a:pt x="1098" y="1686"/>
                </a:lnTo>
                <a:lnTo>
                  <a:pt x="1140" y="1680"/>
                </a:lnTo>
                <a:lnTo>
                  <a:pt x="1176" y="1674"/>
                </a:lnTo>
                <a:lnTo>
                  <a:pt x="1224" y="1674"/>
                </a:lnTo>
                <a:lnTo>
                  <a:pt x="1236" y="1662"/>
                </a:lnTo>
                <a:lnTo>
                  <a:pt x="1254" y="1680"/>
                </a:lnTo>
                <a:lnTo>
                  <a:pt x="1266" y="1686"/>
                </a:lnTo>
                <a:lnTo>
                  <a:pt x="1278" y="1698"/>
                </a:lnTo>
                <a:lnTo>
                  <a:pt x="1302" y="1710"/>
                </a:lnTo>
                <a:lnTo>
                  <a:pt x="1320" y="1716"/>
                </a:lnTo>
                <a:lnTo>
                  <a:pt x="1332" y="1716"/>
                </a:lnTo>
                <a:lnTo>
                  <a:pt x="1338" y="1710"/>
                </a:lnTo>
                <a:lnTo>
                  <a:pt x="1338" y="1716"/>
                </a:lnTo>
                <a:lnTo>
                  <a:pt x="1344" y="1722"/>
                </a:lnTo>
                <a:lnTo>
                  <a:pt x="1350" y="1734"/>
                </a:lnTo>
                <a:lnTo>
                  <a:pt x="1356" y="1740"/>
                </a:lnTo>
                <a:lnTo>
                  <a:pt x="1374" y="1740"/>
                </a:lnTo>
                <a:lnTo>
                  <a:pt x="1380" y="1734"/>
                </a:lnTo>
                <a:lnTo>
                  <a:pt x="1380" y="1752"/>
                </a:lnTo>
                <a:lnTo>
                  <a:pt x="1392" y="1752"/>
                </a:lnTo>
                <a:lnTo>
                  <a:pt x="1398" y="1758"/>
                </a:lnTo>
                <a:lnTo>
                  <a:pt x="1398" y="1770"/>
                </a:lnTo>
                <a:lnTo>
                  <a:pt x="1386" y="1794"/>
                </a:lnTo>
                <a:lnTo>
                  <a:pt x="1380" y="1800"/>
                </a:lnTo>
                <a:lnTo>
                  <a:pt x="1374" y="1812"/>
                </a:lnTo>
                <a:lnTo>
                  <a:pt x="1392" y="1842"/>
                </a:lnTo>
                <a:lnTo>
                  <a:pt x="1410" y="1830"/>
                </a:lnTo>
                <a:lnTo>
                  <a:pt x="1428" y="1866"/>
                </a:lnTo>
                <a:lnTo>
                  <a:pt x="1428" y="1872"/>
                </a:lnTo>
                <a:lnTo>
                  <a:pt x="1434" y="1878"/>
                </a:lnTo>
                <a:lnTo>
                  <a:pt x="1434" y="1902"/>
                </a:lnTo>
                <a:lnTo>
                  <a:pt x="1440" y="1914"/>
                </a:lnTo>
                <a:lnTo>
                  <a:pt x="1440" y="1926"/>
                </a:lnTo>
                <a:lnTo>
                  <a:pt x="1422" y="1926"/>
                </a:lnTo>
                <a:lnTo>
                  <a:pt x="1410" y="1920"/>
                </a:lnTo>
                <a:lnTo>
                  <a:pt x="1404" y="1920"/>
                </a:lnTo>
                <a:lnTo>
                  <a:pt x="1410" y="1956"/>
                </a:lnTo>
                <a:lnTo>
                  <a:pt x="1446" y="1956"/>
                </a:lnTo>
                <a:lnTo>
                  <a:pt x="1452" y="1962"/>
                </a:lnTo>
                <a:lnTo>
                  <a:pt x="1452" y="1968"/>
                </a:lnTo>
                <a:lnTo>
                  <a:pt x="1470" y="1968"/>
                </a:lnTo>
                <a:lnTo>
                  <a:pt x="1470" y="1956"/>
                </a:lnTo>
                <a:lnTo>
                  <a:pt x="1464" y="1938"/>
                </a:lnTo>
                <a:lnTo>
                  <a:pt x="1464" y="1926"/>
                </a:lnTo>
                <a:lnTo>
                  <a:pt x="1470" y="1914"/>
                </a:lnTo>
                <a:lnTo>
                  <a:pt x="1476" y="1908"/>
                </a:lnTo>
                <a:lnTo>
                  <a:pt x="1500" y="1896"/>
                </a:lnTo>
                <a:lnTo>
                  <a:pt x="1512" y="1896"/>
                </a:lnTo>
                <a:lnTo>
                  <a:pt x="1518" y="1890"/>
                </a:lnTo>
                <a:lnTo>
                  <a:pt x="1530" y="1884"/>
                </a:lnTo>
                <a:lnTo>
                  <a:pt x="1542" y="1872"/>
                </a:lnTo>
                <a:lnTo>
                  <a:pt x="1548" y="1860"/>
                </a:lnTo>
                <a:lnTo>
                  <a:pt x="1566" y="1842"/>
                </a:lnTo>
                <a:lnTo>
                  <a:pt x="1566" y="1836"/>
                </a:lnTo>
                <a:lnTo>
                  <a:pt x="1590" y="1842"/>
                </a:lnTo>
                <a:lnTo>
                  <a:pt x="1608" y="1788"/>
                </a:lnTo>
                <a:lnTo>
                  <a:pt x="1638" y="1788"/>
                </a:lnTo>
                <a:lnTo>
                  <a:pt x="1650" y="1782"/>
                </a:lnTo>
                <a:lnTo>
                  <a:pt x="1662" y="1770"/>
                </a:lnTo>
                <a:lnTo>
                  <a:pt x="1668" y="1752"/>
                </a:lnTo>
                <a:lnTo>
                  <a:pt x="1668" y="1740"/>
                </a:lnTo>
                <a:lnTo>
                  <a:pt x="1668" y="1746"/>
                </a:lnTo>
                <a:lnTo>
                  <a:pt x="1674" y="1752"/>
                </a:lnTo>
                <a:lnTo>
                  <a:pt x="1674" y="1764"/>
                </a:lnTo>
                <a:lnTo>
                  <a:pt x="1680" y="1776"/>
                </a:lnTo>
                <a:lnTo>
                  <a:pt x="1680" y="1782"/>
                </a:lnTo>
                <a:lnTo>
                  <a:pt x="1668" y="1794"/>
                </a:lnTo>
                <a:lnTo>
                  <a:pt x="1662" y="1806"/>
                </a:lnTo>
                <a:lnTo>
                  <a:pt x="1650" y="1812"/>
                </a:lnTo>
                <a:lnTo>
                  <a:pt x="1644" y="1818"/>
                </a:lnTo>
                <a:lnTo>
                  <a:pt x="1620" y="1818"/>
                </a:lnTo>
                <a:lnTo>
                  <a:pt x="1614" y="1830"/>
                </a:lnTo>
                <a:lnTo>
                  <a:pt x="1632" y="1866"/>
                </a:lnTo>
                <a:lnTo>
                  <a:pt x="1620" y="1866"/>
                </a:lnTo>
                <a:lnTo>
                  <a:pt x="1614" y="1872"/>
                </a:lnTo>
                <a:lnTo>
                  <a:pt x="1602" y="1878"/>
                </a:lnTo>
                <a:lnTo>
                  <a:pt x="1566" y="1914"/>
                </a:lnTo>
                <a:lnTo>
                  <a:pt x="1566" y="1926"/>
                </a:lnTo>
                <a:lnTo>
                  <a:pt x="1560" y="1932"/>
                </a:lnTo>
                <a:lnTo>
                  <a:pt x="1554" y="1944"/>
                </a:lnTo>
                <a:lnTo>
                  <a:pt x="1542" y="1956"/>
                </a:lnTo>
                <a:lnTo>
                  <a:pt x="1518" y="1968"/>
                </a:lnTo>
                <a:lnTo>
                  <a:pt x="1512" y="1974"/>
                </a:lnTo>
                <a:lnTo>
                  <a:pt x="1512" y="1980"/>
                </a:lnTo>
                <a:lnTo>
                  <a:pt x="1518" y="1986"/>
                </a:lnTo>
                <a:lnTo>
                  <a:pt x="1548" y="1986"/>
                </a:lnTo>
                <a:lnTo>
                  <a:pt x="1560" y="1980"/>
                </a:lnTo>
                <a:lnTo>
                  <a:pt x="1572" y="1980"/>
                </a:lnTo>
                <a:lnTo>
                  <a:pt x="1584" y="1968"/>
                </a:lnTo>
                <a:lnTo>
                  <a:pt x="1602" y="1932"/>
                </a:lnTo>
                <a:lnTo>
                  <a:pt x="1608" y="1926"/>
                </a:lnTo>
                <a:lnTo>
                  <a:pt x="1614" y="1914"/>
                </a:lnTo>
                <a:lnTo>
                  <a:pt x="1626" y="1908"/>
                </a:lnTo>
                <a:lnTo>
                  <a:pt x="1632" y="1902"/>
                </a:lnTo>
                <a:lnTo>
                  <a:pt x="1632" y="1920"/>
                </a:lnTo>
                <a:lnTo>
                  <a:pt x="1638" y="1932"/>
                </a:lnTo>
                <a:lnTo>
                  <a:pt x="1638" y="1956"/>
                </a:lnTo>
                <a:lnTo>
                  <a:pt x="1626" y="1968"/>
                </a:lnTo>
                <a:lnTo>
                  <a:pt x="1614" y="1974"/>
                </a:lnTo>
                <a:lnTo>
                  <a:pt x="1602" y="1986"/>
                </a:lnTo>
                <a:lnTo>
                  <a:pt x="1602" y="2004"/>
                </a:lnTo>
                <a:lnTo>
                  <a:pt x="1608" y="2010"/>
                </a:lnTo>
                <a:lnTo>
                  <a:pt x="1614" y="2010"/>
                </a:lnTo>
                <a:lnTo>
                  <a:pt x="1632" y="2016"/>
                </a:lnTo>
                <a:lnTo>
                  <a:pt x="1662" y="2016"/>
                </a:lnTo>
                <a:lnTo>
                  <a:pt x="1668" y="2028"/>
                </a:lnTo>
                <a:lnTo>
                  <a:pt x="1644" y="2052"/>
                </a:lnTo>
                <a:lnTo>
                  <a:pt x="1644" y="2058"/>
                </a:lnTo>
                <a:lnTo>
                  <a:pt x="1650" y="2064"/>
                </a:lnTo>
                <a:lnTo>
                  <a:pt x="1668" y="2100"/>
                </a:lnTo>
                <a:lnTo>
                  <a:pt x="1674" y="2106"/>
                </a:lnTo>
                <a:lnTo>
                  <a:pt x="1674" y="2118"/>
                </a:lnTo>
                <a:lnTo>
                  <a:pt x="1626" y="2166"/>
                </a:lnTo>
                <a:lnTo>
                  <a:pt x="1626" y="2178"/>
                </a:lnTo>
                <a:lnTo>
                  <a:pt x="1638" y="2190"/>
                </a:lnTo>
                <a:lnTo>
                  <a:pt x="1644" y="2202"/>
                </a:lnTo>
                <a:lnTo>
                  <a:pt x="1668" y="2214"/>
                </a:lnTo>
                <a:lnTo>
                  <a:pt x="1680" y="2226"/>
                </a:lnTo>
                <a:lnTo>
                  <a:pt x="1692" y="2232"/>
                </a:lnTo>
                <a:lnTo>
                  <a:pt x="1716" y="2256"/>
                </a:lnTo>
                <a:lnTo>
                  <a:pt x="1728" y="2262"/>
                </a:lnTo>
                <a:lnTo>
                  <a:pt x="1800" y="2262"/>
                </a:lnTo>
                <a:lnTo>
                  <a:pt x="1824" y="2286"/>
                </a:lnTo>
                <a:lnTo>
                  <a:pt x="1842" y="2292"/>
                </a:lnTo>
                <a:lnTo>
                  <a:pt x="1872" y="2286"/>
                </a:lnTo>
                <a:lnTo>
                  <a:pt x="1902" y="2274"/>
                </a:lnTo>
                <a:lnTo>
                  <a:pt x="1932" y="2256"/>
                </a:lnTo>
                <a:lnTo>
                  <a:pt x="1944" y="2250"/>
                </a:lnTo>
                <a:lnTo>
                  <a:pt x="1944" y="2226"/>
                </a:lnTo>
                <a:lnTo>
                  <a:pt x="1956" y="2214"/>
                </a:lnTo>
                <a:lnTo>
                  <a:pt x="1962" y="2214"/>
                </a:lnTo>
                <a:lnTo>
                  <a:pt x="1974" y="2226"/>
                </a:lnTo>
                <a:lnTo>
                  <a:pt x="1974" y="2256"/>
                </a:lnTo>
                <a:lnTo>
                  <a:pt x="1992" y="2256"/>
                </a:lnTo>
                <a:lnTo>
                  <a:pt x="1980" y="2280"/>
                </a:lnTo>
                <a:lnTo>
                  <a:pt x="1998" y="2280"/>
                </a:lnTo>
                <a:lnTo>
                  <a:pt x="1998" y="2292"/>
                </a:lnTo>
                <a:lnTo>
                  <a:pt x="2004" y="2298"/>
                </a:lnTo>
                <a:lnTo>
                  <a:pt x="2010" y="2310"/>
                </a:lnTo>
                <a:lnTo>
                  <a:pt x="2016" y="2316"/>
                </a:lnTo>
                <a:lnTo>
                  <a:pt x="2028" y="2316"/>
                </a:lnTo>
                <a:lnTo>
                  <a:pt x="2040" y="2304"/>
                </a:lnTo>
                <a:lnTo>
                  <a:pt x="2046" y="2304"/>
                </a:lnTo>
                <a:lnTo>
                  <a:pt x="2052" y="2298"/>
                </a:lnTo>
                <a:lnTo>
                  <a:pt x="2070" y="2292"/>
                </a:lnTo>
                <a:lnTo>
                  <a:pt x="2082" y="2286"/>
                </a:lnTo>
                <a:lnTo>
                  <a:pt x="2088" y="2280"/>
                </a:lnTo>
                <a:lnTo>
                  <a:pt x="2100" y="2274"/>
                </a:lnTo>
                <a:lnTo>
                  <a:pt x="2124" y="2250"/>
                </a:lnTo>
                <a:lnTo>
                  <a:pt x="2136" y="2244"/>
                </a:lnTo>
                <a:lnTo>
                  <a:pt x="2148" y="2232"/>
                </a:lnTo>
                <a:lnTo>
                  <a:pt x="2160" y="2226"/>
                </a:lnTo>
                <a:lnTo>
                  <a:pt x="2154" y="2214"/>
                </a:lnTo>
                <a:lnTo>
                  <a:pt x="2190" y="2202"/>
                </a:lnTo>
                <a:lnTo>
                  <a:pt x="2202" y="2214"/>
                </a:lnTo>
                <a:lnTo>
                  <a:pt x="2220" y="2214"/>
                </a:lnTo>
                <a:lnTo>
                  <a:pt x="2256" y="2208"/>
                </a:lnTo>
                <a:lnTo>
                  <a:pt x="2298" y="2196"/>
                </a:lnTo>
                <a:lnTo>
                  <a:pt x="2316" y="2178"/>
                </a:lnTo>
                <a:lnTo>
                  <a:pt x="2328" y="2148"/>
                </a:lnTo>
                <a:lnTo>
                  <a:pt x="2334" y="2118"/>
                </a:lnTo>
                <a:lnTo>
                  <a:pt x="2340" y="2100"/>
                </a:lnTo>
                <a:lnTo>
                  <a:pt x="2346" y="2088"/>
                </a:lnTo>
                <a:lnTo>
                  <a:pt x="2376" y="2058"/>
                </a:lnTo>
                <a:lnTo>
                  <a:pt x="2382" y="2058"/>
                </a:lnTo>
                <a:lnTo>
                  <a:pt x="2382" y="2034"/>
                </a:lnTo>
                <a:lnTo>
                  <a:pt x="2388" y="2034"/>
                </a:lnTo>
                <a:lnTo>
                  <a:pt x="2394" y="2028"/>
                </a:lnTo>
                <a:lnTo>
                  <a:pt x="2406" y="2022"/>
                </a:lnTo>
                <a:lnTo>
                  <a:pt x="2418" y="2010"/>
                </a:lnTo>
                <a:lnTo>
                  <a:pt x="2424" y="1998"/>
                </a:lnTo>
                <a:lnTo>
                  <a:pt x="2442" y="1980"/>
                </a:lnTo>
                <a:lnTo>
                  <a:pt x="2442" y="1956"/>
                </a:lnTo>
                <a:lnTo>
                  <a:pt x="2448" y="1944"/>
                </a:lnTo>
                <a:lnTo>
                  <a:pt x="2454" y="1926"/>
                </a:lnTo>
                <a:lnTo>
                  <a:pt x="2460" y="1914"/>
                </a:lnTo>
                <a:lnTo>
                  <a:pt x="2490" y="1884"/>
                </a:lnTo>
                <a:lnTo>
                  <a:pt x="2502" y="1866"/>
                </a:lnTo>
                <a:lnTo>
                  <a:pt x="2526" y="1842"/>
                </a:lnTo>
                <a:lnTo>
                  <a:pt x="2538" y="1836"/>
                </a:lnTo>
                <a:lnTo>
                  <a:pt x="2550" y="1824"/>
                </a:lnTo>
                <a:lnTo>
                  <a:pt x="2556" y="1812"/>
                </a:lnTo>
                <a:lnTo>
                  <a:pt x="2556" y="1800"/>
                </a:lnTo>
                <a:lnTo>
                  <a:pt x="2562" y="1788"/>
                </a:lnTo>
                <a:lnTo>
                  <a:pt x="2562" y="1782"/>
                </a:lnTo>
                <a:lnTo>
                  <a:pt x="2586" y="1782"/>
                </a:lnTo>
                <a:lnTo>
                  <a:pt x="2610" y="1770"/>
                </a:lnTo>
                <a:lnTo>
                  <a:pt x="2622" y="1752"/>
                </a:lnTo>
                <a:lnTo>
                  <a:pt x="2646" y="1728"/>
                </a:lnTo>
                <a:lnTo>
                  <a:pt x="2670" y="1698"/>
                </a:lnTo>
                <a:lnTo>
                  <a:pt x="2688" y="1674"/>
                </a:lnTo>
                <a:lnTo>
                  <a:pt x="2700" y="1662"/>
                </a:lnTo>
                <a:lnTo>
                  <a:pt x="2700" y="1656"/>
                </a:lnTo>
                <a:lnTo>
                  <a:pt x="2706" y="1638"/>
                </a:lnTo>
                <a:lnTo>
                  <a:pt x="2706" y="1614"/>
                </a:lnTo>
                <a:lnTo>
                  <a:pt x="2712" y="1596"/>
                </a:lnTo>
                <a:lnTo>
                  <a:pt x="2718" y="1590"/>
                </a:lnTo>
                <a:lnTo>
                  <a:pt x="2730" y="1572"/>
                </a:lnTo>
                <a:lnTo>
                  <a:pt x="2754" y="1542"/>
                </a:lnTo>
                <a:lnTo>
                  <a:pt x="2772" y="1494"/>
                </a:lnTo>
                <a:lnTo>
                  <a:pt x="2796" y="1458"/>
                </a:lnTo>
                <a:lnTo>
                  <a:pt x="2808" y="1428"/>
                </a:lnTo>
                <a:lnTo>
                  <a:pt x="2814" y="1416"/>
                </a:lnTo>
                <a:lnTo>
                  <a:pt x="2814" y="1386"/>
                </a:lnTo>
                <a:lnTo>
                  <a:pt x="2802" y="1362"/>
                </a:lnTo>
                <a:lnTo>
                  <a:pt x="2820" y="1308"/>
                </a:lnTo>
                <a:lnTo>
                  <a:pt x="2832" y="1290"/>
                </a:lnTo>
                <a:lnTo>
                  <a:pt x="2838" y="1266"/>
                </a:lnTo>
                <a:lnTo>
                  <a:pt x="2838" y="1224"/>
                </a:lnTo>
                <a:lnTo>
                  <a:pt x="2832" y="1194"/>
                </a:lnTo>
                <a:lnTo>
                  <a:pt x="2832" y="1176"/>
                </a:lnTo>
                <a:lnTo>
                  <a:pt x="2802" y="1164"/>
                </a:lnTo>
                <a:close/>
                <a:moveTo>
                  <a:pt x="2016" y="2436"/>
                </a:moveTo>
                <a:lnTo>
                  <a:pt x="2022" y="2442"/>
                </a:lnTo>
                <a:lnTo>
                  <a:pt x="2028" y="2442"/>
                </a:lnTo>
                <a:lnTo>
                  <a:pt x="2040" y="2436"/>
                </a:lnTo>
                <a:lnTo>
                  <a:pt x="2046" y="2430"/>
                </a:lnTo>
                <a:lnTo>
                  <a:pt x="2034" y="2418"/>
                </a:lnTo>
                <a:lnTo>
                  <a:pt x="2016" y="2436"/>
                </a:lnTo>
                <a:close/>
                <a:moveTo>
                  <a:pt x="1992" y="2454"/>
                </a:moveTo>
                <a:lnTo>
                  <a:pt x="1974" y="2454"/>
                </a:lnTo>
                <a:lnTo>
                  <a:pt x="1962" y="2466"/>
                </a:lnTo>
                <a:lnTo>
                  <a:pt x="1962" y="2472"/>
                </a:lnTo>
                <a:lnTo>
                  <a:pt x="1962" y="2460"/>
                </a:lnTo>
                <a:lnTo>
                  <a:pt x="1938" y="2460"/>
                </a:lnTo>
                <a:lnTo>
                  <a:pt x="1926" y="2466"/>
                </a:lnTo>
                <a:lnTo>
                  <a:pt x="1914" y="2466"/>
                </a:lnTo>
                <a:lnTo>
                  <a:pt x="1908" y="2478"/>
                </a:lnTo>
                <a:lnTo>
                  <a:pt x="1890" y="2460"/>
                </a:lnTo>
                <a:lnTo>
                  <a:pt x="1854" y="2460"/>
                </a:lnTo>
                <a:lnTo>
                  <a:pt x="1830" y="2430"/>
                </a:lnTo>
                <a:lnTo>
                  <a:pt x="1824" y="2436"/>
                </a:lnTo>
                <a:lnTo>
                  <a:pt x="1818" y="2436"/>
                </a:lnTo>
                <a:lnTo>
                  <a:pt x="1812" y="2442"/>
                </a:lnTo>
                <a:lnTo>
                  <a:pt x="1806" y="2442"/>
                </a:lnTo>
                <a:lnTo>
                  <a:pt x="1776" y="2412"/>
                </a:lnTo>
                <a:lnTo>
                  <a:pt x="1776" y="2424"/>
                </a:lnTo>
                <a:lnTo>
                  <a:pt x="1782" y="2448"/>
                </a:lnTo>
                <a:lnTo>
                  <a:pt x="1782" y="2472"/>
                </a:lnTo>
                <a:lnTo>
                  <a:pt x="1776" y="2478"/>
                </a:lnTo>
                <a:lnTo>
                  <a:pt x="1776" y="2484"/>
                </a:lnTo>
                <a:lnTo>
                  <a:pt x="1770" y="2490"/>
                </a:lnTo>
                <a:lnTo>
                  <a:pt x="1770" y="2502"/>
                </a:lnTo>
                <a:lnTo>
                  <a:pt x="1776" y="2514"/>
                </a:lnTo>
                <a:lnTo>
                  <a:pt x="1776" y="2532"/>
                </a:lnTo>
                <a:lnTo>
                  <a:pt x="1764" y="2538"/>
                </a:lnTo>
                <a:lnTo>
                  <a:pt x="1758" y="2544"/>
                </a:lnTo>
                <a:lnTo>
                  <a:pt x="1752" y="2544"/>
                </a:lnTo>
                <a:lnTo>
                  <a:pt x="1740" y="2532"/>
                </a:lnTo>
                <a:lnTo>
                  <a:pt x="1740" y="2538"/>
                </a:lnTo>
                <a:lnTo>
                  <a:pt x="1734" y="2544"/>
                </a:lnTo>
                <a:lnTo>
                  <a:pt x="1734" y="2556"/>
                </a:lnTo>
                <a:lnTo>
                  <a:pt x="1728" y="2574"/>
                </a:lnTo>
                <a:lnTo>
                  <a:pt x="1728" y="2586"/>
                </a:lnTo>
                <a:lnTo>
                  <a:pt x="1740" y="2610"/>
                </a:lnTo>
                <a:lnTo>
                  <a:pt x="1740" y="2616"/>
                </a:lnTo>
                <a:lnTo>
                  <a:pt x="1746" y="2628"/>
                </a:lnTo>
                <a:lnTo>
                  <a:pt x="1770" y="2628"/>
                </a:lnTo>
                <a:lnTo>
                  <a:pt x="1752" y="2640"/>
                </a:lnTo>
                <a:lnTo>
                  <a:pt x="1758" y="2664"/>
                </a:lnTo>
                <a:lnTo>
                  <a:pt x="1770" y="2658"/>
                </a:lnTo>
                <a:lnTo>
                  <a:pt x="1776" y="2658"/>
                </a:lnTo>
                <a:lnTo>
                  <a:pt x="1782" y="2652"/>
                </a:lnTo>
                <a:lnTo>
                  <a:pt x="1794" y="2652"/>
                </a:lnTo>
                <a:lnTo>
                  <a:pt x="1800" y="2658"/>
                </a:lnTo>
                <a:lnTo>
                  <a:pt x="1818" y="2658"/>
                </a:lnTo>
                <a:lnTo>
                  <a:pt x="1830" y="2652"/>
                </a:lnTo>
                <a:lnTo>
                  <a:pt x="1836" y="2646"/>
                </a:lnTo>
                <a:lnTo>
                  <a:pt x="1842" y="2634"/>
                </a:lnTo>
                <a:lnTo>
                  <a:pt x="1854" y="2634"/>
                </a:lnTo>
                <a:lnTo>
                  <a:pt x="1860" y="2640"/>
                </a:lnTo>
                <a:lnTo>
                  <a:pt x="1860" y="2646"/>
                </a:lnTo>
                <a:lnTo>
                  <a:pt x="1848" y="2658"/>
                </a:lnTo>
                <a:lnTo>
                  <a:pt x="1866" y="2664"/>
                </a:lnTo>
                <a:lnTo>
                  <a:pt x="1884" y="2646"/>
                </a:lnTo>
                <a:lnTo>
                  <a:pt x="1890" y="2634"/>
                </a:lnTo>
                <a:lnTo>
                  <a:pt x="1902" y="2628"/>
                </a:lnTo>
                <a:lnTo>
                  <a:pt x="1908" y="2616"/>
                </a:lnTo>
                <a:lnTo>
                  <a:pt x="1920" y="2604"/>
                </a:lnTo>
                <a:lnTo>
                  <a:pt x="1914" y="2604"/>
                </a:lnTo>
                <a:lnTo>
                  <a:pt x="1902" y="2592"/>
                </a:lnTo>
                <a:lnTo>
                  <a:pt x="1920" y="2562"/>
                </a:lnTo>
                <a:lnTo>
                  <a:pt x="1950" y="2562"/>
                </a:lnTo>
                <a:lnTo>
                  <a:pt x="1962" y="2538"/>
                </a:lnTo>
                <a:lnTo>
                  <a:pt x="1962" y="2514"/>
                </a:lnTo>
                <a:lnTo>
                  <a:pt x="1968" y="2502"/>
                </a:lnTo>
                <a:lnTo>
                  <a:pt x="1980" y="2496"/>
                </a:lnTo>
                <a:lnTo>
                  <a:pt x="1986" y="2484"/>
                </a:lnTo>
                <a:lnTo>
                  <a:pt x="1992" y="2478"/>
                </a:lnTo>
                <a:lnTo>
                  <a:pt x="1998" y="2466"/>
                </a:lnTo>
                <a:lnTo>
                  <a:pt x="1998" y="2460"/>
                </a:lnTo>
                <a:lnTo>
                  <a:pt x="1992" y="2454"/>
                </a:lnTo>
                <a:close/>
                <a:moveTo>
                  <a:pt x="1902" y="246"/>
                </a:moveTo>
                <a:lnTo>
                  <a:pt x="1890" y="258"/>
                </a:lnTo>
                <a:lnTo>
                  <a:pt x="1890" y="270"/>
                </a:lnTo>
                <a:lnTo>
                  <a:pt x="1884" y="282"/>
                </a:lnTo>
                <a:lnTo>
                  <a:pt x="1884" y="294"/>
                </a:lnTo>
                <a:lnTo>
                  <a:pt x="1896" y="300"/>
                </a:lnTo>
                <a:lnTo>
                  <a:pt x="1920" y="300"/>
                </a:lnTo>
                <a:lnTo>
                  <a:pt x="1926" y="294"/>
                </a:lnTo>
                <a:lnTo>
                  <a:pt x="1932" y="294"/>
                </a:lnTo>
                <a:lnTo>
                  <a:pt x="1926" y="282"/>
                </a:lnTo>
                <a:lnTo>
                  <a:pt x="1932" y="252"/>
                </a:lnTo>
                <a:lnTo>
                  <a:pt x="1920" y="252"/>
                </a:lnTo>
                <a:lnTo>
                  <a:pt x="1908" y="246"/>
                </a:lnTo>
                <a:lnTo>
                  <a:pt x="1902" y="246"/>
                </a:lnTo>
                <a:close/>
                <a:moveTo>
                  <a:pt x="1770" y="2334"/>
                </a:moveTo>
                <a:lnTo>
                  <a:pt x="1758" y="2376"/>
                </a:lnTo>
                <a:lnTo>
                  <a:pt x="1812" y="2328"/>
                </a:lnTo>
                <a:lnTo>
                  <a:pt x="1770" y="2334"/>
                </a:lnTo>
                <a:close/>
                <a:moveTo>
                  <a:pt x="2034" y="2400"/>
                </a:moveTo>
                <a:lnTo>
                  <a:pt x="2016" y="2358"/>
                </a:lnTo>
                <a:lnTo>
                  <a:pt x="1998" y="2376"/>
                </a:lnTo>
                <a:lnTo>
                  <a:pt x="1998" y="2394"/>
                </a:lnTo>
                <a:lnTo>
                  <a:pt x="2010" y="2406"/>
                </a:lnTo>
                <a:lnTo>
                  <a:pt x="2028" y="2406"/>
                </a:lnTo>
                <a:lnTo>
                  <a:pt x="2034" y="2400"/>
                </a:lnTo>
                <a:close/>
              </a:path>
            </a:pathLst>
          </a:custGeom>
          <a:solidFill>
            <a:srgbClr val="8ED1F0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Armenia" descr="© INSCALE GmbH, 05.05.2010&#10;http://www.presentationload.com/">
            <a:extLst>
              <a:ext uri="{FF2B5EF4-FFF2-40B4-BE49-F238E27FC236}">
                <a16:creationId xmlns:a16="http://schemas.microsoft.com/office/drawing/2014/main" id="{731E08DF-32DA-89E0-9068-D94C2E4E575E}"/>
              </a:ext>
            </a:extLst>
          </p:cNvPr>
          <p:cNvSpPr>
            <a:spLocks/>
          </p:cNvSpPr>
          <p:nvPr/>
        </p:nvSpPr>
        <p:spPr bwMode="gray">
          <a:xfrm>
            <a:off x="6966697" y="2813735"/>
            <a:ext cx="105113" cy="99579"/>
          </a:xfrm>
          <a:custGeom>
            <a:avLst/>
            <a:gdLst>
              <a:gd name="T0" fmla="*/ 2147483647 w 222"/>
              <a:gd name="T1" fmla="*/ 2147483647 h 210"/>
              <a:gd name="T2" fmla="*/ 2147483647 w 222"/>
              <a:gd name="T3" fmla="*/ 2147483647 h 210"/>
              <a:gd name="T4" fmla="*/ 2147483647 w 222"/>
              <a:gd name="T5" fmla="*/ 2147483647 h 210"/>
              <a:gd name="T6" fmla="*/ 2147483647 w 222"/>
              <a:gd name="T7" fmla="*/ 2147483647 h 210"/>
              <a:gd name="T8" fmla="*/ 2147483647 w 222"/>
              <a:gd name="T9" fmla="*/ 2147483647 h 210"/>
              <a:gd name="T10" fmla="*/ 2147483647 w 222"/>
              <a:gd name="T11" fmla="*/ 2147483647 h 210"/>
              <a:gd name="T12" fmla="*/ 2147483647 w 222"/>
              <a:gd name="T13" fmla="*/ 2147483647 h 210"/>
              <a:gd name="T14" fmla="*/ 2147483647 w 222"/>
              <a:gd name="T15" fmla="*/ 2147483647 h 210"/>
              <a:gd name="T16" fmla="*/ 2147483647 w 222"/>
              <a:gd name="T17" fmla="*/ 2147483647 h 210"/>
              <a:gd name="T18" fmla="*/ 2147483647 w 222"/>
              <a:gd name="T19" fmla="*/ 2147483647 h 210"/>
              <a:gd name="T20" fmla="*/ 2147483647 w 222"/>
              <a:gd name="T21" fmla="*/ 2147483647 h 210"/>
              <a:gd name="T22" fmla="*/ 2147483647 w 222"/>
              <a:gd name="T23" fmla="*/ 2147483647 h 210"/>
              <a:gd name="T24" fmla="*/ 2147483647 w 222"/>
              <a:gd name="T25" fmla="*/ 2147483647 h 210"/>
              <a:gd name="T26" fmla="*/ 2147483647 w 222"/>
              <a:gd name="T27" fmla="*/ 2147483647 h 210"/>
              <a:gd name="T28" fmla="*/ 2147483647 w 222"/>
              <a:gd name="T29" fmla="*/ 2147483647 h 210"/>
              <a:gd name="T30" fmla="*/ 2147483647 w 222"/>
              <a:gd name="T31" fmla="*/ 2147483647 h 210"/>
              <a:gd name="T32" fmla="*/ 2147483647 w 222"/>
              <a:gd name="T33" fmla="*/ 2147483647 h 210"/>
              <a:gd name="T34" fmla="*/ 2147483647 w 222"/>
              <a:gd name="T35" fmla="*/ 2147483647 h 210"/>
              <a:gd name="T36" fmla="*/ 2147483647 w 222"/>
              <a:gd name="T37" fmla="*/ 2147483647 h 210"/>
              <a:gd name="T38" fmla="*/ 2147483647 w 222"/>
              <a:gd name="T39" fmla="*/ 0 h 210"/>
              <a:gd name="T40" fmla="*/ 2147483647 w 222"/>
              <a:gd name="T41" fmla="*/ 0 h 210"/>
              <a:gd name="T42" fmla="*/ 2147483647 w 222"/>
              <a:gd name="T43" fmla="*/ 2147483647 h 210"/>
              <a:gd name="T44" fmla="*/ 2147483647 w 222"/>
              <a:gd name="T45" fmla="*/ 2147483647 h 210"/>
              <a:gd name="T46" fmla="*/ 2147483647 w 222"/>
              <a:gd name="T47" fmla="*/ 2147483647 h 210"/>
              <a:gd name="T48" fmla="*/ 0 w 222"/>
              <a:gd name="T49" fmla="*/ 2147483647 h 210"/>
              <a:gd name="T50" fmla="*/ 2147483647 w 222"/>
              <a:gd name="T51" fmla="*/ 2147483647 h 210"/>
              <a:gd name="T52" fmla="*/ 2147483647 w 222"/>
              <a:gd name="T53" fmla="*/ 2147483647 h 210"/>
              <a:gd name="T54" fmla="*/ 2147483647 w 222"/>
              <a:gd name="T55" fmla="*/ 2147483647 h 210"/>
              <a:gd name="T56" fmla="*/ 2147483647 w 222"/>
              <a:gd name="T57" fmla="*/ 2147483647 h 210"/>
              <a:gd name="T58" fmla="*/ 2147483647 w 222"/>
              <a:gd name="T59" fmla="*/ 2147483647 h 210"/>
              <a:gd name="T60" fmla="*/ 2147483647 w 222"/>
              <a:gd name="T61" fmla="*/ 2147483647 h 210"/>
              <a:gd name="T62" fmla="*/ 2147483647 w 222"/>
              <a:gd name="T63" fmla="*/ 2147483647 h 210"/>
              <a:gd name="T64" fmla="*/ 2147483647 w 222"/>
              <a:gd name="T65" fmla="*/ 2147483647 h 210"/>
              <a:gd name="T66" fmla="*/ 2147483647 w 222"/>
              <a:gd name="T67" fmla="*/ 2147483647 h 210"/>
              <a:gd name="T68" fmla="*/ 2147483647 w 222"/>
              <a:gd name="T69" fmla="*/ 2147483647 h 210"/>
              <a:gd name="T70" fmla="*/ 2147483647 w 222"/>
              <a:gd name="T71" fmla="*/ 2147483647 h 210"/>
              <a:gd name="T72" fmla="*/ 2147483647 w 222"/>
              <a:gd name="T73" fmla="*/ 2147483647 h 210"/>
              <a:gd name="T74" fmla="*/ 2147483647 w 222"/>
              <a:gd name="T75" fmla="*/ 2147483647 h 210"/>
              <a:gd name="T76" fmla="*/ 2147483647 w 222"/>
              <a:gd name="T77" fmla="*/ 2147483647 h 210"/>
              <a:gd name="T78" fmla="*/ 2147483647 w 222"/>
              <a:gd name="T79" fmla="*/ 2147483647 h 210"/>
              <a:gd name="T80" fmla="*/ 2147483647 w 222"/>
              <a:gd name="T81" fmla="*/ 2147483647 h 210"/>
              <a:gd name="T82" fmla="*/ 2147483647 w 222"/>
              <a:gd name="T83" fmla="*/ 2147483647 h 210"/>
              <a:gd name="T84" fmla="*/ 2147483647 w 222"/>
              <a:gd name="T85" fmla="*/ 2147483647 h 210"/>
              <a:gd name="T86" fmla="*/ 2147483647 w 222"/>
              <a:gd name="T87" fmla="*/ 2147483647 h 210"/>
              <a:gd name="T88" fmla="*/ 2147483647 w 222"/>
              <a:gd name="T89" fmla="*/ 2147483647 h 210"/>
              <a:gd name="T90" fmla="*/ 2147483647 w 222"/>
              <a:gd name="T91" fmla="*/ 2147483647 h 210"/>
              <a:gd name="T92" fmla="*/ 2147483647 w 222"/>
              <a:gd name="T93" fmla="*/ 2147483647 h 210"/>
              <a:gd name="T94" fmla="*/ 2147483647 w 222"/>
              <a:gd name="T95" fmla="*/ 2147483647 h 210"/>
              <a:gd name="T96" fmla="*/ 2147483647 w 222"/>
              <a:gd name="T97" fmla="*/ 2147483647 h 210"/>
              <a:gd name="T98" fmla="*/ 2147483647 w 222"/>
              <a:gd name="T99" fmla="*/ 2147483647 h 210"/>
              <a:gd name="T100" fmla="*/ 2147483647 w 222"/>
              <a:gd name="T101" fmla="*/ 2147483647 h 210"/>
              <a:gd name="T102" fmla="*/ 2147483647 w 222"/>
              <a:gd name="T103" fmla="*/ 2147483647 h 210"/>
              <a:gd name="T104" fmla="*/ 2147483647 w 222"/>
              <a:gd name="T105" fmla="*/ 2147483647 h 210"/>
              <a:gd name="T106" fmla="*/ 2147483647 w 222"/>
              <a:gd name="T107" fmla="*/ 2147483647 h 21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22"/>
              <a:gd name="T163" fmla="*/ 0 h 210"/>
              <a:gd name="T164" fmla="*/ 222 w 222"/>
              <a:gd name="T165" fmla="*/ 210 h 21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22" h="210">
                <a:moveTo>
                  <a:pt x="222" y="168"/>
                </a:moveTo>
                <a:lnTo>
                  <a:pt x="216" y="156"/>
                </a:lnTo>
                <a:lnTo>
                  <a:pt x="216" y="144"/>
                </a:lnTo>
                <a:lnTo>
                  <a:pt x="186" y="138"/>
                </a:lnTo>
                <a:lnTo>
                  <a:pt x="174" y="120"/>
                </a:lnTo>
                <a:lnTo>
                  <a:pt x="144" y="108"/>
                </a:lnTo>
                <a:lnTo>
                  <a:pt x="156" y="108"/>
                </a:lnTo>
                <a:lnTo>
                  <a:pt x="174" y="90"/>
                </a:lnTo>
                <a:lnTo>
                  <a:pt x="174" y="84"/>
                </a:lnTo>
                <a:lnTo>
                  <a:pt x="168" y="78"/>
                </a:lnTo>
                <a:lnTo>
                  <a:pt x="144" y="66"/>
                </a:lnTo>
                <a:lnTo>
                  <a:pt x="138" y="60"/>
                </a:lnTo>
                <a:lnTo>
                  <a:pt x="132" y="60"/>
                </a:lnTo>
                <a:lnTo>
                  <a:pt x="138" y="54"/>
                </a:lnTo>
                <a:lnTo>
                  <a:pt x="138" y="30"/>
                </a:lnTo>
                <a:lnTo>
                  <a:pt x="132" y="24"/>
                </a:lnTo>
                <a:lnTo>
                  <a:pt x="114" y="24"/>
                </a:lnTo>
                <a:lnTo>
                  <a:pt x="114" y="12"/>
                </a:lnTo>
                <a:lnTo>
                  <a:pt x="102" y="6"/>
                </a:lnTo>
                <a:lnTo>
                  <a:pt x="96" y="0"/>
                </a:lnTo>
                <a:lnTo>
                  <a:pt x="84" y="0"/>
                </a:lnTo>
                <a:lnTo>
                  <a:pt x="84" y="18"/>
                </a:lnTo>
                <a:lnTo>
                  <a:pt x="30" y="12"/>
                </a:lnTo>
                <a:lnTo>
                  <a:pt x="24" y="18"/>
                </a:lnTo>
                <a:lnTo>
                  <a:pt x="0" y="24"/>
                </a:lnTo>
                <a:lnTo>
                  <a:pt x="6" y="30"/>
                </a:lnTo>
                <a:lnTo>
                  <a:pt x="6" y="42"/>
                </a:lnTo>
                <a:lnTo>
                  <a:pt x="18" y="78"/>
                </a:lnTo>
                <a:lnTo>
                  <a:pt x="18" y="90"/>
                </a:lnTo>
                <a:lnTo>
                  <a:pt x="24" y="102"/>
                </a:lnTo>
                <a:lnTo>
                  <a:pt x="30" y="108"/>
                </a:lnTo>
                <a:lnTo>
                  <a:pt x="42" y="114"/>
                </a:lnTo>
                <a:lnTo>
                  <a:pt x="54" y="114"/>
                </a:lnTo>
                <a:lnTo>
                  <a:pt x="66" y="108"/>
                </a:lnTo>
                <a:lnTo>
                  <a:pt x="72" y="108"/>
                </a:lnTo>
                <a:lnTo>
                  <a:pt x="72" y="114"/>
                </a:lnTo>
                <a:lnTo>
                  <a:pt x="78" y="120"/>
                </a:lnTo>
                <a:lnTo>
                  <a:pt x="78" y="132"/>
                </a:lnTo>
                <a:lnTo>
                  <a:pt x="84" y="144"/>
                </a:lnTo>
                <a:lnTo>
                  <a:pt x="84" y="150"/>
                </a:lnTo>
                <a:lnTo>
                  <a:pt x="90" y="156"/>
                </a:lnTo>
                <a:lnTo>
                  <a:pt x="108" y="132"/>
                </a:lnTo>
                <a:lnTo>
                  <a:pt x="126" y="132"/>
                </a:lnTo>
                <a:lnTo>
                  <a:pt x="138" y="144"/>
                </a:lnTo>
                <a:lnTo>
                  <a:pt x="174" y="144"/>
                </a:lnTo>
                <a:lnTo>
                  <a:pt x="174" y="156"/>
                </a:lnTo>
                <a:lnTo>
                  <a:pt x="180" y="162"/>
                </a:lnTo>
                <a:lnTo>
                  <a:pt x="180" y="174"/>
                </a:lnTo>
                <a:lnTo>
                  <a:pt x="186" y="186"/>
                </a:lnTo>
                <a:lnTo>
                  <a:pt x="186" y="198"/>
                </a:lnTo>
                <a:lnTo>
                  <a:pt x="192" y="204"/>
                </a:lnTo>
                <a:lnTo>
                  <a:pt x="192" y="210"/>
                </a:lnTo>
                <a:lnTo>
                  <a:pt x="222" y="210"/>
                </a:lnTo>
                <a:lnTo>
                  <a:pt x="222" y="16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Argentina" descr="© INSCALE GmbH, 05.05.2010&#10;http://www.presentationload.com/">
            <a:extLst>
              <a:ext uri="{FF2B5EF4-FFF2-40B4-BE49-F238E27FC236}">
                <a16:creationId xmlns:a16="http://schemas.microsoft.com/office/drawing/2014/main" id="{37C5E117-C412-CD3E-9A1E-D96235B7B8D4}"/>
              </a:ext>
            </a:extLst>
          </p:cNvPr>
          <p:cNvSpPr>
            <a:spLocks noEditPoints="1"/>
          </p:cNvSpPr>
          <p:nvPr/>
        </p:nvSpPr>
        <p:spPr bwMode="gray">
          <a:xfrm>
            <a:off x="3348628" y="5216560"/>
            <a:ext cx="514496" cy="1150701"/>
          </a:xfrm>
          <a:custGeom>
            <a:avLst/>
            <a:gdLst>
              <a:gd name="T0" fmla="*/ 2147483647 w 1092"/>
              <a:gd name="T1" fmla="*/ 2147483647 h 2442"/>
              <a:gd name="T2" fmla="*/ 2147483647 w 1092"/>
              <a:gd name="T3" fmla="*/ 2147483647 h 2442"/>
              <a:gd name="T4" fmla="*/ 2147483647 w 1092"/>
              <a:gd name="T5" fmla="*/ 2147483647 h 2442"/>
              <a:gd name="T6" fmla="*/ 2147483647 w 1092"/>
              <a:gd name="T7" fmla="*/ 2147483647 h 2442"/>
              <a:gd name="T8" fmla="*/ 2147483647 w 1092"/>
              <a:gd name="T9" fmla="*/ 2147483647 h 2442"/>
              <a:gd name="T10" fmla="*/ 2147483647 w 1092"/>
              <a:gd name="T11" fmla="*/ 2147483647 h 2442"/>
              <a:gd name="T12" fmla="*/ 2147483647 w 1092"/>
              <a:gd name="T13" fmla="*/ 2147483647 h 2442"/>
              <a:gd name="T14" fmla="*/ 2147483647 w 1092"/>
              <a:gd name="T15" fmla="*/ 2147483647 h 2442"/>
              <a:gd name="T16" fmla="*/ 2147483647 w 1092"/>
              <a:gd name="T17" fmla="*/ 2147483647 h 2442"/>
              <a:gd name="T18" fmla="*/ 2147483647 w 1092"/>
              <a:gd name="T19" fmla="*/ 2147483647 h 2442"/>
              <a:gd name="T20" fmla="*/ 2147483647 w 1092"/>
              <a:gd name="T21" fmla="*/ 0 h 2442"/>
              <a:gd name="T22" fmla="*/ 2147483647 w 1092"/>
              <a:gd name="T23" fmla="*/ 2147483647 h 2442"/>
              <a:gd name="T24" fmla="*/ 2147483647 w 1092"/>
              <a:gd name="T25" fmla="*/ 2147483647 h 2442"/>
              <a:gd name="T26" fmla="*/ 2147483647 w 1092"/>
              <a:gd name="T27" fmla="*/ 2147483647 h 2442"/>
              <a:gd name="T28" fmla="*/ 2147483647 w 1092"/>
              <a:gd name="T29" fmla="*/ 2147483647 h 2442"/>
              <a:gd name="T30" fmla="*/ 2147483647 w 1092"/>
              <a:gd name="T31" fmla="*/ 2147483647 h 2442"/>
              <a:gd name="T32" fmla="*/ 2147483647 w 1092"/>
              <a:gd name="T33" fmla="*/ 2147483647 h 2442"/>
              <a:gd name="T34" fmla="*/ 2147483647 w 1092"/>
              <a:gd name="T35" fmla="*/ 2147483647 h 2442"/>
              <a:gd name="T36" fmla="*/ 2147483647 w 1092"/>
              <a:gd name="T37" fmla="*/ 2147483647 h 2442"/>
              <a:gd name="T38" fmla="*/ 2147483647 w 1092"/>
              <a:gd name="T39" fmla="*/ 2147483647 h 2442"/>
              <a:gd name="T40" fmla="*/ 2147483647 w 1092"/>
              <a:gd name="T41" fmla="*/ 2147483647 h 2442"/>
              <a:gd name="T42" fmla="*/ 2147483647 w 1092"/>
              <a:gd name="T43" fmla="*/ 2147483647 h 2442"/>
              <a:gd name="T44" fmla="*/ 2147483647 w 1092"/>
              <a:gd name="T45" fmla="*/ 2147483647 h 2442"/>
              <a:gd name="T46" fmla="*/ 2147483647 w 1092"/>
              <a:gd name="T47" fmla="*/ 2147483647 h 2442"/>
              <a:gd name="T48" fmla="*/ 2147483647 w 1092"/>
              <a:gd name="T49" fmla="*/ 2147483647 h 2442"/>
              <a:gd name="T50" fmla="*/ 2147483647 w 1092"/>
              <a:gd name="T51" fmla="*/ 2147483647 h 2442"/>
              <a:gd name="T52" fmla="*/ 2147483647 w 1092"/>
              <a:gd name="T53" fmla="*/ 2147483647 h 2442"/>
              <a:gd name="T54" fmla="*/ 2147483647 w 1092"/>
              <a:gd name="T55" fmla="*/ 2147483647 h 2442"/>
              <a:gd name="T56" fmla="*/ 2147483647 w 1092"/>
              <a:gd name="T57" fmla="*/ 2147483647 h 2442"/>
              <a:gd name="T58" fmla="*/ 2147483647 w 1092"/>
              <a:gd name="T59" fmla="*/ 2147483647 h 2442"/>
              <a:gd name="T60" fmla="*/ 2147483647 w 1092"/>
              <a:gd name="T61" fmla="*/ 2147483647 h 2442"/>
              <a:gd name="T62" fmla="*/ 2147483647 w 1092"/>
              <a:gd name="T63" fmla="*/ 2147483647 h 2442"/>
              <a:gd name="T64" fmla="*/ 2147483647 w 1092"/>
              <a:gd name="T65" fmla="*/ 2147483647 h 2442"/>
              <a:gd name="T66" fmla="*/ 2147483647 w 1092"/>
              <a:gd name="T67" fmla="*/ 2147483647 h 2442"/>
              <a:gd name="T68" fmla="*/ 2147483647 w 1092"/>
              <a:gd name="T69" fmla="*/ 2147483647 h 2442"/>
              <a:gd name="T70" fmla="*/ 2147483647 w 1092"/>
              <a:gd name="T71" fmla="*/ 2147483647 h 2442"/>
              <a:gd name="T72" fmla="*/ 2147483647 w 1092"/>
              <a:gd name="T73" fmla="*/ 2147483647 h 2442"/>
              <a:gd name="T74" fmla="*/ 2147483647 w 1092"/>
              <a:gd name="T75" fmla="*/ 2147483647 h 2442"/>
              <a:gd name="T76" fmla="*/ 2147483647 w 1092"/>
              <a:gd name="T77" fmla="*/ 2147483647 h 2442"/>
              <a:gd name="T78" fmla="*/ 2147483647 w 1092"/>
              <a:gd name="T79" fmla="*/ 2147483647 h 2442"/>
              <a:gd name="T80" fmla="*/ 2147483647 w 1092"/>
              <a:gd name="T81" fmla="*/ 2147483647 h 2442"/>
              <a:gd name="T82" fmla="*/ 2147483647 w 1092"/>
              <a:gd name="T83" fmla="*/ 2147483647 h 2442"/>
              <a:gd name="T84" fmla="*/ 2147483647 w 1092"/>
              <a:gd name="T85" fmla="*/ 2147483647 h 2442"/>
              <a:gd name="T86" fmla="*/ 2147483647 w 1092"/>
              <a:gd name="T87" fmla="*/ 2147483647 h 2442"/>
              <a:gd name="T88" fmla="*/ 2147483647 w 1092"/>
              <a:gd name="T89" fmla="*/ 2147483647 h 2442"/>
              <a:gd name="T90" fmla="*/ 2147483647 w 1092"/>
              <a:gd name="T91" fmla="*/ 2147483647 h 2442"/>
              <a:gd name="T92" fmla="*/ 2147483647 w 1092"/>
              <a:gd name="T93" fmla="*/ 2147483647 h 2442"/>
              <a:gd name="T94" fmla="*/ 2147483647 w 1092"/>
              <a:gd name="T95" fmla="*/ 2147483647 h 2442"/>
              <a:gd name="T96" fmla="*/ 2147483647 w 1092"/>
              <a:gd name="T97" fmla="*/ 2147483647 h 2442"/>
              <a:gd name="T98" fmla="*/ 2147483647 w 1092"/>
              <a:gd name="T99" fmla="*/ 2147483647 h 2442"/>
              <a:gd name="T100" fmla="*/ 2147483647 w 1092"/>
              <a:gd name="T101" fmla="*/ 2147483647 h 2442"/>
              <a:gd name="T102" fmla="*/ 2147483647 w 1092"/>
              <a:gd name="T103" fmla="*/ 2147483647 h 2442"/>
              <a:gd name="T104" fmla="*/ 2147483647 w 1092"/>
              <a:gd name="T105" fmla="*/ 2147483647 h 2442"/>
              <a:gd name="T106" fmla="*/ 2147483647 w 1092"/>
              <a:gd name="T107" fmla="*/ 2147483647 h 2442"/>
              <a:gd name="T108" fmla="*/ 2147483647 w 1092"/>
              <a:gd name="T109" fmla="*/ 2147483647 h 2442"/>
              <a:gd name="T110" fmla="*/ 2147483647 w 1092"/>
              <a:gd name="T111" fmla="*/ 2147483647 h 2442"/>
              <a:gd name="T112" fmla="*/ 2147483647 w 1092"/>
              <a:gd name="T113" fmla="*/ 2147483647 h 244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92"/>
              <a:gd name="T172" fmla="*/ 0 h 2442"/>
              <a:gd name="T173" fmla="*/ 1092 w 1092"/>
              <a:gd name="T174" fmla="*/ 2442 h 244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92" h="2442">
                <a:moveTo>
                  <a:pt x="954" y="534"/>
                </a:moveTo>
                <a:lnTo>
                  <a:pt x="978" y="528"/>
                </a:lnTo>
                <a:lnTo>
                  <a:pt x="984" y="504"/>
                </a:lnTo>
                <a:lnTo>
                  <a:pt x="990" y="498"/>
                </a:lnTo>
                <a:lnTo>
                  <a:pt x="990" y="480"/>
                </a:lnTo>
                <a:lnTo>
                  <a:pt x="1026" y="480"/>
                </a:lnTo>
                <a:lnTo>
                  <a:pt x="1026" y="462"/>
                </a:lnTo>
                <a:lnTo>
                  <a:pt x="1032" y="450"/>
                </a:lnTo>
                <a:lnTo>
                  <a:pt x="1038" y="444"/>
                </a:lnTo>
                <a:lnTo>
                  <a:pt x="1092" y="426"/>
                </a:lnTo>
                <a:lnTo>
                  <a:pt x="1092" y="390"/>
                </a:lnTo>
                <a:lnTo>
                  <a:pt x="1086" y="372"/>
                </a:lnTo>
                <a:lnTo>
                  <a:pt x="1086" y="342"/>
                </a:lnTo>
                <a:lnTo>
                  <a:pt x="1080" y="336"/>
                </a:lnTo>
                <a:lnTo>
                  <a:pt x="1074" y="336"/>
                </a:lnTo>
                <a:lnTo>
                  <a:pt x="1074" y="324"/>
                </a:lnTo>
                <a:lnTo>
                  <a:pt x="1062" y="300"/>
                </a:lnTo>
                <a:lnTo>
                  <a:pt x="1056" y="294"/>
                </a:lnTo>
                <a:lnTo>
                  <a:pt x="1038" y="294"/>
                </a:lnTo>
                <a:lnTo>
                  <a:pt x="1032" y="300"/>
                </a:lnTo>
                <a:lnTo>
                  <a:pt x="1020" y="306"/>
                </a:lnTo>
                <a:lnTo>
                  <a:pt x="1020" y="384"/>
                </a:lnTo>
                <a:lnTo>
                  <a:pt x="1008" y="390"/>
                </a:lnTo>
                <a:lnTo>
                  <a:pt x="1002" y="402"/>
                </a:lnTo>
                <a:lnTo>
                  <a:pt x="990" y="408"/>
                </a:lnTo>
                <a:lnTo>
                  <a:pt x="984" y="414"/>
                </a:lnTo>
                <a:lnTo>
                  <a:pt x="978" y="414"/>
                </a:lnTo>
                <a:lnTo>
                  <a:pt x="966" y="426"/>
                </a:lnTo>
                <a:lnTo>
                  <a:pt x="954" y="450"/>
                </a:lnTo>
                <a:lnTo>
                  <a:pt x="948" y="456"/>
                </a:lnTo>
                <a:lnTo>
                  <a:pt x="948" y="450"/>
                </a:lnTo>
                <a:lnTo>
                  <a:pt x="942" y="444"/>
                </a:lnTo>
                <a:lnTo>
                  <a:pt x="930" y="444"/>
                </a:lnTo>
                <a:lnTo>
                  <a:pt x="924" y="450"/>
                </a:lnTo>
                <a:lnTo>
                  <a:pt x="924" y="468"/>
                </a:lnTo>
                <a:lnTo>
                  <a:pt x="912" y="450"/>
                </a:lnTo>
                <a:lnTo>
                  <a:pt x="852" y="450"/>
                </a:lnTo>
                <a:lnTo>
                  <a:pt x="834" y="444"/>
                </a:lnTo>
                <a:lnTo>
                  <a:pt x="822" y="438"/>
                </a:lnTo>
                <a:lnTo>
                  <a:pt x="816" y="432"/>
                </a:lnTo>
                <a:lnTo>
                  <a:pt x="804" y="426"/>
                </a:lnTo>
                <a:lnTo>
                  <a:pt x="798" y="426"/>
                </a:lnTo>
                <a:lnTo>
                  <a:pt x="786" y="432"/>
                </a:lnTo>
                <a:lnTo>
                  <a:pt x="762" y="432"/>
                </a:lnTo>
                <a:lnTo>
                  <a:pt x="756" y="426"/>
                </a:lnTo>
                <a:lnTo>
                  <a:pt x="756" y="414"/>
                </a:lnTo>
                <a:lnTo>
                  <a:pt x="762" y="402"/>
                </a:lnTo>
                <a:lnTo>
                  <a:pt x="768" y="396"/>
                </a:lnTo>
                <a:lnTo>
                  <a:pt x="774" y="384"/>
                </a:lnTo>
                <a:lnTo>
                  <a:pt x="780" y="378"/>
                </a:lnTo>
                <a:lnTo>
                  <a:pt x="780" y="342"/>
                </a:lnTo>
                <a:lnTo>
                  <a:pt x="798" y="342"/>
                </a:lnTo>
                <a:lnTo>
                  <a:pt x="804" y="336"/>
                </a:lnTo>
                <a:lnTo>
                  <a:pt x="804" y="330"/>
                </a:lnTo>
                <a:lnTo>
                  <a:pt x="798" y="318"/>
                </a:lnTo>
                <a:lnTo>
                  <a:pt x="792" y="312"/>
                </a:lnTo>
                <a:lnTo>
                  <a:pt x="798" y="300"/>
                </a:lnTo>
                <a:lnTo>
                  <a:pt x="804" y="294"/>
                </a:lnTo>
                <a:lnTo>
                  <a:pt x="804" y="282"/>
                </a:lnTo>
                <a:lnTo>
                  <a:pt x="810" y="276"/>
                </a:lnTo>
                <a:lnTo>
                  <a:pt x="804" y="270"/>
                </a:lnTo>
                <a:lnTo>
                  <a:pt x="792" y="264"/>
                </a:lnTo>
                <a:lnTo>
                  <a:pt x="774" y="258"/>
                </a:lnTo>
                <a:lnTo>
                  <a:pt x="762" y="252"/>
                </a:lnTo>
                <a:lnTo>
                  <a:pt x="750" y="252"/>
                </a:lnTo>
                <a:lnTo>
                  <a:pt x="744" y="246"/>
                </a:lnTo>
                <a:lnTo>
                  <a:pt x="708" y="228"/>
                </a:lnTo>
                <a:lnTo>
                  <a:pt x="690" y="216"/>
                </a:lnTo>
                <a:lnTo>
                  <a:pt x="678" y="210"/>
                </a:lnTo>
                <a:lnTo>
                  <a:pt x="672" y="204"/>
                </a:lnTo>
                <a:lnTo>
                  <a:pt x="666" y="204"/>
                </a:lnTo>
                <a:lnTo>
                  <a:pt x="660" y="198"/>
                </a:lnTo>
                <a:lnTo>
                  <a:pt x="648" y="192"/>
                </a:lnTo>
                <a:lnTo>
                  <a:pt x="642" y="186"/>
                </a:lnTo>
                <a:lnTo>
                  <a:pt x="630" y="180"/>
                </a:lnTo>
                <a:lnTo>
                  <a:pt x="600" y="180"/>
                </a:lnTo>
                <a:lnTo>
                  <a:pt x="564" y="162"/>
                </a:lnTo>
                <a:lnTo>
                  <a:pt x="558" y="156"/>
                </a:lnTo>
                <a:lnTo>
                  <a:pt x="552" y="156"/>
                </a:lnTo>
                <a:lnTo>
                  <a:pt x="546" y="138"/>
                </a:lnTo>
                <a:lnTo>
                  <a:pt x="534" y="132"/>
                </a:lnTo>
                <a:lnTo>
                  <a:pt x="516" y="114"/>
                </a:lnTo>
                <a:lnTo>
                  <a:pt x="492" y="102"/>
                </a:lnTo>
                <a:lnTo>
                  <a:pt x="486" y="96"/>
                </a:lnTo>
                <a:lnTo>
                  <a:pt x="480" y="84"/>
                </a:lnTo>
                <a:lnTo>
                  <a:pt x="468" y="78"/>
                </a:lnTo>
                <a:lnTo>
                  <a:pt x="462" y="66"/>
                </a:lnTo>
                <a:lnTo>
                  <a:pt x="456" y="60"/>
                </a:lnTo>
                <a:lnTo>
                  <a:pt x="456" y="54"/>
                </a:lnTo>
                <a:lnTo>
                  <a:pt x="438" y="36"/>
                </a:lnTo>
                <a:lnTo>
                  <a:pt x="402" y="12"/>
                </a:lnTo>
                <a:lnTo>
                  <a:pt x="330" y="18"/>
                </a:lnTo>
                <a:lnTo>
                  <a:pt x="318" y="72"/>
                </a:lnTo>
                <a:lnTo>
                  <a:pt x="288" y="24"/>
                </a:lnTo>
                <a:lnTo>
                  <a:pt x="234" y="24"/>
                </a:lnTo>
                <a:lnTo>
                  <a:pt x="216" y="18"/>
                </a:lnTo>
                <a:lnTo>
                  <a:pt x="204" y="18"/>
                </a:lnTo>
                <a:lnTo>
                  <a:pt x="180" y="6"/>
                </a:lnTo>
                <a:lnTo>
                  <a:pt x="174" y="0"/>
                </a:lnTo>
                <a:lnTo>
                  <a:pt x="162" y="24"/>
                </a:lnTo>
                <a:lnTo>
                  <a:pt x="138" y="30"/>
                </a:lnTo>
                <a:lnTo>
                  <a:pt x="138" y="48"/>
                </a:lnTo>
                <a:lnTo>
                  <a:pt x="126" y="48"/>
                </a:lnTo>
                <a:lnTo>
                  <a:pt x="126" y="78"/>
                </a:lnTo>
                <a:lnTo>
                  <a:pt x="114" y="78"/>
                </a:lnTo>
                <a:lnTo>
                  <a:pt x="126" y="96"/>
                </a:lnTo>
                <a:lnTo>
                  <a:pt x="114" y="180"/>
                </a:lnTo>
                <a:lnTo>
                  <a:pt x="108" y="180"/>
                </a:lnTo>
                <a:lnTo>
                  <a:pt x="102" y="186"/>
                </a:lnTo>
                <a:lnTo>
                  <a:pt x="90" y="192"/>
                </a:lnTo>
                <a:lnTo>
                  <a:pt x="72" y="198"/>
                </a:lnTo>
                <a:lnTo>
                  <a:pt x="60" y="210"/>
                </a:lnTo>
                <a:lnTo>
                  <a:pt x="48" y="216"/>
                </a:lnTo>
                <a:lnTo>
                  <a:pt x="42" y="228"/>
                </a:lnTo>
                <a:lnTo>
                  <a:pt x="36" y="234"/>
                </a:lnTo>
                <a:lnTo>
                  <a:pt x="36" y="240"/>
                </a:lnTo>
                <a:lnTo>
                  <a:pt x="42" y="246"/>
                </a:lnTo>
                <a:lnTo>
                  <a:pt x="54" y="252"/>
                </a:lnTo>
                <a:lnTo>
                  <a:pt x="66" y="252"/>
                </a:lnTo>
                <a:lnTo>
                  <a:pt x="66" y="258"/>
                </a:lnTo>
                <a:lnTo>
                  <a:pt x="42" y="282"/>
                </a:lnTo>
                <a:lnTo>
                  <a:pt x="42" y="300"/>
                </a:lnTo>
                <a:lnTo>
                  <a:pt x="48" y="306"/>
                </a:lnTo>
                <a:lnTo>
                  <a:pt x="60" y="312"/>
                </a:lnTo>
                <a:lnTo>
                  <a:pt x="72" y="324"/>
                </a:lnTo>
                <a:lnTo>
                  <a:pt x="78" y="336"/>
                </a:lnTo>
                <a:lnTo>
                  <a:pt x="72" y="342"/>
                </a:lnTo>
                <a:lnTo>
                  <a:pt x="66" y="354"/>
                </a:lnTo>
                <a:lnTo>
                  <a:pt x="54" y="366"/>
                </a:lnTo>
                <a:lnTo>
                  <a:pt x="48" y="366"/>
                </a:lnTo>
                <a:lnTo>
                  <a:pt x="54" y="366"/>
                </a:lnTo>
                <a:lnTo>
                  <a:pt x="60" y="372"/>
                </a:lnTo>
                <a:lnTo>
                  <a:pt x="84" y="384"/>
                </a:lnTo>
                <a:lnTo>
                  <a:pt x="90" y="396"/>
                </a:lnTo>
                <a:lnTo>
                  <a:pt x="90" y="408"/>
                </a:lnTo>
                <a:lnTo>
                  <a:pt x="78" y="414"/>
                </a:lnTo>
                <a:lnTo>
                  <a:pt x="72" y="420"/>
                </a:lnTo>
                <a:lnTo>
                  <a:pt x="54" y="420"/>
                </a:lnTo>
                <a:lnTo>
                  <a:pt x="54" y="432"/>
                </a:lnTo>
                <a:lnTo>
                  <a:pt x="48" y="450"/>
                </a:lnTo>
                <a:lnTo>
                  <a:pt x="48" y="462"/>
                </a:lnTo>
                <a:lnTo>
                  <a:pt x="42" y="474"/>
                </a:lnTo>
                <a:lnTo>
                  <a:pt x="42" y="486"/>
                </a:lnTo>
                <a:lnTo>
                  <a:pt x="30" y="498"/>
                </a:lnTo>
                <a:lnTo>
                  <a:pt x="24" y="510"/>
                </a:lnTo>
                <a:lnTo>
                  <a:pt x="18" y="516"/>
                </a:lnTo>
                <a:lnTo>
                  <a:pt x="18" y="582"/>
                </a:lnTo>
                <a:lnTo>
                  <a:pt x="6" y="594"/>
                </a:lnTo>
                <a:lnTo>
                  <a:pt x="6" y="606"/>
                </a:lnTo>
                <a:lnTo>
                  <a:pt x="18" y="630"/>
                </a:lnTo>
                <a:lnTo>
                  <a:pt x="30" y="666"/>
                </a:lnTo>
                <a:lnTo>
                  <a:pt x="36" y="678"/>
                </a:lnTo>
                <a:lnTo>
                  <a:pt x="36" y="684"/>
                </a:lnTo>
                <a:lnTo>
                  <a:pt x="12" y="684"/>
                </a:lnTo>
                <a:lnTo>
                  <a:pt x="18" y="738"/>
                </a:lnTo>
                <a:lnTo>
                  <a:pt x="6" y="744"/>
                </a:lnTo>
                <a:lnTo>
                  <a:pt x="0" y="744"/>
                </a:lnTo>
                <a:lnTo>
                  <a:pt x="0" y="768"/>
                </a:lnTo>
                <a:lnTo>
                  <a:pt x="6" y="774"/>
                </a:lnTo>
                <a:lnTo>
                  <a:pt x="6" y="780"/>
                </a:lnTo>
                <a:lnTo>
                  <a:pt x="18" y="786"/>
                </a:lnTo>
                <a:lnTo>
                  <a:pt x="36" y="804"/>
                </a:lnTo>
                <a:lnTo>
                  <a:pt x="36" y="816"/>
                </a:lnTo>
                <a:lnTo>
                  <a:pt x="30" y="822"/>
                </a:lnTo>
                <a:lnTo>
                  <a:pt x="30" y="828"/>
                </a:lnTo>
                <a:lnTo>
                  <a:pt x="48" y="846"/>
                </a:lnTo>
                <a:lnTo>
                  <a:pt x="60" y="876"/>
                </a:lnTo>
                <a:lnTo>
                  <a:pt x="66" y="888"/>
                </a:lnTo>
                <a:lnTo>
                  <a:pt x="60" y="894"/>
                </a:lnTo>
                <a:lnTo>
                  <a:pt x="60" y="906"/>
                </a:lnTo>
                <a:lnTo>
                  <a:pt x="72" y="918"/>
                </a:lnTo>
                <a:lnTo>
                  <a:pt x="96" y="918"/>
                </a:lnTo>
                <a:lnTo>
                  <a:pt x="102" y="960"/>
                </a:lnTo>
                <a:lnTo>
                  <a:pt x="108" y="972"/>
                </a:lnTo>
                <a:lnTo>
                  <a:pt x="114" y="978"/>
                </a:lnTo>
                <a:lnTo>
                  <a:pt x="120" y="990"/>
                </a:lnTo>
                <a:lnTo>
                  <a:pt x="120" y="996"/>
                </a:lnTo>
                <a:lnTo>
                  <a:pt x="102" y="1014"/>
                </a:lnTo>
                <a:lnTo>
                  <a:pt x="102" y="1038"/>
                </a:lnTo>
                <a:lnTo>
                  <a:pt x="96" y="1056"/>
                </a:lnTo>
                <a:lnTo>
                  <a:pt x="96" y="1086"/>
                </a:lnTo>
                <a:lnTo>
                  <a:pt x="84" y="1086"/>
                </a:lnTo>
                <a:lnTo>
                  <a:pt x="90" y="1092"/>
                </a:lnTo>
                <a:lnTo>
                  <a:pt x="96" y="1104"/>
                </a:lnTo>
                <a:lnTo>
                  <a:pt x="102" y="1110"/>
                </a:lnTo>
                <a:lnTo>
                  <a:pt x="108" y="1122"/>
                </a:lnTo>
                <a:lnTo>
                  <a:pt x="114" y="1128"/>
                </a:lnTo>
                <a:lnTo>
                  <a:pt x="114" y="1140"/>
                </a:lnTo>
                <a:lnTo>
                  <a:pt x="108" y="1152"/>
                </a:lnTo>
                <a:lnTo>
                  <a:pt x="108" y="1158"/>
                </a:lnTo>
                <a:lnTo>
                  <a:pt x="102" y="1176"/>
                </a:lnTo>
                <a:lnTo>
                  <a:pt x="78" y="1182"/>
                </a:lnTo>
                <a:lnTo>
                  <a:pt x="78" y="1188"/>
                </a:lnTo>
                <a:lnTo>
                  <a:pt x="84" y="1194"/>
                </a:lnTo>
                <a:lnTo>
                  <a:pt x="84" y="1206"/>
                </a:lnTo>
                <a:lnTo>
                  <a:pt x="90" y="1224"/>
                </a:lnTo>
                <a:lnTo>
                  <a:pt x="96" y="1236"/>
                </a:lnTo>
                <a:lnTo>
                  <a:pt x="96" y="1284"/>
                </a:lnTo>
                <a:lnTo>
                  <a:pt x="126" y="1308"/>
                </a:lnTo>
                <a:lnTo>
                  <a:pt x="126" y="1326"/>
                </a:lnTo>
                <a:lnTo>
                  <a:pt x="132" y="1326"/>
                </a:lnTo>
                <a:lnTo>
                  <a:pt x="150" y="1344"/>
                </a:lnTo>
                <a:lnTo>
                  <a:pt x="150" y="1350"/>
                </a:lnTo>
                <a:lnTo>
                  <a:pt x="144" y="1362"/>
                </a:lnTo>
                <a:lnTo>
                  <a:pt x="132" y="1368"/>
                </a:lnTo>
                <a:lnTo>
                  <a:pt x="126" y="1374"/>
                </a:lnTo>
                <a:lnTo>
                  <a:pt x="120" y="1374"/>
                </a:lnTo>
                <a:lnTo>
                  <a:pt x="132" y="1416"/>
                </a:lnTo>
                <a:lnTo>
                  <a:pt x="114" y="1428"/>
                </a:lnTo>
                <a:lnTo>
                  <a:pt x="132" y="1446"/>
                </a:lnTo>
                <a:lnTo>
                  <a:pt x="132" y="1452"/>
                </a:lnTo>
                <a:lnTo>
                  <a:pt x="126" y="1464"/>
                </a:lnTo>
                <a:lnTo>
                  <a:pt x="126" y="1470"/>
                </a:lnTo>
                <a:lnTo>
                  <a:pt x="144" y="1482"/>
                </a:lnTo>
                <a:lnTo>
                  <a:pt x="144" y="1494"/>
                </a:lnTo>
                <a:lnTo>
                  <a:pt x="138" y="1500"/>
                </a:lnTo>
                <a:lnTo>
                  <a:pt x="138" y="1530"/>
                </a:lnTo>
                <a:lnTo>
                  <a:pt x="144" y="1536"/>
                </a:lnTo>
                <a:lnTo>
                  <a:pt x="150" y="1548"/>
                </a:lnTo>
                <a:lnTo>
                  <a:pt x="150" y="1572"/>
                </a:lnTo>
                <a:lnTo>
                  <a:pt x="156" y="1584"/>
                </a:lnTo>
                <a:lnTo>
                  <a:pt x="174" y="1602"/>
                </a:lnTo>
                <a:lnTo>
                  <a:pt x="186" y="1608"/>
                </a:lnTo>
                <a:lnTo>
                  <a:pt x="198" y="1620"/>
                </a:lnTo>
                <a:lnTo>
                  <a:pt x="192" y="1620"/>
                </a:lnTo>
                <a:lnTo>
                  <a:pt x="180" y="1626"/>
                </a:lnTo>
                <a:lnTo>
                  <a:pt x="174" y="1632"/>
                </a:lnTo>
                <a:lnTo>
                  <a:pt x="174" y="1644"/>
                </a:lnTo>
                <a:lnTo>
                  <a:pt x="180" y="1656"/>
                </a:lnTo>
                <a:lnTo>
                  <a:pt x="180" y="1674"/>
                </a:lnTo>
                <a:lnTo>
                  <a:pt x="186" y="1686"/>
                </a:lnTo>
                <a:lnTo>
                  <a:pt x="186" y="1698"/>
                </a:lnTo>
                <a:lnTo>
                  <a:pt x="192" y="1704"/>
                </a:lnTo>
                <a:lnTo>
                  <a:pt x="216" y="1716"/>
                </a:lnTo>
                <a:lnTo>
                  <a:pt x="210" y="1746"/>
                </a:lnTo>
                <a:lnTo>
                  <a:pt x="216" y="1746"/>
                </a:lnTo>
                <a:lnTo>
                  <a:pt x="228" y="1752"/>
                </a:lnTo>
                <a:lnTo>
                  <a:pt x="234" y="1758"/>
                </a:lnTo>
                <a:lnTo>
                  <a:pt x="234" y="1764"/>
                </a:lnTo>
                <a:lnTo>
                  <a:pt x="240" y="1776"/>
                </a:lnTo>
                <a:lnTo>
                  <a:pt x="240" y="1806"/>
                </a:lnTo>
                <a:lnTo>
                  <a:pt x="252" y="1818"/>
                </a:lnTo>
                <a:lnTo>
                  <a:pt x="282" y="1818"/>
                </a:lnTo>
                <a:lnTo>
                  <a:pt x="294" y="1824"/>
                </a:lnTo>
                <a:lnTo>
                  <a:pt x="294" y="1830"/>
                </a:lnTo>
                <a:lnTo>
                  <a:pt x="288" y="1836"/>
                </a:lnTo>
                <a:lnTo>
                  <a:pt x="276" y="1836"/>
                </a:lnTo>
                <a:lnTo>
                  <a:pt x="264" y="1842"/>
                </a:lnTo>
                <a:lnTo>
                  <a:pt x="246" y="1842"/>
                </a:lnTo>
                <a:lnTo>
                  <a:pt x="252" y="1848"/>
                </a:lnTo>
                <a:lnTo>
                  <a:pt x="258" y="1848"/>
                </a:lnTo>
                <a:lnTo>
                  <a:pt x="270" y="1854"/>
                </a:lnTo>
                <a:lnTo>
                  <a:pt x="276" y="1860"/>
                </a:lnTo>
                <a:lnTo>
                  <a:pt x="288" y="1860"/>
                </a:lnTo>
                <a:lnTo>
                  <a:pt x="312" y="1884"/>
                </a:lnTo>
                <a:lnTo>
                  <a:pt x="306" y="1890"/>
                </a:lnTo>
                <a:lnTo>
                  <a:pt x="300" y="1902"/>
                </a:lnTo>
                <a:lnTo>
                  <a:pt x="288" y="1914"/>
                </a:lnTo>
                <a:lnTo>
                  <a:pt x="312" y="1932"/>
                </a:lnTo>
                <a:lnTo>
                  <a:pt x="306" y="1956"/>
                </a:lnTo>
                <a:lnTo>
                  <a:pt x="330" y="1980"/>
                </a:lnTo>
                <a:lnTo>
                  <a:pt x="324" y="2016"/>
                </a:lnTo>
                <a:lnTo>
                  <a:pt x="336" y="2040"/>
                </a:lnTo>
                <a:lnTo>
                  <a:pt x="324" y="2046"/>
                </a:lnTo>
                <a:lnTo>
                  <a:pt x="318" y="2088"/>
                </a:lnTo>
                <a:lnTo>
                  <a:pt x="324" y="2088"/>
                </a:lnTo>
                <a:lnTo>
                  <a:pt x="348" y="2112"/>
                </a:lnTo>
                <a:lnTo>
                  <a:pt x="348" y="2118"/>
                </a:lnTo>
                <a:lnTo>
                  <a:pt x="342" y="2118"/>
                </a:lnTo>
                <a:lnTo>
                  <a:pt x="330" y="2124"/>
                </a:lnTo>
                <a:lnTo>
                  <a:pt x="324" y="2130"/>
                </a:lnTo>
                <a:lnTo>
                  <a:pt x="348" y="2154"/>
                </a:lnTo>
                <a:lnTo>
                  <a:pt x="348" y="2160"/>
                </a:lnTo>
                <a:lnTo>
                  <a:pt x="342" y="2166"/>
                </a:lnTo>
                <a:lnTo>
                  <a:pt x="336" y="2166"/>
                </a:lnTo>
                <a:lnTo>
                  <a:pt x="330" y="2172"/>
                </a:lnTo>
                <a:lnTo>
                  <a:pt x="324" y="2172"/>
                </a:lnTo>
                <a:lnTo>
                  <a:pt x="324" y="2196"/>
                </a:lnTo>
                <a:lnTo>
                  <a:pt x="312" y="2202"/>
                </a:lnTo>
                <a:lnTo>
                  <a:pt x="312" y="2214"/>
                </a:lnTo>
                <a:lnTo>
                  <a:pt x="318" y="2226"/>
                </a:lnTo>
                <a:lnTo>
                  <a:pt x="324" y="2232"/>
                </a:lnTo>
                <a:lnTo>
                  <a:pt x="324" y="2268"/>
                </a:lnTo>
                <a:lnTo>
                  <a:pt x="354" y="2274"/>
                </a:lnTo>
                <a:lnTo>
                  <a:pt x="354" y="2280"/>
                </a:lnTo>
                <a:lnTo>
                  <a:pt x="360" y="2286"/>
                </a:lnTo>
                <a:lnTo>
                  <a:pt x="360" y="2298"/>
                </a:lnTo>
                <a:lnTo>
                  <a:pt x="366" y="2304"/>
                </a:lnTo>
                <a:lnTo>
                  <a:pt x="378" y="2310"/>
                </a:lnTo>
                <a:lnTo>
                  <a:pt x="384" y="2310"/>
                </a:lnTo>
                <a:lnTo>
                  <a:pt x="396" y="2298"/>
                </a:lnTo>
                <a:lnTo>
                  <a:pt x="414" y="2298"/>
                </a:lnTo>
                <a:lnTo>
                  <a:pt x="426" y="2304"/>
                </a:lnTo>
                <a:lnTo>
                  <a:pt x="438" y="2316"/>
                </a:lnTo>
                <a:lnTo>
                  <a:pt x="438" y="2340"/>
                </a:lnTo>
                <a:lnTo>
                  <a:pt x="456" y="2364"/>
                </a:lnTo>
                <a:lnTo>
                  <a:pt x="468" y="2382"/>
                </a:lnTo>
                <a:lnTo>
                  <a:pt x="504" y="2400"/>
                </a:lnTo>
                <a:lnTo>
                  <a:pt x="522" y="2418"/>
                </a:lnTo>
                <a:lnTo>
                  <a:pt x="534" y="2418"/>
                </a:lnTo>
                <a:lnTo>
                  <a:pt x="546" y="2412"/>
                </a:lnTo>
                <a:lnTo>
                  <a:pt x="642" y="2412"/>
                </a:lnTo>
                <a:lnTo>
                  <a:pt x="666" y="2430"/>
                </a:lnTo>
                <a:lnTo>
                  <a:pt x="660" y="2442"/>
                </a:lnTo>
                <a:lnTo>
                  <a:pt x="666" y="2424"/>
                </a:lnTo>
                <a:lnTo>
                  <a:pt x="672" y="2418"/>
                </a:lnTo>
                <a:lnTo>
                  <a:pt x="684" y="2418"/>
                </a:lnTo>
                <a:lnTo>
                  <a:pt x="690" y="2424"/>
                </a:lnTo>
                <a:lnTo>
                  <a:pt x="702" y="2424"/>
                </a:lnTo>
                <a:lnTo>
                  <a:pt x="714" y="2430"/>
                </a:lnTo>
                <a:lnTo>
                  <a:pt x="720" y="2436"/>
                </a:lnTo>
                <a:lnTo>
                  <a:pt x="678" y="2382"/>
                </a:lnTo>
                <a:lnTo>
                  <a:pt x="660" y="2382"/>
                </a:lnTo>
                <a:lnTo>
                  <a:pt x="666" y="2370"/>
                </a:lnTo>
                <a:lnTo>
                  <a:pt x="630" y="2340"/>
                </a:lnTo>
                <a:lnTo>
                  <a:pt x="630" y="2310"/>
                </a:lnTo>
                <a:lnTo>
                  <a:pt x="618" y="2298"/>
                </a:lnTo>
                <a:lnTo>
                  <a:pt x="624" y="2286"/>
                </a:lnTo>
                <a:lnTo>
                  <a:pt x="630" y="2286"/>
                </a:lnTo>
                <a:lnTo>
                  <a:pt x="642" y="2274"/>
                </a:lnTo>
                <a:lnTo>
                  <a:pt x="642" y="2268"/>
                </a:lnTo>
                <a:lnTo>
                  <a:pt x="636" y="2268"/>
                </a:lnTo>
                <a:lnTo>
                  <a:pt x="624" y="2262"/>
                </a:lnTo>
                <a:lnTo>
                  <a:pt x="606" y="2262"/>
                </a:lnTo>
                <a:lnTo>
                  <a:pt x="618" y="2250"/>
                </a:lnTo>
                <a:lnTo>
                  <a:pt x="618" y="2232"/>
                </a:lnTo>
                <a:lnTo>
                  <a:pt x="636" y="2256"/>
                </a:lnTo>
                <a:lnTo>
                  <a:pt x="648" y="2262"/>
                </a:lnTo>
                <a:lnTo>
                  <a:pt x="666" y="2262"/>
                </a:lnTo>
                <a:lnTo>
                  <a:pt x="672" y="2256"/>
                </a:lnTo>
                <a:lnTo>
                  <a:pt x="678" y="2244"/>
                </a:lnTo>
                <a:lnTo>
                  <a:pt x="678" y="2226"/>
                </a:lnTo>
                <a:lnTo>
                  <a:pt x="672" y="2208"/>
                </a:lnTo>
                <a:lnTo>
                  <a:pt x="666" y="2196"/>
                </a:lnTo>
                <a:lnTo>
                  <a:pt x="666" y="2178"/>
                </a:lnTo>
                <a:lnTo>
                  <a:pt x="678" y="2154"/>
                </a:lnTo>
                <a:lnTo>
                  <a:pt x="690" y="2142"/>
                </a:lnTo>
                <a:lnTo>
                  <a:pt x="708" y="2130"/>
                </a:lnTo>
                <a:lnTo>
                  <a:pt x="738" y="2100"/>
                </a:lnTo>
                <a:lnTo>
                  <a:pt x="726" y="2088"/>
                </a:lnTo>
                <a:lnTo>
                  <a:pt x="702" y="2088"/>
                </a:lnTo>
                <a:lnTo>
                  <a:pt x="726" y="2082"/>
                </a:lnTo>
                <a:lnTo>
                  <a:pt x="726" y="2064"/>
                </a:lnTo>
                <a:lnTo>
                  <a:pt x="714" y="2040"/>
                </a:lnTo>
                <a:lnTo>
                  <a:pt x="708" y="2034"/>
                </a:lnTo>
                <a:lnTo>
                  <a:pt x="696" y="2028"/>
                </a:lnTo>
                <a:lnTo>
                  <a:pt x="690" y="2028"/>
                </a:lnTo>
                <a:lnTo>
                  <a:pt x="684" y="2034"/>
                </a:lnTo>
                <a:lnTo>
                  <a:pt x="672" y="2016"/>
                </a:lnTo>
                <a:lnTo>
                  <a:pt x="642" y="2016"/>
                </a:lnTo>
                <a:lnTo>
                  <a:pt x="636" y="2010"/>
                </a:lnTo>
                <a:lnTo>
                  <a:pt x="624" y="2004"/>
                </a:lnTo>
                <a:lnTo>
                  <a:pt x="606" y="1992"/>
                </a:lnTo>
                <a:lnTo>
                  <a:pt x="582" y="1968"/>
                </a:lnTo>
                <a:lnTo>
                  <a:pt x="570" y="1950"/>
                </a:lnTo>
                <a:lnTo>
                  <a:pt x="564" y="1938"/>
                </a:lnTo>
                <a:lnTo>
                  <a:pt x="564" y="1926"/>
                </a:lnTo>
                <a:lnTo>
                  <a:pt x="570" y="1914"/>
                </a:lnTo>
                <a:lnTo>
                  <a:pt x="570" y="1908"/>
                </a:lnTo>
                <a:lnTo>
                  <a:pt x="576" y="1908"/>
                </a:lnTo>
                <a:lnTo>
                  <a:pt x="582" y="1902"/>
                </a:lnTo>
                <a:lnTo>
                  <a:pt x="594" y="1878"/>
                </a:lnTo>
                <a:lnTo>
                  <a:pt x="606" y="1878"/>
                </a:lnTo>
                <a:lnTo>
                  <a:pt x="612" y="1860"/>
                </a:lnTo>
                <a:lnTo>
                  <a:pt x="666" y="1860"/>
                </a:lnTo>
                <a:lnTo>
                  <a:pt x="654" y="1848"/>
                </a:lnTo>
                <a:lnTo>
                  <a:pt x="654" y="1824"/>
                </a:lnTo>
                <a:lnTo>
                  <a:pt x="666" y="1824"/>
                </a:lnTo>
                <a:lnTo>
                  <a:pt x="666" y="1794"/>
                </a:lnTo>
                <a:lnTo>
                  <a:pt x="660" y="1788"/>
                </a:lnTo>
                <a:lnTo>
                  <a:pt x="654" y="1776"/>
                </a:lnTo>
                <a:lnTo>
                  <a:pt x="642" y="1764"/>
                </a:lnTo>
                <a:lnTo>
                  <a:pt x="642" y="1746"/>
                </a:lnTo>
                <a:lnTo>
                  <a:pt x="648" y="1728"/>
                </a:lnTo>
                <a:lnTo>
                  <a:pt x="654" y="1716"/>
                </a:lnTo>
                <a:lnTo>
                  <a:pt x="666" y="1710"/>
                </a:lnTo>
                <a:lnTo>
                  <a:pt x="672" y="1704"/>
                </a:lnTo>
                <a:lnTo>
                  <a:pt x="684" y="1704"/>
                </a:lnTo>
                <a:lnTo>
                  <a:pt x="684" y="1692"/>
                </a:lnTo>
                <a:lnTo>
                  <a:pt x="660" y="1692"/>
                </a:lnTo>
                <a:lnTo>
                  <a:pt x="648" y="1686"/>
                </a:lnTo>
                <a:lnTo>
                  <a:pt x="642" y="1680"/>
                </a:lnTo>
                <a:lnTo>
                  <a:pt x="642" y="1674"/>
                </a:lnTo>
                <a:lnTo>
                  <a:pt x="654" y="1668"/>
                </a:lnTo>
                <a:lnTo>
                  <a:pt x="666" y="1668"/>
                </a:lnTo>
                <a:lnTo>
                  <a:pt x="702" y="1686"/>
                </a:lnTo>
                <a:lnTo>
                  <a:pt x="708" y="1692"/>
                </a:lnTo>
                <a:lnTo>
                  <a:pt x="714" y="1692"/>
                </a:lnTo>
                <a:lnTo>
                  <a:pt x="720" y="1686"/>
                </a:lnTo>
                <a:lnTo>
                  <a:pt x="732" y="1680"/>
                </a:lnTo>
                <a:lnTo>
                  <a:pt x="732" y="1656"/>
                </a:lnTo>
                <a:lnTo>
                  <a:pt x="726" y="1644"/>
                </a:lnTo>
                <a:lnTo>
                  <a:pt x="708" y="1626"/>
                </a:lnTo>
                <a:lnTo>
                  <a:pt x="696" y="1626"/>
                </a:lnTo>
                <a:lnTo>
                  <a:pt x="690" y="1632"/>
                </a:lnTo>
                <a:lnTo>
                  <a:pt x="690" y="1650"/>
                </a:lnTo>
                <a:lnTo>
                  <a:pt x="684" y="1656"/>
                </a:lnTo>
                <a:lnTo>
                  <a:pt x="666" y="1656"/>
                </a:lnTo>
                <a:lnTo>
                  <a:pt x="654" y="1650"/>
                </a:lnTo>
                <a:lnTo>
                  <a:pt x="648" y="1644"/>
                </a:lnTo>
                <a:lnTo>
                  <a:pt x="648" y="1638"/>
                </a:lnTo>
                <a:lnTo>
                  <a:pt x="612" y="1638"/>
                </a:lnTo>
                <a:lnTo>
                  <a:pt x="606" y="1632"/>
                </a:lnTo>
                <a:lnTo>
                  <a:pt x="606" y="1572"/>
                </a:lnTo>
                <a:lnTo>
                  <a:pt x="600" y="1566"/>
                </a:lnTo>
                <a:lnTo>
                  <a:pt x="594" y="1554"/>
                </a:lnTo>
                <a:lnTo>
                  <a:pt x="588" y="1536"/>
                </a:lnTo>
                <a:lnTo>
                  <a:pt x="588" y="1524"/>
                </a:lnTo>
                <a:lnTo>
                  <a:pt x="594" y="1518"/>
                </a:lnTo>
                <a:lnTo>
                  <a:pt x="600" y="1518"/>
                </a:lnTo>
                <a:lnTo>
                  <a:pt x="606" y="1524"/>
                </a:lnTo>
                <a:lnTo>
                  <a:pt x="618" y="1524"/>
                </a:lnTo>
                <a:lnTo>
                  <a:pt x="624" y="1530"/>
                </a:lnTo>
                <a:lnTo>
                  <a:pt x="636" y="1536"/>
                </a:lnTo>
                <a:lnTo>
                  <a:pt x="672" y="1548"/>
                </a:lnTo>
                <a:lnTo>
                  <a:pt x="690" y="1560"/>
                </a:lnTo>
                <a:lnTo>
                  <a:pt x="708" y="1560"/>
                </a:lnTo>
                <a:lnTo>
                  <a:pt x="726" y="1554"/>
                </a:lnTo>
                <a:lnTo>
                  <a:pt x="738" y="1542"/>
                </a:lnTo>
                <a:lnTo>
                  <a:pt x="750" y="1536"/>
                </a:lnTo>
                <a:lnTo>
                  <a:pt x="768" y="1530"/>
                </a:lnTo>
                <a:lnTo>
                  <a:pt x="774" y="1524"/>
                </a:lnTo>
                <a:lnTo>
                  <a:pt x="774" y="1512"/>
                </a:lnTo>
                <a:lnTo>
                  <a:pt x="762" y="1506"/>
                </a:lnTo>
                <a:lnTo>
                  <a:pt x="750" y="1494"/>
                </a:lnTo>
                <a:lnTo>
                  <a:pt x="738" y="1488"/>
                </a:lnTo>
                <a:lnTo>
                  <a:pt x="738" y="1464"/>
                </a:lnTo>
                <a:lnTo>
                  <a:pt x="744" y="1452"/>
                </a:lnTo>
                <a:lnTo>
                  <a:pt x="750" y="1446"/>
                </a:lnTo>
                <a:lnTo>
                  <a:pt x="750" y="1434"/>
                </a:lnTo>
                <a:lnTo>
                  <a:pt x="756" y="1422"/>
                </a:lnTo>
                <a:lnTo>
                  <a:pt x="744" y="1410"/>
                </a:lnTo>
                <a:lnTo>
                  <a:pt x="726" y="1410"/>
                </a:lnTo>
                <a:lnTo>
                  <a:pt x="720" y="1386"/>
                </a:lnTo>
                <a:lnTo>
                  <a:pt x="714" y="1380"/>
                </a:lnTo>
                <a:lnTo>
                  <a:pt x="714" y="1368"/>
                </a:lnTo>
                <a:lnTo>
                  <a:pt x="720" y="1362"/>
                </a:lnTo>
                <a:lnTo>
                  <a:pt x="726" y="1362"/>
                </a:lnTo>
                <a:lnTo>
                  <a:pt x="732" y="1374"/>
                </a:lnTo>
                <a:lnTo>
                  <a:pt x="738" y="1380"/>
                </a:lnTo>
                <a:lnTo>
                  <a:pt x="738" y="1386"/>
                </a:lnTo>
                <a:lnTo>
                  <a:pt x="744" y="1398"/>
                </a:lnTo>
                <a:lnTo>
                  <a:pt x="756" y="1398"/>
                </a:lnTo>
                <a:lnTo>
                  <a:pt x="750" y="1380"/>
                </a:lnTo>
                <a:lnTo>
                  <a:pt x="828" y="1386"/>
                </a:lnTo>
                <a:lnTo>
                  <a:pt x="834" y="1380"/>
                </a:lnTo>
                <a:lnTo>
                  <a:pt x="840" y="1380"/>
                </a:lnTo>
                <a:lnTo>
                  <a:pt x="846" y="1374"/>
                </a:lnTo>
                <a:lnTo>
                  <a:pt x="864" y="1368"/>
                </a:lnTo>
                <a:lnTo>
                  <a:pt x="894" y="1362"/>
                </a:lnTo>
                <a:lnTo>
                  <a:pt x="930" y="1350"/>
                </a:lnTo>
                <a:lnTo>
                  <a:pt x="972" y="1338"/>
                </a:lnTo>
                <a:lnTo>
                  <a:pt x="1002" y="1326"/>
                </a:lnTo>
                <a:lnTo>
                  <a:pt x="1014" y="1320"/>
                </a:lnTo>
                <a:lnTo>
                  <a:pt x="1014" y="1284"/>
                </a:lnTo>
                <a:lnTo>
                  <a:pt x="1032" y="1272"/>
                </a:lnTo>
                <a:lnTo>
                  <a:pt x="1044" y="1218"/>
                </a:lnTo>
                <a:lnTo>
                  <a:pt x="1038" y="1194"/>
                </a:lnTo>
                <a:lnTo>
                  <a:pt x="1038" y="1170"/>
                </a:lnTo>
                <a:lnTo>
                  <a:pt x="1032" y="1170"/>
                </a:lnTo>
                <a:lnTo>
                  <a:pt x="1026" y="1164"/>
                </a:lnTo>
                <a:lnTo>
                  <a:pt x="1002" y="1152"/>
                </a:lnTo>
                <a:lnTo>
                  <a:pt x="990" y="1152"/>
                </a:lnTo>
                <a:lnTo>
                  <a:pt x="984" y="1146"/>
                </a:lnTo>
                <a:lnTo>
                  <a:pt x="978" y="1146"/>
                </a:lnTo>
                <a:lnTo>
                  <a:pt x="972" y="1140"/>
                </a:lnTo>
                <a:lnTo>
                  <a:pt x="990" y="1122"/>
                </a:lnTo>
                <a:lnTo>
                  <a:pt x="990" y="1092"/>
                </a:lnTo>
                <a:lnTo>
                  <a:pt x="984" y="1080"/>
                </a:lnTo>
                <a:lnTo>
                  <a:pt x="978" y="1074"/>
                </a:lnTo>
                <a:lnTo>
                  <a:pt x="954" y="1062"/>
                </a:lnTo>
                <a:lnTo>
                  <a:pt x="918" y="1050"/>
                </a:lnTo>
                <a:lnTo>
                  <a:pt x="906" y="1044"/>
                </a:lnTo>
                <a:lnTo>
                  <a:pt x="888" y="1032"/>
                </a:lnTo>
                <a:lnTo>
                  <a:pt x="876" y="1020"/>
                </a:lnTo>
                <a:lnTo>
                  <a:pt x="876" y="1002"/>
                </a:lnTo>
                <a:lnTo>
                  <a:pt x="882" y="990"/>
                </a:lnTo>
                <a:lnTo>
                  <a:pt x="888" y="990"/>
                </a:lnTo>
                <a:lnTo>
                  <a:pt x="888" y="984"/>
                </a:lnTo>
                <a:lnTo>
                  <a:pt x="858" y="948"/>
                </a:lnTo>
                <a:lnTo>
                  <a:pt x="858" y="900"/>
                </a:lnTo>
                <a:lnTo>
                  <a:pt x="882" y="900"/>
                </a:lnTo>
                <a:lnTo>
                  <a:pt x="888" y="894"/>
                </a:lnTo>
                <a:lnTo>
                  <a:pt x="894" y="894"/>
                </a:lnTo>
                <a:lnTo>
                  <a:pt x="894" y="888"/>
                </a:lnTo>
                <a:lnTo>
                  <a:pt x="888" y="876"/>
                </a:lnTo>
                <a:lnTo>
                  <a:pt x="876" y="870"/>
                </a:lnTo>
                <a:lnTo>
                  <a:pt x="870" y="858"/>
                </a:lnTo>
                <a:lnTo>
                  <a:pt x="864" y="852"/>
                </a:lnTo>
                <a:lnTo>
                  <a:pt x="876" y="834"/>
                </a:lnTo>
                <a:lnTo>
                  <a:pt x="864" y="822"/>
                </a:lnTo>
                <a:lnTo>
                  <a:pt x="858" y="810"/>
                </a:lnTo>
                <a:lnTo>
                  <a:pt x="852" y="804"/>
                </a:lnTo>
                <a:lnTo>
                  <a:pt x="864" y="792"/>
                </a:lnTo>
                <a:lnTo>
                  <a:pt x="882" y="792"/>
                </a:lnTo>
                <a:lnTo>
                  <a:pt x="858" y="774"/>
                </a:lnTo>
                <a:lnTo>
                  <a:pt x="858" y="738"/>
                </a:lnTo>
                <a:lnTo>
                  <a:pt x="882" y="726"/>
                </a:lnTo>
                <a:lnTo>
                  <a:pt x="876" y="726"/>
                </a:lnTo>
                <a:lnTo>
                  <a:pt x="852" y="702"/>
                </a:lnTo>
                <a:lnTo>
                  <a:pt x="852" y="696"/>
                </a:lnTo>
                <a:lnTo>
                  <a:pt x="870" y="678"/>
                </a:lnTo>
                <a:lnTo>
                  <a:pt x="870" y="666"/>
                </a:lnTo>
                <a:lnTo>
                  <a:pt x="876" y="654"/>
                </a:lnTo>
                <a:lnTo>
                  <a:pt x="876" y="642"/>
                </a:lnTo>
                <a:lnTo>
                  <a:pt x="882" y="636"/>
                </a:lnTo>
                <a:lnTo>
                  <a:pt x="900" y="636"/>
                </a:lnTo>
                <a:lnTo>
                  <a:pt x="906" y="630"/>
                </a:lnTo>
                <a:lnTo>
                  <a:pt x="912" y="618"/>
                </a:lnTo>
                <a:lnTo>
                  <a:pt x="918" y="612"/>
                </a:lnTo>
                <a:lnTo>
                  <a:pt x="918" y="588"/>
                </a:lnTo>
                <a:lnTo>
                  <a:pt x="930" y="588"/>
                </a:lnTo>
                <a:lnTo>
                  <a:pt x="948" y="570"/>
                </a:lnTo>
                <a:lnTo>
                  <a:pt x="948" y="558"/>
                </a:lnTo>
                <a:lnTo>
                  <a:pt x="954" y="546"/>
                </a:lnTo>
                <a:lnTo>
                  <a:pt x="954" y="534"/>
                </a:lnTo>
                <a:close/>
                <a:moveTo>
                  <a:pt x="930" y="1020"/>
                </a:moveTo>
                <a:lnTo>
                  <a:pt x="942" y="1020"/>
                </a:lnTo>
                <a:lnTo>
                  <a:pt x="930" y="1014"/>
                </a:lnTo>
                <a:lnTo>
                  <a:pt x="930" y="102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Angola" descr="© INSCALE GmbH, 05.05.2010&#10;http://www.presentationload.com/">
            <a:extLst>
              <a:ext uri="{FF2B5EF4-FFF2-40B4-BE49-F238E27FC236}">
                <a16:creationId xmlns:a16="http://schemas.microsoft.com/office/drawing/2014/main" id="{B57B47B3-E7AF-EA4E-1E1C-CE8BCD73C8B1}"/>
              </a:ext>
            </a:extLst>
          </p:cNvPr>
          <p:cNvSpPr>
            <a:spLocks noEditPoints="1"/>
          </p:cNvSpPr>
          <p:nvPr/>
        </p:nvSpPr>
        <p:spPr bwMode="gray">
          <a:xfrm>
            <a:off x="5991183" y="4547164"/>
            <a:ext cx="418604" cy="521874"/>
          </a:xfrm>
          <a:custGeom>
            <a:avLst/>
            <a:gdLst>
              <a:gd name="T0" fmla="*/ 2147483647 w 888"/>
              <a:gd name="T1" fmla="*/ 2147483647 h 1104"/>
              <a:gd name="T2" fmla="*/ 2147483647 w 888"/>
              <a:gd name="T3" fmla="*/ 2147483647 h 1104"/>
              <a:gd name="T4" fmla="*/ 2147483647 w 888"/>
              <a:gd name="T5" fmla="*/ 2147483647 h 1104"/>
              <a:gd name="T6" fmla="*/ 2147483647 w 888"/>
              <a:gd name="T7" fmla="*/ 0 h 1104"/>
              <a:gd name="T8" fmla="*/ 2147483647 w 888"/>
              <a:gd name="T9" fmla="*/ 2147483647 h 1104"/>
              <a:gd name="T10" fmla="*/ 2147483647 w 888"/>
              <a:gd name="T11" fmla="*/ 2147483647 h 1104"/>
              <a:gd name="T12" fmla="*/ 2147483647 w 888"/>
              <a:gd name="T13" fmla="*/ 2147483647 h 1104"/>
              <a:gd name="T14" fmla="*/ 2147483647 w 888"/>
              <a:gd name="T15" fmla="*/ 2147483647 h 1104"/>
              <a:gd name="T16" fmla="*/ 2147483647 w 888"/>
              <a:gd name="T17" fmla="*/ 2147483647 h 1104"/>
              <a:gd name="T18" fmla="*/ 2147483647 w 888"/>
              <a:gd name="T19" fmla="*/ 2147483647 h 1104"/>
              <a:gd name="T20" fmla="*/ 2147483647 w 888"/>
              <a:gd name="T21" fmla="*/ 2147483647 h 1104"/>
              <a:gd name="T22" fmla="*/ 2147483647 w 888"/>
              <a:gd name="T23" fmla="*/ 2147483647 h 1104"/>
              <a:gd name="T24" fmla="*/ 2147483647 w 888"/>
              <a:gd name="T25" fmla="*/ 2147483647 h 1104"/>
              <a:gd name="T26" fmla="*/ 2147483647 w 888"/>
              <a:gd name="T27" fmla="*/ 2147483647 h 1104"/>
              <a:gd name="T28" fmla="*/ 2147483647 w 888"/>
              <a:gd name="T29" fmla="*/ 2147483647 h 1104"/>
              <a:gd name="T30" fmla="*/ 2147483647 w 888"/>
              <a:gd name="T31" fmla="*/ 2147483647 h 1104"/>
              <a:gd name="T32" fmla="*/ 2147483647 w 888"/>
              <a:gd name="T33" fmla="*/ 2147483647 h 1104"/>
              <a:gd name="T34" fmla="*/ 2147483647 w 888"/>
              <a:gd name="T35" fmla="*/ 2147483647 h 1104"/>
              <a:gd name="T36" fmla="*/ 2147483647 w 888"/>
              <a:gd name="T37" fmla="*/ 2147483647 h 1104"/>
              <a:gd name="T38" fmla="*/ 2147483647 w 888"/>
              <a:gd name="T39" fmla="*/ 2147483647 h 1104"/>
              <a:gd name="T40" fmla="*/ 2147483647 w 888"/>
              <a:gd name="T41" fmla="*/ 2147483647 h 1104"/>
              <a:gd name="T42" fmla="*/ 2147483647 w 888"/>
              <a:gd name="T43" fmla="*/ 2147483647 h 1104"/>
              <a:gd name="T44" fmla="*/ 2147483647 w 888"/>
              <a:gd name="T45" fmla="*/ 2147483647 h 1104"/>
              <a:gd name="T46" fmla="*/ 2147483647 w 888"/>
              <a:gd name="T47" fmla="*/ 2147483647 h 1104"/>
              <a:gd name="T48" fmla="*/ 2147483647 w 888"/>
              <a:gd name="T49" fmla="*/ 2147483647 h 1104"/>
              <a:gd name="T50" fmla="*/ 2147483647 w 888"/>
              <a:gd name="T51" fmla="*/ 2147483647 h 1104"/>
              <a:gd name="T52" fmla="*/ 2147483647 w 888"/>
              <a:gd name="T53" fmla="*/ 2147483647 h 1104"/>
              <a:gd name="T54" fmla="*/ 2147483647 w 888"/>
              <a:gd name="T55" fmla="*/ 2147483647 h 1104"/>
              <a:gd name="T56" fmla="*/ 2147483647 w 888"/>
              <a:gd name="T57" fmla="*/ 2147483647 h 1104"/>
              <a:gd name="T58" fmla="*/ 2147483647 w 888"/>
              <a:gd name="T59" fmla="*/ 2147483647 h 1104"/>
              <a:gd name="T60" fmla="*/ 2147483647 w 888"/>
              <a:gd name="T61" fmla="*/ 2147483647 h 1104"/>
              <a:gd name="T62" fmla="*/ 2147483647 w 888"/>
              <a:gd name="T63" fmla="*/ 2147483647 h 1104"/>
              <a:gd name="T64" fmla="*/ 2147483647 w 888"/>
              <a:gd name="T65" fmla="*/ 2147483647 h 1104"/>
              <a:gd name="T66" fmla="*/ 2147483647 w 888"/>
              <a:gd name="T67" fmla="*/ 2147483647 h 1104"/>
              <a:gd name="T68" fmla="*/ 2147483647 w 888"/>
              <a:gd name="T69" fmla="*/ 2147483647 h 1104"/>
              <a:gd name="T70" fmla="*/ 2147483647 w 888"/>
              <a:gd name="T71" fmla="*/ 2147483647 h 1104"/>
              <a:gd name="T72" fmla="*/ 2147483647 w 888"/>
              <a:gd name="T73" fmla="*/ 2147483647 h 1104"/>
              <a:gd name="T74" fmla="*/ 0 w 888"/>
              <a:gd name="T75" fmla="*/ 2147483647 h 1104"/>
              <a:gd name="T76" fmla="*/ 2147483647 w 888"/>
              <a:gd name="T77" fmla="*/ 2147483647 h 1104"/>
              <a:gd name="T78" fmla="*/ 2147483647 w 888"/>
              <a:gd name="T79" fmla="*/ 2147483647 h 1104"/>
              <a:gd name="T80" fmla="*/ 2147483647 w 888"/>
              <a:gd name="T81" fmla="*/ 2147483647 h 1104"/>
              <a:gd name="T82" fmla="*/ 2147483647 w 888"/>
              <a:gd name="T83" fmla="*/ 2147483647 h 1104"/>
              <a:gd name="T84" fmla="*/ 2147483647 w 888"/>
              <a:gd name="T85" fmla="*/ 2147483647 h 1104"/>
              <a:gd name="T86" fmla="*/ 2147483647 w 888"/>
              <a:gd name="T87" fmla="*/ 2147483647 h 1104"/>
              <a:gd name="T88" fmla="*/ 2147483647 w 888"/>
              <a:gd name="T89" fmla="*/ 2147483647 h 1104"/>
              <a:gd name="T90" fmla="*/ 2147483647 w 888"/>
              <a:gd name="T91" fmla="*/ 2147483647 h 1104"/>
              <a:gd name="T92" fmla="*/ 2147483647 w 888"/>
              <a:gd name="T93" fmla="*/ 2147483647 h 1104"/>
              <a:gd name="T94" fmla="*/ 2147483647 w 888"/>
              <a:gd name="T95" fmla="*/ 2147483647 h 1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88"/>
              <a:gd name="T145" fmla="*/ 0 h 1104"/>
              <a:gd name="T146" fmla="*/ 888 w 888"/>
              <a:gd name="T147" fmla="*/ 1104 h 11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88" h="1104">
                <a:moveTo>
                  <a:pt x="42" y="114"/>
                </a:moveTo>
                <a:lnTo>
                  <a:pt x="42" y="120"/>
                </a:lnTo>
                <a:lnTo>
                  <a:pt x="48" y="120"/>
                </a:lnTo>
                <a:lnTo>
                  <a:pt x="54" y="114"/>
                </a:lnTo>
                <a:lnTo>
                  <a:pt x="66" y="108"/>
                </a:lnTo>
                <a:lnTo>
                  <a:pt x="72" y="102"/>
                </a:lnTo>
                <a:lnTo>
                  <a:pt x="72" y="96"/>
                </a:lnTo>
                <a:lnTo>
                  <a:pt x="66" y="84"/>
                </a:lnTo>
                <a:lnTo>
                  <a:pt x="66" y="78"/>
                </a:lnTo>
                <a:lnTo>
                  <a:pt x="60" y="66"/>
                </a:lnTo>
                <a:lnTo>
                  <a:pt x="96" y="36"/>
                </a:lnTo>
                <a:lnTo>
                  <a:pt x="102" y="24"/>
                </a:lnTo>
                <a:lnTo>
                  <a:pt x="102" y="18"/>
                </a:lnTo>
                <a:lnTo>
                  <a:pt x="96" y="12"/>
                </a:lnTo>
                <a:lnTo>
                  <a:pt x="96" y="6"/>
                </a:lnTo>
                <a:lnTo>
                  <a:pt x="90" y="0"/>
                </a:lnTo>
                <a:lnTo>
                  <a:pt x="84" y="6"/>
                </a:lnTo>
                <a:lnTo>
                  <a:pt x="72" y="12"/>
                </a:lnTo>
                <a:lnTo>
                  <a:pt x="66" y="18"/>
                </a:lnTo>
                <a:lnTo>
                  <a:pt x="54" y="24"/>
                </a:lnTo>
                <a:lnTo>
                  <a:pt x="54" y="42"/>
                </a:lnTo>
                <a:lnTo>
                  <a:pt x="36" y="42"/>
                </a:lnTo>
                <a:lnTo>
                  <a:pt x="36" y="60"/>
                </a:lnTo>
                <a:lnTo>
                  <a:pt x="42" y="114"/>
                </a:lnTo>
                <a:close/>
                <a:moveTo>
                  <a:pt x="876" y="546"/>
                </a:moveTo>
                <a:lnTo>
                  <a:pt x="852" y="546"/>
                </a:lnTo>
                <a:lnTo>
                  <a:pt x="840" y="534"/>
                </a:lnTo>
                <a:lnTo>
                  <a:pt x="828" y="534"/>
                </a:lnTo>
                <a:lnTo>
                  <a:pt x="828" y="546"/>
                </a:lnTo>
                <a:lnTo>
                  <a:pt x="804" y="552"/>
                </a:lnTo>
                <a:lnTo>
                  <a:pt x="774" y="546"/>
                </a:lnTo>
                <a:lnTo>
                  <a:pt x="768" y="564"/>
                </a:lnTo>
                <a:lnTo>
                  <a:pt x="762" y="558"/>
                </a:lnTo>
                <a:lnTo>
                  <a:pt x="756" y="558"/>
                </a:lnTo>
                <a:lnTo>
                  <a:pt x="750" y="552"/>
                </a:lnTo>
                <a:lnTo>
                  <a:pt x="750" y="528"/>
                </a:lnTo>
                <a:lnTo>
                  <a:pt x="756" y="522"/>
                </a:lnTo>
                <a:lnTo>
                  <a:pt x="756" y="510"/>
                </a:lnTo>
                <a:lnTo>
                  <a:pt x="762" y="498"/>
                </a:lnTo>
                <a:lnTo>
                  <a:pt x="762" y="480"/>
                </a:lnTo>
                <a:lnTo>
                  <a:pt x="756" y="474"/>
                </a:lnTo>
                <a:lnTo>
                  <a:pt x="744" y="450"/>
                </a:lnTo>
                <a:lnTo>
                  <a:pt x="732" y="432"/>
                </a:lnTo>
                <a:lnTo>
                  <a:pt x="726" y="414"/>
                </a:lnTo>
                <a:lnTo>
                  <a:pt x="726" y="402"/>
                </a:lnTo>
                <a:lnTo>
                  <a:pt x="732" y="396"/>
                </a:lnTo>
                <a:lnTo>
                  <a:pt x="732" y="384"/>
                </a:lnTo>
                <a:lnTo>
                  <a:pt x="726" y="360"/>
                </a:lnTo>
                <a:lnTo>
                  <a:pt x="732" y="354"/>
                </a:lnTo>
                <a:lnTo>
                  <a:pt x="738" y="342"/>
                </a:lnTo>
                <a:lnTo>
                  <a:pt x="738" y="330"/>
                </a:lnTo>
                <a:lnTo>
                  <a:pt x="732" y="318"/>
                </a:lnTo>
                <a:lnTo>
                  <a:pt x="720" y="306"/>
                </a:lnTo>
                <a:lnTo>
                  <a:pt x="714" y="288"/>
                </a:lnTo>
                <a:lnTo>
                  <a:pt x="726" y="270"/>
                </a:lnTo>
                <a:lnTo>
                  <a:pt x="726" y="246"/>
                </a:lnTo>
                <a:lnTo>
                  <a:pt x="636" y="246"/>
                </a:lnTo>
                <a:lnTo>
                  <a:pt x="636" y="222"/>
                </a:lnTo>
                <a:lnTo>
                  <a:pt x="624" y="216"/>
                </a:lnTo>
                <a:lnTo>
                  <a:pt x="612" y="216"/>
                </a:lnTo>
                <a:lnTo>
                  <a:pt x="612" y="222"/>
                </a:lnTo>
                <a:lnTo>
                  <a:pt x="564" y="222"/>
                </a:lnTo>
                <a:lnTo>
                  <a:pt x="558" y="228"/>
                </a:lnTo>
                <a:lnTo>
                  <a:pt x="558" y="234"/>
                </a:lnTo>
                <a:lnTo>
                  <a:pt x="564" y="240"/>
                </a:lnTo>
                <a:lnTo>
                  <a:pt x="570" y="252"/>
                </a:lnTo>
                <a:lnTo>
                  <a:pt x="570" y="264"/>
                </a:lnTo>
                <a:lnTo>
                  <a:pt x="558" y="264"/>
                </a:lnTo>
                <a:lnTo>
                  <a:pt x="558" y="270"/>
                </a:lnTo>
                <a:lnTo>
                  <a:pt x="552" y="276"/>
                </a:lnTo>
                <a:lnTo>
                  <a:pt x="552" y="294"/>
                </a:lnTo>
                <a:lnTo>
                  <a:pt x="510" y="300"/>
                </a:lnTo>
                <a:lnTo>
                  <a:pt x="504" y="294"/>
                </a:lnTo>
                <a:lnTo>
                  <a:pt x="492" y="300"/>
                </a:lnTo>
                <a:lnTo>
                  <a:pt x="468" y="300"/>
                </a:lnTo>
                <a:lnTo>
                  <a:pt x="462" y="312"/>
                </a:lnTo>
                <a:lnTo>
                  <a:pt x="450" y="306"/>
                </a:lnTo>
                <a:lnTo>
                  <a:pt x="420" y="306"/>
                </a:lnTo>
                <a:lnTo>
                  <a:pt x="408" y="282"/>
                </a:lnTo>
                <a:lnTo>
                  <a:pt x="402" y="276"/>
                </a:lnTo>
                <a:lnTo>
                  <a:pt x="402" y="264"/>
                </a:lnTo>
                <a:lnTo>
                  <a:pt x="390" y="252"/>
                </a:lnTo>
                <a:lnTo>
                  <a:pt x="384" y="252"/>
                </a:lnTo>
                <a:lnTo>
                  <a:pt x="378" y="246"/>
                </a:lnTo>
                <a:lnTo>
                  <a:pt x="378" y="240"/>
                </a:lnTo>
                <a:lnTo>
                  <a:pt x="384" y="234"/>
                </a:lnTo>
                <a:lnTo>
                  <a:pt x="384" y="210"/>
                </a:lnTo>
                <a:lnTo>
                  <a:pt x="366" y="192"/>
                </a:lnTo>
                <a:lnTo>
                  <a:pt x="366" y="150"/>
                </a:lnTo>
                <a:lnTo>
                  <a:pt x="354" y="138"/>
                </a:lnTo>
                <a:lnTo>
                  <a:pt x="348" y="126"/>
                </a:lnTo>
                <a:lnTo>
                  <a:pt x="342" y="120"/>
                </a:lnTo>
                <a:lnTo>
                  <a:pt x="324" y="120"/>
                </a:lnTo>
                <a:lnTo>
                  <a:pt x="318" y="126"/>
                </a:lnTo>
                <a:lnTo>
                  <a:pt x="294" y="126"/>
                </a:lnTo>
                <a:lnTo>
                  <a:pt x="276" y="132"/>
                </a:lnTo>
                <a:lnTo>
                  <a:pt x="246" y="132"/>
                </a:lnTo>
                <a:lnTo>
                  <a:pt x="234" y="126"/>
                </a:lnTo>
                <a:lnTo>
                  <a:pt x="222" y="126"/>
                </a:lnTo>
                <a:lnTo>
                  <a:pt x="210" y="132"/>
                </a:lnTo>
                <a:lnTo>
                  <a:pt x="180" y="132"/>
                </a:lnTo>
                <a:lnTo>
                  <a:pt x="168" y="126"/>
                </a:lnTo>
                <a:lnTo>
                  <a:pt x="144" y="132"/>
                </a:lnTo>
                <a:lnTo>
                  <a:pt x="132" y="126"/>
                </a:lnTo>
                <a:lnTo>
                  <a:pt x="126" y="132"/>
                </a:lnTo>
                <a:lnTo>
                  <a:pt x="102" y="126"/>
                </a:lnTo>
                <a:lnTo>
                  <a:pt x="54" y="150"/>
                </a:lnTo>
                <a:lnTo>
                  <a:pt x="48" y="156"/>
                </a:lnTo>
                <a:lnTo>
                  <a:pt x="54" y="168"/>
                </a:lnTo>
                <a:lnTo>
                  <a:pt x="60" y="174"/>
                </a:lnTo>
                <a:lnTo>
                  <a:pt x="66" y="186"/>
                </a:lnTo>
                <a:lnTo>
                  <a:pt x="90" y="210"/>
                </a:lnTo>
                <a:lnTo>
                  <a:pt x="84" y="234"/>
                </a:lnTo>
                <a:lnTo>
                  <a:pt x="90" y="246"/>
                </a:lnTo>
                <a:lnTo>
                  <a:pt x="108" y="270"/>
                </a:lnTo>
                <a:lnTo>
                  <a:pt x="120" y="300"/>
                </a:lnTo>
                <a:lnTo>
                  <a:pt x="126" y="330"/>
                </a:lnTo>
                <a:lnTo>
                  <a:pt x="120" y="354"/>
                </a:lnTo>
                <a:lnTo>
                  <a:pt x="108" y="378"/>
                </a:lnTo>
                <a:lnTo>
                  <a:pt x="102" y="384"/>
                </a:lnTo>
                <a:lnTo>
                  <a:pt x="102" y="408"/>
                </a:lnTo>
                <a:lnTo>
                  <a:pt x="114" y="408"/>
                </a:lnTo>
                <a:lnTo>
                  <a:pt x="114" y="438"/>
                </a:lnTo>
                <a:lnTo>
                  <a:pt x="126" y="474"/>
                </a:lnTo>
                <a:lnTo>
                  <a:pt x="150" y="510"/>
                </a:lnTo>
                <a:lnTo>
                  <a:pt x="162" y="552"/>
                </a:lnTo>
                <a:lnTo>
                  <a:pt x="162" y="582"/>
                </a:lnTo>
                <a:lnTo>
                  <a:pt x="156" y="594"/>
                </a:lnTo>
                <a:lnTo>
                  <a:pt x="150" y="612"/>
                </a:lnTo>
                <a:lnTo>
                  <a:pt x="144" y="618"/>
                </a:lnTo>
                <a:lnTo>
                  <a:pt x="138" y="630"/>
                </a:lnTo>
                <a:lnTo>
                  <a:pt x="144" y="642"/>
                </a:lnTo>
                <a:lnTo>
                  <a:pt x="144" y="660"/>
                </a:lnTo>
                <a:lnTo>
                  <a:pt x="138" y="666"/>
                </a:lnTo>
                <a:lnTo>
                  <a:pt x="126" y="672"/>
                </a:lnTo>
                <a:lnTo>
                  <a:pt x="108" y="672"/>
                </a:lnTo>
                <a:lnTo>
                  <a:pt x="96" y="690"/>
                </a:lnTo>
                <a:lnTo>
                  <a:pt x="102" y="714"/>
                </a:lnTo>
                <a:lnTo>
                  <a:pt x="78" y="714"/>
                </a:lnTo>
                <a:lnTo>
                  <a:pt x="66" y="720"/>
                </a:lnTo>
                <a:lnTo>
                  <a:pt x="66" y="750"/>
                </a:lnTo>
                <a:lnTo>
                  <a:pt x="60" y="762"/>
                </a:lnTo>
                <a:lnTo>
                  <a:pt x="60" y="774"/>
                </a:lnTo>
                <a:lnTo>
                  <a:pt x="48" y="786"/>
                </a:lnTo>
                <a:lnTo>
                  <a:pt x="48" y="858"/>
                </a:lnTo>
                <a:lnTo>
                  <a:pt x="36" y="864"/>
                </a:lnTo>
                <a:lnTo>
                  <a:pt x="30" y="870"/>
                </a:lnTo>
                <a:lnTo>
                  <a:pt x="30" y="912"/>
                </a:lnTo>
                <a:lnTo>
                  <a:pt x="6" y="930"/>
                </a:lnTo>
                <a:lnTo>
                  <a:pt x="6" y="966"/>
                </a:lnTo>
                <a:lnTo>
                  <a:pt x="18" y="984"/>
                </a:lnTo>
                <a:lnTo>
                  <a:pt x="0" y="1002"/>
                </a:lnTo>
                <a:lnTo>
                  <a:pt x="0" y="1044"/>
                </a:lnTo>
                <a:lnTo>
                  <a:pt x="18" y="1044"/>
                </a:lnTo>
                <a:lnTo>
                  <a:pt x="36" y="1038"/>
                </a:lnTo>
                <a:lnTo>
                  <a:pt x="42" y="1044"/>
                </a:lnTo>
                <a:lnTo>
                  <a:pt x="72" y="1044"/>
                </a:lnTo>
                <a:lnTo>
                  <a:pt x="90" y="1026"/>
                </a:lnTo>
                <a:lnTo>
                  <a:pt x="90" y="1020"/>
                </a:lnTo>
                <a:lnTo>
                  <a:pt x="120" y="1020"/>
                </a:lnTo>
                <a:lnTo>
                  <a:pt x="126" y="1026"/>
                </a:lnTo>
                <a:lnTo>
                  <a:pt x="132" y="1038"/>
                </a:lnTo>
                <a:lnTo>
                  <a:pt x="156" y="1050"/>
                </a:lnTo>
                <a:lnTo>
                  <a:pt x="168" y="1050"/>
                </a:lnTo>
                <a:lnTo>
                  <a:pt x="174" y="1056"/>
                </a:lnTo>
                <a:lnTo>
                  <a:pt x="480" y="1056"/>
                </a:lnTo>
                <a:lnTo>
                  <a:pt x="480" y="1062"/>
                </a:lnTo>
                <a:lnTo>
                  <a:pt x="504" y="1086"/>
                </a:lnTo>
                <a:lnTo>
                  <a:pt x="540" y="1086"/>
                </a:lnTo>
                <a:lnTo>
                  <a:pt x="546" y="1098"/>
                </a:lnTo>
                <a:lnTo>
                  <a:pt x="618" y="1092"/>
                </a:lnTo>
                <a:lnTo>
                  <a:pt x="624" y="1104"/>
                </a:lnTo>
                <a:lnTo>
                  <a:pt x="696" y="1104"/>
                </a:lnTo>
                <a:lnTo>
                  <a:pt x="732" y="1098"/>
                </a:lnTo>
                <a:lnTo>
                  <a:pt x="780" y="1092"/>
                </a:lnTo>
                <a:lnTo>
                  <a:pt x="816" y="1080"/>
                </a:lnTo>
                <a:lnTo>
                  <a:pt x="828" y="1074"/>
                </a:lnTo>
                <a:lnTo>
                  <a:pt x="738" y="984"/>
                </a:lnTo>
                <a:lnTo>
                  <a:pt x="738" y="966"/>
                </a:lnTo>
                <a:lnTo>
                  <a:pt x="732" y="954"/>
                </a:lnTo>
                <a:lnTo>
                  <a:pt x="732" y="702"/>
                </a:lnTo>
                <a:lnTo>
                  <a:pt x="858" y="708"/>
                </a:lnTo>
                <a:lnTo>
                  <a:pt x="864" y="708"/>
                </a:lnTo>
                <a:lnTo>
                  <a:pt x="876" y="696"/>
                </a:lnTo>
                <a:lnTo>
                  <a:pt x="876" y="672"/>
                </a:lnTo>
                <a:lnTo>
                  <a:pt x="870" y="666"/>
                </a:lnTo>
                <a:lnTo>
                  <a:pt x="870" y="660"/>
                </a:lnTo>
                <a:lnTo>
                  <a:pt x="888" y="654"/>
                </a:lnTo>
                <a:lnTo>
                  <a:pt x="876" y="642"/>
                </a:lnTo>
                <a:lnTo>
                  <a:pt x="876" y="588"/>
                </a:lnTo>
                <a:lnTo>
                  <a:pt x="882" y="588"/>
                </a:lnTo>
                <a:lnTo>
                  <a:pt x="888" y="582"/>
                </a:lnTo>
                <a:lnTo>
                  <a:pt x="888" y="564"/>
                </a:lnTo>
                <a:lnTo>
                  <a:pt x="876" y="552"/>
                </a:lnTo>
                <a:lnTo>
                  <a:pt x="876" y="546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Andorra" descr="© INSCALE GmbH, 05.05.2010&#10;http://www.presentationload.com/">
            <a:extLst>
              <a:ext uri="{FF2B5EF4-FFF2-40B4-BE49-F238E27FC236}">
                <a16:creationId xmlns:a16="http://schemas.microsoft.com/office/drawing/2014/main" id="{1F18EF28-7E15-9B23-BAB0-EC529CA584E7}"/>
              </a:ext>
            </a:extLst>
          </p:cNvPr>
          <p:cNvSpPr>
            <a:spLocks/>
          </p:cNvSpPr>
          <p:nvPr/>
        </p:nvSpPr>
        <p:spPr bwMode="gray">
          <a:xfrm>
            <a:off x="5674005" y="2765791"/>
            <a:ext cx="14753" cy="7376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Algeria" descr="© INSCALE GmbH, 05.05.2010&#10;http://www.presentationload.com/">
            <a:extLst>
              <a:ext uri="{FF2B5EF4-FFF2-40B4-BE49-F238E27FC236}">
                <a16:creationId xmlns:a16="http://schemas.microsoft.com/office/drawing/2014/main" id="{A3477E65-63C2-229B-E4BA-1532673CE054}"/>
              </a:ext>
            </a:extLst>
          </p:cNvPr>
          <p:cNvSpPr>
            <a:spLocks/>
          </p:cNvSpPr>
          <p:nvPr/>
        </p:nvSpPr>
        <p:spPr bwMode="gray">
          <a:xfrm>
            <a:off x="5305190" y="2972325"/>
            <a:ext cx="697061" cy="689681"/>
          </a:xfrm>
          <a:custGeom>
            <a:avLst/>
            <a:gdLst>
              <a:gd name="T0" fmla="*/ 2147483647 w 1476"/>
              <a:gd name="T1" fmla="*/ 2147483647 h 1464"/>
              <a:gd name="T2" fmla="*/ 2147483647 w 1476"/>
              <a:gd name="T3" fmla="*/ 2147483647 h 1464"/>
              <a:gd name="T4" fmla="*/ 2147483647 w 1476"/>
              <a:gd name="T5" fmla="*/ 2147483647 h 1464"/>
              <a:gd name="T6" fmla="*/ 2147483647 w 1476"/>
              <a:gd name="T7" fmla="*/ 2147483647 h 1464"/>
              <a:gd name="T8" fmla="*/ 2147483647 w 1476"/>
              <a:gd name="T9" fmla="*/ 2147483647 h 1464"/>
              <a:gd name="T10" fmla="*/ 2147483647 w 1476"/>
              <a:gd name="T11" fmla="*/ 2147483647 h 1464"/>
              <a:gd name="T12" fmla="*/ 2147483647 w 1476"/>
              <a:gd name="T13" fmla="*/ 2147483647 h 1464"/>
              <a:gd name="T14" fmla="*/ 2147483647 w 1476"/>
              <a:gd name="T15" fmla="*/ 2147483647 h 1464"/>
              <a:gd name="T16" fmla="*/ 2147483647 w 1476"/>
              <a:gd name="T17" fmla="*/ 2147483647 h 1464"/>
              <a:gd name="T18" fmla="*/ 2147483647 w 1476"/>
              <a:gd name="T19" fmla="*/ 2147483647 h 1464"/>
              <a:gd name="T20" fmla="*/ 2147483647 w 1476"/>
              <a:gd name="T21" fmla="*/ 2147483647 h 1464"/>
              <a:gd name="T22" fmla="*/ 2147483647 w 1476"/>
              <a:gd name="T23" fmla="*/ 2147483647 h 1464"/>
              <a:gd name="T24" fmla="*/ 2147483647 w 1476"/>
              <a:gd name="T25" fmla="*/ 2147483647 h 1464"/>
              <a:gd name="T26" fmla="*/ 2147483647 w 1476"/>
              <a:gd name="T27" fmla="*/ 2147483647 h 1464"/>
              <a:gd name="T28" fmla="*/ 2147483647 w 1476"/>
              <a:gd name="T29" fmla="*/ 2147483647 h 1464"/>
              <a:gd name="T30" fmla="*/ 2147483647 w 1476"/>
              <a:gd name="T31" fmla="*/ 2147483647 h 1464"/>
              <a:gd name="T32" fmla="*/ 2147483647 w 1476"/>
              <a:gd name="T33" fmla="*/ 2147483647 h 1464"/>
              <a:gd name="T34" fmla="*/ 2147483647 w 1476"/>
              <a:gd name="T35" fmla="*/ 2147483647 h 1464"/>
              <a:gd name="T36" fmla="*/ 2147483647 w 1476"/>
              <a:gd name="T37" fmla="*/ 2147483647 h 1464"/>
              <a:gd name="T38" fmla="*/ 2147483647 w 1476"/>
              <a:gd name="T39" fmla="*/ 2147483647 h 1464"/>
              <a:gd name="T40" fmla="*/ 2147483647 w 1476"/>
              <a:gd name="T41" fmla="*/ 2147483647 h 1464"/>
              <a:gd name="T42" fmla="*/ 2147483647 w 1476"/>
              <a:gd name="T43" fmla="*/ 2147483647 h 1464"/>
              <a:gd name="T44" fmla="*/ 2147483647 w 1476"/>
              <a:gd name="T45" fmla="*/ 2147483647 h 1464"/>
              <a:gd name="T46" fmla="*/ 2147483647 w 1476"/>
              <a:gd name="T47" fmla="*/ 2147483647 h 1464"/>
              <a:gd name="T48" fmla="*/ 2147483647 w 1476"/>
              <a:gd name="T49" fmla="*/ 2147483647 h 1464"/>
              <a:gd name="T50" fmla="*/ 2147483647 w 1476"/>
              <a:gd name="T51" fmla="*/ 2147483647 h 1464"/>
              <a:gd name="T52" fmla="*/ 2147483647 w 1476"/>
              <a:gd name="T53" fmla="*/ 2147483647 h 1464"/>
              <a:gd name="T54" fmla="*/ 2147483647 w 1476"/>
              <a:gd name="T55" fmla="*/ 2147483647 h 1464"/>
              <a:gd name="T56" fmla="*/ 2147483647 w 1476"/>
              <a:gd name="T57" fmla="*/ 2147483647 h 1464"/>
              <a:gd name="T58" fmla="*/ 2147483647 w 1476"/>
              <a:gd name="T59" fmla="*/ 2147483647 h 1464"/>
              <a:gd name="T60" fmla="*/ 2147483647 w 1476"/>
              <a:gd name="T61" fmla="*/ 2147483647 h 1464"/>
              <a:gd name="T62" fmla="*/ 2147483647 w 1476"/>
              <a:gd name="T63" fmla="*/ 2147483647 h 1464"/>
              <a:gd name="T64" fmla="*/ 2147483647 w 1476"/>
              <a:gd name="T65" fmla="*/ 2147483647 h 1464"/>
              <a:gd name="T66" fmla="*/ 2147483647 w 1476"/>
              <a:gd name="T67" fmla="*/ 2147483647 h 1464"/>
              <a:gd name="T68" fmla="*/ 2147483647 w 1476"/>
              <a:gd name="T69" fmla="*/ 2147483647 h 1464"/>
              <a:gd name="T70" fmla="*/ 2147483647 w 1476"/>
              <a:gd name="T71" fmla="*/ 2147483647 h 1464"/>
              <a:gd name="T72" fmla="*/ 2147483647 w 1476"/>
              <a:gd name="T73" fmla="*/ 2147483647 h 1464"/>
              <a:gd name="T74" fmla="*/ 2147483647 w 1476"/>
              <a:gd name="T75" fmla="*/ 2147483647 h 1464"/>
              <a:gd name="T76" fmla="*/ 2147483647 w 1476"/>
              <a:gd name="T77" fmla="*/ 2147483647 h 1464"/>
              <a:gd name="T78" fmla="*/ 2147483647 w 1476"/>
              <a:gd name="T79" fmla="*/ 2147483647 h 1464"/>
              <a:gd name="T80" fmla="*/ 2147483647 w 1476"/>
              <a:gd name="T81" fmla="*/ 2147483647 h 1464"/>
              <a:gd name="T82" fmla="*/ 2147483647 w 1476"/>
              <a:gd name="T83" fmla="*/ 2147483647 h 1464"/>
              <a:gd name="T84" fmla="*/ 2147483647 w 1476"/>
              <a:gd name="T85" fmla="*/ 2147483647 h 1464"/>
              <a:gd name="T86" fmla="*/ 2147483647 w 1476"/>
              <a:gd name="T87" fmla="*/ 2147483647 h 1464"/>
              <a:gd name="T88" fmla="*/ 2147483647 w 1476"/>
              <a:gd name="T89" fmla="*/ 2147483647 h 1464"/>
              <a:gd name="T90" fmla="*/ 2147483647 w 1476"/>
              <a:gd name="T91" fmla="*/ 2147483647 h 1464"/>
              <a:gd name="T92" fmla="*/ 2147483647 w 1476"/>
              <a:gd name="T93" fmla="*/ 2147483647 h 1464"/>
              <a:gd name="T94" fmla="*/ 2147483647 w 1476"/>
              <a:gd name="T95" fmla="*/ 2147483647 h 1464"/>
              <a:gd name="T96" fmla="*/ 2147483647 w 1476"/>
              <a:gd name="T97" fmla="*/ 2147483647 h 1464"/>
              <a:gd name="T98" fmla="*/ 2147483647 w 1476"/>
              <a:gd name="T99" fmla="*/ 2147483647 h 1464"/>
              <a:gd name="T100" fmla="*/ 2147483647 w 1476"/>
              <a:gd name="T101" fmla="*/ 2147483647 h 1464"/>
              <a:gd name="T102" fmla="*/ 2147483647 w 1476"/>
              <a:gd name="T103" fmla="*/ 2147483647 h 1464"/>
              <a:gd name="T104" fmla="*/ 2147483647 w 1476"/>
              <a:gd name="T105" fmla="*/ 2147483647 h 14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476"/>
              <a:gd name="T160" fmla="*/ 0 h 1464"/>
              <a:gd name="T161" fmla="*/ 1476 w 1476"/>
              <a:gd name="T162" fmla="*/ 1464 h 14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476" h="1464">
                <a:moveTo>
                  <a:pt x="360" y="534"/>
                </a:moveTo>
                <a:lnTo>
                  <a:pt x="318" y="534"/>
                </a:lnTo>
                <a:lnTo>
                  <a:pt x="312" y="546"/>
                </a:lnTo>
                <a:lnTo>
                  <a:pt x="306" y="552"/>
                </a:lnTo>
                <a:lnTo>
                  <a:pt x="294" y="576"/>
                </a:lnTo>
                <a:lnTo>
                  <a:pt x="282" y="588"/>
                </a:lnTo>
                <a:lnTo>
                  <a:pt x="258" y="588"/>
                </a:lnTo>
                <a:lnTo>
                  <a:pt x="246" y="582"/>
                </a:lnTo>
                <a:lnTo>
                  <a:pt x="234" y="582"/>
                </a:lnTo>
                <a:lnTo>
                  <a:pt x="228" y="594"/>
                </a:lnTo>
                <a:lnTo>
                  <a:pt x="204" y="600"/>
                </a:lnTo>
                <a:lnTo>
                  <a:pt x="204" y="606"/>
                </a:lnTo>
                <a:lnTo>
                  <a:pt x="198" y="618"/>
                </a:lnTo>
                <a:lnTo>
                  <a:pt x="186" y="618"/>
                </a:lnTo>
                <a:lnTo>
                  <a:pt x="180" y="612"/>
                </a:lnTo>
                <a:lnTo>
                  <a:pt x="168" y="606"/>
                </a:lnTo>
                <a:lnTo>
                  <a:pt x="138" y="624"/>
                </a:lnTo>
                <a:lnTo>
                  <a:pt x="120" y="624"/>
                </a:lnTo>
                <a:lnTo>
                  <a:pt x="120" y="630"/>
                </a:lnTo>
                <a:lnTo>
                  <a:pt x="90" y="660"/>
                </a:lnTo>
                <a:lnTo>
                  <a:pt x="78" y="666"/>
                </a:lnTo>
                <a:lnTo>
                  <a:pt x="72" y="672"/>
                </a:lnTo>
                <a:lnTo>
                  <a:pt x="60" y="678"/>
                </a:lnTo>
                <a:lnTo>
                  <a:pt x="54" y="708"/>
                </a:lnTo>
                <a:lnTo>
                  <a:pt x="54" y="768"/>
                </a:lnTo>
                <a:lnTo>
                  <a:pt x="0" y="768"/>
                </a:lnTo>
                <a:lnTo>
                  <a:pt x="54" y="768"/>
                </a:lnTo>
                <a:lnTo>
                  <a:pt x="54" y="804"/>
                </a:lnTo>
                <a:lnTo>
                  <a:pt x="312" y="984"/>
                </a:lnTo>
                <a:lnTo>
                  <a:pt x="720" y="1296"/>
                </a:lnTo>
                <a:lnTo>
                  <a:pt x="720" y="1320"/>
                </a:lnTo>
                <a:lnTo>
                  <a:pt x="744" y="1320"/>
                </a:lnTo>
                <a:lnTo>
                  <a:pt x="750" y="1326"/>
                </a:lnTo>
                <a:lnTo>
                  <a:pt x="750" y="1344"/>
                </a:lnTo>
                <a:lnTo>
                  <a:pt x="762" y="1356"/>
                </a:lnTo>
                <a:lnTo>
                  <a:pt x="798" y="1356"/>
                </a:lnTo>
                <a:lnTo>
                  <a:pt x="804" y="1386"/>
                </a:lnTo>
                <a:lnTo>
                  <a:pt x="810" y="1386"/>
                </a:lnTo>
                <a:lnTo>
                  <a:pt x="816" y="1380"/>
                </a:lnTo>
                <a:lnTo>
                  <a:pt x="846" y="1380"/>
                </a:lnTo>
                <a:lnTo>
                  <a:pt x="858" y="1386"/>
                </a:lnTo>
                <a:lnTo>
                  <a:pt x="870" y="1410"/>
                </a:lnTo>
                <a:lnTo>
                  <a:pt x="870" y="1428"/>
                </a:lnTo>
                <a:lnTo>
                  <a:pt x="852" y="1446"/>
                </a:lnTo>
                <a:lnTo>
                  <a:pt x="852" y="1452"/>
                </a:lnTo>
                <a:lnTo>
                  <a:pt x="858" y="1458"/>
                </a:lnTo>
                <a:lnTo>
                  <a:pt x="870" y="1464"/>
                </a:lnTo>
                <a:lnTo>
                  <a:pt x="900" y="1464"/>
                </a:lnTo>
                <a:lnTo>
                  <a:pt x="906" y="1458"/>
                </a:lnTo>
                <a:lnTo>
                  <a:pt x="924" y="1458"/>
                </a:lnTo>
                <a:lnTo>
                  <a:pt x="954" y="1452"/>
                </a:lnTo>
                <a:lnTo>
                  <a:pt x="984" y="1440"/>
                </a:lnTo>
                <a:lnTo>
                  <a:pt x="1020" y="1434"/>
                </a:lnTo>
                <a:lnTo>
                  <a:pt x="1038" y="1434"/>
                </a:lnTo>
                <a:lnTo>
                  <a:pt x="1062" y="1416"/>
                </a:lnTo>
                <a:lnTo>
                  <a:pt x="1098" y="1386"/>
                </a:lnTo>
                <a:lnTo>
                  <a:pt x="1128" y="1350"/>
                </a:lnTo>
                <a:lnTo>
                  <a:pt x="1158" y="1326"/>
                </a:lnTo>
                <a:lnTo>
                  <a:pt x="1182" y="1314"/>
                </a:lnTo>
                <a:lnTo>
                  <a:pt x="1224" y="1284"/>
                </a:lnTo>
                <a:lnTo>
                  <a:pt x="1272" y="1248"/>
                </a:lnTo>
                <a:lnTo>
                  <a:pt x="1332" y="1206"/>
                </a:lnTo>
                <a:lnTo>
                  <a:pt x="1386" y="1170"/>
                </a:lnTo>
                <a:lnTo>
                  <a:pt x="1434" y="1134"/>
                </a:lnTo>
                <a:lnTo>
                  <a:pt x="1464" y="1110"/>
                </a:lnTo>
                <a:lnTo>
                  <a:pt x="1476" y="1104"/>
                </a:lnTo>
                <a:lnTo>
                  <a:pt x="1476" y="1098"/>
                </a:lnTo>
                <a:lnTo>
                  <a:pt x="1470" y="1092"/>
                </a:lnTo>
                <a:lnTo>
                  <a:pt x="1464" y="1080"/>
                </a:lnTo>
                <a:lnTo>
                  <a:pt x="1458" y="1062"/>
                </a:lnTo>
                <a:lnTo>
                  <a:pt x="1452" y="1050"/>
                </a:lnTo>
                <a:lnTo>
                  <a:pt x="1452" y="1044"/>
                </a:lnTo>
                <a:lnTo>
                  <a:pt x="1440" y="1032"/>
                </a:lnTo>
                <a:lnTo>
                  <a:pt x="1428" y="1032"/>
                </a:lnTo>
                <a:lnTo>
                  <a:pt x="1392" y="1014"/>
                </a:lnTo>
                <a:lnTo>
                  <a:pt x="1386" y="1014"/>
                </a:lnTo>
                <a:lnTo>
                  <a:pt x="1362" y="1026"/>
                </a:lnTo>
                <a:lnTo>
                  <a:pt x="1338" y="1002"/>
                </a:lnTo>
                <a:lnTo>
                  <a:pt x="1338" y="960"/>
                </a:lnTo>
                <a:lnTo>
                  <a:pt x="1332" y="954"/>
                </a:lnTo>
                <a:lnTo>
                  <a:pt x="1326" y="942"/>
                </a:lnTo>
                <a:lnTo>
                  <a:pt x="1314" y="930"/>
                </a:lnTo>
                <a:lnTo>
                  <a:pt x="1308" y="912"/>
                </a:lnTo>
                <a:lnTo>
                  <a:pt x="1296" y="900"/>
                </a:lnTo>
                <a:lnTo>
                  <a:pt x="1290" y="888"/>
                </a:lnTo>
                <a:lnTo>
                  <a:pt x="1290" y="882"/>
                </a:lnTo>
                <a:lnTo>
                  <a:pt x="1296" y="876"/>
                </a:lnTo>
                <a:lnTo>
                  <a:pt x="1308" y="876"/>
                </a:lnTo>
                <a:lnTo>
                  <a:pt x="1320" y="870"/>
                </a:lnTo>
                <a:lnTo>
                  <a:pt x="1326" y="864"/>
                </a:lnTo>
                <a:lnTo>
                  <a:pt x="1332" y="852"/>
                </a:lnTo>
                <a:lnTo>
                  <a:pt x="1332" y="840"/>
                </a:lnTo>
                <a:lnTo>
                  <a:pt x="1326" y="834"/>
                </a:lnTo>
                <a:lnTo>
                  <a:pt x="1326" y="828"/>
                </a:lnTo>
                <a:lnTo>
                  <a:pt x="1320" y="774"/>
                </a:lnTo>
                <a:lnTo>
                  <a:pt x="1332" y="750"/>
                </a:lnTo>
                <a:lnTo>
                  <a:pt x="1326" y="732"/>
                </a:lnTo>
                <a:lnTo>
                  <a:pt x="1326" y="726"/>
                </a:lnTo>
                <a:lnTo>
                  <a:pt x="1332" y="720"/>
                </a:lnTo>
                <a:lnTo>
                  <a:pt x="1332" y="690"/>
                </a:lnTo>
                <a:lnTo>
                  <a:pt x="1338" y="678"/>
                </a:lnTo>
                <a:lnTo>
                  <a:pt x="1338" y="672"/>
                </a:lnTo>
                <a:lnTo>
                  <a:pt x="1326" y="648"/>
                </a:lnTo>
                <a:lnTo>
                  <a:pt x="1302" y="588"/>
                </a:lnTo>
                <a:lnTo>
                  <a:pt x="1290" y="570"/>
                </a:lnTo>
                <a:lnTo>
                  <a:pt x="1296" y="564"/>
                </a:lnTo>
                <a:lnTo>
                  <a:pt x="1308" y="558"/>
                </a:lnTo>
                <a:lnTo>
                  <a:pt x="1296" y="528"/>
                </a:lnTo>
                <a:lnTo>
                  <a:pt x="1284" y="480"/>
                </a:lnTo>
                <a:lnTo>
                  <a:pt x="1278" y="438"/>
                </a:lnTo>
                <a:lnTo>
                  <a:pt x="1272" y="414"/>
                </a:lnTo>
                <a:lnTo>
                  <a:pt x="1266" y="408"/>
                </a:lnTo>
                <a:lnTo>
                  <a:pt x="1260" y="396"/>
                </a:lnTo>
                <a:lnTo>
                  <a:pt x="1236" y="384"/>
                </a:lnTo>
                <a:lnTo>
                  <a:pt x="1230" y="378"/>
                </a:lnTo>
                <a:lnTo>
                  <a:pt x="1224" y="378"/>
                </a:lnTo>
                <a:lnTo>
                  <a:pt x="1224" y="336"/>
                </a:lnTo>
                <a:lnTo>
                  <a:pt x="1212" y="324"/>
                </a:lnTo>
                <a:lnTo>
                  <a:pt x="1194" y="318"/>
                </a:lnTo>
                <a:lnTo>
                  <a:pt x="1182" y="318"/>
                </a:lnTo>
                <a:lnTo>
                  <a:pt x="1182" y="288"/>
                </a:lnTo>
                <a:lnTo>
                  <a:pt x="1170" y="288"/>
                </a:lnTo>
                <a:lnTo>
                  <a:pt x="1170" y="246"/>
                </a:lnTo>
                <a:lnTo>
                  <a:pt x="1194" y="222"/>
                </a:lnTo>
                <a:lnTo>
                  <a:pt x="1218" y="204"/>
                </a:lnTo>
                <a:lnTo>
                  <a:pt x="1218" y="198"/>
                </a:lnTo>
                <a:lnTo>
                  <a:pt x="1224" y="192"/>
                </a:lnTo>
                <a:lnTo>
                  <a:pt x="1224" y="180"/>
                </a:lnTo>
                <a:lnTo>
                  <a:pt x="1230" y="168"/>
                </a:lnTo>
                <a:lnTo>
                  <a:pt x="1230" y="126"/>
                </a:lnTo>
                <a:lnTo>
                  <a:pt x="1224" y="114"/>
                </a:lnTo>
                <a:lnTo>
                  <a:pt x="1224" y="78"/>
                </a:lnTo>
                <a:lnTo>
                  <a:pt x="1230" y="66"/>
                </a:lnTo>
                <a:lnTo>
                  <a:pt x="1230" y="54"/>
                </a:lnTo>
                <a:lnTo>
                  <a:pt x="1212" y="48"/>
                </a:lnTo>
                <a:lnTo>
                  <a:pt x="1254" y="30"/>
                </a:lnTo>
                <a:lnTo>
                  <a:pt x="1254" y="18"/>
                </a:lnTo>
                <a:lnTo>
                  <a:pt x="1242" y="18"/>
                </a:lnTo>
                <a:lnTo>
                  <a:pt x="1236" y="12"/>
                </a:lnTo>
                <a:lnTo>
                  <a:pt x="1224" y="12"/>
                </a:lnTo>
                <a:lnTo>
                  <a:pt x="1206" y="24"/>
                </a:lnTo>
                <a:lnTo>
                  <a:pt x="1170" y="6"/>
                </a:lnTo>
                <a:lnTo>
                  <a:pt x="1152" y="6"/>
                </a:lnTo>
                <a:lnTo>
                  <a:pt x="1152" y="18"/>
                </a:lnTo>
                <a:lnTo>
                  <a:pt x="1116" y="18"/>
                </a:lnTo>
                <a:lnTo>
                  <a:pt x="1092" y="0"/>
                </a:lnTo>
                <a:lnTo>
                  <a:pt x="1086" y="30"/>
                </a:lnTo>
                <a:lnTo>
                  <a:pt x="1056" y="18"/>
                </a:lnTo>
                <a:lnTo>
                  <a:pt x="1026" y="42"/>
                </a:lnTo>
                <a:lnTo>
                  <a:pt x="1002" y="30"/>
                </a:lnTo>
                <a:lnTo>
                  <a:pt x="984" y="30"/>
                </a:lnTo>
                <a:lnTo>
                  <a:pt x="966" y="24"/>
                </a:lnTo>
                <a:lnTo>
                  <a:pt x="948" y="24"/>
                </a:lnTo>
                <a:lnTo>
                  <a:pt x="924" y="30"/>
                </a:lnTo>
                <a:lnTo>
                  <a:pt x="906" y="30"/>
                </a:lnTo>
                <a:lnTo>
                  <a:pt x="900" y="36"/>
                </a:lnTo>
                <a:lnTo>
                  <a:pt x="888" y="36"/>
                </a:lnTo>
                <a:lnTo>
                  <a:pt x="876" y="42"/>
                </a:lnTo>
                <a:lnTo>
                  <a:pt x="816" y="42"/>
                </a:lnTo>
                <a:lnTo>
                  <a:pt x="810" y="48"/>
                </a:lnTo>
                <a:lnTo>
                  <a:pt x="750" y="48"/>
                </a:lnTo>
                <a:lnTo>
                  <a:pt x="744" y="54"/>
                </a:lnTo>
                <a:lnTo>
                  <a:pt x="726" y="54"/>
                </a:lnTo>
                <a:lnTo>
                  <a:pt x="714" y="60"/>
                </a:lnTo>
                <a:lnTo>
                  <a:pt x="696" y="66"/>
                </a:lnTo>
                <a:lnTo>
                  <a:pt x="684" y="78"/>
                </a:lnTo>
                <a:lnTo>
                  <a:pt x="678" y="90"/>
                </a:lnTo>
                <a:lnTo>
                  <a:pt x="666" y="102"/>
                </a:lnTo>
                <a:lnTo>
                  <a:pt x="666" y="108"/>
                </a:lnTo>
                <a:lnTo>
                  <a:pt x="636" y="108"/>
                </a:lnTo>
                <a:lnTo>
                  <a:pt x="624" y="114"/>
                </a:lnTo>
                <a:lnTo>
                  <a:pt x="606" y="114"/>
                </a:lnTo>
                <a:lnTo>
                  <a:pt x="594" y="120"/>
                </a:lnTo>
                <a:lnTo>
                  <a:pt x="588" y="126"/>
                </a:lnTo>
                <a:lnTo>
                  <a:pt x="588" y="132"/>
                </a:lnTo>
                <a:lnTo>
                  <a:pt x="558" y="162"/>
                </a:lnTo>
                <a:lnTo>
                  <a:pt x="546" y="168"/>
                </a:lnTo>
                <a:lnTo>
                  <a:pt x="522" y="168"/>
                </a:lnTo>
                <a:lnTo>
                  <a:pt x="528" y="174"/>
                </a:lnTo>
                <a:lnTo>
                  <a:pt x="534" y="186"/>
                </a:lnTo>
                <a:lnTo>
                  <a:pt x="546" y="192"/>
                </a:lnTo>
                <a:lnTo>
                  <a:pt x="540" y="198"/>
                </a:lnTo>
                <a:lnTo>
                  <a:pt x="540" y="210"/>
                </a:lnTo>
                <a:lnTo>
                  <a:pt x="552" y="210"/>
                </a:lnTo>
                <a:lnTo>
                  <a:pt x="546" y="276"/>
                </a:lnTo>
                <a:lnTo>
                  <a:pt x="558" y="294"/>
                </a:lnTo>
                <a:lnTo>
                  <a:pt x="546" y="324"/>
                </a:lnTo>
                <a:lnTo>
                  <a:pt x="564" y="324"/>
                </a:lnTo>
                <a:lnTo>
                  <a:pt x="564" y="354"/>
                </a:lnTo>
                <a:lnTo>
                  <a:pt x="588" y="372"/>
                </a:lnTo>
                <a:lnTo>
                  <a:pt x="570" y="390"/>
                </a:lnTo>
                <a:lnTo>
                  <a:pt x="570" y="402"/>
                </a:lnTo>
                <a:lnTo>
                  <a:pt x="516" y="408"/>
                </a:lnTo>
                <a:lnTo>
                  <a:pt x="504" y="402"/>
                </a:lnTo>
                <a:lnTo>
                  <a:pt x="486" y="402"/>
                </a:lnTo>
                <a:lnTo>
                  <a:pt x="486" y="408"/>
                </a:lnTo>
                <a:lnTo>
                  <a:pt x="480" y="414"/>
                </a:lnTo>
                <a:lnTo>
                  <a:pt x="474" y="408"/>
                </a:lnTo>
                <a:lnTo>
                  <a:pt x="462" y="408"/>
                </a:lnTo>
                <a:lnTo>
                  <a:pt x="462" y="414"/>
                </a:lnTo>
                <a:lnTo>
                  <a:pt x="456" y="420"/>
                </a:lnTo>
                <a:lnTo>
                  <a:pt x="456" y="432"/>
                </a:lnTo>
                <a:lnTo>
                  <a:pt x="432" y="432"/>
                </a:lnTo>
                <a:lnTo>
                  <a:pt x="420" y="438"/>
                </a:lnTo>
                <a:lnTo>
                  <a:pt x="396" y="438"/>
                </a:lnTo>
                <a:lnTo>
                  <a:pt x="390" y="444"/>
                </a:lnTo>
                <a:lnTo>
                  <a:pt x="390" y="456"/>
                </a:lnTo>
                <a:lnTo>
                  <a:pt x="396" y="462"/>
                </a:lnTo>
                <a:lnTo>
                  <a:pt x="402" y="474"/>
                </a:lnTo>
                <a:lnTo>
                  <a:pt x="414" y="492"/>
                </a:lnTo>
                <a:lnTo>
                  <a:pt x="390" y="504"/>
                </a:lnTo>
                <a:lnTo>
                  <a:pt x="390" y="510"/>
                </a:lnTo>
                <a:lnTo>
                  <a:pt x="378" y="522"/>
                </a:lnTo>
                <a:lnTo>
                  <a:pt x="366" y="528"/>
                </a:lnTo>
                <a:lnTo>
                  <a:pt x="360" y="534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Albania" descr="© INSCALE GmbH, 05.05.2010&#10;http://www.presentationload.com/">
            <a:extLst>
              <a:ext uri="{FF2B5EF4-FFF2-40B4-BE49-F238E27FC236}">
                <a16:creationId xmlns:a16="http://schemas.microsoft.com/office/drawing/2014/main" id="{B3B08021-8AF2-A417-79E3-C56BACB00D68}"/>
              </a:ext>
            </a:extLst>
          </p:cNvPr>
          <p:cNvSpPr>
            <a:spLocks/>
          </p:cNvSpPr>
          <p:nvPr/>
        </p:nvSpPr>
        <p:spPr bwMode="gray">
          <a:xfrm>
            <a:off x="6210630" y="2765788"/>
            <a:ext cx="68231" cy="116177"/>
          </a:xfrm>
          <a:custGeom>
            <a:avLst/>
            <a:gdLst>
              <a:gd name="T0" fmla="*/ 2147483647 w 144"/>
              <a:gd name="T1" fmla="*/ 2147483647 h 246"/>
              <a:gd name="T2" fmla="*/ 2147483647 w 144"/>
              <a:gd name="T3" fmla="*/ 2147483647 h 246"/>
              <a:gd name="T4" fmla="*/ 2147483647 w 144"/>
              <a:gd name="T5" fmla="*/ 2147483647 h 246"/>
              <a:gd name="T6" fmla="*/ 2147483647 w 144"/>
              <a:gd name="T7" fmla="*/ 2147483647 h 246"/>
              <a:gd name="T8" fmla="*/ 2147483647 w 144"/>
              <a:gd name="T9" fmla="*/ 2147483647 h 246"/>
              <a:gd name="T10" fmla="*/ 2147483647 w 144"/>
              <a:gd name="T11" fmla="*/ 2147483647 h 246"/>
              <a:gd name="T12" fmla="*/ 2147483647 w 144"/>
              <a:gd name="T13" fmla="*/ 2147483647 h 246"/>
              <a:gd name="T14" fmla="*/ 2147483647 w 144"/>
              <a:gd name="T15" fmla="*/ 2147483647 h 246"/>
              <a:gd name="T16" fmla="*/ 2147483647 w 144"/>
              <a:gd name="T17" fmla="*/ 2147483647 h 246"/>
              <a:gd name="T18" fmla="*/ 2147483647 w 144"/>
              <a:gd name="T19" fmla="*/ 2147483647 h 246"/>
              <a:gd name="T20" fmla="*/ 2147483647 w 144"/>
              <a:gd name="T21" fmla="*/ 2147483647 h 246"/>
              <a:gd name="T22" fmla="*/ 2147483647 w 144"/>
              <a:gd name="T23" fmla="*/ 2147483647 h 246"/>
              <a:gd name="T24" fmla="*/ 2147483647 w 144"/>
              <a:gd name="T25" fmla="*/ 2147483647 h 246"/>
              <a:gd name="T26" fmla="*/ 2147483647 w 144"/>
              <a:gd name="T27" fmla="*/ 2147483647 h 246"/>
              <a:gd name="T28" fmla="*/ 2147483647 w 144"/>
              <a:gd name="T29" fmla="*/ 2147483647 h 246"/>
              <a:gd name="T30" fmla="*/ 2147483647 w 144"/>
              <a:gd name="T31" fmla="*/ 2147483647 h 246"/>
              <a:gd name="T32" fmla="*/ 2147483647 w 144"/>
              <a:gd name="T33" fmla="*/ 2147483647 h 246"/>
              <a:gd name="T34" fmla="*/ 2147483647 w 144"/>
              <a:gd name="T35" fmla="*/ 2147483647 h 246"/>
              <a:gd name="T36" fmla="*/ 2147483647 w 144"/>
              <a:gd name="T37" fmla="*/ 2147483647 h 246"/>
              <a:gd name="T38" fmla="*/ 2147483647 w 144"/>
              <a:gd name="T39" fmla="*/ 0 h 246"/>
              <a:gd name="T40" fmla="*/ 2147483647 w 144"/>
              <a:gd name="T41" fmla="*/ 2147483647 h 246"/>
              <a:gd name="T42" fmla="*/ 2147483647 w 144"/>
              <a:gd name="T43" fmla="*/ 2147483647 h 246"/>
              <a:gd name="T44" fmla="*/ 0 w 144"/>
              <a:gd name="T45" fmla="*/ 2147483647 h 246"/>
              <a:gd name="T46" fmla="*/ 2147483647 w 144"/>
              <a:gd name="T47" fmla="*/ 2147483647 h 246"/>
              <a:gd name="T48" fmla="*/ 2147483647 w 144"/>
              <a:gd name="T49" fmla="*/ 2147483647 h 246"/>
              <a:gd name="T50" fmla="*/ 2147483647 w 144"/>
              <a:gd name="T51" fmla="*/ 2147483647 h 246"/>
              <a:gd name="T52" fmla="*/ 2147483647 w 144"/>
              <a:gd name="T53" fmla="*/ 2147483647 h 246"/>
              <a:gd name="T54" fmla="*/ 2147483647 w 144"/>
              <a:gd name="T55" fmla="*/ 2147483647 h 246"/>
              <a:gd name="T56" fmla="*/ 2147483647 w 144"/>
              <a:gd name="T57" fmla="*/ 2147483647 h 246"/>
              <a:gd name="T58" fmla="*/ 2147483647 w 144"/>
              <a:gd name="T59" fmla="*/ 2147483647 h 246"/>
              <a:gd name="T60" fmla="*/ 2147483647 w 144"/>
              <a:gd name="T61" fmla="*/ 2147483647 h 246"/>
              <a:gd name="T62" fmla="*/ 2147483647 w 144"/>
              <a:gd name="T63" fmla="*/ 2147483647 h 246"/>
              <a:gd name="T64" fmla="*/ 2147483647 w 144"/>
              <a:gd name="T65" fmla="*/ 2147483647 h 246"/>
              <a:gd name="T66" fmla="*/ 2147483647 w 144"/>
              <a:gd name="T67" fmla="*/ 2147483647 h 246"/>
              <a:gd name="T68" fmla="*/ 2147483647 w 144"/>
              <a:gd name="T69" fmla="*/ 2147483647 h 246"/>
              <a:gd name="T70" fmla="*/ 2147483647 w 144"/>
              <a:gd name="T71" fmla="*/ 2147483647 h 246"/>
              <a:gd name="T72" fmla="*/ 2147483647 w 144"/>
              <a:gd name="T73" fmla="*/ 2147483647 h 246"/>
              <a:gd name="T74" fmla="*/ 2147483647 w 144"/>
              <a:gd name="T75" fmla="*/ 2147483647 h 246"/>
              <a:gd name="T76" fmla="*/ 2147483647 w 144"/>
              <a:gd name="T77" fmla="*/ 2147483647 h 246"/>
              <a:gd name="T78" fmla="*/ 2147483647 w 144"/>
              <a:gd name="T79" fmla="*/ 2147483647 h 246"/>
              <a:gd name="T80" fmla="*/ 2147483647 w 144"/>
              <a:gd name="T81" fmla="*/ 2147483647 h 246"/>
              <a:gd name="T82" fmla="*/ 2147483647 w 144"/>
              <a:gd name="T83" fmla="*/ 2147483647 h 246"/>
              <a:gd name="T84" fmla="*/ 2147483647 w 144"/>
              <a:gd name="T85" fmla="*/ 2147483647 h 246"/>
              <a:gd name="T86" fmla="*/ 2147483647 w 144"/>
              <a:gd name="T87" fmla="*/ 2147483647 h 246"/>
              <a:gd name="T88" fmla="*/ 2147483647 w 144"/>
              <a:gd name="T89" fmla="*/ 2147483647 h 24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4"/>
              <a:gd name="T136" fmla="*/ 0 h 246"/>
              <a:gd name="T137" fmla="*/ 144 w 144"/>
              <a:gd name="T138" fmla="*/ 246 h 24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4" h="246">
                <a:moveTo>
                  <a:pt x="96" y="210"/>
                </a:moveTo>
                <a:lnTo>
                  <a:pt x="96" y="204"/>
                </a:lnTo>
                <a:lnTo>
                  <a:pt x="108" y="204"/>
                </a:lnTo>
                <a:lnTo>
                  <a:pt x="120" y="198"/>
                </a:lnTo>
                <a:lnTo>
                  <a:pt x="120" y="174"/>
                </a:lnTo>
                <a:lnTo>
                  <a:pt x="138" y="174"/>
                </a:lnTo>
                <a:lnTo>
                  <a:pt x="144" y="168"/>
                </a:lnTo>
                <a:lnTo>
                  <a:pt x="144" y="138"/>
                </a:lnTo>
                <a:lnTo>
                  <a:pt x="120" y="144"/>
                </a:lnTo>
                <a:lnTo>
                  <a:pt x="120" y="126"/>
                </a:lnTo>
                <a:lnTo>
                  <a:pt x="114" y="126"/>
                </a:lnTo>
                <a:lnTo>
                  <a:pt x="108" y="120"/>
                </a:lnTo>
                <a:lnTo>
                  <a:pt x="108" y="96"/>
                </a:lnTo>
                <a:lnTo>
                  <a:pt x="102" y="84"/>
                </a:lnTo>
                <a:lnTo>
                  <a:pt x="102" y="42"/>
                </a:lnTo>
                <a:lnTo>
                  <a:pt x="96" y="24"/>
                </a:lnTo>
                <a:lnTo>
                  <a:pt x="84" y="24"/>
                </a:lnTo>
                <a:lnTo>
                  <a:pt x="72" y="6"/>
                </a:lnTo>
                <a:lnTo>
                  <a:pt x="66" y="12"/>
                </a:lnTo>
                <a:lnTo>
                  <a:pt x="36" y="0"/>
                </a:lnTo>
                <a:lnTo>
                  <a:pt x="36" y="18"/>
                </a:lnTo>
                <a:lnTo>
                  <a:pt x="24" y="24"/>
                </a:lnTo>
                <a:lnTo>
                  <a:pt x="0" y="24"/>
                </a:lnTo>
                <a:lnTo>
                  <a:pt x="18" y="36"/>
                </a:lnTo>
                <a:lnTo>
                  <a:pt x="24" y="30"/>
                </a:lnTo>
                <a:lnTo>
                  <a:pt x="30" y="48"/>
                </a:lnTo>
                <a:lnTo>
                  <a:pt x="18" y="60"/>
                </a:lnTo>
                <a:lnTo>
                  <a:pt x="24" y="66"/>
                </a:lnTo>
                <a:lnTo>
                  <a:pt x="48" y="66"/>
                </a:lnTo>
                <a:lnTo>
                  <a:pt x="48" y="84"/>
                </a:lnTo>
                <a:lnTo>
                  <a:pt x="42" y="96"/>
                </a:lnTo>
                <a:lnTo>
                  <a:pt x="42" y="114"/>
                </a:lnTo>
                <a:lnTo>
                  <a:pt x="36" y="132"/>
                </a:lnTo>
                <a:lnTo>
                  <a:pt x="36" y="156"/>
                </a:lnTo>
                <a:lnTo>
                  <a:pt x="24" y="180"/>
                </a:lnTo>
                <a:lnTo>
                  <a:pt x="24" y="186"/>
                </a:lnTo>
                <a:lnTo>
                  <a:pt x="42" y="204"/>
                </a:lnTo>
                <a:lnTo>
                  <a:pt x="54" y="210"/>
                </a:lnTo>
                <a:lnTo>
                  <a:pt x="60" y="216"/>
                </a:lnTo>
                <a:lnTo>
                  <a:pt x="60" y="234"/>
                </a:lnTo>
                <a:lnTo>
                  <a:pt x="66" y="240"/>
                </a:lnTo>
                <a:lnTo>
                  <a:pt x="84" y="240"/>
                </a:lnTo>
                <a:lnTo>
                  <a:pt x="90" y="246"/>
                </a:lnTo>
                <a:lnTo>
                  <a:pt x="96" y="246"/>
                </a:lnTo>
                <a:lnTo>
                  <a:pt x="96" y="210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Afghanistan" descr="© INSCALE GmbH, 05.05.2010&#10;http://www.presentationload.com/">
            <a:extLst>
              <a:ext uri="{FF2B5EF4-FFF2-40B4-BE49-F238E27FC236}">
                <a16:creationId xmlns:a16="http://schemas.microsoft.com/office/drawing/2014/main" id="{09F8CE01-EAE0-7C53-4639-FE7EE3EE3FB8}"/>
              </a:ext>
            </a:extLst>
          </p:cNvPr>
          <p:cNvSpPr>
            <a:spLocks/>
          </p:cNvSpPr>
          <p:nvPr/>
        </p:nvSpPr>
        <p:spPr bwMode="gray">
          <a:xfrm>
            <a:off x="7538368" y="2920687"/>
            <a:ext cx="427825" cy="348529"/>
          </a:xfrm>
          <a:custGeom>
            <a:avLst/>
            <a:gdLst>
              <a:gd name="T0" fmla="*/ 2147483647 w 906"/>
              <a:gd name="T1" fmla="*/ 2147483647 h 738"/>
              <a:gd name="T2" fmla="*/ 2147483647 w 906"/>
              <a:gd name="T3" fmla="*/ 2147483647 h 738"/>
              <a:gd name="T4" fmla="*/ 2147483647 w 906"/>
              <a:gd name="T5" fmla="*/ 2147483647 h 738"/>
              <a:gd name="T6" fmla="*/ 2147483647 w 906"/>
              <a:gd name="T7" fmla="*/ 2147483647 h 738"/>
              <a:gd name="T8" fmla="*/ 2147483647 w 906"/>
              <a:gd name="T9" fmla="*/ 2147483647 h 738"/>
              <a:gd name="T10" fmla="*/ 2147483647 w 906"/>
              <a:gd name="T11" fmla="*/ 0 h 738"/>
              <a:gd name="T12" fmla="*/ 2147483647 w 906"/>
              <a:gd name="T13" fmla="*/ 2147483647 h 738"/>
              <a:gd name="T14" fmla="*/ 2147483647 w 906"/>
              <a:gd name="T15" fmla="*/ 2147483647 h 738"/>
              <a:gd name="T16" fmla="*/ 2147483647 w 906"/>
              <a:gd name="T17" fmla="*/ 2147483647 h 738"/>
              <a:gd name="T18" fmla="*/ 2147483647 w 906"/>
              <a:gd name="T19" fmla="*/ 2147483647 h 738"/>
              <a:gd name="T20" fmla="*/ 2147483647 w 906"/>
              <a:gd name="T21" fmla="*/ 2147483647 h 738"/>
              <a:gd name="T22" fmla="*/ 2147483647 w 906"/>
              <a:gd name="T23" fmla="*/ 2147483647 h 738"/>
              <a:gd name="T24" fmla="*/ 2147483647 w 906"/>
              <a:gd name="T25" fmla="*/ 2147483647 h 738"/>
              <a:gd name="T26" fmla="*/ 2147483647 w 906"/>
              <a:gd name="T27" fmla="*/ 2147483647 h 738"/>
              <a:gd name="T28" fmla="*/ 2147483647 w 906"/>
              <a:gd name="T29" fmla="*/ 2147483647 h 738"/>
              <a:gd name="T30" fmla="*/ 2147483647 w 906"/>
              <a:gd name="T31" fmla="*/ 2147483647 h 738"/>
              <a:gd name="T32" fmla="*/ 2147483647 w 906"/>
              <a:gd name="T33" fmla="*/ 2147483647 h 738"/>
              <a:gd name="T34" fmla="*/ 2147483647 w 906"/>
              <a:gd name="T35" fmla="*/ 2147483647 h 738"/>
              <a:gd name="T36" fmla="*/ 2147483647 w 906"/>
              <a:gd name="T37" fmla="*/ 2147483647 h 738"/>
              <a:gd name="T38" fmla="*/ 2147483647 w 906"/>
              <a:gd name="T39" fmla="*/ 2147483647 h 738"/>
              <a:gd name="T40" fmla="*/ 2147483647 w 906"/>
              <a:gd name="T41" fmla="*/ 2147483647 h 738"/>
              <a:gd name="T42" fmla="*/ 2147483647 w 906"/>
              <a:gd name="T43" fmla="*/ 2147483647 h 738"/>
              <a:gd name="T44" fmla="*/ 2147483647 w 906"/>
              <a:gd name="T45" fmla="*/ 2147483647 h 738"/>
              <a:gd name="T46" fmla="*/ 0 w 906"/>
              <a:gd name="T47" fmla="*/ 2147483647 h 738"/>
              <a:gd name="T48" fmla="*/ 2147483647 w 906"/>
              <a:gd name="T49" fmla="*/ 2147483647 h 738"/>
              <a:gd name="T50" fmla="*/ 2147483647 w 906"/>
              <a:gd name="T51" fmla="*/ 2147483647 h 738"/>
              <a:gd name="T52" fmla="*/ 2147483647 w 906"/>
              <a:gd name="T53" fmla="*/ 2147483647 h 738"/>
              <a:gd name="T54" fmla="*/ 2147483647 w 906"/>
              <a:gd name="T55" fmla="*/ 2147483647 h 738"/>
              <a:gd name="T56" fmla="*/ 2147483647 w 906"/>
              <a:gd name="T57" fmla="*/ 2147483647 h 738"/>
              <a:gd name="T58" fmla="*/ 2147483647 w 906"/>
              <a:gd name="T59" fmla="*/ 2147483647 h 738"/>
              <a:gd name="T60" fmla="*/ 2147483647 w 906"/>
              <a:gd name="T61" fmla="*/ 2147483647 h 738"/>
              <a:gd name="T62" fmla="*/ 2147483647 w 906"/>
              <a:gd name="T63" fmla="*/ 2147483647 h 738"/>
              <a:gd name="T64" fmla="*/ 2147483647 w 906"/>
              <a:gd name="T65" fmla="*/ 2147483647 h 738"/>
              <a:gd name="T66" fmla="*/ 2147483647 w 906"/>
              <a:gd name="T67" fmla="*/ 2147483647 h 738"/>
              <a:gd name="T68" fmla="*/ 2147483647 w 906"/>
              <a:gd name="T69" fmla="*/ 2147483647 h 738"/>
              <a:gd name="T70" fmla="*/ 2147483647 w 906"/>
              <a:gd name="T71" fmla="*/ 2147483647 h 738"/>
              <a:gd name="T72" fmla="*/ 2147483647 w 906"/>
              <a:gd name="T73" fmla="*/ 2147483647 h 738"/>
              <a:gd name="T74" fmla="*/ 2147483647 w 906"/>
              <a:gd name="T75" fmla="*/ 2147483647 h 738"/>
              <a:gd name="T76" fmla="*/ 2147483647 w 906"/>
              <a:gd name="T77" fmla="*/ 2147483647 h 738"/>
              <a:gd name="T78" fmla="*/ 2147483647 w 906"/>
              <a:gd name="T79" fmla="*/ 2147483647 h 738"/>
              <a:gd name="T80" fmla="*/ 2147483647 w 906"/>
              <a:gd name="T81" fmla="*/ 2147483647 h 738"/>
              <a:gd name="T82" fmla="*/ 2147483647 w 906"/>
              <a:gd name="T83" fmla="*/ 2147483647 h 738"/>
              <a:gd name="T84" fmla="*/ 2147483647 w 906"/>
              <a:gd name="T85" fmla="*/ 2147483647 h 738"/>
              <a:gd name="T86" fmla="*/ 2147483647 w 906"/>
              <a:gd name="T87" fmla="*/ 2147483647 h 738"/>
              <a:gd name="T88" fmla="*/ 2147483647 w 906"/>
              <a:gd name="T89" fmla="*/ 2147483647 h 738"/>
              <a:gd name="T90" fmla="*/ 2147483647 w 906"/>
              <a:gd name="T91" fmla="*/ 2147483647 h 738"/>
              <a:gd name="T92" fmla="*/ 2147483647 w 906"/>
              <a:gd name="T93" fmla="*/ 2147483647 h 738"/>
              <a:gd name="T94" fmla="*/ 2147483647 w 906"/>
              <a:gd name="T95" fmla="*/ 2147483647 h 738"/>
              <a:gd name="T96" fmla="*/ 2147483647 w 906"/>
              <a:gd name="T97" fmla="*/ 2147483647 h 738"/>
              <a:gd name="T98" fmla="*/ 2147483647 w 906"/>
              <a:gd name="T99" fmla="*/ 2147483647 h 738"/>
              <a:gd name="T100" fmla="*/ 2147483647 w 906"/>
              <a:gd name="T101" fmla="*/ 2147483647 h 738"/>
              <a:gd name="T102" fmla="*/ 2147483647 w 906"/>
              <a:gd name="T103" fmla="*/ 2147483647 h 738"/>
              <a:gd name="T104" fmla="*/ 2147483647 w 906"/>
              <a:gd name="T105" fmla="*/ 2147483647 h 738"/>
              <a:gd name="T106" fmla="*/ 2147483647 w 906"/>
              <a:gd name="T107" fmla="*/ 2147483647 h 738"/>
              <a:gd name="T108" fmla="*/ 2147483647 w 906"/>
              <a:gd name="T109" fmla="*/ 2147483647 h 73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06"/>
              <a:gd name="T166" fmla="*/ 0 h 738"/>
              <a:gd name="T167" fmla="*/ 906 w 906"/>
              <a:gd name="T168" fmla="*/ 738 h 73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06" h="738">
                <a:moveTo>
                  <a:pt x="894" y="108"/>
                </a:moveTo>
                <a:lnTo>
                  <a:pt x="894" y="96"/>
                </a:lnTo>
                <a:lnTo>
                  <a:pt x="906" y="96"/>
                </a:lnTo>
                <a:lnTo>
                  <a:pt x="900" y="90"/>
                </a:lnTo>
                <a:lnTo>
                  <a:pt x="876" y="90"/>
                </a:lnTo>
                <a:lnTo>
                  <a:pt x="840" y="102"/>
                </a:lnTo>
                <a:lnTo>
                  <a:pt x="840" y="84"/>
                </a:lnTo>
                <a:lnTo>
                  <a:pt x="816" y="84"/>
                </a:lnTo>
                <a:lnTo>
                  <a:pt x="792" y="96"/>
                </a:lnTo>
                <a:lnTo>
                  <a:pt x="786" y="102"/>
                </a:lnTo>
                <a:lnTo>
                  <a:pt x="780" y="114"/>
                </a:lnTo>
                <a:lnTo>
                  <a:pt x="774" y="120"/>
                </a:lnTo>
                <a:lnTo>
                  <a:pt x="756" y="120"/>
                </a:lnTo>
                <a:lnTo>
                  <a:pt x="750" y="126"/>
                </a:lnTo>
                <a:lnTo>
                  <a:pt x="744" y="138"/>
                </a:lnTo>
                <a:lnTo>
                  <a:pt x="732" y="144"/>
                </a:lnTo>
                <a:lnTo>
                  <a:pt x="726" y="150"/>
                </a:lnTo>
                <a:lnTo>
                  <a:pt x="720" y="150"/>
                </a:lnTo>
                <a:lnTo>
                  <a:pt x="690" y="120"/>
                </a:lnTo>
                <a:lnTo>
                  <a:pt x="690" y="114"/>
                </a:lnTo>
                <a:lnTo>
                  <a:pt x="678" y="48"/>
                </a:lnTo>
                <a:lnTo>
                  <a:pt x="660" y="48"/>
                </a:lnTo>
                <a:lnTo>
                  <a:pt x="660" y="18"/>
                </a:lnTo>
                <a:lnTo>
                  <a:pt x="642" y="0"/>
                </a:lnTo>
                <a:lnTo>
                  <a:pt x="624" y="0"/>
                </a:lnTo>
                <a:lnTo>
                  <a:pt x="618" y="6"/>
                </a:lnTo>
                <a:lnTo>
                  <a:pt x="618" y="30"/>
                </a:lnTo>
                <a:lnTo>
                  <a:pt x="612" y="36"/>
                </a:lnTo>
                <a:lnTo>
                  <a:pt x="606" y="36"/>
                </a:lnTo>
                <a:lnTo>
                  <a:pt x="594" y="48"/>
                </a:lnTo>
                <a:lnTo>
                  <a:pt x="594" y="54"/>
                </a:lnTo>
                <a:lnTo>
                  <a:pt x="600" y="60"/>
                </a:lnTo>
                <a:lnTo>
                  <a:pt x="606" y="60"/>
                </a:lnTo>
                <a:lnTo>
                  <a:pt x="600" y="84"/>
                </a:lnTo>
                <a:lnTo>
                  <a:pt x="588" y="72"/>
                </a:lnTo>
                <a:lnTo>
                  <a:pt x="570" y="72"/>
                </a:lnTo>
                <a:lnTo>
                  <a:pt x="558" y="78"/>
                </a:lnTo>
                <a:lnTo>
                  <a:pt x="546" y="90"/>
                </a:lnTo>
                <a:lnTo>
                  <a:pt x="546" y="120"/>
                </a:lnTo>
                <a:lnTo>
                  <a:pt x="540" y="120"/>
                </a:lnTo>
                <a:lnTo>
                  <a:pt x="534" y="114"/>
                </a:lnTo>
                <a:lnTo>
                  <a:pt x="528" y="102"/>
                </a:lnTo>
                <a:lnTo>
                  <a:pt x="522" y="96"/>
                </a:lnTo>
                <a:lnTo>
                  <a:pt x="510" y="96"/>
                </a:lnTo>
                <a:lnTo>
                  <a:pt x="504" y="102"/>
                </a:lnTo>
                <a:lnTo>
                  <a:pt x="492" y="108"/>
                </a:lnTo>
                <a:lnTo>
                  <a:pt x="474" y="126"/>
                </a:lnTo>
                <a:lnTo>
                  <a:pt x="468" y="126"/>
                </a:lnTo>
                <a:lnTo>
                  <a:pt x="456" y="114"/>
                </a:lnTo>
                <a:lnTo>
                  <a:pt x="444" y="108"/>
                </a:lnTo>
                <a:lnTo>
                  <a:pt x="438" y="102"/>
                </a:lnTo>
                <a:lnTo>
                  <a:pt x="426" y="102"/>
                </a:lnTo>
                <a:lnTo>
                  <a:pt x="414" y="108"/>
                </a:lnTo>
                <a:lnTo>
                  <a:pt x="396" y="84"/>
                </a:lnTo>
                <a:lnTo>
                  <a:pt x="384" y="96"/>
                </a:lnTo>
                <a:lnTo>
                  <a:pt x="342" y="96"/>
                </a:lnTo>
                <a:lnTo>
                  <a:pt x="330" y="90"/>
                </a:lnTo>
                <a:lnTo>
                  <a:pt x="324" y="84"/>
                </a:lnTo>
                <a:lnTo>
                  <a:pt x="312" y="78"/>
                </a:lnTo>
                <a:lnTo>
                  <a:pt x="300" y="78"/>
                </a:lnTo>
                <a:lnTo>
                  <a:pt x="300" y="102"/>
                </a:lnTo>
                <a:lnTo>
                  <a:pt x="264" y="102"/>
                </a:lnTo>
                <a:lnTo>
                  <a:pt x="252" y="108"/>
                </a:lnTo>
                <a:lnTo>
                  <a:pt x="246" y="120"/>
                </a:lnTo>
                <a:lnTo>
                  <a:pt x="246" y="180"/>
                </a:lnTo>
                <a:lnTo>
                  <a:pt x="234" y="180"/>
                </a:lnTo>
                <a:lnTo>
                  <a:pt x="222" y="186"/>
                </a:lnTo>
                <a:lnTo>
                  <a:pt x="216" y="198"/>
                </a:lnTo>
                <a:lnTo>
                  <a:pt x="180" y="216"/>
                </a:lnTo>
                <a:lnTo>
                  <a:pt x="168" y="216"/>
                </a:lnTo>
                <a:lnTo>
                  <a:pt x="168" y="228"/>
                </a:lnTo>
                <a:lnTo>
                  <a:pt x="156" y="252"/>
                </a:lnTo>
                <a:lnTo>
                  <a:pt x="150" y="258"/>
                </a:lnTo>
                <a:lnTo>
                  <a:pt x="138" y="264"/>
                </a:lnTo>
                <a:lnTo>
                  <a:pt x="114" y="264"/>
                </a:lnTo>
                <a:lnTo>
                  <a:pt x="90" y="240"/>
                </a:lnTo>
                <a:lnTo>
                  <a:pt x="84" y="240"/>
                </a:lnTo>
                <a:lnTo>
                  <a:pt x="78" y="246"/>
                </a:lnTo>
                <a:lnTo>
                  <a:pt x="66" y="246"/>
                </a:lnTo>
                <a:lnTo>
                  <a:pt x="60" y="240"/>
                </a:lnTo>
                <a:lnTo>
                  <a:pt x="48" y="240"/>
                </a:lnTo>
                <a:lnTo>
                  <a:pt x="42" y="234"/>
                </a:lnTo>
                <a:lnTo>
                  <a:pt x="36" y="240"/>
                </a:lnTo>
                <a:lnTo>
                  <a:pt x="30" y="252"/>
                </a:lnTo>
                <a:lnTo>
                  <a:pt x="30" y="258"/>
                </a:lnTo>
                <a:lnTo>
                  <a:pt x="36" y="270"/>
                </a:lnTo>
                <a:lnTo>
                  <a:pt x="36" y="294"/>
                </a:lnTo>
                <a:lnTo>
                  <a:pt x="42" y="300"/>
                </a:lnTo>
                <a:lnTo>
                  <a:pt x="42" y="306"/>
                </a:lnTo>
                <a:lnTo>
                  <a:pt x="18" y="312"/>
                </a:lnTo>
                <a:lnTo>
                  <a:pt x="30" y="330"/>
                </a:lnTo>
                <a:lnTo>
                  <a:pt x="24" y="330"/>
                </a:lnTo>
                <a:lnTo>
                  <a:pt x="18" y="336"/>
                </a:lnTo>
                <a:lnTo>
                  <a:pt x="6" y="342"/>
                </a:lnTo>
                <a:lnTo>
                  <a:pt x="0" y="348"/>
                </a:lnTo>
                <a:lnTo>
                  <a:pt x="0" y="354"/>
                </a:lnTo>
                <a:lnTo>
                  <a:pt x="12" y="366"/>
                </a:lnTo>
                <a:lnTo>
                  <a:pt x="12" y="396"/>
                </a:lnTo>
                <a:lnTo>
                  <a:pt x="36" y="396"/>
                </a:lnTo>
                <a:lnTo>
                  <a:pt x="42" y="402"/>
                </a:lnTo>
                <a:lnTo>
                  <a:pt x="42" y="408"/>
                </a:lnTo>
                <a:lnTo>
                  <a:pt x="24" y="426"/>
                </a:lnTo>
                <a:lnTo>
                  <a:pt x="18" y="438"/>
                </a:lnTo>
                <a:lnTo>
                  <a:pt x="30" y="462"/>
                </a:lnTo>
                <a:lnTo>
                  <a:pt x="42" y="480"/>
                </a:lnTo>
                <a:lnTo>
                  <a:pt x="54" y="504"/>
                </a:lnTo>
                <a:lnTo>
                  <a:pt x="60" y="510"/>
                </a:lnTo>
                <a:lnTo>
                  <a:pt x="60" y="564"/>
                </a:lnTo>
                <a:lnTo>
                  <a:pt x="66" y="570"/>
                </a:lnTo>
                <a:lnTo>
                  <a:pt x="72" y="570"/>
                </a:lnTo>
                <a:lnTo>
                  <a:pt x="84" y="576"/>
                </a:lnTo>
                <a:lnTo>
                  <a:pt x="120" y="576"/>
                </a:lnTo>
                <a:lnTo>
                  <a:pt x="126" y="582"/>
                </a:lnTo>
                <a:lnTo>
                  <a:pt x="138" y="606"/>
                </a:lnTo>
                <a:lnTo>
                  <a:pt x="114" y="654"/>
                </a:lnTo>
                <a:lnTo>
                  <a:pt x="108" y="660"/>
                </a:lnTo>
                <a:lnTo>
                  <a:pt x="102" y="672"/>
                </a:lnTo>
                <a:lnTo>
                  <a:pt x="84" y="690"/>
                </a:lnTo>
                <a:lnTo>
                  <a:pt x="84" y="702"/>
                </a:lnTo>
                <a:lnTo>
                  <a:pt x="120" y="702"/>
                </a:lnTo>
                <a:lnTo>
                  <a:pt x="132" y="708"/>
                </a:lnTo>
                <a:lnTo>
                  <a:pt x="150" y="720"/>
                </a:lnTo>
                <a:lnTo>
                  <a:pt x="168" y="726"/>
                </a:lnTo>
                <a:lnTo>
                  <a:pt x="192" y="738"/>
                </a:lnTo>
                <a:lnTo>
                  <a:pt x="210" y="738"/>
                </a:lnTo>
                <a:lnTo>
                  <a:pt x="228" y="732"/>
                </a:lnTo>
                <a:lnTo>
                  <a:pt x="234" y="732"/>
                </a:lnTo>
                <a:lnTo>
                  <a:pt x="240" y="726"/>
                </a:lnTo>
                <a:lnTo>
                  <a:pt x="294" y="726"/>
                </a:lnTo>
                <a:lnTo>
                  <a:pt x="294" y="732"/>
                </a:lnTo>
                <a:lnTo>
                  <a:pt x="318" y="732"/>
                </a:lnTo>
                <a:lnTo>
                  <a:pt x="324" y="726"/>
                </a:lnTo>
                <a:lnTo>
                  <a:pt x="348" y="726"/>
                </a:lnTo>
                <a:lnTo>
                  <a:pt x="366" y="720"/>
                </a:lnTo>
                <a:lnTo>
                  <a:pt x="396" y="720"/>
                </a:lnTo>
                <a:lnTo>
                  <a:pt x="444" y="696"/>
                </a:lnTo>
                <a:lnTo>
                  <a:pt x="450" y="696"/>
                </a:lnTo>
                <a:lnTo>
                  <a:pt x="456" y="690"/>
                </a:lnTo>
                <a:lnTo>
                  <a:pt x="456" y="660"/>
                </a:lnTo>
                <a:lnTo>
                  <a:pt x="450" y="654"/>
                </a:lnTo>
                <a:lnTo>
                  <a:pt x="450" y="636"/>
                </a:lnTo>
                <a:lnTo>
                  <a:pt x="444" y="624"/>
                </a:lnTo>
                <a:lnTo>
                  <a:pt x="444" y="606"/>
                </a:lnTo>
                <a:lnTo>
                  <a:pt x="450" y="594"/>
                </a:lnTo>
                <a:lnTo>
                  <a:pt x="462" y="588"/>
                </a:lnTo>
                <a:lnTo>
                  <a:pt x="468" y="576"/>
                </a:lnTo>
                <a:lnTo>
                  <a:pt x="486" y="576"/>
                </a:lnTo>
                <a:lnTo>
                  <a:pt x="486" y="588"/>
                </a:lnTo>
                <a:lnTo>
                  <a:pt x="528" y="588"/>
                </a:lnTo>
                <a:lnTo>
                  <a:pt x="534" y="582"/>
                </a:lnTo>
                <a:lnTo>
                  <a:pt x="534" y="576"/>
                </a:lnTo>
                <a:lnTo>
                  <a:pt x="528" y="570"/>
                </a:lnTo>
                <a:lnTo>
                  <a:pt x="522" y="570"/>
                </a:lnTo>
                <a:lnTo>
                  <a:pt x="522" y="564"/>
                </a:lnTo>
                <a:lnTo>
                  <a:pt x="528" y="558"/>
                </a:lnTo>
                <a:lnTo>
                  <a:pt x="534" y="558"/>
                </a:lnTo>
                <a:lnTo>
                  <a:pt x="546" y="552"/>
                </a:lnTo>
                <a:lnTo>
                  <a:pt x="552" y="546"/>
                </a:lnTo>
                <a:lnTo>
                  <a:pt x="564" y="540"/>
                </a:lnTo>
                <a:lnTo>
                  <a:pt x="594" y="540"/>
                </a:lnTo>
                <a:lnTo>
                  <a:pt x="594" y="552"/>
                </a:lnTo>
                <a:lnTo>
                  <a:pt x="600" y="558"/>
                </a:lnTo>
                <a:lnTo>
                  <a:pt x="612" y="558"/>
                </a:lnTo>
                <a:lnTo>
                  <a:pt x="624" y="552"/>
                </a:lnTo>
                <a:lnTo>
                  <a:pt x="630" y="540"/>
                </a:lnTo>
                <a:lnTo>
                  <a:pt x="636" y="534"/>
                </a:lnTo>
                <a:lnTo>
                  <a:pt x="636" y="528"/>
                </a:lnTo>
                <a:lnTo>
                  <a:pt x="630" y="522"/>
                </a:lnTo>
                <a:lnTo>
                  <a:pt x="630" y="510"/>
                </a:lnTo>
                <a:lnTo>
                  <a:pt x="624" y="498"/>
                </a:lnTo>
                <a:lnTo>
                  <a:pt x="624" y="480"/>
                </a:lnTo>
                <a:lnTo>
                  <a:pt x="630" y="474"/>
                </a:lnTo>
                <a:lnTo>
                  <a:pt x="636" y="474"/>
                </a:lnTo>
                <a:lnTo>
                  <a:pt x="636" y="438"/>
                </a:lnTo>
                <a:lnTo>
                  <a:pt x="642" y="432"/>
                </a:lnTo>
                <a:lnTo>
                  <a:pt x="660" y="432"/>
                </a:lnTo>
                <a:lnTo>
                  <a:pt x="690" y="414"/>
                </a:lnTo>
                <a:lnTo>
                  <a:pt x="684" y="414"/>
                </a:lnTo>
                <a:lnTo>
                  <a:pt x="672" y="408"/>
                </a:lnTo>
                <a:lnTo>
                  <a:pt x="672" y="402"/>
                </a:lnTo>
                <a:lnTo>
                  <a:pt x="666" y="396"/>
                </a:lnTo>
                <a:lnTo>
                  <a:pt x="666" y="390"/>
                </a:lnTo>
                <a:lnTo>
                  <a:pt x="654" y="384"/>
                </a:lnTo>
                <a:lnTo>
                  <a:pt x="642" y="372"/>
                </a:lnTo>
                <a:lnTo>
                  <a:pt x="642" y="360"/>
                </a:lnTo>
                <a:lnTo>
                  <a:pt x="660" y="360"/>
                </a:lnTo>
                <a:lnTo>
                  <a:pt x="666" y="366"/>
                </a:lnTo>
                <a:lnTo>
                  <a:pt x="684" y="372"/>
                </a:lnTo>
                <a:lnTo>
                  <a:pt x="690" y="372"/>
                </a:lnTo>
                <a:lnTo>
                  <a:pt x="696" y="366"/>
                </a:lnTo>
                <a:lnTo>
                  <a:pt x="714" y="366"/>
                </a:lnTo>
                <a:lnTo>
                  <a:pt x="714" y="336"/>
                </a:lnTo>
                <a:lnTo>
                  <a:pt x="708" y="330"/>
                </a:lnTo>
                <a:lnTo>
                  <a:pt x="708" y="318"/>
                </a:lnTo>
                <a:lnTo>
                  <a:pt x="714" y="306"/>
                </a:lnTo>
                <a:lnTo>
                  <a:pt x="738" y="282"/>
                </a:lnTo>
                <a:lnTo>
                  <a:pt x="738" y="276"/>
                </a:lnTo>
                <a:lnTo>
                  <a:pt x="732" y="264"/>
                </a:lnTo>
                <a:lnTo>
                  <a:pt x="726" y="258"/>
                </a:lnTo>
                <a:lnTo>
                  <a:pt x="726" y="228"/>
                </a:lnTo>
                <a:lnTo>
                  <a:pt x="696" y="198"/>
                </a:lnTo>
                <a:lnTo>
                  <a:pt x="696" y="192"/>
                </a:lnTo>
                <a:lnTo>
                  <a:pt x="702" y="186"/>
                </a:lnTo>
                <a:lnTo>
                  <a:pt x="708" y="174"/>
                </a:lnTo>
                <a:lnTo>
                  <a:pt x="714" y="168"/>
                </a:lnTo>
                <a:lnTo>
                  <a:pt x="738" y="156"/>
                </a:lnTo>
                <a:lnTo>
                  <a:pt x="744" y="150"/>
                </a:lnTo>
                <a:lnTo>
                  <a:pt x="768" y="138"/>
                </a:lnTo>
                <a:lnTo>
                  <a:pt x="774" y="138"/>
                </a:lnTo>
                <a:lnTo>
                  <a:pt x="780" y="132"/>
                </a:lnTo>
                <a:lnTo>
                  <a:pt x="822" y="132"/>
                </a:lnTo>
                <a:lnTo>
                  <a:pt x="828" y="126"/>
                </a:lnTo>
                <a:lnTo>
                  <a:pt x="852" y="126"/>
                </a:lnTo>
                <a:lnTo>
                  <a:pt x="864" y="132"/>
                </a:lnTo>
                <a:lnTo>
                  <a:pt x="876" y="132"/>
                </a:lnTo>
                <a:lnTo>
                  <a:pt x="882" y="126"/>
                </a:lnTo>
                <a:lnTo>
                  <a:pt x="894" y="126"/>
                </a:lnTo>
                <a:lnTo>
                  <a:pt x="900" y="120"/>
                </a:lnTo>
                <a:lnTo>
                  <a:pt x="894" y="114"/>
                </a:lnTo>
                <a:lnTo>
                  <a:pt x="894" y="108"/>
                </a:lnTo>
                <a:close/>
              </a:path>
            </a:pathLst>
          </a:custGeom>
          <a:solidFill>
            <a:srgbClr val="D9D9D9"/>
          </a:solidFill>
          <a:ln w="9525">
            <a:solidFill>
              <a:srgbClr val="565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97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6DF29C-5D7B-253E-94F2-AEE637DFF215}"/>
              </a:ext>
            </a:extLst>
          </p:cNvPr>
          <p:cNvGrpSpPr/>
          <p:nvPr/>
        </p:nvGrpSpPr>
        <p:grpSpPr>
          <a:xfrm>
            <a:off x="765082" y="964132"/>
            <a:ext cx="10378438" cy="5063822"/>
            <a:chOff x="829624" y="1419617"/>
            <a:chExt cx="10378438" cy="5063822"/>
          </a:xfrm>
        </p:grpSpPr>
        <p:sp>
          <p:nvSpPr>
            <p:cNvPr id="2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5B31907F-E61A-5A75-2F47-22B04A215DF6}"/>
                </a:ext>
              </a:extLst>
            </p:cNvPr>
            <p:cNvSpPr>
              <a:spLocks/>
            </p:cNvSpPr>
            <p:nvPr/>
          </p:nvSpPr>
          <p:spPr bwMode="gray">
            <a:xfrm>
              <a:off x="5924797" y="2527904"/>
              <a:ext cx="215756" cy="95891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5C06A058-341C-DB45-5EA7-655B06E20E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32591" y="2597979"/>
              <a:ext cx="366971" cy="390943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719660C8-EEC6-8BD6-DA64-DCA68093F99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46505" y="2621952"/>
              <a:ext cx="173343" cy="12908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7C7BD01-83E6-5516-216B-1F81CDB62A3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1152" y="4978678"/>
              <a:ext cx="260015" cy="260015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46C8B692-8375-0BB3-A845-D397AF6E8B41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6032" y="4694691"/>
              <a:ext cx="392789" cy="376191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5CAE63F0-2434-D01C-8A5E-E8D8E1B7C16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20176" y="3662008"/>
              <a:ext cx="344842" cy="236041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C660C22B-E5E7-787B-E0EA-01E311F6A7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859" y="3333764"/>
              <a:ext cx="282143" cy="241574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9F6F4DB3-905C-BE18-E2F9-6B603AE46E70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8030" y="3151200"/>
              <a:ext cx="20286" cy="44258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7C5FC3-84BD-0E95-6246-F2AA2E548CDC}"/>
                </a:ext>
              </a:extLst>
            </p:cNvPr>
            <p:cNvSpPr>
              <a:spLocks/>
            </p:cNvSpPr>
            <p:nvPr/>
          </p:nvSpPr>
          <p:spPr bwMode="gray">
            <a:xfrm>
              <a:off x="7322602" y="2658834"/>
              <a:ext cx="558755" cy="3134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B1529ACA-5F74-736D-6AE4-02E6BE1B7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8967514" y="3496043"/>
              <a:ext cx="285830" cy="562443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05F5915-9A95-8F12-979B-F56B60F78F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49466" y="3922025"/>
              <a:ext cx="449952" cy="438889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98627801-C575-FF19-71FA-8D3BB1325E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9624" y="1758928"/>
              <a:ext cx="1449440" cy="626985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EF6713E5-A07A-3915-C2DA-C785746D91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77476" y="2513153"/>
              <a:ext cx="1847760" cy="916505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29802186-20F2-7FCB-BBB4-026AEDB0D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48789" y="5530054"/>
              <a:ext cx="173343" cy="180719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41A888C7-6B06-A3A0-91B9-9FE0E7312F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26896" y="2105611"/>
              <a:ext cx="272922" cy="38910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5ADD907B-5742-DDAA-9190-74179F5D4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7298629" y="3376178"/>
              <a:ext cx="158591" cy="151215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2A6DD2EA-BEB7-2FFF-D0B1-CF55429B1662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5453" y="2406196"/>
              <a:ext cx="527405" cy="29505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B1ABE20-FF90-4C1F-923E-2D7253B7F0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96036" y="4226294"/>
              <a:ext cx="184406" cy="21760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1ED1E76-2A73-163C-7320-89AF98EAA42A}"/>
                </a:ext>
              </a:extLst>
            </p:cNvPr>
            <p:cNvSpPr>
              <a:spLocks/>
            </p:cNvSpPr>
            <p:nvPr/>
          </p:nvSpPr>
          <p:spPr bwMode="gray">
            <a:xfrm>
              <a:off x="7237774" y="2760259"/>
              <a:ext cx="475770" cy="285833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4F2D5A09-76CA-8177-E87B-FEA7619ACA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4253" y="2782386"/>
              <a:ext cx="626985" cy="23972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464D7DA8-A6D9-804A-2DDB-335690DBF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8409" y="2966794"/>
              <a:ext cx="129085" cy="26923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5F2668FC-B611-CA69-5244-73D118955F92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6550" y="3964436"/>
              <a:ext cx="66386" cy="189941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6FA9B51-A071-46D6-D414-3613C07B0F77}"/>
                </a:ext>
              </a:extLst>
            </p:cNvPr>
            <p:cNvSpPr>
              <a:spLocks/>
            </p:cNvSpPr>
            <p:nvPr/>
          </p:nvSpPr>
          <p:spPr bwMode="gray">
            <a:xfrm>
              <a:off x="8829207" y="3608530"/>
              <a:ext cx="291364" cy="560598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B5262C0F-399F-AFF8-848F-B533514AD6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94192" y="4423611"/>
              <a:ext cx="361438" cy="409384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8C0F3EF-0D24-29F8-DFDF-41897D62123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19076" y="2828489"/>
              <a:ext cx="260015" cy="164123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A141E53D-9988-7FDF-EDF5-3AC58F77B5FB}"/>
                </a:ext>
              </a:extLst>
            </p:cNvPr>
            <p:cNvSpPr>
              <a:spLocks/>
            </p:cNvSpPr>
            <p:nvPr/>
          </p:nvSpPr>
          <p:spPr bwMode="gray">
            <a:xfrm>
              <a:off x="9541019" y="3422279"/>
              <a:ext cx="57167" cy="127241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A80CBC0F-917D-0917-0087-350F0B57BD57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2" y="2963106"/>
              <a:ext cx="212068" cy="19547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355CB63-0BE3-6DB8-D2FE-075853A88E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7839" y="2570318"/>
              <a:ext cx="136462" cy="7560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7B523804-FFDA-FBB8-69E5-76E433D5AA9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72742" y="1829001"/>
              <a:ext cx="326402" cy="466551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3B6BCC0-0DDF-5658-903F-8C3C6E21184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6321" y="5362243"/>
              <a:ext cx="47946" cy="6269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C5CE1EA-4142-8DA2-39D8-C1188BCB233E}"/>
                </a:ext>
              </a:extLst>
            </p:cNvPr>
            <p:cNvSpPr>
              <a:spLocks/>
            </p:cNvSpPr>
            <p:nvPr/>
          </p:nvSpPr>
          <p:spPr bwMode="gray">
            <a:xfrm>
              <a:off x="3652899" y="4158064"/>
              <a:ext cx="138307" cy="158591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udan">
              <a:extLst>
                <a:ext uri="{FF2B5EF4-FFF2-40B4-BE49-F238E27FC236}">
                  <a16:creationId xmlns:a16="http://schemas.microsoft.com/office/drawing/2014/main" id="{92264711-626B-A6C9-196D-A5DA69E62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5" y="3503872"/>
              <a:ext cx="563463" cy="552786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outh Sudan">
              <a:extLst>
                <a:ext uri="{FF2B5EF4-FFF2-40B4-BE49-F238E27FC236}">
                  <a16:creationId xmlns:a16="http://schemas.microsoft.com/office/drawing/2014/main" id="{24812D54-21EC-477B-5979-9519D3BF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306" y="3915494"/>
              <a:ext cx="405693" cy="339265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0785348D-F6FA-E369-9A61-D0C937B541C0}"/>
                </a:ext>
              </a:extLst>
            </p:cNvPr>
            <p:cNvSpPr>
              <a:spLocks/>
            </p:cNvSpPr>
            <p:nvPr/>
          </p:nvSpPr>
          <p:spPr bwMode="gray">
            <a:xfrm>
              <a:off x="8268611" y="4019758"/>
              <a:ext cx="81139" cy="143837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DD46E93-C257-6E29-93BC-D0FE09C06A4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47600" y="2723377"/>
              <a:ext cx="413071" cy="29136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46682431-3DD5-A039-0184-0B0612A804D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46085" y="5227627"/>
              <a:ext cx="534782" cy="481303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1A36AA64-3019-6DD4-AE21-35951570B7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7759" y="3927556"/>
              <a:ext cx="337466" cy="52187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4632C74-8497-F77B-D3F0-01593D9146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48467" y="4639366"/>
              <a:ext cx="175188" cy="164123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3DEBE5A6-27F2-54AD-37ED-7E54F2C03E3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437" y="2603511"/>
              <a:ext cx="99580" cy="5716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2497C612-5E53-1010-B683-56BB810A5598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6862" y="2507619"/>
              <a:ext cx="167812" cy="68231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83D07024-29D9-4AD1-CA1F-7CD16F0D76E6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9503" y="4001318"/>
              <a:ext cx="97736" cy="127241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54E334A7-C2F3-E6BE-75BA-BD036CC2599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406" y="2633016"/>
              <a:ext cx="129085" cy="141528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4BDFD034-7790-CEC9-685F-3EE283F8DC5A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1771" y="3744993"/>
              <a:ext cx="195472" cy="173342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4CAECC69-A3F5-143A-AEE5-D0EF67E4A96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8031" y="3162267"/>
              <a:ext cx="700747" cy="601167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D4575BB-B29D-A031-AA12-20D13E90A71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8376" y="4423611"/>
              <a:ext cx="70075" cy="70074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167024BD-1D2D-709A-655C-CF3F2C4A3F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2606" y="2159091"/>
              <a:ext cx="141994" cy="564285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DFD287CA-4F7C-9259-B870-AAE4CFEC80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4315" y="1460186"/>
              <a:ext cx="4267183" cy="1359081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F9673AC5-E7CE-2917-54AC-9EE2383663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1976" y="2555567"/>
              <a:ext cx="289519" cy="173342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3654BEB4-0F0C-4BD1-36EC-4AE5E76C9E4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74655" y="3387242"/>
              <a:ext cx="31350" cy="68231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C94E88AB-6099-E921-FB91-FB64619F2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85509" y="3685983"/>
              <a:ext cx="64544" cy="2766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62E3D244-D493-B6D5-34EB-9A6404A4A1A0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1005" y="2786075"/>
              <a:ext cx="106957" cy="193629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19EA45C-3089-84CF-DADB-F33607A6E73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5723" y="2315837"/>
              <a:ext cx="295052" cy="212069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CA3E4924-7ECF-CDBE-C337-E4C21A8EC7F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24424" y="3673074"/>
              <a:ext cx="337466" cy="56613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B4AE502-4CCB-65F4-B907-0DE7724932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872857" y="4383042"/>
              <a:ext cx="444422" cy="702593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051-9C3A-A999-7FF9-A6BBA2483BA0}"/>
                </a:ext>
              </a:extLst>
            </p:cNvPr>
            <p:cNvSpPr>
              <a:spLocks/>
            </p:cNvSpPr>
            <p:nvPr/>
          </p:nvSpPr>
          <p:spPr bwMode="gray">
            <a:xfrm>
              <a:off x="3551474" y="5116983"/>
              <a:ext cx="282143" cy="31902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D87C6ED1-6EC4-8659-D6DE-8FB2242245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13686" y="4454960"/>
              <a:ext cx="512651" cy="342998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1CD7B67A-CDBA-31E4-F690-2BAC936DC1D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24910" y="4019758"/>
              <a:ext cx="191784" cy="92204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96AE17-4010-2BED-093B-F6EB3921A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0771" y="2977858"/>
              <a:ext cx="496056" cy="497900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0DDE143E-12E8-8791-1252-656A38F3A5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5757" y="3728394"/>
              <a:ext cx="44258" cy="29505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A66D60C7-D10D-A81D-1F6F-DD11D75881CF}"/>
                </a:ext>
              </a:extLst>
            </p:cNvPr>
            <p:cNvSpPr>
              <a:spLocks/>
            </p:cNvSpPr>
            <p:nvPr/>
          </p:nvSpPr>
          <p:spPr bwMode="gray">
            <a:xfrm>
              <a:off x="7326289" y="3433345"/>
              <a:ext cx="254483" cy="317179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E3C98525-1984-A752-BDA4-FC2606135B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06775" y="1495225"/>
              <a:ext cx="641735" cy="706280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45D226F-1F55-FC51-3739-C099B9D90A2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4286" y="3857480"/>
              <a:ext cx="394632" cy="363283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5761D95A-2DC7-27D3-6AD5-5241D0952C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1303" y="3492355"/>
              <a:ext cx="523714" cy="444423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C42B8EB-ED58-E042-2CF3-25F0220AE7A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2917" y="3820599"/>
              <a:ext cx="153058" cy="156747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4CC749F-176F-D79F-E5D6-071BD6BC9A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608737" y="5688644"/>
              <a:ext cx="599325" cy="462864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15E7FEB-353A-3E13-F774-FA7115820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3885252" y="2437545"/>
              <a:ext cx="201004" cy="180719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3798AEB0-E9CF-9FA5-C6A0-0F30F8A4B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5733011" y="2365628"/>
              <a:ext cx="127240" cy="9957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F30D54BF-C1CF-9E4B-64E0-6048C3D60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8204068" y="3226808"/>
              <a:ext cx="276610" cy="154902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11293016-A022-A88A-B3ED-1084CD8728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1182" y="5028467"/>
              <a:ext cx="449952" cy="459175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BAFDFC3E-5365-A3C4-239E-3F1AC6056AD2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269" y="3300572"/>
              <a:ext cx="300584" cy="70628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FBE6492B-1E93-78BB-0DF8-CD4523E2F663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5258" y="4783206"/>
              <a:ext cx="359594" cy="63067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06501819-6465-44ED-73A6-334A7905AB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3476" y="3022117"/>
              <a:ext cx="400165" cy="311648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A24791E2-D09B-80A6-7931-24971B94ED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2186" y="2728909"/>
              <a:ext cx="53478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A2266CF3-A9F3-6301-028B-050542D6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8220664" y="2411729"/>
              <a:ext cx="990268" cy="392788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B9743687-9524-5333-BC81-54C6C71D677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30070" y="2548188"/>
              <a:ext cx="101425" cy="112488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85BDE4B9-D914-36EA-62C7-FF953D6B79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3369" y="3143826"/>
              <a:ext cx="877778" cy="687839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75BFE0EC-EA4E-71CF-83BA-EF719F8B3AA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6788" y="3009208"/>
              <a:ext cx="14753" cy="1290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B9A4C089-52BF-2CDB-AA7D-9682689D7570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862" y="3350362"/>
              <a:ext cx="403852" cy="473926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291124EC-182C-FE44-B362-5CBD301E5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6388" y="3433345"/>
              <a:ext cx="547690" cy="56613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7DEF490-80EF-5D6B-2C34-8A9CDB26201A}"/>
                </a:ext>
              </a:extLst>
            </p:cNvPr>
            <p:cNvSpPr>
              <a:spLocks/>
            </p:cNvSpPr>
            <p:nvPr/>
          </p:nvSpPr>
          <p:spPr bwMode="gray">
            <a:xfrm>
              <a:off x="8952762" y="4128559"/>
              <a:ext cx="143838" cy="20653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410676B9-CDF7-F9A1-6EC0-EF81260B443E}"/>
                </a:ext>
              </a:extLst>
            </p:cNvPr>
            <p:cNvSpPr>
              <a:spLocks/>
            </p:cNvSpPr>
            <p:nvPr/>
          </p:nvSpPr>
          <p:spPr bwMode="gray">
            <a:xfrm>
              <a:off x="9290226" y="4104587"/>
              <a:ext cx="324557" cy="24895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746F9D33-0414-BC10-984F-379EF4CB82C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91930" y="4742634"/>
              <a:ext cx="110644" cy="29505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F5A8114C-3CF2-13BB-5399-EE487BBF493E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4642" y="4851437"/>
              <a:ext cx="280298" cy="514497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7430F4-8101-2E78-4CAF-37B10B2E78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8571" y="2773166"/>
              <a:ext cx="77450" cy="6085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7DA730CD-A85D-0FAF-5110-B2B4C867CEF2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0463" y="2487335"/>
              <a:ext cx="23973" cy="20286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781C04C-44B2-4DEF-857A-750FA41E8E2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5665" y="2256826"/>
              <a:ext cx="160435" cy="9220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B5A73EAC-2D4F-A878-1FFB-931871595F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7419" y="2590604"/>
              <a:ext cx="7376" cy="1106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E5EBE60-1A0E-EAD7-D298-7F3B51A1892C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3732" y="3121695"/>
              <a:ext cx="518185" cy="523716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50A91C7E-A421-225E-C506-44B3786613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7452" y="4058485"/>
              <a:ext cx="145682" cy="162278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C20D3247-F5EE-47A7-44B1-C6199AE3F4F1}"/>
                </a:ext>
              </a:extLst>
            </p:cNvPr>
            <p:cNvSpPr>
              <a:spLocks/>
            </p:cNvSpPr>
            <p:nvPr/>
          </p:nvSpPr>
          <p:spPr bwMode="gray">
            <a:xfrm>
              <a:off x="6485394" y="5472889"/>
              <a:ext cx="79297" cy="77451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DBA29F95-1098-9B14-F128-E4FDB232C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8811" y="3068217"/>
              <a:ext cx="51634" cy="73763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6D949038-437C-3E5C-8540-2FC37D7687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1976" y="2199660"/>
              <a:ext cx="201004" cy="84827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C01EB6CF-0E62-B0DF-6B0F-2FB13D854188}"/>
                </a:ext>
              </a:extLst>
            </p:cNvPr>
            <p:cNvSpPr>
              <a:spLocks/>
            </p:cNvSpPr>
            <p:nvPr/>
          </p:nvSpPr>
          <p:spPr bwMode="gray">
            <a:xfrm>
              <a:off x="8904817" y="3529237"/>
              <a:ext cx="283987" cy="328246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26603E1-395A-4DD7-4F98-21DAFDEB3A3A}"/>
                </a:ext>
              </a:extLst>
            </p:cNvPr>
            <p:cNvSpPr>
              <a:spLocks/>
            </p:cNvSpPr>
            <p:nvPr/>
          </p:nvSpPr>
          <p:spPr bwMode="gray">
            <a:xfrm>
              <a:off x="7772555" y="2745505"/>
              <a:ext cx="317179" cy="147526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AFF6DF7D-2258-9706-B7DD-2E8838228779}"/>
                </a:ext>
              </a:extLst>
            </p:cNvPr>
            <p:cNvSpPr>
              <a:spLocks/>
            </p:cNvSpPr>
            <p:nvPr/>
          </p:nvSpPr>
          <p:spPr bwMode="gray">
            <a:xfrm>
              <a:off x="7119755" y="3243405"/>
              <a:ext cx="64544" cy="5716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58D40656-8187-18CA-B88A-0CECE1F5EC6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43597" y="2730380"/>
              <a:ext cx="60776" cy="61228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231E27EB-CBCA-8A1A-1719-DB1BFBD83B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81591" y="2920692"/>
              <a:ext cx="129085" cy="201004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07AEB8F5-6A5F-0516-8508-8D7E36B23BAA}"/>
                </a:ext>
              </a:extLst>
            </p:cNvPr>
            <p:cNvSpPr>
              <a:spLocks/>
            </p:cNvSpPr>
            <p:nvPr/>
          </p:nvSpPr>
          <p:spPr bwMode="gray">
            <a:xfrm>
              <a:off x="9474632" y="2754725"/>
              <a:ext cx="154902" cy="197316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3339CC29-2734-5DB2-3DAD-862E22EF938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3" y="4206012"/>
              <a:ext cx="265548" cy="359596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52093FC-2476-9CE3-CAEF-6F4448C148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14642" y="2295552"/>
              <a:ext cx="1185740" cy="549534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7F1DAC5E-DF87-BECD-6011-7A2EDF8F96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3" y="3119852"/>
              <a:ext cx="132773" cy="158591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6B323C0A-7A52-4827-45B1-9973F7E3FA7A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7474" y="3685983"/>
              <a:ext cx="73763" cy="23973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A9E4DCF3-D432-7735-43B1-A8845DD686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55353" y="2658834"/>
              <a:ext cx="413071" cy="805859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DF2B86B-BCD9-48E8-5D94-7560985165C2}"/>
                </a:ext>
              </a:extLst>
            </p:cNvPr>
            <p:cNvSpPr>
              <a:spLocks/>
            </p:cNvSpPr>
            <p:nvPr/>
          </p:nvSpPr>
          <p:spPr bwMode="gray">
            <a:xfrm>
              <a:off x="6715902" y="3114320"/>
              <a:ext cx="47946" cy="151215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72746AF-2E4E-7CFE-5AD1-1B6FFA7A9BCA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1288" y="2299240"/>
              <a:ext cx="132773" cy="140149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EB60A132-CEE6-B9E8-E4DC-B28CD55D695A}"/>
                </a:ext>
              </a:extLst>
            </p:cNvPr>
            <p:cNvSpPr>
              <a:spLocks/>
            </p:cNvSpPr>
            <p:nvPr/>
          </p:nvSpPr>
          <p:spPr bwMode="gray">
            <a:xfrm>
              <a:off x="6854208" y="2966794"/>
              <a:ext cx="322714" cy="311648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79044E91-E195-63ED-9BC7-F7BD0B57737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92513" y="2872746"/>
              <a:ext cx="678618" cy="5569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66751A95-24EF-6190-CF15-234C3B09AD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94171" y="4169128"/>
              <a:ext cx="1539800" cy="614076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55C5258-93C3-1671-5F78-406897F57D1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50006" y="3016585"/>
              <a:ext cx="922036" cy="1111975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037C0AC-EB12-A32F-4757-FDF087B1705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7301" y="1910141"/>
              <a:ext cx="269235" cy="105113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1EEC957F-7CE5-FEBD-6353-5776CA694A9E}"/>
                </a:ext>
              </a:extLst>
            </p:cNvPr>
            <p:cNvSpPr>
              <a:spLocks/>
            </p:cNvSpPr>
            <p:nvPr/>
          </p:nvSpPr>
          <p:spPr bwMode="gray">
            <a:xfrm>
              <a:off x="6120268" y="2544502"/>
              <a:ext cx="201004" cy="105113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5C5EFE4D-92E8-1D1A-A6E1-728FDF78387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282" y="3776342"/>
              <a:ext cx="210225" cy="116177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2A6AF71-BEC2-07B7-9D2D-6922596627A2}"/>
                </a:ext>
              </a:extLst>
            </p:cNvPr>
            <p:cNvSpPr>
              <a:spLocks/>
            </p:cNvSpPr>
            <p:nvPr/>
          </p:nvSpPr>
          <p:spPr bwMode="gray">
            <a:xfrm>
              <a:off x="3147623" y="3628815"/>
              <a:ext cx="92204" cy="73763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E8E11F6B-052B-F42A-5B11-245161F50D90}"/>
                </a:ext>
              </a:extLst>
            </p:cNvPr>
            <p:cNvSpPr>
              <a:spLocks/>
            </p:cNvSpPr>
            <p:nvPr/>
          </p:nvSpPr>
          <p:spPr bwMode="gray">
            <a:xfrm>
              <a:off x="3767231" y="4165440"/>
              <a:ext cx="95892" cy="140149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C577E7ED-BBED-DEBB-3D63-2D76969C61E2}"/>
                </a:ext>
              </a:extLst>
            </p:cNvPr>
            <p:cNvSpPr>
              <a:spLocks/>
            </p:cNvSpPr>
            <p:nvPr/>
          </p:nvSpPr>
          <p:spPr bwMode="gray">
            <a:xfrm>
              <a:off x="3542255" y="4064016"/>
              <a:ext cx="153058" cy="27476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1000B30F-DB09-6CDB-57FD-37B48FF3F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9926" y="3899895"/>
              <a:ext cx="86672" cy="73763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804D331-A7E0-79D4-538C-91A9437E2AF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2340" y="3903584"/>
              <a:ext cx="245262" cy="208381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FBC2C5E-A576-8331-6890-05185CDDDF23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548" y="3704424"/>
              <a:ext cx="140149" cy="158591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4AE446A-276B-ED5E-5C16-FAFD42A072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60018" y="1419617"/>
              <a:ext cx="1322199" cy="71918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D314A78E-9DAA-F347-0ABC-BA9B5ED93F5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56727" y="2798984"/>
              <a:ext cx="250792" cy="260015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48EC0A70-A152-5371-E003-0BECDF1F4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9595" y="3962593"/>
              <a:ext cx="153058" cy="243416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C15DEECD-B25B-DD10-E720-D3E53D7589C4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7839" y="2312148"/>
              <a:ext cx="265548" cy="27845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616EA077-92D8-AD8E-CDFD-FAB6641CC766}"/>
                </a:ext>
              </a:extLst>
            </p:cNvPr>
            <p:cNvSpPr>
              <a:spLocks/>
            </p:cNvSpPr>
            <p:nvPr/>
          </p:nvSpPr>
          <p:spPr bwMode="gray">
            <a:xfrm>
              <a:off x="6848675" y="2728909"/>
              <a:ext cx="217599" cy="9957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04B008AF-0E6A-D8DF-3875-17EC22C37F1A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3330" y="3861170"/>
              <a:ext cx="101425" cy="23973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500E322A-B02B-57E0-161E-0ED56F883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891602" y="4292682"/>
              <a:ext cx="197316" cy="241574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431B6E8-4B44-DFF8-F4AD-188E579579B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95126" y="2446765"/>
              <a:ext cx="429670" cy="370660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B5F108-8C96-4993-1385-04FB57E53C54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9561" y="1797653"/>
              <a:ext cx="296896" cy="33746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5A17D3B5-B984-07F5-FB21-172F78C3A71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08525" y="3818756"/>
              <a:ext cx="497900" cy="43520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A403F8A-9E1D-1263-1BBE-320E9C33EB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58571" y="2146183"/>
              <a:ext cx="164123" cy="7376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78D7CB07-38AB-EC62-ACB7-A7B545FA3D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813638" y="3698889"/>
              <a:ext cx="226822" cy="21575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B80D81B-F33F-45AD-6865-4CB4A5E48239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3732" y="4296371"/>
              <a:ext cx="68231" cy="51633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EB155433-EEA6-3AD2-4A22-62EE2442F8D3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8091" y="3835352"/>
              <a:ext cx="81139" cy="53478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B2CA4EA3-E308-962B-AE3E-159A759469E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09787" y="3180705"/>
              <a:ext cx="372503" cy="37987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E4B5EB09-868A-396F-E142-8AD81F5D28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78387" y="4324032"/>
              <a:ext cx="195472" cy="24895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64E47C0-44D9-61FD-EF7D-57F01AC767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51244" y="4698377"/>
              <a:ext cx="118021" cy="55322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223D2E17-DC14-85C6-6490-7C0D203927E3}"/>
                </a:ext>
              </a:extLst>
            </p:cNvPr>
            <p:cNvSpPr>
              <a:spLocks/>
            </p:cNvSpPr>
            <p:nvPr/>
          </p:nvSpPr>
          <p:spPr bwMode="gray">
            <a:xfrm>
              <a:off x="3226917" y="3628815"/>
              <a:ext cx="118021" cy="7929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6DA4500E-5987-7117-81A6-FBF619D5A4E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94358" y="3903583"/>
              <a:ext cx="55322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1F8415A2-F537-A9C4-9DFA-6E9BE38EFD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82381" y="2216257"/>
              <a:ext cx="130930" cy="110644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6CEE91C4-30FA-082A-C3FE-FA503454C285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8558" y="2454142"/>
              <a:ext cx="199159" cy="9036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DEC49ADA-0FCD-7672-EC46-0E741A3C366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8450" y="3031338"/>
              <a:ext cx="70075" cy="40569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D461F2C0-36C0-BFEB-72CF-615570A585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15691" y="3501575"/>
              <a:ext cx="348529" cy="12724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394E7428-98C4-199D-CC66-3C33D81110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310719" y="3977345"/>
              <a:ext cx="206536" cy="243416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1D2D742E-AADD-9807-7DA4-E5C3C023CF1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9019" y="3958904"/>
              <a:ext cx="112489" cy="10880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001A27CD-D90E-A4E6-FCDF-A2CA5B13E37F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3312" y="4180194"/>
              <a:ext cx="636205" cy="715499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8A40A0B3-CD86-DB03-6546-3EB91B9DC3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72742" y="4242892"/>
              <a:ext cx="252638" cy="330089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4030720-BF86-FAF7-14FC-9FCDB372B17A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6618" y="3910959"/>
              <a:ext cx="409383" cy="63436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BBACD3A9-28FB-9AC2-86EF-A16792791A5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76707" y="5054283"/>
              <a:ext cx="545845" cy="1429156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ADE21CDE-E0D0-CC01-77E4-187AEEBF85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14549" y="2358249"/>
              <a:ext cx="1726051" cy="1333263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960AB8B0-A5DD-783E-7619-88697416064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0193" y="3492353"/>
              <a:ext cx="350372" cy="60854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538FCF82-B5F9-22EE-C391-A0405516AADA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3386" y="3968125"/>
              <a:ext cx="431514" cy="330089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E3D9B71E-3452-86AB-7EBC-D7539DF6A7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77059" y="1430681"/>
              <a:ext cx="2627804" cy="1360926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99B6386B-30C7-D5E1-EBDC-D6D13A14833D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7915" y="3885143"/>
              <a:ext cx="258171" cy="43704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AA2442DF-D7F1-F080-2B24-6DF557DE4C67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5461" y="3831663"/>
              <a:ext cx="178875" cy="158591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820A9AA9-392E-9D55-2DCE-FF80DA8F70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573911" y="4477088"/>
              <a:ext cx="62699" cy="79296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D6735C56-1875-B7E8-9A98-D6EC913CB981}"/>
                </a:ext>
              </a:extLst>
            </p:cNvPr>
            <p:cNvSpPr>
              <a:spLocks/>
            </p:cNvSpPr>
            <p:nvPr/>
          </p:nvSpPr>
          <p:spPr bwMode="gray">
            <a:xfrm>
              <a:off x="5415833" y="3813222"/>
              <a:ext cx="269235" cy="212069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822CF2A5-A80F-29AA-3F52-E5C2FC62C3DA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3894" y="2708623"/>
              <a:ext cx="186252" cy="106956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163DE4A7-3BC7-BB1B-F07F-95F3667E1E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23650" y="4183882"/>
              <a:ext cx="1312980" cy="1484479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E8051DDC-6B35-753A-4261-12005D2C44A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2262" y="5059815"/>
              <a:ext cx="306116" cy="34484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8164B6BB-9117-0C79-0F5D-E24672B7ACF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03671" y="2666209"/>
              <a:ext cx="125396" cy="110644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D2660B0D-39A2-9679-CD41-6AB41B4BA6F0}"/>
                </a:ext>
              </a:extLst>
            </p:cNvPr>
            <p:cNvSpPr>
              <a:spLocks/>
            </p:cNvSpPr>
            <p:nvPr/>
          </p:nvSpPr>
          <p:spPr bwMode="gray">
            <a:xfrm>
              <a:off x="3280397" y="4753700"/>
              <a:ext cx="420447" cy="499744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74B89195-E822-DA83-02BF-B9AA3C4DC54D}"/>
                </a:ext>
              </a:extLst>
            </p:cNvPr>
            <p:cNvSpPr>
              <a:spLocks/>
            </p:cNvSpPr>
            <p:nvPr/>
          </p:nvSpPr>
          <p:spPr bwMode="gray">
            <a:xfrm>
              <a:off x="8497277" y="3307948"/>
              <a:ext cx="110644" cy="6269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D27FAA71-F577-49B7-7954-6585F11D872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7901" y="3914648"/>
              <a:ext cx="105113" cy="234197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947B5628-9CE6-F96E-6209-7826AD7A18A5}"/>
                </a:ext>
              </a:extLst>
            </p:cNvPr>
            <p:cNvSpPr>
              <a:spLocks/>
            </p:cNvSpPr>
            <p:nvPr/>
          </p:nvSpPr>
          <p:spPr bwMode="gray">
            <a:xfrm>
              <a:off x="2640505" y="3682294"/>
              <a:ext cx="51634" cy="99579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E543A318-5779-3B62-7B4A-82856F4D99E8}"/>
                </a:ext>
              </a:extLst>
            </p:cNvPr>
            <p:cNvSpPr>
              <a:spLocks/>
            </p:cNvSpPr>
            <p:nvPr/>
          </p:nvSpPr>
          <p:spPr bwMode="gray">
            <a:xfrm>
              <a:off x="5727481" y="2439390"/>
              <a:ext cx="105113" cy="71919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01C1315C-B37E-9F26-5EA9-8C61FC7D399F}"/>
                </a:ext>
              </a:extLst>
            </p:cNvPr>
            <p:cNvSpPr>
              <a:spLocks/>
            </p:cNvSpPr>
            <p:nvPr/>
          </p:nvSpPr>
          <p:spPr bwMode="gray">
            <a:xfrm>
              <a:off x="8482525" y="3376178"/>
              <a:ext cx="177030" cy="201004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4F29D106-27D4-0559-6906-8F81066A9353}"/>
                </a:ext>
              </a:extLst>
            </p:cNvPr>
            <p:cNvSpPr>
              <a:spLocks/>
            </p:cNvSpPr>
            <p:nvPr/>
          </p:nvSpPr>
          <p:spPr bwMode="gray">
            <a:xfrm>
              <a:off x="7261749" y="3383555"/>
              <a:ext cx="12909" cy="25817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AEBC7627-4505-85DA-FF12-282766BA21AA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5740" y="2267891"/>
              <a:ext cx="269235" cy="175187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F20A0C8D-AA60-5445-F7BA-9005D4CCDD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14645" y="2793452"/>
              <a:ext cx="169653" cy="136461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A021D6E-416A-3E36-5522-6D4695AB8D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53347" y="4788736"/>
              <a:ext cx="1338797" cy="1255814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D96D90CF-28AE-F0D7-A81F-863C07CB0D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6697" y="2813735"/>
              <a:ext cx="105113" cy="99579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C5F00511-DE25-02D5-D454-59ED22F1F66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48628" y="5216560"/>
              <a:ext cx="514496" cy="1150701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94305D8A-EFDF-ABD9-2CD0-62BBB83C7B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91183" y="4547164"/>
              <a:ext cx="418604" cy="52187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D9C8DE4C-8746-968D-D7FB-943096016401}"/>
                </a:ext>
              </a:extLst>
            </p:cNvPr>
            <p:cNvSpPr>
              <a:spLocks/>
            </p:cNvSpPr>
            <p:nvPr/>
          </p:nvSpPr>
          <p:spPr bwMode="gray">
            <a:xfrm>
              <a:off x="5674005" y="2765791"/>
              <a:ext cx="14753" cy="7376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B4B016B-8496-3B2C-0BCD-F4B02D30C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5190" y="2972325"/>
              <a:ext cx="697061" cy="689681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F7BE008-2138-82CA-7181-0812394E4EFF}"/>
                </a:ext>
              </a:extLst>
            </p:cNvPr>
            <p:cNvSpPr>
              <a:spLocks/>
            </p:cNvSpPr>
            <p:nvPr/>
          </p:nvSpPr>
          <p:spPr bwMode="gray">
            <a:xfrm>
              <a:off x="6210630" y="2765788"/>
              <a:ext cx="68231" cy="116177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E008A815-8074-51BE-3260-E81CA79CBBBB}"/>
                </a:ext>
              </a:extLst>
            </p:cNvPr>
            <p:cNvSpPr>
              <a:spLocks/>
            </p:cNvSpPr>
            <p:nvPr/>
          </p:nvSpPr>
          <p:spPr bwMode="gray">
            <a:xfrm>
              <a:off x="7538368" y="2920687"/>
              <a:ext cx="427825" cy="34852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598E6C06-0AD4-B7A0-B56A-0E941E9ADDE8}"/>
              </a:ext>
            </a:extLst>
          </p:cNvPr>
          <p:cNvSpPr txBox="1">
            <a:spLocks/>
          </p:cNvSpPr>
          <p:nvPr/>
        </p:nvSpPr>
        <p:spPr>
          <a:xfrm>
            <a:off x="6840553" y="6145171"/>
            <a:ext cx="5453280" cy="62065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6C36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Supported PSPs – Americas</a:t>
            </a:r>
          </a:p>
        </p:txBody>
      </p:sp>
      <p:sp>
        <p:nvSpPr>
          <p:cNvPr id="180" name="Speech Bubble: Rectangle 179">
            <a:extLst>
              <a:ext uri="{FF2B5EF4-FFF2-40B4-BE49-F238E27FC236}">
                <a16:creationId xmlns:a16="http://schemas.microsoft.com/office/drawing/2014/main" id="{FF79994B-A8AA-D610-42DE-56405CD81B5E}"/>
              </a:ext>
            </a:extLst>
          </p:cNvPr>
          <p:cNvSpPr/>
          <p:nvPr/>
        </p:nvSpPr>
        <p:spPr>
          <a:xfrm>
            <a:off x="5024888" y="533636"/>
            <a:ext cx="4656278" cy="3239018"/>
          </a:xfrm>
          <a:prstGeom prst="wedgeRectCallout">
            <a:avLst>
              <a:gd name="adj1" fmla="val -103899"/>
              <a:gd name="adj2" fmla="val 9088"/>
            </a:avLst>
          </a:prstGeom>
          <a:solidFill>
            <a:schemeClr val="bg1">
              <a:alpha val="93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3" name="Picture 6" descr="Image result for adyen logo transparent">
            <a:extLst>
              <a:ext uri="{FF2B5EF4-FFF2-40B4-BE49-F238E27FC236}">
                <a16:creationId xmlns:a16="http://schemas.microsoft.com/office/drawing/2014/main" id="{BE42EC45-9D26-26DA-3CCA-F3587162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41" y="838584"/>
            <a:ext cx="1062205" cy="34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0DA5A0EC-590E-E5A3-842A-A593C43E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618" y="1516790"/>
            <a:ext cx="1094285" cy="238853"/>
          </a:xfrm>
          <a:prstGeom prst="rect">
            <a:avLst/>
          </a:prstGeom>
        </p:spPr>
      </p:pic>
      <p:pic>
        <p:nvPicPr>
          <p:cNvPr id="188" name="Picture 4" descr="Image result for global payments logo transparent">
            <a:extLst>
              <a:ext uri="{FF2B5EF4-FFF2-40B4-BE49-F238E27FC236}">
                <a16:creationId xmlns:a16="http://schemas.microsoft.com/office/drawing/2014/main" id="{8CEF19DC-D696-055C-3DEF-E3432D2A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33" y="2226069"/>
            <a:ext cx="1721743" cy="2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Image result for payworks logo transparent">
            <a:extLst>
              <a:ext uri="{FF2B5EF4-FFF2-40B4-BE49-F238E27FC236}">
                <a16:creationId xmlns:a16="http://schemas.microsoft.com/office/drawing/2014/main" id="{5D705AF9-9174-E105-2AD5-9E71BB27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63" y="2876549"/>
            <a:ext cx="1703512" cy="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pay icon png - Shift4 - Shift4 Payments | #3605063 - Vippng">
            <a:extLst>
              <a:ext uri="{FF2B5EF4-FFF2-40B4-BE49-F238E27FC236}">
                <a16:creationId xmlns:a16="http://schemas.microsoft.com/office/drawing/2014/main" id="{791BCC83-0DBD-0DF0-84D5-788EF901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06" y="2937817"/>
            <a:ext cx="1196210" cy="3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97DE26D3-0964-81D7-F921-0AB16FD6F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404" y="2032246"/>
            <a:ext cx="1377455" cy="550982"/>
          </a:xfrm>
          <a:prstGeom prst="rect">
            <a:avLst/>
          </a:prstGeom>
        </p:spPr>
      </p:pic>
      <p:pic>
        <p:nvPicPr>
          <p:cNvPr id="185" name="Picture 2" descr="FreedomPay - Account Manager">
            <a:extLst>
              <a:ext uri="{FF2B5EF4-FFF2-40B4-BE49-F238E27FC236}">
                <a16:creationId xmlns:a16="http://schemas.microsoft.com/office/drawing/2014/main" id="{EFE4D9F5-71DE-6ED2-3DD0-B78F230B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78" y="1563982"/>
            <a:ext cx="1841974" cy="1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1678702B-41EA-DBF9-0CF0-55BBB6702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826" y="365289"/>
            <a:ext cx="1390354" cy="1390354"/>
          </a:xfrm>
          <a:prstGeom prst="rect">
            <a:avLst/>
          </a:prstGeom>
        </p:spPr>
      </p:pic>
      <p:sp>
        <p:nvSpPr>
          <p:cNvPr id="187" name="Speech Bubble: Rectangle 186">
            <a:extLst>
              <a:ext uri="{FF2B5EF4-FFF2-40B4-BE49-F238E27FC236}">
                <a16:creationId xmlns:a16="http://schemas.microsoft.com/office/drawing/2014/main" id="{D0B25537-7648-62C6-4396-48C8C5FF9801}"/>
              </a:ext>
            </a:extLst>
          </p:cNvPr>
          <p:cNvSpPr/>
          <p:nvPr/>
        </p:nvSpPr>
        <p:spPr>
          <a:xfrm>
            <a:off x="372969" y="3907420"/>
            <a:ext cx="2083125" cy="1681645"/>
          </a:xfrm>
          <a:prstGeom prst="wedgeRectCallout">
            <a:avLst>
              <a:gd name="adj1" fmla="val 110321"/>
              <a:gd name="adj2" fmla="val -29432"/>
            </a:avLst>
          </a:prstGeom>
          <a:solidFill>
            <a:schemeClr val="bg1">
              <a:alpha val="93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9" name="Picture 6" descr="Image result for adyen logo transparent">
            <a:extLst>
              <a:ext uri="{FF2B5EF4-FFF2-40B4-BE49-F238E27FC236}">
                <a16:creationId xmlns:a16="http://schemas.microsoft.com/office/drawing/2014/main" id="{4CAA00E1-80F9-E7D6-A161-CC686216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5" y="4104371"/>
            <a:ext cx="912590" cy="2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4" descr="Image result for global payments logo transparent">
            <a:extLst>
              <a:ext uri="{FF2B5EF4-FFF2-40B4-BE49-F238E27FC236}">
                <a16:creationId xmlns:a16="http://schemas.microsoft.com/office/drawing/2014/main" id="{B505230C-17F1-3DF2-7372-48F739FD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9" y="4560058"/>
            <a:ext cx="1721743" cy="2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0F0C51CA-959A-1BC0-507C-00B9888D58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641" y="4613843"/>
            <a:ext cx="1541400" cy="10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- Canada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Processors:</a:t>
            </a:r>
          </a:p>
          <a:p>
            <a:r>
              <a:rPr lang="en-GB" sz="2000" dirty="0"/>
              <a:t>Adyen, Planet, Moneris, Chase, Global Payments, Fiserv, </a:t>
            </a:r>
            <a:r>
              <a:rPr lang="en-GB" sz="2000" dirty="0" err="1"/>
              <a:t>FISGlobal</a:t>
            </a:r>
            <a:r>
              <a:rPr lang="en-GB" sz="2000" dirty="0"/>
              <a:t> &amp; </a:t>
            </a:r>
            <a:r>
              <a:rPr lang="en-GB" sz="2000" dirty="0" err="1"/>
              <a:t>Interac</a:t>
            </a:r>
            <a:endParaRPr lang="en-GB" sz="20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400" b="1" dirty="0"/>
              <a:t>Terminals/PEDs:</a:t>
            </a:r>
          </a:p>
          <a:p>
            <a:r>
              <a:rPr lang="en-GB" sz="2000" dirty="0"/>
              <a:t>Adyen</a:t>
            </a:r>
          </a:p>
          <a:p>
            <a:pPr lvl="1"/>
            <a:r>
              <a:rPr lang="en-GB" sz="1800" dirty="0"/>
              <a:t>AMS1, S1E, S1F2</a:t>
            </a:r>
          </a:p>
          <a:p>
            <a:r>
              <a:rPr lang="en-GB" sz="2000" dirty="0"/>
              <a:t>Verifone Engage</a:t>
            </a:r>
          </a:p>
          <a:p>
            <a:pPr lvl="1"/>
            <a:r>
              <a:rPr lang="en-GB" sz="1600" dirty="0"/>
              <a:t>M400, M440, M424, P400, E285, E280, V400m, V400c, V240m</a:t>
            </a:r>
          </a:p>
          <a:p>
            <a:r>
              <a:rPr lang="en-GB" sz="2000" dirty="0"/>
              <a:t>Verifone Android</a:t>
            </a:r>
          </a:p>
          <a:p>
            <a:pPr lvl="1"/>
            <a:r>
              <a:rPr lang="en-GB" sz="1600" dirty="0"/>
              <a:t>T650c, T650p, T650m, T650t, Ux700, M424, M440</a:t>
            </a:r>
          </a:p>
          <a:p>
            <a:r>
              <a:rPr lang="en-US" sz="1800" dirty="0"/>
              <a:t>Ingenico</a:t>
            </a:r>
          </a:p>
          <a:p>
            <a:pPr lvl="1"/>
            <a:r>
              <a:rPr lang="en-US" sz="1600" dirty="0"/>
              <a:t>Move, Desk &amp; Lane</a:t>
            </a:r>
          </a:p>
          <a:p>
            <a:r>
              <a:rPr lang="en-US" sz="1800" dirty="0"/>
              <a:t>PAX</a:t>
            </a:r>
          </a:p>
          <a:p>
            <a:pPr lvl="1"/>
            <a:r>
              <a:rPr lang="en-US" sz="1600" dirty="0"/>
              <a:t>A920Pro, A77, A60, A30, A35, IM30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4" name="Picture 6" descr="Flag of Canada | Meaning &amp; History | Britannica">
            <a:extLst>
              <a:ext uri="{FF2B5EF4-FFF2-40B4-BE49-F238E27FC236}">
                <a16:creationId xmlns:a16="http://schemas.microsoft.com/office/drawing/2014/main" id="{40FDD01D-36C5-01DD-6DE5-9607A9CB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7" y="2386307"/>
            <a:ext cx="3741295" cy="18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0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FB641-12DE-E0E1-1A37-8A940BDD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– United States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74E8C-35B8-768B-3999-623895BE29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Processors:</a:t>
            </a:r>
          </a:p>
          <a:p>
            <a:r>
              <a:rPr lang="en-GB" sz="2000" dirty="0"/>
              <a:t>Adyen, Planet, Chase, Global Payments, Fiserv, </a:t>
            </a:r>
            <a:r>
              <a:rPr lang="en-GB" sz="2000" dirty="0" err="1"/>
              <a:t>FISGlobal</a:t>
            </a:r>
            <a:r>
              <a:rPr lang="en-GB" sz="2000" dirty="0"/>
              <a:t>, Elavon, TSYS, Heartland, </a:t>
            </a:r>
            <a:r>
              <a:rPr lang="en-GB" sz="2000" dirty="0" err="1"/>
              <a:t>Vantive</a:t>
            </a:r>
            <a:r>
              <a:rPr lang="en-GB" sz="2000" dirty="0"/>
              <a:t> &amp; WorldPay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400" b="1" dirty="0"/>
              <a:t>Terminals/PEDs:</a:t>
            </a:r>
          </a:p>
          <a:p>
            <a:r>
              <a:rPr lang="en-GB" sz="2000" dirty="0"/>
              <a:t>Adyen</a:t>
            </a:r>
          </a:p>
          <a:p>
            <a:pPr lvl="1"/>
            <a:r>
              <a:rPr lang="en-GB" sz="1800" dirty="0"/>
              <a:t>AMS1, S1E, S1F2</a:t>
            </a:r>
          </a:p>
          <a:p>
            <a:r>
              <a:rPr lang="en-GB" sz="2000" dirty="0"/>
              <a:t>Verifone Engage</a:t>
            </a:r>
          </a:p>
          <a:p>
            <a:pPr lvl="1"/>
            <a:r>
              <a:rPr lang="en-GB" sz="1600" dirty="0"/>
              <a:t>M400, M440, M424, P400, E285, E280, V400m, V400c, V240m</a:t>
            </a:r>
          </a:p>
          <a:p>
            <a:r>
              <a:rPr lang="en-GB" sz="2000" dirty="0"/>
              <a:t>Verifone Android</a:t>
            </a:r>
          </a:p>
          <a:p>
            <a:pPr lvl="1"/>
            <a:r>
              <a:rPr lang="en-GB" sz="1600" dirty="0"/>
              <a:t>T650c, T650p, T650m, T650t, Ux700, M424, M440</a:t>
            </a:r>
          </a:p>
          <a:p>
            <a:r>
              <a:rPr lang="en-US" sz="1800" dirty="0"/>
              <a:t>Ingenico</a:t>
            </a:r>
          </a:p>
          <a:p>
            <a:pPr lvl="1"/>
            <a:r>
              <a:rPr lang="en-US" sz="1600" dirty="0"/>
              <a:t>Move, Desk &amp; Lane</a:t>
            </a:r>
          </a:p>
          <a:p>
            <a:r>
              <a:rPr lang="en-US" sz="1800" dirty="0"/>
              <a:t>PAX</a:t>
            </a:r>
          </a:p>
          <a:p>
            <a:pPr lvl="1"/>
            <a:r>
              <a:rPr lang="en-US" sz="1600" dirty="0"/>
              <a:t>A920Pro, A77, A60, A30, A35, IM30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Flag of the United States of America | Britannica">
            <a:extLst>
              <a:ext uri="{FF2B5EF4-FFF2-40B4-BE49-F238E27FC236}">
                <a16:creationId xmlns:a16="http://schemas.microsoft.com/office/drawing/2014/main" id="{6BD298A3-18D1-9B74-A997-1223352A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15" y="2298192"/>
            <a:ext cx="3440884" cy="206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52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6DF29C-5D7B-253E-94F2-AEE637DFF215}"/>
              </a:ext>
            </a:extLst>
          </p:cNvPr>
          <p:cNvGrpSpPr/>
          <p:nvPr/>
        </p:nvGrpSpPr>
        <p:grpSpPr>
          <a:xfrm>
            <a:off x="765082" y="964132"/>
            <a:ext cx="10378438" cy="5063822"/>
            <a:chOff x="829624" y="1419617"/>
            <a:chExt cx="10378438" cy="5063822"/>
          </a:xfrm>
        </p:grpSpPr>
        <p:sp>
          <p:nvSpPr>
            <p:cNvPr id="2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5B31907F-E61A-5A75-2F47-22B04A215DF6}"/>
                </a:ext>
              </a:extLst>
            </p:cNvPr>
            <p:cNvSpPr>
              <a:spLocks/>
            </p:cNvSpPr>
            <p:nvPr/>
          </p:nvSpPr>
          <p:spPr bwMode="gray">
            <a:xfrm>
              <a:off x="5924797" y="2527904"/>
              <a:ext cx="215756" cy="95891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5C06A058-341C-DB45-5EA7-655B06E20E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32591" y="2597979"/>
              <a:ext cx="366971" cy="390943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719660C8-EEC6-8BD6-DA64-DCA68093F99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46505" y="2621952"/>
              <a:ext cx="173343" cy="12908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7C7BD01-83E6-5516-216B-1F81CDB62A3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1152" y="4978678"/>
              <a:ext cx="260015" cy="260015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46C8B692-8375-0BB3-A845-D397AF6E8B41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6032" y="4694691"/>
              <a:ext cx="392789" cy="376191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5CAE63F0-2434-D01C-8A5E-E8D8E1B7C160}"/>
                </a:ext>
              </a:extLst>
            </p:cNvPr>
            <p:cNvSpPr>
              <a:spLocks/>
            </p:cNvSpPr>
            <p:nvPr/>
          </p:nvSpPr>
          <p:spPr bwMode="gray">
            <a:xfrm>
              <a:off x="7020176" y="3662008"/>
              <a:ext cx="344842" cy="236041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C660C22B-E5E7-787B-E0EA-01E311F6A7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859" y="3333764"/>
              <a:ext cx="282143" cy="241574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9F6F4DB3-905C-BE18-E2F9-6B603AE46E70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8030" y="3151200"/>
              <a:ext cx="20286" cy="44258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7C5FC3-84BD-0E95-6246-F2AA2E548CDC}"/>
                </a:ext>
              </a:extLst>
            </p:cNvPr>
            <p:cNvSpPr>
              <a:spLocks/>
            </p:cNvSpPr>
            <p:nvPr/>
          </p:nvSpPr>
          <p:spPr bwMode="gray">
            <a:xfrm>
              <a:off x="7322602" y="2658834"/>
              <a:ext cx="558755" cy="3134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B1529ACA-5F74-736D-6AE4-02E6BE1B7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8967514" y="3496043"/>
              <a:ext cx="285830" cy="562443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05F5915-9A95-8F12-979B-F56B60F78F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49466" y="3922025"/>
              <a:ext cx="449952" cy="438889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98627801-C575-FF19-71FA-8D3BB1325E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9624" y="1758928"/>
              <a:ext cx="1449440" cy="626985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EF6713E5-A07A-3915-C2DA-C785746D91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77476" y="2513153"/>
              <a:ext cx="1847760" cy="916505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29802186-20F2-7FCB-BBB4-026AEDB0D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48789" y="5530054"/>
              <a:ext cx="173343" cy="180719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41A888C7-6B06-A3A0-91B9-9FE0E7312F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26896" y="2105611"/>
              <a:ext cx="272922" cy="389101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5ADD907B-5742-DDAA-9190-74179F5D4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7298629" y="3376178"/>
              <a:ext cx="158591" cy="151215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2A6DD2EA-BEB7-2FFF-D0B1-CF55429B1662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5453" y="2406196"/>
              <a:ext cx="527405" cy="29505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B1ABE20-FF90-4C1F-923E-2D7253B7F0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96036" y="4226294"/>
              <a:ext cx="184406" cy="21760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1ED1E76-2A73-163C-7320-89AF98EAA42A}"/>
                </a:ext>
              </a:extLst>
            </p:cNvPr>
            <p:cNvSpPr>
              <a:spLocks/>
            </p:cNvSpPr>
            <p:nvPr/>
          </p:nvSpPr>
          <p:spPr bwMode="gray">
            <a:xfrm>
              <a:off x="7237774" y="2760259"/>
              <a:ext cx="475770" cy="285833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4F2D5A09-76CA-8177-E87B-FEA7619ACA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04253" y="2782386"/>
              <a:ext cx="626985" cy="23972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464D7DA8-A6D9-804A-2DDB-335690DBF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8409" y="2966794"/>
              <a:ext cx="129085" cy="26923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5F2668FC-B611-CA69-5244-73D118955F92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6550" y="3964436"/>
              <a:ext cx="66386" cy="189941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6FA9B51-A071-46D6-D414-3613C07B0F77}"/>
                </a:ext>
              </a:extLst>
            </p:cNvPr>
            <p:cNvSpPr>
              <a:spLocks/>
            </p:cNvSpPr>
            <p:nvPr/>
          </p:nvSpPr>
          <p:spPr bwMode="gray">
            <a:xfrm>
              <a:off x="8829207" y="3608530"/>
              <a:ext cx="291364" cy="560598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B5262C0F-399F-AFF8-848F-B533514AD6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94192" y="4423611"/>
              <a:ext cx="361438" cy="409384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8C0F3EF-0D24-29F8-DFDF-41897D62123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19076" y="2828489"/>
              <a:ext cx="260015" cy="164123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A141E53D-9988-7FDF-EDF5-3AC58F77B5FB}"/>
                </a:ext>
              </a:extLst>
            </p:cNvPr>
            <p:cNvSpPr>
              <a:spLocks/>
            </p:cNvSpPr>
            <p:nvPr/>
          </p:nvSpPr>
          <p:spPr bwMode="gray">
            <a:xfrm>
              <a:off x="9541019" y="3422279"/>
              <a:ext cx="57167" cy="127241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A80CBC0F-917D-0917-0087-350F0B57BD57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2" y="2963106"/>
              <a:ext cx="212068" cy="19547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355CB63-0BE3-6DB8-D2FE-075853A88E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7839" y="2570318"/>
              <a:ext cx="136462" cy="7560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7B523804-FFDA-FBB8-69E5-76E433D5AA9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72742" y="1829001"/>
              <a:ext cx="326402" cy="466551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3B6BCC0-0DDF-5658-903F-8C3C6E21184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6321" y="5362243"/>
              <a:ext cx="47946" cy="6269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C5CE1EA-4142-8DA2-39D8-C1188BCB233E}"/>
                </a:ext>
              </a:extLst>
            </p:cNvPr>
            <p:cNvSpPr>
              <a:spLocks/>
            </p:cNvSpPr>
            <p:nvPr/>
          </p:nvSpPr>
          <p:spPr bwMode="gray">
            <a:xfrm>
              <a:off x="3652899" y="4158064"/>
              <a:ext cx="138307" cy="158591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udan">
              <a:extLst>
                <a:ext uri="{FF2B5EF4-FFF2-40B4-BE49-F238E27FC236}">
                  <a16:creationId xmlns:a16="http://schemas.microsoft.com/office/drawing/2014/main" id="{92264711-626B-A6C9-196D-A5DA69E62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5" y="3503872"/>
              <a:ext cx="563463" cy="552786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outh Sudan">
              <a:extLst>
                <a:ext uri="{FF2B5EF4-FFF2-40B4-BE49-F238E27FC236}">
                  <a16:creationId xmlns:a16="http://schemas.microsoft.com/office/drawing/2014/main" id="{24812D54-21EC-477B-5979-9519D3BF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306" y="3915494"/>
              <a:ext cx="405693" cy="339265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0785348D-F6FA-E369-9A61-D0C937B541C0}"/>
                </a:ext>
              </a:extLst>
            </p:cNvPr>
            <p:cNvSpPr>
              <a:spLocks/>
            </p:cNvSpPr>
            <p:nvPr/>
          </p:nvSpPr>
          <p:spPr bwMode="gray">
            <a:xfrm>
              <a:off x="8268611" y="4019758"/>
              <a:ext cx="81139" cy="143837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DD46E93-C257-6E29-93BC-D0FE09C06A4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47600" y="2723377"/>
              <a:ext cx="413071" cy="29136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46682431-3DD5-A039-0184-0B0612A804D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46085" y="5227627"/>
              <a:ext cx="534782" cy="481303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1A36AA64-3019-6DD4-AE21-35951570B7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7759" y="3927556"/>
              <a:ext cx="337466" cy="52187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4632C74-8497-F77B-D3F0-01593D9146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48467" y="4639366"/>
              <a:ext cx="175188" cy="164123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3DEBE5A6-27F2-54AD-37ED-7E54F2C03E3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437" y="2603511"/>
              <a:ext cx="99580" cy="57167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2497C612-5E53-1010-B683-56BB810A5598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6862" y="2507619"/>
              <a:ext cx="167812" cy="68231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83D07024-29D9-4AD1-CA1F-7CD16F0D76E6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9503" y="4001318"/>
              <a:ext cx="97736" cy="127241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54E334A7-C2F3-E6BE-75BA-BD036CC2599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406" y="2633016"/>
              <a:ext cx="129085" cy="141528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4BDFD034-7790-CEC9-685F-3EE283F8DC5A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1771" y="3744993"/>
              <a:ext cx="195472" cy="173342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4CAECC69-A3F5-143A-AEE5-D0EF67E4A96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8031" y="3162267"/>
              <a:ext cx="700747" cy="601167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D4575BB-B29D-A031-AA12-20D13E90A71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8376" y="4423611"/>
              <a:ext cx="70075" cy="70074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167024BD-1D2D-709A-655C-CF3F2C4A3F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2606" y="2159091"/>
              <a:ext cx="141994" cy="564285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DFD287CA-4F7C-9259-B870-AAE4CFEC80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4315" y="1460186"/>
              <a:ext cx="4267183" cy="1359081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F9673AC5-E7CE-2917-54AC-9EE2383663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1976" y="2555567"/>
              <a:ext cx="289519" cy="173342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3654BEB4-0F0C-4BD1-36EC-4AE5E76C9E4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74655" y="3387242"/>
              <a:ext cx="31350" cy="68231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C94E88AB-6099-E921-FB91-FB64619F2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85509" y="3685983"/>
              <a:ext cx="64544" cy="2766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62E3D244-D493-B6D5-34EB-9A6404A4A1A0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1005" y="2786075"/>
              <a:ext cx="106957" cy="193629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19EA45C-3089-84CF-DADB-F33607A6E73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5723" y="2315837"/>
              <a:ext cx="295052" cy="212069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CA3E4924-7ECF-CDBE-C337-E4C21A8EC7F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24424" y="3673074"/>
              <a:ext cx="337466" cy="56613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B4AE502-4CCB-65F4-B907-0DE7724932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872857" y="4383042"/>
              <a:ext cx="444422" cy="702593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051-9C3A-A999-7FF9-A6BBA2483BA0}"/>
                </a:ext>
              </a:extLst>
            </p:cNvPr>
            <p:cNvSpPr>
              <a:spLocks/>
            </p:cNvSpPr>
            <p:nvPr/>
          </p:nvSpPr>
          <p:spPr bwMode="gray">
            <a:xfrm>
              <a:off x="3551474" y="5116983"/>
              <a:ext cx="282143" cy="31902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D87C6ED1-6EC4-8659-D6DE-8FB2242245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13686" y="4454960"/>
              <a:ext cx="512651" cy="342998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1CD7B67A-CDBA-31E4-F690-2BAC936DC1D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24910" y="4019758"/>
              <a:ext cx="191784" cy="92204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96AE17-4010-2BED-093B-F6EB3921A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0771" y="2977858"/>
              <a:ext cx="496056" cy="497900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0DDE143E-12E8-8791-1252-656A38F3A5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5757" y="3728394"/>
              <a:ext cx="44258" cy="29505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A66D60C7-D10D-A81D-1F6F-DD11D75881CF}"/>
                </a:ext>
              </a:extLst>
            </p:cNvPr>
            <p:cNvSpPr>
              <a:spLocks/>
            </p:cNvSpPr>
            <p:nvPr/>
          </p:nvSpPr>
          <p:spPr bwMode="gray">
            <a:xfrm>
              <a:off x="7326289" y="3433345"/>
              <a:ext cx="254483" cy="317179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E3C98525-1984-A752-BDA4-FC2606135B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06775" y="1495225"/>
              <a:ext cx="641735" cy="706280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45D226F-1F55-FC51-3739-C099B9D90A2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4286" y="3857480"/>
              <a:ext cx="394632" cy="363283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5761D95A-2DC7-27D3-6AD5-5241D0952C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1303" y="3492355"/>
              <a:ext cx="523714" cy="444423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C42B8EB-ED58-E042-2CF3-25F0220AE7A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82917" y="3820599"/>
              <a:ext cx="153058" cy="156747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4CC749F-176F-D79F-E5D6-071BD6BC9A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608737" y="5688644"/>
              <a:ext cx="599325" cy="462864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15E7FEB-353A-3E13-F774-FA7115820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3885252" y="2437545"/>
              <a:ext cx="201004" cy="180719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3798AEB0-E9CF-9FA5-C6A0-0F30F8A4B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5733011" y="2365628"/>
              <a:ext cx="127240" cy="99579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F30D54BF-C1CF-9E4B-64E0-6048C3D60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8204068" y="3226808"/>
              <a:ext cx="276610" cy="154902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11293016-A022-A88A-B3ED-1084CD8728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1182" y="5028467"/>
              <a:ext cx="449952" cy="459175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BAFDFC3E-5365-A3C4-239E-3F1AC6056AD2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269" y="3300572"/>
              <a:ext cx="300584" cy="70628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FBE6492B-1E93-78BB-0DF8-CD4523E2F663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5258" y="4783206"/>
              <a:ext cx="359594" cy="63067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06501819-6465-44ED-73A6-334A7905AB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3476" y="3022117"/>
              <a:ext cx="400165" cy="311648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A24791E2-D09B-80A6-7931-24971B94ED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2186" y="2728909"/>
              <a:ext cx="53478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A2266CF3-A9F3-6301-028B-050542D6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8220664" y="2411729"/>
              <a:ext cx="990268" cy="392788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B9743687-9524-5333-BC81-54C6C71D677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30070" y="2548188"/>
              <a:ext cx="101425" cy="112488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85BDE4B9-D914-36EA-62C7-FF953D6B79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3369" y="3143826"/>
              <a:ext cx="877778" cy="687839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75BFE0EC-EA4E-71CF-83BA-EF719F8B3AA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6788" y="3009208"/>
              <a:ext cx="14753" cy="12909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B9A4C089-52BF-2CDB-AA7D-9682689D7570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862" y="3350362"/>
              <a:ext cx="403852" cy="473926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291124EC-182C-FE44-B362-5CBD301E5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6388" y="3433345"/>
              <a:ext cx="547690" cy="56613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7DEF490-80EF-5D6B-2C34-8A9CDB26201A}"/>
                </a:ext>
              </a:extLst>
            </p:cNvPr>
            <p:cNvSpPr>
              <a:spLocks/>
            </p:cNvSpPr>
            <p:nvPr/>
          </p:nvSpPr>
          <p:spPr bwMode="gray">
            <a:xfrm>
              <a:off x="8952762" y="4128559"/>
              <a:ext cx="143838" cy="20653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410676B9-CDF7-F9A1-6EC0-EF81260B443E}"/>
                </a:ext>
              </a:extLst>
            </p:cNvPr>
            <p:cNvSpPr>
              <a:spLocks/>
            </p:cNvSpPr>
            <p:nvPr/>
          </p:nvSpPr>
          <p:spPr bwMode="gray">
            <a:xfrm>
              <a:off x="9290226" y="4104587"/>
              <a:ext cx="324557" cy="248950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746F9D33-0414-BC10-984F-379EF4CB82C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91930" y="4742634"/>
              <a:ext cx="110644" cy="29505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F5A8114C-3CF2-13BB-5399-EE487BBF493E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4642" y="4851437"/>
              <a:ext cx="280298" cy="514497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7430F4-8101-2E78-4CAF-37B10B2E78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8571" y="2773166"/>
              <a:ext cx="77450" cy="60855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7DA730CD-A85D-0FAF-5110-B2B4C867CEF2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0463" y="2487335"/>
              <a:ext cx="23973" cy="20286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781C04C-44B2-4DEF-857A-750FA41E8E2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5665" y="2256826"/>
              <a:ext cx="160435" cy="92204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B5A73EAC-2D4F-A878-1FFB-931871595F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7419" y="2590604"/>
              <a:ext cx="7376" cy="1106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E5EBE60-1A0E-EAD7-D298-7F3B51A1892C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3732" y="3121695"/>
              <a:ext cx="518185" cy="523716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50A91C7E-A421-225E-C506-44B3786613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7452" y="4058485"/>
              <a:ext cx="145682" cy="162278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C20D3247-F5EE-47A7-44B1-C6199AE3F4F1}"/>
                </a:ext>
              </a:extLst>
            </p:cNvPr>
            <p:cNvSpPr>
              <a:spLocks/>
            </p:cNvSpPr>
            <p:nvPr/>
          </p:nvSpPr>
          <p:spPr bwMode="gray">
            <a:xfrm>
              <a:off x="6485394" y="5472889"/>
              <a:ext cx="79297" cy="77451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DBA29F95-1098-9B14-F128-E4FDB232C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8811" y="3068217"/>
              <a:ext cx="51634" cy="73763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6D949038-437C-3E5C-8540-2FC37D7687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41976" y="2199660"/>
              <a:ext cx="201004" cy="84827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C01EB6CF-0E62-B0DF-6B0F-2FB13D854188}"/>
                </a:ext>
              </a:extLst>
            </p:cNvPr>
            <p:cNvSpPr>
              <a:spLocks/>
            </p:cNvSpPr>
            <p:nvPr/>
          </p:nvSpPr>
          <p:spPr bwMode="gray">
            <a:xfrm>
              <a:off x="8904817" y="3529237"/>
              <a:ext cx="283987" cy="328246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26603E1-395A-4DD7-4F98-21DAFDEB3A3A}"/>
                </a:ext>
              </a:extLst>
            </p:cNvPr>
            <p:cNvSpPr>
              <a:spLocks/>
            </p:cNvSpPr>
            <p:nvPr/>
          </p:nvSpPr>
          <p:spPr bwMode="gray">
            <a:xfrm>
              <a:off x="7772555" y="2745505"/>
              <a:ext cx="317179" cy="147526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AFF6DF7D-2258-9706-B7DD-2E8838228779}"/>
                </a:ext>
              </a:extLst>
            </p:cNvPr>
            <p:cNvSpPr>
              <a:spLocks/>
            </p:cNvSpPr>
            <p:nvPr/>
          </p:nvSpPr>
          <p:spPr bwMode="gray">
            <a:xfrm>
              <a:off x="7119755" y="3243405"/>
              <a:ext cx="64544" cy="57167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58D40656-8187-18CA-B88A-0CECE1F5EC6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43597" y="2730380"/>
              <a:ext cx="60776" cy="61228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231E27EB-CBCA-8A1A-1719-DB1BFBD83B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81591" y="2920692"/>
              <a:ext cx="129085" cy="201004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07AEB8F5-6A5F-0516-8508-8D7E36B23BAA}"/>
                </a:ext>
              </a:extLst>
            </p:cNvPr>
            <p:cNvSpPr>
              <a:spLocks/>
            </p:cNvSpPr>
            <p:nvPr/>
          </p:nvSpPr>
          <p:spPr bwMode="gray">
            <a:xfrm>
              <a:off x="9474632" y="2754725"/>
              <a:ext cx="154902" cy="197316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3339CC29-2734-5DB2-3DAD-862E22EF938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3" y="4206012"/>
              <a:ext cx="265548" cy="359596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52093FC-2476-9CE3-CAEF-6F4448C148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14642" y="2295552"/>
              <a:ext cx="1185740" cy="549534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7F1DAC5E-DF87-BECD-6011-7A2EDF8F96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3563" y="3119852"/>
              <a:ext cx="132773" cy="158591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6B323C0A-7A52-4827-45B1-9973F7E3FA7A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7474" y="3685983"/>
              <a:ext cx="73763" cy="23973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A9E4DCF3-D432-7735-43B1-A8845DD686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55353" y="2658834"/>
              <a:ext cx="413071" cy="805859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DF2B86B-BCD9-48E8-5D94-7560985165C2}"/>
                </a:ext>
              </a:extLst>
            </p:cNvPr>
            <p:cNvSpPr>
              <a:spLocks/>
            </p:cNvSpPr>
            <p:nvPr/>
          </p:nvSpPr>
          <p:spPr bwMode="gray">
            <a:xfrm>
              <a:off x="6715902" y="3114320"/>
              <a:ext cx="47946" cy="151215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72746AF-2E4E-7CFE-5AD1-1B6FFA7A9BCA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1288" y="2299240"/>
              <a:ext cx="132773" cy="140149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EB60A132-CEE6-B9E8-E4DC-B28CD55D695A}"/>
                </a:ext>
              </a:extLst>
            </p:cNvPr>
            <p:cNvSpPr>
              <a:spLocks/>
            </p:cNvSpPr>
            <p:nvPr/>
          </p:nvSpPr>
          <p:spPr bwMode="gray">
            <a:xfrm>
              <a:off x="6854208" y="2966794"/>
              <a:ext cx="322714" cy="311648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79044E91-E195-63ED-9BC7-F7BD0B57737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92513" y="2872746"/>
              <a:ext cx="678618" cy="5569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66751A95-24EF-6190-CF15-234C3B09AD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94171" y="4169128"/>
              <a:ext cx="1539800" cy="614076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55C5258-93C3-1671-5F78-406897F57D1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50006" y="3016585"/>
              <a:ext cx="922036" cy="1111975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037C0AC-EB12-A32F-4757-FDF087B1705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7301" y="1910141"/>
              <a:ext cx="269235" cy="105113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1EEC957F-7CE5-FEBD-6353-5776CA694A9E}"/>
                </a:ext>
              </a:extLst>
            </p:cNvPr>
            <p:cNvSpPr>
              <a:spLocks/>
            </p:cNvSpPr>
            <p:nvPr/>
          </p:nvSpPr>
          <p:spPr bwMode="gray">
            <a:xfrm>
              <a:off x="6120268" y="2544502"/>
              <a:ext cx="201004" cy="105113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5C5EFE4D-92E8-1D1A-A6E1-728FDF78387F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282" y="3776342"/>
              <a:ext cx="210225" cy="116177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2A6AF71-BEC2-07B7-9D2D-6922596627A2}"/>
                </a:ext>
              </a:extLst>
            </p:cNvPr>
            <p:cNvSpPr>
              <a:spLocks/>
            </p:cNvSpPr>
            <p:nvPr/>
          </p:nvSpPr>
          <p:spPr bwMode="gray">
            <a:xfrm>
              <a:off x="3147623" y="3628815"/>
              <a:ext cx="92204" cy="73763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E8E11F6B-052B-F42A-5B11-245161F50D90}"/>
                </a:ext>
              </a:extLst>
            </p:cNvPr>
            <p:cNvSpPr>
              <a:spLocks/>
            </p:cNvSpPr>
            <p:nvPr/>
          </p:nvSpPr>
          <p:spPr bwMode="gray">
            <a:xfrm>
              <a:off x="3767231" y="4165440"/>
              <a:ext cx="95892" cy="140149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C577E7ED-BBED-DEBB-3D63-2D76969C61E2}"/>
                </a:ext>
              </a:extLst>
            </p:cNvPr>
            <p:cNvSpPr>
              <a:spLocks/>
            </p:cNvSpPr>
            <p:nvPr/>
          </p:nvSpPr>
          <p:spPr bwMode="gray">
            <a:xfrm>
              <a:off x="3542255" y="4064016"/>
              <a:ext cx="153058" cy="274766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1000B30F-DB09-6CDB-57FD-37B48FF3F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9926" y="3899895"/>
              <a:ext cx="86672" cy="73763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804D331-A7E0-79D4-538C-91A9437E2AF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2340" y="3903584"/>
              <a:ext cx="245262" cy="208381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FBC2C5E-A576-8331-6890-05185CDDDF23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548" y="3704424"/>
              <a:ext cx="140149" cy="158591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4AE446A-276B-ED5E-5C16-FAFD42A072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60018" y="1419617"/>
              <a:ext cx="1322199" cy="71918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D314A78E-9DAA-F347-0ABC-BA9B5ED93F5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56727" y="2798984"/>
              <a:ext cx="250792" cy="260015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48EC0A70-A152-5371-E003-0BECDF1F4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9595" y="3962593"/>
              <a:ext cx="153058" cy="243416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C15DEECD-B25B-DD10-E720-D3E53D7589C4}"/>
                </a:ext>
              </a:extLst>
            </p:cNvPr>
            <p:cNvSpPr>
              <a:spLocks/>
            </p:cNvSpPr>
            <p:nvPr/>
          </p:nvSpPr>
          <p:spPr bwMode="gray">
            <a:xfrm>
              <a:off x="5817839" y="2312148"/>
              <a:ext cx="265548" cy="278455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616EA077-92D8-AD8E-CDFD-FAB6641CC766}"/>
                </a:ext>
              </a:extLst>
            </p:cNvPr>
            <p:cNvSpPr>
              <a:spLocks/>
            </p:cNvSpPr>
            <p:nvPr/>
          </p:nvSpPr>
          <p:spPr bwMode="gray">
            <a:xfrm>
              <a:off x="6848675" y="2728909"/>
              <a:ext cx="217599" cy="99579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04B008AF-0E6A-D8DF-3875-17EC22C37F1A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3330" y="3861170"/>
              <a:ext cx="101425" cy="23973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500E322A-B02B-57E0-161E-0ED56F883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891602" y="4292682"/>
              <a:ext cx="197316" cy="241574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431B6E8-4B44-DFF8-F4AD-188E579579B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95126" y="2446765"/>
              <a:ext cx="429670" cy="370660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B5F108-8C96-4993-1385-04FB57E53C54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9561" y="1797653"/>
              <a:ext cx="296896" cy="33746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5A17D3B5-B984-07F5-FB21-172F78C3A719}"/>
                </a:ext>
              </a:extLst>
            </p:cNvPr>
            <p:cNvSpPr>
              <a:spLocks/>
            </p:cNvSpPr>
            <p:nvPr/>
          </p:nvSpPr>
          <p:spPr bwMode="gray">
            <a:xfrm>
              <a:off x="6708525" y="3818756"/>
              <a:ext cx="497900" cy="43520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A403F8A-9E1D-1263-1BBE-320E9C33EB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58571" y="2146183"/>
              <a:ext cx="164123" cy="73763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78D7CB07-38AB-EC62-ACB7-A7B545FA3D4B}"/>
                </a:ext>
              </a:extLst>
            </p:cNvPr>
            <p:cNvSpPr>
              <a:spLocks/>
            </p:cNvSpPr>
            <p:nvPr/>
          </p:nvSpPr>
          <p:spPr bwMode="gray">
            <a:xfrm>
              <a:off x="6813638" y="3698889"/>
              <a:ext cx="226822" cy="21575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B80D81B-F33F-45AD-6865-4CB4A5E48239}"/>
                </a:ext>
              </a:extLst>
            </p:cNvPr>
            <p:cNvSpPr>
              <a:spLocks/>
            </p:cNvSpPr>
            <p:nvPr/>
          </p:nvSpPr>
          <p:spPr bwMode="gray">
            <a:xfrm>
              <a:off x="5913732" y="4296371"/>
              <a:ext cx="68231" cy="51633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EB155433-EEA6-3AD2-4A22-62EE2442F8D3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8091" y="3835352"/>
              <a:ext cx="81139" cy="53478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B2CA4EA3-E308-962B-AE3E-159A759469E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09787" y="3180705"/>
              <a:ext cx="372503" cy="37987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E4B5EB09-868A-396F-E142-8AD81F5D28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78387" y="4324032"/>
              <a:ext cx="195472" cy="248950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64E47C0-44D9-61FD-EF7D-57F01AC767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51244" y="4698377"/>
              <a:ext cx="118021" cy="55322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223D2E17-DC14-85C6-6490-7C0D203927E3}"/>
                </a:ext>
              </a:extLst>
            </p:cNvPr>
            <p:cNvSpPr>
              <a:spLocks/>
            </p:cNvSpPr>
            <p:nvPr/>
          </p:nvSpPr>
          <p:spPr bwMode="gray">
            <a:xfrm>
              <a:off x="3226917" y="3628815"/>
              <a:ext cx="118021" cy="79296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6DA4500E-5987-7117-81A6-FBF619D5A4E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94358" y="3903583"/>
              <a:ext cx="55322" cy="64543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1F8415A2-F537-A9C4-9DFA-6E9BE38EFD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82381" y="2216257"/>
              <a:ext cx="130930" cy="110644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6CEE91C4-30FA-082A-C3FE-FA503454C285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8558" y="2454142"/>
              <a:ext cx="199159" cy="9036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DEC49ADA-0FCD-7672-EC46-0E741A3C366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8450" y="3031338"/>
              <a:ext cx="70075" cy="40569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D461F2C0-36C0-BFEB-72CF-615570A585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15691" y="3501575"/>
              <a:ext cx="348529" cy="127241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394E7428-98C4-199D-CC66-3C33D81110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310719" y="3977345"/>
              <a:ext cx="206536" cy="243416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1D2D742E-AADD-9807-7DA4-E5C3C023CF1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9019" y="3958904"/>
              <a:ext cx="112489" cy="10880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001A27CD-D90E-A4E6-FCDF-A2CA5B13E37F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3312" y="4180194"/>
              <a:ext cx="636205" cy="715499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8A40A0B3-CD86-DB03-6546-3EB91B9DC3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72742" y="4242892"/>
              <a:ext cx="252638" cy="330089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4030720-BF86-FAF7-14FC-9FCDB372B17A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6618" y="3910959"/>
              <a:ext cx="409383" cy="63436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BBACD3A9-28FB-9AC2-86EF-A16792791A5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76707" y="5054283"/>
              <a:ext cx="545845" cy="1429156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ADE21CDE-E0D0-CC01-77E4-187AEEBF85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14549" y="2358249"/>
              <a:ext cx="1726051" cy="1333263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960AB8B0-A5DD-783E-7619-88697416064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0193" y="3492353"/>
              <a:ext cx="350372" cy="60854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538FCF82-B5F9-22EE-C391-A0405516AADA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3386" y="3968125"/>
              <a:ext cx="431514" cy="330089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E3D9B71E-3452-86AB-7EBC-D7539DF6A7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77059" y="1430681"/>
              <a:ext cx="2627804" cy="1360926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99B6386B-30C7-D5E1-EBDC-D6D13A14833D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7915" y="3885143"/>
              <a:ext cx="258171" cy="43704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AA2442DF-D7F1-F080-2B24-6DF557DE4C67}"/>
                </a:ext>
              </a:extLst>
            </p:cNvPr>
            <p:cNvSpPr>
              <a:spLocks/>
            </p:cNvSpPr>
            <p:nvPr/>
          </p:nvSpPr>
          <p:spPr bwMode="gray">
            <a:xfrm>
              <a:off x="9015461" y="3831663"/>
              <a:ext cx="178875" cy="158591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820A9AA9-392E-9D55-2DCE-FF80DA8F70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573911" y="4477088"/>
              <a:ext cx="62699" cy="79296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D6735C56-1875-B7E8-9A98-D6EC913CB981}"/>
                </a:ext>
              </a:extLst>
            </p:cNvPr>
            <p:cNvSpPr>
              <a:spLocks/>
            </p:cNvSpPr>
            <p:nvPr/>
          </p:nvSpPr>
          <p:spPr bwMode="gray">
            <a:xfrm>
              <a:off x="5415833" y="3813222"/>
              <a:ext cx="269235" cy="212069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822CF2A5-A80F-29AA-3F52-E5C2FC62C3DA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3894" y="2708623"/>
              <a:ext cx="186252" cy="106956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163DE4A7-3BC7-BB1B-F07F-95F3667E1E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123650" y="4183882"/>
              <a:ext cx="1312980" cy="1484479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E8051DDC-6B35-753A-4261-12005D2C44A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62262" y="5059815"/>
              <a:ext cx="306116" cy="34484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8164B6BB-9117-0C79-0F5D-E24672B7ACF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03671" y="2666209"/>
              <a:ext cx="125396" cy="110644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D2660B0D-39A2-9679-CD41-6AB41B4BA6F0}"/>
                </a:ext>
              </a:extLst>
            </p:cNvPr>
            <p:cNvSpPr>
              <a:spLocks/>
            </p:cNvSpPr>
            <p:nvPr/>
          </p:nvSpPr>
          <p:spPr bwMode="gray">
            <a:xfrm>
              <a:off x="3280397" y="4753700"/>
              <a:ext cx="420447" cy="499744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74B89195-E822-DA83-02BF-B9AA3C4DC54D}"/>
                </a:ext>
              </a:extLst>
            </p:cNvPr>
            <p:cNvSpPr>
              <a:spLocks/>
            </p:cNvSpPr>
            <p:nvPr/>
          </p:nvSpPr>
          <p:spPr bwMode="gray">
            <a:xfrm>
              <a:off x="8497277" y="3307948"/>
              <a:ext cx="110644" cy="6269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D27FAA71-F577-49B7-7954-6585F11D872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7901" y="3914648"/>
              <a:ext cx="105113" cy="234197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947B5628-9CE6-F96E-6209-7826AD7A18A5}"/>
                </a:ext>
              </a:extLst>
            </p:cNvPr>
            <p:cNvSpPr>
              <a:spLocks/>
            </p:cNvSpPr>
            <p:nvPr/>
          </p:nvSpPr>
          <p:spPr bwMode="gray">
            <a:xfrm>
              <a:off x="2640505" y="3682294"/>
              <a:ext cx="51634" cy="99579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E543A318-5779-3B62-7B4A-82856F4D99E8}"/>
                </a:ext>
              </a:extLst>
            </p:cNvPr>
            <p:cNvSpPr>
              <a:spLocks/>
            </p:cNvSpPr>
            <p:nvPr/>
          </p:nvSpPr>
          <p:spPr bwMode="gray">
            <a:xfrm>
              <a:off x="5727481" y="2439390"/>
              <a:ext cx="105113" cy="71919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01C1315C-B37E-9F26-5EA9-8C61FC7D399F}"/>
                </a:ext>
              </a:extLst>
            </p:cNvPr>
            <p:cNvSpPr>
              <a:spLocks/>
            </p:cNvSpPr>
            <p:nvPr/>
          </p:nvSpPr>
          <p:spPr bwMode="gray">
            <a:xfrm>
              <a:off x="8482525" y="3376178"/>
              <a:ext cx="177030" cy="201004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4F29D106-27D4-0559-6906-8F81066A9353}"/>
                </a:ext>
              </a:extLst>
            </p:cNvPr>
            <p:cNvSpPr>
              <a:spLocks/>
            </p:cNvSpPr>
            <p:nvPr/>
          </p:nvSpPr>
          <p:spPr bwMode="gray">
            <a:xfrm>
              <a:off x="7261749" y="3383555"/>
              <a:ext cx="12909" cy="25817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AEBC7627-4505-85DA-FF12-282766BA21AA}"/>
                </a:ext>
              </a:extLst>
            </p:cNvPr>
            <p:cNvSpPr>
              <a:spLocks/>
            </p:cNvSpPr>
            <p:nvPr/>
          </p:nvSpPr>
          <p:spPr bwMode="gray">
            <a:xfrm>
              <a:off x="6315740" y="2267891"/>
              <a:ext cx="269235" cy="175187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F20A0C8D-AA60-5445-F7BA-9005D4CCDD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14645" y="2793452"/>
              <a:ext cx="169653" cy="136461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A021D6E-416A-3E36-5522-6D4695AB8D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53347" y="4788736"/>
              <a:ext cx="1338797" cy="1255814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D96D90CF-28AE-F0D7-A81F-863C07CB0D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6697" y="2813735"/>
              <a:ext cx="105113" cy="99579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C5F00511-DE25-02D5-D454-59ED22F1F66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48628" y="5216560"/>
              <a:ext cx="514496" cy="1150701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94305D8A-EFDF-ABD9-2CD0-62BBB83C7B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91183" y="4547164"/>
              <a:ext cx="418604" cy="52187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D9C8DE4C-8746-968D-D7FB-943096016401}"/>
                </a:ext>
              </a:extLst>
            </p:cNvPr>
            <p:cNvSpPr>
              <a:spLocks/>
            </p:cNvSpPr>
            <p:nvPr/>
          </p:nvSpPr>
          <p:spPr bwMode="gray">
            <a:xfrm>
              <a:off x="5674005" y="2765791"/>
              <a:ext cx="14753" cy="7376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B4B016B-8496-3B2C-0BCD-F4B02D30C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5190" y="2972325"/>
              <a:ext cx="697061" cy="689681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F7BE008-2138-82CA-7181-0812394E4EFF}"/>
                </a:ext>
              </a:extLst>
            </p:cNvPr>
            <p:cNvSpPr>
              <a:spLocks/>
            </p:cNvSpPr>
            <p:nvPr/>
          </p:nvSpPr>
          <p:spPr bwMode="gray">
            <a:xfrm>
              <a:off x="6210630" y="2765788"/>
              <a:ext cx="68231" cy="116177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E008A815-8074-51BE-3260-E81CA79CBBBB}"/>
                </a:ext>
              </a:extLst>
            </p:cNvPr>
            <p:cNvSpPr>
              <a:spLocks/>
            </p:cNvSpPr>
            <p:nvPr/>
          </p:nvSpPr>
          <p:spPr bwMode="gray">
            <a:xfrm>
              <a:off x="7538368" y="2920687"/>
              <a:ext cx="427825" cy="34852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rgbClr val="D9D9D9"/>
            </a:solidFill>
            <a:ln w="9525">
              <a:solidFill>
                <a:srgbClr val="565F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598E6C06-0AD4-B7A0-B56A-0E941E9ADDE8}"/>
              </a:ext>
            </a:extLst>
          </p:cNvPr>
          <p:cNvSpPr txBox="1">
            <a:spLocks/>
          </p:cNvSpPr>
          <p:nvPr/>
        </p:nvSpPr>
        <p:spPr>
          <a:xfrm>
            <a:off x="8517478" y="6145171"/>
            <a:ext cx="3503901" cy="62065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6C36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Vision - Americas</a:t>
            </a:r>
          </a:p>
        </p:txBody>
      </p:sp>
      <p:sp>
        <p:nvSpPr>
          <p:cNvPr id="180" name="Speech Bubble: Rectangle 179">
            <a:extLst>
              <a:ext uri="{FF2B5EF4-FFF2-40B4-BE49-F238E27FC236}">
                <a16:creationId xmlns:a16="http://schemas.microsoft.com/office/drawing/2014/main" id="{FF79994B-A8AA-D610-42DE-56405CD81B5E}"/>
              </a:ext>
            </a:extLst>
          </p:cNvPr>
          <p:cNvSpPr/>
          <p:nvPr/>
        </p:nvSpPr>
        <p:spPr>
          <a:xfrm>
            <a:off x="5563359" y="342218"/>
            <a:ext cx="5843276" cy="5020490"/>
          </a:xfrm>
          <a:prstGeom prst="wedgeRectCallout">
            <a:avLst>
              <a:gd name="adj1" fmla="val -102838"/>
              <a:gd name="adj2" fmla="val -9132"/>
            </a:avLst>
          </a:prstGeom>
          <a:solidFill>
            <a:schemeClr val="bg1">
              <a:alpha val="93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5" name="Speech Bubble: Rectangle 184">
            <a:extLst>
              <a:ext uri="{FF2B5EF4-FFF2-40B4-BE49-F238E27FC236}">
                <a16:creationId xmlns:a16="http://schemas.microsoft.com/office/drawing/2014/main" id="{2685048A-7ACC-D30D-62A5-00D97C1D8B9F}"/>
              </a:ext>
            </a:extLst>
          </p:cNvPr>
          <p:cNvSpPr/>
          <p:nvPr/>
        </p:nvSpPr>
        <p:spPr>
          <a:xfrm>
            <a:off x="178669" y="3094035"/>
            <a:ext cx="2751939" cy="3286724"/>
          </a:xfrm>
          <a:prstGeom prst="wedgeRectCallout">
            <a:avLst>
              <a:gd name="adj1" fmla="val 81118"/>
              <a:gd name="adj2" fmla="val -3980"/>
            </a:avLst>
          </a:prstGeom>
          <a:solidFill>
            <a:schemeClr val="bg1">
              <a:alpha val="93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6" name="Picture 6" descr="Image result for adyen logo transparent">
            <a:extLst>
              <a:ext uri="{FF2B5EF4-FFF2-40B4-BE49-F238E27FC236}">
                <a16:creationId xmlns:a16="http://schemas.microsoft.com/office/drawing/2014/main" id="{1581145D-A6EB-9C2B-90A0-936B3C09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8" y="3311577"/>
            <a:ext cx="912590" cy="2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 descr="Image result for global payments logo transparent">
            <a:extLst>
              <a:ext uri="{FF2B5EF4-FFF2-40B4-BE49-F238E27FC236}">
                <a16:creationId xmlns:a16="http://schemas.microsoft.com/office/drawing/2014/main" id="{6EA817CD-FFE0-A093-C219-EBB2865B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1" y="3837197"/>
            <a:ext cx="1721743" cy="2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D3667AAC-C5B9-9803-85FD-CE75B1CC8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22" y="3988409"/>
            <a:ext cx="1541400" cy="1027600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7D7C70D4-8EA0-D430-D78A-468DAE2DF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802" y="4762722"/>
            <a:ext cx="1132612" cy="352172"/>
          </a:xfrm>
          <a:prstGeom prst="rect">
            <a:avLst/>
          </a:prstGeom>
        </p:spPr>
      </p:pic>
      <p:pic>
        <p:nvPicPr>
          <p:cNvPr id="191" name="Picture 6" descr="Image result for adyen logo transparent">
            <a:extLst>
              <a:ext uri="{FF2B5EF4-FFF2-40B4-BE49-F238E27FC236}">
                <a16:creationId xmlns:a16="http://schemas.microsoft.com/office/drawing/2014/main" id="{FEFD006F-C063-615D-93C2-F08D3C08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70" y="763140"/>
            <a:ext cx="1062205" cy="34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983DC5A1-A1AD-05FB-FD2E-867527F00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532" y="1442139"/>
            <a:ext cx="1094285" cy="238853"/>
          </a:xfrm>
          <a:prstGeom prst="rect">
            <a:avLst/>
          </a:prstGeom>
        </p:spPr>
      </p:pic>
      <p:pic>
        <p:nvPicPr>
          <p:cNvPr id="1025" name="Picture 4" descr="Image result for global payments logo transparent">
            <a:extLst>
              <a:ext uri="{FF2B5EF4-FFF2-40B4-BE49-F238E27FC236}">
                <a16:creationId xmlns:a16="http://schemas.microsoft.com/office/drawing/2014/main" id="{7138EDF9-179D-D004-4234-E56D942F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97" y="2137741"/>
            <a:ext cx="1721743" cy="2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 descr="Image result for payworks logo transparent">
            <a:extLst>
              <a:ext uri="{FF2B5EF4-FFF2-40B4-BE49-F238E27FC236}">
                <a16:creationId xmlns:a16="http://schemas.microsoft.com/office/drawing/2014/main" id="{E0628EB1-D53E-AC4F-9113-31D23FBB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83" y="4627727"/>
            <a:ext cx="1703512" cy="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pay icon png - Shift4 - Shift4 Payments | #3605063 - Vippng">
            <a:extLst>
              <a:ext uri="{FF2B5EF4-FFF2-40B4-BE49-F238E27FC236}">
                <a16:creationId xmlns:a16="http://schemas.microsoft.com/office/drawing/2014/main" id="{F5E8588A-6EBB-3916-E421-1E68143A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53" y="2234927"/>
            <a:ext cx="1196210" cy="3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ACD1DD4-D950-A055-DED8-5857AD243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7578" y="637169"/>
            <a:ext cx="1377455" cy="550982"/>
          </a:xfrm>
          <a:prstGeom prst="rect">
            <a:avLst/>
          </a:prstGeom>
        </p:spPr>
      </p:pic>
      <p:pic>
        <p:nvPicPr>
          <p:cNvPr id="1031" name="Picture 2" descr="FreedomPay - Account Manager">
            <a:extLst>
              <a:ext uri="{FF2B5EF4-FFF2-40B4-BE49-F238E27FC236}">
                <a16:creationId xmlns:a16="http://schemas.microsoft.com/office/drawing/2014/main" id="{E0FC93FD-F011-A7EE-2119-23E30069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29" y="1578372"/>
            <a:ext cx="1841974" cy="1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4FD59B19-F79F-B4B0-B974-01708F075B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7061" y="236761"/>
            <a:ext cx="1390354" cy="1390354"/>
          </a:xfrm>
          <a:prstGeom prst="rect">
            <a:avLst/>
          </a:prstGeom>
        </p:spPr>
      </p:pic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B657B585-A704-7323-A0F7-020EEC5D77AE}"/>
              </a:ext>
            </a:extLst>
          </p:cNvPr>
          <p:cNvGrpSpPr/>
          <p:nvPr/>
        </p:nvGrpSpPr>
        <p:grpSpPr>
          <a:xfrm>
            <a:off x="9703711" y="2559177"/>
            <a:ext cx="1377111" cy="692089"/>
            <a:chOff x="9775214" y="1972278"/>
            <a:chExt cx="1377111" cy="692089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239AFA38-70E9-14E5-1641-0A5FD6414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75214" y="2415390"/>
              <a:ext cx="1377111" cy="248977"/>
            </a:xfrm>
            <a:prstGeom prst="rect">
              <a:avLst/>
            </a:prstGeom>
          </p:spPr>
        </p:pic>
        <p:pic>
          <p:nvPicPr>
            <p:cNvPr id="1045" name="Picture 2" descr="FIS (company) - Wikipedia">
              <a:extLst>
                <a:ext uri="{FF2B5EF4-FFF2-40B4-BE49-F238E27FC236}">
                  <a16:creationId xmlns:a16="http://schemas.microsoft.com/office/drawing/2014/main" id="{AF2FED4E-2E49-82E6-183A-5BEF64DB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059" y="1972278"/>
              <a:ext cx="750535" cy="313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6" name="Picture 4" descr="Worldline Company | Central Portal">
            <a:extLst>
              <a:ext uri="{FF2B5EF4-FFF2-40B4-BE49-F238E27FC236}">
                <a16:creationId xmlns:a16="http://schemas.microsoft.com/office/drawing/2014/main" id="{3A18D964-FD79-D2B6-F2C0-9050B5EC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76" y="3497747"/>
            <a:ext cx="1375573" cy="137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6" descr="Image result for first data logo transparent&quot;">
            <a:extLst>
              <a:ext uri="{FF2B5EF4-FFF2-40B4-BE49-F238E27FC236}">
                <a16:creationId xmlns:a16="http://schemas.microsoft.com/office/drawing/2014/main" id="{35A614BD-9206-8E60-A88C-0EC25B00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14" y="3137779"/>
            <a:ext cx="1547119" cy="4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10" descr="Image result for alipay logo transparent">
            <a:extLst>
              <a:ext uri="{FF2B5EF4-FFF2-40B4-BE49-F238E27FC236}">
                <a16:creationId xmlns:a16="http://schemas.microsoft.com/office/drawing/2014/main" id="{881D7190-3C53-5BDF-074A-7E87BC63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20" y="4610165"/>
            <a:ext cx="1146630" cy="2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2" descr="Image result for wechat pay logo transparent">
            <a:extLst>
              <a:ext uri="{FF2B5EF4-FFF2-40B4-BE49-F238E27FC236}">
                <a16:creationId xmlns:a16="http://schemas.microsoft.com/office/drawing/2014/main" id="{832D1998-3C04-959A-C6C4-845D7F43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28" y="3777341"/>
            <a:ext cx="1249004" cy="5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1054">
            <a:extLst>
              <a:ext uri="{FF2B5EF4-FFF2-40B4-BE49-F238E27FC236}">
                <a16:creationId xmlns:a16="http://schemas.microsoft.com/office/drawing/2014/main" id="{82F74A39-EEE7-7E98-3FBB-43413D42EC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30902" y="3515524"/>
            <a:ext cx="1055664" cy="488890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1D75339E-EFE1-68D0-50C4-4BA6B231D3C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0355" y="2840593"/>
            <a:ext cx="1182342" cy="345590"/>
          </a:xfrm>
          <a:prstGeom prst="rect">
            <a:avLst/>
          </a:prstGeom>
        </p:spPr>
      </p:pic>
      <p:pic>
        <p:nvPicPr>
          <p:cNvPr id="1060" name="Picture 6" descr="Colombia Fintech - Asociación Colombiana de Empresas de Tecnología e  Innovación Financiera">
            <a:extLst>
              <a:ext uri="{FF2B5EF4-FFF2-40B4-BE49-F238E27FC236}">
                <a16:creationId xmlns:a16="http://schemas.microsoft.com/office/drawing/2014/main" id="{D0412DA2-1600-7EA8-232E-5DBA7E3A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2" y="4996945"/>
            <a:ext cx="1826917" cy="9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1" name="AutoShape 8" descr="Credibanco Logo">
            <a:extLst>
              <a:ext uri="{FF2B5EF4-FFF2-40B4-BE49-F238E27FC236}">
                <a16:creationId xmlns:a16="http://schemas.microsoft.com/office/drawing/2014/main" id="{54AA4C18-1E46-6E86-40E6-2FF2BDC34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3" name="Picture 12" descr="Ingreso - Kinpos CSI">
            <a:extLst>
              <a:ext uri="{FF2B5EF4-FFF2-40B4-BE49-F238E27FC236}">
                <a16:creationId xmlns:a16="http://schemas.microsoft.com/office/drawing/2014/main" id="{38D79EF2-8157-26F6-0E70-01F9274C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9" y="5780939"/>
            <a:ext cx="1582897" cy="3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14596-C818-1125-C28A-113448BB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499"/>
            <a:ext cx="5400083" cy="59130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13CAFE-8AD7-F2F7-B717-D9BF75C0A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80513" y="1072163"/>
            <a:ext cx="2982688" cy="748166"/>
          </a:xfrm>
          <a:prstGeom prst="rect">
            <a:avLst/>
          </a:prstGeom>
        </p:spPr>
      </p:pic>
      <p:pic>
        <p:nvPicPr>
          <p:cNvPr id="1028" name="Picture 4" descr="Dynamics 365 Business Central in 2023 release wave 1">
            <a:extLst>
              <a:ext uri="{FF2B5EF4-FFF2-40B4-BE49-F238E27FC236}">
                <a16:creationId xmlns:a16="http://schemas.microsoft.com/office/drawing/2014/main" id="{08CCAC96-B4C4-F617-DADB-62AF59E0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23" y="2505161"/>
            <a:ext cx="2624978" cy="26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47F85-0152-BF23-7EE9-A956DA084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344" y="5130139"/>
            <a:ext cx="1644735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alendar&#10;&#10;Description automatically generated">
            <a:extLst>
              <a:ext uri="{FF2B5EF4-FFF2-40B4-BE49-F238E27FC236}">
                <a16:creationId xmlns:a16="http://schemas.microsoft.com/office/drawing/2014/main" id="{15AD82BB-99DB-47A8-1D01-1A7E5ADAF9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704" r="370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A10A7E-2934-A7CA-77BD-27BEA021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FB39-9CC6-FABF-AC42-193BE60746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2597150"/>
            <a:ext cx="6638262" cy="50736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release launch in Q1 2024</a:t>
            </a:r>
          </a:p>
        </p:txBody>
      </p:sp>
    </p:spTree>
    <p:extLst>
      <p:ext uri="{BB962C8B-B14F-4D97-AF65-F5344CB8AC3E}">
        <p14:creationId xmlns:p14="http://schemas.microsoft.com/office/powerpoint/2010/main" val="2135198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14596-C818-1125-C28A-113448BB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499"/>
            <a:ext cx="5400083" cy="59130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13CAFE-8AD7-F2F7-B717-D9BF75C0A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80513" y="1072163"/>
            <a:ext cx="2982688" cy="748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D25E3-B1D9-7775-BFAC-4D3BD31498F1}"/>
              </a:ext>
            </a:extLst>
          </p:cNvPr>
          <p:cNvSpPr txBox="1"/>
          <p:nvPr/>
        </p:nvSpPr>
        <p:spPr>
          <a:xfrm>
            <a:off x="6096000" y="2558143"/>
            <a:ext cx="5721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B4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Pay is now 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B4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official product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94B4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02986-A97A-463C-6926-7708681D3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338" y="4146881"/>
            <a:ext cx="4391263" cy="12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18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14596-C818-1125-C28A-113448BB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2499"/>
            <a:ext cx="5400083" cy="59130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B13CAFE-8AD7-F2F7-B717-D9BF75C0A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80513" y="1072163"/>
            <a:ext cx="2982688" cy="748166"/>
          </a:xfrm>
          <a:prstGeom prst="rect">
            <a:avLst/>
          </a:prstGeom>
        </p:spPr>
      </p:pic>
      <p:pic>
        <p:nvPicPr>
          <p:cNvPr id="1028" name="Picture 4" descr="Dynamics 365 Business Central in 2023 release wave 1">
            <a:extLst>
              <a:ext uri="{FF2B5EF4-FFF2-40B4-BE49-F238E27FC236}">
                <a16:creationId xmlns:a16="http://schemas.microsoft.com/office/drawing/2014/main" id="{08CCAC96-B4C4-F617-DADB-62AF59E0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23" y="2505161"/>
            <a:ext cx="2624978" cy="26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47F85-0152-BF23-7EE9-A956DA084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344" y="5130139"/>
            <a:ext cx="1644735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B5C8-3B5E-B556-6D39-F16F0CD3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payment topology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E43EC7-EB1E-4E37-9E6E-89F9C7947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526" y="2080238"/>
            <a:ext cx="1345474" cy="134547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20D00F7-8937-C4FE-2CEF-F386B8A8A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0256" y="4591717"/>
            <a:ext cx="500118" cy="5001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41AFEA9-7FE6-370D-4F5F-879B6B381F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47832" y="4234944"/>
            <a:ext cx="1213665" cy="1213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DA2B8-71F9-CFDE-5C1F-8680ED88E790}"/>
              </a:ext>
            </a:extLst>
          </p:cNvPr>
          <p:cNvSpPr txBox="1"/>
          <p:nvPr/>
        </p:nvSpPr>
        <p:spPr>
          <a:xfrm>
            <a:off x="2260618" y="5518854"/>
            <a:ext cx="110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Merchant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FDF25-8727-3E08-C298-A22AA00173B8}"/>
              </a:ext>
            </a:extLst>
          </p:cNvPr>
          <p:cNvSpPr txBox="1"/>
          <p:nvPr/>
        </p:nvSpPr>
        <p:spPr>
          <a:xfrm>
            <a:off x="3643594" y="5241855"/>
            <a:ext cx="17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 Entry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FB020-FFF3-BF6F-88A8-8F8280E6192D}"/>
              </a:ext>
            </a:extLst>
          </p:cNvPr>
          <p:cNvSpPr txBox="1"/>
          <p:nvPr/>
        </p:nvSpPr>
        <p:spPr>
          <a:xfrm>
            <a:off x="8040381" y="3321372"/>
            <a:ext cx="218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Acquirer /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74E58B-1FC5-CBD6-7ABB-70E736494820}"/>
              </a:ext>
            </a:extLst>
          </p:cNvPr>
          <p:cNvCxnSpPr>
            <a:cxnSpLocks/>
          </p:cNvCxnSpPr>
          <p:nvPr/>
        </p:nvCxnSpPr>
        <p:spPr>
          <a:xfrm flipH="1">
            <a:off x="4151620" y="3213463"/>
            <a:ext cx="714294" cy="107115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BDAFFD9-A032-D9A2-456C-85CB59B28B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4666" y="2096315"/>
            <a:ext cx="1117148" cy="1117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33D5DE-6054-A1B9-0F87-1195B55D3687}"/>
              </a:ext>
            </a:extLst>
          </p:cNvPr>
          <p:cNvSpPr txBox="1"/>
          <p:nvPr/>
        </p:nvSpPr>
        <p:spPr>
          <a:xfrm>
            <a:off x="3937363" y="1702161"/>
            <a:ext cx="308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 Service Provider (PSP)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5E1A69-69F8-3209-6C94-B890DCF38C57}"/>
              </a:ext>
            </a:extLst>
          </p:cNvPr>
          <p:cNvCxnSpPr>
            <a:cxnSpLocks/>
          </p:cNvCxnSpPr>
          <p:nvPr/>
        </p:nvCxnSpPr>
        <p:spPr>
          <a:xfrm flipH="1">
            <a:off x="6251802" y="2648806"/>
            <a:ext cx="18175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37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B5C8-3B5E-B556-6D39-F16F0CD3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payment topology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996FF49-7831-8F74-B805-6E85D70FEC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526" y="2080238"/>
            <a:ext cx="1345474" cy="13454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8A9FA7-CAD5-2F45-6773-F7B1D2D90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0256" y="4591717"/>
            <a:ext cx="500118" cy="50011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EE0DF19-9986-A3E5-7F48-668161C780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47832" y="4234944"/>
            <a:ext cx="1213665" cy="1213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0D0162-C974-F4FE-21C9-AC2DF613275E}"/>
              </a:ext>
            </a:extLst>
          </p:cNvPr>
          <p:cNvSpPr txBox="1"/>
          <p:nvPr/>
        </p:nvSpPr>
        <p:spPr>
          <a:xfrm>
            <a:off x="2260618" y="5518854"/>
            <a:ext cx="110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Merchant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BFBA3-4B9A-4ECC-6A91-EE7F03AC38A4}"/>
              </a:ext>
            </a:extLst>
          </p:cNvPr>
          <p:cNvSpPr txBox="1"/>
          <p:nvPr/>
        </p:nvSpPr>
        <p:spPr>
          <a:xfrm>
            <a:off x="3643594" y="5241855"/>
            <a:ext cx="17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 Entry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61597-EF5C-5485-8E20-78276DA25A19}"/>
              </a:ext>
            </a:extLst>
          </p:cNvPr>
          <p:cNvSpPr txBox="1"/>
          <p:nvPr/>
        </p:nvSpPr>
        <p:spPr>
          <a:xfrm>
            <a:off x="8483451" y="4445504"/>
            <a:ext cx="251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Acquirers /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45F602-3533-D658-34CF-7E93F44B43A6}"/>
              </a:ext>
            </a:extLst>
          </p:cNvPr>
          <p:cNvCxnSpPr>
            <a:cxnSpLocks/>
          </p:cNvCxnSpPr>
          <p:nvPr/>
        </p:nvCxnSpPr>
        <p:spPr>
          <a:xfrm flipH="1">
            <a:off x="4151620" y="3213463"/>
            <a:ext cx="714294" cy="107115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BC59BEDB-B2C2-C810-4E27-7D797E7D49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17288" y="1637202"/>
            <a:ext cx="886071" cy="8860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E8DAA6E-806E-83BB-93B5-690DC647F340}"/>
              </a:ext>
            </a:extLst>
          </p:cNvPr>
          <p:cNvSpPr txBox="1"/>
          <p:nvPr/>
        </p:nvSpPr>
        <p:spPr>
          <a:xfrm>
            <a:off x="3937363" y="1702161"/>
            <a:ext cx="308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Payment Service Provider (PSP)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B54E33-7855-8255-F743-AAE4E9E92B5A}"/>
              </a:ext>
            </a:extLst>
          </p:cNvPr>
          <p:cNvCxnSpPr>
            <a:cxnSpLocks/>
          </p:cNvCxnSpPr>
          <p:nvPr/>
        </p:nvCxnSpPr>
        <p:spPr>
          <a:xfrm flipH="1">
            <a:off x="6251802" y="2272937"/>
            <a:ext cx="2122359" cy="25033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099024D-ADBF-25FF-63E6-DD0E0A3AFB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1132" y="2456034"/>
            <a:ext cx="886071" cy="88607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54090BF-FFBD-E661-9C35-F5D9EE779F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17289" y="3206637"/>
            <a:ext cx="886071" cy="88607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8DFB3B-2E41-C5F3-C536-4EC16C0F3C84}"/>
              </a:ext>
            </a:extLst>
          </p:cNvPr>
          <p:cNvCxnSpPr>
            <a:cxnSpLocks/>
          </p:cNvCxnSpPr>
          <p:nvPr/>
        </p:nvCxnSpPr>
        <p:spPr>
          <a:xfrm flipH="1">
            <a:off x="6251802" y="2801206"/>
            <a:ext cx="212235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856296-728F-2DC6-F203-D565D0F06DE2}"/>
              </a:ext>
            </a:extLst>
          </p:cNvPr>
          <p:cNvCxnSpPr>
            <a:cxnSpLocks/>
          </p:cNvCxnSpPr>
          <p:nvPr/>
        </p:nvCxnSpPr>
        <p:spPr>
          <a:xfrm flipH="1" flipV="1">
            <a:off x="6251802" y="3043646"/>
            <a:ext cx="2122359" cy="28784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63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921-CB5B-E4DB-CE52-0E834370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Pay – High level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7D4FE5-C789-F702-B7A8-01DD42578019}"/>
              </a:ext>
            </a:extLst>
          </p:cNvPr>
          <p:cNvSpPr/>
          <p:nvPr/>
        </p:nvSpPr>
        <p:spPr>
          <a:xfrm>
            <a:off x="4296522" y="2336620"/>
            <a:ext cx="2635069" cy="3223967"/>
          </a:xfrm>
          <a:prstGeom prst="rect">
            <a:avLst/>
          </a:prstGeom>
          <a:solidFill>
            <a:srgbClr val="8E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86BE7A-A055-E530-A0B0-A41F683400EA}"/>
              </a:ext>
            </a:extLst>
          </p:cNvPr>
          <p:cNvGrpSpPr/>
          <p:nvPr/>
        </p:nvGrpSpPr>
        <p:grpSpPr>
          <a:xfrm rot="16200000">
            <a:off x="3881182" y="3640463"/>
            <a:ext cx="218364" cy="616284"/>
            <a:chOff x="6015777" y="3898566"/>
            <a:chExt cx="218364" cy="61628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948D14-D4B7-4C98-D908-A61DA5B0727E}"/>
                </a:ext>
              </a:extLst>
            </p:cNvPr>
            <p:cNvSpPr/>
            <p:nvPr/>
          </p:nvSpPr>
          <p:spPr>
            <a:xfrm>
              <a:off x="6015777" y="3898566"/>
              <a:ext cx="218364" cy="204717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C481BD-BAB0-F39F-0E17-C91BD194A07D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6124959" y="4103283"/>
              <a:ext cx="1" cy="41156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3E0A81-BCD5-CA2B-D4AF-B27EEF327462}"/>
              </a:ext>
            </a:extLst>
          </p:cNvPr>
          <p:cNvSpPr txBox="1"/>
          <p:nvPr/>
        </p:nvSpPr>
        <p:spPr>
          <a:xfrm>
            <a:off x="3101230" y="3456160"/>
            <a:ext cx="113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LSPay API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5EDD33-9E36-BE72-3A2D-E931B4FB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995" y="1985574"/>
            <a:ext cx="1788311" cy="138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FB129-D453-4401-1030-A8BC2346F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641" y="4010098"/>
            <a:ext cx="1447900" cy="137327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9B9755D-DF03-8AF8-2937-A427FF3C9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7325" y="2997378"/>
            <a:ext cx="1834007" cy="13741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3E03D-73D1-D310-DD4F-58C961497728}"/>
              </a:ext>
            </a:extLst>
          </p:cNvPr>
          <p:cNvGrpSpPr/>
          <p:nvPr/>
        </p:nvGrpSpPr>
        <p:grpSpPr>
          <a:xfrm>
            <a:off x="7210500" y="1652433"/>
            <a:ext cx="4064175" cy="4450632"/>
            <a:chOff x="7210500" y="1652433"/>
            <a:chExt cx="4064175" cy="44506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4AB738-57A1-54E7-66D9-BF5B0D395DBA}"/>
                </a:ext>
              </a:extLst>
            </p:cNvPr>
            <p:cNvCxnSpPr/>
            <p:nvPr/>
          </p:nvCxnSpPr>
          <p:spPr>
            <a:xfrm flipV="1">
              <a:off x="7212077" y="1964337"/>
              <a:ext cx="1125521" cy="91233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0F72F3D-1C2F-634D-A618-EDC05A213B17}"/>
                </a:ext>
              </a:extLst>
            </p:cNvPr>
            <p:cNvCxnSpPr/>
            <p:nvPr/>
          </p:nvCxnSpPr>
          <p:spPr>
            <a:xfrm flipV="1">
              <a:off x="7212077" y="2282770"/>
              <a:ext cx="2296946" cy="593903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9284109-8EC4-3324-9DF9-448528311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0500" y="3588942"/>
              <a:ext cx="1649693" cy="43969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FF21A8-09BA-4194-14F9-9832CD8B28D2}"/>
                </a:ext>
              </a:extLst>
            </p:cNvPr>
            <p:cNvCxnSpPr/>
            <p:nvPr/>
          </p:nvCxnSpPr>
          <p:spPr>
            <a:xfrm>
              <a:off x="7210500" y="4020761"/>
              <a:ext cx="2327771" cy="134637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0D90983-0787-EDD6-597B-A33A746CA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2077" y="5038280"/>
              <a:ext cx="1678940" cy="81192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685B2C-C4B3-B0CA-0469-EC11FAE8E53B}"/>
                </a:ext>
              </a:extLst>
            </p:cNvPr>
            <p:cNvCxnSpPr>
              <a:cxnSpLocks/>
            </p:cNvCxnSpPr>
            <p:nvPr/>
          </p:nvCxnSpPr>
          <p:spPr>
            <a:xfrm>
              <a:off x="7212077" y="5119472"/>
              <a:ext cx="2295370" cy="621954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0924F6C-5AF1-BDF7-4293-63610A9C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22580" y="1652433"/>
              <a:ext cx="500118" cy="50011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8B5BEFA-BA16-4AA1-877B-E8190544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64585" y="3318445"/>
              <a:ext cx="500118" cy="50011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8B9B4D5-E345-FE83-A2BF-8362B71A3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75385" y="4788221"/>
              <a:ext cx="500118" cy="500118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D0AF6982-34E9-485E-5F2F-A6400C334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03247" y="1679826"/>
              <a:ext cx="1447900" cy="8315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F3C49B-DD87-535A-2393-B0BBEE7041C5}"/>
                </a:ext>
              </a:extLst>
            </p:cNvPr>
            <p:cNvSpPr txBox="1"/>
            <p:nvPr/>
          </p:nvSpPr>
          <p:spPr>
            <a:xfrm>
              <a:off x="10032641" y="1978269"/>
              <a:ext cx="874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Adyen</a:t>
              </a:r>
            </a:p>
          </p:txBody>
        </p:sp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EB56F1F6-B04F-FBF7-FAEC-895B0756E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26775" y="3540027"/>
              <a:ext cx="1447900" cy="8315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57CC10-645A-DC38-FAD0-90E2BADCE40C}"/>
                </a:ext>
              </a:extLst>
            </p:cNvPr>
            <p:cNvSpPr txBox="1"/>
            <p:nvPr/>
          </p:nvSpPr>
          <p:spPr>
            <a:xfrm>
              <a:off x="10165619" y="3829348"/>
              <a:ext cx="770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dirty="0">
                  <a:solidFill>
                    <a:prstClr val="white"/>
                  </a:solidFill>
                  <a:latin typeface="Calibri Light" panose="020F0302020204030204"/>
                </a:rPr>
                <a:t>Planet</a:t>
              </a: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91A95EA8-C2AB-6E14-17AB-F184A1DD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66701" y="5271519"/>
              <a:ext cx="1447900" cy="8315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30075C-8745-692C-DC66-7DB8954769A1}"/>
                </a:ext>
              </a:extLst>
            </p:cNvPr>
            <p:cNvSpPr txBox="1"/>
            <p:nvPr/>
          </p:nvSpPr>
          <p:spPr>
            <a:xfrm>
              <a:off x="9855057" y="5572689"/>
              <a:ext cx="1306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dirty="0">
                  <a:solidFill>
                    <a:prstClr val="white"/>
                  </a:solidFill>
                  <a:latin typeface="Calibri Light" panose="020F0302020204030204"/>
                </a:rPr>
                <a:t>Verifone</a:t>
              </a:r>
              <a:endPara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43F83EE-67A5-9581-2B7C-97C24061D23B}"/>
              </a:ext>
            </a:extLst>
          </p:cNvPr>
          <p:cNvSpPr txBox="1"/>
          <p:nvPr/>
        </p:nvSpPr>
        <p:spPr>
          <a:xfrm>
            <a:off x="4650157" y="3625437"/>
            <a:ext cx="879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43B3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LS Pay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43B3E6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2B02C0-72FE-D426-2724-6AA08AFD2AAD}"/>
              </a:ext>
            </a:extLst>
          </p:cNvPr>
          <p:cNvSpPr/>
          <p:nvPr/>
        </p:nvSpPr>
        <p:spPr>
          <a:xfrm>
            <a:off x="5879135" y="2579721"/>
            <a:ext cx="1220252" cy="62838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8BFD65-A52F-BFB5-F745-51C27E6CEC2B}"/>
              </a:ext>
            </a:extLst>
          </p:cNvPr>
          <p:cNvSpPr txBox="1"/>
          <p:nvPr/>
        </p:nvSpPr>
        <p:spPr>
          <a:xfrm>
            <a:off x="5879135" y="2716172"/>
            <a:ext cx="122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D5D8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Adyen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63B948-A824-6B6B-60BD-761A6EF1C6A8}"/>
              </a:ext>
            </a:extLst>
          </p:cNvPr>
          <p:cNvSpPr/>
          <p:nvPr/>
        </p:nvSpPr>
        <p:spPr>
          <a:xfrm>
            <a:off x="5879135" y="3674230"/>
            <a:ext cx="1220252" cy="62838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A91D8A-3442-D14D-E4E9-1A792303A3B7}"/>
              </a:ext>
            </a:extLst>
          </p:cNvPr>
          <p:cNvSpPr txBox="1"/>
          <p:nvPr/>
        </p:nvSpPr>
        <p:spPr>
          <a:xfrm>
            <a:off x="5879135" y="3810681"/>
            <a:ext cx="122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>
                <a:solidFill>
                  <a:srgbClr val="2D5D84"/>
                </a:solidFill>
                <a:latin typeface="Calibri Light" panose="020F0302020204030204"/>
              </a:rPr>
              <a:t>Planet</a:t>
            </a: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2D5D8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51FFE4-F381-A1E6-BA78-B52ADF4DDEE3}"/>
              </a:ext>
            </a:extLst>
          </p:cNvPr>
          <p:cNvSpPr/>
          <p:nvPr/>
        </p:nvSpPr>
        <p:spPr>
          <a:xfrm>
            <a:off x="5879135" y="4761812"/>
            <a:ext cx="1220252" cy="62838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4B8A4B-0082-4A88-CB81-E8E4E7AFDB2E}"/>
              </a:ext>
            </a:extLst>
          </p:cNvPr>
          <p:cNvSpPr txBox="1"/>
          <p:nvPr/>
        </p:nvSpPr>
        <p:spPr>
          <a:xfrm>
            <a:off x="5879135" y="4898263"/>
            <a:ext cx="122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D5D8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Verifone</a:t>
            </a:r>
          </a:p>
        </p:txBody>
      </p:sp>
    </p:spTree>
    <p:extLst>
      <p:ext uri="{BB962C8B-B14F-4D97-AF65-F5344CB8AC3E}">
        <p14:creationId xmlns:p14="http://schemas.microsoft.com/office/powerpoint/2010/main" val="7678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2445-2306-B947-6999-FF9EDBBA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Pay - Deployment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613590-2DF8-CEFE-2B5A-D3A00CF2F74C}"/>
              </a:ext>
            </a:extLst>
          </p:cNvPr>
          <p:cNvGrpSpPr/>
          <p:nvPr/>
        </p:nvGrpSpPr>
        <p:grpSpPr>
          <a:xfrm>
            <a:off x="9226472" y="4512802"/>
            <a:ext cx="1526572" cy="1326894"/>
            <a:chOff x="9226472" y="4512802"/>
            <a:chExt cx="1526572" cy="132689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3A2C55-50B5-6B80-C200-66A6A928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98004" y="4512802"/>
              <a:ext cx="680563" cy="6805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FF227-B5B5-BEFA-38A4-9C9EB143188C}"/>
                </a:ext>
              </a:extLst>
            </p:cNvPr>
            <p:cNvSpPr txBox="1"/>
            <p:nvPr/>
          </p:nvSpPr>
          <p:spPr>
            <a:xfrm>
              <a:off x="9226472" y="5193365"/>
              <a:ext cx="15265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party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provider</a:t>
              </a:r>
            </a:p>
          </p:txBody>
        </p:sp>
      </p:grpSp>
      <p:pic>
        <p:nvPicPr>
          <p:cNvPr id="7" name="Picture 9">
            <a:extLst>
              <a:ext uri="{FF2B5EF4-FFF2-40B4-BE49-F238E27FC236}">
                <a16:creationId xmlns:a16="http://schemas.microsoft.com/office/drawing/2014/main" id="{40BD9D7E-C85A-4F0D-1781-F1C42588F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8825" y="1671210"/>
            <a:ext cx="1447900" cy="137327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72EE6FE-EE3E-DF56-2A0F-1EA493363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6725" y="1671210"/>
            <a:ext cx="1834007" cy="1374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FC2A825-D982-6AD1-B73E-5B14C20DD5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09887" y="1676526"/>
            <a:ext cx="1788311" cy="1381397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5E7BE23-4DF1-32A2-C174-92D928CB104D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5071397" y="3135866"/>
            <a:ext cx="1167030" cy="984275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884AE61-E912-285A-B6B1-C5895168FC2E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6748749" y="2456225"/>
            <a:ext cx="1153596" cy="2356993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C095712-5F28-032B-4A41-900CAE2E3483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892333" y="3300123"/>
            <a:ext cx="1166114" cy="656679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24C01AC-0BE3-FFB5-7DCA-B08D534F643E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7942027" y="2416543"/>
            <a:ext cx="301283" cy="3891236"/>
          </a:xfrm>
          <a:prstGeom prst="bentConnector3">
            <a:avLst>
              <a:gd name="adj1" fmla="val 29410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34FCE3-8C26-4EC3-CF82-FE4C9858277C}"/>
              </a:ext>
            </a:extLst>
          </p:cNvPr>
          <p:cNvSpPr txBox="1"/>
          <p:nvPr/>
        </p:nvSpPr>
        <p:spPr>
          <a:xfrm>
            <a:off x="8806817" y="1043380"/>
            <a:ext cx="2449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HO/BO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Call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Self check-out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Kiosks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Scan Pay Go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7A200AA-EB42-3567-5F67-F4F9A1395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8859" y="1553062"/>
            <a:ext cx="1788311" cy="138139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91EB85-1109-1A8A-2A63-7E07F471DB3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33014" y="2934459"/>
            <a:ext cx="1" cy="1277060"/>
          </a:xfrm>
          <a:prstGeom prst="straightConnector1">
            <a:avLst/>
          </a:prstGeom>
          <a:ln w="12700">
            <a:solidFill>
              <a:schemeClr val="bg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306301-8B00-1B0E-8A72-A8C6C530F3EB}"/>
              </a:ext>
            </a:extLst>
          </p:cNvPr>
          <p:cNvSpPr/>
          <p:nvPr/>
        </p:nvSpPr>
        <p:spPr>
          <a:xfrm>
            <a:off x="2052414" y="4211519"/>
            <a:ext cx="161199" cy="12524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77DA3A-0089-02A8-7E65-74124AFC75C9}"/>
              </a:ext>
            </a:extLst>
          </p:cNvPr>
          <p:cNvCxnSpPr>
            <a:cxnSpLocks/>
            <a:stCxn id="18" idx="4"/>
            <a:endCxn id="28" idx="0"/>
          </p:cNvCxnSpPr>
          <p:nvPr/>
        </p:nvCxnSpPr>
        <p:spPr>
          <a:xfrm>
            <a:off x="2133014" y="4336767"/>
            <a:ext cx="1" cy="26108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32C8B92-9E38-0313-69EF-DCB5750D76F6}"/>
              </a:ext>
            </a:extLst>
          </p:cNvPr>
          <p:cNvSpPr/>
          <p:nvPr/>
        </p:nvSpPr>
        <p:spPr>
          <a:xfrm>
            <a:off x="623148" y="4597849"/>
            <a:ext cx="3019733" cy="1781460"/>
          </a:xfrm>
          <a:prstGeom prst="rect">
            <a:avLst/>
          </a:prstGeom>
          <a:solidFill>
            <a:srgbClr val="2776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AF8262-5886-5E11-B309-E571B03DBDF3}"/>
              </a:ext>
            </a:extLst>
          </p:cNvPr>
          <p:cNvGrpSpPr/>
          <p:nvPr/>
        </p:nvGrpSpPr>
        <p:grpSpPr>
          <a:xfrm>
            <a:off x="964296" y="5112500"/>
            <a:ext cx="1285560" cy="1163023"/>
            <a:chOff x="654027" y="3044023"/>
            <a:chExt cx="1285560" cy="11630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4177DDB-39D3-B71F-535C-2279320B0ED5}"/>
                </a:ext>
              </a:extLst>
            </p:cNvPr>
            <p:cNvSpPr/>
            <p:nvPr/>
          </p:nvSpPr>
          <p:spPr>
            <a:xfrm>
              <a:off x="654027" y="3044023"/>
              <a:ext cx="1285560" cy="1044278"/>
            </a:xfrm>
            <a:prstGeom prst="rect">
              <a:avLst/>
            </a:prstGeom>
            <a:solidFill>
              <a:srgbClr val="8ED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819D090-B629-A23F-0E3F-2403CEFB6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84737" y="3225846"/>
              <a:ext cx="1061358" cy="26622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58767F-3DE8-B249-9A27-C4CAC55439C2}"/>
                </a:ext>
              </a:extLst>
            </p:cNvPr>
            <p:cNvSpPr/>
            <p:nvPr/>
          </p:nvSpPr>
          <p:spPr>
            <a:xfrm>
              <a:off x="818549" y="3680230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FFAE0CC-BE27-270B-91BB-90B697B3DF5D}"/>
                </a:ext>
              </a:extLst>
            </p:cNvPr>
            <p:cNvSpPr/>
            <p:nvPr/>
          </p:nvSpPr>
          <p:spPr>
            <a:xfrm>
              <a:off x="1173877" y="3689273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7566EA-2B5E-048E-9620-3F740AA80508}"/>
                </a:ext>
              </a:extLst>
            </p:cNvPr>
            <p:cNvSpPr/>
            <p:nvPr/>
          </p:nvSpPr>
          <p:spPr>
            <a:xfrm>
              <a:off x="1529205" y="3693400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A6D277E-09E2-1DFC-1B96-21EA88BFAC2F}"/>
              </a:ext>
            </a:extLst>
          </p:cNvPr>
          <p:cNvSpPr/>
          <p:nvPr/>
        </p:nvSpPr>
        <p:spPr>
          <a:xfrm>
            <a:off x="2188958" y="4750194"/>
            <a:ext cx="1453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Hardware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Station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B30D331-DBB1-F816-9639-CFA0AACA01A2}"/>
              </a:ext>
            </a:extLst>
          </p:cNvPr>
          <p:cNvGrpSpPr/>
          <p:nvPr/>
        </p:nvGrpSpPr>
        <p:grpSpPr>
          <a:xfrm>
            <a:off x="4642742" y="4211519"/>
            <a:ext cx="3026074" cy="2157880"/>
            <a:chOff x="4642742" y="4211519"/>
            <a:chExt cx="3026074" cy="21578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70A4C3-F4C3-48C5-5E88-3099886596C0}"/>
                </a:ext>
              </a:extLst>
            </p:cNvPr>
            <p:cNvSpPr/>
            <p:nvPr/>
          </p:nvSpPr>
          <p:spPr>
            <a:xfrm>
              <a:off x="6067823" y="4211519"/>
              <a:ext cx="161199" cy="12524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94D3DC-6906-E0FB-0C30-0A1D9DBC566D}"/>
                </a:ext>
              </a:extLst>
            </p:cNvPr>
            <p:cNvCxnSpPr>
              <a:cxnSpLocks/>
              <a:stCxn id="25" idx="4"/>
              <a:endCxn id="29" idx="0"/>
            </p:cNvCxnSpPr>
            <p:nvPr/>
          </p:nvCxnSpPr>
          <p:spPr>
            <a:xfrm>
              <a:off x="6148423" y="4336767"/>
              <a:ext cx="4186" cy="2511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0392113-5920-E8DC-BD4E-B4B4FBE7D7E2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D803EC-6609-6C29-775D-45FBB33F1086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637E0D-7EF3-526D-5470-10FEDB8F98CC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CF1FF7C4-E5F1-11E7-23A4-37F5D92D1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2722E4A-D910-8B1A-F3B7-0503738A392A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D08D020-363F-FDB5-FD0A-3CD7647EDBF6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F1D67F5-397D-CA3C-5B70-077EE2AF3DC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EE8EF1-67F9-8DEF-BF47-F550E01DB23D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56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2445-2306-B947-6999-FF9EDBBA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Pay for Business Central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613590-2DF8-CEFE-2B5A-D3A00CF2F74C}"/>
              </a:ext>
            </a:extLst>
          </p:cNvPr>
          <p:cNvGrpSpPr/>
          <p:nvPr/>
        </p:nvGrpSpPr>
        <p:grpSpPr>
          <a:xfrm>
            <a:off x="9226472" y="4512802"/>
            <a:ext cx="1526572" cy="1326894"/>
            <a:chOff x="9226472" y="4512802"/>
            <a:chExt cx="1526572" cy="132689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3A2C55-50B5-6B80-C200-66A6A928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98004" y="4512802"/>
              <a:ext cx="680563" cy="6805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FF227-B5B5-BEFA-38A4-9C9EB143188C}"/>
                </a:ext>
              </a:extLst>
            </p:cNvPr>
            <p:cNvSpPr txBox="1"/>
            <p:nvPr/>
          </p:nvSpPr>
          <p:spPr>
            <a:xfrm>
              <a:off x="9226472" y="5193365"/>
              <a:ext cx="15265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party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provider</a:t>
              </a:r>
            </a:p>
          </p:txBody>
        </p:sp>
      </p:grpSp>
      <p:pic>
        <p:nvPicPr>
          <p:cNvPr id="7" name="Picture 9">
            <a:extLst>
              <a:ext uri="{FF2B5EF4-FFF2-40B4-BE49-F238E27FC236}">
                <a16:creationId xmlns:a16="http://schemas.microsoft.com/office/drawing/2014/main" id="{40BD9D7E-C85A-4F0D-1781-F1C42588F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8825" y="1671210"/>
            <a:ext cx="1447900" cy="137327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72EE6FE-EE3E-DF56-2A0F-1EA493363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6725" y="1671210"/>
            <a:ext cx="1834007" cy="1374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FC2A825-D982-6AD1-B73E-5B14C20DD5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09887" y="1676526"/>
            <a:ext cx="1788311" cy="1381397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5E7BE23-4DF1-32A2-C174-92D928CB104D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5071397" y="3135866"/>
            <a:ext cx="1167030" cy="984275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8884AE61-E912-285A-B6B1-C5895168FC2E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6748749" y="2456225"/>
            <a:ext cx="1153596" cy="2356993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C095712-5F28-032B-4A41-900CAE2E3483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892333" y="3300123"/>
            <a:ext cx="1166114" cy="656679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24C01AC-0BE3-FFB5-7DCA-B08D534F643E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7942027" y="2416543"/>
            <a:ext cx="301283" cy="3891236"/>
          </a:xfrm>
          <a:prstGeom prst="bentConnector3">
            <a:avLst>
              <a:gd name="adj1" fmla="val 294101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97A200AA-EB42-3567-5F67-F4F9A1395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8859" y="1553062"/>
            <a:ext cx="1788311" cy="138139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91EB85-1109-1A8A-2A63-7E07F471DB3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133014" y="2934459"/>
            <a:ext cx="1" cy="1277060"/>
          </a:xfrm>
          <a:prstGeom prst="straightConnector1">
            <a:avLst/>
          </a:prstGeom>
          <a:ln w="12700">
            <a:solidFill>
              <a:schemeClr val="bg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306301-8B00-1B0E-8A72-A8C6C530F3EB}"/>
              </a:ext>
            </a:extLst>
          </p:cNvPr>
          <p:cNvSpPr/>
          <p:nvPr/>
        </p:nvSpPr>
        <p:spPr>
          <a:xfrm>
            <a:off x="2052414" y="4211519"/>
            <a:ext cx="161199" cy="12524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77DA3A-0089-02A8-7E65-74124AFC75C9}"/>
              </a:ext>
            </a:extLst>
          </p:cNvPr>
          <p:cNvCxnSpPr>
            <a:cxnSpLocks/>
            <a:stCxn id="18" idx="4"/>
            <a:endCxn id="28" idx="0"/>
          </p:cNvCxnSpPr>
          <p:nvPr/>
        </p:nvCxnSpPr>
        <p:spPr>
          <a:xfrm>
            <a:off x="2133014" y="4336767"/>
            <a:ext cx="1" cy="26108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32C8B92-9E38-0313-69EF-DCB5750D76F6}"/>
              </a:ext>
            </a:extLst>
          </p:cNvPr>
          <p:cNvSpPr/>
          <p:nvPr/>
        </p:nvSpPr>
        <p:spPr>
          <a:xfrm>
            <a:off x="623148" y="4597849"/>
            <a:ext cx="3019733" cy="1781460"/>
          </a:xfrm>
          <a:prstGeom prst="rect">
            <a:avLst/>
          </a:prstGeom>
          <a:solidFill>
            <a:srgbClr val="2776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AF8262-5886-5E11-B309-E571B03DBDF3}"/>
              </a:ext>
            </a:extLst>
          </p:cNvPr>
          <p:cNvGrpSpPr/>
          <p:nvPr/>
        </p:nvGrpSpPr>
        <p:grpSpPr>
          <a:xfrm>
            <a:off x="964296" y="5112500"/>
            <a:ext cx="1285560" cy="1163023"/>
            <a:chOff x="654027" y="3044023"/>
            <a:chExt cx="1285560" cy="11630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4177DDB-39D3-B71F-535C-2279320B0ED5}"/>
                </a:ext>
              </a:extLst>
            </p:cNvPr>
            <p:cNvSpPr/>
            <p:nvPr/>
          </p:nvSpPr>
          <p:spPr>
            <a:xfrm>
              <a:off x="654027" y="3044023"/>
              <a:ext cx="1285560" cy="1044278"/>
            </a:xfrm>
            <a:prstGeom prst="rect">
              <a:avLst/>
            </a:prstGeom>
            <a:solidFill>
              <a:srgbClr val="8ED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819D090-B629-A23F-0E3F-2403CEFB6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84737" y="3225846"/>
              <a:ext cx="1061358" cy="26622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58767F-3DE8-B249-9A27-C4CAC55439C2}"/>
                </a:ext>
              </a:extLst>
            </p:cNvPr>
            <p:cNvSpPr/>
            <p:nvPr/>
          </p:nvSpPr>
          <p:spPr>
            <a:xfrm>
              <a:off x="818549" y="3680230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FFAE0CC-BE27-270B-91BB-90B697B3DF5D}"/>
                </a:ext>
              </a:extLst>
            </p:cNvPr>
            <p:cNvSpPr/>
            <p:nvPr/>
          </p:nvSpPr>
          <p:spPr>
            <a:xfrm>
              <a:off x="1173877" y="3689273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7566EA-2B5E-048E-9620-3F740AA80508}"/>
                </a:ext>
              </a:extLst>
            </p:cNvPr>
            <p:cNvSpPr/>
            <p:nvPr/>
          </p:nvSpPr>
          <p:spPr>
            <a:xfrm>
              <a:off x="1529205" y="3693400"/>
              <a:ext cx="263529" cy="51364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A6D277E-09E2-1DFC-1B96-21EA88BFAC2F}"/>
              </a:ext>
            </a:extLst>
          </p:cNvPr>
          <p:cNvSpPr/>
          <p:nvPr/>
        </p:nvSpPr>
        <p:spPr>
          <a:xfrm>
            <a:off x="2188958" y="4750194"/>
            <a:ext cx="1453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Hardware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Station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B30D331-DBB1-F816-9639-CFA0AACA01A2}"/>
              </a:ext>
            </a:extLst>
          </p:cNvPr>
          <p:cNvGrpSpPr/>
          <p:nvPr/>
        </p:nvGrpSpPr>
        <p:grpSpPr>
          <a:xfrm>
            <a:off x="4642742" y="4211519"/>
            <a:ext cx="3026074" cy="2157880"/>
            <a:chOff x="4642742" y="4211519"/>
            <a:chExt cx="3026074" cy="21578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70A4C3-F4C3-48C5-5E88-3099886596C0}"/>
                </a:ext>
              </a:extLst>
            </p:cNvPr>
            <p:cNvSpPr/>
            <p:nvPr/>
          </p:nvSpPr>
          <p:spPr>
            <a:xfrm>
              <a:off x="6067823" y="4211519"/>
              <a:ext cx="161199" cy="12524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94D3DC-6906-E0FB-0C30-0A1D9DBC566D}"/>
                </a:ext>
              </a:extLst>
            </p:cNvPr>
            <p:cNvCxnSpPr>
              <a:cxnSpLocks/>
              <a:stCxn id="25" idx="4"/>
              <a:endCxn id="29" idx="0"/>
            </p:cNvCxnSpPr>
            <p:nvPr/>
          </p:nvCxnSpPr>
          <p:spPr>
            <a:xfrm>
              <a:off x="6148423" y="4336767"/>
              <a:ext cx="4186" cy="2511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0392113-5920-E8DC-BD4E-B4B4FBE7D7E2}"/>
                </a:ext>
              </a:extLst>
            </p:cNvPr>
            <p:cNvSpPr/>
            <p:nvPr/>
          </p:nvSpPr>
          <p:spPr>
            <a:xfrm>
              <a:off x="4642742" y="4587939"/>
              <a:ext cx="3019733" cy="17814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D803EC-6609-6C29-775D-45FBB33F1086}"/>
                </a:ext>
              </a:extLst>
            </p:cNvPr>
            <p:cNvGrpSpPr/>
            <p:nvPr/>
          </p:nvGrpSpPr>
          <p:grpSpPr>
            <a:xfrm>
              <a:off x="4968040" y="5079130"/>
              <a:ext cx="1285560" cy="1163023"/>
              <a:chOff x="654027" y="3044023"/>
              <a:chExt cx="1285560" cy="116302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637E0D-7EF3-526D-5470-10FEDB8F98CC}"/>
                  </a:ext>
                </a:extLst>
              </p:cNvPr>
              <p:cNvSpPr/>
              <p:nvPr/>
            </p:nvSpPr>
            <p:spPr>
              <a:xfrm>
                <a:off x="654027" y="3044023"/>
                <a:ext cx="1285560" cy="1044278"/>
              </a:xfrm>
              <a:prstGeom prst="rect">
                <a:avLst/>
              </a:prstGeom>
              <a:solidFill>
                <a:srgbClr val="8ED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CF1FF7C4-E5F1-11E7-23A4-37F5D92D1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84737" y="3225846"/>
                <a:ext cx="1061358" cy="266227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2722E4A-D910-8B1A-F3B7-0503738A392A}"/>
                  </a:ext>
                </a:extLst>
              </p:cNvPr>
              <p:cNvSpPr/>
              <p:nvPr/>
            </p:nvSpPr>
            <p:spPr>
              <a:xfrm>
                <a:off x="818549" y="368023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D08D020-363F-FDB5-FD0A-3CD7647EDBF6}"/>
                  </a:ext>
                </a:extLst>
              </p:cNvPr>
              <p:cNvSpPr/>
              <p:nvPr/>
            </p:nvSpPr>
            <p:spPr>
              <a:xfrm>
                <a:off x="1173877" y="3689273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F1D67F5-397D-CA3C-5B70-077EE2AF3DC4}"/>
                  </a:ext>
                </a:extLst>
              </p:cNvPr>
              <p:cNvSpPr/>
              <p:nvPr/>
            </p:nvSpPr>
            <p:spPr>
              <a:xfrm>
                <a:off x="1529205" y="3693400"/>
                <a:ext cx="263529" cy="513646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EE8EF1-67F9-8DEF-BF47-F550E01DB23D}"/>
                </a:ext>
              </a:extLst>
            </p:cNvPr>
            <p:cNvSpPr/>
            <p:nvPr/>
          </p:nvSpPr>
          <p:spPr>
            <a:xfrm>
              <a:off x="6214893" y="4772240"/>
              <a:ext cx="145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Service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B17D1-71C2-F432-A19B-C193F96D8B21}"/>
              </a:ext>
            </a:extLst>
          </p:cNvPr>
          <p:cNvGrpSpPr/>
          <p:nvPr/>
        </p:nvGrpSpPr>
        <p:grpSpPr>
          <a:xfrm>
            <a:off x="9290624" y="1613624"/>
            <a:ext cx="2449096" cy="1234420"/>
            <a:chOff x="1881124" y="1722198"/>
            <a:chExt cx="2449096" cy="1234420"/>
          </a:xfrm>
        </p:grpSpPr>
        <p:pic>
          <p:nvPicPr>
            <p:cNvPr id="17" name="Picture 2" descr="Microsoft Dynamics 365 2022 Release Wave 2 plan for Business Central">
              <a:extLst>
                <a:ext uri="{FF2B5EF4-FFF2-40B4-BE49-F238E27FC236}">
                  <a16:creationId xmlns:a16="http://schemas.microsoft.com/office/drawing/2014/main" id="{202BB8B0-C4FA-FC3A-2B12-F2CD05FB5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307" y="1722198"/>
              <a:ext cx="588089" cy="58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F24ECE-A76A-A1A6-AD6D-03A496EAEC2F}"/>
                </a:ext>
              </a:extLst>
            </p:cNvPr>
            <p:cNvSpPr txBox="1"/>
            <p:nvPr/>
          </p:nvSpPr>
          <p:spPr>
            <a:xfrm>
              <a:off x="1881124" y="2310287"/>
              <a:ext cx="2449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Business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Central</a:t>
              </a:r>
            </a:p>
          </p:txBody>
        </p:sp>
      </p:grp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CB84C55-4E7E-095C-66D4-383BB5918AC9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 rot="5400000">
            <a:off x="7650061" y="1346407"/>
            <a:ext cx="1363475" cy="4366749"/>
          </a:xfrm>
          <a:prstGeom prst="bentConnector3">
            <a:avLst>
              <a:gd name="adj1" fmla="val 57452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10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199D96E6-651C-D543-8D57-F8E10A49E6EB}"/>
    </a:ext>
  </a:extLst>
</a:theme>
</file>

<file path=ppt/theme/theme11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11692BCC-B238-BA42-95FE-25E82993418E}"/>
    </a:ext>
  </a:extLst>
</a:theme>
</file>

<file path=ppt/theme/theme7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82841550-487B-924F-AD46-26E65407DF86}"/>
    </a:ext>
  </a:extLst>
</a:theme>
</file>

<file path=ppt/theme/theme8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4D1EC28-8025-5F42-9CAD-4604A2ADCB8E}" vid="{47018E1E-4BED-914D-82D6-C6724BF179F8}"/>
    </a:ext>
  </a:extLst>
</a:theme>
</file>

<file path=ppt/theme/theme9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a1a525c2-d4eb-46fe-9b09-8f8634d7947d"/>
    <ds:schemaRef ds:uri="0ec22545-32f7-47c8-afbd-c0084660662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7</TotalTime>
  <Words>593</Words>
  <Application>Microsoft Office PowerPoint</Application>
  <PresentationFormat>Widescreen</PresentationFormat>
  <Paragraphs>218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Calibri</vt:lpstr>
      <vt:lpstr>Calibri Light</vt:lpstr>
      <vt:lpstr>Segoe UI</vt:lpstr>
      <vt:lpstr>Segoe UI Bold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2_White product slides</vt:lpstr>
      <vt:lpstr>1_Purple product slides</vt:lpstr>
      <vt:lpstr>1_Purple slides</vt:lpstr>
      <vt:lpstr>2_Purple slides</vt:lpstr>
      <vt:lpstr>3_Purple slides</vt:lpstr>
      <vt:lpstr>PowerPoint Presentation</vt:lpstr>
      <vt:lpstr>PowerPoint Presentation</vt:lpstr>
      <vt:lpstr>PowerPoint Presentation</vt:lpstr>
      <vt:lpstr>PowerPoint Presentation</vt:lpstr>
      <vt:lpstr>The payment topology</vt:lpstr>
      <vt:lpstr>The payment topology</vt:lpstr>
      <vt:lpstr>LS Pay – High level architecture</vt:lpstr>
      <vt:lpstr>LS Pay - Deployment</vt:lpstr>
      <vt:lpstr>LS Pay for Business Central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Sales Orders</vt:lpstr>
      <vt:lpstr>Sales Credit Memos</vt:lpstr>
      <vt:lpstr>Customer accounts</vt:lpstr>
      <vt:lpstr>Online orders</vt:lpstr>
      <vt:lpstr>50+ Supported countries</vt:lpstr>
      <vt:lpstr>PowerPoint Presentation</vt:lpstr>
      <vt:lpstr>Support - Canada</vt:lpstr>
      <vt:lpstr>Support – United States</vt:lpstr>
      <vt:lpstr>PowerPoint Presentation</vt:lpstr>
      <vt:lpstr>PowerPoint Presentation</vt:lpstr>
      <vt:lpstr>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7</cp:revision>
  <dcterms:created xsi:type="dcterms:W3CDTF">2023-04-13T17:37:42Z</dcterms:created>
  <dcterms:modified xsi:type="dcterms:W3CDTF">2023-05-08T09:30:11Z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