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 id="2147483800" r:id="rId5"/>
  </p:sldMasterIdLst>
  <p:notesMasterIdLst>
    <p:notesMasterId r:id="rId28"/>
  </p:notesMasterIdLst>
  <p:sldIdLst>
    <p:sldId id="419" r:id="rId6"/>
    <p:sldId id="259" r:id="rId7"/>
    <p:sldId id="277" r:id="rId8"/>
    <p:sldId id="279" r:id="rId9"/>
    <p:sldId id="260" r:id="rId10"/>
    <p:sldId id="261" r:id="rId11"/>
    <p:sldId id="280" r:id="rId12"/>
    <p:sldId id="430" r:id="rId13"/>
    <p:sldId id="424" r:id="rId14"/>
    <p:sldId id="271" r:id="rId15"/>
    <p:sldId id="281" r:id="rId16"/>
    <p:sldId id="421" r:id="rId17"/>
    <p:sldId id="384" r:id="rId18"/>
    <p:sldId id="422" r:id="rId19"/>
    <p:sldId id="416" r:id="rId20"/>
    <p:sldId id="418" r:id="rId21"/>
    <p:sldId id="272" r:id="rId22"/>
    <p:sldId id="427" r:id="rId23"/>
    <p:sldId id="428" r:id="rId24"/>
    <p:sldId id="403" r:id="rId25"/>
    <p:sldId id="382" r:id="rId26"/>
    <p:sldId id="3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888"/>
    <a:srgbClr val="7C7C7C"/>
    <a:srgbClr val="FAFAF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C4D16-CD36-A11F-F932-76D61C638819}" v="5" dt="2022-05-13T13:19:53.407"/>
    <p1510:client id="{8620065C-2909-4BE1-BFCD-BDBA72B38749}" v="36" dt="2022-05-13T14:22:34.523"/>
    <p1510:client id="{9878E500-3D53-455B-A2DE-712A692201E6}" v="421" dt="2022-05-13T13:24:27.299"/>
    <p1510:client id="{D2389E1F-29A3-4389-B9A8-CAC9D4BEDE24}" v="6" dt="2022-05-12T22:41:09.594"/>
    <p1510:client id="{ECEDB985-C0FA-362D-C935-66A558F5CAEF}" v="4" dt="2022-05-12T14:53:55.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69" autoAdjust="0"/>
  </p:normalViewPr>
  <p:slideViewPr>
    <p:cSldViewPr snapToGrid="0">
      <p:cViewPr varScale="1">
        <p:scale>
          <a:sx n="109" d="100"/>
          <a:sy n="109" d="100"/>
        </p:scale>
        <p:origin x="6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 Maria Johannsdottir" userId="S::hanna@lsretail.com::2e6e4180-8f64-4bba-ba51-81721d8bbe7e" providerId="AD" clId="Web-{ECEDB985-C0FA-362D-C935-66A558F5CAEF}"/>
    <pc:docChg chg="modSld">
      <pc:chgData name="Hanna Maria Johannsdottir" userId="S::hanna@lsretail.com::2e6e4180-8f64-4bba-ba51-81721d8bbe7e" providerId="AD" clId="Web-{ECEDB985-C0FA-362D-C935-66A558F5CAEF}" dt="2022-05-12T14:55:08.413" v="5"/>
      <pc:docMkLst>
        <pc:docMk/>
      </pc:docMkLst>
      <pc:sldChg chg="modNotes">
        <pc:chgData name="Hanna Maria Johannsdottir" userId="S::hanna@lsretail.com::2e6e4180-8f64-4bba-ba51-81721d8bbe7e" providerId="AD" clId="Web-{ECEDB985-C0FA-362D-C935-66A558F5CAEF}" dt="2022-05-12T14:55:08.413" v="5"/>
        <pc:sldMkLst>
          <pc:docMk/>
          <pc:sldMk cId="3470940683" sldId="272"/>
        </pc:sldMkLst>
      </pc:sldChg>
      <pc:sldChg chg="modNotes">
        <pc:chgData name="Hanna Maria Johannsdottir" userId="S::hanna@lsretail.com::2e6e4180-8f64-4bba-ba51-81721d8bbe7e" providerId="AD" clId="Web-{ECEDB985-C0FA-362D-C935-66A558F5CAEF}" dt="2022-05-12T14:53:54.909" v="3"/>
        <pc:sldMkLst>
          <pc:docMk/>
          <pc:sldMk cId="139074662" sldId="273"/>
        </pc:sldMkLst>
      </pc:sldChg>
      <pc:sldChg chg="modNotes">
        <pc:chgData name="Hanna Maria Johannsdottir" userId="S::hanna@lsretail.com::2e6e4180-8f64-4bba-ba51-81721d8bbe7e" providerId="AD" clId="Web-{ECEDB985-C0FA-362D-C935-66A558F5CAEF}" dt="2022-05-12T14:53:42.924" v="1"/>
        <pc:sldMkLst>
          <pc:docMk/>
          <pc:sldMk cId="3848131751" sldId="420"/>
        </pc:sldMkLst>
      </pc:sldChg>
    </pc:docChg>
  </pc:docChgLst>
  <pc:docChgLst>
    <pc:chgData name="Urdur Anna Bjornsdottir" userId="S::urdur@lsretail.com::75a0066e-fea1-4153-a356-05f494bd3cd0" providerId="AD" clId="Web-{9CA26458-2CF3-4400-AEF7-E33E31934E96}"/>
    <pc:docChg chg="modSld">
      <pc:chgData name="Urdur Anna Bjornsdottir" userId="S::urdur@lsretail.com::75a0066e-fea1-4153-a356-05f494bd3cd0" providerId="AD" clId="Web-{9CA26458-2CF3-4400-AEF7-E33E31934E96}" dt="2022-03-29T08:33:34.509" v="389"/>
      <pc:docMkLst>
        <pc:docMk/>
      </pc:docMkLst>
      <pc:sldChg chg="modNotes">
        <pc:chgData name="Urdur Anna Bjornsdottir" userId="S::urdur@lsretail.com::75a0066e-fea1-4153-a356-05f494bd3cd0" providerId="AD" clId="Web-{9CA26458-2CF3-4400-AEF7-E33E31934E96}" dt="2022-03-29T08:33:34.509" v="389"/>
        <pc:sldMkLst>
          <pc:docMk/>
          <pc:sldMk cId="3805085771" sldId="263"/>
        </pc:sldMkLst>
      </pc:sldChg>
      <pc:sldChg chg="modSp">
        <pc:chgData name="Urdur Anna Bjornsdottir" userId="S::urdur@lsretail.com::75a0066e-fea1-4153-a356-05f494bd3cd0" providerId="AD" clId="Web-{9CA26458-2CF3-4400-AEF7-E33E31934E96}" dt="2022-03-29T08:17:48.874" v="325" actId="20577"/>
        <pc:sldMkLst>
          <pc:docMk/>
          <pc:sldMk cId="3795678573" sldId="270"/>
        </pc:sldMkLst>
        <pc:graphicFrameChg chg="modGraphic">
          <ac:chgData name="Urdur Anna Bjornsdottir" userId="S::urdur@lsretail.com::75a0066e-fea1-4153-a356-05f494bd3cd0" providerId="AD" clId="Web-{9CA26458-2CF3-4400-AEF7-E33E31934E96}" dt="2022-03-29T08:17:48.874" v="325" actId="20577"/>
          <ac:graphicFrameMkLst>
            <pc:docMk/>
            <pc:sldMk cId="3795678573" sldId="270"/>
            <ac:graphicFrameMk id="4" creationId="{24D0F8C5-4145-4B7C-99E7-DA5123A61955}"/>
          </ac:graphicFrameMkLst>
        </pc:graphicFrameChg>
      </pc:sldChg>
      <pc:sldChg chg="modNotes">
        <pc:chgData name="Urdur Anna Bjornsdottir" userId="S::urdur@lsretail.com::75a0066e-fea1-4153-a356-05f494bd3cd0" providerId="AD" clId="Web-{9CA26458-2CF3-4400-AEF7-E33E31934E96}" dt="2022-03-29T08:15:39.960" v="307"/>
        <pc:sldMkLst>
          <pc:docMk/>
          <pc:sldMk cId="3003799999" sldId="278"/>
        </pc:sldMkLst>
      </pc:sldChg>
      <pc:sldChg chg="modNotes">
        <pc:chgData name="Urdur Anna Bjornsdottir" userId="S::urdur@lsretail.com::75a0066e-fea1-4153-a356-05f494bd3cd0" providerId="AD" clId="Web-{9CA26458-2CF3-4400-AEF7-E33E31934E96}" dt="2022-03-29T08:28:33.632" v="334"/>
        <pc:sldMkLst>
          <pc:docMk/>
          <pc:sldMk cId="3511585849" sldId="280"/>
        </pc:sldMkLst>
      </pc:sldChg>
      <pc:sldChg chg="modNotes">
        <pc:chgData name="Urdur Anna Bjornsdottir" userId="S::urdur@lsretail.com::75a0066e-fea1-4153-a356-05f494bd3cd0" providerId="AD" clId="Web-{9CA26458-2CF3-4400-AEF7-E33E31934E96}" dt="2022-03-29T08:30:35.155" v="340"/>
        <pc:sldMkLst>
          <pc:docMk/>
          <pc:sldMk cId="1016639110" sldId="382"/>
        </pc:sldMkLst>
      </pc:sldChg>
    </pc:docChg>
  </pc:docChgLst>
  <pc:docChgLst>
    <pc:chgData name="Hanna Maria Johannsdottir" userId="S::hanna@lsretail.com::2e6e4180-8f64-4bba-ba51-81721d8bbe7e" providerId="AD" clId="Web-{34448F03-DE44-4984-8E19-B9FDC3B222CB}"/>
    <pc:docChg chg="modSld">
      <pc:chgData name="Hanna Maria Johannsdottir" userId="S::hanna@lsretail.com::2e6e4180-8f64-4bba-ba51-81721d8bbe7e" providerId="AD" clId="Web-{34448F03-DE44-4984-8E19-B9FDC3B222CB}" dt="2022-03-30T14:22:14.714" v="408"/>
      <pc:docMkLst>
        <pc:docMk/>
      </pc:docMkLst>
      <pc:sldChg chg="modNotes">
        <pc:chgData name="Hanna Maria Johannsdottir" userId="S::hanna@lsretail.com::2e6e4180-8f64-4bba-ba51-81721d8bbe7e" providerId="AD" clId="Web-{34448F03-DE44-4984-8E19-B9FDC3B222CB}" dt="2022-03-30T14:22:14.714" v="408"/>
        <pc:sldMkLst>
          <pc:docMk/>
          <pc:sldMk cId="350669895" sldId="264"/>
        </pc:sldMkLst>
      </pc:sldChg>
      <pc:sldChg chg="modNotes">
        <pc:chgData name="Hanna Maria Johannsdottir" userId="S::hanna@lsretail.com::2e6e4180-8f64-4bba-ba51-81721d8bbe7e" providerId="AD" clId="Web-{34448F03-DE44-4984-8E19-B9FDC3B222CB}" dt="2022-03-30T13:59:54.577" v="197"/>
        <pc:sldMkLst>
          <pc:docMk/>
          <pc:sldMk cId="3470940683" sldId="272"/>
        </pc:sldMkLst>
      </pc:sldChg>
      <pc:sldChg chg="modNotes">
        <pc:chgData name="Hanna Maria Johannsdottir" userId="S::hanna@lsretail.com::2e6e4180-8f64-4bba-ba51-81721d8bbe7e" providerId="AD" clId="Web-{34448F03-DE44-4984-8E19-B9FDC3B222CB}" dt="2022-03-30T14:06:21.942" v="261"/>
        <pc:sldMkLst>
          <pc:docMk/>
          <pc:sldMk cId="139074662" sldId="273"/>
        </pc:sldMkLst>
      </pc:sldChg>
      <pc:sldChg chg="modNotes">
        <pc:chgData name="Hanna Maria Johannsdottir" userId="S::hanna@lsretail.com::2e6e4180-8f64-4bba-ba51-81721d8bbe7e" providerId="AD" clId="Web-{34448F03-DE44-4984-8E19-B9FDC3B222CB}" dt="2022-03-30T14:20:03.488" v="388"/>
        <pc:sldMkLst>
          <pc:docMk/>
          <pc:sldMk cId="4051021276" sldId="275"/>
        </pc:sldMkLst>
      </pc:sldChg>
    </pc:docChg>
  </pc:docChgLst>
  <pc:docChgLst>
    <pc:chgData name="Ricardo Moinhos" userId="5043ba23-3ebb-477f-9075-c886aae2f68c" providerId="ADAL" clId="{9878E500-3D53-455B-A2DE-712A692201E6}"/>
    <pc:docChg chg="undo custSel delSld modSld">
      <pc:chgData name="Ricardo Moinhos" userId="5043ba23-3ebb-477f-9075-c886aae2f68c" providerId="ADAL" clId="{9878E500-3D53-455B-A2DE-712A692201E6}" dt="2022-05-13T13:24:27.299" v="1008" actId="20577"/>
      <pc:docMkLst>
        <pc:docMk/>
      </pc:docMkLst>
      <pc:sldChg chg="modNotesTx">
        <pc:chgData name="Ricardo Moinhos" userId="5043ba23-3ebb-477f-9075-c886aae2f68c" providerId="ADAL" clId="{9878E500-3D53-455B-A2DE-712A692201E6}" dt="2022-05-13T08:37:36.288" v="995" actId="20577"/>
        <pc:sldMkLst>
          <pc:docMk/>
          <pc:sldMk cId="52865671" sldId="384"/>
        </pc:sldMkLst>
      </pc:sldChg>
      <pc:sldChg chg="del">
        <pc:chgData name="Ricardo Moinhos" userId="5043ba23-3ebb-477f-9075-c886aae2f68c" providerId="ADAL" clId="{9878E500-3D53-455B-A2DE-712A692201E6}" dt="2022-05-12T15:49:37.582" v="283" actId="2696"/>
        <pc:sldMkLst>
          <pc:docMk/>
          <pc:sldMk cId="3693377723" sldId="385"/>
        </pc:sldMkLst>
      </pc:sldChg>
      <pc:sldChg chg="addSp modSp mod modAnim modNotesTx">
        <pc:chgData name="Ricardo Moinhos" userId="5043ba23-3ebb-477f-9075-c886aae2f68c" providerId="ADAL" clId="{9878E500-3D53-455B-A2DE-712A692201E6}" dt="2022-05-13T08:45:47.028" v="997" actId="1076"/>
        <pc:sldMkLst>
          <pc:docMk/>
          <pc:sldMk cId="1912707751" sldId="416"/>
        </pc:sldMkLst>
        <pc:spChg chg="mod">
          <ac:chgData name="Ricardo Moinhos" userId="5043ba23-3ebb-477f-9075-c886aae2f68c" providerId="ADAL" clId="{9878E500-3D53-455B-A2DE-712A692201E6}" dt="2022-05-13T08:45:37.026" v="996" actId="1076"/>
          <ac:spMkLst>
            <pc:docMk/>
            <pc:sldMk cId="1912707751" sldId="416"/>
            <ac:spMk id="16" creationId="{98E53738-A892-4CA9-BB29-B64E69FB6B61}"/>
          </ac:spMkLst>
        </pc:spChg>
        <pc:spChg chg="mod">
          <ac:chgData name="Ricardo Moinhos" userId="5043ba23-3ebb-477f-9075-c886aae2f68c" providerId="ADAL" clId="{9878E500-3D53-455B-A2DE-712A692201E6}" dt="2022-05-12T15:51:41.457" v="365" actId="20577"/>
          <ac:spMkLst>
            <pc:docMk/>
            <pc:sldMk cId="1912707751" sldId="416"/>
            <ac:spMk id="17" creationId="{A6CBD1E0-6F5B-44FD-A040-EAC2F25FBF5C}"/>
          </ac:spMkLst>
        </pc:spChg>
        <pc:spChg chg="mod">
          <ac:chgData name="Ricardo Moinhos" userId="5043ba23-3ebb-477f-9075-c886aae2f68c" providerId="ADAL" clId="{9878E500-3D53-455B-A2DE-712A692201E6}" dt="2022-05-13T08:45:47.028" v="997" actId="1076"/>
          <ac:spMkLst>
            <pc:docMk/>
            <pc:sldMk cId="1912707751" sldId="416"/>
            <ac:spMk id="19" creationId="{FEF424A0-33A0-4354-9A98-1332A9414DB1}"/>
          </ac:spMkLst>
        </pc:spChg>
        <pc:spChg chg="add mod">
          <ac:chgData name="Ricardo Moinhos" userId="5043ba23-3ebb-477f-9075-c886aae2f68c" providerId="ADAL" clId="{9878E500-3D53-455B-A2DE-712A692201E6}" dt="2022-05-12T15:51:32.167" v="333" actId="20577"/>
          <ac:spMkLst>
            <pc:docMk/>
            <pc:sldMk cId="1912707751" sldId="416"/>
            <ac:spMk id="21" creationId="{BB74F617-904B-5C87-2740-86A5537BFE7B}"/>
          </ac:spMkLst>
        </pc:spChg>
      </pc:sldChg>
      <pc:sldChg chg="modSp modNotesTx">
        <pc:chgData name="Ricardo Moinhos" userId="5043ba23-3ebb-477f-9075-c886aae2f68c" providerId="ADAL" clId="{9878E500-3D53-455B-A2DE-712A692201E6}" dt="2022-05-12T16:24:20.698" v="945" actId="113"/>
        <pc:sldMkLst>
          <pc:docMk/>
          <pc:sldMk cId="1018168325" sldId="418"/>
        </pc:sldMkLst>
        <pc:spChg chg="mod">
          <ac:chgData name="Ricardo Moinhos" userId="5043ba23-3ebb-477f-9075-c886aae2f68c" providerId="ADAL" clId="{9878E500-3D53-455B-A2DE-712A692201E6}" dt="2022-05-12T16:05:44.873" v="494" actId="20577"/>
          <ac:spMkLst>
            <pc:docMk/>
            <pc:sldMk cId="1018168325" sldId="418"/>
            <ac:spMk id="3" creationId="{89E55EAC-EFA0-40CE-94B2-2C16BCBF3AF0}"/>
          </ac:spMkLst>
        </pc:spChg>
        <pc:graphicFrameChg chg="mod">
          <ac:chgData name="Ricardo Moinhos" userId="5043ba23-3ebb-477f-9075-c886aae2f68c" providerId="ADAL" clId="{9878E500-3D53-455B-A2DE-712A692201E6}" dt="2022-05-12T16:17:23.413" v="934" actId="20577"/>
          <ac:graphicFrameMkLst>
            <pc:docMk/>
            <pc:sldMk cId="1018168325" sldId="418"/>
            <ac:graphicFrameMk id="2" creationId="{A0B2FA2E-6342-49AA-81BA-1B9275CFE44A}"/>
          </ac:graphicFrameMkLst>
        </pc:graphicFrameChg>
      </pc:sldChg>
      <pc:sldChg chg="modSp mod modNotesTx">
        <pc:chgData name="Ricardo Moinhos" userId="5043ba23-3ebb-477f-9075-c886aae2f68c" providerId="ADAL" clId="{9878E500-3D53-455B-A2DE-712A692201E6}" dt="2022-05-13T13:24:27.299" v="1008" actId="20577"/>
        <pc:sldMkLst>
          <pc:docMk/>
          <pc:sldMk cId="2485994106" sldId="422"/>
        </pc:sldMkLst>
        <pc:spChg chg="mod">
          <ac:chgData name="Ricardo Moinhos" userId="5043ba23-3ebb-477f-9075-c886aae2f68c" providerId="ADAL" clId="{9878E500-3D53-455B-A2DE-712A692201E6}" dt="2022-05-13T13:24:14.149" v="999"/>
          <ac:spMkLst>
            <pc:docMk/>
            <pc:sldMk cId="2485994106" sldId="422"/>
            <ac:spMk id="6" creationId="{6AB7CE1F-388B-BE43-033E-A6B780DFB708}"/>
          </ac:spMkLst>
        </pc:spChg>
      </pc:sldChg>
    </pc:docChg>
  </pc:docChgLst>
  <pc:docChgLst>
    <pc:chgData name="Hanna Maria Johannsdottir" userId="S::hanna@lsretail.com::2e6e4180-8f64-4bba-ba51-81721d8bbe7e" providerId="AD" clId="Web-{93B0E3DC-39DD-4D46-973C-A3CCE4C30C80}"/>
    <pc:docChg chg="addSld modSld sldOrd">
      <pc:chgData name="Hanna Maria Johannsdottir" userId="S::hanna@lsretail.com::2e6e4180-8f64-4bba-ba51-81721d8bbe7e" providerId="AD" clId="Web-{93B0E3DC-39DD-4D46-973C-A3CCE4C30C80}" dt="2022-03-22T15:07:34.190" v="1761"/>
      <pc:docMkLst>
        <pc:docMk/>
      </pc:docMkLst>
      <pc:sldChg chg="addSp delSp modSp modNotes">
        <pc:chgData name="Hanna Maria Johannsdottir" userId="S::hanna@lsretail.com::2e6e4180-8f64-4bba-ba51-81721d8bbe7e" providerId="AD" clId="Web-{93B0E3DC-39DD-4D46-973C-A3CCE4C30C80}" dt="2022-03-22T15:07:34.190" v="1761"/>
        <pc:sldMkLst>
          <pc:docMk/>
          <pc:sldMk cId="350669895" sldId="264"/>
        </pc:sldMkLst>
        <pc:spChg chg="mod">
          <ac:chgData name="Hanna Maria Johannsdottir" userId="S::hanna@lsretail.com::2e6e4180-8f64-4bba-ba51-81721d8bbe7e" providerId="AD" clId="Web-{93B0E3DC-39DD-4D46-973C-A3CCE4C30C80}" dt="2022-03-22T14:47:47.546" v="1629" actId="20577"/>
          <ac:spMkLst>
            <pc:docMk/>
            <pc:sldMk cId="350669895" sldId="264"/>
            <ac:spMk id="2" creationId="{7BB847CC-9BB8-4CC0-B7CB-A36F1EE28B1A}"/>
          </ac:spMkLst>
        </pc:spChg>
        <pc:picChg chg="add del mod">
          <ac:chgData name="Hanna Maria Johannsdottir" userId="S::hanna@lsretail.com::2e6e4180-8f64-4bba-ba51-81721d8bbe7e" providerId="AD" clId="Web-{93B0E3DC-39DD-4D46-973C-A3CCE4C30C80}" dt="2022-03-22T14:47:45.781" v="1628"/>
          <ac:picMkLst>
            <pc:docMk/>
            <pc:sldMk cId="350669895" sldId="264"/>
            <ac:picMk id="4" creationId="{EEF466CD-4DD1-3E70-0F75-81A5B4DAB0E3}"/>
          </ac:picMkLst>
        </pc:picChg>
        <pc:picChg chg="add mod">
          <ac:chgData name="Hanna Maria Johannsdottir" userId="S::hanna@lsretail.com::2e6e4180-8f64-4bba-ba51-81721d8bbe7e" providerId="AD" clId="Web-{93B0E3DC-39DD-4D46-973C-A3CCE4C30C80}" dt="2022-03-22T14:48:44.970" v="1632" actId="1076"/>
          <ac:picMkLst>
            <pc:docMk/>
            <pc:sldMk cId="350669895" sldId="264"/>
            <ac:picMk id="5" creationId="{310E00A4-A17A-2CF2-A0C6-C092131086DC}"/>
          </ac:picMkLst>
        </pc:picChg>
      </pc:sldChg>
      <pc:sldChg chg="modNotes">
        <pc:chgData name="Hanna Maria Johannsdottir" userId="S::hanna@lsretail.com::2e6e4180-8f64-4bba-ba51-81721d8bbe7e" providerId="AD" clId="Web-{93B0E3DC-39DD-4D46-973C-A3CCE4C30C80}" dt="2022-03-22T14:43:49.180" v="1553"/>
        <pc:sldMkLst>
          <pc:docMk/>
          <pc:sldMk cId="4053396581" sldId="265"/>
        </pc:sldMkLst>
      </pc:sldChg>
      <pc:sldChg chg="delSp modSp mod ord modClrScheme chgLayout modNotes">
        <pc:chgData name="Hanna Maria Johannsdottir" userId="S::hanna@lsretail.com::2e6e4180-8f64-4bba-ba51-81721d8bbe7e" providerId="AD" clId="Web-{93B0E3DC-39DD-4D46-973C-A3CCE4C30C80}" dt="2022-03-22T15:04:18.028" v="1759"/>
        <pc:sldMkLst>
          <pc:docMk/>
          <pc:sldMk cId="3470940683" sldId="272"/>
        </pc:sldMkLst>
        <pc:spChg chg="del">
          <ac:chgData name="Hanna Maria Johannsdottir" userId="S::hanna@lsretail.com::2e6e4180-8f64-4bba-ba51-81721d8bbe7e" providerId="AD" clId="Web-{93B0E3DC-39DD-4D46-973C-A3CCE4C30C80}" dt="2022-03-22T15:04:18.028" v="1759"/>
          <ac:spMkLst>
            <pc:docMk/>
            <pc:sldMk cId="3470940683" sldId="272"/>
            <ac:spMk id="2" creationId="{0BF88533-E0DC-4A00-B796-8D8C1A3722E3}"/>
          </ac:spMkLst>
        </pc:spChg>
        <pc:spChg chg="mod">
          <ac:chgData name="Hanna Maria Johannsdottir" userId="S::hanna@lsretail.com::2e6e4180-8f64-4bba-ba51-81721d8bbe7e" providerId="AD" clId="Web-{93B0E3DC-39DD-4D46-973C-A3CCE4C30C80}" dt="2022-03-22T15:04:18.028" v="1759"/>
          <ac:spMkLst>
            <pc:docMk/>
            <pc:sldMk cId="3470940683" sldId="272"/>
            <ac:spMk id="3" creationId="{CA610521-C65B-42D6-866D-B553F0B794E9}"/>
          </ac:spMkLst>
        </pc:spChg>
        <pc:picChg chg="mod">
          <ac:chgData name="Hanna Maria Johannsdottir" userId="S::hanna@lsretail.com::2e6e4180-8f64-4bba-ba51-81721d8bbe7e" providerId="AD" clId="Web-{93B0E3DC-39DD-4D46-973C-A3CCE4C30C80}" dt="2022-03-22T15:04:18.028" v="1759"/>
          <ac:picMkLst>
            <pc:docMk/>
            <pc:sldMk cId="3470940683" sldId="272"/>
            <ac:picMk id="4" creationId="{8073F56B-8DC3-40D3-A4A1-B6118681C6AD}"/>
          </ac:picMkLst>
        </pc:picChg>
      </pc:sldChg>
      <pc:sldChg chg="addSp modSp modNotes">
        <pc:chgData name="Hanna Maria Johannsdottir" userId="S::hanna@lsretail.com::2e6e4180-8f64-4bba-ba51-81721d8bbe7e" providerId="AD" clId="Web-{93B0E3DC-39DD-4D46-973C-A3CCE4C30C80}" dt="2022-03-22T14:39:38.579" v="1345"/>
        <pc:sldMkLst>
          <pc:docMk/>
          <pc:sldMk cId="139074662" sldId="273"/>
        </pc:sldMkLst>
        <pc:spChg chg="mod">
          <ac:chgData name="Hanna Maria Johannsdottir" userId="S::hanna@lsretail.com::2e6e4180-8f64-4bba-ba51-81721d8bbe7e" providerId="AD" clId="Web-{93B0E3DC-39DD-4D46-973C-A3CCE4C30C80}" dt="2022-03-22T14:21:49.908" v="1082" actId="20577"/>
          <ac:spMkLst>
            <pc:docMk/>
            <pc:sldMk cId="139074662" sldId="273"/>
            <ac:spMk id="2" creationId="{E32DE4F5-9B02-4F43-917E-0D6CA58B2EF7}"/>
          </ac:spMkLst>
        </pc:spChg>
        <pc:spChg chg="mod">
          <ac:chgData name="Hanna Maria Johannsdottir" userId="S::hanna@lsretail.com::2e6e4180-8f64-4bba-ba51-81721d8bbe7e" providerId="AD" clId="Web-{93B0E3DC-39DD-4D46-973C-A3CCE4C30C80}" dt="2022-03-22T14:05:02.097" v="850" actId="20577"/>
          <ac:spMkLst>
            <pc:docMk/>
            <pc:sldMk cId="139074662" sldId="273"/>
            <ac:spMk id="3" creationId="{447E55FD-CABF-4BEC-95FF-072B7A8490A1}"/>
          </ac:spMkLst>
        </pc:spChg>
        <pc:spChg chg="add">
          <ac:chgData name="Hanna Maria Johannsdottir" userId="S::hanna@lsretail.com::2e6e4180-8f64-4bba-ba51-81721d8bbe7e" providerId="AD" clId="Web-{93B0E3DC-39DD-4D46-973C-A3CCE4C30C80}" dt="2022-03-22T14:21:47.986" v="1081"/>
          <ac:spMkLst>
            <pc:docMk/>
            <pc:sldMk cId="139074662" sldId="273"/>
            <ac:spMk id="4" creationId="{485D592E-208D-6FC5-702D-13C910FF4988}"/>
          </ac:spMkLst>
        </pc:spChg>
        <pc:picChg chg="add mod">
          <ac:chgData name="Hanna Maria Johannsdottir" userId="S::hanna@lsretail.com::2e6e4180-8f64-4bba-ba51-81721d8bbe7e" providerId="AD" clId="Web-{93B0E3DC-39DD-4D46-973C-A3CCE4C30C80}" dt="2022-03-22T14:37:16.997" v="1330" actId="1076"/>
          <ac:picMkLst>
            <pc:docMk/>
            <pc:sldMk cId="139074662" sldId="273"/>
            <ac:picMk id="5" creationId="{29D3AB7F-8CEE-B129-2D45-9E0BA31381DD}"/>
          </ac:picMkLst>
        </pc:picChg>
        <pc:picChg chg="add mod">
          <ac:chgData name="Hanna Maria Johannsdottir" userId="S::hanna@lsretail.com::2e6e4180-8f64-4bba-ba51-81721d8bbe7e" providerId="AD" clId="Web-{93B0E3DC-39DD-4D46-973C-A3CCE4C30C80}" dt="2022-03-22T14:37:41.248" v="1336" actId="1076"/>
          <ac:picMkLst>
            <pc:docMk/>
            <pc:sldMk cId="139074662" sldId="273"/>
            <ac:picMk id="6" creationId="{D494F7FA-A4A7-620D-8D4B-B2922B18618D}"/>
          </ac:picMkLst>
        </pc:picChg>
        <pc:picChg chg="add mod">
          <ac:chgData name="Hanna Maria Johannsdottir" userId="S::hanna@lsretail.com::2e6e4180-8f64-4bba-ba51-81721d8bbe7e" providerId="AD" clId="Web-{93B0E3DC-39DD-4D46-973C-A3CCE4C30C80}" dt="2022-03-22T14:37:43.842" v="1337" actId="1076"/>
          <ac:picMkLst>
            <pc:docMk/>
            <pc:sldMk cId="139074662" sldId="273"/>
            <ac:picMk id="7" creationId="{08D0F2D2-06E8-0969-8013-32484E831D1C}"/>
          </ac:picMkLst>
        </pc:picChg>
        <pc:picChg chg="add mod">
          <ac:chgData name="Hanna Maria Johannsdottir" userId="S::hanna@lsretail.com::2e6e4180-8f64-4bba-ba51-81721d8bbe7e" providerId="AD" clId="Web-{93B0E3DC-39DD-4D46-973C-A3CCE4C30C80}" dt="2022-03-22T14:37:48.060" v="1338" actId="1076"/>
          <ac:picMkLst>
            <pc:docMk/>
            <pc:sldMk cId="139074662" sldId="273"/>
            <ac:picMk id="8" creationId="{07B71DFB-6325-0D5E-E595-3EE4C5E19047}"/>
          </ac:picMkLst>
        </pc:picChg>
      </pc:sldChg>
      <pc:sldChg chg="addSp delSp modSp new mod modClrScheme chgLayout modNotes">
        <pc:chgData name="Hanna Maria Johannsdottir" userId="S::hanna@lsretail.com::2e6e4180-8f64-4bba-ba51-81721d8bbe7e" providerId="AD" clId="Web-{93B0E3DC-39DD-4D46-973C-A3CCE4C30C80}" dt="2022-03-22T14:59:36.504" v="1648"/>
        <pc:sldMkLst>
          <pc:docMk/>
          <pc:sldMk cId="4051021276" sldId="275"/>
        </pc:sldMkLst>
        <pc:spChg chg="add del">
          <ac:chgData name="Hanna Maria Johannsdottir" userId="S::hanna@lsretail.com::2e6e4180-8f64-4bba-ba51-81721d8bbe7e" providerId="AD" clId="Web-{93B0E3DC-39DD-4D46-973C-A3CCE4C30C80}" dt="2022-03-22T14:25:23.383" v="1127"/>
          <ac:spMkLst>
            <pc:docMk/>
            <pc:sldMk cId="4051021276" sldId="275"/>
            <ac:spMk id="2" creationId="{B8B669CA-844F-B555-E694-A743B53C51CD}"/>
          </ac:spMkLst>
        </pc:spChg>
        <pc:spChg chg="mod">
          <ac:chgData name="Hanna Maria Johannsdottir" userId="S::hanna@lsretail.com::2e6e4180-8f64-4bba-ba51-81721d8bbe7e" providerId="AD" clId="Web-{93B0E3DC-39DD-4D46-973C-A3CCE4C30C80}" dt="2022-03-22T14:59:36.504" v="1648"/>
          <ac:spMkLst>
            <pc:docMk/>
            <pc:sldMk cId="4051021276" sldId="275"/>
            <ac:spMk id="3" creationId="{464E86B4-EC38-3D9C-3997-231887B7FF0B}"/>
          </ac:spMkLst>
        </pc:spChg>
        <pc:picChg chg="add del mod">
          <ac:chgData name="Hanna Maria Johannsdottir" userId="S::hanna@lsretail.com::2e6e4180-8f64-4bba-ba51-81721d8bbe7e" providerId="AD" clId="Web-{93B0E3DC-39DD-4D46-973C-A3CCE4C30C80}" dt="2022-03-22T14:25:33.617" v="1128"/>
          <ac:picMkLst>
            <pc:docMk/>
            <pc:sldMk cId="4051021276" sldId="275"/>
            <ac:picMk id="4" creationId="{2EAAE1A7-C840-FBC2-B9E8-6E2A40DF220D}"/>
          </ac:picMkLst>
        </pc:picChg>
        <pc:picChg chg="add del mod">
          <ac:chgData name="Hanna Maria Johannsdottir" userId="S::hanna@lsretail.com::2e6e4180-8f64-4bba-ba51-81721d8bbe7e" providerId="AD" clId="Web-{93B0E3DC-39DD-4D46-973C-A3CCE4C30C80}" dt="2022-03-22T14:44:00.290" v="1555"/>
          <ac:picMkLst>
            <pc:docMk/>
            <pc:sldMk cId="4051021276" sldId="275"/>
            <ac:picMk id="5" creationId="{0624E76F-B066-25E6-ED1B-906FE87008B0}"/>
          </ac:picMkLst>
        </pc:picChg>
        <pc:picChg chg="add mod">
          <ac:chgData name="Hanna Maria Johannsdottir" userId="S::hanna@lsretail.com::2e6e4180-8f64-4bba-ba51-81721d8bbe7e" providerId="AD" clId="Web-{93B0E3DC-39DD-4D46-973C-A3CCE4C30C80}" dt="2022-03-22T14:59:36.504" v="1648"/>
          <ac:picMkLst>
            <pc:docMk/>
            <pc:sldMk cId="4051021276" sldId="275"/>
            <ac:picMk id="6" creationId="{4E1ADFDB-DA2A-CF8C-EE6B-93FC41A80B3E}"/>
          </ac:picMkLst>
        </pc:picChg>
      </pc:sldChg>
      <pc:sldChg chg="addSp delSp modSp new mod modClrScheme chgLayout modNotes">
        <pc:chgData name="Hanna Maria Johannsdottir" userId="S::hanna@lsretail.com::2e6e4180-8f64-4bba-ba51-81721d8bbe7e" providerId="AD" clId="Web-{93B0E3DC-39DD-4D46-973C-A3CCE4C30C80}" dt="2022-03-22T15:03:28.042" v="1744"/>
        <pc:sldMkLst>
          <pc:docMk/>
          <pc:sldMk cId="2966648093" sldId="276"/>
        </pc:sldMkLst>
        <pc:spChg chg="add del">
          <ac:chgData name="Hanna Maria Johannsdottir" userId="S::hanna@lsretail.com::2e6e4180-8f64-4bba-ba51-81721d8bbe7e" providerId="AD" clId="Web-{93B0E3DC-39DD-4D46-973C-A3CCE4C30C80}" dt="2022-03-22T14:59:32.317" v="1647"/>
          <ac:spMkLst>
            <pc:docMk/>
            <pc:sldMk cId="2966648093" sldId="276"/>
            <ac:spMk id="2" creationId="{C5F1AE8A-ABD8-212D-853A-02AF754E32AA}"/>
          </ac:spMkLst>
        </pc:spChg>
        <pc:spChg chg="add del">
          <ac:chgData name="Hanna Maria Johannsdottir" userId="S::hanna@lsretail.com::2e6e4180-8f64-4bba-ba51-81721d8bbe7e" providerId="AD" clId="Web-{93B0E3DC-39DD-4D46-973C-A3CCE4C30C80}" dt="2022-03-22T14:59:32.317" v="1647"/>
          <ac:spMkLst>
            <pc:docMk/>
            <pc:sldMk cId="2966648093" sldId="276"/>
            <ac:spMk id="3" creationId="{40E9A29E-01D8-4124-5B5D-9159D1195489}"/>
          </ac:spMkLst>
        </pc:spChg>
        <pc:spChg chg="add del mod">
          <ac:chgData name="Hanna Maria Johannsdottir" userId="S::hanna@lsretail.com::2e6e4180-8f64-4bba-ba51-81721d8bbe7e" providerId="AD" clId="Web-{93B0E3DC-39DD-4D46-973C-A3CCE4C30C80}" dt="2022-03-22T15:00:20.787" v="1669"/>
          <ac:spMkLst>
            <pc:docMk/>
            <pc:sldMk cId="2966648093" sldId="276"/>
            <ac:spMk id="6" creationId="{C5F122B2-7A9E-9097-C275-5317E96E4EA2}"/>
          </ac:spMkLst>
        </pc:spChg>
        <pc:spChg chg="add mod">
          <ac:chgData name="Hanna Maria Johannsdottir" userId="S::hanna@lsretail.com::2e6e4180-8f64-4bba-ba51-81721d8bbe7e" providerId="AD" clId="Web-{93B0E3DC-39DD-4D46-973C-A3CCE4C30C80}" dt="2022-03-22T15:00:45.522" v="1674"/>
          <ac:spMkLst>
            <pc:docMk/>
            <pc:sldMk cId="2966648093" sldId="276"/>
            <ac:spMk id="8" creationId="{B073B44F-85A9-AEE3-CDDA-7B4274EC1E43}"/>
          </ac:spMkLst>
        </pc:spChg>
        <pc:spChg chg="add del mod">
          <ac:chgData name="Hanna Maria Johannsdottir" userId="S::hanna@lsretail.com::2e6e4180-8f64-4bba-ba51-81721d8bbe7e" providerId="AD" clId="Web-{93B0E3DC-39DD-4D46-973C-A3CCE4C30C80}" dt="2022-03-22T15:00:05.412" v="1665"/>
          <ac:spMkLst>
            <pc:docMk/>
            <pc:sldMk cId="2966648093" sldId="276"/>
            <ac:spMk id="10" creationId="{F7291B23-6DA0-5B82-A431-41DD9D9C904B}"/>
          </ac:spMkLst>
        </pc:spChg>
        <pc:spChg chg="add del mod">
          <ac:chgData name="Hanna Maria Johannsdottir" userId="S::hanna@lsretail.com::2e6e4180-8f64-4bba-ba51-81721d8bbe7e" providerId="AD" clId="Web-{93B0E3DC-39DD-4D46-973C-A3CCE4C30C80}" dt="2022-03-22T15:00:28.943" v="1672"/>
          <ac:spMkLst>
            <pc:docMk/>
            <pc:sldMk cId="2966648093" sldId="276"/>
            <ac:spMk id="11" creationId="{563D2219-D63F-4E57-1182-EC3526EB12C6}"/>
          </ac:spMkLst>
        </pc:spChg>
        <pc:spChg chg="add del mod">
          <ac:chgData name="Hanna Maria Johannsdottir" userId="S::hanna@lsretail.com::2e6e4180-8f64-4bba-ba51-81721d8bbe7e" providerId="AD" clId="Web-{93B0E3DC-39DD-4D46-973C-A3CCE4C30C80}" dt="2022-03-22T15:00:45.522" v="1674"/>
          <ac:spMkLst>
            <pc:docMk/>
            <pc:sldMk cId="2966648093" sldId="276"/>
            <ac:spMk id="14" creationId="{FC2508B2-F891-F3D6-F86D-FF642AFE17A7}"/>
          </ac:spMkLst>
        </pc:spChg>
        <pc:spChg chg="add mod">
          <ac:chgData name="Hanna Maria Johannsdottir" userId="S::hanna@lsretail.com::2e6e4180-8f64-4bba-ba51-81721d8bbe7e" providerId="AD" clId="Web-{93B0E3DC-39DD-4D46-973C-A3CCE4C30C80}" dt="2022-03-22T15:00:45.522" v="1674"/>
          <ac:spMkLst>
            <pc:docMk/>
            <pc:sldMk cId="2966648093" sldId="276"/>
            <ac:spMk id="19" creationId="{5CEDB635-9184-EC38-7D12-668B3CC07EE9}"/>
          </ac:spMkLst>
        </pc:spChg>
        <pc:picChg chg="add del mod ord modCrop">
          <ac:chgData name="Hanna Maria Johannsdottir" userId="S::hanna@lsretail.com::2e6e4180-8f64-4bba-ba51-81721d8bbe7e" providerId="AD" clId="Web-{93B0E3DC-39DD-4D46-973C-A3CCE4C30C80}" dt="2022-03-22T15:00:13.334" v="1668"/>
          <ac:picMkLst>
            <pc:docMk/>
            <pc:sldMk cId="2966648093" sldId="276"/>
            <ac:picMk id="4" creationId="{10FBE011-16D0-DD5B-9130-ACE5CBF926B4}"/>
          </ac:picMkLst>
        </pc:picChg>
        <pc:picChg chg="add del mod ord modCrop">
          <ac:chgData name="Hanna Maria Johannsdottir" userId="S::hanna@lsretail.com::2e6e4180-8f64-4bba-ba51-81721d8bbe7e" providerId="AD" clId="Web-{93B0E3DC-39DD-4D46-973C-A3CCE4C30C80}" dt="2022-03-22T15:00:26.006" v="1671"/>
          <ac:picMkLst>
            <pc:docMk/>
            <pc:sldMk cId="2966648093" sldId="276"/>
            <ac:picMk id="7" creationId="{54BF5177-D86A-86C2-D5BC-C4CBC6C9C90F}"/>
          </ac:picMkLst>
        </pc:picChg>
        <pc:picChg chg="add del mod ord modCrop">
          <ac:chgData name="Hanna Maria Johannsdottir" userId="S::hanna@lsretail.com::2e6e4180-8f64-4bba-ba51-81721d8bbe7e" providerId="AD" clId="Web-{93B0E3DC-39DD-4D46-973C-A3CCE4C30C80}" dt="2022-03-22T15:00:41.303" v="1673"/>
          <ac:picMkLst>
            <pc:docMk/>
            <pc:sldMk cId="2966648093" sldId="276"/>
            <ac:picMk id="12" creationId="{AEBED285-0ABF-BD20-44E0-DAA878783365}"/>
          </ac:picMkLst>
        </pc:picChg>
        <pc:picChg chg="add mod">
          <ac:chgData name="Hanna Maria Johannsdottir" userId="S::hanna@lsretail.com::2e6e4180-8f64-4bba-ba51-81721d8bbe7e" providerId="AD" clId="Web-{93B0E3DC-39DD-4D46-973C-A3CCE4C30C80}" dt="2022-03-22T15:01:09.992" v="1679" actId="14100"/>
          <ac:picMkLst>
            <pc:docMk/>
            <pc:sldMk cId="2966648093" sldId="276"/>
            <ac:picMk id="15" creationId="{D884322F-A593-F4F9-5A34-1BBDBC376F65}"/>
          </ac:picMkLst>
        </pc:picChg>
        <pc:picChg chg="add mod">
          <ac:chgData name="Hanna Maria Johannsdottir" userId="S::hanna@lsretail.com::2e6e4180-8f64-4bba-ba51-81721d8bbe7e" providerId="AD" clId="Web-{93B0E3DC-39DD-4D46-973C-A3CCE4C30C80}" dt="2022-03-22T15:01:17.835" v="1683" actId="1076"/>
          <ac:picMkLst>
            <pc:docMk/>
            <pc:sldMk cId="2966648093" sldId="276"/>
            <ac:picMk id="16" creationId="{BEAD80BC-376C-C65A-D048-A9A653507988}"/>
          </ac:picMkLst>
        </pc:picChg>
        <pc:picChg chg="add mod">
          <ac:chgData name="Hanna Maria Johannsdottir" userId="S::hanna@lsretail.com::2e6e4180-8f64-4bba-ba51-81721d8bbe7e" providerId="AD" clId="Web-{93B0E3DC-39DD-4D46-973C-A3CCE4C30C80}" dt="2022-03-22T15:01:42.696" v="1687" actId="1076"/>
          <ac:picMkLst>
            <pc:docMk/>
            <pc:sldMk cId="2966648093" sldId="276"/>
            <ac:picMk id="17" creationId="{93F8C018-E5F3-93CA-3B43-3462A8B57F68}"/>
          </ac:picMkLst>
        </pc:picChg>
      </pc:sldChg>
    </pc:docChg>
  </pc:docChgLst>
  <pc:docChgLst>
    <pc:chgData name="Urdur Anna Bjornsdottir" userId="S::urdur@lsretail.com::75a0066e-fea1-4153-a356-05f494bd3cd0" providerId="AD" clId="Web-{1DD6BD09-D733-887B-1384-1E1FDF092AEA}"/>
    <pc:docChg chg="addSld modSld sldOrd">
      <pc:chgData name="Urdur Anna Bjornsdottir" userId="S::urdur@lsretail.com::75a0066e-fea1-4153-a356-05f494bd3cd0" providerId="AD" clId="Web-{1DD6BD09-D733-887B-1384-1E1FDF092AEA}" dt="2022-04-19T10:50:05.155" v="609"/>
      <pc:docMkLst>
        <pc:docMk/>
      </pc:docMkLst>
      <pc:sldChg chg="modNotes">
        <pc:chgData name="Urdur Anna Bjornsdottir" userId="S::urdur@lsretail.com::75a0066e-fea1-4153-a356-05f494bd3cd0" providerId="AD" clId="Web-{1DD6BD09-D733-887B-1384-1E1FDF092AEA}" dt="2022-04-19T10:37:05.887" v="511"/>
        <pc:sldMkLst>
          <pc:docMk/>
          <pc:sldMk cId="189673686" sldId="259"/>
        </pc:sldMkLst>
      </pc:sldChg>
      <pc:sldChg chg="modNotes">
        <pc:chgData name="Urdur Anna Bjornsdottir" userId="S::urdur@lsretail.com::75a0066e-fea1-4153-a356-05f494bd3cd0" providerId="AD" clId="Web-{1DD6BD09-D733-887B-1384-1E1FDF092AEA}" dt="2022-04-19T09:52:47.470" v="322"/>
        <pc:sldMkLst>
          <pc:docMk/>
          <pc:sldMk cId="4064712738" sldId="261"/>
        </pc:sldMkLst>
      </pc:sldChg>
      <pc:sldChg chg="addAnim modAnim modNotes">
        <pc:chgData name="Urdur Anna Bjornsdottir" userId="S::urdur@lsretail.com::75a0066e-fea1-4153-a356-05f494bd3cd0" providerId="AD" clId="Web-{1DD6BD09-D733-887B-1384-1E1FDF092AEA}" dt="2022-04-19T09:59:10.413" v="444"/>
        <pc:sldMkLst>
          <pc:docMk/>
          <pc:sldMk cId="3511585849" sldId="280"/>
        </pc:sldMkLst>
      </pc:sldChg>
      <pc:sldChg chg="new ord modNotes">
        <pc:chgData name="Urdur Anna Bjornsdottir" userId="S::urdur@lsretail.com::75a0066e-fea1-4153-a356-05f494bd3cd0" providerId="AD" clId="Web-{1DD6BD09-D733-887B-1384-1E1FDF092AEA}" dt="2022-04-19T10:50:05.155" v="609"/>
        <pc:sldMkLst>
          <pc:docMk/>
          <pc:sldMk cId="3848131751" sldId="420"/>
        </pc:sldMkLst>
      </pc:sldChg>
    </pc:docChg>
  </pc:docChgLst>
  <pc:docChgLst>
    <pc:chgData name="Hanna Maria Johannsdottir" userId="S::hanna@lsretail.com::2e6e4180-8f64-4bba-ba51-81721d8bbe7e" providerId="AD" clId="Web-{A5CBDB91-C1B6-42BF-B598-04FBCAB04408}"/>
    <pc:docChg chg="modSld">
      <pc:chgData name="Hanna Maria Johannsdottir" userId="S::hanna@lsretail.com::2e6e4180-8f64-4bba-ba51-81721d8bbe7e" providerId="AD" clId="Web-{A5CBDB91-C1B6-42BF-B598-04FBCAB04408}" dt="2022-03-25T13:20:07.870" v="189"/>
      <pc:docMkLst>
        <pc:docMk/>
      </pc:docMkLst>
      <pc:sldChg chg="modNotes">
        <pc:chgData name="Hanna Maria Johannsdottir" userId="S::hanna@lsretail.com::2e6e4180-8f64-4bba-ba51-81721d8bbe7e" providerId="AD" clId="Web-{A5CBDB91-C1B6-42BF-B598-04FBCAB04408}" dt="2022-03-25T13:20:07.870" v="189"/>
        <pc:sldMkLst>
          <pc:docMk/>
          <pc:sldMk cId="350669895" sldId="264"/>
        </pc:sldMkLst>
      </pc:sldChg>
    </pc:docChg>
  </pc:docChgLst>
  <pc:docChgLst>
    <pc:chgData name="Hanna Maria Johannsdottir" userId="S::hanna@lsretail.com::2e6e4180-8f64-4bba-ba51-81721d8bbe7e" providerId="AD" clId="Web-{03F8E23D-9AFE-4B99-9D33-D5E484D3DB37}"/>
    <pc:docChg chg="modSld">
      <pc:chgData name="Hanna Maria Johannsdottir" userId="S::hanna@lsretail.com::2e6e4180-8f64-4bba-ba51-81721d8bbe7e" providerId="AD" clId="Web-{03F8E23D-9AFE-4B99-9D33-D5E484D3DB37}" dt="2022-03-23T13:29:53.277" v="326"/>
      <pc:docMkLst>
        <pc:docMk/>
      </pc:docMkLst>
      <pc:sldChg chg="modNotes">
        <pc:chgData name="Hanna Maria Johannsdottir" userId="S::hanna@lsretail.com::2e6e4180-8f64-4bba-ba51-81721d8bbe7e" providerId="AD" clId="Web-{03F8E23D-9AFE-4B99-9D33-D5E484D3DB37}" dt="2022-03-23T13:25:43.715" v="195"/>
        <pc:sldMkLst>
          <pc:docMk/>
          <pc:sldMk cId="139074662" sldId="273"/>
        </pc:sldMkLst>
      </pc:sldChg>
      <pc:sldChg chg="modNotes">
        <pc:chgData name="Hanna Maria Johannsdottir" userId="S::hanna@lsretail.com::2e6e4180-8f64-4bba-ba51-81721d8bbe7e" providerId="AD" clId="Web-{03F8E23D-9AFE-4B99-9D33-D5E484D3DB37}" dt="2022-03-23T13:28:50.977" v="296"/>
        <pc:sldMkLst>
          <pc:docMk/>
          <pc:sldMk cId="4051021276" sldId="275"/>
        </pc:sldMkLst>
      </pc:sldChg>
      <pc:sldChg chg="modNotes">
        <pc:chgData name="Hanna Maria Johannsdottir" userId="S::hanna@lsretail.com::2e6e4180-8f64-4bba-ba51-81721d8bbe7e" providerId="AD" clId="Web-{03F8E23D-9AFE-4B99-9D33-D5E484D3DB37}" dt="2022-03-23T13:29:53.277" v="326"/>
        <pc:sldMkLst>
          <pc:docMk/>
          <pc:sldMk cId="2966648093" sldId="276"/>
        </pc:sldMkLst>
      </pc:sldChg>
    </pc:docChg>
  </pc:docChgLst>
  <pc:docChgLst>
    <pc:chgData name="Urdur Anna Bjornsdottir" userId="S::urdur@lsretail.com::75a0066e-fea1-4153-a356-05f494bd3cd0" providerId="AD" clId="Web-{8AE1F115-31CE-42A1-A151-D5E0BB7F6DB9}"/>
    <pc:docChg chg="modSld">
      <pc:chgData name="Urdur Anna Bjornsdottir" userId="S::urdur@lsretail.com::75a0066e-fea1-4153-a356-05f494bd3cd0" providerId="AD" clId="Web-{8AE1F115-31CE-42A1-A151-D5E0BB7F6DB9}" dt="2022-05-02T21:36:56.679" v="686"/>
      <pc:docMkLst>
        <pc:docMk/>
      </pc:docMkLst>
      <pc:sldChg chg="modNotes">
        <pc:chgData name="Urdur Anna Bjornsdottir" userId="S::urdur@lsretail.com::75a0066e-fea1-4153-a356-05f494bd3cd0" providerId="AD" clId="Web-{8AE1F115-31CE-42A1-A151-D5E0BB7F6DB9}" dt="2022-05-02T21:36:24.726" v="639"/>
        <pc:sldMkLst>
          <pc:docMk/>
          <pc:sldMk cId="189673686" sldId="259"/>
        </pc:sldMkLst>
      </pc:sldChg>
      <pc:sldChg chg="modNotes">
        <pc:chgData name="Urdur Anna Bjornsdottir" userId="S::urdur@lsretail.com::75a0066e-fea1-4153-a356-05f494bd3cd0" providerId="AD" clId="Web-{8AE1F115-31CE-42A1-A151-D5E0BB7F6DB9}" dt="2022-05-02T21:36:56.679" v="686"/>
        <pc:sldMkLst>
          <pc:docMk/>
          <pc:sldMk cId="1282383250" sldId="277"/>
        </pc:sldMkLst>
      </pc:sldChg>
      <pc:sldChg chg="modNotes">
        <pc:chgData name="Urdur Anna Bjornsdottir" userId="S::urdur@lsretail.com::75a0066e-fea1-4153-a356-05f494bd3cd0" providerId="AD" clId="Web-{8AE1F115-31CE-42A1-A151-D5E0BB7F6DB9}" dt="2022-05-02T21:15:46.604" v="68"/>
        <pc:sldMkLst>
          <pc:docMk/>
          <pc:sldMk cId="4056300402" sldId="419"/>
        </pc:sldMkLst>
      </pc:sldChg>
    </pc:docChg>
  </pc:docChgLst>
  <pc:docChgLst>
    <pc:chgData name="Hanna Maria Johannsdottir" userId="S::hanna@lsretail.com::2e6e4180-8f64-4bba-ba51-81721d8bbe7e" providerId="AD" clId="Web-{45F1517F-2181-4503-A878-639E45B58917}"/>
    <pc:docChg chg="modSld">
      <pc:chgData name="Hanna Maria Johannsdottir" userId="S::hanna@lsretail.com::2e6e4180-8f64-4bba-ba51-81721d8bbe7e" providerId="AD" clId="Web-{45F1517F-2181-4503-A878-639E45B58917}" dt="2022-05-04T16:17:14.811" v="5" actId="14100"/>
      <pc:docMkLst>
        <pc:docMk/>
      </pc:docMkLst>
      <pc:sldChg chg="addSp delSp modSp">
        <pc:chgData name="Hanna Maria Johannsdottir" userId="S::hanna@lsretail.com::2e6e4180-8f64-4bba-ba51-81721d8bbe7e" providerId="AD" clId="Web-{45F1517F-2181-4503-A878-639E45B58917}" dt="2022-05-04T16:17:14.811" v="5" actId="14100"/>
        <pc:sldMkLst>
          <pc:docMk/>
          <pc:sldMk cId="3848131751" sldId="420"/>
        </pc:sldMkLst>
        <pc:picChg chg="del">
          <ac:chgData name="Hanna Maria Johannsdottir" userId="S::hanna@lsretail.com::2e6e4180-8f64-4bba-ba51-81721d8bbe7e" providerId="AD" clId="Web-{45F1517F-2181-4503-A878-639E45B58917}" dt="2022-05-04T16:16:26.342" v="0"/>
          <ac:picMkLst>
            <pc:docMk/>
            <pc:sldMk cId="3848131751" sldId="420"/>
            <ac:picMk id="4" creationId="{804C24C5-153E-F8A6-61B5-AD26F0CE98D4}"/>
          </ac:picMkLst>
        </pc:picChg>
        <pc:picChg chg="add mod">
          <ac:chgData name="Hanna Maria Johannsdottir" userId="S::hanna@lsretail.com::2e6e4180-8f64-4bba-ba51-81721d8bbe7e" providerId="AD" clId="Web-{45F1517F-2181-4503-A878-639E45B58917}" dt="2022-05-04T16:17:14.811" v="5" actId="14100"/>
          <ac:picMkLst>
            <pc:docMk/>
            <pc:sldMk cId="3848131751" sldId="420"/>
            <ac:picMk id="5" creationId="{F5E70324-B4F2-7F7A-97BB-62E1BE893F27}"/>
          </ac:picMkLst>
        </pc:picChg>
      </pc:sldChg>
    </pc:docChg>
  </pc:docChgLst>
  <pc:docChgLst>
    <pc:chgData name="Hanna Maria Johannsdottir" userId="S::hanna@lsretail.com::2e6e4180-8f64-4bba-ba51-81721d8bbe7e" providerId="AD" clId="Web-{D7D64A94-6CFF-44C8-B14A-B11B7FDD3843}"/>
    <pc:docChg chg="modSld">
      <pc:chgData name="Hanna Maria Johannsdottir" userId="S::hanna@lsretail.com::2e6e4180-8f64-4bba-ba51-81721d8bbe7e" providerId="AD" clId="Web-{D7D64A94-6CFF-44C8-B14A-B11B7FDD3843}" dt="2022-03-31T11:29:29.980" v="13" actId="1076"/>
      <pc:docMkLst>
        <pc:docMk/>
      </pc:docMkLst>
      <pc:sldChg chg="addSp delSp modSp">
        <pc:chgData name="Hanna Maria Johannsdottir" userId="S::hanna@lsretail.com::2e6e4180-8f64-4bba-ba51-81721d8bbe7e" providerId="AD" clId="Web-{D7D64A94-6CFF-44C8-B14A-B11B7FDD3843}" dt="2022-03-31T11:29:29.980" v="13" actId="1076"/>
        <pc:sldMkLst>
          <pc:docMk/>
          <pc:sldMk cId="4051021276" sldId="275"/>
        </pc:sldMkLst>
        <pc:picChg chg="add mod">
          <ac:chgData name="Hanna Maria Johannsdottir" userId="S::hanna@lsretail.com::2e6e4180-8f64-4bba-ba51-81721d8bbe7e" providerId="AD" clId="Web-{D7D64A94-6CFF-44C8-B14A-B11B7FDD3843}" dt="2022-03-31T11:28:22.822" v="8" actId="1076"/>
          <ac:picMkLst>
            <pc:docMk/>
            <pc:sldMk cId="4051021276" sldId="275"/>
            <ac:picMk id="2" creationId="{1F5262C4-6445-4C01-D3C0-80E2D90F32EF}"/>
          </ac:picMkLst>
        </pc:picChg>
        <pc:picChg chg="add del mod">
          <ac:chgData name="Hanna Maria Johannsdottir" userId="S::hanna@lsretail.com::2e6e4180-8f64-4bba-ba51-81721d8bbe7e" providerId="AD" clId="Web-{D7D64A94-6CFF-44C8-B14A-B11B7FDD3843}" dt="2022-03-31T11:29:21.277" v="9"/>
          <ac:picMkLst>
            <pc:docMk/>
            <pc:sldMk cId="4051021276" sldId="275"/>
            <ac:picMk id="4" creationId="{586997B8-A76B-B89F-BA5C-081D5C451133}"/>
          </ac:picMkLst>
        </pc:picChg>
        <pc:picChg chg="add mod">
          <ac:chgData name="Hanna Maria Johannsdottir" userId="S::hanna@lsretail.com::2e6e4180-8f64-4bba-ba51-81721d8bbe7e" providerId="AD" clId="Web-{D7D64A94-6CFF-44C8-B14A-B11B7FDD3843}" dt="2022-03-31T11:29:29.980" v="13" actId="1076"/>
          <ac:picMkLst>
            <pc:docMk/>
            <pc:sldMk cId="4051021276" sldId="275"/>
            <ac:picMk id="5" creationId="{F0DA1073-0F3A-ABA8-0D96-8B076E786967}"/>
          </ac:picMkLst>
        </pc:picChg>
        <pc:picChg chg="del">
          <ac:chgData name="Hanna Maria Johannsdottir" userId="S::hanna@lsretail.com::2e6e4180-8f64-4bba-ba51-81721d8bbe7e" providerId="AD" clId="Web-{D7D64A94-6CFF-44C8-B14A-B11B7FDD3843}" dt="2022-03-31T11:27:43.228" v="0"/>
          <ac:picMkLst>
            <pc:docMk/>
            <pc:sldMk cId="4051021276" sldId="275"/>
            <ac:picMk id="6" creationId="{4E1ADFDB-DA2A-CF8C-EE6B-93FC41A80B3E}"/>
          </ac:picMkLst>
        </pc:picChg>
      </pc:sldChg>
    </pc:docChg>
  </pc:docChgLst>
  <pc:docChgLst>
    <pc:chgData name="Urdur Anna Bjornsdottir" userId="S::urdur@lsretail.com::75a0066e-fea1-4153-a356-05f494bd3cd0" providerId="AD" clId="Web-{4F439901-4ECC-430C-A4F6-D21BB792FAF4}"/>
    <pc:docChg chg="addSld delSld modSld sldOrd">
      <pc:chgData name="Urdur Anna Bjornsdottir" userId="S::urdur@lsretail.com::75a0066e-fea1-4153-a356-05f494bd3cd0" providerId="AD" clId="Web-{4F439901-4ECC-430C-A4F6-D21BB792FAF4}" dt="2022-04-06T15:24:18.492" v="106" actId="1076"/>
      <pc:docMkLst>
        <pc:docMk/>
      </pc:docMkLst>
      <pc:sldChg chg="del">
        <pc:chgData name="Urdur Anna Bjornsdottir" userId="S::urdur@lsretail.com::75a0066e-fea1-4153-a356-05f494bd3cd0" providerId="AD" clId="Web-{4F439901-4ECC-430C-A4F6-D21BB792FAF4}" dt="2022-04-06T15:24:01.101" v="104"/>
        <pc:sldMkLst>
          <pc:docMk/>
          <pc:sldMk cId="3189362779" sldId="257"/>
        </pc:sldMkLst>
      </pc:sldChg>
      <pc:sldChg chg="del">
        <pc:chgData name="Urdur Anna Bjornsdottir" userId="S::urdur@lsretail.com::75a0066e-fea1-4153-a356-05f494bd3cd0" providerId="AD" clId="Web-{4F439901-4ECC-430C-A4F6-D21BB792FAF4}" dt="2022-04-06T15:17:40.478" v="0"/>
        <pc:sldMkLst>
          <pc:docMk/>
          <pc:sldMk cId="3805085771" sldId="263"/>
        </pc:sldMkLst>
      </pc:sldChg>
      <pc:sldChg chg="modSp">
        <pc:chgData name="Urdur Anna Bjornsdottir" userId="S::urdur@lsretail.com::75a0066e-fea1-4153-a356-05f494bd3cd0" providerId="AD" clId="Web-{4F439901-4ECC-430C-A4F6-D21BB792FAF4}" dt="2022-04-06T15:18:53.622" v="9" actId="20577"/>
        <pc:sldMkLst>
          <pc:docMk/>
          <pc:sldMk cId="1016639110" sldId="382"/>
        </pc:sldMkLst>
        <pc:spChg chg="mod">
          <ac:chgData name="Urdur Anna Bjornsdottir" userId="S::urdur@lsretail.com::75a0066e-fea1-4153-a356-05f494bd3cd0" providerId="AD" clId="Web-{4F439901-4ECC-430C-A4F6-D21BB792FAF4}" dt="2022-04-06T15:18:53.622" v="9" actId="20577"/>
          <ac:spMkLst>
            <pc:docMk/>
            <pc:sldMk cId="1016639110" sldId="382"/>
            <ac:spMk id="8" creationId="{1650D565-D5A7-684D-8487-4FC25EDC266E}"/>
          </ac:spMkLst>
        </pc:spChg>
      </pc:sldChg>
      <pc:sldChg chg="modSp add ord replId">
        <pc:chgData name="Urdur Anna Bjornsdottir" userId="S::urdur@lsretail.com::75a0066e-fea1-4153-a356-05f494bd3cd0" providerId="AD" clId="Web-{4F439901-4ECC-430C-A4F6-D21BB792FAF4}" dt="2022-04-06T15:24:18.492" v="106" actId="1076"/>
        <pc:sldMkLst>
          <pc:docMk/>
          <pc:sldMk cId="4056300402" sldId="419"/>
        </pc:sldMkLst>
        <pc:spChg chg="mod">
          <ac:chgData name="Urdur Anna Bjornsdottir" userId="S::urdur@lsretail.com::75a0066e-fea1-4153-a356-05f494bd3cd0" providerId="AD" clId="Web-{4F439901-4ECC-430C-A4F6-D21BB792FAF4}" dt="2022-04-06T15:23:18.193" v="98" actId="1076"/>
          <ac:spMkLst>
            <pc:docMk/>
            <pc:sldMk cId="4056300402" sldId="419"/>
            <ac:spMk id="4" creationId="{A134D70D-142F-0C4D-8DE4-378A1E39CCFF}"/>
          </ac:spMkLst>
        </pc:spChg>
        <pc:spChg chg="mod">
          <ac:chgData name="Urdur Anna Bjornsdottir" userId="S::urdur@lsretail.com::75a0066e-fea1-4153-a356-05f494bd3cd0" providerId="AD" clId="Web-{4F439901-4ECC-430C-A4F6-D21BB792FAF4}" dt="2022-04-06T15:23:32.147" v="101" actId="1076"/>
          <ac:spMkLst>
            <pc:docMk/>
            <pc:sldMk cId="4056300402" sldId="419"/>
            <ac:spMk id="5" creationId="{B346788D-9E67-AA41-BE30-3DB039729635}"/>
          </ac:spMkLst>
        </pc:spChg>
        <pc:spChg chg="mod">
          <ac:chgData name="Urdur Anna Bjornsdottir" userId="S::urdur@lsretail.com::75a0066e-fea1-4153-a356-05f494bd3cd0" providerId="AD" clId="Web-{4F439901-4ECC-430C-A4F6-D21BB792FAF4}" dt="2022-04-06T15:24:13.539" v="105" actId="1076"/>
          <ac:spMkLst>
            <pc:docMk/>
            <pc:sldMk cId="4056300402" sldId="419"/>
            <ac:spMk id="6" creationId="{55183549-9FDF-764E-9B6D-CF5A1646E00D}"/>
          </ac:spMkLst>
        </pc:spChg>
        <pc:spChg chg="mod">
          <ac:chgData name="Urdur Anna Bjornsdottir" userId="S::urdur@lsretail.com::75a0066e-fea1-4153-a356-05f494bd3cd0" providerId="AD" clId="Web-{4F439901-4ECC-430C-A4F6-D21BB792FAF4}" dt="2022-04-06T15:24:18.492" v="106" actId="1076"/>
          <ac:spMkLst>
            <pc:docMk/>
            <pc:sldMk cId="4056300402" sldId="419"/>
            <ac:spMk id="7" creationId="{D68214D7-A3E8-1B48-ACE4-024FE8667632}"/>
          </ac:spMkLst>
        </pc:spChg>
        <pc:spChg chg="mod">
          <ac:chgData name="Urdur Anna Bjornsdottir" userId="S::urdur@lsretail.com::75a0066e-fea1-4153-a356-05f494bd3cd0" providerId="AD" clId="Web-{4F439901-4ECC-430C-A4F6-D21BB792FAF4}" dt="2022-04-06T15:22:34.332" v="93" actId="20577"/>
          <ac:spMkLst>
            <pc:docMk/>
            <pc:sldMk cId="4056300402" sldId="419"/>
            <ac:spMk id="8" creationId="{1650D565-D5A7-684D-8487-4FC25EDC266E}"/>
          </ac:spMkLst>
        </pc:spChg>
        <pc:spChg chg="mod">
          <ac:chgData name="Urdur Anna Bjornsdottir" userId="S::urdur@lsretail.com::75a0066e-fea1-4153-a356-05f494bd3cd0" providerId="AD" clId="Web-{4F439901-4ECC-430C-A4F6-D21BB792FAF4}" dt="2022-04-06T15:23:39.241" v="103" actId="1076"/>
          <ac:spMkLst>
            <pc:docMk/>
            <pc:sldMk cId="4056300402" sldId="419"/>
            <ac:spMk id="9" creationId="{F96AC03D-ADF8-B94D-B5F8-8AC5B62D78D3}"/>
          </ac:spMkLst>
        </pc:spChg>
        <pc:spChg chg="mod">
          <ac:chgData name="Urdur Anna Bjornsdottir" userId="S::urdur@lsretail.com::75a0066e-fea1-4153-a356-05f494bd3cd0" providerId="AD" clId="Web-{4F439901-4ECC-430C-A4F6-D21BB792FAF4}" dt="2022-04-06T15:23:13.287" v="97" actId="14100"/>
          <ac:spMkLst>
            <pc:docMk/>
            <pc:sldMk cId="4056300402" sldId="419"/>
            <ac:spMk id="10" creationId="{CFE274CD-0EAE-4321-B20A-AC0E9B7068F1}"/>
          </ac:spMkLst>
        </pc:spChg>
        <pc:spChg chg="mod">
          <ac:chgData name="Urdur Anna Bjornsdottir" userId="S::urdur@lsretail.com::75a0066e-fea1-4153-a356-05f494bd3cd0" providerId="AD" clId="Web-{4F439901-4ECC-430C-A4F6-D21BB792FAF4}" dt="2022-04-06T15:19:43.748" v="16" actId="20577"/>
          <ac:spMkLst>
            <pc:docMk/>
            <pc:sldMk cId="4056300402" sldId="419"/>
            <ac:spMk id="11" creationId="{501D7BD5-D779-444B-87FC-8B0FEDD8BE92}"/>
          </ac:spMkLst>
        </pc:spChg>
        <pc:spChg chg="mod">
          <ac:chgData name="Urdur Anna Bjornsdottir" userId="S::urdur@lsretail.com::75a0066e-fea1-4153-a356-05f494bd3cd0" providerId="AD" clId="Web-{4F439901-4ECC-430C-A4F6-D21BB792FAF4}" dt="2022-04-06T15:23:25.491" v="100" actId="1076"/>
          <ac:spMkLst>
            <pc:docMk/>
            <pc:sldMk cId="4056300402" sldId="419"/>
            <ac:spMk id="12" creationId="{E298323B-EA9F-47D4-BA49-6AB6087A950A}"/>
          </ac:spMkLst>
        </pc:spChg>
      </pc:sldChg>
    </pc:docChg>
  </pc:docChgLst>
  <pc:docChgLst>
    <pc:chgData name="Hanna Maria Johannsdottir" userId="S::hanna@lsretail.com::2e6e4180-8f64-4bba-ba51-81721d8bbe7e" providerId="AD" clId="Web-{5A677EB1-896A-4655-8077-09AA148F8D5B}"/>
    <pc:docChg chg="modSld">
      <pc:chgData name="Hanna Maria Johannsdottir" userId="S::hanna@lsretail.com::2e6e4180-8f64-4bba-ba51-81721d8bbe7e" providerId="AD" clId="Web-{5A677EB1-896A-4655-8077-09AA148F8D5B}" dt="2022-03-25T11:31:20.202" v="22"/>
      <pc:docMkLst>
        <pc:docMk/>
      </pc:docMkLst>
      <pc:sldChg chg="modNotes">
        <pc:chgData name="Hanna Maria Johannsdottir" userId="S::hanna@lsretail.com::2e6e4180-8f64-4bba-ba51-81721d8bbe7e" providerId="AD" clId="Web-{5A677EB1-896A-4655-8077-09AA148F8D5B}" dt="2022-03-25T11:31:20.202" v="22"/>
        <pc:sldMkLst>
          <pc:docMk/>
          <pc:sldMk cId="350669895" sldId="264"/>
        </pc:sldMkLst>
      </pc:sldChg>
      <pc:sldChg chg="modNotes">
        <pc:chgData name="Hanna Maria Johannsdottir" userId="S::hanna@lsretail.com::2e6e4180-8f64-4bba-ba51-81721d8bbe7e" providerId="AD" clId="Web-{5A677EB1-896A-4655-8077-09AA148F8D5B}" dt="2022-03-25T10:32:50.687" v="4"/>
        <pc:sldMkLst>
          <pc:docMk/>
          <pc:sldMk cId="139074662" sldId="273"/>
        </pc:sldMkLst>
      </pc:sldChg>
      <pc:sldChg chg="modNotes">
        <pc:chgData name="Hanna Maria Johannsdottir" userId="S::hanna@lsretail.com::2e6e4180-8f64-4bba-ba51-81721d8bbe7e" providerId="AD" clId="Web-{5A677EB1-896A-4655-8077-09AA148F8D5B}" dt="2022-03-25T10:33:29.189" v="8"/>
        <pc:sldMkLst>
          <pc:docMk/>
          <pc:sldMk cId="4051021276" sldId="275"/>
        </pc:sldMkLst>
      </pc:sldChg>
      <pc:sldChg chg="modNotes">
        <pc:chgData name="Hanna Maria Johannsdottir" userId="S::hanna@lsretail.com::2e6e4180-8f64-4bba-ba51-81721d8bbe7e" providerId="AD" clId="Web-{5A677EB1-896A-4655-8077-09AA148F8D5B}" dt="2022-03-25T10:33:53.894" v="12"/>
        <pc:sldMkLst>
          <pc:docMk/>
          <pc:sldMk cId="2966648093" sldId="276"/>
        </pc:sldMkLst>
      </pc:sldChg>
    </pc:docChg>
  </pc:docChgLst>
  <pc:docChgLst>
    <pc:chgData name="Urdur Anna Bjornsdottir" userId="S::urdur@lsretail.com::75a0066e-fea1-4153-a356-05f494bd3cd0" providerId="AD" clId="Web-{28BC4D16-CD36-A11F-F932-76D61C638819}"/>
    <pc:docChg chg="addSld modSld">
      <pc:chgData name="Urdur Anna Bjornsdottir" userId="S::urdur@lsretail.com::75a0066e-fea1-4153-a356-05f494bd3cd0" providerId="AD" clId="Web-{28BC4D16-CD36-A11F-F932-76D61C638819}" dt="2022-05-13T13:19:53.407" v="4"/>
      <pc:docMkLst>
        <pc:docMk/>
      </pc:docMkLst>
      <pc:sldChg chg="addSp delSp mod modShow">
        <pc:chgData name="Urdur Anna Bjornsdottir" userId="S::urdur@lsretail.com::75a0066e-fea1-4153-a356-05f494bd3cd0" providerId="AD" clId="Web-{28BC4D16-CD36-A11F-F932-76D61C638819}" dt="2022-05-13T13:19:53.407" v="4"/>
        <pc:sldMkLst>
          <pc:docMk/>
          <pc:sldMk cId="4240008433" sldId="425"/>
        </pc:sldMkLst>
        <pc:picChg chg="add del">
          <ac:chgData name="Urdur Anna Bjornsdottir" userId="S::urdur@lsretail.com::75a0066e-fea1-4153-a356-05f494bd3cd0" providerId="AD" clId="Web-{28BC4D16-CD36-A11F-F932-76D61C638819}" dt="2022-05-13T13:19:34.407" v="1"/>
          <ac:picMkLst>
            <pc:docMk/>
            <pc:sldMk cId="4240008433" sldId="425"/>
            <ac:picMk id="5" creationId="{F4831A72-012E-FA09-579B-1EF451DD41B7}"/>
          </ac:picMkLst>
        </pc:picChg>
      </pc:sldChg>
      <pc:sldChg chg="delSp add replId">
        <pc:chgData name="Urdur Anna Bjornsdottir" userId="S::urdur@lsretail.com::75a0066e-fea1-4153-a356-05f494bd3cd0" providerId="AD" clId="Web-{28BC4D16-CD36-A11F-F932-76D61C638819}" dt="2022-05-13T13:19:47.423" v="3"/>
        <pc:sldMkLst>
          <pc:docMk/>
          <pc:sldMk cId="1382520416" sldId="430"/>
        </pc:sldMkLst>
        <pc:picChg chg="del">
          <ac:chgData name="Urdur Anna Bjornsdottir" userId="S::urdur@lsretail.com::75a0066e-fea1-4153-a356-05f494bd3cd0" providerId="AD" clId="Web-{28BC4D16-CD36-A11F-F932-76D61C638819}" dt="2022-05-13T13:19:47.423" v="3"/>
          <ac:picMkLst>
            <pc:docMk/>
            <pc:sldMk cId="1382520416" sldId="430"/>
            <ac:picMk id="5" creationId="{F4831A72-012E-FA09-579B-1EF451DD41B7}"/>
          </ac:picMkLst>
        </pc:picChg>
      </pc:sldChg>
    </pc:docChg>
  </pc:docChgLst>
  <pc:docChgLst>
    <pc:chgData name="Hanna Maria Johannsdottir" userId="S::hanna@lsretail.com::2e6e4180-8f64-4bba-ba51-81721d8bbe7e" providerId="AD" clId="Web-{2EF5D627-5AC6-43C6-9B42-C80BF1F5C700}"/>
    <pc:docChg chg="delSld modSld">
      <pc:chgData name="Hanna Maria Johannsdottir" userId="S::hanna@lsretail.com::2e6e4180-8f64-4bba-ba51-81721d8bbe7e" providerId="AD" clId="Web-{2EF5D627-5AC6-43C6-9B42-C80BF1F5C700}" dt="2022-05-01T15:56:58.108" v="127" actId="20577"/>
      <pc:docMkLst>
        <pc:docMk/>
      </pc:docMkLst>
      <pc:sldChg chg="del">
        <pc:chgData name="Hanna Maria Johannsdottir" userId="S::hanna@lsretail.com::2e6e4180-8f64-4bba-ba51-81721d8bbe7e" providerId="AD" clId="Web-{2EF5D627-5AC6-43C6-9B42-C80BF1F5C700}" dt="2022-05-01T15:37:59.547" v="95"/>
        <pc:sldMkLst>
          <pc:docMk/>
          <pc:sldMk cId="4053396581" sldId="265"/>
        </pc:sldMkLst>
      </pc:sldChg>
      <pc:sldChg chg="addSp delSp modSp mod modClrScheme chgLayout">
        <pc:chgData name="Hanna Maria Johannsdottir" userId="S::hanna@lsretail.com::2e6e4180-8f64-4bba-ba51-81721d8bbe7e" providerId="AD" clId="Web-{2EF5D627-5AC6-43C6-9B42-C80BF1F5C700}" dt="2022-05-01T15:37:51.015" v="94" actId="14100"/>
        <pc:sldMkLst>
          <pc:docMk/>
          <pc:sldMk cId="3470940683" sldId="272"/>
        </pc:sldMkLst>
        <pc:spChg chg="add del mod ord">
          <ac:chgData name="Hanna Maria Johannsdottir" userId="S::hanna@lsretail.com::2e6e4180-8f64-4bba-ba51-81721d8bbe7e" providerId="AD" clId="Web-{2EF5D627-5AC6-43C6-9B42-C80BF1F5C700}" dt="2022-05-01T15:36:17.357" v="76"/>
          <ac:spMkLst>
            <pc:docMk/>
            <pc:sldMk cId="3470940683" sldId="272"/>
            <ac:spMk id="2" creationId="{A5356A2E-6FCD-87F3-B1CD-9C6E29F76060}"/>
          </ac:spMkLst>
        </pc:spChg>
        <pc:spChg chg="mod">
          <ac:chgData name="Hanna Maria Johannsdottir" userId="S::hanna@lsretail.com::2e6e4180-8f64-4bba-ba51-81721d8bbe7e" providerId="AD" clId="Web-{2EF5D627-5AC6-43C6-9B42-C80BF1F5C700}" dt="2022-05-01T15:36:36.873" v="81" actId="20577"/>
          <ac:spMkLst>
            <pc:docMk/>
            <pc:sldMk cId="3470940683" sldId="272"/>
            <ac:spMk id="3" creationId="{CA610521-C65B-42D6-866D-B553F0B794E9}"/>
          </ac:spMkLst>
        </pc:spChg>
        <pc:spChg chg="add mod ord">
          <ac:chgData name="Hanna Maria Johannsdottir" userId="S::hanna@lsretail.com::2e6e4180-8f64-4bba-ba51-81721d8bbe7e" providerId="AD" clId="Web-{2EF5D627-5AC6-43C6-9B42-C80BF1F5C700}" dt="2022-05-01T15:37:38.843" v="91" actId="20577"/>
          <ac:spMkLst>
            <pc:docMk/>
            <pc:sldMk cId="3470940683" sldId="272"/>
            <ac:spMk id="5" creationId="{A1C6AE89-BF4C-87A0-F41D-69816C574D28}"/>
          </ac:spMkLst>
        </pc:spChg>
        <pc:spChg chg="add del">
          <ac:chgData name="Hanna Maria Johannsdottir" userId="S::hanna@lsretail.com::2e6e4180-8f64-4bba-ba51-81721d8bbe7e" providerId="AD" clId="Web-{2EF5D627-5AC6-43C6-9B42-C80BF1F5C700}" dt="2022-05-01T15:37:07.780" v="89"/>
          <ac:spMkLst>
            <pc:docMk/>
            <pc:sldMk cId="3470940683" sldId="272"/>
            <ac:spMk id="6" creationId="{6E72B252-5634-6467-4DA0-5BD0AC1D3D18}"/>
          </ac:spMkLst>
        </pc:spChg>
        <pc:spChg chg="add mod">
          <ac:chgData name="Hanna Maria Johannsdottir" userId="S::hanna@lsretail.com::2e6e4180-8f64-4bba-ba51-81721d8bbe7e" providerId="AD" clId="Web-{2EF5D627-5AC6-43C6-9B42-C80BF1F5C700}" dt="2022-05-01T15:37:43.671" v="92" actId="1076"/>
          <ac:spMkLst>
            <pc:docMk/>
            <pc:sldMk cId="3470940683" sldId="272"/>
            <ac:spMk id="7" creationId="{3F0255E5-E5FE-1711-67A3-458968C5D935}"/>
          </ac:spMkLst>
        </pc:spChg>
        <pc:picChg chg="mod">
          <ac:chgData name="Hanna Maria Johannsdottir" userId="S::hanna@lsretail.com::2e6e4180-8f64-4bba-ba51-81721d8bbe7e" providerId="AD" clId="Web-{2EF5D627-5AC6-43C6-9B42-C80BF1F5C700}" dt="2022-05-01T15:37:51.015" v="94" actId="14100"/>
          <ac:picMkLst>
            <pc:docMk/>
            <pc:sldMk cId="3470940683" sldId="272"/>
            <ac:picMk id="4" creationId="{8073F56B-8DC3-40D3-A4A1-B6118681C6AD}"/>
          </ac:picMkLst>
        </pc:picChg>
      </pc:sldChg>
      <pc:sldChg chg="addSp delSp modSp mod modClrScheme chgLayout">
        <pc:chgData name="Hanna Maria Johannsdottir" userId="S::hanna@lsretail.com::2e6e4180-8f64-4bba-ba51-81721d8bbe7e" providerId="AD" clId="Web-{2EF5D627-5AC6-43C6-9B42-C80BF1F5C700}" dt="2022-05-01T15:38:13.672" v="97" actId="1076"/>
        <pc:sldMkLst>
          <pc:docMk/>
          <pc:sldMk cId="139074662" sldId="273"/>
        </pc:sldMkLst>
        <pc:spChg chg="add del">
          <ac:chgData name="Hanna Maria Johannsdottir" userId="S::hanna@lsretail.com::2e6e4180-8f64-4bba-ba51-81721d8bbe7e" providerId="AD" clId="Web-{2EF5D627-5AC6-43C6-9B42-C80BF1F5C700}" dt="2022-05-01T15:24:54.564" v="66"/>
          <ac:spMkLst>
            <pc:docMk/>
            <pc:sldMk cId="139074662" sldId="273"/>
            <ac:spMk id="2" creationId="{9F8202AA-77AA-C7ED-6B0F-7CAA1EB877EE}"/>
          </ac:spMkLst>
        </pc:spChg>
        <pc:spChg chg="add del">
          <ac:chgData name="Hanna Maria Johannsdottir" userId="S::hanna@lsretail.com::2e6e4180-8f64-4bba-ba51-81721d8bbe7e" providerId="AD" clId="Web-{2EF5D627-5AC6-43C6-9B42-C80BF1F5C700}" dt="2022-05-01T14:37:23.877" v="8"/>
          <ac:spMkLst>
            <pc:docMk/>
            <pc:sldMk cId="139074662" sldId="273"/>
            <ac:spMk id="2" creationId="{E32DE4F5-9B02-4F43-917E-0D6CA58B2EF7}"/>
          </ac:spMkLst>
        </pc:spChg>
        <pc:spChg chg="del mod ord">
          <ac:chgData name="Hanna Maria Johannsdottir" userId="S::hanna@lsretail.com::2e6e4180-8f64-4bba-ba51-81721d8bbe7e" providerId="AD" clId="Web-{2EF5D627-5AC6-43C6-9B42-C80BF1F5C700}" dt="2022-05-01T15:06:29.850" v="58"/>
          <ac:spMkLst>
            <pc:docMk/>
            <pc:sldMk cId="139074662" sldId="273"/>
            <ac:spMk id="3" creationId="{447E55FD-CABF-4BEC-95FF-072B7A8490A1}"/>
          </ac:spMkLst>
        </pc:spChg>
        <pc:spChg chg="mod ord">
          <ac:chgData name="Hanna Maria Johannsdottir" userId="S::hanna@lsretail.com::2e6e4180-8f64-4bba-ba51-81721d8bbe7e" providerId="AD" clId="Web-{2EF5D627-5AC6-43C6-9B42-C80BF1F5C700}" dt="2022-05-01T15:25:37.971" v="73"/>
          <ac:spMkLst>
            <pc:docMk/>
            <pc:sldMk cId="139074662" sldId="273"/>
            <ac:spMk id="4" creationId="{485D592E-208D-6FC5-702D-13C910FF4988}"/>
          </ac:spMkLst>
        </pc:spChg>
        <pc:spChg chg="add del mod">
          <ac:chgData name="Hanna Maria Johannsdottir" userId="S::hanna@lsretail.com::2e6e4180-8f64-4bba-ba51-81721d8bbe7e" providerId="AD" clId="Web-{2EF5D627-5AC6-43C6-9B42-C80BF1F5C700}" dt="2022-05-01T15:24:52.814" v="65"/>
          <ac:spMkLst>
            <pc:docMk/>
            <pc:sldMk cId="139074662" sldId="273"/>
            <ac:spMk id="5" creationId="{8D04D6A8-3440-D8A8-0665-61E4C1BE0A7D}"/>
          </ac:spMkLst>
        </pc:spChg>
        <pc:spChg chg="add del">
          <ac:chgData name="Hanna Maria Johannsdottir" userId="S::hanna@lsretail.com::2e6e4180-8f64-4bba-ba51-81721d8bbe7e" providerId="AD" clId="Web-{2EF5D627-5AC6-43C6-9B42-C80BF1F5C700}" dt="2022-05-01T15:24:50.502" v="63"/>
          <ac:spMkLst>
            <pc:docMk/>
            <pc:sldMk cId="139074662" sldId="273"/>
            <ac:spMk id="6" creationId="{C6AF4198-F06E-19DF-BA42-0EBEDE1B4D88}"/>
          </ac:spMkLst>
        </pc:spChg>
        <pc:spChg chg="add del">
          <ac:chgData name="Hanna Maria Johannsdottir" userId="S::hanna@lsretail.com::2e6e4180-8f64-4bba-ba51-81721d8bbe7e" providerId="AD" clId="Web-{2EF5D627-5AC6-43C6-9B42-C80BF1F5C700}" dt="2022-05-01T15:24:56.205" v="67"/>
          <ac:spMkLst>
            <pc:docMk/>
            <pc:sldMk cId="139074662" sldId="273"/>
            <ac:spMk id="7" creationId="{EB253594-C5C2-1D13-5876-F842A98ACF42}"/>
          </ac:spMkLst>
        </pc:spChg>
        <pc:spChg chg="add del mod ord">
          <ac:chgData name="Hanna Maria Johannsdottir" userId="S::hanna@lsretail.com::2e6e4180-8f64-4bba-ba51-81721d8bbe7e" providerId="AD" clId="Web-{2EF5D627-5AC6-43C6-9B42-C80BF1F5C700}" dt="2022-05-01T15:06:25.975" v="57"/>
          <ac:spMkLst>
            <pc:docMk/>
            <pc:sldMk cId="139074662" sldId="273"/>
            <ac:spMk id="8" creationId="{931571E1-EF09-9586-6D6F-F03F4FA957F7}"/>
          </ac:spMkLst>
        </pc:spChg>
        <pc:spChg chg="add del mod">
          <ac:chgData name="Hanna Maria Johannsdottir" userId="S::hanna@lsretail.com::2e6e4180-8f64-4bba-ba51-81721d8bbe7e" providerId="AD" clId="Web-{2EF5D627-5AC6-43C6-9B42-C80BF1F5C700}" dt="2022-05-01T14:37:23.877" v="7"/>
          <ac:spMkLst>
            <pc:docMk/>
            <pc:sldMk cId="139074662" sldId="273"/>
            <ac:spMk id="14" creationId="{10BF3996-0A15-6483-85E2-E18DF6AC6CB3}"/>
          </ac:spMkLst>
        </pc:spChg>
        <pc:picChg chg="del">
          <ac:chgData name="Hanna Maria Johannsdottir" userId="S::hanna@lsretail.com::2e6e4180-8f64-4bba-ba51-81721d8bbe7e" providerId="AD" clId="Web-{2EF5D627-5AC6-43C6-9B42-C80BF1F5C700}" dt="2022-05-01T14:33:28.957" v="1"/>
          <ac:picMkLst>
            <pc:docMk/>
            <pc:sldMk cId="139074662" sldId="273"/>
            <ac:picMk id="5" creationId="{29D3AB7F-8CEE-B129-2D45-9E0BA31381DD}"/>
          </ac:picMkLst>
        </pc:picChg>
        <pc:picChg chg="del">
          <ac:chgData name="Hanna Maria Johannsdottir" userId="S::hanna@lsretail.com::2e6e4180-8f64-4bba-ba51-81721d8bbe7e" providerId="AD" clId="Web-{2EF5D627-5AC6-43C6-9B42-C80BF1F5C700}" dt="2022-05-01T14:33:29.519" v="2"/>
          <ac:picMkLst>
            <pc:docMk/>
            <pc:sldMk cId="139074662" sldId="273"/>
            <ac:picMk id="6" creationId="{D494F7FA-A4A7-620D-8D4B-B2922B18618D}"/>
          </ac:picMkLst>
        </pc:picChg>
        <pc:picChg chg="del">
          <ac:chgData name="Hanna Maria Johannsdottir" userId="S::hanna@lsretail.com::2e6e4180-8f64-4bba-ba51-81721d8bbe7e" providerId="AD" clId="Web-{2EF5D627-5AC6-43C6-9B42-C80BF1F5C700}" dt="2022-05-01T14:33:30.191" v="3"/>
          <ac:picMkLst>
            <pc:docMk/>
            <pc:sldMk cId="139074662" sldId="273"/>
            <ac:picMk id="7" creationId="{08D0F2D2-06E8-0969-8013-32484E831D1C}"/>
          </ac:picMkLst>
        </pc:picChg>
        <pc:picChg chg="del">
          <ac:chgData name="Hanna Maria Johannsdottir" userId="S::hanna@lsretail.com::2e6e4180-8f64-4bba-ba51-81721d8bbe7e" providerId="AD" clId="Web-{2EF5D627-5AC6-43C6-9B42-C80BF1F5C700}" dt="2022-05-01T14:33:30.832" v="4"/>
          <ac:picMkLst>
            <pc:docMk/>
            <pc:sldMk cId="139074662" sldId="273"/>
            <ac:picMk id="8" creationId="{07B71DFB-6325-0D5E-E595-3EE4C5E19047}"/>
          </ac:picMkLst>
        </pc:picChg>
        <pc:picChg chg="add del mod">
          <ac:chgData name="Hanna Maria Johannsdottir" userId="S::hanna@lsretail.com::2e6e4180-8f64-4bba-ba51-81721d8bbe7e" providerId="AD" clId="Web-{2EF5D627-5AC6-43C6-9B42-C80BF1F5C700}" dt="2022-05-01T15:24:49.580" v="62"/>
          <ac:picMkLst>
            <pc:docMk/>
            <pc:sldMk cId="139074662" sldId="273"/>
            <ac:picMk id="9" creationId="{83A57FB5-F1FD-7412-12C7-8AF4FFF08429}"/>
          </ac:picMkLst>
        </pc:picChg>
        <pc:picChg chg="add mod">
          <ac:chgData name="Hanna Maria Johannsdottir" userId="S::hanna@lsretail.com::2e6e4180-8f64-4bba-ba51-81721d8bbe7e" providerId="AD" clId="Web-{2EF5D627-5AC6-43C6-9B42-C80BF1F5C700}" dt="2022-05-01T15:38:13.672" v="97" actId="1076"/>
          <ac:picMkLst>
            <pc:docMk/>
            <pc:sldMk cId="139074662" sldId="273"/>
            <ac:picMk id="10" creationId="{8A761F32-DBCA-B01B-701F-A81AE9FC7CD2}"/>
          </ac:picMkLst>
        </pc:picChg>
      </pc:sldChg>
      <pc:sldChg chg="del">
        <pc:chgData name="Hanna Maria Johannsdottir" userId="S::hanna@lsretail.com::2e6e4180-8f64-4bba-ba51-81721d8bbe7e" providerId="AD" clId="Web-{2EF5D627-5AC6-43C6-9B42-C80BF1F5C700}" dt="2022-05-01T14:33:19.269" v="0"/>
        <pc:sldMkLst>
          <pc:docMk/>
          <pc:sldMk cId="4051021276" sldId="275"/>
        </pc:sldMkLst>
      </pc:sldChg>
      <pc:sldChg chg="addSp modSp">
        <pc:chgData name="Hanna Maria Johannsdottir" userId="S::hanna@lsretail.com::2e6e4180-8f64-4bba-ba51-81721d8bbe7e" providerId="AD" clId="Web-{2EF5D627-5AC6-43C6-9B42-C80BF1F5C700}" dt="2022-05-01T15:56:58.108" v="127" actId="20577"/>
        <pc:sldMkLst>
          <pc:docMk/>
          <pc:sldMk cId="3848131751" sldId="420"/>
        </pc:sldMkLst>
        <pc:spChg chg="mod">
          <ac:chgData name="Hanna Maria Johannsdottir" userId="S::hanna@lsretail.com::2e6e4180-8f64-4bba-ba51-81721d8bbe7e" providerId="AD" clId="Web-{2EF5D627-5AC6-43C6-9B42-C80BF1F5C700}" dt="2022-05-01T15:56:58.108" v="127" actId="20577"/>
          <ac:spMkLst>
            <pc:docMk/>
            <pc:sldMk cId="3848131751" sldId="420"/>
            <ac:spMk id="3" creationId="{AF3D88BE-8869-BE00-FB3B-B6D2ECB1C55B}"/>
          </ac:spMkLst>
        </pc:spChg>
        <pc:picChg chg="add mod">
          <ac:chgData name="Hanna Maria Johannsdottir" userId="S::hanna@lsretail.com::2e6e4180-8f64-4bba-ba51-81721d8bbe7e" providerId="AD" clId="Web-{2EF5D627-5AC6-43C6-9B42-C80BF1F5C700}" dt="2022-05-01T15:56:32.983" v="102" actId="1076"/>
          <ac:picMkLst>
            <pc:docMk/>
            <pc:sldMk cId="3848131751" sldId="420"/>
            <ac:picMk id="4" creationId="{804C24C5-153E-F8A6-61B5-AD26F0CE98D4}"/>
          </ac:picMkLst>
        </pc:picChg>
      </pc:sldChg>
    </pc:docChg>
  </pc:docChgLst>
  <pc:docChgLst>
    <pc:chgData name="Hanna Maria Johannsdottir" userId="S::hanna@lsretail.com::2e6e4180-8f64-4bba-ba51-81721d8bbe7e" providerId="AD" clId="Web-{7F3C6CA7-FD32-4C45-82AA-925F387C710F}"/>
    <pc:docChg chg="delSld">
      <pc:chgData name="Hanna Maria Johannsdottir" userId="S::hanna@lsretail.com::2e6e4180-8f64-4bba-ba51-81721d8bbe7e" providerId="AD" clId="Web-{7F3C6CA7-FD32-4C45-82AA-925F387C710F}" dt="2022-05-03T14:33:02.418" v="0"/>
      <pc:docMkLst>
        <pc:docMk/>
      </pc:docMkLst>
      <pc:sldChg chg="del">
        <pc:chgData name="Hanna Maria Johannsdottir" userId="S::hanna@lsretail.com::2e6e4180-8f64-4bba-ba51-81721d8bbe7e" providerId="AD" clId="Web-{7F3C6CA7-FD32-4C45-82AA-925F387C710F}" dt="2022-05-03T14:33:02.418" v="0"/>
        <pc:sldMkLst>
          <pc:docMk/>
          <pc:sldMk cId="350669895" sldId="264"/>
        </pc:sldMkLst>
      </pc:sldChg>
    </pc:docChg>
  </pc:docChgLst>
  <pc:docChgLst>
    <pc:chgData name="Urdur Anna Bjornsdottir" userId="S::urdur@lsretail.com::75a0066e-fea1-4153-a356-05f494bd3cd0" providerId="AD" clId="Web-{130D8EF9-2AD5-4212-A50F-AA912D352F46}"/>
    <pc:docChg chg="modSld">
      <pc:chgData name="Urdur Anna Bjornsdottir" userId="S::urdur@lsretail.com::75a0066e-fea1-4153-a356-05f494bd3cd0" providerId="AD" clId="Web-{130D8EF9-2AD5-4212-A50F-AA912D352F46}" dt="2022-05-03T07:18:46.061" v="1406" actId="14100"/>
      <pc:docMkLst>
        <pc:docMk/>
      </pc:docMkLst>
      <pc:sldChg chg="modNotes">
        <pc:chgData name="Urdur Anna Bjornsdottir" userId="S::urdur@lsretail.com::75a0066e-fea1-4153-a356-05f494bd3cd0" providerId="AD" clId="Web-{130D8EF9-2AD5-4212-A50F-AA912D352F46}" dt="2022-05-03T06:38:49.181" v="88"/>
        <pc:sldMkLst>
          <pc:docMk/>
          <pc:sldMk cId="189673686" sldId="259"/>
        </pc:sldMkLst>
      </pc:sldChg>
      <pc:sldChg chg="modNotes">
        <pc:chgData name="Urdur Anna Bjornsdottir" userId="S::urdur@lsretail.com::75a0066e-fea1-4153-a356-05f494bd3cd0" providerId="AD" clId="Web-{130D8EF9-2AD5-4212-A50F-AA912D352F46}" dt="2022-05-03T07:03:58.210" v="1050"/>
        <pc:sldMkLst>
          <pc:docMk/>
          <pc:sldMk cId="993225140" sldId="260"/>
        </pc:sldMkLst>
      </pc:sldChg>
      <pc:sldChg chg="modNotes">
        <pc:chgData name="Urdur Anna Bjornsdottir" userId="S::urdur@lsretail.com::75a0066e-fea1-4153-a356-05f494bd3cd0" providerId="AD" clId="Web-{130D8EF9-2AD5-4212-A50F-AA912D352F46}" dt="2022-05-03T07:11:55.692" v="1052"/>
        <pc:sldMkLst>
          <pc:docMk/>
          <pc:sldMk cId="4064712738" sldId="261"/>
        </pc:sldMkLst>
      </pc:sldChg>
      <pc:sldChg chg="modSp">
        <pc:chgData name="Urdur Anna Bjornsdottir" userId="S::urdur@lsretail.com::75a0066e-fea1-4153-a356-05f494bd3cd0" providerId="AD" clId="Web-{130D8EF9-2AD5-4212-A50F-AA912D352F46}" dt="2022-05-03T07:18:46.061" v="1406" actId="14100"/>
        <pc:sldMkLst>
          <pc:docMk/>
          <pc:sldMk cId="3470940683" sldId="272"/>
        </pc:sldMkLst>
        <pc:spChg chg="mod">
          <ac:chgData name="Urdur Anna Bjornsdottir" userId="S::urdur@lsretail.com::75a0066e-fea1-4153-a356-05f494bd3cd0" providerId="AD" clId="Web-{130D8EF9-2AD5-4212-A50F-AA912D352F46}" dt="2022-05-03T07:18:46.061" v="1406" actId="14100"/>
          <ac:spMkLst>
            <pc:docMk/>
            <pc:sldMk cId="3470940683" sldId="272"/>
            <ac:spMk id="7" creationId="{3F0255E5-E5FE-1711-67A3-458968C5D935}"/>
          </ac:spMkLst>
        </pc:spChg>
      </pc:sldChg>
      <pc:sldChg chg="modNotes">
        <pc:chgData name="Urdur Anna Bjornsdottir" userId="S::urdur@lsretail.com::75a0066e-fea1-4153-a356-05f494bd3cd0" providerId="AD" clId="Web-{130D8EF9-2AD5-4212-A50F-AA912D352F46}" dt="2022-05-03T06:52:19.574" v="298"/>
        <pc:sldMkLst>
          <pc:docMk/>
          <pc:sldMk cId="1282383250" sldId="277"/>
        </pc:sldMkLst>
      </pc:sldChg>
      <pc:sldChg chg="modNotes">
        <pc:chgData name="Urdur Anna Bjornsdottir" userId="S::urdur@lsretail.com::75a0066e-fea1-4153-a356-05f494bd3cd0" providerId="AD" clId="Web-{130D8EF9-2AD5-4212-A50F-AA912D352F46}" dt="2022-05-03T07:02:02.828" v="893"/>
        <pc:sldMkLst>
          <pc:docMk/>
          <pc:sldMk cId="2662871303" sldId="279"/>
        </pc:sldMkLst>
      </pc:sldChg>
      <pc:sldChg chg="modNotes">
        <pc:chgData name="Urdur Anna Bjornsdottir" userId="S::urdur@lsretail.com::75a0066e-fea1-4153-a356-05f494bd3cd0" providerId="AD" clId="Web-{130D8EF9-2AD5-4212-A50F-AA912D352F46}" dt="2022-05-03T07:17:22.290" v="1399"/>
        <pc:sldMkLst>
          <pc:docMk/>
          <pc:sldMk cId="3511585849" sldId="280"/>
        </pc:sldMkLst>
      </pc:sldChg>
    </pc:docChg>
  </pc:docChgLst>
  <pc:docChgLst>
    <pc:chgData name="Urdur Anna Bjornsdottir" userId="S::urdur@lsretail.com::75a0066e-fea1-4153-a356-05f494bd3cd0" providerId="AD" clId="Web-{A546E7B0-13D4-437B-B62D-801187CF08AB}"/>
    <pc:docChg chg="addSld modSld sldOrd">
      <pc:chgData name="Urdur Anna Bjornsdottir" userId="S::urdur@lsretail.com::75a0066e-fea1-4153-a356-05f494bd3cd0" providerId="AD" clId="Web-{A546E7B0-13D4-437B-B62D-801187CF08AB}" dt="2022-03-08T15:15:47.722" v="842" actId="14100"/>
      <pc:docMkLst>
        <pc:docMk/>
      </pc:docMkLst>
      <pc:sldChg chg="delSp modSp">
        <pc:chgData name="Urdur Anna Bjornsdottir" userId="S::urdur@lsretail.com::75a0066e-fea1-4153-a356-05f494bd3cd0" providerId="AD" clId="Web-{A546E7B0-13D4-437B-B62D-801187CF08AB}" dt="2022-03-08T14:41:53.844" v="179" actId="20577"/>
        <pc:sldMkLst>
          <pc:docMk/>
          <pc:sldMk cId="189673686" sldId="259"/>
        </pc:sldMkLst>
        <pc:spChg chg="mod">
          <ac:chgData name="Urdur Anna Bjornsdottir" userId="S::urdur@lsretail.com::75a0066e-fea1-4153-a356-05f494bd3cd0" providerId="AD" clId="Web-{A546E7B0-13D4-437B-B62D-801187CF08AB}" dt="2022-03-08T14:41:14.515" v="152" actId="20577"/>
          <ac:spMkLst>
            <pc:docMk/>
            <pc:sldMk cId="189673686" sldId="259"/>
            <ac:spMk id="2" creationId="{944000C0-4055-4EF5-AAF9-C7A21D808197}"/>
          </ac:spMkLst>
        </pc:spChg>
        <pc:spChg chg="mod">
          <ac:chgData name="Urdur Anna Bjornsdottir" userId="S::urdur@lsretail.com::75a0066e-fea1-4153-a356-05f494bd3cd0" providerId="AD" clId="Web-{A546E7B0-13D4-437B-B62D-801187CF08AB}" dt="2022-03-08T14:41:53.844" v="179" actId="20577"/>
          <ac:spMkLst>
            <pc:docMk/>
            <pc:sldMk cId="189673686" sldId="259"/>
            <ac:spMk id="3" creationId="{C8A10543-D68D-427F-BA2C-351D429C21C6}"/>
          </ac:spMkLst>
        </pc:spChg>
        <pc:spChg chg="del">
          <ac:chgData name="Urdur Anna Bjornsdottir" userId="S::urdur@lsretail.com::75a0066e-fea1-4153-a356-05f494bd3cd0" providerId="AD" clId="Web-{A546E7B0-13D4-437B-B62D-801187CF08AB}" dt="2022-03-08T14:41:15.609" v="153"/>
          <ac:spMkLst>
            <pc:docMk/>
            <pc:sldMk cId="189673686" sldId="259"/>
            <ac:spMk id="4" creationId="{323F6820-D1B8-482D-A463-F59A3FFE71E3}"/>
          </ac:spMkLst>
        </pc:spChg>
      </pc:sldChg>
      <pc:sldChg chg="modSp new">
        <pc:chgData name="Urdur Anna Bjornsdottir" userId="S::urdur@lsretail.com::75a0066e-fea1-4153-a356-05f494bd3cd0" providerId="AD" clId="Web-{A546E7B0-13D4-437B-B62D-801187CF08AB}" dt="2022-03-08T14:44:36.817" v="272" actId="20577"/>
        <pc:sldMkLst>
          <pc:docMk/>
          <pc:sldMk cId="993225140" sldId="260"/>
        </pc:sldMkLst>
        <pc:spChg chg="mod">
          <ac:chgData name="Urdur Anna Bjornsdottir" userId="S::urdur@lsretail.com::75a0066e-fea1-4153-a356-05f494bd3cd0" providerId="AD" clId="Web-{A546E7B0-13D4-437B-B62D-801187CF08AB}" dt="2022-03-08T14:44:36.817" v="272" actId="20577"/>
          <ac:spMkLst>
            <pc:docMk/>
            <pc:sldMk cId="993225140" sldId="260"/>
            <ac:spMk id="2" creationId="{CE550AA8-D88C-4B74-8673-AC0F09550734}"/>
          </ac:spMkLst>
        </pc:spChg>
        <pc:spChg chg="mod">
          <ac:chgData name="Urdur Anna Bjornsdottir" userId="S::urdur@lsretail.com::75a0066e-fea1-4153-a356-05f494bd3cd0" providerId="AD" clId="Web-{A546E7B0-13D4-437B-B62D-801187CF08AB}" dt="2022-03-08T14:42:51.470" v="191" actId="20577"/>
          <ac:spMkLst>
            <pc:docMk/>
            <pc:sldMk cId="993225140" sldId="260"/>
            <ac:spMk id="3" creationId="{349D1470-B8DB-4529-A291-68577DB94AA9}"/>
          </ac:spMkLst>
        </pc:spChg>
      </pc:sldChg>
      <pc:sldChg chg="modSp new">
        <pc:chgData name="Urdur Anna Bjornsdottir" userId="S::urdur@lsretail.com::75a0066e-fea1-4153-a356-05f494bd3cd0" providerId="AD" clId="Web-{A546E7B0-13D4-437B-B62D-801187CF08AB}" dt="2022-03-08T14:46:21.710" v="411" actId="20577"/>
        <pc:sldMkLst>
          <pc:docMk/>
          <pc:sldMk cId="4064712738" sldId="261"/>
        </pc:sldMkLst>
        <pc:spChg chg="mod">
          <ac:chgData name="Urdur Anna Bjornsdottir" userId="S::urdur@lsretail.com::75a0066e-fea1-4153-a356-05f494bd3cd0" providerId="AD" clId="Web-{A546E7B0-13D4-437B-B62D-801187CF08AB}" dt="2022-03-08T14:46:21.710" v="411" actId="20577"/>
          <ac:spMkLst>
            <pc:docMk/>
            <pc:sldMk cId="4064712738" sldId="261"/>
            <ac:spMk id="2" creationId="{4779743A-EFEF-4384-9E1E-28D01039DE35}"/>
          </ac:spMkLst>
        </pc:spChg>
        <pc:spChg chg="mod">
          <ac:chgData name="Urdur Anna Bjornsdottir" userId="S::urdur@lsretail.com::75a0066e-fea1-4153-a356-05f494bd3cd0" providerId="AD" clId="Web-{A546E7B0-13D4-437B-B62D-801187CF08AB}" dt="2022-03-08T14:43:04.846" v="196" actId="20577"/>
          <ac:spMkLst>
            <pc:docMk/>
            <pc:sldMk cId="4064712738" sldId="261"/>
            <ac:spMk id="3" creationId="{3976E057-DB7B-4F84-96B8-62B4FD62F34D}"/>
          </ac:spMkLst>
        </pc:spChg>
      </pc:sldChg>
      <pc:sldChg chg="modSp new">
        <pc:chgData name="Urdur Anna Bjornsdottir" userId="S::urdur@lsretail.com::75a0066e-fea1-4153-a356-05f494bd3cd0" providerId="AD" clId="Web-{A546E7B0-13D4-437B-B62D-801187CF08AB}" dt="2022-03-08T15:02:22.218" v="599" actId="20577"/>
        <pc:sldMkLst>
          <pc:docMk/>
          <pc:sldMk cId="1694416308" sldId="262"/>
        </pc:sldMkLst>
        <pc:spChg chg="mod">
          <ac:chgData name="Urdur Anna Bjornsdottir" userId="S::urdur@lsretail.com::75a0066e-fea1-4153-a356-05f494bd3cd0" providerId="AD" clId="Web-{A546E7B0-13D4-437B-B62D-801187CF08AB}" dt="2022-03-08T15:02:22.218" v="599" actId="20577"/>
          <ac:spMkLst>
            <pc:docMk/>
            <pc:sldMk cId="1694416308" sldId="262"/>
            <ac:spMk id="2" creationId="{718BE3F2-7547-42E1-9DFC-62E09953F1E4}"/>
          </ac:spMkLst>
        </pc:spChg>
        <pc:spChg chg="mod">
          <ac:chgData name="Urdur Anna Bjornsdottir" userId="S::urdur@lsretail.com::75a0066e-fea1-4153-a356-05f494bd3cd0" providerId="AD" clId="Web-{A546E7B0-13D4-437B-B62D-801187CF08AB}" dt="2022-03-08T14:46:33.132" v="425" actId="20577"/>
          <ac:spMkLst>
            <pc:docMk/>
            <pc:sldMk cId="1694416308" sldId="262"/>
            <ac:spMk id="3" creationId="{323F7772-378D-4477-9246-2CA147EE7021}"/>
          </ac:spMkLst>
        </pc:spChg>
      </pc:sldChg>
      <pc:sldChg chg="modSp new">
        <pc:chgData name="Urdur Anna Bjornsdottir" userId="S::urdur@lsretail.com::75a0066e-fea1-4153-a356-05f494bd3cd0" providerId="AD" clId="Web-{A546E7B0-13D4-437B-B62D-801187CF08AB}" dt="2022-03-08T14:57:37.102" v="522" actId="20577"/>
        <pc:sldMkLst>
          <pc:docMk/>
          <pc:sldMk cId="3805085771" sldId="263"/>
        </pc:sldMkLst>
        <pc:spChg chg="mod">
          <ac:chgData name="Urdur Anna Bjornsdottir" userId="S::urdur@lsretail.com::75a0066e-fea1-4153-a356-05f494bd3cd0" providerId="AD" clId="Web-{A546E7B0-13D4-437B-B62D-801187CF08AB}" dt="2022-03-08T14:57:37.102" v="522" actId="20577"/>
          <ac:spMkLst>
            <pc:docMk/>
            <pc:sldMk cId="3805085771" sldId="263"/>
            <ac:spMk id="3" creationId="{31B7C175-6106-4E36-A6F7-37FF213C69D2}"/>
          </ac:spMkLst>
        </pc:spChg>
      </pc:sldChg>
      <pc:sldChg chg="modSp new ord">
        <pc:chgData name="Urdur Anna Bjornsdottir" userId="S::urdur@lsretail.com::75a0066e-fea1-4153-a356-05f494bd3cd0" providerId="AD" clId="Web-{A546E7B0-13D4-437B-B62D-801187CF08AB}" dt="2022-03-08T14:58:38.962" v="530" actId="20577"/>
        <pc:sldMkLst>
          <pc:docMk/>
          <pc:sldMk cId="350669895" sldId="264"/>
        </pc:sldMkLst>
        <pc:spChg chg="mod">
          <ac:chgData name="Urdur Anna Bjornsdottir" userId="S::urdur@lsretail.com::75a0066e-fea1-4153-a356-05f494bd3cd0" providerId="AD" clId="Web-{A546E7B0-13D4-437B-B62D-801187CF08AB}" dt="2022-03-08T14:58:38.962" v="530" actId="20577"/>
          <ac:spMkLst>
            <pc:docMk/>
            <pc:sldMk cId="350669895" sldId="264"/>
            <ac:spMk id="3" creationId="{764E443C-34EE-4E66-894D-1C5B9DBA4764}"/>
          </ac:spMkLst>
        </pc:spChg>
      </pc:sldChg>
      <pc:sldChg chg="modSp new ord">
        <pc:chgData name="Urdur Anna Bjornsdottir" userId="S::urdur@lsretail.com::75a0066e-fea1-4153-a356-05f494bd3cd0" providerId="AD" clId="Web-{A546E7B0-13D4-437B-B62D-801187CF08AB}" dt="2022-03-08T14:59:36.167" v="558" actId="20577"/>
        <pc:sldMkLst>
          <pc:docMk/>
          <pc:sldMk cId="4053396581" sldId="265"/>
        </pc:sldMkLst>
        <pc:spChg chg="mod">
          <ac:chgData name="Urdur Anna Bjornsdottir" userId="S::urdur@lsretail.com::75a0066e-fea1-4153-a356-05f494bd3cd0" providerId="AD" clId="Web-{A546E7B0-13D4-437B-B62D-801187CF08AB}" dt="2022-03-08T14:59:36.167" v="558" actId="20577"/>
          <ac:spMkLst>
            <pc:docMk/>
            <pc:sldMk cId="4053396581" sldId="265"/>
            <ac:spMk id="2" creationId="{40ADBB9C-B74F-4110-A1BF-E4072A5B3176}"/>
          </ac:spMkLst>
        </pc:spChg>
        <pc:spChg chg="mod">
          <ac:chgData name="Urdur Anna Bjornsdottir" userId="S::urdur@lsretail.com::75a0066e-fea1-4153-a356-05f494bd3cd0" providerId="AD" clId="Web-{A546E7B0-13D4-437B-B62D-801187CF08AB}" dt="2022-03-08T14:59:31.276" v="550" actId="20577"/>
          <ac:spMkLst>
            <pc:docMk/>
            <pc:sldMk cId="4053396581" sldId="265"/>
            <ac:spMk id="3" creationId="{8AAF5F63-CBAE-415B-9A66-2E6B635B388D}"/>
          </ac:spMkLst>
        </pc:spChg>
      </pc:sldChg>
      <pc:sldChg chg="modSp new">
        <pc:chgData name="Urdur Anna Bjornsdottir" userId="S::urdur@lsretail.com::75a0066e-fea1-4153-a356-05f494bd3cd0" providerId="AD" clId="Web-{A546E7B0-13D4-437B-B62D-801187CF08AB}" dt="2022-03-08T15:00:27.371" v="571" actId="20577"/>
        <pc:sldMkLst>
          <pc:docMk/>
          <pc:sldMk cId="3664143096" sldId="266"/>
        </pc:sldMkLst>
        <pc:spChg chg="mod">
          <ac:chgData name="Urdur Anna Bjornsdottir" userId="S::urdur@lsretail.com::75a0066e-fea1-4153-a356-05f494bd3cd0" providerId="AD" clId="Web-{A546E7B0-13D4-437B-B62D-801187CF08AB}" dt="2022-03-08T15:00:27.371" v="571" actId="20577"/>
          <ac:spMkLst>
            <pc:docMk/>
            <pc:sldMk cId="3664143096" sldId="266"/>
            <ac:spMk id="2" creationId="{7215F58C-3949-41C3-9EAE-2D54E132E169}"/>
          </ac:spMkLst>
        </pc:spChg>
      </pc:sldChg>
      <pc:sldChg chg="addSp delSp modSp new mod ord modClrScheme chgLayout">
        <pc:chgData name="Urdur Anna Bjornsdottir" userId="S::urdur@lsretail.com::75a0066e-fea1-4153-a356-05f494bd3cd0" providerId="AD" clId="Web-{A546E7B0-13D4-437B-B62D-801187CF08AB}" dt="2022-03-08T15:15:47.722" v="842" actId="14100"/>
        <pc:sldMkLst>
          <pc:docMk/>
          <pc:sldMk cId="2364135183" sldId="267"/>
        </pc:sldMkLst>
        <pc:spChg chg="mod ord">
          <ac:chgData name="Urdur Anna Bjornsdottir" userId="S::urdur@lsretail.com::75a0066e-fea1-4153-a356-05f494bd3cd0" providerId="AD" clId="Web-{A546E7B0-13D4-437B-B62D-801187CF08AB}" dt="2022-03-08T15:10:41.793" v="764" actId="1076"/>
          <ac:spMkLst>
            <pc:docMk/>
            <pc:sldMk cId="2364135183" sldId="267"/>
            <ac:spMk id="2" creationId="{1A45F9C1-1BD5-41B2-B50A-53660FBB855D}"/>
          </ac:spMkLst>
        </pc:spChg>
        <pc:spChg chg="mod ord">
          <ac:chgData name="Urdur Anna Bjornsdottir" userId="S::urdur@lsretail.com::75a0066e-fea1-4153-a356-05f494bd3cd0" providerId="AD" clId="Web-{A546E7B0-13D4-437B-B62D-801187CF08AB}" dt="2022-03-08T15:04:19.205" v="677"/>
          <ac:spMkLst>
            <pc:docMk/>
            <pc:sldMk cId="2364135183" sldId="267"/>
            <ac:spMk id="3" creationId="{C0667411-8895-4585-8A1F-A0AF5A28F8A4}"/>
          </ac:spMkLst>
        </pc:spChg>
        <pc:spChg chg="add mod ord">
          <ac:chgData name="Urdur Anna Bjornsdottir" userId="S::urdur@lsretail.com::75a0066e-fea1-4153-a356-05f494bd3cd0" providerId="AD" clId="Web-{A546E7B0-13D4-437B-B62D-801187CF08AB}" dt="2022-03-08T15:05:38.145" v="728" actId="14100"/>
          <ac:spMkLst>
            <pc:docMk/>
            <pc:sldMk cId="2364135183" sldId="267"/>
            <ac:spMk id="4" creationId="{5653C801-9FE6-40D1-8C9D-8D9B1D17DD61}"/>
          </ac:spMkLst>
        </pc:spChg>
        <pc:spChg chg="add mod ord">
          <ac:chgData name="Urdur Anna Bjornsdottir" userId="S::urdur@lsretail.com::75a0066e-fea1-4153-a356-05f494bd3cd0" providerId="AD" clId="Web-{A546E7B0-13D4-437B-B62D-801187CF08AB}" dt="2022-03-08T15:10:45.340" v="765" actId="1076"/>
          <ac:spMkLst>
            <pc:docMk/>
            <pc:sldMk cId="2364135183" sldId="267"/>
            <ac:spMk id="5" creationId="{807EEACD-C268-4DFD-BBC8-8BCD1FBDA105}"/>
          </ac:spMkLst>
        </pc:spChg>
        <pc:spChg chg="add mod ord">
          <ac:chgData name="Urdur Anna Bjornsdottir" userId="S::urdur@lsretail.com::75a0066e-fea1-4153-a356-05f494bd3cd0" providerId="AD" clId="Web-{A546E7B0-13D4-437B-B62D-801187CF08AB}" dt="2022-03-08T15:07:52.789" v="758" actId="1076"/>
          <ac:spMkLst>
            <pc:docMk/>
            <pc:sldMk cId="2364135183" sldId="267"/>
            <ac:spMk id="6" creationId="{B14A0386-4044-4247-A9D5-C9A83CADBA3C}"/>
          </ac:spMkLst>
        </pc:spChg>
        <pc:spChg chg="add mod ord">
          <ac:chgData name="Urdur Anna Bjornsdottir" userId="S::urdur@lsretail.com::75a0066e-fea1-4153-a356-05f494bd3cd0" providerId="AD" clId="Web-{A546E7B0-13D4-437B-B62D-801187CF08AB}" dt="2022-03-08T15:11:02.012" v="766" actId="1076"/>
          <ac:spMkLst>
            <pc:docMk/>
            <pc:sldMk cId="2364135183" sldId="267"/>
            <ac:spMk id="7" creationId="{A1B58631-6BD4-4BB2-B50F-850C6C717668}"/>
          </ac:spMkLst>
        </pc:spChg>
        <pc:spChg chg="add mod ord">
          <ac:chgData name="Urdur Anna Bjornsdottir" userId="S::urdur@lsretail.com::75a0066e-fea1-4153-a356-05f494bd3cd0" providerId="AD" clId="Web-{A546E7B0-13D4-437B-B62D-801187CF08AB}" dt="2022-03-08T15:05:58.661" v="736" actId="1076"/>
          <ac:spMkLst>
            <pc:docMk/>
            <pc:sldMk cId="2364135183" sldId="267"/>
            <ac:spMk id="8" creationId="{F016865A-3B23-44F8-BB01-5665C80AD477}"/>
          </ac:spMkLst>
        </pc:spChg>
        <pc:spChg chg="add mod ord">
          <ac:chgData name="Urdur Anna Bjornsdottir" userId="S::urdur@lsretail.com::75a0066e-fea1-4153-a356-05f494bd3cd0" providerId="AD" clId="Web-{A546E7B0-13D4-437B-B62D-801187CF08AB}" dt="2022-03-08T15:11:09.622" v="773" actId="20577"/>
          <ac:spMkLst>
            <pc:docMk/>
            <pc:sldMk cId="2364135183" sldId="267"/>
            <ac:spMk id="9" creationId="{E193C933-EE9B-4F19-8EE3-251FE45870F2}"/>
          </ac:spMkLst>
        </pc:spChg>
        <pc:spChg chg="add mod ord">
          <ac:chgData name="Urdur Anna Bjornsdottir" userId="S::urdur@lsretail.com::75a0066e-fea1-4153-a356-05f494bd3cd0" providerId="AD" clId="Web-{A546E7B0-13D4-437B-B62D-801187CF08AB}" dt="2022-03-08T15:08:46.071" v="762" actId="14100"/>
          <ac:spMkLst>
            <pc:docMk/>
            <pc:sldMk cId="2364135183" sldId="267"/>
            <ac:spMk id="10" creationId="{C2241A7E-7139-4895-93C0-1D8145C41E13}"/>
          </ac:spMkLst>
        </pc:spChg>
        <pc:spChg chg="add mod ord">
          <ac:chgData name="Urdur Anna Bjornsdottir" userId="S::urdur@lsretail.com::75a0066e-fea1-4153-a356-05f494bd3cd0" providerId="AD" clId="Web-{A546E7B0-13D4-437B-B62D-801187CF08AB}" dt="2022-03-08T15:05:56.629" v="735" actId="1076"/>
          <ac:spMkLst>
            <pc:docMk/>
            <pc:sldMk cId="2364135183" sldId="267"/>
            <ac:spMk id="11" creationId="{BD4A58AD-3FC4-49A8-B4C5-459CD7D773BE}"/>
          </ac:spMkLst>
        </pc:spChg>
        <pc:spChg chg="add del mod">
          <ac:chgData name="Urdur Anna Bjornsdottir" userId="S::urdur@lsretail.com::75a0066e-fea1-4153-a356-05f494bd3cd0" providerId="AD" clId="Web-{A546E7B0-13D4-437B-B62D-801187CF08AB}" dt="2022-03-08T15:07:24.178" v="754"/>
          <ac:spMkLst>
            <pc:docMk/>
            <pc:sldMk cId="2364135183" sldId="267"/>
            <ac:spMk id="12" creationId="{80D8D9E0-3735-4B16-8E63-C2200434231C}"/>
          </ac:spMkLst>
        </pc:spChg>
        <pc:spChg chg="add mod">
          <ac:chgData name="Urdur Anna Bjornsdottir" userId="S::urdur@lsretail.com::75a0066e-fea1-4153-a356-05f494bd3cd0" providerId="AD" clId="Web-{A546E7B0-13D4-437B-B62D-801187CF08AB}" dt="2022-03-08T15:15:47.722" v="842" actId="14100"/>
          <ac:spMkLst>
            <pc:docMk/>
            <pc:sldMk cId="2364135183" sldId="267"/>
            <ac:spMk id="13" creationId="{2A2E568D-6FE6-4D0D-A754-8A2472F1A100}"/>
          </ac:spMkLst>
        </pc:spChg>
      </pc:sldChg>
    </pc:docChg>
  </pc:docChgLst>
  <pc:docChgLst>
    <pc:chgData name="Urdur Anna Bjornsdottir" userId="S::urdur@lsretail.com::75a0066e-fea1-4153-a356-05f494bd3cd0" providerId="AD" clId="Web-{265C3191-E0AB-474F-A071-83A6B7A78EA6}"/>
    <pc:docChg chg="modSld">
      <pc:chgData name="Urdur Anna Bjornsdottir" userId="S::urdur@lsretail.com::75a0066e-fea1-4153-a356-05f494bd3cd0" providerId="AD" clId="Web-{265C3191-E0AB-474F-A071-83A6B7A78EA6}" dt="2022-03-22T09:33:42.573" v="20"/>
      <pc:docMkLst>
        <pc:docMk/>
      </pc:docMkLst>
      <pc:sldChg chg="addSp delSp modSp modNotes">
        <pc:chgData name="Urdur Anna Bjornsdottir" userId="S::urdur@lsretail.com::75a0066e-fea1-4153-a356-05f494bd3cd0" providerId="AD" clId="Web-{265C3191-E0AB-474F-A071-83A6B7A78EA6}" dt="2022-03-22T09:33:42.573" v="20"/>
        <pc:sldMkLst>
          <pc:docMk/>
          <pc:sldMk cId="3664143096" sldId="266"/>
        </pc:sldMkLst>
        <pc:spChg chg="add del mod">
          <ac:chgData name="Urdur Anna Bjornsdottir" userId="S::urdur@lsretail.com::75a0066e-fea1-4153-a356-05f494bd3cd0" providerId="AD" clId="Web-{265C3191-E0AB-474F-A071-83A6B7A78EA6}" dt="2022-03-22T09:33:11.572" v="2"/>
          <ac:spMkLst>
            <pc:docMk/>
            <pc:sldMk cId="3664143096" sldId="266"/>
            <ac:spMk id="4" creationId="{61F8BA05-405A-4127-AA41-90D601C09074}"/>
          </ac:spMkLst>
        </pc:spChg>
      </pc:sldChg>
    </pc:docChg>
  </pc:docChgLst>
  <pc:docChgLst>
    <pc:chgData name="Urdur Anna Bjornsdottir" userId="S::urdur@lsretail.com::75a0066e-fea1-4153-a356-05f494bd3cd0" providerId="AD" clId="Web-{2AFF09C9-E220-4B79-9C9E-B60187063472}"/>
    <pc:docChg chg="modSld sldOrd">
      <pc:chgData name="Urdur Anna Bjornsdottir" userId="S::urdur@lsretail.com::75a0066e-fea1-4153-a356-05f494bd3cd0" providerId="AD" clId="Web-{2AFF09C9-E220-4B79-9C9E-B60187063472}" dt="2022-04-27T14:39:31.713" v="116" actId="20577"/>
      <pc:docMkLst>
        <pc:docMk/>
      </pc:docMkLst>
      <pc:sldChg chg="modSp">
        <pc:chgData name="Urdur Anna Bjornsdottir" userId="S::urdur@lsretail.com::75a0066e-fea1-4153-a356-05f494bd3cd0" providerId="AD" clId="Web-{2AFF09C9-E220-4B79-9C9E-B60187063472}" dt="2022-04-27T14:39:31.713" v="116" actId="20577"/>
        <pc:sldMkLst>
          <pc:docMk/>
          <pc:sldMk cId="4064712738" sldId="261"/>
        </pc:sldMkLst>
        <pc:spChg chg="mod">
          <ac:chgData name="Urdur Anna Bjornsdottir" userId="S::urdur@lsretail.com::75a0066e-fea1-4153-a356-05f494bd3cd0" providerId="AD" clId="Web-{2AFF09C9-E220-4B79-9C9E-B60187063472}" dt="2022-04-27T14:39:31.713" v="116" actId="20577"/>
          <ac:spMkLst>
            <pc:docMk/>
            <pc:sldMk cId="4064712738" sldId="261"/>
            <ac:spMk id="2" creationId="{4779743A-EFEF-4384-9E1E-28D01039DE35}"/>
          </ac:spMkLst>
        </pc:spChg>
      </pc:sldChg>
      <pc:sldChg chg="modNotes">
        <pc:chgData name="Urdur Anna Bjornsdottir" userId="S::urdur@lsretail.com::75a0066e-fea1-4153-a356-05f494bd3cd0" providerId="AD" clId="Web-{2AFF09C9-E220-4B79-9C9E-B60187063472}" dt="2022-04-27T14:36:27.224" v="35"/>
        <pc:sldMkLst>
          <pc:docMk/>
          <pc:sldMk cId="1016639110" sldId="382"/>
        </pc:sldMkLst>
      </pc:sldChg>
      <pc:sldChg chg="modNotes">
        <pc:chgData name="Urdur Anna Bjornsdottir" userId="S::urdur@lsretail.com::75a0066e-fea1-4153-a356-05f494bd3cd0" providerId="AD" clId="Web-{2AFF09C9-E220-4B79-9C9E-B60187063472}" dt="2022-04-27T14:38:33.196" v="114"/>
        <pc:sldMkLst>
          <pc:docMk/>
          <pc:sldMk cId="4056300402" sldId="419"/>
        </pc:sldMkLst>
      </pc:sldChg>
      <pc:sldChg chg="ord modNotes">
        <pc:chgData name="Urdur Anna Bjornsdottir" userId="S::urdur@lsretail.com::75a0066e-fea1-4153-a356-05f494bd3cd0" providerId="AD" clId="Web-{2AFF09C9-E220-4B79-9C9E-B60187063472}" dt="2022-04-27T14:33:39.579" v="3"/>
        <pc:sldMkLst>
          <pc:docMk/>
          <pc:sldMk cId="3848131751" sldId="420"/>
        </pc:sldMkLst>
      </pc:sldChg>
    </pc:docChg>
  </pc:docChgLst>
  <pc:docChgLst>
    <pc:chgData name="Hanna Maria Johannsdottir" userId="S::hanna@lsretail.com::2e6e4180-8f64-4bba-ba51-81721d8bbe7e" providerId="AD" clId="Web-{1111838A-8E1F-4FF6-A09C-4AF8A596C681}"/>
    <pc:docChg chg="delSld">
      <pc:chgData name="Hanna Maria Johannsdottir" userId="S::hanna@lsretail.com::2e6e4180-8f64-4bba-ba51-81721d8bbe7e" providerId="AD" clId="Web-{1111838A-8E1F-4FF6-A09C-4AF8A596C681}" dt="2022-03-29T10:42:11.845" v="0"/>
      <pc:docMkLst>
        <pc:docMk/>
      </pc:docMkLst>
      <pc:sldChg chg="del">
        <pc:chgData name="Hanna Maria Johannsdottir" userId="S::hanna@lsretail.com::2e6e4180-8f64-4bba-ba51-81721d8bbe7e" providerId="AD" clId="Web-{1111838A-8E1F-4FF6-A09C-4AF8A596C681}" dt="2022-03-29T10:42:11.845" v="0"/>
        <pc:sldMkLst>
          <pc:docMk/>
          <pc:sldMk cId="2966648093" sldId="276"/>
        </pc:sldMkLst>
      </pc:sldChg>
    </pc:docChg>
  </pc:docChgLst>
  <pc:docChgLst>
    <pc:chgData name="Hanna Maria Johannsdottir" userId="S::hanna@lsretail.com::2e6e4180-8f64-4bba-ba51-81721d8bbe7e" providerId="AD" clId="Web-{2A1B11EC-4ACA-465B-97B7-91B049E1B899}"/>
    <pc:docChg chg="modSld">
      <pc:chgData name="Hanna Maria Johannsdottir" userId="S::hanna@lsretail.com::2e6e4180-8f64-4bba-ba51-81721d8bbe7e" providerId="AD" clId="Web-{2A1B11EC-4ACA-465B-97B7-91B049E1B899}" dt="2022-03-16T13:53:51.368" v="4" actId="20577"/>
      <pc:docMkLst>
        <pc:docMk/>
      </pc:docMkLst>
      <pc:sldChg chg="modSp">
        <pc:chgData name="Hanna Maria Johannsdottir" userId="S::hanna@lsretail.com::2e6e4180-8f64-4bba-ba51-81721d8bbe7e" providerId="AD" clId="Web-{2A1B11EC-4ACA-465B-97B7-91B049E1B899}" dt="2022-03-16T13:53:51.368" v="4" actId="20577"/>
        <pc:sldMkLst>
          <pc:docMk/>
          <pc:sldMk cId="350669895" sldId="264"/>
        </pc:sldMkLst>
        <pc:spChg chg="mod">
          <ac:chgData name="Hanna Maria Johannsdottir" userId="S::hanna@lsretail.com::2e6e4180-8f64-4bba-ba51-81721d8bbe7e" providerId="AD" clId="Web-{2A1B11EC-4ACA-465B-97B7-91B049E1B899}" dt="2022-03-16T13:53:51.368" v="4" actId="20577"/>
          <ac:spMkLst>
            <pc:docMk/>
            <pc:sldMk cId="350669895" sldId="264"/>
            <ac:spMk id="2" creationId="{7BB847CC-9BB8-4CC0-B7CB-A36F1EE28B1A}"/>
          </ac:spMkLst>
        </pc:spChg>
      </pc:sldChg>
    </pc:docChg>
  </pc:docChgLst>
  <pc:docChgLst>
    <pc:chgData name="Urdur Anna Bjornsdottir" userId="S::urdur@lsretail.com::75a0066e-fea1-4153-a356-05f494bd3cd0" providerId="AD" clId="Web-{84D4FEE7-8C43-4A79-BFF2-01EA40BD1DEC}"/>
    <pc:docChg chg="modSld">
      <pc:chgData name="Urdur Anna Bjornsdottir" userId="S::urdur@lsretail.com::75a0066e-fea1-4153-a356-05f494bd3cd0" providerId="AD" clId="Web-{84D4FEE7-8C43-4A79-BFF2-01EA40BD1DEC}" dt="2022-05-03T14:53:12.562" v="19"/>
      <pc:docMkLst>
        <pc:docMk/>
      </pc:docMkLst>
      <pc:sldChg chg="modNotes">
        <pc:chgData name="Urdur Anna Bjornsdottir" userId="S::urdur@lsretail.com::75a0066e-fea1-4153-a356-05f494bd3cd0" providerId="AD" clId="Web-{84D4FEE7-8C43-4A79-BFF2-01EA40BD1DEC}" dt="2022-05-03T14:53:12.562" v="19"/>
        <pc:sldMkLst>
          <pc:docMk/>
          <pc:sldMk cId="1016639110" sldId="382"/>
        </pc:sldMkLst>
      </pc:sldChg>
    </pc:docChg>
  </pc:docChgLst>
  <pc:docChgLst>
    <pc:chgData name="Urdur Anna Bjornsdottir" userId="S::urdur@lsretail.com::75a0066e-fea1-4153-a356-05f494bd3cd0" providerId="AD" clId="Web-{2718E61C-8A81-46F8-AA8E-1E277A74E76C}"/>
    <pc:docChg chg="addSld modSld">
      <pc:chgData name="Urdur Anna Bjornsdottir" userId="S::urdur@lsretail.com::75a0066e-fea1-4153-a356-05f494bd3cd0" providerId="AD" clId="Web-{2718E61C-8A81-46F8-AA8E-1E277A74E76C}" dt="2022-03-21T15:44:01.262" v="59" actId="20577"/>
      <pc:docMkLst>
        <pc:docMk/>
      </pc:docMkLst>
      <pc:sldChg chg="modSp">
        <pc:chgData name="Urdur Anna Bjornsdottir" userId="S::urdur@lsretail.com::75a0066e-fea1-4153-a356-05f494bd3cd0" providerId="AD" clId="Web-{2718E61C-8A81-46F8-AA8E-1E277A74E76C}" dt="2022-03-21T15:33:12.560" v="12" actId="20577"/>
        <pc:sldMkLst>
          <pc:docMk/>
          <pc:sldMk cId="4053396581" sldId="265"/>
        </pc:sldMkLst>
        <pc:spChg chg="mod">
          <ac:chgData name="Urdur Anna Bjornsdottir" userId="S::urdur@lsretail.com::75a0066e-fea1-4153-a356-05f494bd3cd0" providerId="AD" clId="Web-{2718E61C-8A81-46F8-AA8E-1E277A74E76C}" dt="2022-03-21T15:33:12.560" v="12" actId="20577"/>
          <ac:spMkLst>
            <pc:docMk/>
            <pc:sldMk cId="4053396581" sldId="265"/>
            <ac:spMk id="2" creationId="{40ADBB9C-B74F-4110-A1BF-E4072A5B3176}"/>
          </ac:spMkLst>
        </pc:spChg>
        <pc:spChg chg="mod">
          <ac:chgData name="Urdur Anna Bjornsdottir" userId="S::urdur@lsretail.com::75a0066e-fea1-4153-a356-05f494bd3cd0" providerId="AD" clId="Web-{2718E61C-8A81-46F8-AA8E-1E277A74E76C}" dt="2022-03-21T15:33:07.810" v="11" actId="20577"/>
          <ac:spMkLst>
            <pc:docMk/>
            <pc:sldMk cId="4053396581" sldId="265"/>
            <ac:spMk id="3" creationId="{8AAF5F63-CBAE-415B-9A66-2E6B635B388D}"/>
          </ac:spMkLst>
        </pc:spChg>
      </pc:sldChg>
      <pc:sldChg chg="modSp">
        <pc:chgData name="Urdur Anna Bjornsdottir" userId="S::urdur@lsretail.com::75a0066e-fea1-4153-a356-05f494bd3cd0" providerId="AD" clId="Web-{2718E61C-8A81-46F8-AA8E-1E277A74E76C}" dt="2022-03-21T15:33:25.748" v="20" actId="20577"/>
        <pc:sldMkLst>
          <pc:docMk/>
          <pc:sldMk cId="3664143096" sldId="266"/>
        </pc:sldMkLst>
        <pc:spChg chg="mod">
          <ac:chgData name="Urdur Anna Bjornsdottir" userId="S::urdur@lsretail.com::75a0066e-fea1-4153-a356-05f494bd3cd0" providerId="AD" clId="Web-{2718E61C-8A81-46F8-AA8E-1E277A74E76C}" dt="2022-03-21T15:33:25.748" v="20" actId="20577"/>
          <ac:spMkLst>
            <pc:docMk/>
            <pc:sldMk cId="3664143096" sldId="266"/>
            <ac:spMk id="2" creationId="{7215F58C-3949-41C3-9EAE-2D54E132E169}"/>
          </ac:spMkLst>
        </pc:spChg>
        <pc:spChg chg="mod">
          <ac:chgData name="Urdur Anna Bjornsdottir" userId="S::urdur@lsretail.com::75a0066e-fea1-4153-a356-05f494bd3cd0" providerId="AD" clId="Web-{2718E61C-8A81-46F8-AA8E-1E277A74E76C}" dt="2022-03-21T15:33:21.357" v="19" actId="20577"/>
          <ac:spMkLst>
            <pc:docMk/>
            <pc:sldMk cId="3664143096" sldId="266"/>
            <ac:spMk id="3" creationId="{7C32C848-3F82-4E69-B483-0722BB9B568A}"/>
          </ac:spMkLst>
        </pc:spChg>
      </pc:sldChg>
      <pc:sldChg chg="add replId">
        <pc:chgData name="Urdur Anna Bjornsdottir" userId="S::urdur@lsretail.com::75a0066e-fea1-4153-a356-05f494bd3cd0" providerId="AD" clId="Web-{2718E61C-8A81-46F8-AA8E-1E277A74E76C}" dt="2022-03-21T15:33:29.467" v="21"/>
        <pc:sldMkLst>
          <pc:docMk/>
          <pc:sldMk cId="1893080700" sldId="268"/>
        </pc:sldMkLst>
      </pc:sldChg>
      <pc:sldChg chg="modSp new">
        <pc:chgData name="Urdur Anna Bjornsdottir" userId="S::urdur@lsretail.com::75a0066e-fea1-4153-a356-05f494bd3cd0" providerId="AD" clId="Web-{2718E61C-8A81-46F8-AA8E-1E277A74E76C}" dt="2022-03-21T15:37:55.504" v="41" actId="20577"/>
        <pc:sldMkLst>
          <pc:docMk/>
          <pc:sldMk cId="326403300" sldId="269"/>
        </pc:sldMkLst>
        <pc:spChg chg="mod">
          <ac:chgData name="Urdur Anna Bjornsdottir" userId="S::urdur@lsretail.com::75a0066e-fea1-4153-a356-05f494bd3cd0" providerId="AD" clId="Web-{2718E61C-8A81-46F8-AA8E-1E277A74E76C}" dt="2022-03-21T15:37:55.504" v="41" actId="20577"/>
          <ac:spMkLst>
            <pc:docMk/>
            <pc:sldMk cId="326403300" sldId="269"/>
            <ac:spMk id="3" creationId="{17F45B4A-C3F3-4CFD-A6DB-1E08ADAB5C6C}"/>
          </ac:spMkLst>
        </pc:spChg>
      </pc:sldChg>
      <pc:sldChg chg="modSp new">
        <pc:chgData name="Urdur Anna Bjornsdottir" userId="S::urdur@lsretail.com::75a0066e-fea1-4153-a356-05f494bd3cd0" providerId="AD" clId="Web-{2718E61C-8A81-46F8-AA8E-1E277A74E76C}" dt="2022-03-21T15:44:01.262" v="59" actId="20577"/>
        <pc:sldMkLst>
          <pc:docMk/>
          <pc:sldMk cId="3795678573" sldId="270"/>
        </pc:sldMkLst>
        <pc:spChg chg="mod">
          <ac:chgData name="Urdur Anna Bjornsdottir" userId="S::urdur@lsretail.com::75a0066e-fea1-4153-a356-05f494bd3cd0" providerId="AD" clId="Web-{2718E61C-8A81-46F8-AA8E-1E277A74E76C}" dt="2022-03-21T15:44:01.262" v="59" actId="20577"/>
          <ac:spMkLst>
            <pc:docMk/>
            <pc:sldMk cId="3795678573" sldId="270"/>
            <ac:spMk id="3" creationId="{B25E74BE-71B9-482F-920A-87FFBFB296FD}"/>
          </ac:spMkLst>
        </pc:spChg>
      </pc:sldChg>
    </pc:docChg>
  </pc:docChgLst>
  <pc:docChgLst>
    <pc:chgData name="Urdur Anna Bjornsdottir" userId="S::urdur@lsretail.com::75a0066e-fea1-4153-a356-05f494bd3cd0" providerId="AD" clId="Web-{8CFD1F51-AE6A-4688-BFDB-C59A7B182B28}"/>
    <pc:docChg chg="modSld">
      <pc:chgData name="Urdur Anna Bjornsdottir" userId="S::urdur@lsretail.com::75a0066e-fea1-4153-a356-05f494bd3cd0" providerId="AD" clId="Web-{8CFD1F51-AE6A-4688-BFDB-C59A7B182B28}" dt="2022-03-29T07:08:46.839" v="359" actId="20577"/>
      <pc:docMkLst>
        <pc:docMk/>
      </pc:docMkLst>
      <pc:sldChg chg="modSp">
        <pc:chgData name="Urdur Anna Bjornsdottir" userId="S::urdur@lsretail.com::75a0066e-fea1-4153-a356-05f494bd3cd0" providerId="AD" clId="Web-{8CFD1F51-AE6A-4688-BFDB-C59A7B182B28}" dt="2022-03-29T06:48:41.299" v="1" actId="20577"/>
        <pc:sldMkLst>
          <pc:docMk/>
          <pc:sldMk cId="993225140" sldId="260"/>
        </pc:sldMkLst>
        <pc:spChg chg="mod">
          <ac:chgData name="Urdur Anna Bjornsdottir" userId="S::urdur@lsretail.com::75a0066e-fea1-4153-a356-05f494bd3cd0" providerId="AD" clId="Web-{8CFD1F51-AE6A-4688-BFDB-C59A7B182B28}" dt="2022-03-29T06:48:41.299" v="1" actId="20577"/>
          <ac:spMkLst>
            <pc:docMk/>
            <pc:sldMk cId="993225140" sldId="260"/>
            <ac:spMk id="2" creationId="{CE550AA8-D88C-4B74-8673-AC0F09550734}"/>
          </ac:spMkLst>
        </pc:spChg>
      </pc:sldChg>
      <pc:sldChg chg="modNotes">
        <pc:chgData name="Urdur Anna Bjornsdottir" userId="S::urdur@lsretail.com::75a0066e-fea1-4153-a356-05f494bd3cd0" providerId="AD" clId="Web-{8CFD1F51-AE6A-4688-BFDB-C59A7B182B28}" dt="2022-03-29T06:54:36.853" v="82"/>
        <pc:sldMkLst>
          <pc:docMk/>
          <pc:sldMk cId="1694416308" sldId="262"/>
        </pc:sldMkLst>
      </pc:sldChg>
      <pc:sldChg chg="modSp modNotes">
        <pc:chgData name="Urdur Anna Bjornsdottir" userId="S::urdur@lsretail.com::75a0066e-fea1-4153-a356-05f494bd3cd0" providerId="AD" clId="Web-{8CFD1F51-AE6A-4688-BFDB-C59A7B182B28}" dt="2022-03-29T06:59:07.233" v="96"/>
        <pc:sldMkLst>
          <pc:docMk/>
          <pc:sldMk cId="4179577170" sldId="271"/>
        </pc:sldMkLst>
        <pc:spChg chg="mod">
          <ac:chgData name="Urdur Anna Bjornsdottir" userId="S::urdur@lsretail.com::75a0066e-fea1-4153-a356-05f494bd3cd0" providerId="AD" clId="Web-{8CFD1F51-AE6A-4688-BFDB-C59A7B182B28}" dt="2022-03-29T06:49:45.894" v="3" actId="1076"/>
          <ac:spMkLst>
            <pc:docMk/>
            <pc:sldMk cId="4179577170" sldId="271"/>
            <ac:spMk id="3" creationId="{323F7772-378D-4477-9246-2CA147EE7021}"/>
          </ac:spMkLst>
        </pc:spChg>
      </pc:sldChg>
      <pc:sldChg chg="modSp">
        <pc:chgData name="Urdur Anna Bjornsdottir" userId="S::urdur@lsretail.com::75a0066e-fea1-4153-a356-05f494bd3cd0" providerId="AD" clId="Web-{8CFD1F51-AE6A-4688-BFDB-C59A7B182B28}" dt="2022-03-29T06:48:41.361" v="2" actId="20577"/>
        <pc:sldMkLst>
          <pc:docMk/>
          <pc:sldMk cId="3511585849" sldId="280"/>
        </pc:sldMkLst>
        <pc:spChg chg="mod">
          <ac:chgData name="Urdur Anna Bjornsdottir" userId="S::urdur@lsretail.com::75a0066e-fea1-4153-a356-05f494bd3cd0" providerId="AD" clId="Web-{8CFD1F51-AE6A-4688-BFDB-C59A7B182B28}" dt="2022-03-29T06:48:41.361" v="2" actId="20577"/>
          <ac:spMkLst>
            <pc:docMk/>
            <pc:sldMk cId="3511585849" sldId="280"/>
            <ac:spMk id="3" creationId="{3976E057-DB7B-4F84-96B8-62B4FD62F34D}"/>
          </ac:spMkLst>
        </pc:spChg>
      </pc:sldChg>
      <pc:sldChg chg="modSp modNotes">
        <pc:chgData name="Urdur Anna Bjornsdottir" userId="S::urdur@lsretail.com::75a0066e-fea1-4153-a356-05f494bd3cd0" providerId="AD" clId="Web-{8CFD1F51-AE6A-4688-BFDB-C59A7B182B28}" dt="2022-03-29T07:08:46.839" v="359" actId="20577"/>
        <pc:sldMkLst>
          <pc:docMk/>
          <pc:sldMk cId="3536163839" sldId="281"/>
        </pc:sldMkLst>
        <pc:spChg chg="mod">
          <ac:chgData name="Urdur Anna Bjornsdottir" userId="S::urdur@lsretail.com::75a0066e-fea1-4153-a356-05f494bd3cd0" providerId="AD" clId="Web-{8CFD1F51-AE6A-4688-BFDB-C59A7B182B28}" dt="2022-03-29T07:01:57.612" v="207" actId="20577"/>
          <ac:spMkLst>
            <pc:docMk/>
            <pc:sldMk cId="3536163839" sldId="281"/>
            <ac:spMk id="10" creationId="{E96F8577-A767-4D35-AD90-4D32D52C9D17}"/>
          </ac:spMkLst>
        </pc:spChg>
        <pc:spChg chg="mod">
          <ac:chgData name="Urdur Anna Bjornsdottir" userId="S::urdur@lsretail.com::75a0066e-fea1-4153-a356-05f494bd3cd0" providerId="AD" clId="Web-{8CFD1F51-AE6A-4688-BFDB-C59A7B182B28}" dt="2022-03-29T07:08:46.839" v="359" actId="20577"/>
          <ac:spMkLst>
            <pc:docMk/>
            <pc:sldMk cId="3536163839" sldId="281"/>
            <ac:spMk id="11" creationId="{0D2E5CCE-557A-482E-8B5A-F7407C701B1B}"/>
          </ac:spMkLst>
        </pc:spChg>
      </pc:sldChg>
      <pc:sldChg chg="modNotes">
        <pc:chgData name="Urdur Anna Bjornsdottir" userId="S::urdur@lsretail.com::75a0066e-fea1-4153-a356-05f494bd3cd0" providerId="AD" clId="Web-{8CFD1F51-AE6A-4688-BFDB-C59A7B182B28}" dt="2022-03-29T06:50:29.160" v="42"/>
        <pc:sldMkLst>
          <pc:docMk/>
          <pc:sldMk cId="2520401551" sldId="383"/>
        </pc:sldMkLst>
      </pc:sldChg>
    </pc:docChg>
  </pc:docChgLst>
  <pc:docChgLst>
    <pc:chgData name="Ricardo Moinhos" userId="5043ba23-3ebb-477f-9075-c886aae2f68c" providerId="ADAL" clId="{A4B1D4B8-D849-4588-9220-49B30F72F491}"/>
    <pc:docChg chg="undo redo custSel addSld delSld modSld modMainMaster">
      <pc:chgData name="Ricardo Moinhos" userId="5043ba23-3ebb-477f-9075-c886aae2f68c" providerId="ADAL" clId="{A4B1D4B8-D849-4588-9220-49B30F72F491}" dt="2022-04-06T15:03:59.910" v="522"/>
      <pc:docMkLst>
        <pc:docMk/>
      </pc:docMkLst>
      <pc:sldChg chg="modSp mod">
        <pc:chgData name="Ricardo Moinhos" userId="5043ba23-3ebb-477f-9075-c886aae2f68c" providerId="ADAL" clId="{A4B1D4B8-D849-4588-9220-49B30F72F491}" dt="2022-04-06T14:48:57.337" v="62" actId="27636"/>
        <pc:sldMkLst>
          <pc:docMk/>
          <pc:sldMk cId="993225140" sldId="260"/>
        </pc:sldMkLst>
        <pc:spChg chg="mod">
          <ac:chgData name="Ricardo Moinhos" userId="5043ba23-3ebb-477f-9075-c886aae2f68c" providerId="ADAL" clId="{A4B1D4B8-D849-4588-9220-49B30F72F491}" dt="2022-04-06T14:48:57.184" v="54"/>
          <ac:spMkLst>
            <pc:docMk/>
            <pc:sldMk cId="993225140" sldId="260"/>
            <ac:spMk id="2" creationId="{CE550AA8-D88C-4B74-8673-AC0F09550734}"/>
          </ac:spMkLst>
        </pc:spChg>
        <pc:spChg chg="mod">
          <ac:chgData name="Ricardo Moinhos" userId="5043ba23-3ebb-477f-9075-c886aae2f68c" providerId="ADAL" clId="{A4B1D4B8-D849-4588-9220-49B30F72F491}" dt="2022-04-06T14:48:57.337" v="62" actId="27636"/>
          <ac:spMkLst>
            <pc:docMk/>
            <pc:sldMk cId="993225140" sldId="260"/>
            <ac:spMk id="3" creationId="{349D1470-B8DB-4529-A291-68577DB94AA9}"/>
          </ac:spMkLst>
        </pc:spChg>
        <pc:picChg chg="mod">
          <ac:chgData name="Ricardo Moinhos" userId="5043ba23-3ebb-477f-9075-c886aae2f68c" providerId="ADAL" clId="{A4B1D4B8-D849-4588-9220-49B30F72F491}" dt="2022-04-06T14:48:57.184" v="54"/>
          <ac:picMkLst>
            <pc:docMk/>
            <pc:sldMk cId="993225140" sldId="260"/>
            <ac:picMk id="6" creationId="{2AF06185-5775-48C4-B762-236C9F9D053D}"/>
          </ac:picMkLst>
        </pc:picChg>
      </pc:sldChg>
      <pc:sldChg chg="modSp mod">
        <pc:chgData name="Ricardo Moinhos" userId="5043ba23-3ebb-477f-9075-c886aae2f68c" providerId="ADAL" clId="{A4B1D4B8-D849-4588-9220-49B30F72F491}" dt="2022-04-06T14:48:57.342" v="63" actId="27636"/>
        <pc:sldMkLst>
          <pc:docMk/>
          <pc:sldMk cId="4064712738" sldId="261"/>
        </pc:sldMkLst>
        <pc:spChg chg="mod">
          <ac:chgData name="Ricardo Moinhos" userId="5043ba23-3ebb-477f-9075-c886aae2f68c" providerId="ADAL" clId="{A4B1D4B8-D849-4588-9220-49B30F72F491}" dt="2022-04-06T14:48:57.342" v="63" actId="27636"/>
          <ac:spMkLst>
            <pc:docMk/>
            <pc:sldMk cId="4064712738" sldId="261"/>
            <ac:spMk id="6" creationId="{46AC901D-2540-4EA9-B629-DBC0622AF9C8}"/>
          </ac:spMkLst>
        </pc:spChg>
      </pc:sldChg>
      <pc:sldChg chg="modSp mod">
        <pc:chgData name="Ricardo Moinhos" userId="5043ba23-3ebb-477f-9075-c886aae2f68c" providerId="ADAL" clId="{A4B1D4B8-D849-4588-9220-49B30F72F491}" dt="2022-04-06T14:48:57.359" v="66" actId="27636"/>
        <pc:sldMkLst>
          <pc:docMk/>
          <pc:sldMk cId="1694416308" sldId="262"/>
        </pc:sldMkLst>
        <pc:spChg chg="mod">
          <ac:chgData name="Ricardo Moinhos" userId="5043ba23-3ebb-477f-9075-c886aae2f68c" providerId="ADAL" clId="{A4B1D4B8-D849-4588-9220-49B30F72F491}" dt="2022-04-06T14:48:57.184" v="54"/>
          <ac:spMkLst>
            <pc:docMk/>
            <pc:sldMk cId="1694416308" sldId="262"/>
            <ac:spMk id="2" creationId="{718BE3F2-7547-42E1-9DFC-62E09953F1E4}"/>
          </ac:spMkLst>
        </pc:spChg>
        <pc:spChg chg="mod">
          <ac:chgData name="Ricardo Moinhos" userId="5043ba23-3ebb-477f-9075-c886aae2f68c" providerId="ADAL" clId="{A4B1D4B8-D849-4588-9220-49B30F72F491}" dt="2022-04-06T14:48:57.359" v="66" actId="27636"/>
          <ac:spMkLst>
            <pc:docMk/>
            <pc:sldMk cId="1694416308" sldId="262"/>
            <ac:spMk id="3" creationId="{323F7772-378D-4477-9246-2CA147EE7021}"/>
          </ac:spMkLst>
        </pc:spChg>
      </pc:sldChg>
      <pc:sldChg chg="modSp mod">
        <pc:chgData name="Ricardo Moinhos" userId="5043ba23-3ebb-477f-9075-c886aae2f68c" providerId="ADAL" clId="{A4B1D4B8-D849-4588-9220-49B30F72F491}" dt="2022-04-06T14:48:57.333" v="61" actId="27636"/>
        <pc:sldMkLst>
          <pc:docMk/>
          <pc:sldMk cId="3805085771" sldId="263"/>
        </pc:sldMkLst>
        <pc:spChg chg="mod">
          <ac:chgData name="Ricardo Moinhos" userId="5043ba23-3ebb-477f-9075-c886aae2f68c" providerId="ADAL" clId="{A4B1D4B8-D849-4588-9220-49B30F72F491}" dt="2022-04-06T14:48:57.184" v="54"/>
          <ac:spMkLst>
            <pc:docMk/>
            <pc:sldMk cId="3805085771" sldId="263"/>
            <ac:spMk id="2" creationId="{ACFA152F-B4B0-41F8-BA70-4E88588A82EA}"/>
          </ac:spMkLst>
        </pc:spChg>
        <pc:spChg chg="mod">
          <ac:chgData name="Ricardo Moinhos" userId="5043ba23-3ebb-477f-9075-c886aae2f68c" providerId="ADAL" clId="{A4B1D4B8-D849-4588-9220-49B30F72F491}" dt="2022-04-06T14:48:57.333" v="61" actId="27636"/>
          <ac:spMkLst>
            <pc:docMk/>
            <pc:sldMk cId="3805085771" sldId="263"/>
            <ac:spMk id="3" creationId="{31B7C175-6106-4E36-A6F7-37FF213C69D2}"/>
          </ac:spMkLst>
        </pc:spChg>
      </pc:sldChg>
      <pc:sldChg chg="modSp mod">
        <pc:chgData name="Ricardo Moinhos" userId="5043ba23-3ebb-477f-9075-c886aae2f68c" providerId="ADAL" clId="{A4B1D4B8-D849-4588-9220-49B30F72F491}" dt="2022-04-06T14:48:57.326" v="59" actId="27636"/>
        <pc:sldMkLst>
          <pc:docMk/>
          <pc:sldMk cId="350669895" sldId="264"/>
        </pc:sldMkLst>
        <pc:spChg chg="mod">
          <ac:chgData name="Ricardo Moinhos" userId="5043ba23-3ebb-477f-9075-c886aae2f68c" providerId="ADAL" clId="{A4B1D4B8-D849-4588-9220-49B30F72F491}" dt="2022-04-06T14:48:57.184" v="54"/>
          <ac:spMkLst>
            <pc:docMk/>
            <pc:sldMk cId="350669895" sldId="264"/>
            <ac:spMk id="2" creationId="{7BB847CC-9BB8-4CC0-B7CB-A36F1EE28B1A}"/>
          </ac:spMkLst>
        </pc:spChg>
        <pc:spChg chg="mod">
          <ac:chgData name="Ricardo Moinhos" userId="5043ba23-3ebb-477f-9075-c886aae2f68c" providerId="ADAL" clId="{A4B1D4B8-D849-4588-9220-49B30F72F491}" dt="2022-04-06T14:48:57.326" v="59" actId="27636"/>
          <ac:spMkLst>
            <pc:docMk/>
            <pc:sldMk cId="350669895" sldId="264"/>
            <ac:spMk id="3" creationId="{764E443C-34EE-4E66-894D-1C5B9DBA4764}"/>
          </ac:spMkLst>
        </pc:spChg>
      </pc:sldChg>
      <pc:sldChg chg="modSp mod">
        <pc:chgData name="Ricardo Moinhos" userId="5043ba23-3ebb-477f-9075-c886aae2f68c" providerId="ADAL" clId="{A4B1D4B8-D849-4588-9220-49B30F72F491}" dt="2022-04-06T14:48:57.318" v="56" actId="27636"/>
        <pc:sldMkLst>
          <pc:docMk/>
          <pc:sldMk cId="4053396581" sldId="265"/>
        </pc:sldMkLst>
        <pc:spChg chg="mod">
          <ac:chgData name="Ricardo Moinhos" userId="5043ba23-3ebb-477f-9075-c886aae2f68c" providerId="ADAL" clId="{A4B1D4B8-D849-4588-9220-49B30F72F491}" dt="2022-04-06T14:48:57.184" v="54"/>
          <ac:spMkLst>
            <pc:docMk/>
            <pc:sldMk cId="4053396581" sldId="265"/>
            <ac:spMk id="2" creationId="{40ADBB9C-B74F-4110-A1BF-E4072A5B3176}"/>
          </ac:spMkLst>
        </pc:spChg>
        <pc:spChg chg="mod">
          <ac:chgData name="Ricardo Moinhos" userId="5043ba23-3ebb-477f-9075-c886aae2f68c" providerId="ADAL" clId="{A4B1D4B8-D849-4588-9220-49B30F72F491}" dt="2022-04-06T14:48:57.318" v="56" actId="27636"/>
          <ac:spMkLst>
            <pc:docMk/>
            <pc:sldMk cId="4053396581" sldId="265"/>
            <ac:spMk id="3" creationId="{8AAF5F63-CBAE-415B-9A66-2E6B635B388D}"/>
          </ac:spMkLst>
        </pc:spChg>
      </pc:sldChg>
      <pc:sldChg chg="del">
        <pc:chgData name="Ricardo Moinhos" userId="5043ba23-3ebb-477f-9075-c886aae2f68c" providerId="ADAL" clId="{A4B1D4B8-D849-4588-9220-49B30F72F491}" dt="2022-03-30T16:12:39.042" v="4" actId="47"/>
        <pc:sldMkLst>
          <pc:docMk/>
          <pc:sldMk cId="3664143096" sldId="266"/>
        </pc:sldMkLst>
      </pc:sldChg>
      <pc:sldChg chg="del">
        <pc:chgData name="Ricardo Moinhos" userId="5043ba23-3ebb-477f-9075-c886aae2f68c" providerId="ADAL" clId="{A4B1D4B8-D849-4588-9220-49B30F72F491}" dt="2022-03-30T16:12:51.055" v="5" actId="47"/>
        <pc:sldMkLst>
          <pc:docMk/>
          <pc:sldMk cId="1893080700" sldId="268"/>
        </pc:sldMkLst>
      </pc:sldChg>
      <pc:sldChg chg="del">
        <pc:chgData name="Ricardo Moinhos" userId="5043ba23-3ebb-477f-9075-c886aae2f68c" providerId="ADAL" clId="{A4B1D4B8-D849-4588-9220-49B30F72F491}" dt="2022-03-30T16:13:00.691" v="6" actId="47"/>
        <pc:sldMkLst>
          <pc:docMk/>
          <pc:sldMk cId="3795678573" sldId="270"/>
        </pc:sldMkLst>
      </pc:sldChg>
      <pc:sldChg chg="modSp mod">
        <pc:chgData name="Ricardo Moinhos" userId="5043ba23-3ebb-477f-9075-c886aae2f68c" providerId="ADAL" clId="{A4B1D4B8-D849-4588-9220-49B30F72F491}" dt="2022-04-06T14:48:57.364" v="67" actId="27636"/>
        <pc:sldMkLst>
          <pc:docMk/>
          <pc:sldMk cId="4179577170" sldId="271"/>
        </pc:sldMkLst>
        <pc:spChg chg="mod">
          <ac:chgData name="Ricardo Moinhos" userId="5043ba23-3ebb-477f-9075-c886aae2f68c" providerId="ADAL" clId="{A4B1D4B8-D849-4588-9220-49B30F72F491}" dt="2022-04-06T14:48:57.364" v="67" actId="27636"/>
          <ac:spMkLst>
            <pc:docMk/>
            <pc:sldMk cId="4179577170" sldId="271"/>
            <ac:spMk id="3" creationId="{323F7772-378D-4477-9246-2CA147EE7021}"/>
          </ac:spMkLst>
        </pc:spChg>
      </pc:sldChg>
      <pc:sldChg chg="modSp mod">
        <pc:chgData name="Ricardo Moinhos" userId="5043ba23-3ebb-477f-9075-c886aae2f68c" providerId="ADAL" clId="{A4B1D4B8-D849-4588-9220-49B30F72F491}" dt="2022-04-06T14:48:57.321" v="57" actId="27636"/>
        <pc:sldMkLst>
          <pc:docMk/>
          <pc:sldMk cId="139074662" sldId="273"/>
        </pc:sldMkLst>
        <pc:spChg chg="mod">
          <ac:chgData name="Ricardo Moinhos" userId="5043ba23-3ebb-477f-9075-c886aae2f68c" providerId="ADAL" clId="{A4B1D4B8-D849-4588-9220-49B30F72F491}" dt="2022-04-06T14:48:57.184" v="54"/>
          <ac:spMkLst>
            <pc:docMk/>
            <pc:sldMk cId="139074662" sldId="273"/>
            <ac:spMk id="2" creationId="{E32DE4F5-9B02-4F43-917E-0D6CA58B2EF7}"/>
          </ac:spMkLst>
        </pc:spChg>
        <pc:spChg chg="mod">
          <ac:chgData name="Ricardo Moinhos" userId="5043ba23-3ebb-477f-9075-c886aae2f68c" providerId="ADAL" clId="{A4B1D4B8-D849-4588-9220-49B30F72F491}" dt="2022-04-06T14:48:57.321" v="57" actId="27636"/>
          <ac:spMkLst>
            <pc:docMk/>
            <pc:sldMk cId="139074662" sldId="273"/>
            <ac:spMk id="3" creationId="{447E55FD-CABF-4BEC-95FF-072B7A8490A1}"/>
          </ac:spMkLst>
        </pc:spChg>
      </pc:sldChg>
      <pc:sldChg chg="modSp mod">
        <pc:chgData name="Ricardo Moinhos" userId="5043ba23-3ebb-477f-9075-c886aae2f68c" providerId="ADAL" clId="{A4B1D4B8-D849-4588-9220-49B30F72F491}" dt="2022-04-06T14:48:57.323" v="58" actId="27636"/>
        <pc:sldMkLst>
          <pc:docMk/>
          <pc:sldMk cId="4051021276" sldId="275"/>
        </pc:sldMkLst>
        <pc:spChg chg="mod">
          <ac:chgData name="Ricardo Moinhos" userId="5043ba23-3ebb-477f-9075-c886aae2f68c" providerId="ADAL" clId="{A4B1D4B8-D849-4588-9220-49B30F72F491}" dt="2022-04-06T14:48:57.323" v="58" actId="27636"/>
          <ac:spMkLst>
            <pc:docMk/>
            <pc:sldMk cId="4051021276" sldId="275"/>
            <ac:spMk id="3" creationId="{464E86B4-EC38-3D9C-3997-231887B7FF0B}"/>
          </ac:spMkLst>
        </pc:spChg>
      </pc:sldChg>
      <pc:sldChg chg="modSp">
        <pc:chgData name="Ricardo Moinhos" userId="5043ba23-3ebb-477f-9075-c886aae2f68c" providerId="ADAL" clId="{A4B1D4B8-D849-4588-9220-49B30F72F491}" dt="2022-04-06T14:48:57.184" v="54"/>
        <pc:sldMkLst>
          <pc:docMk/>
          <pc:sldMk cId="1282383250" sldId="277"/>
        </pc:sldMkLst>
        <pc:spChg chg="mod">
          <ac:chgData name="Ricardo Moinhos" userId="5043ba23-3ebb-477f-9075-c886aae2f68c" providerId="ADAL" clId="{A4B1D4B8-D849-4588-9220-49B30F72F491}" dt="2022-04-06T14:48:57.184" v="54"/>
          <ac:spMkLst>
            <pc:docMk/>
            <pc:sldMk cId="1282383250" sldId="277"/>
            <ac:spMk id="2" creationId="{944000C0-4055-4EF5-AAF9-C7A21D808197}"/>
          </ac:spMkLst>
        </pc:spChg>
      </pc:sldChg>
      <pc:sldChg chg="modSp mod">
        <pc:chgData name="Ricardo Moinhos" userId="5043ba23-3ebb-477f-9075-c886aae2f68c" providerId="ADAL" clId="{A4B1D4B8-D849-4588-9220-49B30F72F491}" dt="2022-04-06T14:48:57.371" v="69" actId="27636"/>
        <pc:sldMkLst>
          <pc:docMk/>
          <pc:sldMk cId="3003799999" sldId="278"/>
        </pc:sldMkLst>
        <pc:spChg chg="mod">
          <ac:chgData name="Ricardo Moinhos" userId="5043ba23-3ebb-477f-9075-c886aae2f68c" providerId="ADAL" clId="{A4B1D4B8-D849-4588-9220-49B30F72F491}" dt="2022-04-06T14:48:57.184" v="54"/>
          <ac:spMkLst>
            <pc:docMk/>
            <pc:sldMk cId="3003799999" sldId="278"/>
            <ac:spMk id="2" creationId="{631898A3-FBBD-42E9-B334-A4CC655853CB}"/>
          </ac:spMkLst>
        </pc:spChg>
        <pc:spChg chg="mod">
          <ac:chgData name="Ricardo Moinhos" userId="5043ba23-3ebb-477f-9075-c886aae2f68c" providerId="ADAL" clId="{A4B1D4B8-D849-4588-9220-49B30F72F491}" dt="2022-04-06T14:48:57.371" v="69" actId="27636"/>
          <ac:spMkLst>
            <pc:docMk/>
            <pc:sldMk cId="3003799999" sldId="278"/>
            <ac:spMk id="3" creationId="{B25E74BE-71B9-482F-920A-87FFBFB296FD}"/>
          </ac:spMkLst>
        </pc:spChg>
      </pc:sldChg>
      <pc:sldChg chg="modSp">
        <pc:chgData name="Ricardo Moinhos" userId="5043ba23-3ebb-477f-9075-c886aae2f68c" providerId="ADAL" clId="{A4B1D4B8-D849-4588-9220-49B30F72F491}" dt="2022-04-06T14:48:57.184" v="54"/>
        <pc:sldMkLst>
          <pc:docMk/>
          <pc:sldMk cId="2662871303" sldId="279"/>
        </pc:sldMkLst>
        <pc:spChg chg="mod">
          <ac:chgData name="Ricardo Moinhos" userId="5043ba23-3ebb-477f-9075-c886aae2f68c" providerId="ADAL" clId="{A4B1D4B8-D849-4588-9220-49B30F72F491}" dt="2022-04-06T14:48:57.184" v="54"/>
          <ac:spMkLst>
            <pc:docMk/>
            <pc:sldMk cId="2662871303" sldId="279"/>
            <ac:spMk id="2" creationId="{944000C0-4055-4EF5-AAF9-C7A21D808197}"/>
          </ac:spMkLst>
        </pc:spChg>
      </pc:sldChg>
      <pc:sldChg chg="modSp mod">
        <pc:chgData name="Ricardo Moinhos" userId="5043ba23-3ebb-477f-9075-c886aae2f68c" providerId="ADAL" clId="{A4B1D4B8-D849-4588-9220-49B30F72F491}" dt="2022-04-06T14:48:57.347" v="64" actId="27636"/>
        <pc:sldMkLst>
          <pc:docMk/>
          <pc:sldMk cId="3511585849" sldId="280"/>
        </pc:sldMkLst>
        <pc:spChg chg="mod">
          <ac:chgData name="Ricardo Moinhos" userId="5043ba23-3ebb-477f-9075-c886aae2f68c" providerId="ADAL" clId="{A4B1D4B8-D849-4588-9220-49B30F72F491}" dt="2022-04-06T14:48:57.184" v="54"/>
          <ac:spMkLst>
            <pc:docMk/>
            <pc:sldMk cId="3511585849" sldId="280"/>
            <ac:spMk id="3" creationId="{3976E057-DB7B-4F84-96B8-62B4FD62F34D}"/>
          </ac:spMkLst>
        </pc:spChg>
        <pc:spChg chg="mod">
          <ac:chgData name="Ricardo Moinhos" userId="5043ba23-3ebb-477f-9075-c886aae2f68c" providerId="ADAL" clId="{A4B1D4B8-D849-4588-9220-49B30F72F491}" dt="2022-04-06T14:48:57.347" v="64" actId="27636"/>
          <ac:spMkLst>
            <pc:docMk/>
            <pc:sldMk cId="3511585849" sldId="280"/>
            <ac:spMk id="5" creationId="{173BA0A3-5708-4474-9792-6E5D4CE5B83C}"/>
          </ac:spMkLst>
        </pc:spChg>
        <pc:picChg chg="mod">
          <ac:chgData name="Ricardo Moinhos" userId="5043ba23-3ebb-477f-9075-c886aae2f68c" providerId="ADAL" clId="{A4B1D4B8-D849-4588-9220-49B30F72F491}" dt="2022-04-06T14:48:57.184" v="54"/>
          <ac:picMkLst>
            <pc:docMk/>
            <pc:sldMk cId="3511585849" sldId="280"/>
            <ac:picMk id="8" creationId="{BF4D8025-C4BF-4F15-BA6B-BB6629DD4C35}"/>
          </ac:picMkLst>
        </pc:picChg>
      </pc:sldChg>
      <pc:sldChg chg="modSp mod">
        <pc:chgData name="Ricardo Moinhos" userId="5043ba23-3ebb-477f-9075-c886aae2f68c" providerId="ADAL" clId="{A4B1D4B8-D849-4588-9220-49B30F72F491}" dt="2022-04-06T14:48:57.367" v="68" actId="27636"/>
        <pc:sldMkLst>
          <pc:docMk/>
          <pc:sldMk cId="3536163839" sldId="281"/>
        </pc:sldMkLst>
        <pc:spChg chg="mod">
          <ac:chgData name="Ricardo Moinhos" userId="5043ba23-3ebb-477f-9075-c886aae2f68c" providerId="ADAL" clId="{A4B1D4B8-D849-4588-9220-49B30F72F491}" dt="2022-04-06T14:48:57.367" v="68" actId="27636"/>
          <ac:spMkLst>
            <pc:docMk/>
            <pc:sldMk cId="3536163839" sldId="281"/>
            <ac:spMk id="4" creationId="{507EB6BC-3F6D-463F-BD10-9B94B32088C0}"/>
          </ac:spMkLst>
        </pc:spChg>
        <pc:picChg chg="mod">
          <ac:chgData name="Ricardo Moinhos" userId="5043ba23-3ebb-477f-9075-c886aae2f68c" providerId="ADAL" clId="{A4B1D4B8-D849-4588-9220-49B30F72F491}" dt="2022-04-06T14:48:57.184" v="54"/>
          <ac:picMkLst>
            <pc:docMk/>
            <pc:sldMk cId="3536163839" sldId="281"/>
            <ac:picMk id="8" creationId="{5DB68B6C-DDB0-439F-8D21-4620774CD286}"/>
          </ac:picMkLst>
        </pc:picChg>
      </pc:sldChg>
      <pc:sldChg chg="modSp mod">
        <pc:chgData name="Ricardo Moinhos" userId="5043ba23-3ebb-477f-9075-c886aae2f68c" providerId="ADAL" clId="{A4B1D4B8-D849-4588-9220-49B30F72F491}" dt="2022-04-06T14:48:57.330" v="60" actId="27636"/>
        <pc:sldMkLst>
          <pc:docMk/>
          <pc:sldMk cId="1016639110" sldId="382"/>
        </pc:sldMkLst>
        <pc:spChg chg="mod">
          <ac:chgData name="Ricardo Moinhos" userId="5043ba23-3ebb-477f-9075-c886aae2f68c" providerId="ADAL" clId="{A4B1D4B8-D849-4588-9220-49B30F72F491}" dt="2022-04-06T14:37:52.849" v="15" actId="27636"/>
          <ac:spMkLst>
            <pc:docMk/>
            <pc:sldMk cId="1016639110" sldId="382"/>
            <ac:spMk id="4" creationId="{A134D70D-142F-0C4D-8DE4-378A1E39CCFF}"/>
          </ac:spMkLst>
        </pc:spChg>
        <pc:spChg chg="mod">
          <ac:chgData name="Ricardo Moinhos" userId="5043ba23-3ebb-477f-9075-c886aae2f68c" providerId="ADAL" clId="{A4B1D4B8-D849-4588-9220-49B30F72F491}" dt="2022-04-06T14:48:57.330" v="60" actId="27636"/>
          <ac:spMkLst>
            <pc:docMk/>
            <pc:sldMk cId="1016639110" sldId="382"/>
            <ac:spMk id="11" creationId="{501D7BD5-D779-444B-87FC-8B0FEDD8BE92}"/>
          </ac:spMkLst>
        </pc:spChg>
        <pc:spChg chg="mod">
          <ac:chgData name="Ricardo Moinhos" userId="5043ba23-3ebb-477f-9075-c886aae2f68c" providerId="ADAL" clId="{A4B1D4B8-D849-4588-9220-49B30F72F491}" dt="2022-04-06T14:48:57.184" v="54"/>
          <ac:spMkLst>
            <pc:docMk/>
            <pc:sldMk cId="1016639110" sldId="382"/>
            <ac:spMk id="13" creationId="{A1E42A3E-25F3-4C07-BF46-C692997906BD}"/>
          </ac:spMkLst>
        </pc:spChg>
      </pc:sldChg>
      <pc:sldChg chg="modSp mod">
        <pc:chgData name="Ricardo Moinhos" userId="5043ba23-3ebb-477f-9075-c886aae2f68c" providerId="ADAL" clId="{A4B1D4B8-D849-4588-9220-49B30F72F491}" dt="2022-04-06T14:48:57.352" v="65" actId="27636"/>
        <pc:sldMkLst>
          <pc:docMk/>
          <pc:sldMk cId="2520401551" sldId="383"/>
        </pc:sldMkLst>
        <pc:spChg chg="mod">
          <ac:chgData name="Ricardo Moinhos" userId="5043ba23-3ebb-477f-9075-c886aae2f68c" providerId="ADAL" clId="{A4B1D4B8-D849-4588-9220-49B30F72F491}" dt="2022-04-06T14:48:57.184" v="54"/>
          <ac:spMkLst>
            <pc:docMk/>
            <pc:sldMk cId="2520401551" sldId="383"/>
            <ac:spMk id="2" creationId="{718BE3F2-7547-42E1-9DFC-62E09953F1E4}"/>
          </ac:spMkLst>
        </pc:spChg>
        <pc:spChg chg="mod">
          <ac:chgData name="Ricardo Moinhos" userId="5043ba23-3ebb-477f-9075-c886aae2f68c" providerId="ADAL" clId="{A4B1D4B8-D849-4588-9220-49B30F72F491}" dt="2022-04-06T14:48:57.352" v="65" actId="27636"/>
          <ac:spMkLst>
            <pc:docMk/>
            <pc:sldMk cId="2520401551" sldId="383"/>
            <ac:spMk id="3" creationId="{323F7772-378D-4477-9246-2CA147EE7021}"/>
          </ac:spMkLst>
        </pc:spChg>
      </pc:sldChg>
      <pc:sldChg chg="modSp add mod modNotesTx">
        <pc:chgData name="Ricardo Moinhos" userId="5043ba23-3ebb-477f-9075-c886aae2f68c" providerId="ADAL" clId="{A4B1D4B8-D849-4588-9220-49B30F72F491}" dt="2022-04-06T14:48:57.375" v="70" actId="27636"/>
        <pc:sldMkLst>
          <pc:docMk/>
          <pc:sldMk cId="52865671" sldId="384"/>
        </pc:sldMkLst>
        <pc:spChg chg="mod">
          <ac:chgData name="Ricardo Moinhos" userId="5043ba23-3ebb-477f-9075-c886aae2f68c" providerId="ADAL" clId="{A4B1D4B8-D849-4588-9220-49B30F72F491}" dt="2022-04-06T14:48:57.375" v="70" actId="27636"/>
          <ac:spMkLst>
            <pc:docMk/>
            <pc:sldMk cId="52865671" sldId="384"/>
            <ac:spMk id="4" creationId="{507EB6BC-3F6D-463F-BD10-9B94B32088C0}"/>
          </ac:spMkLst>
        </pc:spChg>
        <pc:picChg chg="mod">
          <ac:chgData name="Ricardo Moinhos" userId="5043ba23-3ebb-477f-9075-c886aae2f68c" providerId="ADAL" clId="{A4B1D4B8-D849-4588-9220-49B30F72F491}" dt="2022-04-06T14:48:57.184" v="54"/>
          <ac:picMkLst>
            <pc:docMk/>
            <pc:sldMk cId="52865671" sldId="384"/>
            <ac:picMk id="8" creationId="{5DB68B6C-DDB0-439F-8D21-4620774CD286}"/>
          </ac:picMkLst>
        </pc:picChg>
      </pc:sldChg>
      <pc:sldChg chg="modSp add mod">
        <pc:chgData name="Ricardo Moinhos" userId="5043ba23-3ebb-477f-9075-c886aae2f68c" providerId="ADAL" clId="{A4B1D4B8-D849-4588-9220-49B30F72F491}" dt="2022-04-06T14:48:57.380" v="71" actId="27636"/>
        <pc:sldMkLst>
          <pc:docMk/>
          <pc:sldMk cId="3693377723" sldId="385"/>
        </pc:sldMkLst>
        <pc:spChg chg="mod">
          <ac:chgData name="Ricardo Moinhos" userId="5043ba23-3ebb-477f-9075-c886aae2f68c" providerId="ADAL" clId="{A4B1D4B8-D849-4588-9220-49B30F72F491}" dt="2022-04-06T14:48:57.184" v="54"/>
          <ac:spMkLst>
            <pc:docMk/>
            <pc:sldMk cId="3693377723" sldId="385"/>
            <ac:spMk id="2" creationId="{631898A3-FBBD-42E9-B334-A4CC655853CB}"/>
          </ac:spMkLst>
        </pc:spChg>
        <pc:spChg chg="mod">
          <ac:chgData name="Ricardo Moinhos" userId="5043ba23-3ebb-477f-9075-c886aae2f68c" providerId="ADAL" clId="{A4B1D4B8-D849-4588-9220-49B30F72F491}" dt="2022-04-06T14:48:57.380" v="71" actId="27636"/>
          <ac:spMkLst>
            <pc:docMk/>
            <pc:sldMk cId="3693377723" sldId="385"/>
            <ac:spMk id="3" creationId="{B25E74BE-71B9-482F-920A-87FFBFB296FD}"/>
          </ac:spMkLst>
        </pc:spChg>
      </pc:sldChg>
      <pc:sldChg chg="modSp add del mod">
        <pc:chgData name="Ricardo Moinhos" userId="5043ba23-3ebb-477f-9075-c886aae2f68c" providerId="ADAL" clId="{A4B1D4B8-D849-4588-9220-49B30F72F491}" dt="2022-04-06T14:52:27.279" v="79" actId="208"/>
        <pc:sldMkLst>
          <pc:docMk/>
          <pc:sldMk cId="1912707751" sldId="416"/>
        </pc:sldMkLst>
        <pc:spChg chg="mod">
          <ac:chgData name="Ricardo Moinhos" userId="5043ba23-3ebb-477f-9075-c886aae2f68c" providerId="ADAL" clId="{A4B1D4B8-D849-4588-9220-49B30F72F491}" dt="2022-04-06T14:48:57.265" v="55" actId="27636"/>
          <ac:spMkLst>
            <pc:docMk/>
            <pc:sldMk cId="1912707751" sldId="416"/>
            <ac:spMk id="7" creationId="{29BA47FE-F463-4048-91EC-C498FBDDA15C}"/>
          </ac:spMkLst>
        </pc:spChg>
        <pc:spChg chg="mod">
          <ac:chgData name="Ricardo Moinhos" userId="5043ba23-3ebb-477f-9075-c886aae2f68c" providerId="ADAL" clId="{A4B1D4B8-D849-4588-9220-49B30F72F491}" dt="2022-04-06T14:49:48.551" v="72" actId="207"/>
          <ac:spMkLst>
            <pc:docMk/>
            <pc:sldMk cId="1912707751" sldId="416"/>
            <ac:spMk id="13" creationId="{64EE905F-EF62-4E4C-AF01-5A415325FF40}"/>
          </ac:spMkLst>
        </pc:spChg>
        <pc:spChg chg="mod">
          <ac:chgData name="Ricardo Moinhos" userId="5043ba23-3ebb-477f-9075-c886aae2f68c" providerId="ADAL" clId="{A4B1D4B8-D849-4588-9220-49B30F72F491}" dt="2022-04-06T14:50:03.322" v="73" actId="207"/>
          <ac:spMkLst>
            <pc:docMk/>
            <pc:sldMk cId="1912707751" sldId="416"/>
            <ac:spMk id="15" creationId="{FBA51E62-BFE6-45E5-A350-D37F93FC3584}"/>
          </ac:spMkLst>
        </pc:spChg>
        <pc:spChg chg="mod">
          <ac:chgData name="Ricardo Moinhos" userId="5043ba23-3ebb-477f-9075-c886aae2f68c" providerId="ADAL" clId="{A4B1D4B8-D849-4588-9220-49B30F72F491}" dt="2022-04-06T14:52:27.279" v="79" actId="208"/>
          <ac:spMkLst>
            <pc:docMk/>
            <pc:sldMk cId="1912707751" sldId="416"/>
            <ac:spMk id="18" creationId="{54E3769B-C539-46FF-A16E-5584F8CF061C}"/>
          </ac:spMkLst>
        </pc:spChg>
        <pc:spChg chg="mod">
          <ac:chgData name="Ricardo Moinhos" userId="5043ba23-3ebb-477f-9075-c886aae2f68c" providerId="ADAL" clId="{A4B1D4B8-D849-4588-9220-49B30F72F491}" dt="2022-04-06T14:50:59.016" v="74" actId="207"/>
          <ac:spMkLst>
            <pc:docMk/>
            <pc:sldMk cId="1912707751" sldId="416"/>
            <ac:spMk id="20" creationId="{8332A6AE-0892-4F46-8623-0621CCB8F01F}"/>
          </ac:spMkLst>
        </pc:spChg>
        <pc:spChg chg="mod">
          <ac:chgData name="Ricardo Moinhos" userId="5043ba23-3ebb-477f-9075-c886aae2f68c" providerId="ADAL" clId="{A4B1D4B8-D849-4588-9220-49B30F72F491}" dt="2022-04-06T14:51:09.592" v="75" actId="207"/>
          <ac:spMkLst>
            <pc:docMk/>
            <pc:sldMk cId="1912707751" sldId="416"/>
            <ac:spMk id="22" creationId="{B0E81D1C-EA93-47F5-928D-B88BBDA13375}"/>
          </ac:spMkLst>
        </pc:spChg>
        <pc:spChg chg="mod">
          <ac:chgData name="Ricardo Moinhos" userId="5043ba23-3ebb-477f-9075-c886aae2f68c" providerId="ADAL" clId="{A4B1D4B8-D849-4588-9220-49B30F72F491}" dt="2022-04-06T14:51:12.207" v="76" actId="207"/>
          <ac:spMkLst>
            <pc:docMk/>
            <pc:sldMk cId="1912707751" sldId="416"/>
            <ac:spMk id="28" creationId="{4EADF9F0-CE90-4A12-9B0F-A706EE014935}"/>
          </ac:spMkLst>
        </pc:spChg>
      </pc:sldChg>
      <pc:sldChg chg="add del">
        <pc:chgData name="Ricardo Moinhos" userId="5043ba23-3ebb-477f-9075-c886aae2f68c" providerId="ADAL" clId="{A4B1D4B8-D849-4588-9220-49B30F72F491}" dt="2022-04-06T14:53:16.662" v="81" actId="47"/>
        <pc:sldMkLst>
          <pc:docMk/>
          <pc:sldMk cId="2023851533" sldId="417"/>
        </pc:sldMkLst>
      </pc:sldChg>
      <pc:sldChg chg="addSp delSp modSp add mod modAnim chgLayout">
        <pc:chgData name="Ricardo Moinhos" userId="5043ba23-3ebb-477f-9075-c886aae2f68c" providerId="ADAL" clId="{A4B1D4B8-D849-4588-9220-49B30F72F491}" dt="2022-04-06T15:03:59.910" v="522"/>
        <pc:sldMkLst>
          <pc:docMk/>
          <pc:sldMk cId="1018168325" sldId="418"/>
        </pc:sldMkLst>
        <pc:spChg chg="mod ord">
          <ac:chgData name="Ricardo Moinhos" userId="5043ba23-3ebb-477f-9075-c886aae2f68c" providerId="ADAL" clId="{A4B1D4B8-D849-4588-9220-49B30F72F491}" dt="2022-04-06T15:03:05.504" v="508" actId="404"/>
          <ac:spMkLst>
            <pc:docMk/>
            <pc:sldMk cId="1018168325" sldId="418"/>
            <ac:spMk id="3" creationId="{89E55EAC-EFA0-40CE-94B2-2C16BCBF3AF0}"/>
          </ac:spMkLst>
        </pc:spChg>
        <pc:spChg chg="mod ord">
          <ac:chgData name="Ricardo Moinhos" userId="5043ba23-3ebb-477f-9075-c886aae2f68c" providerId="ADAL" clId="{A4B1D4B8-D849-4588-9220-49B30F72F491}" dt="2022-04-06T15:03:34.008" v="518" actId="20577"/>
          <ac:spMkLst>
            <pc:docMk/>
            <pc:sldMk cId="1018168325" sldId="418"/>
            <ac:spMk id="7" creationId="{29BA47FE-F463-4048-91EC-C498FBDDA15C}"/>
          </ac:spMkLst>
        </pc:spChg>
        <pc:graphicFrameChg chg="add mod modGraphic">
          <ac:chgData name="Ricardo Moinhos" userId="5043ba23-3ebb-477f-9075-c886aae2f68c" providerId="ADAL" clId="{A4B1D4B8-D849-4588-9220-49B30F72F491}" dt="2022-04-06T15:03:13.951" v="511" actId="14100"/>
          <ac:graphicFrameMkLst>
            <pc:docMk/>
            <pc:sldMk cId="1018168325" sldId="418"/>
            <ac:graphicFrameMk id="2" creationId="{A0B2FA2E-6342-49AA-81BA-1B9275CFE44A}"/>
          </ac:graphicFrameMkLst>
        </pc:graphicFrameChg>
        <pc:picChg chg="del">
          <ac:chgData name="Ricardo Moinhos" userId="5043ba23-3ebb-477f-9075-c886aae2f68c" providerId="ADAL" clId="{A4B1D4B8-D849-4588-9220-49B30F72F491}" dt="2022-04-06T14:56:42.809" v="88" actId="478"/>
          <ac:picMkLst>
            <pc:docMk/>
            <pc:sldMk cId="1018168325" sldId="418"/>
            <ac:picMk id="4" creationId="{42FF1A3A-9992-4C1B-9CC3-92D3F388C192}"/>
          </ac:picMkLst>
        </pc:picChg>
      </pc:sldChg>
      <pc:sldMasterChg chg="addSp">
        <pc:chgData name="Ricardo Moinhos" userId="5043ba23-3ebb-477f-9075-c886aae2f68c" providerId="ADAL" clId="{A4B1D4B8-D849-4588-9220-49B30F72F491}" dt="2022-04-06T14:37:52.615" v="10"/>
        <pc:sldMasterMkLst>
          <pc:docMk/>
          <pc:sldMasterMk cId="2638611770" sldId="2147483830"/>
        </pc:sldMasterMkLst>
        <pc:picChg chg="add">
          <ac:chgData name="Ricardo Moinhos" userId="5043ba23-3ebb-477f-9075-c886aae2f68c" providerId="ADAL" clId="{A4B1D4B8-D849-4588-9220-49B30F72F491}" dt="2022-04-06T14:37:52.615" v="10"/>
          <ac:picMkLst>
            <pc:docMk/>
            <pc:sldMasterMk cId="2638611770" sldId="2147483830"/>
            <ac:picMk id="7" creationId="{5CEA0B35-CB82-4734-8D01-A7600B287173}"/>
          </ac:picMkLst>
        </pc:picChg>
        <pc:picChg chg="add">
          <ac:chgData name="Ricardo Moinhos" userId="5043ba23-3ebb-477f-9075-c886aae2f68c" providerId="ADAL" clId="{A4B1D4B8-D849-4588-9220-49B30F72F491}" dt="2022-04-06T14:37:52.615" v="10"/>
          <ac:picMkLst>
            <pc:docMk/>
            <pc:sldMasterMk cId="2638611770" sldId="2147483830"/>
            <ac:picMk id="8" creationId="{858DF7B1-DA01-40A1-972D-17370AB2658F}"/>
          </ac:picMkLst>
        </pc:picChg>
      </pc:sldMasterChg>
      <pc:sldMasterChg chg="addSp">
        <pc:chgData name="Ricardo Moinhos" userId="5043ba23-3ebb-477f-9075-c886aae2f68c" providerId="ADAL" clId="{A4B1D4B8-D849-4588-9220-49B30F72F491}" dt="2022-04-06T14:37:57.222" v="29"/>
        <pc:sldMasterMkLst>
          <pc:docMk/>
          <pc:sldMasterMk cId="654776779" sldId="2147483850"/>
        </pc:sldMasterMkLst>
        <pc:picChg chg="add">
          <ac:chgData name="Ricardo Moinhos" userId="5043ba23-3ebb-477f-9075-c886aae2f68c" providerId="ADAL" clId="{A4B1D4B8-D849-4588-9220-49B30F72F491}" dt="2022-04-06T14:37:57.222" v="29"/>
          <ac:picMkLst>
            <pc:docMk/>
            <pc:sldMasterMk cId="654776779" sldId="2147483850"/>
            <ac:picMk id="7" creationId="{DD59D72A-D473-4AEA-81D0-1F0CE8BBC188}"/>
          </ac:picMkLst>
        </pc:picChg>
        <pc:picChg chg="add">
          <ac:chgData name="Ricardo Moinhos" userId="5043ba23-3ebb-477f-9075-c886aae2f68c" providerId="ADAL" clId="{A4B1D4B8-D849-4588-9220-49B30F72F491}" dt="2022-04-06T14:37:57.222" v="29"/>
          <ac:picMkLst>
            <pc:docMk/>
            <pc:sldMasterMk cId="654776779" sldId="2147483850"/>
            <ac:picMk id="8" creationId="{8AEC2BCA-478E-4E9F-BD92-918215BFEC2D}"/>
          </ac:picMkLst>
        </pc:picChg>
      </pc:sldMasterChg>
      <pc:sldMasterChg chg="addSp">
        <pc:chgData name="Ricardo Moinhos" userId="5043ba23-3ebb-477f-9075-c886aae2f68c" providerId="ADAL" clId="{A4B1D4B8-D849-4588-9220-49B30F72F491}" dt="2022-04-06T14:38:07.429" v="31"/>
        <pc:sldMasterMkLst>
          <pc:docMk/>
          <pc:sldMasterMk cId="2470226245" sldId="2147483870"/>
        </pc:sldMasterMkLst>
        <pc:picChg chg="add">
          <ac:chgData name="Ricardo Moinhos" userId="5043ba23-3ebb-477f-9075-c886aae2f68c" providerId="ADAL" clId="{A4B1D4B8-D849-4588-9220-49B30F72F491}" dt="2022-04-06T14:38:07.429" v="31"/>
          <ac:picMkLst>
            <pc:docMk/>
            <pc:sldMasterMk cId="2470226245" sldId="2147483870"/>
            <ac:picMk id="7" creationId="{AFCC8CB4-00D4-4D78-89E6-EFBAF591DF20}"/>
          </ac:picMkLst>
        </pc:picChg>
        <pc:picChg chg="add">
          <ac:chgData name="Ricardo Moinhos" userId="5043ba23-3ebb-477f-9075-c886aae2f68c" providerId="ADAL" clId="{A4B1D4B8-D849-4588-9220-49B30F72F491}" dt="2022-04-06T14:38:07.429" v="31"/>
          <ac:picMkLst>
            <pc:docMk/>
            <pc:sldMasterMk cId="2470226245" sldId="2147483870"/>
            <ac:picMk id="8" creationId="{A62D10F2-3DAE-4DB6-B5E2-75AE83EE1A25}"/>
          </ac:picMkLst>
        </pc:picChg>
      </pc:sldMasterChg>
      <pc:sldMasterChg chg="addSp">
        <pc:chgData name="Ricardo Moinhos" userId="5043ba23-3ebb-477f-9075-c886aae2f68c" providerId="ADAL" clId="{A4B1D4B8-D849-4588-9220-49B30F72F491}" dt="2022-04-06T14:38:10.759" v="33"/>
        <pc:sldMasterMkLst>
          <pc:docMk/>
          <pc:sldMasterMk cId="2618950085" sldId="2147483890"/>
        </pc:sldMasterMkLst>
        <pc:picChg chg="add">
          <ac:chgData name="Ricardo Moinhos" userId="5043ba23-3ebb-477f-9075-c886aae2f68c" providerId="ADAL" clId="{A4B1D4B8-D849-4588-9220-49B30F72F491}" dt="2022-04-06T14:38:10.759" v="33"/>
          <ac:picMkLst>
            <pc:docMk/>
            <pc:sldMasterMk cId="2618950085" sldId="2147483890"/>
            <ac:picMk id="7" creationId="{4C930E33-39FC-4C6D-9C9B-72BC9575B449}"/>
          </ac:picMkLst>
        </pc:picChg>
        <pc:picChg chg="add">
          <ac:chgData name="Ricardo Moinhos" userId="5043ba23-3ebb-477f-9075-c886aae2f68c" providerId="ADAL" clId="{A4B1D4B8-D849-4588-9220-49B30F72F491}" dt="2022-04-06T14:38:10.759" v="33"/>
          <ac:picMkLst>
            <pc:docMk/>
            <pc:sldMasterMk cId="2618950085" sldId="2147483890"/>
            <ac:picMk id="8" creationId="{F0A8C354-B2E0-441D-87B8-061FF8B584FE}"/>
          </ac:picMkLst>
        </pc:picChg>
      </pc:sldMasterChg>
      <pc:sldMasterChg chg="addSp">
        <pc:chgData name="Ricardo Moinhos" userId="5043ba23-3ebb-477f-9075-c886aae2f68c" providerId="ADAL" clId="{A4B1D4B8-D849-4588-9220-49B30F72F491}" dt="2022-04-06T14:48:54.339" v="36"/>
        <pc:sldMasterMkLst>
          <pc:docMk/>
          <pc:sldMasterMk cId="688641319" sldId="2147483910"/>
        </pc:sldMasterMkLst>
        <pc:picChg chg="add">
          <ac:chgData name="Ricardo Moinhos" userId="5043ba23-3ebb-477f-9075-c886aae2f68c" providerId="ADAL" clId="{A4B1D4B8-D849-4588-9220-49B30F72F491}" dt="2022-04-06T14:48:54.339" v="36"/>
          <ac:picMkLst>
            <pc:docMk/>
            <pc:sldMasterMk cId="688641319" sldId="2147483910"/>
            <ac:picMk id="18" creationId="{3E894CB5-DAA1-4D89-AAD0-0E888D4D109A}"/>
          </ac:picMkLst>
        </pc:picChg>
        <pc:picChg chg="add">
          <ac:chgData name="Ricardo Moinhos" userId="5043ba23-3ebb-477f-9075-c886aae2f68c" providerId="ADAL" clId="{A4B1D4B8-D849-4588-9220-49B30F72F491}" dt="2022-04-06T14:48:54.339" v="36"/>
          <ac:picMkLst>
            <pc:docMk/>
            <pc:sldMasterMk cId="688641319" sldId="2147483910"/>
            <ac:picMk id="19" creationId="{CAEAE222-6D76-458E-B511-6E0754E49BD4}"/>
          </ac:picMkLst>
        </pc:picChg>
      </pc:sldMasterChg>
    </pc:docChg>
  </pc:docChgLst>
  <pc:docChgLst>
    <pc:chgData name="Hanna Maria Johannsdottir" userId="S::hanna@lsretail.com::2e6e4180-8f64-4bba-ba51-81721d8bbe7e" providerId="AD" clId="Web-{6D3AEFFC-2C25-452D-992D-47851CED482F}"/>
    <pc:docChg chg="addSld delSld modSld addMainMaster">
      <pc:chgData name="Hanna Maria Johannsdottir" userId="S::hanna@lsretail.com::2e6e4180-8f64-4bba-ba51-81721d8bbe7e" providerId="AD" clId="Web-{6D3AEFFC-2C25-452D-992D-47851CED482F}" dt="2022-03-08T14:31:31.015" v="42"/>
      <pc:docMkLst>
        <pc:docMk/>
      </pc:docMkLst>
      <pc:sldChg chg="del">
        <pc:chgData name="Hanna Maria Johannsdottir" userId="S::hanna@lsretail.com::2e6e4180-8f64-4bba-ba51-81721d8bbe7e" providerId="AD" clId="Web-{6D3AEFFC-2C25-452D-992D-47851CED482F}" dt="2022-03-08T14:30:04.026" v="1"/>
        <pc:sldMkLst>
          <pc:docMk/>
          <pc:sldMk cId="109857222" sldId="256"/>
        </pc:sldMkLst>
      </pc:sldChg>
      <pc:sldChg chg="modSp add">
        <pc:chgData name="Hanna Maria Johannsdottir" userId="S::hanna@lsretail.com::2e6e4180-8f64-4bba-ba51-81721d8bbe7e" providerId="AD" clId="Web-{6D3AEFFC-2C25-452D-992D-47851CED482F}" dt="2022-03-08T14:31:12.701" v="41" actId="20577"/>
        <pc:sldMkLst>
          <pc:docMk/>
          <pc:sldMk cId="3189362779" sldId="257"/>
        </pc:sldMkLst>
        <pc:spChg chg="mod">
          <ac:chgData name="Hanna Maria Johannsdottir" userId="S::hanna@lsretail.com::2e6e4180-8f64-4bba-ba51-81721d8bbe7e" providerId="AD" clId="Web-{6D3AEFFC-2C25-452D-992D-47851CED482F}" dt="2022-03-08T14:30:55.122" v="28" actId="20577"/>
          <ac:spMkLst>
            <pc:docMk/>
            <pc:sldMk cId="3189362779" sldId="257"/>
            <ac:spMk id="2" creationId="{5BAEC1EA-883B-E441-9A50-462F61DF91E7}"/>
          </ac:spMkLst>
        </pc:spChg>
        <pc:spChg chg="mod">
          <ac:chgData name="Hanna Maria Johannsdottir" userId="S::hanna@lsretail.com::2e6e4180-8f64-4bba-ba51-81721d8bbe7e" providerId="AD" clId="Web-{6D3AEFFC-2C25-452D-992D-47851CED482F}" dt="2022-03-08T14:31:12.701" v="41" actId="20577"/>
          <ac:spMkLst>
            <pc:docMk/>
            <pc:sldMk cId="3189362779" sldId="257"/>
            <ac:spMk id="3" creationId="{8FAB0A30-8F63-E943-B1BB-78F6E377D547}"/>
          </ac:spMkLst>
        </pc:spChg>
        <pc:spChg chg="mod">
          <ac:chgData name="Hanna Maria Johannsdottir" userId="S::hanna@lsretail.com::2e6e4180-8f64-4bba-ba51-81721d8bbe7e" providerId="AD" clId="Web-{6D3AEFFC-2C25-452D-992D-47851CED482F}" dt="2022-03-08T14:31:08.623" v="40" actId="20577"/>
          <ac:spMkLst>
            <pc:docMk/>
            <pc:sldMk cId="3189362779" sldId="257"/>
            <ac:spMk id="4" creationId="{B53C3356-DD25-5E4B-BF7B-7E652F58C21C}"/>
          </ac:spMkLst>
        </pc:spChg>
      </pc:sldChg>
      <pc:sldChg chg="new">
        <pc:chgData name="Hanna Maria Johannsdottir" userId="S::hanna@lsretail.com::2e6e4180-8f64-4bba-ba51-81721d8bbe7e" providerId="AD" clId="Web-{6D3AEFFC-2C25-452D-992D-47851CED482F}" dt="2022-03-08T14:31:31.015" v="42"/>
        <pc:sldMkLst>
          <pc:docMk/>
          <pc:sldMk cId="1165613099" sldId="258"/>
        </pc:sldMkLst>
      </pc:sldChg>
      <pc:sldMasterChg chg="add addSldLayout">
        <pc:chgData name="Hanna Maria Johannsdottir" userId="S::hanna@lsretail.com::2e6e4180-8f64-4bba-ba51-81721d8bbe7e" providerId="AD" clId="Web-{6D3AEFFC-2C25-452D-992D-47851CED482F}" dt="2022-03-08T14:29:57.603" v="0"/>
        <pc:sldMasterMkLst>
          <pc:docMk/>
          <pc:sldMasterMk cId="1025738492" sldId="2147483744"/>
        </pc:sldMasterMkLst>
        <pc:sldLayoutChg chg="add">
          <pc:chgData name="Hanna Maria Johannsdottir" userId="S::hanna@lsretail.com::2e6e4180-8f64-4bba-ba51-81721d8bbe7e" providerId="AD" clId="Web-{6D3AEFFC-2C25-452D-992D-47851CED482F}" dt="2022-03-08T14:29:57.603" v="0"/>
          <pc:sldLayoutMkLst>
            <pc:docMk/>
            <pc:sldMasterMk cId="1025738492" sldId="2147483744"/>
            <pc:sldLayoutMk cId="1645464972" sldId="2147483745"/>
          </pc:sldLayoutMkLst>
        </pc:sldLayoutChg>
        <pc:sldLayoutChg chg="add">
          <pc:chgData name="Hanna Maria Johannsdottir" userId="S::hanna@lsretail.com::2e6e4180-8f64-4bba-ba51-81721d8bbe7e" providerId="AD" clId="Web-{6D3AEFFC-2C25-452D-992D-47851CED482F}" dt="2022-03-08T14:29:57.603" v="0"/>
          <pc:sldLayoutMkLst>
            <pc:docMk/>
            <pc:sldMasterMk cId="1025738492" sldId="2147483744"/>
            <pc:sldLayoutMk cId="3383241814" sldId="2147483746"/>
          </pc:sldLayoutMkLst>
        </pc:sldLayoutChg>
        <pc:sldLayoutChg chg="add">
          <pc:chgData name="Hanna Maria Johannsdottir" userId="S::hanna@lsretail.com::2e6e4180-8f64-4bba-ba51-81721d8bbe7e" providerId="AD" clId="Web-{6D3AEFFC-2C25-452D-992D-47851CED482F}" dt="2022-03-08T14:29:57.603" v="0"/>
          <pc:sldLayoutMkLst>
            <pc:docMk/>
            <pc:sldMasterMk cId="1025738492" sldId="2147483744"/>
            <pc:sldLayoutMk cId="572324264" sldId="2147483747"/>
          </pc:sldLayoutMkLst>
        </pc:sldLayoutChg>
        <pc:sldLayoutChg chg="add">
          <pc:chgData name="Hanna Maria Johannsdottir" userId="S::hanna@lsretail.com::2e6e4180-8f64-4bba-ba51-81721d8bbe7e" providerId="AD" clId="Web-{6D3AEFFC-2C25-452D-992D-47851CED482F}" dt="2022-03-08T14:29:57.603" v="0"/>
          <pc:sldLayoutMkLst>
            <pc:docMk/>
            <pc:sldMasterMk cId="1025738492" sldId="2147483744"/>
            <pc:sldLayoutMk cId="803147779" sldId="2147483748"/>
          </pc:sldLayoutMkLst>
        </pc:sldLayoutChg>
        <pc:sldLayoutChg chg="add">
          <pc:chgData name="Hanna Maria Johannsdottir" userId="S::hanna@lsretail.com::2e6e4180-8f64-4bba-ba51-81721d8bbe7e" providerId="AD" clId="Web-{6D3AEFFC-2C25-452D-992D-47851CED482F}" dt="2022-03-08T14:29:57.603" v="0"/>
          <pc:sldLayoutMkLst>
            <pc:docMk/>
            <pc:sldMasterMk cId="1025738492" sldId="2147483744"/>
            <pc:sldLayoutMk cId="3193309522" sldId="2147483749"/>
          </pc:sldLayoutMkLst>
        </pc:sldLayoutChg>
        <pc:sldLayoutChg chg="add">
          <pc:chgData name="Hanna Maria Johannsdottir" userId="S::hanna@lsretail.com::2e6e4180-8f64-4bba-ba51-81721d8bbe7e" providerId="AD" clId="Web-{6D3AEFFC-2C25-452D-992D-47851CED482F}" dt="2022-03-08T14:29:57.603" v="0"/>
          <pc:sldLayoutMkLst>
            <pc:docMk/>
            <pc:sldMasterMk cId="1025738492" sldId="2147483744"/>
            <pc:sldLayoutMk cId="4252141449" sldId="2147483750"/>
          </pc:sldLayoutMkLst>
        </pc:sldLayoutChg>
        <pc:sldLayoutChg chg="add">
          <pc:chgData name="Hanna Maria Johannsdottir" userId="S::hanna@lsretail.com::2e6e4180-8f64-4bba-ba51-81721d8bbe7e" providerId="AD" clId="Web-{6D3AEFFC-2C25-452D-992D-47851CED482F}" dt="2022-03-08T14:29:57.603" v="0"/>
          <pc:sldLayoutMkLst>
            <pc:docMk/>
            <pc:sldMasterMk cId="1025738492" sldId="2147483744"/>
            <pc:sldLayoutMk cId="1013982881" sldId="2147483751"/>
          </pc:sldLayoutMkLst>
        </pc:sldLayoutChg>
        <pc:sldLayoutChg chg="add">
          <pc:chgData name="Hanna Maria Johannsdottir" userId="S::hanna@lsretail.com::2e6e4180-8f64-4bba-ba51-81721d8bbe7e" providerId="AD" clId="Web-{6D3AEFFC-2C25-452D-992D-47851CED482F}" dt="2022-03-08T14:29:57.603" v="0"/>
          <pc:sldLayoutMkLst>
            <pc:docMk/>
            <pc:sldMasterMk cId="1025738492" sldId="2147483744"/>
            <pc:sldLayoutMk cId="2861271150" sldId="2147483787"/>
          </pc:sldLayoutMkLst>
        </pc:sldLayoutChg>
      </pc:sldMasterChg>
    </pc:docChg>
  </pc:docChgLst>
  <pc:docChgLst>
    <pc:chgData name="Wojciech Januszauskas" userId="283006d7-7365-4ce6-9b04-25a42527db96" providerId="ADAL" clId="{D2389E1F-29A3-4389-B9A8-CAC9D4BEDE24}"/>
    <pc:docChg chg="undo custSel addSld delSld modSld sldOrd">
      <pc:chgData name="Wojciech Januszauskas" userId="283006d7-7365-4ce6-9b04-25a42527db96" providerId="ADAL" clId="{D2389E1F-29A3-4389-B9A8-CAC9D4BEDE24}" dt="2022-05-12T22:41:21.751" v="518"/>
      <pc:docMkLst>
        <pc:docMk/>
      </pc:docMkLst>
      <pc:sldChg chg="addSp delSp modSp mod">
        <pc:chgData name="Wojciech Januszauskas" userId="283006d7-7365-4ce6-9b04-25a42527db96" providerId="ADAL" clId="{D2389E1F-29A3-4389-B9A8-CAC9D4BEDE24}" dt="2022-05-12T22:27:08.455" v="412" actId="1076"/>
        <pc:sldMkLst>
          <pc:docMk/>
          <pc:sldMk cId="993225140" sldId="260"/>
        </pc:sldMkLst>
        <pc:spChg chg="mod">
          <ac:chgData name="Wojciech Januszauskas" userId="283006d7-7365-4ce6-9b04-25a42527db96" providerId="ADAL" clId="{D2389E1F-29A3-4389-B9A8-CAC9D4BEDE24}" dt="2022-05-12T22:27:08.455" v="412" actId="1076"/>
          <ac:spMkLst>
            <pc:docMk/>
            <pc:sldMk cId="993225140" sldId="260"/>
            <ac:spMk id="3" creationId="{349D1470-B8DB-4529-A291-68577DB94AA9}"/>
          </ac:spMkLst>
        </pc:spChg>
        <pc:spChg chg="add del mod">
          <ac:chgData name="Wojciech Januszauskas" userId="283006d7-7365-4ce6-9b04-25a42527db96" providerId="ADAL" clId="{D2389E1F-29A3-4389-B9A8-CAC9D4BEDE24}" dt="2022-05-05T15:31:31.879" v="70"/>
          <ac:spMkLst>
            <pc:docMk/>
            <pc:sldMk cId="993225140" sldId="260"/>
            <ac:spMk id="5" creationId="{BBCCAC3E-D8A2-3EE9-B81A-872DC51B0482}"/>
          </ac:spMkLst>
        </pc:spChg>
        <pc:picChg chg="del">
          <ac:chgData name="Wojciech Januszauskas" userId="283006d7-7365-4ce6-9b04-25a42527db96" providerId="ADAL" clId="{D2389E1F-29A3-4389-B9A8-CAC9D4BEDE24}" dt="2022-05-05T15:31:30.136" v="69" actId="478"/>
          <ac:picMkLst>
            <pc:docMk/>
            <pc:sldMk cId="993225140" sldId="260"/>
            <ac:picMk id="6" creationId="{2AF06185-5775-48C4-B762-236C9F9D053D}"/>
          </ac:picMkLst>
        </pc:picChg>
        <pc:picChg chg="add mod">
          <ac:chgData name="Wojciech Januszauskas" userId="283006d7-7365-4ce6-9b04-25a42527db96" providerId="ADAL" clId="{D2389E1F-29A3-4389-B9A8-CAC9D4BEDE24}" dt="2022-05-05T15:31:33.584" v="71" actId="27614"/>
          <ac:picMkLst>
            <pc:docMk/>
            <pc:sldMk cId="993225140" sldId="260"/>
            <ac:picMk id="8" creationId="{01033228-D73F-192E-675D-D2054C48C09A}"/>
          </ac:picMkLst>
        </pc:picChg>
      </pc:sldChg>
      <pc:sldChg chg="addSp delSp modSp mod">
        <pc:chgData name="Wojciech Januszauskas" userId="283006d7-7365-4ce6-9b04-25a42527db96" providerId="ADAL" clId="{D2389E1F-29A3-4389-B9A8-CAC9D4BEDE24}" dt="2022-05-05T15:26:12.805" v="68" actId="962"/>
        <pc:sldMkLst>
          <pc:docMk/>
          <pc:sldMk cId="4064712738" sldId="261"/>
        </pc:sldMkLst>
        <pc:spChg chg="mod">
          <ac:chgData name="Wojciech Januszauskas" userId="283006d7-7365-4ce6-9b04-25a42527db96" providerId="ADAL" clId="{D2389E1F-29A3-4389-B9A8-CAC9D4BEDE24}" dt="2022-05-05T14:27:27.492" v="13" actId="1076"/>
          <ac:spMkLst>
            <pc:docMk/>
            <pc:sldMk cId="4064712738" sldId="261"/>
            <ac:spMk id="2" creationId="{4779743A-EFEF-4384-9E1E-28D01039DE35}"/>
          </ac:spMkLst>
        </pc:spChg>
        <pc:spChg chg="del">
          <ac:chgData name="Wojciech Januszauskas" userId="283006d7-7365-4ce6-9b04-25a42527db96" providerId="ADAL" clId="{D2389E1F-29A3-4389-B9A8-CAC9D4BEDE24}" dt="2022-05-05T14:27:03.850" v="6" actId="478"/>
          <ac:spMkLst>
            <pc:docMk/>
            <pc:sldMk cId="4064712738" sldId="261"/>
            <ac:spMk id="6" creationId="{46AC901D-2540-4EA9-B629-DBC0622AF9C8}"/>
          </ac:spMkLst>
        </pc:spChg>
        <pc:picChg chg="add del mod ord">
          <ac:chgData name="Wojciech Januszauskas" userId="283006d7-7365-4ce6-9b04-25a42527db96" providerId="ADAL" clId="{D2389E1F-29A3-4389-B9A8-CAC9D4BEDE24}" dt="2022-05-05T15:25:09.616" v="64" actId="478"/>
          <ac:picMkLst>
            <pc:docMk/>
            <pc:sldMk cId="4064712738" sldId="261"/>
            <ac:picMk id="4" creationId="{DD85462A-0F24-BE16-AFF2-523588594773}"/>
          </ac:picMkLst>
        </pc:picChg>
        <pc:picChg chg="add mod ord">
          <ac:chgData name="Wojciech Januszauskas" userId="283006d7-7365-4ce6-9b04-25a42527db96" providerId="ADAL" clId="{D2389E1F-29A3-4389-B9A8-CAC9D4BEDE24}" dt="2022-05-05T15:26:12.805" v="68" actId="962"/>
          <ac:picMkLst>
            <pc:docMk/>
            <pc:sldMk cId="4064712738" sldId="261"/>
            <ac:picMk id="7" creationId="{64146B9E-DAE3-66D6-D700-6AD9DF5A8E1C}"/>
          </ac:picMkLst>
        </pc:picChg>
      </pc:sldChg>
      <pc:sldChg chg="addSp delSp modSp mod ord modShow">
        <pc:chgData name="Wojciech Januszauskas" userId="283006d7-7365-4ce6-9b04-25a42527db96" providerId="ADAL" clId="{D2389E1F-29A3-4389-B9A8-CAC9D4BEDE24}" dt="2022-05-05T16:02:35.827" v="355"/>
        <pc:sldMkLst>
          <pc:docMk/>
          <pc:sldMk cId="1694416308" sldId="262"/>
        </pc:sldMkLst>
        <pc:spChg chg="add del mod">
          <ac:chgData name="Wojciech Januszauskas" userId="283006d7-7365-4ce6-9b04-25a42527db96" providerId="ADAL" clId="{D2389E1F-29A3-4389-B9A8-CAC9D4BEDE24}" dt="2022-05-05T16:01:22.104" v="324"/>
          <ac:spMkLst>
            <pc:docMk/>
            <pc:sldMk cId="1694416308" sldId="262"/>
            <ac:spMk id="6" creationId="{C8997E3C-DA0F-0972-B8AA-4A43BEE717C6}"/>
          </ac:spMkLst>
        </pc:spChg>
        <pc:spChg chg="add del mod">
          <ac:chgData name="Wojciech Januszauskas" userId="283006d7-7365-4ce6-9b04-25a42527db96" providerId="ADAL" clId="{D2389E1F-29A3-4389-B9A8-CAC9D4BEDE24}" dt="2022-05-05T16:01:22.104" v="324"/>
          <ac:spMkLst>
            <pc:docMk/>
            <pc:sldMk cId="1694416308" sldId="262"/>
            <ac:spMk id="7" creationId="{1F38CE9A-16CF-DA54-F47C-B4A1848078DC}"/>
          </ac:spMkLst>
        </pc:spChg>
        <pc:spChg chg="add del mod">
          <ac:chgData name="Wojciech Januszauskas" userId="283006d7-7365-4ce6-9b04-25a42527db96" providerId="ADAL" clId="{D2389E1F-29A3-4389-B9A8-CAC9D4BEDE24}" dt="2022-05-05T16:01:22.104" v="324"/>
          <ac:spMkLst>
            <pc:docMk/>
            <pc:sldMk cId="1694416308" sldId="262"/>
            <ac:spMk id="9" creationId="{DECF73DD-E22F-5C41-462B-5ABA417033EF}"/>
          </ac:spMkLst>
        </pc:spChg>
        <pc:spChg chg="add del mod">
          <ac:chgData name="Wojciech Januszauskas" userId="283006d7-7365-4ce6-9b04-25a42527db96" providerId="ADAL" clId="{D2389E1F-29A3-4389-B9A8-CAC9D4BEDE24}" dt="2022-05-05T16:01:22.104" v="324"/>
          <ac:spMkLst>
            <pc:docMk/>
            <pc:sldMk cId="1694416308" sldId="262"/>
            <ac:spMk id="10" creationId="{473F397F-5042-032F-921D-11055EDC142E}"/>
          </ac:spMkLst>
        </pc:spChg>
        <pc:spChg chg="add del mod">
          <ac:chgData name="Wojciech Januszauskas" userId="283006d7-7365-4ce6-9b04-25a42527db96" providerId="ADAL" clId="{D2389E1F-29A3-4389-B9A8-CAC9D4BEDE24}" dt="2022-05-05T16:01:22.104" v="324"/>
          <ac:spMkLst>
            <pc:docMk/>
            <pc:sldMk cId="1694416308" sldId="262"/>
            <ac:spMk id="11" creationId="{81699E80-14C3-748D-BCDD-0000E3F1C44C}"/>
          </ac:spMkLst>
        </pc:spChg>
        <pc:picChg chg="add del mod">
          <ac:chgData name="Wojciech Januszauskas" userId="283006d7-7365-4ce6-9b04-25a42527db96" providerId="ADAL" clId="{D2389E1F-29A3-4389-B9A8-CAC9D4BEDE24}" dt="2022-05-05T16:01:22.104" v="324"/>
          <ac:picMkLst>
            <pc:docMk/>
            <pc:sldMk cId="1694416308" sldId="262"/>
            <ac:picMk id="5" creationId="{9536311C-4D68-2197-257F-EFF944636BA0}"/>
          </ac:picMkLst>
        </pc:picChg>
      </pc:sldChg>
      <pc:sldChg chg="modSp mod">
        <pc:chgData name="Wojciech Januszauskas" userId="283006d7-7365-4ce6-9b04-25a42527db96" providerId="ADAL" clId="{D2389E1F-29A3-4389-B9A8-CAC9D4BEDE24}" dt="2022-05-05T15:45:40.504" v="174" actId="403"/>
        <pc:sldMkLst>
          <pc:docMk/>
          <pc:sldMk cId="4179577170" sldId="271"/>
        </pc:sldMkLst>
        <pc:spChg chg="mod">
          <ac:chgData name="Wojciech Januszauskas" userId="283006d7-7365-4ce6-9b04-25a42527db96" providerId="ADAL" clId="{D2389E1F-29A3-4389-B9A8-CAC9D4BEDE24}" dt="2022-05-05T15:45:40.504" v="174" actId="403"/>
          <ac:spMkLst>
            <pc:docMk/>
            <pc:sldMk cId="4179577170" sldId="271"/>
            <ac:spMk id="3" creationId="{323F7772-378D-4477-9246-2CA147EE7021}"/>
          </ac:spMkLst>
        </pc:spChg>
      </pc:sldChg>
      <pc:sldChg chg="addSp modSp mod">
        <pc:chgData name="Wojciech Januszauskas" userId="283006d7-7365-4ce6-9b04-25a42527db96" providerId="ADAL" clId="{D2389E1F-29A3-4389-B9A8-CAC9D4BEDE24}" dt="2022-05-12T22:28:08.505" v="419" actId="20577"/>
        <pc:sldMkLst>
          <pc:docMk/>
          <pc:sldMk cId="3470940683" sldId="272"/>
        </pc:sldMkLst>
        <pc:spChg chg="add mod">
          <ac:chgData name="Wojciech Januszauskas" userId="283006d7-7365-4ce6-9b04-25a42527db96" providerId="ADAL" clId="{D2389E1F-29A3-4389-B9A8-CAC9D4BEDE24}" dt="2022-05-05T14:32:00.366" v="36" actId="164"/>
          <ac:spMkLst>
            <pc:docMk/>
            <pc:sldMk cId="3470940683" sldId="272"/>
            <ac:spMk id="2" creationId="{4AEE1946-3FFC-EA09-365F-81169079404A}"/>
          </ac:spMkLst>
        </pc:spChg>
        <pc:spChg chg="mod">
          <ac:chgData name="Wojciech Januszauskas" userId="283006d7-7365-4ce6-9b04-25a42527db96" providerId="ADAL" clId="{D2389E1F-29A3-4389-B9A8-CAC9D4BEDE24}" dt="2022-05-12T22:28:08.505" v="419" actId="20577"/>
          <ac:spMkLst>
            <pc:docMk/>
            <pc:sldMk cId="3470940683" sldId="272"/>
            <ac:spMk id="5" creationId="{A1C6AE89-BF4C-87A0-F41D-69816C574D28}"/>
          </ac:spMkLst>
        </pc:spChg>
        <pc:grpChg chg="add mod ord">
          <ac:chgData name="Wojciech Januszauskas" userId="283006d7-7365-4ce6-9b04-25a42527db96" providerId="ADAL" clId="{D2389E1F-29A3-4389-B9A8-CAC9D4BEDE24}" dt="2022-05-05T14:32:03.039" v="37" actId="167"/>
          <ac:grpSpMkLst>
            <pc:docMk/>
            <pc:sldMk cId="3470940683" sldId="272"/>
            <ac:grpSpMk id="8" creationId="{002F9A64-8126-B513-51B4-EA6F17CF8C90}"/>
          </ac:grpSpMkLst>
        </pc:grpChg>
        <pc:picChg chg="mod">
          <ac:chgData name="Wojciech Januszauskas" userId="283006d7-7365-4ce6-9b04-25a42527db96" providerId="ADAL" clId="{D2389E1F-29A3-4389-B9A8-CAC9D4BEDE24}" dt="2022-05-05T14:32:00.366" v="36" actId="164"/>
          <ac:picMkLst>
            <pc:docMk/>
            <pc:sldMk cId="3470940683" sldId="272"/>
            <ac:picMk id="4" creationId="{8073F56B-8DC3-40D3-A4A1-B6118681C6AD}"/>
          </ac:picMkLst>
        </pc:picChg>
        <pc:picChg chg="add mod ord">
          <ac:chgData name="Wojciech Januszauskas" userId="283006d7-7365-4ce6-9b04-25a42527db96" providerId="ADAL" clId="{D2389E1F-29A3-4389-B9A8-CAC9D4BEDE24}" dt="2022-05-05T14:31:31.590" v="32" actId="1038"/>
          <ac:picMkLst>
            <pc:docMk/>
            <pc:sldMk cId="3470940683" sldId="272"/>
            <ac:picMk id="6" creationId="{DA2934B9-895C-B82D-8D92-2345C98DD8B4}"/>
          </ac:picMkLst>
        </pc:picChg>
      </pc:sldChg>
      <pc:sldChg chg="modSp del mod">
        <pc:chgData name="Wojciech Januszauskas" userId="283006d7-7365-4ce6-9b04-25a42527db96" providerId="ADAL" clId="{D2389E1F-29A3-4389-B9A8-CAC9D4BEDE24}" dt="2022-05-12T22:31:28.429" v="444" actId="47"/>
        <pc:sldMkLst>
          <pc:docMk/>
          <pc:sldMk cId="139074662" sldId="273"/>
        </pc:sldMkLst>
        <pc:picChg chg="mod">
          <ac:chgData name="Wojciech Januszauskas" userId="283006d7-7365-4ce6-9b04-25a42527db96" providerId="ADAL" clId="{D2389E1F-29A3-4389-B9A8-CAC9D4BEDE24}" dt="2022-05-12T22:26:01.133" v="402" actId="14100"/>
          <ac:picMkLst>
            <pc:docMk/>
            <pc:sldMk cId="139074662" sldId="273"/>
            <ac:picMk id="10" creationId="{8A761F32-DBCA-B01B-701F-A81AE9FC7CD2}"/>
          </ac:picMkLst>
        </pc:picChg>
      </pc:sldChg>
      <pc:sldChg chg="delSp mod modShow">
        <pc:chgData name="Wojciech Januszauskas" userId="283006d7-7365-4ce6-9b04-25a42527db96" providerId="ADAL" clId="{D2389E1F-29A3-4389-B9A8-CAC9D4BEDE24}" dt="2022-05-05T15:41:41.004" v="135" actId="729"/>
        <pc:sldMkLst>
          <pc:docMk/>
          <pc:sldMk cId="3003799999" sldId="278"/>
        </pc:sldMkLst>
        <pc:spChg chg="del">
          <ac:chgData name="Wojciech Januszauskas" userId="283006d7-7365-4ce6-9b04-25a42527db96" providerId="ADAL" clId="{D2389E1F-29A3-4389-B9A8-CAC9D4BEDE24}" dt="2022-05-05T15:33:13.706" v="82" actId="478"/>
          <ac:spMkLst>
            <pc:docMk/>
            <pc:sldMk cId="3003799999" sldId="278"/>
            <ac:spMk id="2" creationId="{631898A3-FBBD-42E9-B334-A4CC655853CB}"/>
          </ac:spMkLst>
        </pc:spChg>
      </pc:sldChg>
      <pc:sldChg chg="modSp mod">
        <pc:chgData name="Wojciech Januszauskas" userId="283006d7-7365-4ce6-9b04-25a42527db96" providerId="ADAL" clId="{D2389E1F-29A3-4389-B9A8-CAC9D4BEDE24}" dt="2022-05-05T15:46:04.961" v="180" actId="1037"/>
        <pc:sldMkLst>
          <pc:docMk/>
          <pc:sldMk cId="2662871303" sldId="279"/>
        </pc:sldMkLst>
        <pc:spChg chg="mod">
          <ac:chgData name="Wojciech Januszauskas" userId="283006d7-7365-4ce6-9b04-25a42527db96" providerId="ADAL" clId="{D2389E1F-29A3-4389-B9A8-CAC9D4BEDE24}" dt="2022-05-05T15:46:04.961" v="180" actId="1037"/>
          <ac:spMkLst>
            <pc:docMk/>
            <pc:sldMk cId="2662871303" sldId="279"/>
            <ac:spMk id="4" creationId="{EEA1B640-F14A-4E7A-8C31-5AFA69D1D445}"/>
          </ac:spMkLst>
        </pc:spChg>
      </pc:sldChg>
      <pc:sldChg chg="addSp delSp modSp mod">
        <pc:chgData name="Wojciech Januszauskas" userId="283006d7-7365-4ce6-9b04-25a42527db96" providerId="ADAL" clId="{D2389E1F-29A3-4389-B9A8-CAC9D4BEDE24}" dt="2022-05-05T15:24:32.609" v="63" actId="1036"/>
        <pc:sldMkLst>
          <pc:docMk/>
          <pc:sldMk cId="3511585849" sldId="280"/>
        </pc:sldMkLst>
        <pc:spChg chg="add del mod">
          <ac:chgData name="Wojciech Januszauskas" userId="283006d7-7365-4ce6-9b04-25a42527db96" providerId="ADAL" clId="{D2389E1F-29A3-4389-B9A8-CAC9D4BEDE24}" dt="2022-05-05T15:23:35.170" v="39" actId="478"/>
          <ac:spMkLst>
            <pc:docMk/>
            <pc:sldMk cId="3511585849" sldId="280"/>
            <ac:spMk id="4" creationId="{9E9F410D-A761-CC37-756A-08EC3D03BC17}"/>
          </ac:spMkLst>
        </pc:spChg>
        <pc:picChg chg="add mod">
          <ac:chgData name="Wojciech Januszauskas" userId="283006d7-7365-4ce6-9b04-25a42527db96" providerId="ADAL" clId="{D2389E1F-29A3-4389-B9A8-CAC9D4BEDE24}" dt="2022-05-05T15:24:01.647" v="47" actId="1076"/>
          <ac:picMkLst>
            <pc:docMk/>
            <pc:sldMk cId="3511585849" sldId="280"/>
            <ac:picMk id="7" creationId="{DBF08E61-C9A4-1CC6-2CB9-78461C757659}"/>
          </ac:picMkLst>
        </pc:picChg>
        <pc:picChg chg="del">
          <ac:chgData name="Wojciech Januszauskas" userId="283006d7-7365-4ce6-9b04-25a42527db96" providerId="ADAL" clId="{D2389E1F-29A3-4389-B9A8-CAC9D4BEDE24}" dt="2022-05-05T15:23:33.923" v="38" actId="478"/>
          <ac:picMkLst>
            <pc:docMk/>
            <pc:sldMk cId="3511585849" sldId="280"/>
            <ac:picMk id="8" creationId="{BF4D8025-C4BF-4F15-BA6B-BB6629DD4C35}"/>
          </ac:picMkLst>
        </pc:picChg>
        <pc:picChg chg="add mod">
          <ac:chgData name="Wojciech Januszauskas" userId="283006d7-7365-4ce6-9b04-25a42527db96" providerId="ADAL" clId="{D2389E1F-29A3-4389-B9A8-CAC9D4BEDE24}" dt="2022-05-05T15:24:32.609" v="63" actId="1036"/>
          <ac:picMkLst>
            <pc:docMk/>
            <pc:sldMk cId="3511585849" sldId="280"/>
            <ac:picMk id="9" creationId="{7204A82F-A8E5-3787-5854-A18A5AA2CF98}"/>
          </ac:picMkLst>
        </pc:picChg>
      </pc:sldChg>
      <pc:sldChg chg="addSp delSp modSp mod">
        <pc:chgData name="Wojciech Januszauskas" userId="283006d7-7365-4ce6-9b04-25a42527db96" providerId="ADAL" clId="{D2389E1F-29A3-4389-B9A8-CAC9D4BEDE24}" dt="2022-05-05T15:32:48.720" v="78" actId="962"/>
        <pc:sldMkLst>
          <pc:docMk/>
          <pc:sldMk cId="3536163839" sldId="281"/>
        </pc:sldMkLst>
        <pc:spChg chg="add del mod">
          <ac:chgData name="Wojciech Januszauskas" userId="283006d7-7365-4ce6-9b04-25a42527db96" providerId="ADAL" clId="{D2389E1F-29A3-4389-B9A8-CAC9D4BEDE24}" dt="2022-05-05T15:31:46.199" v="73" actId="478"/>
          <ac:spMkLst>
            <pc:docMk/>
            <pc:sldMk cId="3536163839" sldId="281"/>
            <ac:spMk id="3" creationId="{F4A6EBDC-9E1C-FCF8-A702-294BB8A4A9C9}"/>
          </ac:spMkLst>
        </pc:spChg>
        <pc:picChg chg="add mod">
          <ac:chgData name="Wojciech Januszauskas" userId="283006d7-7365-4ce6-9b04-25a42527db96" providerId="ADAL" clId="{D2389E1F-29A3-4389-B9A8-CAC9D4BEDE24}" dt="2022-05-05T15:32:48.720" v="78" actId="962"/>
          <ac:picMkLst>
            <pc:docMk/>
            <pc:sldMk cId="3536163839" sldId="281"/>
            <ac:picMk id="6" creationId="{13994E1D-A697-163F-5E64-CC840AD2D2AA}"/>
          </ac:picMkLst>
        </pc:picChg>
        <pc:picChg chg="del">
          <ac:chgData name="Wojciech Januszauskas" userId="283006d7-7365-4ce6-9b04-25a42527db96" providerId="ADAL" clId="{D2389E1F-29A3-4389-B9A8-CAC9D4BEDE24}" dt="2022-05-05T15:31:44.375" v="72" actId="478"/>
          <ac:picMkLst>
            <pc:docMk/>
            <pc:sldMk cId="3536163839" sldId="281"/>
            <ac:picMk id="8" creationId="{5DB68B6C-DDB0-439F-8D21-4620774CD286}"/>
          </ac:picMkLst>
        </pc:picChg>
      </pc:sldChg>
      <pc:sldChg chg="mod modShow">
        <pc:chgData name="Wojciech Januszauskas" userId="283006d7-7365-4ce6-9b04-25a42527db96" providerId="ADAL" clId="{D2389E1F-29A3-4389-B9A8-CAC9D4BEDE24}" dt="2022-05-05T16:02:40.022" v="356" actId="729"/>
        <pc:sldMkLst>
          <pc:docMk/>
          <pc:sldMk cId="2520401551" sldId="383"/>
        </pc:sldMkLst>
      </pc:sldChg>
      <pc:sldChg chg="addSp delSp modSp mod">
        <pc:chgData name="Wojciech Januszauskas" userId="283006d7-7365-4ce6-9b04-25a42527db96" providerId="ADAL" clId="{D2389E1F-29A3-4389-B9A8-CAC9D4BEDE24}" dt="2022-05-05T15:33:06.500" v="81"/>
        <pc:sldMkLst>
          <pc:docMk/>
          <pc:sldMk cId="52865671" sldId="384"/>
        </pc:sldMkLst>
        <pc:spChg chg="add del mod">
          <ac:chgData name="Wojciech Januszauskas" userId="283006d7-7365-4ce6-9b04-25a42527db96" providerId="ADAL" clId="{D2389E1F-29A3-4389-B9A8-CAC9D4BEDE24}" dt="2022-05-05T15:32:54.888" v="80" actId="478"/>
          <ac:spMkLst>
            <pc:docMk/>
            <pc:sldMk cId="52865671" sldId="384"/>
            <ac:spMk id="3" creationId="{DCD2DFC0-94C8-E56F-E72C-EC14F2FF077F}"/>
          </ac:spMkLst>
        </pc:spChg>
        <pc:picChg chg="del">
          <ac:chgData name="Wojciech Januszauskas" userId="283006d7-7365-4ce6-9b04-25a42527db96" providerId="ADAL" clId="{D2389E1F-29A3-4389-B9A8-CAC9D4BEDE24}" dt="2022-05-05T15:32:53.883" v="79" actId="478"/>
          <ac:picMkLst>
            <pc:docMk/>
            <pc:sldMk cId="52865671" sldId="384"/>
            <ac:picMk id="8" creationId="{5DB68B6C-DDB0-439F-8D21-4620774CD286}"/>
          </ac:picMkLst>
        </pc:picChg>
        <pc:picChg chg="add mod">
          <ac:chgData name="Wojciech Januszauskas" userId="283006d7-7365-4ce6-9b04-25a42527db96" providerId="ADAL" clId="{D2389E1F-29A3-4389-B9A8-CAC9D4BEDE24}" dt="2022-05-05T15:33:06.500" v="81"/>
          <ac:picMkLst>
            <pc:docMk/>
            <pc:sldMk cId="52865671" sldId="384"/>
            <ac:picMk id="9" creationId="{B1FEBC40-E578-1A75-9D60-28FC7684BABC}"/>
          </ac:picMkLst>
        </pc:picChg>
      </pc:sldChg>
      <pc:sldChg chg="delSp mod modShow">
        <pc:chgData name="Wojciech Januszauskas" userId="283006d7-7365-4ce6-9b04-25a42527db96" providerId="ADAL" clId="{D2389E1F-29A3-4389-B9A8-CAC9D4BEDE24}" dt="2022-05-05T15:45:05.452" v="167" actId="729"/>
        <pc:sldMkLst>
          <pc:docMk/>
          <pc:sldMk cId="3693377723" sldId="385"/>
        </pc:sldMkLst>
        <pc:spChg chg="del">
          <ac:chgData name="Wojciech Januszauskas" userId="283006d7-7365-4ce6-9b04-25a42527db96" providerId="ADAL" clId="{D2389E1F-29A3-4389-B9A8-CAC9D4BEDE24}" dt="2022-05-05T15:41:47.934" v="136" actId="478"/>
          <ac:spMkLst>
            <pc:docMk/>
            <pc:sldMk cId="3693377723" sldId="385"/>
            <ac:spMk id="2" creationId="{631898A3-FBBD-42E9-B334-A4CC655853CB}"/>
          </ac:spMkLst>
        </pc:spChg>
      </pc:sldChg>
      <pc:sldChg chg="modSp mod">
        <pc:chgData name="Wojciech Januszauskas" userId="283006d7-7365-4ce6-9b04-25a42527db96" providerId="ADAL" clId="{D2389E1F-29A3-4389-B9A8-CAC9D4BEDE24}" dt="2022-05-12T22:27:38.623" v="414" actId="255"/>
        <pc:sldMkLst>
          <pc:docMk/>
          <pc:sldMk cId="1018168325" sldId="418"/>
        </pc:sldMkLst>
        <pc:spChg chg="mod">
          <ac:chgData name="Wojciech Januszauskas" userId="283006d7-7365-4ce6-9b04-25a42527db96" providerId="ADAL" clId="{D2389E1F-29A3-4389-B9A8-CAC9D4BEDE24}" dt="2022-05-12T22:27:38.623" v="414" actId="255"/>
          <ac:spMkLst>
            <pc:docMk/>
            <pc:sldMk cId="1018168325" sldId="418"/>
            <ac:spMk id="7" creationId="{29BA47FE-F463-4048-91EC-C498FBDDA15C}"/>
          </ac:spMkLst>
        </pc:spChg>
      </pc:sldChg>
      <pc:sldChg chg="addSp delSp modSp mod modShow">
        <pc:chgData name="Wojciech Januszauskas" userId="283006d7-7365-4ce6-9b04-25a42527db96" providerId="ADAL" clId="{D2389E1F-29A3-4389-B9A8-CAC9D4BEDE24}" dt="2022-05-12T22:34:56.919" v="467" actId="729"/>
        <pc:sldMkLst>
          <pc:docMk/>
          <pc:sldMk cId="3848131751" sldId="420"/>
        </pc:sldMkLst>
        <pc:picChg chg="add del mod ord">
          <ac:chgData name="Wojciech Januszauskas" userId="283006d7-7365-4ce6-9b04-25a42527db96" providerId="ADAL" clId="{D2389E1F-29A3-4389-B9A8-CAC9D4BEDE24}" dt="2022-05-12T22:33:45.019" v="450" actId="478"/>
          <ac:picMkLst>
            <pc:docMk/>
            <pc:sldMk cId="3848131751" sldId="420"/>
            <ac:picMk id="6" creationId="{9E858311-E027-0E50-DA68-6BE63A6DEE3C}"/>
          </ac:picMkLst>
        </pc:picChg>
      </pc:sldChg>
      <pc:sldChg chg="addSp delSp modSp add mod">
        <pc:chgData name="Wojciech Januszauskas" userId="283006d7-7365-4ce6-9b04-25a42527db96" providerId="ADAL" clId="{D2389E1F-29A3-4389-B9A8-CAC9D4BEDE24}" dt="2022-05-05T15:44:59.178" v="166" actId="12"/>
        <pc:sldMkLst>
          <pc:docMk/>
          <pc:sldMk cId="975353332" sldId="421"/>
        </pc:sldMkLst>
        <pc:spChg chg="del mod topLvl">
          <ac:chgData name="Wojciech Januszauskas" userId="283006d7-7365-4ce6-9b04-25a42527db96" providerId="ADAL" clId="{D2389E1F-29A3-4389-B9A8-CAC9D4BEDE24}" dt="2022-05-05T15:34:55.880" v="86" actId="478"/>
          <ac:spMkLst>
            <pc:docMk/>
            <pc:sldMk cId="975353332" sldId="421"/>
            <ac:spMk id="5" creationId="{DE1B1AB7-606D-B817-408A-1533401A5C23}"/>
          </ac:spMkLst>
        </pc:spChg>
        <pc:spChg chg="mod topLvl">
          <ac:chgData name="Wojciech Januszauskas" userId="283006d7-7365-4ce6-9b04-25a42527db96" providerId="ADAL" clId="{D2389E1F-29A3-4389-B9A8-CAC9D4BEDE24}" dt="2022-05-05T15:44:56.649" v="165" actId="12"/>
          <ac:spMkLst>
            <pc:docMk/>
            <pc:sldMk cId="975353332" sldId="421"/>
            <ac:spMk id="6" creationId="{1ADA041E-74EB-0C39-C6EA-8962C66B9CE8}"/>
          </ac:spMkLst>
        </pc:spChg>
        <pc:spChg chg="mod topLvl">
          <ac:chgData name="Wojciech Januszauskas" userId="283006d7-7365-4ce6-9b04-25a42527db96" providerId="ADAL" clId="{D2389E1F-29A3-4389-B9A8-CAC9D4BEDE24}" dt="2022-05-05T15:44:59.178" v="166" actId="12"/>
          <ac:spMkLst>
            <pc:docMk/>
            <pc:sldMk cId="975353332" sldId="421"/>
            <ac:spMk id="7" creationId="{1C888DB7-39EC-B1CF-764F-7882234E9032}"/>
          </ac:spMkLst>
        </pc:spChg>
        <pc:spChg chg="del mod topLvl">
          <ac:chgData name="Wojciech Januszauskas" userId="283006d7-7365-4ce6-9b04-25a42527db96" providerId="ADAL" clId="{D2389E1F-29A3-4389-B9A8-CAC9D4BEDE24}" dt="2022-05-05T15:38:55.244" v="112" actId="478"/>
          <ac:spMkLst>
            <pc:docMk/>
            <pc:sldMk cId="975353332" sldId="421"/>
            <ac:spMk id="8" creationId="{E54DFD15-3961-74CF-9880-AD42645AAFB2}"/>
          </ac:spMkLst>
        </pc:spChg>
        <pc:spChg chg="del mod topLvl">
          <ac:chgData name="Wojciech Januszauskas" userId="283006d7-7365-4ce6-9b04-25a42527db96" providerId="ADAL" clId="{D2389E1F-29A3-4389-B9A8-CAC9D4BEDE24}" dt="2022-05-05T15:39:18.572" v="115" actId="478"/>
          <ac:spMkLst>
            <pc:docMk/>
            <pc:sldMk cId="975353332" sldId="421"/>
            <ac:spMk id="9" creationId="{AFAB0F91-9C36-3CDB-E41C-BEFFCC5D4E08}"/>
          </ac:spMkLst>
        </pc:spChg>
        <pc:spChg chg="del mod topLvl">
          <ac:chgData name="Wojciech Januszauskas" userId="283006d7-7365-4ce6-9b04-25a42527db96" providerId="ADAL" clId="{D2389E1F-29A3-4389-B9A8-CAC9D4BEDE24}" dt="2022-05-05T15:41:18.974" v="132" actId="478"/>
          <ac:spMkLst>
            <pc:docMk/>
            <pc:sldMk cId="975353332" sldId="421"/>
            <ac:spMk id="10" creationId="{32737710-4EB1-617D-CA08-29BAD44AC839}"/>
          </ac:spMkLst>
        </pc:spChg>
        <pc:grpChg chg="del mod">
          <ac:chgData name="Wojciech Januszauskas" userId="283006d7-7365-4ce6-9b04-25a42527db96" providerId="ADAL" clId="{D2389E1F-29A3-4389-B9A8-CAC9D4BEDE24}" dt="2022-05-05T15:34:53.852" v="85" actId="165"/>
          <ac:grpSpMkLst>
            <pc:docMk/>
            <pc:sldMk cId="975353332" sldId="421"/>
            <ac:grpSpMk id="2" creationId="{19C10DFA-1E0D-1263-F6C5-3E67648E6BD4}"/>
          </ac:grpSpMkLst>
        </pc:grpChg>
        <pc:graphicFrameChg chg="del">
          <ac:chgData name="Wojciech Januszauskas" userId="283006d7-7365-4ce6-9b04-25a42527db96" providerId="ADAL" clId="{D2389E1F-29A3-4389-B9A8-CAC9D4BEDE24}" dt="2022-05-05T15:34:49.653" v="84" actId="18245"/>
          <ac:graphicFrameMkLst>
            <pc:docMk/>
            <pc:sldMk cId="975353332" sldId="421"/>
            <ac:graphicFrameMk id="4" creationId="{24D0F8C5-4145-4B7C-99E7-DA5123A61955}"/>
          </ac:graphicFrameMkLst>
        </pc:graphicFrameChg>
        <pc:picChg chg="add del mod">
          <ac:chgData name="Wojciech Januszauskas" userId="283006d7-7365-4ce6-9b04-25a42527db96" providerId="ADAL" clId="{D2389E1F-29A3-4389-B9A8-CAC9D4BEDE24}" dt="2022-05-05T15:35:10.761" v="93" actId="478"/>
          <ac:picMkLst>
            <pc:docMk/>
            <pc:sldMk cId="975353332" sldId="421"/>
            <ac:picMk id="12" creationId="{87834964-21DA-F52F-7975-26281C0063A9}"/>
          </ac:picMkLst>
        </pc:picChg>
        <pc:picChg chg="add del mod">
          <ac:chgData name="Wojciech Januszauskas" userId="283006d7-7365-4ce6-9b04-25a42527db96" providerId="ADAL" clId="{D2389E1F-29A3-4389-B9A8-CAC9D4BEDE24}" dt="2022-05-05T15:38:01.770" v="102" actId="478"/>
          <ac:picMkLst>
            <pc:docMk/>
            <pc:sldMk cId="975353332" sldId="421"/>
            <ac:picMk id="14" creationId="{55E44990-AB54-F387-48E5-D1CB368710FE}"/>
          </ac:picMkLst>
        </pc:picChg>
        <pc:picChg chg="add mod ord">
          <ac:chgData name="Wojciech Januszauskas" userId="283006d7-7365-4ce6-9b04-25a42527db96" providerId="ADAL" clId="{D2389E1F-29A3-4389-B9A8-CAC9D4BEDE24}" dt="2022-05-05T15:40:59.299" v="128" actId="1076"/>
          <ac:picMkLst>
            <pc:docMk/>
            <pc:sldMk cId="975353332" sldId="421"/>
            <ac:picMk id="16" creationId="{C02D6400-5469-CDB6-0FD8-9CC0E35AA81F}"/>
          </ac:picMkLst>
        </pc:picChg>
        <pc:picChg chg="add del mod ord">
          <ac:chgData name="Wojciech Januszauskas" userId="283006d7-7365-4ce6-9b04-25a42527db96" providerId="ADAL" clId="{D2389E1F-29A3-4389-B9A8-CAC9D4BEDE24}" dt="2022-05-05T15:43:20.015" v="143" actId="478"/>
          <ac:picMkLst>
            <pc:docMk/>
            <pc:sldMk cId="975353332" sldId="421"/>
            <ac:picMk id="18" creationId="{B16528C4-EADF-8A28-6BF1-8B5BB6455183}"/>
          </ac:picMkLst>
        </pc:picChg>
        <pc:picChg chg="add mod ord">
          <ac:chgData name="Wojciech Januszauskas" userId="283006d7-7365-4ce6-9b04-25a42527db96" providerId="ADAL" clId="{D2389E1F-29A3-4389-B9A8-CAC9D4BEDE24}" dt="2022-05-05T15:43:37.444" v="145" actId="14861"/>
          <ac:picMkLst>
            <pc:docMk/>
            <pc:sldMk cId="975353332" sldId="421"/>
            <ac:picMk id="20" creationId="{5AABE2D7-3264-175D-2773-C9FCDA4CECE6}"/>
          </ac:picMkLst>
        </pc:picChg>
      </pc:sldChg>
      <pc:sldChg chg="addSp delSp modSp add mod">
        <pc:chgData name="Wojciech Januszauskas" userId="283006d7-7365-4ce6-9b04-25a42527db96" providerId="ADAL" clId="{D2389E1F-29A3-4389-B9A8-CAC9D4BEDE24}" dt="2022-05-05T15:44:50.230" v="164" actId="12"/>
        <pc:sldMkLst>
          <pc:docMk/>
          <pc:sldMk cId="2485994106" sldId="422"/>
        </pc:sldMkLst>
        <pc:spChg chg="del mod">
          <ac:chgData name="Wojciech Januszauskas" userId="283006d7-7365-4ce6-9b04-25a42527db96" providerId="ADAL" clId="{D2389E1F-29A3-4389-B9A8-CAC9D4BEDE24}" dt="2022-05-05T15:44:11.711" v="148" actId="478"/>
          <ac:spMkLst>
            <pc:docMk/>
            <pc:sldMk cId="2485994106" sldId="422"/>
            <ac:spMk id="5" creationId="{C9819FC7-3EC0-A9C2-56BD-2F0D7E370582}"/>
          </ac:spMkLst>
        </pc:spChg>
        <pc:spChg chg="mod topLvl">
          <ac:chgData name="Wojciech Januszauskas" userId="283006d7-7365-4ce6-9b04-25a42527db96" providerId="ADAL" clId="{D2389E1F-29A3-4389-B9A8-CAC9D4BEDE24}" dt="2022-05-05T15:44:50.230" v="164" actId="12"/>
          <ac:spMkLst>
            <pc:docMk/>
            <pc:sldMk cId="2485994106" sldId="422"/>
            <ac:spMk id="6" creationId="{6AB7CE1F-388B-BE43-033E-A6B780DFB708}"/>
          </ac:spMkLst>
        </pc:spChg>
        <pc:spChg chg="mod topLvl">
          <ac:chgData name="Wojciech Januszauskas" userId="283006d7-7365-4ce6-9b04-25a42527db96" providerId="ADAL" clId="{D2389E1F-29A3-4389-B9A8-CAC9D4BEDE24}" dt="2022-05-05T15:44:47.455" v="163" actId="12"/>
          <ac:spMkLst>
            <pc:docMk/>
            <pc:sldMk cId="2485994106" sldId="422"/>
            <ac:spMk id="7" creationId="{8D07D56E-842C-C9AE-C91B-FBD591FC5DE8}"/>
          </ac:spMkLst>
        </pc:spChg>
        <pc:spChg chg="del mod topLvl">
          <ac:chgData name="Wojciech Januszauskas" userId="283006d7-7365-4ce6-9b04-25a42527db96" providerId="ADAL" clId="{D2389E1F-29A3-4389-B9A8-CAC9D4BEDE24}" dt="2022-05-05T15:44:18.192" v="152" actId="478"/>
          <ac:spMkLst>
            <pc:docMk/>
            <pc:sldMk cId="2485994106" sldId="422"/>
            <ac:spMk id="8" creationId="{84ACF44B-FE84-3A3C-A031-F96784B0BCBA}"/>
          </ac:spMkLst>
        </pc:spChg>
        <pc:spChg chg="del mod topLvl">
          <ac:chgData name="Wojciech Januszauskas" userId="283006d7-7365-4ce6-9b04-25a42527db96" providerId="ADAL" clId="{D2389E1F-29A3-4389-B9A8-CAC9D4BEDE24}" dt="2022-05-05T15:44:19.088" v="153" actId="478"/>
          <ac:spMkLst>
            <pc:docMk/>
            <pc:sldMk cId="2485994106" sldId="422"/>
            <ac:spMk id="9" creationId="{A35C7995-4961-3F4B-38A6-CF8D3C08408E}"/>
          </ac:spMkLst>
        </pc:spChg>
        <pc:spChg chg="del mod topLvl">
          <ac:chgData name="Wojciech Januszauskas" userId="283006d7-7365-4ce6-9b04-25a42527db96" providerId="ADAL" clId="{D2389E1F-29A3-4389-B9A8-CAC9D4BEDE24}" dt="2022-05-05T15:44:20.065" v="154" actId="478"/>
          <ac:spMkLst>
            <pc:docMk/>
            <pc:sldMk cId="2485994106" sldId="422"/>
            <ac:spMk id="10" creationId="{6AC00B45-7940-907F-F522-3B13A06A8DF8}"/>
          </ac:spMkLst>
        </pc:spChg>
        <pc:grpChg chg="add del mod">
          <ac:chgData name="Wojciech Januszauskas" userId="283006d7-7365-4ce6-9b04-25a42527db96" providerId="ADAL" clId="{D2389E1F-29A3-4389-B9A8-CAC9D4BEDE24}" dt="2022-05-05T15:44:16.673" v="151" actId="165"/>
          <ac:grpSpMkLst>
            <pc:docMk/>
            <pc:sldMk cId="2485994106" sldId="422"/>
            <ac:grpSpMk id="2" creationId="{7364BCF1-22B2-811D-2EC2-93AB4042D3BD}"/>
          </ac:grpSpMkLst>
        </pc:grpChg>
        <pc:graphicFrameChg chg="del">
          <ac:chgData name="Wojciech Januszauskas" userId="283006d7-7365-4ce6-9b04-25a42527db96" providerId="ADAL" clId="{D2389E1F-29A3-4389-B9A8-CAC9D4BEDE24}" dt="2022-05-05T15:44:08.807" v="147" actId="18245"/>
          <ac:graphicFrameMkLst>
            <pc:docMk/>
            <pc:sldMk cId="2485994106" sldId="422"/>
            <ac:graphicFrameMk id="4" creationId="{24D0F8C5-4145-4B7C-99E7-DA5123A61955}"/>
          </ac:graphicFrameMkLst>
        </pc:graphicFrameChg>
        <pc:picChg chg="add mod ord">
          <ac:chgData name="Wojciech Januszauskas" userId="283006d7-7365-4ce6-9b04-25a42527db96" providerId="ADAL" clId="{D2389E1F-29A3-4389-B9A8-CAC9D4BEDE24}" dt="2022-05-05T15:44:30.307" v="159" actId="1076"/>
          <ac:picMkLst>
            <pc:docMk/>
            <pc:sldMk cId="2485994106" sldId="422"/>
            <ac:picMk id="11" creationId="{D4687F31-0D16-DA7E-D19A-3EBE7BEBF8BA}"/>
          </ac:picMkLst>
        </pc:picChg>
        <pc:picChg chg="add mod ord">
          <ac:chgData name="Wojciech Januszauskas" userId="283006d7-7365-4ce6-9b04-25a42527db96" providerId="ADAL" clId="{D2389E1F-29A3-4389-B9A8-CAC9D4BEDE24}" dt="2022-05-05T15:44:23.968" v="156" actId="167"/>
          <ac:picMkLst>
            <pc:docMk/>
            <pc:sldMk cId="2485994106" sldId="422"/>
            <ac:picMk id="12" creationId="{E3DDD30B-7A06-212E-040B-A22AF0A8E169}"/>
          </ac:picMkLst>
        </pc:picChg>
      </pc:sldChg>
      <pc:sldChg chg="addSp delSp modSp add del mod">
        <pc:chgData name="Wojciech Januszauskas" userId="283006d7-7365-4ce6-9b04-25a42527db96" providerId="ADAL" clId="{D2389E1F-29A3-4389-B9A8-CAC9D4BEDE24}" dt="2022-05-05T16:04:31.339" v="378" actId="47"/>
        <pc:sldMkLst>
          <pc:docMk/>
          <pc:sldMk cId="3946454958" sldId="423"/>
        </pc:sldMkLst>
        <pc:spChg chg="mod">
          <ac:chgData name="Wojciech Januszauskas" userId="283006d7-7365-4ce6-9b04-25a42527db96" providerId="ADAL" clId="{D2389E1F-29A3-4389-B9A8-CAC9D4BEDE24}" dt="2022-05-05T15:48:34.390" v="185" actId="404"/>
          <ac:spMkLst>
            <pc:docMk/>
            <pc:sldMk cId="3946454958" sldId="423"/>
            <ac:spMk id="2" creationId="{718BE3F2-7547-42E1-9DFC-62E09953F1E4}"/>
          </ac:spMkLst>
        </pc:spChg>
        <pc:spChg chg="add mod">
          <ac:chgData name="Wojciech Januszauskas" userId="283006d7-7365-4ce6-9b04-25a42527db96" providerId="ADAL" clId="{D2389E1F-29A3-4389-B9A8-CAC9D4BEDE24}" dt="2022-05-05T15:59:45.857" v="302" actId="1035"/>
          <ac:spMkLst>
            <pc:docMk/>
            <pc:sldMk cId="3946454958" sldId="423"/>
            <ac:spMk id="11" creationId="{D6C60CEE-CE1C-6F19-13F0-B3586A777671}"/>
          </ac:spMkLst>
        </pc:spChg>
        <pc:spChg chg="add mod">
          <ac:chgData name="Wojciech Januszauskas" userId="283006d7-7365-4ce6-9b04-25a42527db96" providerId="ADAL" clId="{D2389E1F-29A3-4389-B9A8-CAC9D4BEDE24}" dt="2022-05-05T15:59:41.041" v="295" actId="1035"/>
          <ac:spMkLst>
            <pc:docMk/>
            <pc:sldMk cId="3946454958" sldId="423"/>
            <ac:spMk id="12" creationId="{949583EF-AD40-27D0-1ED7-60D778E1C4EA}"/>
          </ac:spMkLst>
        </pc:spChg>
        <pc:spChg chg="add mod">
          <ac:chgData name="Wojciech Januszauskas" userId="283006d7-7365-4ce6-9b04-25a42527db96" providerId="ADAL" clId="{D2389E1F-29A3-4389-B9A8-CAC9D4BEDE24}" dt="2022-05-05T15:59:35.713" v="291" actId="1035"/>
          <ac:spMkLst>
            <pc:docMk/>
            <pc:sldMk cId="3946454958" sldId="423"/>
            <ac:spMk id="13" creationId="{038BAAE1-3207-9C39-F039-7939791ED32B}"/>
          </ac:spMkLst>
        </pc:spChg>
        <pc:spChg chg="add mod">
          <ac:chgData name="Wojciech Januszauskas" userId="283006d7-7365-4ce6-9b04-25a42527db96" providerId="ADAL" clId="{D2389E1F-29A3-4389-B9A8-CAC9D4BEDE24}" dt="2022-05-05T15:59:28.993" v="288" actId="1037"/>
          <ac:spMkLst>
            <pc:docMk/>
            <pc:sldMk cId="3946454958" sldId="423"/>
            <ac:spMk id="14" creationId="{94FD605E-C915-09CC-7228-5341CDE4262E}"/>
          </ac:spMkLst>
        </pc:spChg>
        <pc:spChg chg="add mod">
          <ac:chgData name="Wojciech Januszauskas" userId="283006d7-7365-4ce6-9b04-25a42527db96" providerId="ADAL" clId="{D2389E1F-29A3-4389-B9A8-CAC9D4BEDE24}" dt="2022-05-05T15:59:24.339" v="281" actId="1035"/>
          <ac:spMkLst>
            <pc:docMk/>
            <pc:sldMk cId="3946454958" sldId="423"/>
            <ac:spMk id="15" creationId="{48BD4B03-14FF-1E6C-4859-FDE8FCE59FC0}"/>
          </ac:spMkLst>
        </pc:spChg>
        <pc:graphicFrameChg chg="del">
          <ac:chgData name="Wojciech Januszauskas" userId="283006d7-7365-4ce6-9b04-25a42527db96" providerId="ADAL" clId="{D2389E1F-29A3-4389-B9A8-CAC9D4BEDE24}" dt="2022-05-05T15:48:25.349" v="182" actId="478"/>
          <ac:graphicFrameMkLst>
            <pc:docMk/>
            <pc:sldMk cId="3946454958" sldId="423"/>
            <ac:graphicFrameMk id="6" creationId="{3F1B3909-702D-4668-B07D-D3B9225D5C0E}"/>
          </ac:graphicFrameMkLst>
        </pc:graphicFrameChg>
        <pc:picChg chg="add mod ord modCrop">
          <ac:chgData name="Wojciech Januszauskas" userId="283006d7-7365-4ce6-9b04-25a42527db96" providerId="ADAL" clId="{D2389E1F-29A3-4389-B9A8-CAC9D4BEDE24}" dt="2022-05-05T15:59:57.265" v="304" actId="732"/>
          <ac:picMkLst>
            <pc:docMk/>
            <pc:sldMk cId="3946454958" sldId="423"/>
            <ac:picMk id="5" creationId="{F4831A72-012E-FA09-579B-1EF451DD41B7}"/>
          </ac:picMkLst>
        </pc:picChg>
        <pc:picChg chg="add del mod">
          <ac:chgData name="Wojciech Januszauskas" userId="283006d7-7365-4ce6-9b04-25a42527db96" providerId="ADAL" clId="{D2389E1F-29A3-4389-B9A8-CAC9D4BEDE24}" dt="2022-05-05T15:55:36.700" v="200" actId="478"/>
          <ac:picMkLst>
            <pc:docMk/>
            <pc:sldMk cId="3946454958" sldId="423"/>
            <ac:picMk id="8" creationId="{BBC6952A-5C79-8BC1-9D3B-4563C85A560E}"/>
          </ac:picMkLst>
        </pc:picChg>
        <pc:picChg chg="add mod">
          <ac:chgData name="Wojciech Januszauskas" userId="283006d7-7365-4ce6-9b04-25a42527db96" providerId="ADAL" clId="{D2389E1F-29A3-4389-B9A8-CAC9D4BEDE24}" dt="2022-05-05T15:56:06.004" v="209" actId="1076"/>
          <ac:picMkLst>
            <pc:docMk/>
            <pc:sldMk cId="3946454958" sldId="423"/>
            <ac:picMk id="10" creationId="{E89DFE13-7C2D-F495-B363-B3BC78696B83}"/>
          </ac:picMkLst>
        </pc:picChg>
        <pc:picChg chg="add mod">
          <ac:chgData name="Wojciech Januszauskas" userId="283006d7-7365-4ce6-9b04-25a42527db96" providerId="ADAL" clId="{D2389E1F-29A3-4389-B9A8-CAC9D4BEDE24}" dt="2022-05-05T16:03:16.171" v="358"/>
          <ac:picMkLst>
            <pc:docMk/>
            <pc:sldMk cId="3946454958" sldId="423"/>
            <ac:picMk id="16" creationId="{5E77033F-4315-76B6-E9D1-D9740C11BD72}"/>
          </ac:picMkLst>
        </pc:picChg>
      </pc:sldChg>
      <pc:sldChg chg="addSp modSp add mod">
        <pc:chgData name="Wojciech Januszauskas" userId="283006d7-7365-4ce6-9b04-25a42527db96" providerId="ADAL" clId="{D2389E1F-29A3-4389-B9A8-CAC9D4BEDE24}" dt="2022-05-05T16:02:27.181" v="353" actId="1037"/>
        <pc:sldMkLst>
          <pc:docMk/>
          <pc:sldMk cId="3226958041" sldId="424"/>
        </pc:sldMkLst>
        <pc:spChg chg="add mod">
          <ac:chgData name="Wojciech Januszauskas" userId="283006d7-7365-4ce6-9b04-25a42527db96" providerId="ADAL" clId="{D2389E1F-29A3-4389-B9A8-CAC9D4BEDE24}" dt="2022-05-05T16:02:22.592" v="349" actId="1076"/>
          <ac:spMkLst>
            <pc:docMk/>
            <pc:sldMk cId="3226958041" sldId="424"/>
            <ac:spMk id="6" creationId="{4596FAA7-B5B6-2F14-591F-CF53C6B6CD9B}"/>
          </ac:spMkLst>
        </pc:spChg>
        <pc:spChg chg="add mod">
          <ac:chgData name="Wojciech Januszauskas" userId="283006d7-7365-4ce6-9b04-25a42527db96" providerId="ADAL" clId="{D2389E1F-29A3-4389-B9A8-CAC9D4BEDE24}" dt="2022-05-05T16:02:27.181" v="353" actId="1037"/>
          <ac:spMkLst>
            <pc:docMk/>
            <pc:sldMk cId="3226958041" sldId="424"/>
            <ac:spMk id="7" creationId="{8116CED7-2868-82BC-6C22-01FF0B6EE45D}"/>
          </ac:spMkLst>
        </pc:spChg>
        <pc:spChg chg="add mod">
          <ac:chgData name="Wojciech Januszauskas" userId="283006d7-7365-4ce6-9b04-25a42527db96" providerId="ADAL" clId="{D2389E1F-29A3-4389-B9A8-CAC9D4BEDE24}" dt="2022-05-05T16:02:22.592" v="349" actId="1076"/>
          <ac:spMkLst>
            <pc:docMk/>
            <pc:sldMk cId="3226958041" sldId="424"/>
            <ac:spMk id="9" creationId="{9361FA7F-5B62-D98A-F368-EC8E4BA74B87}"/>
          </ac:spMkLst>
        </pc:spChg>
        <pc:spChg chg="add mod">
          <ac:chgData name="Wojciech Januszauskas" userId="283006d7-7365-4ce6-9b04-25a42527db96" providerId="ADAL" clId="{D2389E1F-29A3-4389-B9A8-CAC9D4BEDE24}" dt="2022-05-05T16:02:22.592" v="349" actId="1076"/>
          <ac:spMkLst>
            <pc:docMk/>
            <pc:sldMk cId="3226958041" sldId="424"/>
            <ac:spMk id="10" creationId="{4F071408-4E76-BC5C-4D3A-00E40CB44ED1}"/>
          </ac:spMkLst>
        </pc:spChg>
        <pc:spChg chg="add mod">
          <ac:chgData name="Wojciech Januszauskas" userId="283006d7-7365-4ce6-9b04-25a42527db96" providerId="ADAL" clId="{D2389E1F-29A3-4389-B9A8-CAC9D4BEDE24}" dt="2022-05-05T16:02:22.592" v="349" actId="1076"/>
          <ac:spMkLst>
            <pc:docMk/>
            <pc:sldMk cId="3226958041" sldId="424"/>
            <ac:spMk id="11" creationId="{C82E2B73-B12A-1409-77B5-94096A479E8F}"/>
          </ac:spMkLst>
        </pc:spChg>
        <pc:graphicFrameChg chg="mod">
          <ac:chgData name="Wojciech Januszauskas" userId="283006d7-7365-4ce6-9b04-25a42527db96" providerId="ADAL" clId="{D2389E1F-29A3-4389-B9A8-CAC9D4BEDE24}" dt="2022-05-05T16:02:15.448" v="348" actId="478"/>
          <ac:graphicFrameMkLst>
            <pc:docMk/>
            <pc:sldMk cId="3226958041" sldId="424"/>
            <ac:graphicFrameMk id="8" creationId="{FD983551-4BD0-4D1A-94FC-8AFA21FBA423}"/>
          </ac:graphicFrameMkLst>
        </pc:graphicFrameChg>
        <pc:picChg chg="add mod">
          <ac:chgData name="Wojciech Januszauskas" userId="283006d7-7365-4ce6-9b04-25a42527db96" providerId="ADAL" clId="{D2389E1F-29A3-4389-B9A8-CAC9D4BEDE24}" dt="2022-05-05T16:02:22.592" v="349" actId="1076"/>
          <ac:picMkLst>
            <pc:docMk/>
            <pc:sldMk cId="3226958041" sldId="424"/>
            <ac:picMk id="5" creationId="{7407BA9D-BCAA-B731-1409-41802636790D}"/>
          </ac:picMkLst>
        </pc:picChg>
      </pc:sldChg>
      <pc:sldChg chg="add del">
        <pc:chgData name="Wojciech Januszauskas" userId="283006d7-7365-4ce6-9b04-25a42527db96" providerId="ADAL" clId="{D2389E1F-29A3-4389-B9A8-CAC9D4BEDE24}" dt="2022-05-05T16:01:20.808" v="323" actId="2890"/>
        <pc:sldMkLst>
          <pc:docMk/>
          <pc:sldMk cId="3519984894" sldId="424"/>
        </pc:sldMkLst>
      </pc:sldChg>
      <pc:sldChg chg="addSp delSp modSp add mod">
        <pc:chgData name="Wojciech Januszauskas" userId="283006d7-7365-4ce6-9b04-25a42527db96" providerId="ADAL" clId="{D2389E1F-29A3-4389-B9A8-CAC9D4BEDE24}" dt="2022-05-05T16:05:12.536" v="398" actId="1035"/>
        <pc:sldMkLst>
          <pc:docMk/>
          <pc:sldMk cId="4240008433" sldId="425"/>
        </pc:sldMkLst>
        <pc:spChg chg="mod">
          <ac:chgData name="Wojciech Januszauskas" userId="283006d7-7365-4ce6-9b04-25a42527db96" providerId="ADAL" clId="{D2389E1F-29A3-4389-B9A8-CAC9D4BEDE24}" dt="2022-05-05T16:05:11.067" v="397" actId="164"/>
          <ac:spMkLst>
            <pc:docMk/>
            <pc:sldMk cId="4240008433" sldId="425"/>
            <ac:spMk id="11" creationId="{D6C60CEE-CE1C-6F19-13F0-B3586A777671}"/>
          </ac:spMkLst>
        </pc:spChg>
        <pc:spChg chg="mod">
          <ac:chgData name="Wojciech Januszauskas" userId="283006d7-7365-4ce6-9b04-25a42527db96" providerId="ADAL" clId="{D2389E1F-29A3-4389-B9A8-CAC9D4BEDE24}" dt="2022-05-05T16:05:11.067" v="397" actId="164"/>
          <ac:spMkLst>
            <pc:docMk/>
            <pc:sldMk cId="4240008433" sldId="425"/>
            <ac:spMk id="12" creationId="{949583EF-AD40-27D0-1ED7-60D778E1C4EA}"/>
          </ac:spMkLst>
        </pc:spChg>
        <pc:spChg chg="mod">
          <ac:chgData name="Wojciech Januszauskas" userId="283006d7-7365-4ce6-9b04-25a42527db96" providerId="ADAL" clId="{D2389E1F-29A3-4389-B9A8-CAC9D4BEDE24}" dt="2022-05-05T16:05:11.067" v="397" actId="164"/>
          <ac:spMkLst>
            <pc:docMk/>
            <pc:sldMk cId="4240008433" sldId="425"/>
            <ac:spMk id="13" creationId="{038BAAE1-3207-9C39-F039-7939791ED32B}"/>
          </ac:spMkLst>
        </pc:spChg>
        <pc:spChg chg="mod">
          <ac:chgData name="Wojciech Januszauskas" userId="283006d7-7365-4ce6-9b04-25a42527db96" providerId="ADAL" clId="{D2389E1F-29A3-4389-B9A8-CAC9D4BEDE24}" dt="2022-05-05T16:05:11.067" v="397" actId="164"/>
          <ac:spMkLst>
            <pc:docMk/>
            <pc:sldMk cId="4240008433" sldId="425"/>
            <ac:spMk id="14" creationId="{94FD605E-C915-09CC-7228-5341CDE4262E}"/>
          </ac:spMkLst>
        </pc:spChg>
        <pc:spChg chg="mod">
          <ac:chgData name="Wojciech Januszauskas" userId="283006d7-7365-4ce6-9b04-25a42527db96" providerId="ADAL" clId="{D2389E1F-29A3-4389-B9A8-CAC9D4BEDE24}" dt="2022-05-05T16:05:11.067" v="397" actId="164"/>
          <ac:spMkLst>
            <pc:docMk/>
            <pc:sldMk cId="4240008433" sldId="425"/>
            <ac:spMk id="15" creationId="{48BD4B03-14FF-1E6C-4859-FDE8FCE59FC0}"/>
          </ac:spMkLst>
        </pc:spChg>
        <pc:grpChg chg="add mod">
          <ac:chgData name="Wojciech Januszauskas" userId="283006d7-7365-4ce6-9b04-25a42527db96" providerId="ADAL" clId="{D2389E1F-29A3-4389-B9A8-CAC9D4BEDE24}" dt="2022-05-05T16:05:12.536" v="398" actId="1035"/>
          <ac:grpSpMkLst>
            <pc:docMk/>
            <pc:sldMk cId="4240008433" sldId="425"/>
            <ac:grpSpMk id="7" creationId="{CFA90DD3-0623-CD47-DC35-FA9855521563}"/>
          </ac:grpSpMkLst>
        </pc:grpChg>
        <pc:picChg chg="add mod ord">
          <ac:chgData name="Wojciech Januszauskas" userId="283006d7-7365-4ce6-9b04-25a42527db96" providerId="ADAL" clId="{D2389E1F-29A3-4389-B9A8-CAC9D4BEDE24}" dt="2022-05-05T16:04:21.749" v="376" actId="171"/>
          <ac:picMkLst>
            <pc:docMk/>
            <pc:sldMk cId="4240008433" sldId="425"/>
            <ac:picMk id="6" creationId="{549DE63C-E7AF-D4A7-1CB6-C6724C61A0BE}"/>
          </ac:picMkLst>
        </pc:picChg>
        <pc:picChg chg="add del">
          <ac:chgData name="Wojciech Januszauskas" userId="283006d7-7365-4ce6-9b04-25a42527db96" providerId="ADAL" clId="{D2389E1F-29A3-4389-B9A8-CAC9D4BEDE24}" dt="2022-05-05T16:04:24.631" v="377" actId="478"/>
          <ac:picMkLst>
            <pc:docMk/>
            <pc:sldMk cId="4240008433" sldId="425"/>
            <ac:picMk id="10" creationId="{E89DFE13-7C2D-F495-B363-B3BC78696B83}"/>
          </ac:picMkLst>
        </pc:picChg>
      </pc:sldChg>
      <pc:sldChg chg="modSp add del mod modClrScheme chgLayout">
        <pc:chgData name="Wojciech Januszauskas" userId="283006d7-7365-4ce6-9b04-25a42527db96" providerId="ADAL" clId="{D2389E1F-29A3-4389-B9A8-CAC9D4BEDE24}" dt="2022-05-12T22:34:51.968" v="466" actId="47"/>
        <pc:sldMkLst>
          <pc:docMk/>
          <pc:sldMk cId="3254648676" sldId="426"/>
        </pc:sldMkLst>
        <pc:spChg chg="mod">
          <ac:chgData name="Wojciech Januszauskas" userId="283006d7-7365-4ce6-9b04-25a42527db96" providerId="ADAL" clId="{D2389E1F-29A3-4389-B9A8-CAC9D4BEDE24}" dt="2022-05-12T22:26:53.837" v="410" actId="27636"/>
          <ac:spMkLst>
            <pc:docMk/>
            <pc:sldMk cId="3254648676" sldId="426"/>
            <ac:spMk id="4" creationId="{485D592E-208D-6FC5-702D-13C910FF4988}"/>
          </ac:spMkLst>
        </pc:spChg>
        <pc:picChg chg="mod modCrop">
          <ac:chgData name="Wojciech Januszauskas" userId="283006d7-7365-4ce6-9b04-25a42527db96" providerId="ADAL" clId="{D2389E1F-29A3-4389-B9A8-CAC9D4BEDE24}" dt="2022-05-12T22:29:31.924" v="427" actId="1076"/>
          <ac:picMkLst>
            <pc:docMk/>
            <pc:sldMk cId="3254648676" sldId="426"/>
            <ac:picMk id="10" creationId="{8A761F32-DBCA-B01B-701F-A81AE9FC7CD2}"/>
          </ac:picMkLst>
        </pc:picChg>
      </pc:sldChg>
      <pc:sldChg chg="addSp delSp modSp add mod">
        <pc:chgData name="Wojciech Januszauskas" userId="283006d7-7365-4ce6-9b04-25a42527db96" providerId="ADAL" clId="{D2389E1F-29A3-4389-B9A8-CAC9D4BEDE24}" dt="2022-05-12T22:34:42.950" v="465" actId="255"/>
        <pc:sldMkLst>
          <pc:docMk/>
          <pc:sldMk cId="2090778405" sldId="427"/>
        </pc:sldMkLst>
        <pc:spChg chg="del mod">
          <ac:chgData name="Wojciech Januszauskas" userId="283006d7-7365-4ce6-9b04-25a42527db96" providerId="ADAL" clId="{D2389E1F-29A3-4389-B9A8-CAC9D4BEDE24}" dt="2022-05-12T22:31:10.507" v="443" actId="478"/>
          <ac:spMkLst>
            <pc:docMk/>
            <pc:sldMk cId="2090778405" sldId="427"/>
            <ac:spMk id="4" creationId="{485D592E-208D-6FC5-702D-13C910FF4988}"/>
          </ac:spMkLst>
        </pc:spChg>
        <pc:spChg chg="add mod">
          <ac:chgData name="Wojciech Januszauskas" userId="283006d7-7365-4ce6-9b04-25a42527db96" providerId="ADAL" clId="{D2389E1F-29A3-4389-B9A8-CAC9D4BEDE24}" dt="2022-05-12T22:34:42.950" v="465" actId="255"/>
          <ac:spMkLst>
            <pc:docMk/>
            <pc:sldMk cId="2090778405" sldId="427"/>
            <ac:spMk id="5" creationId="{B7C2D9BF-F509-25AD-94BB-F29E1F4248CA}"/>
          </ac:spMkLst>
        </pc:spChg>
        <pc:picChg chg="mod ord modCrop">
          <ac:chgData name="Wojciech Januszauskas" userId="283006d7-7365-4ce6-9b04-25a42527db96" providerId="ADAL" clId="{D2389E1F-29A3-4389-B9A8-CAC9D4BEDE24}" dt="2022-05-12T22:30:40.072" v="440" actId="1076"/>
          <ac:picMkLst>
            <pc:docMk/>
            <pc:sldMk cId="2090778405" sldId="427"/>
            <ac:picMk id="10" creationId="{8A761F32-DBCA-B01B-701F-A81AE9FC7CD2}"/>
          </ac:picMkLst>
        </pc:picChg>
      </pc:sldChg>
      <pc:sldChg chg="addSp delSp modSp add mod">
        <pc:chgData name="Wojciech Januszauskas" userId="283006d7-7365-4ce6-9b04-25a42527db96" providerId="ADAL" clId="{D2389E1F-29A3-4389-B9A8-CAC9D4BEDE24}" dt="2022-05-12T22:41:12.916" v="515" actId="962"/>
        <pc:sldMkLst>
          <pc:docMk/>
          <pc:sldMk cId="3239306318" sldId="428"/>
        </pc:sldMkLst>
        <pc:spChg chg="del">
          <ac:chgData name="Wojciech Januszauskas" userId="283006d7-7365-4ce6-9b04-25a42527db96" providerId="ADAL" clId="{D2389E1F-29A3-4389-B9A8-CAC9D4BEDE24}" dt="2022-05-12T22:34:00.579" v="456" actId="478"/>
          <ac:spMkLst>
            <pc:docMk/>
            <pc:sldMk cId="3239306318" sldId="428"/>
            <ac:spMk id="2" creationId="{69C0435E-7151-0B6D-B077-F3B520F7C8A2}"/>
          </ac:spMkLst>
        </pc:spChg>
        <pc:spChg chg="mod">
          <ac:chgData name="Wojciech Januszauskas" userId="283006d7-7365-4ce6-9b04-25a42527db96" providerId="ADAL" clId="{D2389E1F-29A3-4389-B9A8-CAC9D4BEDE24}" dt="2022-05-12T22:38:41.587" v="491" actId="207"/>
          <ac:spMkLst>
            <pc:docMk/>
            <pc:sldMk cId="3239306318" sldId="428"/>
            <ac:spMk id="3" creationId="{AF3D88BE-8869-BE00-FB3B-B6D2ECB1C55B}"/>
          </ac:spMkLst>
        </pc:spChg>
        <pc:picChg chg="del">
          <ac:chgData name="Wojciech Januszauskas" userId="283006d7-7365-4ce6-9b04-25a42527db96" providerId="ADAL" clId="{D2389E1F-29A3-4389-B9A8-CAC9D4BEDE24}" dt="2022-05-12T22:33:47.266" v="451" actId="478"/>
          <ac:picMkLst>
            <pc:docMk/>
            <pc:sldMk cId="3239306318" sldId="428"/>
            <ac:picMk id="5" creationId="{F5E70324-B4F2-7F7A-97BB-62E1BE893F27}"/>
          </ac:picMkLst>
        </pc:picChg>
        <pc:picChg chg="add del">
          <ac:chgData name="Wojciech Januszauskas" userId="283006d7-7365-4ce6-9b04-25a42527db96" providerId="ADAL" clId="{D2389E1F-29A3-4389-B9A8-CAC9D4BEDE24}" dt="2022-05-12T22:40:59.752" v="511" actId="478"/>
          <ac:picMkLst>
            <pc:docMk/>
            <pc:sldMk cId="3239306318" sldId="428"/>
            <ac:picMk id="6" creationId="{9E858311-E027-0E50-DA68-6BE63A6DEE3C}"/>
          </ac:picMkLst>
        </pc:picChg>
        <pc:picChg chg="add mod ord">
          <ac:chgData name="Wojciech Januszauskas" userId="283006d7-7365-4ce6-9b04-25a42527db96" providerId="ADAL" clId="{D2389E1F-29A3-4389-B9A8-CAC9D4BEDE24}" dt="2022-05-12T22:41:12.916" v="515" actId="962"/>
          <ac:picMkLst>
            <pc:docMk/>
            <pc:sldMk cId="3239306318" sldId="428"/>
            <ac:picMk id="7" creationId="{94AA108E-9759-4EB7-9427-2FB08D0AD081}"/>
          </ac:picMkLst>
        </pc:picChg>
      </pc:sldChg>
      <pc:sldChg chg="addSp delSp modSp add mod ord modClrScheme modShow chgLayout">
        <pc:chgData name="Wojciech Januszauskas" userId="283006d7-7365-4ce6-9b04-25a42527db96" providerId="ADAL" clId="{D2389E1F-29A3-4389-B9A8-CAC9D4BEDE24}" dt="2022-05-12T22:41:21.751" v="518"/>
        <pc:sldMkLst>
          <pc:docMk/>
          <pc:sldMk cId="449754151" sldId="429"/>
        </pc:sldMkLst>
        <pc:spChg chg="del mod ord">
          <ac:chgData name="Wojciech Januszauskas" userId="283006d7-7365-4ce6-9b04-25a42527db96" providerId="ADAL" clId="{D2389E1F-29A3-4389-B9A8-CAC9D4BEDE24}" dt="2022-05-12T22:36:48.608" v="480" actId="21"/>
          <ac:spMkLst>
            <pc:docMk/>
            <pc:sldMk cId="449754151" sldId="429"/>
            <ac:spMk id="3" creationId="{AF3D88BE-8869-BE00-FB3B-B6D2ECB1C55B}"/>
          </ac:spMkLst>
        </pc:spChg>
        <pc:spChg chg="add del mod">
          <ac:chgData name="Wojciech Januszauskas" userId="283006d7-7365-4ce6-9b04-25a42527db96" providerId="ADAL" clId="{D2389E1F-29A3-4389-B9A8-CAC9D4BEDE24}" dt="2022-05-12T22:36:53.416" v="481" actId="700"/>
          <ac:spMkLst>
            <pc:docMk/>
            <pc:sldMk cId="449754151" sldId="429"/>
            <ac:spMk id="7" creationId="{4CFEE8EC-7570-3C95-167B-D2734D93E636}"/>
          </ac:spMkLst>
        </pc:spChg>
        <pc:spChg chg="add mod">
          <ac:chgData name="Wojciech Januszauskas" userId="283006d7-7365-4ce6-9b04-25a42527db96" providerId="ADAL" clId="{D2389E1F-29A3-4389-B9A8-CAC9D4BEDE24}" dt="2022-05-12T22:38:53.482" v="492" actId="207"/>
          <ac:spMkLst>
            <pc:docMk/>
            <pc:sldMk cId="449754151" sldId="429"/>
            <ac:spMk id="8" creationId="{284C66F7-B660-EEA3-7AAF-F49111992F6D}"/>
          </ac:spMkLst>
        </pc:spChg>
        <pc:picChg chg="add del mod">
          <ac:chgData name="Wojciech Januszauskas" userId="283006d7-7365-4ce6-9b04-25a42527db96" providerId="ADAL" clId="{D2389E1F-29A3-4389-B9A8-CAC9D4BEDE24}" dt="2022-05-12T22:38:20.321" v="488" actId="478"/>
          <ac:picMkLst>
            <pc:docMk/>
            <pc:sldMk cId="449754151" sldId="429"/>
            <ac:picMk id="4" creationId="{21D029D3-B3BD-7910-587C-91AD8658B8CE}"/>
          </ac:picMkLst>
        </pc:picChg>
        <pc:picChg chg="del">
          <ac:chgData name="Wojciech Januszauskas" userId="283006d7-7365-4ce6-9b04-25a42527db96" providerId="ADAL" clId="{D2389E1F-29A3-4389-B9A8-CAC9D4BEDE24}" dt="2022-05-12T22:36:27.836" v="475" actId="478"/>
          <ac:picMkLst>
            <pc:docMk/>
            <pc:sldMk cId="449754151" sldId="429"/>
            <ac:picMk id="6" creationId="{9E858311-E027-0E50-DA68-6BE63A6DEE3C}"/>
          </ac:picMkLst>
        </pc:picChg>
        <pc:picChg chg="add mod ord modCrop">
          <ac:chgData name="Wojciech Januszauskas" userId="283006d7-7365-4ce6-9b04-25a42527db96" providerId="ADAL" clId="{D2389E1F-29A3-4389-B9A8-CAC9D4BEDE24}" dt="2022-05-12T22:39:21.030" v="499" actId="732"/>
          <ac:picMkLst>
            <pc:docMk/>
            <pc:sldMk cId="449754151" sldId="429"/>
            <ac:picMk id="10" creationId="{F77879A3-81BC-2B3A-BC3B-B30260000D7F}"/>
          </ac:picMkLst>
        </pc:picChg>
      </pc:sldChg>
      <pc:sldChg chg="addSp delSp modSp add del mod modClrScheme chgLayout">
        <pc:chgData name="Wojciech Januszauskas" userId="283006d7-7365-4ce6-9b04-25a42527db96" providerId="ADAL" clId="{D2389E1F-29A3-4389-B9A8-CAC9D4BEDE24}" dt="2022-05-12T22:40:30.984" v="510" actId="47"/>
        <pc:sldMkLst>
          <pc:docMk/>
          <pc:sldMk cId="3543437592" sldId="430"/>
        </pc:sldMkLst>
        <pc:spChg chg="add del mod ord">
          <ac:chgData name="Wojciech Januszauskas" userId="283006d7-7365-4ce6-9b04-25a42527db96" providerId="ADAL" clId="{D2389E1F-29A3-4389-B9A8-CAC9D4BEDE24}" dt="2022-05-12T22:40:17.772" v="506" actId="478"/>
          <ac:spMkLst>
            <pc:docMk/>
            <pc:sldMk cId="3543437592" sldId="430"/>
            <ac:spMk id="2" creationId="{3AFF88FA-FC80-EAAE-C6BA-A643518712F3}"/>
          </ac:spMkLst>
        </pc:spChg>
        <pc:spChg chg="add del mod ord">
          <ac:chgData name="Wojciech Januszauskas" userId="283006d7-7365-4ce6-9b04-25a42527db96" providerId="ADAL" clId="{D2389E1F-29A3-4389-B9A8-CAC9D4BEDE24}" dt="2022-05-12T22:40:08.069" v="505" actId="478"/>
          <ac:spMkLst>
            <pc:docMk/>
            <pc:sldMk cId="3543437592" sldId="430"/>
            <ac:spMk id="3" creationId="{C7CB46DC-DEC4-9C46-870D-58215726139F}"/>
          </ac:spMkLst>
        </pc:spChg>
        <pc:picChg chg="mod">
          <ac:chgData name="Wojciech Januszauskas" userId="283006d7-7365-4ce6-9b04-25a42527db96" providerId="ADAL" clId="{D2389E1F-29A3-4389-B9A8-CAC9D4BEDE24}" dt="2022-05-12T22:40:27.132" v="509" actId="1076"/>
          <ac:picMkLst>
            <pc:docMk/>
            <pc:sldMk cId="3543437592" sldId="430"/>
            <ac:picMk id="10" creationId="{F77879A3-81BC-2B3A-BC3B-B30260000D7F}"/>
          </ac:picMkLst>
        </pc:picChg>
      </pc:sldChg>
    </pc:docChg>
  </pc:docChgLst>
  <pc:docChgLst>
    <pc:chgData name="Urdur Anna Bjornsdottir" userId="75a0066e-fea1-4153-a356-05f494bd3cd0" providerId="ADAL" clId="{8620065C-2909-4BE1-BFCD-BDBA72B38749}"/>
    <pc:docChg chg="undo custSel addSld delSld modSld">
      <pc:chgData name="Urdur Anna Bjornsdottir" userId="75a0066e-fea1-4153-a356-05f494bd3cd0" providerId="ADAL" clId="{8620065C-2909-4BE1-BFCD-BDBA72B38749}" dt="2022-05-13T14:25:49.706" v="183" actId="20577"/>
      <pc:docMkLst>
        <pc:docMk/>
      </pc:docMkLst>
      <pc:sldChg chg="add del">
        <pc:chgData name="Urdur Anna Bjornsdottir" userId="75a0066e-fea1-4153-a356-05f494bd3cd0" providerId="ADAL" clId="{8620065C-2909-4BE1-BFCD-BDBA72B38749}" dt="2022-05-13T14:25:35.087" v="180" actId="47"/>
        <pc:sldMkLst>
          <pc:docMk/>
          <pc:sldMk cId="1694416308" sldId="262"/>
        </pc:sldMkLst>
      </pc:sldChg>
      <pc:sldChg chg="add del">
        <pc:chgData name="Urdur Anna Bjornsdottir" userId="75a0066e-fea1-4153-a356-05f494bd3cd0" providerId="ADAL" clId="{8620065C-2909-4BE1-BFCD-BDBA72B38749}" dt="2022-05-13T14:03:38.729" v="3" actId="47"/>
        <pc:sldMkLst>
          <pc:docMk/>
          <pc:sldMk cId="579263059" sldId="357"/>
        </pc:sldMkLst>
      </pc:sldChg>
      <pc:sldChg chg="modNotesTx">
        <pc:chgData name="Urdur Anna Bjornsdottir" userId="75a0066e-fea1-4153-a356-05f494bd3cd0" providerId="ADAL" clId="{8620065C-2909-4BE1-BFCD-BDBA72B38749}" dt="2022-05-13T14:25:49.706" v="183" actId="20577"/>
        <pc:sldMkLst>
          <pc:docMk/>
          <pc:sldMk cId="1016639110" sldId="382"/>
        </pc:sldMkLst>
      </pc:sldChg>
      <pc:sldChg chg="del">
        <pc:chgData name="Urdur Anna Bjornsdottir" userId="75a0066e-fea1-4153-a356-05f494bd3cd0" providerId="ADAL" clId="{8620065C-2909-4BE1-BFCD-BDBA72B38749}" dt="2022-05-13T14:25:36.120" v="181" actId="47"/>
        <pc:sldMkLst>
          <pc:docMk/>
          <pc:sldMk cId="2520401551" sldId="383"/>
        </pc:sldMkLst>
      </pc:sldChg>
      <pc:sldChg chg="add">
        <pc:chgData name="Urdur Anna Bjornsdottir" userId="75a0066e-fea1-4153-a356-05f494bd3cd0" providerId="ADAL" clId="{8620065C-2909-4BE1-BFCD-BDBA72B38749}" dt="2022-05-13T14:21:22.561" v="36"/>
        <pc:sldMkLst>
          <pc:docMk/>
          <pc:sldMk cId="1163559933" sldId="397"/>
        </pc:sldMkLst>
      </pc:sldChg>
      <pc:sldChg chg="modSp add mod">
        <pc:chgData name="Urdur Anna Bjornsdottir" userId="75a0066e-fea1-4153-a356-05f494bd3cd0" providerId="ADAL" clId="{8620065C-2909-4BE1-BFCD-BDBA72B38749}" dt="2022-05-13T14:25:01.439" v="174" actId="255"/>
        <pc:sldMkLst>
          <pc:docMk/>
          <pc:sldMk cId="2176593794" sldId="403"/>
        </pc:sldMkLst>
        <pc:spChg chg="mod">
          <ac:chgData name="Urdur Anna Bjornsdottir" userId="75a0066e-fea1-4153-a356-05f494bd3cd0" providerId="ADAL" clId="{8620065C-2909-4BE1-BFCD-BDBA72B38749}" dt="2022-05-13T14:25:01.439" v="174" actId="255"/>
          <ac:spMkLst>
            <pc:docMk/>
            <pc:sldMk cId="2176593794" sldId="403"/>
            <ac:spMk id="2" creationId="{98060A54-D839-1E46-9B4D-65F0DCB06CF7}"/>
          </ac:spMkLst>
        </pc:spChg>
      </pc:sldChg>
      <pc:sldChg chg="del">
        <pc:chgData name="Urdur Anna Bjornsdottir" userId="75a0066e-fea1-4153-a356-05f494bd3cd0" providerId="ADAL" clId="{8620065C-2909-4BE1-BFCD-BDBA72B38749}" dt="2022-05-13T14:10:01.678" v="33" actId="47"/>
        <pc:sldMkLst>
          <pc:docMk/>
          <pc:sldMk cId="3848131751" sldId="420"/>
        </pc:sldMkLst>
      </pc:sldChg>
      <pc:sldChg chg="add del">
        <pc:chgData name="Urdur Anna Bjornsdottir" userId="75a0066e-fea1-4153-a356-05f494bd3cd0" providerId="ADAL" clId="{8620065C-2909-4BE1-BFCD-BDBA72B38749}" dt="2022-05-13T14:25:33.465" v="179" actId="47"/>
        <pc:sldMkLst>
          <pc:docMk/>
          <pc:sldMk cId="4240008433" sldId="425"/>
        </pc:sldMkLst>
      </pc:sldChg>
      <pc:sldChg chg="del">
        <pc:chgData name="Urdur Anna Bjornsdottir" userId="75a0066e-fea1-4153-a356-05f494bd3cd0" providerId="ADAL" clId="{8620065C-2909-4BE1-BFCD-BDBA72B38749}" dt="2022-05-13T14:10:03.093" v="34" actId="47"/>
        <pc:sldMkLst>
          <pc:docMk/>
          <pc:sldMk cId="449754151" sldId="429"/>
        </pc:sldMkLst>
      </pc:sldChg>
      <pc:sldChg chg="new del">
        <pc:chgData name="Urdur Anna Bjornsdottir" userId="75a0066e-fea1-4153-a356-05f494bd3cd0" providerId="ADAL" clId="{8620065C-2909-4BE1-BFCD-BDBA72B38749}" dt="2022-05-13T14:21:24.407" v="37" actId="47"/>
        <pc:sldMkLst>
          <pc:docMk/>
          <pc:sldMk cId="1592633164" sldId="431"/>
        </pc:sldMkLst>
      </pc:sldChg>
      <pc:sldChg chg="new del">
        <pc:chgData name="Urdur Anna Bjornsdottir" userId="75a0066e-fea1-4153-a356-05f494bd3cd0" providerId="ADAL" clId="{8620065C-2909-4BE1-BFCD-BDBA72B38749}" dt="2022-05-13T14:22:35.876" v="40" actId="47"/>
        <pc:sldMkLst>
          <pc:docMk/>
          <pc:sldMk cId="2446989622" sldId="431"/>
        </pc:sldMkLst>
      </pc:sldChg>
      <pc:sldChg chg="new del">
        <pc:chgData name="Urdur Anna Bjornsdottir" userId="75a0066e-fea1-4153-a356-05f494bd3cd0" providerId="ADAL" clId="{8620065C-2909-4BE1-BFCD-BDBA72B38749}" dt="2022-05-13T14:03:19.733" v="2" actId="47"/>
        <pc:sldMkLst>
          <pc:docMk/>
          <pc:sldMk cId="3408706717" sldId="431"/>
        </pc:sldMkLst>
      </pc:sldChg>
      <pc:sldMasterChg chg="delSldLayout">
        <pc:chgData name="Urdur Anna Bjornsdottir" userId="75a0066e-fea1-4153-a356-05f494bd3cd0" providerId="ADAL" clId="{8620065C-2909-4BE1-BFCD-BDBA72B38749}" dt="2022-05-13T14:03:38.729" v="3" actId="47"/>
        <pc:sldMasterMkLst>
          <pc:docMk/>
          <pc:sldMasterMk cId="2420147936" sldId="2147483800"/>
        </pc:sldMasterMkLst>
        <pc:sldLayoutChg chg="del">
          <pc:chgData name="Urdur Anna Bjornsdottir" userId="75a0066e-fea1-4153-a356-05f494bd3cd0" providerId="ADAL" clId="{8620065C-2909-4BE1-BFCD-BDBA72B38749}" dt="2022-05-13T14:03:38.729" v="3" actId="47"/>
          <pc:sldLayoutMkLst>
            <pc:docMk/>
            <pc:sldMasterMk cId="2420147936" sldId="2147483800"/>
            <pc:sldLayoutMk cId="2110790783" sldId="2147483935"/>
          </pc:sldLayoutMkLst>
        </pc:sldLayoutChg>
      </pc:sldMasterChg>
    </pc:docChg>
  </pc:docChgLst>
  <pc:docChgLst>
    <pc:chgData name="Hanna Maria Johannsdottir" userId="S::hanna@lsretail.com::2e6e4180-8f64-4bba-ba51-81721d8bbe7e" providerId="AD" clId="Web-{130CBC59-4526-4E22-8E71-A85AC19CF998}"/>
    <pc:docChg chg="addSld delSld modSld addMainMaster">
      <pc:chgData name="Hanna Maria Johannsdottir" userId="S::hanna@lsretail.com::2e6e4180-8f64-4bba-ba51-81721d8bbe7e" providerId="AD" clId="Web-{130CBC59-4526-4E22-8E71-A85AC19CF998}" dt="2022-03-08T14:39:27.471" v="53" actId="20577"/>
      <pc:docMkLst>
        <pc:docMk/>
      </pc:docMkLst>
      <pc:sldChg chg="del">
        <pc:chgData name="Hanna Maria Johannsdottir" userId="S::hanna@lsretail.com::2e6e4180-8f64-4bba-ba51-81721d8bbe7e" providerId="AD" clId="Web-{130CBC59-4526-4E22-8E71-A85AC19CF998}" dt="2022-03-08T14:33:17.792" v="1"/>
        <pc:sldMkLst>
          <pc:docMk/>
          <pc:sldMk cId="1165613099" sldId="258"/>
        </pc:sldMkLst>
      </pc:sldChg>
      <pc:sldChg chg="addSp modSp add">
        <pc:chgData name="Hanna Maria Johannsdottir" userId="S::hanna@lsretail.com::2e6e4180-8f64-4bba-ba51-81721d8bbe7e" providerId="AD" clId="Web-{130CBC59-4526-4E22-8E71-A85AC19CF998}" dt="2022-03-08T14:39:27.471" v="53" actId="20577"/>
        <pc:sldMkLst>
          <pc:docMk/>
          <pc:sldMk cId="189673686" sldId="259"/>
        </pc:sldMkLst>
        <pc:spChg chg="mod">
          <ac:chgData name="Hanna Maria Johannsdottir" userId="S::hanna@lsretail.com::2e6e4180-8f64-4bba-ba51-81721d8bbe7e" providerId="AD" clId="Web-{130CBC59-4526-4E22-8E71-A85AC19CF998}" dt="2022-03-08T14:39:27.471" v="53" actId="20577"/>
          <ac:spMkLst>
            <pc:docMk/>
            <pc:sldMk cId="189673686" sldId="259"/>
            <ac:spMk id="2" creationId="{944000C0-4055-4EF5-AAF9-C7A21D808197}"/>
          </ac:spMkLst>
        </pc:spChg>
        <pc:spChg chg="mod">
          <ac:chgData name="Hanna Maria Johannsdottir" userId="S::hanna@lsretail.com::2e6e4180-8f64-4bba-ba51-81721d8bbe7e" providerId="AD" clId="Web-{130CBC59-4526-4E22-8E71-A85AC19CF998}" dt="2022-03-08T14:35:54.092" v="27" actId="20577"/>
          <ac:spMkLst>
            <pc:docMk/>
            <pc:sldMk cId="189673686" sldId="259"/>
            <ac:spMk id="3" creationId="{C8A10543-D68D-427F-BA2C-351D429C21C6}"/>
          </ac:spMkLst>
        </pc:spChg>
        <pc:spChg chg="add">
          <ac:chgData name="Hanna Maria Johannsdottir" userId="S::hanna@lsretail.com::2e6e4180-8f64-4bba-ba51-81721d8bbe7e" providerId="AD" clId="Web-{130CBC59-4526-4E22-8E71-A85AC19CF998}" dt="2022-03-08T14:33:47.245" v="2"/>
          <ac:spMkLst>
            <pc:docMk/>
            <pc:sldMk cId="189673686" sldId="259"/>
            <ac:spMk id="4" creationId="{323F6820-D1B8-482D-A463-F59A3FFE71E3}"/>
          </ac:spMkLst>
        </pc:spChg>
      </pc:sldChg>
      <pc:sldMasterChg chg="add addSldLayout">
        <pc:chgData name="Hanna Maria Johannsdottir" userId="S::hanna@lsretail.com::2e6e4180-8f64-4bba-ba51-81721d8bbe7e" providerId="AD" clId="Web-{130CBC59-4526-4E22-8E71-A85AC19CF998}" dt="2022-03-08T14:33:13.979" v="0"/>
        <pc:sldMasterMkLst>
          <pc:docMk/>
          <pc:sldMasterMk cId="2420147936" sldId="2147483800"/>
        </pc:sldMasterMkLst>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773884858" sldId="2147483801"/>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574931922" sldId="2147483802"/>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574403697" sldId="2147483803"/>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500546534" sldId="2147483804"/>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188129841" sldId="2147483805"/>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8042746" sldId="2147483806"/>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33158298" sldId="2147483807"/>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4003802637" sldId="2147483808"/>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905530732" sldId="2147483809"/>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2749690775" sldId="2147483810"/>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206326570" sldId="2147483811"/>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103825605" sldId="2147483812"/>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2234734946" sldId="2147483813"/>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14380632" sldId="2147483814"/>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2906043531" sldId="2147483815"/>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2423261276" sldId="2147483816"/>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2851323267" sldId="2147483817"/>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1960230150" sldId="2147483818"/>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137831108" sldId="2147483819"/>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2475635106" sldId="2147483820"/>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874279234" sldId="2147483821"/>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118916244" sldId="2147483822"/>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365376829" sldId="2147483823"/>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4228286736" sldId="2147483824"/>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3993372926" sldId="2147483825"/>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2780806273" sldId="2147483826"/>
          </pc:sldLayoutMkLst>
        </pc:sldLayoutChg>
        <pc:sldLayoutChg chg="add">
          <pc:chgData name="Hanna Maria Johannsdottir" userId="S::hanna@lsretail.com::2e6e4180-8f64-4bba-ba51-81721d8bbe7e" providerId="AD" clId="Web-{130CBC59-4526-4E22-8E71-A85AC19CF998}" dt="2022-03-08T14:33:13.979" v="0"/>
          <pc:sldLayoutMkLst>
            <pc:docMk/>
            <pc:sldMasterMk cId="2420147936" sldId="2147483800"/>
            <pc:sldLayoutMk cId="709856651" sldId="2147483828"/>
          </pc:sldLayoutMkLst>
        </pc:sldLayoutChg>
      </pc:sldMasterChg>
    </pc:docChg>
  </pc:docChgLst>
  <pc:docChgLst>
    <pc:chgData name="Hanna Maria Johannsdottir" userId="S::hanna@lsretail.com::2e6e4180-8f64-4bba-ba51-81721d8bbe7e" providerId="AD" clId="Web-{48798CB1-07EC-4CAD-ADC3-44E1523F3016}"/>
    <pc:docChg chg="modSld">
      <pc:chgData name="Hanna Maria Johannsdottir" userId="S::hanna@lsretail.com::2e6e4180-8f64-4bba-ba51-81721d8bbe7e" providerId="AD" clId="Web-{48798CB1-07EC-4CAD-ADC3-44E1523F3016}" dt="2022-04-27T13:16:06.811" v="3"/>
      <pc:docMkLst>
        <pc:docMk/>
      </pc:docMkLst>
      <pc:sldChg chg="modNotes">
        <pc:chgData name="Hanna Maria Johannsdottir" userId="S::hanna@lsretail.com::2e6e4180-8f64-4bba-ba51-81721d8bbe7e" providerId="AD" clId="Web-{48798CB1-07EC-4CAD-ADC3-44E1523F3016}" dt="2022-04-27T13:16:06.811" v="3"/>
        <pc:sldMkLst>
          <pc:docMk/>
          <pc:sldMk cId="1016639110" sldId="382"/>
        </pc:sldMkLst>
      </pc:sldChg>
    </pc:docChg>
  </pc:docChgLst>
  <pc:docChgLst>
    <pc:chgData name="Urdur Anna Bjornsdottir" userId="75a0066e-fea1-4153-a356-05f494bd3cd0" providerId="ADAL" clId="{B06C843A-A0C7-4B90-96E5-CF7049D9B967}"/>
    <pc:docChg chg="undo custSel addSld delSld modSld sldOrd">
      <pc:chgData name="Urdur Anna Bjornsdottir" userId="75a0066e-fea1-4153-a356-05f494bd3cd0" providerId="ADAL" clId="{B06C843A-A0C7-4B90-96E5-CF7049D9B967}" dt="2022-05-05T13:55:41.826" v="9026" actId="20577"/>
      <pc:docMkLst>
        <pc:docMk/>
      </pc:docMkLst>
      <pc:sldChg chg="delSp modSp mod">
        <pc:chgData name="Urdur Anna Bjornsdottir" userId="75a0066e-fea1-4153-a356-05f494bd3cd0" providerId="ADAL" clId="{B06C843A-A0C7-4B90-96E5-CF7049D9B967}" dt="2022-03-25T13:10:58.678" v="8083" actId="20577"/>
        <pc:sldMkLst>
          <pc:docMk/>
          <pc:sldMk cId="3189362779" sldId="257"/>
        </pc:sldMkLst>
        <pc:spChg chg="mod">
          <ac:chgData name="Urdur Anna Bjornsdottir" userId="75a0066e-fea1-4153-a356-05f494bd3cd0" providerId="ADAL" clId="{B06C843A-A0C7-4B90-96E5-CF7049D9B967}" dt="2022-03-25T13:10:58.678" v="8083" actId="20577"/>
          <ac:spMkLst>
            <pc:docMk/>
            <pc:sldMk cId="3189362779" sldId="257"/>
            <ac:spMk id="2" creationId="{5BAEC1EA-883B-E441-9A50-462F61DF91E7}"/>
          </ac:spMkLst>
        </pc:spChg>
        <pc:spChg chg="del">
          <ac:chgData name="Urdur Anna Bjornsdottir" userId="75a0066e-fea1-4153-a356-05f494bd3cd0" providerId="ADAL" clId="{B06C843A-A0C7-4B90-96E5-CF7049D9B967}" dt="2022-03-22T10:03:50.200" v="597" actId="478"/>
          <ac:spMkLst>
            <pc:docMk/>
            <pc:sldMk cId="3189362779" sldId="257"/>
            <ac:spMk id="3" creationId="{8FAB0A30-8F63-E943-B1BB-78F6E377D547}"/>
          </ac:spMkLst>
        </pc:spChg>
      </pc:sldChg>
      <pc:sldChg chg="addSp delSp modSp mod setBg modNotesTx">
        <pc:chgData name="Urdur Anna Bjornsdottir" userId="75a0066e-fea1-4153-a356-05f494bd3cd0" providerId="ADAL" clId="{B06C843A-A0C7-4B90-96E5-CF7049D9B967}" dt="2022-03-24T14:18:25.065" v="7990" actId="20577"/>
        <pc:sldMkLst>
          <pc:docMk/>
          <pc:sldMk cId="189673686" sldId="259"/>
        </pc:sldMkLst>
        <pc:spChg chg="mod">
          <ac:chgData name="Urdur Anna Bjornsdottir" userId="75a0066e-fea1-4153-a356-05f494bd3cd0" providerId="ADAL" clId="{B06C843A-A0C7-4B90-96E5-CF7049D9B967}" dt="2022-03-22T09:34:27.701" v="0" actId="21"/>
          <ac:spMkLst>
            <pc:docMk/>
            <pc:sldMk cId="189673686" sldId="259"/>
            <ac:spMk id="2" creationId="{944000C0-4055-4EF5-AAF9-C7A21D808197}"/>
          </ac:spMkLst>
        </pc:spChg>
        <pc:spChg chg="del mod">
          <ac:chgData name="Urdur Anna Bjornsdottir" userId="75a0066e-fea1-4153-a356-05f494bd3cd0" providerId="ADAL" clId="{B06C843A-A0C7-4B90-96E5-CF7049D9B967}" dt="2022-03-23T08:22:26.263" v="2244" actId="478"/>
          <ac:spMkLst>
            <pc:docMk/>
            <pc:sldMk cId="189673686" sldId="259"/>
            <ac:spMk id="3" creationId="{C8A10543-D68D-427F-BA2C-351D429C21C6}"/>
          </ac:spMkLst>
        </pc:spChg>
        <pc:picChg chg="add del mod">
          <ac:chgData name="Urdur Anna Bjornsdottir" userId="75a0066e-fea1-4153-a356-05f494bd3cd0" providerId="ADAL" clId="{B06C843A-A0C7-4B90-96E5-CF7049D9B967}" dt="2022-03-23T08:15:33.175" v="2131" actId="478"/>
          <ac:picMkLst>
            <pc:docMk/>
            <pc:sldMk cId="189673686" sldId="259"/>
            <ac:picMk id="5" creationId="{308FC95F-F7ED-4F86-B96A-377B8B34CB32}"/>
          </ac:picMkLst>
        </pc:picChg>
      </pc:sldChg>
      <pc:sldChg chg="addSp delSp modSp mod modClrScheme modAnim chgLayout modNotesTx">
        <pc:chgData name="Urdur Anna Bjornsdottir" userId="75a0066e-fea1-4153-a356-05f494bd3cd0" providerId="ADAL" clId="{B06C843A-A0C7-4B90-96E5-CF7049D9B967}" dt="2022-05-05T13:43:32.882" v="8976"/>
        <pc:sldMkLst>
          <pc:docMk/>
          <pc:sldMk cId="993225140" sldId="260"/>
        </pc:sldMkLst>
        <pc:spChg chg="mod ord">
          <ac:chgData name="Urdur Anna Bjornsdottir" userId="75a0066e-fea1-4153-a356-05f494bd3cd0" providerId="ADAL" clId="{B06C843A-A0C7-4B90-96E5-CF7049D9B967}" dt="2022-03-23T14:11:12.492" v="4598" actId="20577"/>
          <ac:spMkLst>
            <pc:docMk/>
            <pc:sldMk cId="993225140" sldId="260"/>
            <ac:spMk id="2" creationId="{CE550AA8-D88C-4B74-8673-AC0F09550734}"/>
          </ac:spMkLst>
        </pc:spChg>
        <pc:spChg chg="mod ord">
          <ac:chgData name="Urdur Anna Bjornsdottir" userId="75a0066e-fea1-4153-a356-05f494bd3cd0" providerId="ADAL" clId="{B06C843A-A0C7-4B90-96E5-CF7049D9B967}" dt="2022-03-23T14:13:17.339" v="4605" actId="20577"/>
          <ac:spMkLst>
            <pc:docMk/>
            <pc:sldMk cId="993225140" sldId="260"/>
            <ac:spMk id="3" creationId="{349D1470-B8DB-4529-A291-68577DB94AA9}"/>
          </ac:spMkLst>
        </pc:spChg>
        <pc:spChg chg="add del mod ord">
          <ac:chgData name="Urdur Anna Bjornsdottir" userId="75a0066e-fea1-4153-a356-05f494bd3cd0" providerId="ADAL" clId="{B06C843A-A0C7-4B90-96E5-CF7049D9B967}" dt="2022-03-23T14:13:06.148" v="4599" actId="931"/>
          <ac:spMkLst>
            <pc:docMk/>
            <pc:sldMk cId="993225140" sldId="260"/>
            <ac:spMk id="4" creationId="{3B46E93D-3F75-4979-8AEC-A804ED6A3359}"/>
          </ac:spMkLst>
        </pc:spChg>
        <pc:picChg chg="add mod">
          <ac:chgData name="Urdur Anna Bjornsdottir" userId="75a0066e-fea1-4153-a356-05f494bd3cd0" providerId="ADAL" clId="{B06C843A-A0C7-4B90-96E5-CF7049D9B967}" dt="2022-03-23T14:13:12.749" v="4601" actId="962"/>
          <ac:picMkLst>
            <pc:docMk/>
            <pc:sldMk cId="993225140" sldId="260"/>
            <ac:picMk id="6" creationId="{2AF06185-5775-48C4-B762-236C9F9D053D}"/>
          </ac:picMkLst>
        </pc:picChg>
      </pc:sldChg>
      <pc:sldChg chg="addSp delSp modSp mod modNotesTx">
        <pc:chgData name="Urdur Anna Bjornsdottir" userId="75a0066e-fea1-4153-a356-05f494bd3cd0" providerId="ADAL" clId="{B06C843A-A0C7-4B90-96E5-CF7049D9B967}" dt="2022-03-23T14:19:26.158" v="4911" actId="478"/>
        <pc:sldMkLst>
          <pc:docMk/>
          <pc:sldMk cId="4064712738" sldId="261"/>
        </pc:sldMkLst>
        <pc:spChg chg="mod">
          <ac:chgData name="Urdur Anna Bjornsdottir" userId="75a0066e-fea1-4153-a356-05f494bd3cd0" providerId="ADAL" clId="{B06C843A-A0C7-4B90-96E5-CF7049D9B967}" dt="2022-03-23T14:17:25.615" v="4647" actId="14100"/>
          <ac:spMkLst>
            <pc:docMk/>
            <pc:sldMk cId="4064712738" sldId="261"/>
            <ac:spMk id="2" creationId="{4779743A-EFEF-4384-9E1E-28D01039DE35}"/>
          </ac:spMkLst>
        </pc:spChg>
        <pc:spChg chg="del">
          <ac:chgData name="Urdur Anna Bjornsdottir" userId="75a0066e-fea1-4153-a356-05f494bd3cd0" providerId="ADAL" clId="{B06C843A-A0C7-4B90-96E5-CF7049D9B967}" dt="2022-03-23T14:19:26.158" v="4911" actId="478"/>
          <ac:spMkLst>
            <pc:docMk/>
            <pc:sldMk cId="4064712738" sldId="261"/>
            <ac:spMk id="3" creationId="{3976E057-DB7B-4F84-96B8-62B4FD62F34D}"/>
          </ac:spMkLst>
        </pc:spChg>
        <pc:spChg chg="add del mod">
          <ac:chgData name="Urdur Anna Bjornsdottir" userId="75a0066e-fea1-4153-a356-05f494bd3cd0" providerId="ADAL" clId="{B06C843A-A0C7-4B90-96E5-CF7049D9B967}" dt="2022-03-23T08:55:27.160" v="3163" actId="478"/>
          <ac:spMkLst>
            <pc:docMk/>
            <pc:sldMk cId="4064712738" sldId="261"/>
            <ac:spMk id="4" creationId="{3796162D-2E3C-436E-BAA3-CA4858DB3C62}"/>
          </ac:spMkLst>
        </pc:spChg>
        <pc:spChg chg="add mod">
          <ac:chgData name="Urdur Anna Bjornsdottir" userId="75a0066e-fea1-4153-a356-05f494bd3cd0" providerId="ADAL" clId="{B06C843A-A0C7-4B90-96E5-CF7049D9B967}" dt="2022-03-23T14:19:26.158" v="4911" actId="478"/>
          <ac:spMkLst>
            <pc:docMk/>
            <pc:sldMk cId="4064712738" sldId="261"/>
            <ac:spMk id="6" creationId="{46AC901D-2540-4EA9-B629-DBC0622AF9C8}"/>
          </ac:spMkLst>
        </pc:spChg>
      </pc:sldChg>
      <pc:sldChg chg="addSp delSp modSp mod modNotesTx">
        <pc:chgData name="Urdur Anna Bjornsdottir" userId="75a0066e-fea1-4153-a356-05f494bd3cd0" providerId="ADAL" clId="{B06C843A-A0C7-4B90-96E5-CF7049D9B967}" dt="2022-03-25T13:38:36.313" v="8681" actId="20577"/>
        <pc:sldMkLst>
          <pc:docMk/>
          <pc:sldMk cId="1694416308" sldId="262"/>
        </pc:sldMkLst>
        <pc:spChg chg="mod">
          <ac:chgData name="Urdur Anna Bjornsdottir" userId="75a0066e-fea1-4153-a356-05f494bd3cd0" providerId="ADAL" clId="{B06C843A-A0C7-4B90-96E5-CF7049D9B967}" dt="2022-03-25T13:38:36.313" v="8681" actId="20577"/>
          <ac:spMkLst>
            <pc:docMk/>
            <pc:sldMk cId="1694416308" sldId="262"/>
            <ac:spMk id="2" creationId="{718BE3F2-7547-42E1-9DFC-62E09953F1E4}"/>
          </ac:spMkLst>
        </pc:spChg>
        <pc:spChg chg="add del mod">
          <ac:chgData name="Urdur Anna Bjornsdottir" userId="75a0066e-fea1-4153-a356-05f494bd3cd0" providerId="ADAL" clId="{B06C843A-A0C7-4B90-96E5-CF7049D9B967}" dt="2022-03-22T09:45:43.157" v="83" actId="478"/>
          <ac:spMkLst>
            <pc:docMk/>
            <pc:sldMk cId="1694416308" sldId="262"/>
            <ac:spMk id="9" creationId="{0F5A996D-B671-4873-BEA0-156D6E58A976}"/>
          </ac:spMkLst>
        </pc:spChg>
        <pc:graphicFrameChg chg="add del mod modGraphic">
          <ac:chgData name="Urdur Anna Bjornsdottir" userId="75a0066e-fea1-4153-a356-05f494bd3cd0" providerId="ADAL" clId="{B06C843A-A0C7-4B90-96E5-CF7049D9B967}" dt="2022-03-22T09:39:34.801" v="17" actId="478"/>
          <ac:graphicFrameMkLst>
            <pc:docMk/>
            <pc:sldMk cId="1694416308" sldId="262"/>
            <ac:graphicFrameMk id="4" creationId="{25BD8CD8-5263-4527-8A8E-00B2B0398D87}"/>
          </ac:graphicFrameMkLst>
        </pc:graphicFrameChg>
        <pc:graphicFrameChg chg="add del mod">
          <ac:chgData name="Urdur Anna Bjornsdottir" userId="75a0066e-fea1-4153-a356-05f494bd3cd0" providerId="ADAL" clId="{B06C843A-A0C7-4B90-96E5-CF7049D9B967}" dt="2022-03-22T09:39:24.866" v="14" actId="478"/>
          <ac:graphicFrameMkLst>
            <pc:docMk/>
            <pc:sldMk cId="1694416308" sldId="262"/>
            <ac:graphicFrameMk id="5" creationId="{613FDA35-6F8A-4747-BF9C-CDCABF6F3D23}"/>
          </ac:graphicFrameMkLst>
        </pc:graphicFrameChg>
        <pc:graphicFrameChg chg="add del mod modGraphic">
          <ac:chgData name="Urdur Anna Bjornsdottir" userId="75a0066e-fea1-4153-a356-05f494bd3cd0" providerId="ADAL" clId="{B06C843A-A0C7-4B90-96E5-CF7049D9B967}" dt="2022-03-22T09:40:28.918" v="24" actId="478"/>
          <ac:graphicFrameMkLst>
            <pc:docMk/>
            <pc:sldMk cId="1694416308" sldId="262"/>
            <ac:graphicFrameMk id="6" creationId="{37C82A6F-E2B5-46F9-891B-4F9DD6971857}"/>
          </ac:graphicFrameMkLst>
        </pc:graphicFrameChg>
        <pc:graphicFrameChg chg="add del mod modGraphic">
          <ac:chgData name="Urdur Anna Bjornsdottir" userId="75a0066e-fea1-4153-a356-05f494bd3cd0" providerId="ADAL" clId="{B06C843A-A0C7-4B90-96E5-CF7049D9B967}" dt="2022-03-22T09:42:33.398" v="31" actId="478"/>
          <ac:graphicFrameMkLst>
            <pc:docMk/>
            <pc:sldMk cId="1694416308" sldId="262"/>
            <ac:graphicFrameMk id="7" creationId="{5F342C00-2771-4453-A0F7-BEC9F66684A8}"/>
          </ac:graphicFrameMkLst>
        </pc:graphicFrameChg>
        <pc:graphicFrameChg chg="add mod modGraphic">
          <ac:chgData name="Urdur Anna Bjornsdottir" userId="75a0066e-fea1-4153-a356-05f494bd3cd0" providerId="ADAL" clId="{B06C843A-A0C7-4B90-96E5-CF7049D9B967}" dt="2022-03-24T08:21:56.885" v="5982" actId="20577"/>
          <ac:graphicFrameMkLst>
            <pc:docMk/>
            <pc:sldMk cId="1694416308" sldId="262"/>
            <ac:graphicFrameMk id="8" creationId="{FD983551-4BD0-4D1A-94FC-8AFA21FBA423}"/>
          </ac:graphicFrameMkLst>
        </pc:graphicFrameChg>
      </pc:sldChg>
      <pc:sldChg chg="mod modShow">
        <pc:chgData name="Urdur Anna Bjornsdottir" userId="75a0066e-fea1-4153-a356-05f494bd3cd0" providerId="ADAL" clId="{B06C843A-A0C7-4B90-96E5-CF7049D9B967}" dt="2022-03-25T13:13:17.492" v="8118" actId="729"/>
        <pc:sldMkLst>
          <pc:docMk/>
          <pc:sldMk cId="3805085771" sldId="263"/>
        </pc:sldMkLst>
      </pc:sldChg>
      <pc:sldChg chg="addSp delSp modSp mod ord modNotesTx">
        <pc:chgData name="Urdur Anna Bjornsdottir" userId="75a0066e-fea1-4153-a356-05f494bd3cd0" providerId="ADAL" clId="{B06C843A-A0C7-4B90-96E5-CF7049D9B967}" dt="2022-03-22T10:50:00.749" v="1600" actId="20577"/>
        <pc:sldMkLst>
          <pc:docMk/>
          <pc:sldMk cId="4053396581" sldId="265"/>
        </pc:sldMkLst>
        <pc:spChg chg="mod">
          <ac:chgData name="Urdur Anna Bjornsdottir" userId="75a0066e-fea1-4153-a356-05f494bd3cd0" providerId="ADAL" clId="{B06C843A-A0C7-4B90-96E5-CF7049D9B967}" dt="2022-03-22T10:50:00.749" v="1600" actId="20577"/>
          <ac:spMkLst>
            <pc:docMk/>
            <pc:sldMk cId="4053396581" sldId="265"/>
            <ac:spMk id="2" creationId="{40ADBB9C-B74F-4110-A1BF-E4072A5B3176}"/>
          </ac:spMkLst>
        </pc:spChg>
        <pc:spChg chg="mod">
          <ac:chgData name="Urdur Anna Bjornsdottir" userId="75a0066e-fea1-4153-a356-05f494bd3cd0" providerId="ADAL" clId="{B06C843A-A0C7-4B90-96E5-CF7049D9B967}" dt="2022-03-22T10:01:51.995" v="518" actId="21"/>
          <ac:spMkLst>
            <pc:docMk/>
            <pc:sldMk cId="4053396581" sldId="265"/>
            <ac:spMk id="3" creationId="{8AAF5F63-CBAE-415B-9A66-2E6B635B388D}"/>
          </ac:spMkLst>
        </pc:spChg>
        <pc:picChg chg="add del mod">
          <ac:chgData name="Urdur Anna Bjornsdottir" userId="75a0066e-fea1-4153-a356-05f494bd3cd0" providerId="ADAL" clId="{B06C843A-A0C7-4B90-96E5-CF7049D9B967}" dt="2022-03-22T10:00:55.483" v="509" actId="21"/>
          <ac:picMkLst>
            <pc:docMk/>
            <pc:sldMk cId="4053396581" sldId="265"/>
            <ac:picMk id="5" creationId="{81723F57-1796-4C6E-868D-D788A4DA0F89}"/>
          </ac:picMkLst>
        </pc:picChg>
      </pc:sldChg>
      <pc:sldChg chg="modSp mod">
        <pc:chgData name="Urdur Anna Bjornsdottir" userId="75a0066e-fea1-4153-a356-05f494bd3cd0" providerId="ADAL" clId="{B06C843A-A0C7-4B90-96E5-CF7049D9B967}" dt="2022-03-25T13:48:15.227" v="8748" actId="20577"/>
        <pc:sldMkLst>
          <pc:docMk/>
          <pc:sldMk cId="3664143096" sldId="266"/>
        </pc:sldMkLst>
        <pc:spChg chg="mod">
          <ac:chgData name="Urdur Anna Bjornsdottir" userId="75a0066e-fea1-4153-a356-05f494bd3cd0" providerId="ADAL" clId="{B06C843A-A0C7-4B90-96E5-CF7049D9B967}" dt="2022-03-25T13:48:15.227" v="8748" actId="20577"/>
          <ac:spMkLst>
            <pc:docMk/>
            <pc:sldMk cId="3664143096" sldId="266"/>
            <ac:spMk id="3" creationId="{7C32C848-3F82-4E69-B483-0722BB9B568A}"/>
          </ac:spMkLst>
        </pc:spChg>
      </pc:sldChg>
      <pc:sldChg chg="del modNotesTx">
        <pc:chgData name="Urdur Anna Bjornsdottir" userId="75a0066e-fea1-4153-a356-05f494bd3cd0" providerId="ADAL" clId="{B06C843A-A0C7-4B90-96E5-CF7049D9B967}" dt="2022-03-25T13:13:23.537" v="8119" actId="47"/>
        <pc:sldMkLst>
          <pc:docMk/>
          <pc:sldMk cId="2364135183" sldId="267"/>
        </pc:sldMkLst>
      </pc:sldChg>
      <pc:sldChg chg="modSp mod">
        <pc:chgData name="Urdur Anna Bjornsdottir" userId="75a0066e-fea1-4153-a356-05f494bd3cd0" providerId="ADAL" clId="{B06C843A-A0C7-4B90-96E5-CF7049D9B967}" dt="2022-03-25T13:48:21.388" v="8749" actId="20577"/>
        <pc:sldMkLst>
          <pc:docMk/>
          <pc:sldMk cId="1893080700" sldId="268"/>
        </pc:sldMkLst>
        <pc:spChg chg="mod">
          <ac:chgData name="Urdur Anna Bjornsdottir" userId="75a0066e-fea1-4153-a356-05f494bd3cd0" providerId="ADAL" clId="{B06C843A-A0C7-4B90-96E5-CF7049D9B967}" dt="2022-03-25T13:48:21.388" v="8749" actId="20577"/>
          <ac:spMkLst>
            <pc:docMk/>
            <pc:sldMk cId="1893080700" sldId="268"/>
            <ac:spMk id="3" creationId="{7C32C848-3F82-4E69-B483-0722BB9B568A}"/>
          </ac:spMkLst>
        </pc:spChg>
      </pc:sldChg>
      <pc:sldChg chg="del">
        <pc:chgData name="Urdur Anna Bjornsdottir" userId="75a0066e-fea1-4153-a356-05f494bd3cd0" providerId="ADAL" clId="{B06C843A-A0C7-4B90-96E5-CF7049D9B967}" dt="2022-03-22T09:57:32.651" v="334" actId="47"/>
        <pc:sldMkLst>
          <pc:docMk/>
          <pc:sldMk cId="326403300" sldId="269"/>
        </pc:sldMkLst>
      </pc:sldChg>
      <pc:sldChg chg="addSp modSp mod ord modNotesTx">
        <pc:chgData name="Urdur Anna Bjornsdottir" userId="75a0066e-fea1-4153-a356-05f494bd3cd0" providerId="ADAL" clId="{B06C843A-A0C7-4B90-96E5-CF7049D9B967}" dt="2022-03-25T13:56:20.611" v="8806" actId="20577"/>
        <pc:sldMkLst>
          <pc:docMk/>
          <pc:sldMk cId="3795678573" sldId="270"/>
        </pc:sldMkLst>
        <pc:spChg chg="mod">
          <ac:chgData name="Urdur Anna Bjornsdottir" userId="75a0066e-fea1-4153-a356-05f494bd3cd0" providerId="ADAL" clId="{B06C843A-A0C7-4B90-96E5-CF7049D9B967}" dt="2022-03-25T13:56:20.611" v="8806" actId="20577"/>
          <ac:spMkLst>
            <pc:docMk/>
            <pc:sldMk cId="3795678573" sldId="270"/>
            <ac:spMk id="3" creationId="{B25E74BE-71B9-482F-920A-87FFBFB296FD}"/>
          </ac:spMkLst>
        </pc:spChg>
        <pc:graphicFrameChg chg="add mod modGraphic">
          <ac:chgData name="Urdur Anna Bjornsdottir" userId="75a0066e-fea1-4153-a356-05f494bd3cd0" providerId="ADAL" clId="{B06C843A-A0C7-4B90-96E5-CF7049D9B967}" dt="2022-03-25T13:53:23.003" v="8805" actId="20577"/>
          <ac:graphicFrameMkLst>
            <pc:docMk/>
            <pc:sldMk cId="3795678573" sldId="270"/>
            <ac:graphicFrameMk id="4" creationId="{24D0F8C5-4145-4B7C-99E7-DA5123A61955}"/>
          </ac:graphicFrameMkLst>
        </pc:graphicFrameChg>
      </pc:sldChg>
      <pc:sldChg chg="delSp modSp add mod modNotesTx">
        <pc:chgData name="Urdur Anna Bjornsdottir" userId="75a0066e-fea1-4153-a356-05f494bd3cd0" providerId="ADAL" clId="{B06C843A-A0C7-4B90-96E5-CF7049D9B967}" dt="2022-03-25T13:39:41.750" v="8685" actId="20577"/>
        <pc:sldMkLst>
          <pc:docMk/>
          <pc:sldMk cId="4179577170" sldId="271"/>
        </pc:sldMkLst>
        <pc:spChg chg="del mod">
          <ac:chgData name="Urdur Anna Bjornsdottir" userId="75a0066e-fea1-4153-a356-05f494bd3cd0" providerId="ADAL" clId="{B06C843A-A0C7-4B90-96E5-CF7049D9B967}" dt="2022-03-22T10:27:53.898" v="1382" actId="478"/>
          <ac:spMkLst>
            <pc:docMk/>
            <pc:sldMk cId="4179577170" sldId="271"/>
            <ac:spMk id="2" creationId="{718BE3F2-7547-42E1-9DFC-62E09953F1E4}"/>
          </ac:spMkLst>
        </pc:spChg>
        <pc:spChg chg="mod">
          <ac:chgData name="Urdur Anna Bjornsdottir" userId="75a0066e-fea1-4153-a356-05f494bd3cd0" providerId="ADAL" clId="{B06C843A-A0C7-4B90-96E5-CF7049D9B967}" dt="2022-03-25T13:39:41.750" v="8685" actId="20577"/>
          <ac:spMkLst>
            <pc:docMk/>
            <pc:sldMk cId="4179577170" sldId="271"/>
            <ac:spMk id="3" creationId="{323F7772-378D-4477-9246-2CA147EE7021}"/>
          </ac:spMkLst>
        </pc:spChg>
        <pc:graphicFrameChg chg="del mod modGraphic">
          <ac:chgData name="Urdur Anna Bjornsdottir" userId="75a0066e-fea1-4153-a356-05f494bd3cd0" providerId="ADAL" clId="{B06C843A-A0C7-4B90-96E5-CF7049D9B967}" dt="2022-03-22T09:54:32.269" v="247" actId="478"/>
          <ac:graphicFrameMkLst>
            <pc:docMk/>
            <pc:sldMk cId="4179577170" sldId="271"/>
            <ac:graphicFrameMk id="6" creationId="{37C82A6F-E2B5-46F9-891B-4F9DD6971857}"/>
          </ac:graphicFrameMkLst>
        </pc:graphicFrameChg>
      </pc:sldChg>
      <pc:sldChg chg="addSp modSp new mod ord modNotesTx">
        <pc:chgData name="Urdur Anna Bjornsdottir" userId="75a0066e-fea1-4153-a356-05f494bd3cd0" providerId="ADAL" clId="{B06C843A-A0C7-4B90-96E5-CF7049D9B967}" dt="2022-03-23T14:32:21.011" v="5008" actId="14100"/>
        <pc:sldMkLst>
          <pc:docMk/>
          <pc:sldMk cId="3470940683" sldId="272"/>
        </pc:sldMkLst>
        <pc:spChg chg="mod">
          <ac:chgData name="Urdur Anna Bjornsdottir" userId="75a0066e-fea1-4153-a356-05f494bd3cd0" providerId="ADAL" clId="{B06C843A-A0C7-4B90-96E5-CF7049D9B967}" dt="2022-03-23T14:32:21.011" v="5008" actId="14100"/>
          <ac:spMkLst>
            <pc:docMk/>
            <pc:sldMk cId="3470940683" sldId="272"/>
            <ac:spMk id="3" creationId="{CA610521-C65B-42D6-866D-B553F0B794E9}"/>
          </ac:spMkLst>
        </pc:spChg>
        <pc:picChg chg="add mod">
          <ac:chgData name="Urdur Anna Bjornsdottir" userId="75a0066e-fea1-4153-a356-05f494bd3cd0" providerId="ADAL" clId="{B06C843A-A0C7-4B90-96E5-CF7049D9B967}" dt="2022-03-23T14:32:14.156" v="5007" actId="14100"/>
          <ac:picMkLst>
            <pc:docMk/>
            <pc:sldMk cId="3470940683" sldId="272"/>
            <ac:picMk id="4" creationId="{8073F56B-8DC3-40D3-A4A1-B6118681C6AD}"/>
          </ac:picMkLst>
        </pc:picChg>
      </pc:sldChg>
      <pc:sldChg chg="modSp new mod">
        <pc:chgData name="Urdur Anna Bjornsdottir" userId="75a0066e-fea1-4153-a356-05f494bd3cd0" providerId="ADAL" clId="{B06C843A-A0C7-4B90-96E5-CF7049D9B967}" dt="2022-03-22T11:02:15.371" v="1627" actId="20577"/>
        <pc:sldMkLst>
          <pc:docMk/>
          <pc:sldMk cId="139074662" sldId="273"/>
        </pc:sldMkLst>
        <pc:spChg chg="mod">
          <ac:chgData name="Urdur Anna Bjornsdottir" userId="75a0066e-fea1-4153-a356-05f494bd3cd0" providerId="ADAL" clId="{B06C843A-A0C7-4B90-96E5-CF7049D9B967}" dt="2022-03-22T10:43:56.568" v="1558" actId="20577"/>
          <ac:spMkLst>
            <pc:docMk/>
            <pc:sldMk cId="139074662" sldId="273"/>
            <ac:spMk id="2" creationId="{E32DE4F5-9B02-4F43-917E-0D6CA58B2EF7}"/>
          </ac:spMkLst>
        </pc:spChg>
        <pc:spChg chg="mod">
          <ac:chgData name="Urdur Anna Bjornsdottir" userId="75a0066e-fea1-4153-a356-05f494bd3cd0" providerId="ADAL" clId="{B06C843A-A0C7-4B90-96E5-CF7049D9B967}" dt="2022-03-22T11:02:15.371" v="1627" actId="20577"/>
          <ac:spMkLst>
            <pc:docMk/>
            <pc:sldMk cId="139074662" sldId="273"/>
            <ac:spMk id="3" creationId="{447E55FD-CABF-4BEC-95FF-072B7A8490A1}"/>
          </ac:spMkLst>
        </pc:spChg>
      </pc:sldChg>
      <pc:sldChg chg="addSp delSp modSp add del mod modNotesTx">
        <pc:chgData name="Urdur Anna Bjornsdottir" userId="75a0066e-fea1-4153-a356-05f494bd3cd0" providerId="ADAL" clId="{B06C843A-A0C7-4B90-96E5-CF7049D9B967}" dt="2022-03-23T14:13:54.508" v="4607" actId="47"/>
        <pc:sldMkLst>
          <pc:docMk/>
          <pc:sldMk cId="3961452344" sldId="274"/>
        </pc:sldMkLst>
        <pc:spChg chg="del">
          <ac:chgData name="Urdur Anna Bjornsdottir" userId="75a0066e-fea1-4153-a356-05f494bd3cd0" providerId="ADAL" clId="{B06C843A-A0C7-4B90-96E5-CF7049D9B967}" dt="2022-03-22T11:01:24.753" v="1612" actId="478"/>
          <ac:spMkLst>
            <pc:docMk/>
            <pc:sldMk cId="3961452344" sldId="274"/>
            <ac:spMk id="3" creationId="{323F7772-378D-4477-9246-2CA147EE7021}"/>
          </ac:spMkLst>
        </pc:spChg>
        <pc:spChg chg="add mod">
          <ac:chgData name="Urdur Anna Bjornsdottir" userId="75a0066e-fea1-4153-a356-05f494bd3cd0" providerId="ADAL" clId="{B06C843A-A0C7-4B90-96E5-CF7049D9B967}" dt="2022-03-22T11:01:24.753" v="1612" actId="478"/>
          <ac:spMkLst>
            <pc:docMk/>
            <pc:sldMk cId="3961452344" sldId="274"/>
            <ac:spMk id="4" creationId="{AE0E2105-533C-4849-BF81-01EC9C75E077}"/>
          </ac:spMkLst>
        </pc:spChg>
      </pc:sldChg>
      <pc:sldChg chg="addSp delSp modSp add mod setBg modClrScheme chgLayout modNotesTx">
        <pc:chgData name="Urdur Anna Bjornsdottir" userId="75a0066e-fea1-4153-a356-05f494bd3cd0" providerId="ADAL" clId="{B06C843A-A0C7-4B90-96E5-CF7049D9B967}" dt="2022-03-23T14:15:07.314" v="4629" actId="20577"/>
        <pc:sldMkLst>
          <pc:docMk/>
          <pc:sldMk cId="1282383250" sldId="277"/>
        </pc:sldMkLst>
        <pc:spChg chg="mod ord">
          <ac:chgData name="Urdur Anna Bjornsdottir" userId="75a0066e-fea1-4153-a356-05f494bd3cd0" providerId="ADAL" clId="{B06C843A-A0C7-4B90-96E5-CF7049D9B967}" dt="2022-03-23T08:31:04.475" v="2300" actId="700"/>
          <ac:spMkLst>
            <pc:docMk/>
            <pc:sldMk cId="1282383250" sldId="277"/>
            <ac:spMk id="2" creationId="{944000C0-4055-4EF5-AAF9-C7A21D808197}"/>
          </ac:spMkLst>
        </pc:spChg>
        <pc:spChg chg="add del mod ord">
          <ac:chgData name="Urdur Anna Bjornsdottir" userId="75a0066e-fea1-4153-a356-05f494bd3cd0" providerId="ADAL" clId="{B06C843A-A0C7-4B90-96E5-CF7049D9B967}" dt="2022-03-23T08:31:04.475" v="2300" actId="700"/>
          <ac:spMkLst>
            <pc:docMk/>
            <pc:sldMk cId="1282383250" sldId="277"/>
            <ac:spMk id="3" creationId="{082A2CE3-D791-464F-89E8-97F807FA2519}"/>
          </ac:spMkLst>
        </pc:spChg>
        <pc:spChg chg="add del mod ord">
          <ac:chgData name="Urdur Anna Bjornsdottir" userId="75a0066e-fea1-4153-a356-05f494bd3cd0" providerId="ADAL" clId="{B06C843A-A0C7-4B90-96E5-CF7049D9B967}" dt="2022-03-23T14:14:38.759" v="4609" actId="478"/>
          <ac:spMkLst>
            <pc:docMk/>
            <pc:sldMk cId="1282383250" sldId="277"/>
            <ac:spMk id="4" creationId="{EEA1B640-F14A-4E7A-8C31-5AFA69D1D445}"/>
          </ac:spMkLst>
        </pc:spChg>
        <pc:spChg chg="add mod">
          <ac:chgData name="Urdur Anna Bjornsdottir" userId="75a0066e-fea1-4153-a356-05f494bd3cd0" providerId="ADAL" clId="{B06C843A-A0C7-4B90-96E5-CF7049D9B967}" dt="2022-03-23T14:15:07.314" v="4629" actId="20577"/>
          <ac:spMkLst>
            <pc:docMk/>
            <pc:sldMk cId="1282383250" sldId="277"/>
            <ac:spMk id="5" creationId="{273A9B7E-DDEB-4615-8C35-26BABAC1AD1D}"/>
          </ac:spMkLst>
        </pc:spChg>
        <pc:spChg chg="add del mod">
          <ac:chgData name="Urdur Anna Bjornsdottir" userId="75a0066e-fea1-4153-a356-05f494bd3cd0" providerId="ADAL" clId="{B06C843A-A0C7-4B90-96E5-CF7049D9B967}" dt="2022-03-23T14:14:45.680" v="4611" actId="478"/>
          <ac:spMkLst>
            <pc:docMk/>
            <pc:sldMk cId="1282383250" sldId="277"/>
            <ac:spMk id="6" creationId="{669FD39C-A1A0-4679-AC00-82983840166C}"/>
          </ac:spMkLst>
        </pc:spChg>
        <pc:spChg chg="add del mod">
          <ac:chgData name="Urdur Anna Bjornsdottir" userId="75a0066e-fea1-4153-a356-05f494bd3cd0" providerId="ADAL" clId="{B06C843A-A0C7-4B90-96E5-CF7049D9B967}" dt="2022-03-23T14:14:42.956" v="4610" actId="478"/>
          <ac:spMkLst>
            <pc:docMk/>
            <pc:sldMk cId="1282383250" sldId="277"/>
            <ac:spMk id="8" creationId="{5D5C9447-4867-4164-B1DD-4FDE7C440EB4}"/>
          </ac:spMkLst>
        </pc:spChg>
      </pc:sldChg>
      <pc:sldChg chg="addSp delSp modSp add mod ord modNotesTx">
        <pc:chgData name="Urdur Anna Bjornsdottir" userId="75a0066e-fea1-4153-a356-05f494bd3cd0" providerId="ADAL" clId="{B06C843A-A0C7-4B90-96E5-CF7049D9B967}" dt="2022-03-25T13:47:21.596" v="8747"/>
        <pc:sldMkLst>
          <pc:docMk/>
          <pc:sldMk cId="3003799999" sldId="278"/>
        </pc:sldMkLst>
        <pc:spChg chg="mod">
          <ac:chgData name="Urdur Anna Bjornsdottir" userId="75a0066e-fea1-4153-a356-05f494bd3cd0" providerId="ADAL" clId="{B06C843A-A0C7-4B90-96E5-CF7049D9B967}" dt="2022-03-23T14:47:36.440" v="5059" actId="20577"/>
          <ac:spMkLst>
            <pc:docMk/>
            <pc:sldMk cId="3003799999" sldId="278"/>
            <ac:spMk id="3" creationId="{B25E74BE-71B9-482F-920A-87FFBFB296FD}"/>
          </ac:spMkLst>
        </pc:spChg>
        <pc:spChg chg="add del">
          <ac:chgData name="Urdur Anna Bjornsdottir" userId="75a0066e-fea1-4153-a356-05f494bd3cd0" providerId="ADAL" clId="{B06C843A-A0C7-4B90-96E5-CF7049D9B967}" dt="2022-03-23T14:04:15.979" v="4379" actId="22"/>
          <ac:spMkLst>
            <pc:docMk/>
            <pc:sldMk cId="3003799999" sldId="278"/>
            <ac:spMk id="6" creationId="{62E0CD64-E03E-4071-AE1F-E3E8B0CED2B6}"/>
          </ac:spMkLst>
        </pc:spChg>
        <pc:graphicFrameChg chg="mod">
          <ac:chgData name="Urdur Anna Bjornsdottir" userId="75a0066e-fea1-4153-a356-05f494bd3cd0" providerId="ADAL" clId="{B06C843A-A0C7-4B90-96E5-CF7049D9B967}" dt="2022-03-25T13:47:21.596" v="8747"/>
          <ac:graphicFrameMkLst>
            <pc:docMk/>
            <pc:sldMk cId="3003799999" sldId="278"/>
            <ac:graphicFrameMk id="4" creationId="{24D0F8C5-4145-4B7C-99E7-DA5123A61955}"/>
          </ac:graphicFrameMkLst>
        </pc:graphicFrameChg>
      </pc:sldChg>
      <pc:sldChg chg="add">
        <pc:chgData name="Urdur Anna Bjornsdottir" userId="75a0066e-fea1-4153-a356-05f494bd3cd0" providerId="ADAL" clId="{B06C843A-A0C7-4B90-96E5-CF7049D9B967}" dt="2022-03-23T14:14:30.251" v="4608" actId="2890"/>
        <pc:sldMkLst>
          <pc:docMk/>
          <pc:sldMk cId="2662871303" sldId="279"/>
        </pc:sldMkLst>
      </pc:sldChg>
      <pc:sldChg chg="addSp delSp modSp add mod modClrScheme chgLayout modNotesTx">
        <pc:chgData name="Urdur Anna Bjornsdottir" userId="75a0066e-fea1-4153-a356-05f494bd3cd0" providerId="ADAL" clId="{B06C843A-A0C7-4B90-96E5-CF7049D9B967}" dt="2022-05-05T13:55:41.826" v="9026" actId="20577"/>
        <pc:sldMkLst>
          <pc:docMk/>
          <pc:sldMk cId="3511585849" sldId="280"/>
        </pc:sldMkLst>
        <pc:spChg chg="del mod ord">
          <ac:chgData name="Urdur Anna Bjornsdottir" userId="75a0066e-fea1-4153-a356-05f494bd3cd0" providerId="ADAL" clId="{B06C843A-A0C7-4B90-96E5-CF7049D9B967}" dt="2022-03-23T14:17:44.788" v="4652" actId="700"/>
          <ac:spMkLst>
            <pc:docMk/>
            <pc:sldMk cId="3511585849" sldId="280"/>
            <ac:spMk id="2" creationId="{4779743A-EFEF-4384-9E1E-28D01039DE35}"/>
          </ac:spMkLst>
        </pc:spChg>
        <pc:spChg chg="mod ord">
          <ac:chgData name="Urdur Anna Bjornsdottir" userId="75a0066e-fea1-4153-a356-05f494bd3cd0" providerId="ADAL" clId="{B06C843A-A0C7-4B90-96E5-CF7049D9B967}" dt="2022-05-05T13:44:02.333" v="8991" actId="20577"/>
          <ac:spMkLst>
            <pc:docMk/>
            <pc:sldMk cId="3511585849" sldId="280"/>
            <ac:spMk id="3" creationId="{3976E057-DB7B-4F84-96B8-62B4FD62F34D}"/>
          </ac:spMkLst>
        </pc:spChg>
        <pc:spChg chg="add del mod ord">
          <ac:chgData name="Urdur Anna Bjornsdottir" userId="75a0066e-fea1-4153-a356-05f494bd3cd0" providerId="ADAL" clId="{B06C843A-A0C7-4B90-96E5-CF7049D9B967}" dt="2022-03-25T13:30:25.691" v="8651" actId="931"/>
          <ac:spMkLst>
            <pc:docMk/>
            <pc:sldMk cId="3511585849" sldId="280"/>
            <ac:spMk id="4" creationId="{11ED4134-B35B-4D47-BF99-420A458044B7}"/>
          </ac:spMkLst>
        </pc:spChg>
        <pc:spChg chg="add mod ord">
          <ac:chgData name="Urdur Anna Bjornsdottir" userId="75a0066e-fea1-4153-a356-05f494bd3cd0" providerId="ADAL" clId="{B06C843A-A0C7-4B90-96E5-CF7049D9B967}" dt="2022-03-23T14:26:26.690" v="4913" actId="20577"/>
          <ac:spMkLst>
            <pc:docMk/>
            <pc:sldMk cId="3511585849" sldId="280"/>
            <ac:spMk id="5" creationId="{173BA0A3-5708-4474-9792-6E5D4CE5B83C}"/>
          </ac:spMkLst>
        </pc:spChg>
        <pc:picChg chg="add del">
          <ac:chgData name="Urdur Anna Bjornsdottir" userId="75a0066e-fea1-4153-a356-05f494bd3cd0" providerId="ADAL" clId="{B06C843A-A0C7-4B90-96E5-CF7049D9B967}" dt="2022-03-25T13:29:58.432" v="8650" actId="478"/>
          <ac:picMkLst>
            <pc:docMk/>
            <pc:sldMk cId="3511585849" sldId="280"/>
            <ac:picMk id="6" creationId="{CC8E134F-9E61-48F3-8FB6-C7709CD26C39}"/>
          </ac:picMkLst>
        </pc:picChg>
        <pc:picChg chg="add mod modCrop">
          <ac:chgData name="Urdur Anna Bjornsdottir" userId="75a0066e-fea1-4153-a356-05f494bd3cd0" providerId="ADAL" clId="{B06C843A-A0C7-4B90-96E5-CF7049D9B967}" dt="2022-03-25T13:30:34.178" v="8654" actId="18131"/>
          <ac:picMkLst>
            <pc:docMk/>
            <pc:sldMk cId="3511585849" sldId="280"/>
            <ac:picMk id="8" creationId="{BF4D8025-C4BF-4F15-BA6B-BB6629DD4C35}"/>
          </ac:picMkLst>
        </pc:picChg>
      </pc:sldChg>
      <pc:sldChg chg="new del">
        <pc:chgData name="Urdur Anna Bjornsdottir" userId="75a0066e-fea1-4153-a356-05f494bd3cd0" providerId="ADAL" clId="{B06C843A-A0C7-4B90-96E5-CF7049D9B967}" dt="2022-03-23T14:46:52.453" v="5040" actId="47"/>
        <pc:sldMkLst>
          <pc:docMk/>
          <pc:sldMk cId="1757689895" sldId="281"/>
        </pc:sldMkLst>
      </pc:sldChg>
      <pc:sldChg chg="addSp delSp modSp new mod modClrScheme chgLayout">
        <pc:chgData name="Urdur Anna Bjornsdottir" userId="75a0066e-fea1-4153-a356-05f494bd3cd0" providerId="ADAL" clId="{B06C843A-A0C7-4B90-96E5-CF7049D9B967}" dt="2022-03-28T08:04:33.961" v="8875" actId="700"/>
        <pc:sldMkLst>
          <pc:docMk/>
          <pc:sldMk cId="3536163839" sldId="281"/>
        </pc:sldMkLst>
        <pc:spChg chg="del mod ord">
          <ac:chgData name="Urdur Anna Bjornsdottir" userId="75a0066e-fea1-4153-a356-05f494bd3cd0" providerId="ADAL" clId="{B06C843A-A0C7-4B90-96E5-CF7049D9B967}" dt="2022-03-23T14:48:55.666" v="5067" actId="700"/>
          <ac:spMkLst>
            <pc:docMk/>
            <pc:sldMk cId="3536163839" sldId="281"/>
            <ac:spMk id="2" creationId="{40474AE7-167D-414E-AB57-3C64182BF4E4}"/>
          </ac:spMkLst>
        </pc:spChg>
        <pc:spChg chg="add del mod">
          <ac:chgData name="Urdur Anna Bjornsdottir" userId="75a0066e-fea1-4153-a356-05f494bd3cd0" providerId="ADAL" clId="{B06C843A-A0C7-4B90-96E5-CF7049D9B967}" dt="2022-03-28T08:04:22.087" v="8873" actId="478"/>
          <ac:spMkLst>
            <pc:docMk/>
            <pc:sldMk cId="3536163839" sldId="281"/>
            <ac:spMk id="2" creationId="{8335F301-F6CA-455A-9A5C-D65C266EE8E3}"/>
          </ac:spMkLst>
        </pc:spChg>
        <pc:spChg chg="del mod ord">
          <ac:chgData name="Urdur Anna Bjornsdottir" userId="75a0066e-fea1-4153-a356-05f494bd3cd0" providerId="ADAL" clId="{B06C843A-A0C7-4B90-96E5-CF7049D9B967}" dt="2022-03-23T14:48:55.666" v="5067" actId="700"/>
          <ac:spMkLst>
            <pc:docMk/>
            <pc:sldMk cId="3536163839" sldId="281"/>
            <ac:spMk id="3" creationId="{32B821DA-D2BC-4AA1-BD40-EF9B05E28419}"/>
          </ac:spMkLst>
        </pc:spChg>
        <pc:spChg chg="add mod ord">
          <ac:chgData name="Urdur Anna Bjornsdottir" userId="75a0066e-fea1-4153-a356-05f494bd3cd0" providerId="ADAL" clId="{B06C843A-A0C7-4B90-96E5-CF7049D9B967}" dt="2022-03-28T08:04:33.961" v="8875" actId="700"/>
          <ac:spMkLst>
            <pc:docMk/>
            <pc:sldMk cId="3536163839" sldId="281"/>
            <ac:spMk id="4" creationId="{507EB6BC-3F6D-463F-BD10-9B94B32088C0}"/>
          </ac:spMkLst>
        </pc:spChg>
        <pc:spChg chg="add del mod ord">
          <ac:chgData name="Urdur Anna Bjornsdottir" userId="75a0066e-fea1-4153-a356-05f494bd3cd0" providerId="ADAL" clId="{B06C843A-A0C7-4B90-96E5-CF7049D9B967}" dt="2022-03-28T08:04:28.937" v="8874" actId="700"/>
          <ac:spMkLst>
            <pc:docMk/>
            <pc:sldMk cId="3536163839" sldId="281"/>
            <ac:spMk id="5" creationId="{0D95CC1E-7576-45B4-9C6A-EA08098ECFBF}"/>
          </ac:spMkLst>
        </pc:spChg>
        <pc:spChg chg="add del mod ord">
          <ac:chgData name="Urdur Anna Bjornsdottir" userId="75a0066e-fea1-4153-a356-05f494bd3cd0" providerId="ADAL" clId="{B06C843A-A0C7-4B90-96E5-CF7049D9B967}" dt="2022-03-28T07:59:33.718" v="8865" actId="478"/>
          <ac:spMkLst>
            <pc:docMk/>
            <pc:sldMk cId="3536163839" sldId="281"/>
            <ac:spMk id="6" creationId="{4437D81A-41F9-4407-AA6A-240AD4C1ED9D}"/>
          </ac:spMkLst>
        </pc:spChg>
        <pc:spChg chg="add del mod ord">
          <ac:chgData name="Urdur Anna Bjornsdottir" userId="75a0066e-fea1-4153-a356-05f494bd3cd0" providerId="ADAL" clId="{B06C843A-A0C7-4B90-96E5-CF7049D9B967}" dt="2022-03-28T08:01:00.705" v="8866" actId="931"/>
          <ac:spMkLst>
            <pc:docMk/>
            <pc:sldMk cId="3536163839" sldId="281"/>
            <ac:spMk id="7" creationId="{C1CE3A70-B389-49D6-A61D-58C669013F39}"/>
          </ac:spMkLst>
        </pc:spChg>
        <pc:spChg chg="add del mod ord">
          <ac:chgData name="Urdur Anna Bjornsdottir" userId="75a0066e-fea1-4153-a356-05f494bd3cd0" providerId="ADAL" clId="{B06C843A-A0C7-4B90-96E5-CF7049D9B967}" dt="2022-03-28T08:04:33.961" v="8875" actId="700"/>
          <ac:spMkLst>
            <pc:docMk/>
            <pc:sldMk cId="3536163839" sldId="281"/>
            <ac:spMk id="9" creationId="{F07373C1-A3BE-4BC9-9C09-906954503D49}"/>
          </ac:spMkLst>
        </pc:spChg>
        <pc:spChg chg="add mod ord">
          <ac:chgData name="Urdur Anna Bjornsdottir" userId="75a0066e-fea1-4153-a356-05f494bd3cd0" providerId="ADAL" clId="{B06C843A-A0C7-4B90-96E5-CF7049D9B967}" dt="2022-03-28T08:04:33.961" v="8875" actId="700"/>
          <ac:spMkLst>
            <pc:docMk/>
            <pc:sldMk cId="3536163839" sldId="281"/>
            <ac:spMk id="10" creationId="{E96F8577-A767-4D35-AD90-4D32D52C9D17}"/>
          </ac:spMkLst>
        </pc:spChg>
        <pc:spChg chg="add mod ord">
          <ac:chgData name="Urdur Anna Bjornsdottir" userId="75a0066e-fea1-4153-a356-05f494bd3cd0" providerId="ADAL" clId="{B06C843A-A0C7-4B90-96E5-CF7049D9B967}" dt="2022-03-28T08:04:33.961" v="8875" actId="700"/>
          <ac:spMkLst>
            <pc:docMk/>
            <pc:sldMk cId="3536163839" sldId="281"/>
            <ac:spMk id="11" creationId="{0D2E5CCE-557A-482E-8B5A-F7407C701B1B}"/>
          </ac:spMkLst>
        </pc:spChg>
        <pc:picChg chg="add mod ord modCrop">
          <ac:chgData name="Urdur Anna Bjornsdottir" userId="75a0066e-fea1-4153-a356-05f494bd3cd0" providerId="ADAL" clId="{B06C843A-A0C7-4B90-96E5-CF7049D9B967}" dt="2022-03-28T08:04:33.961" v="8875" actId="700"/>
          <ac:picMkLst>
            <pc:docMk/>
            <pc:sldMk cId="3536163839" sldId="281"/>
            <ac:picMk id="8" creationId="{5DB68B6C-DDB0-439F-8D21-4620774CD286}"/>
          </ac:picMkLst>
        </pc:picChg>
        <pc:picChg chg="add del">
          <ac:chgData name="Urdur Anna Bjornsdottir" userId="75a0066e-fea1-4153-a356-05f494bd3cd0" providerId="ADAL" clId="{B06C843A-A0C7-4B90-96E5-CF7049D9B967}" dt="2022-03-28T07:59:33.718" v="8865" actId="478"/>
          <ac:picMkLst>
            <pc:docMk/>
            <pc:sldMk cId="3536163839" sldId="281"/>
            <ac:picMk id="1026" creationId="{FD334414-EB34-416E-B35B-A2D462BFC25E}"/>
          </ac:picMkLst>
        </pc:picChg>
        <pc:picChg chg="add del mod">
          <ac:chgData name="Urdur Anna Bjornsdottir" userId="75a0066e-fea1-4153-a356-05f494bd3cd0" providerId="ADAL" clId="{B06C843A-A0C7-4B90-96E5-CF7049D9B967}" dt="2022-03-28T08:04:22.087" v="8873" actId="478"/>
          <ac:picMkLst>
            <pc:docMk/>
            <pc:sldMk cId="3536163839" sldId="281"/>
            <ac:picMk id="1028" creationId="{5DCD13F6-1030-4E86-A94B-B59C8DCF6CDF}"/>
          </ac:picMkLst>
        </pc:picChg>
      </pc:sldChg>
      <pc:sldChg chg="addSp delSp modSp add mod modNotesTx">
        <pc:chgData name="Urdur Anna Bjornsdottir" userId="75a0066e-fea1-4153-a356-05f494bd3cd0" providerId="ADAL" clId="{B06C843A-A0C7-4B90-96E5-CF7049D9B967}" dt="2022-05-05T13:34:49.139" v="8975" actId="20577"/>
        <pc:sldMkLst>
          <pc:docMk/>
          <pc:sldMk cId="1016639110" sldId="382"/>
        </pc:sldMkLst>
        <pc:spChg chg="del">
          <ac:chgData name="Urdur Anna Bjornsdottir" userId="75a0066e-fea1-4153-a356-05f494bd3cd0" providerId="ADAL" clId="{B06C843A-A0C7-4B90-96E5-CF7049D9B967}" dt="2022-03-25T09:05:35.018" v="7992" actId="478"/>
          <ac:spMkLst>
            <pc:docMk/>
            <pc:sldMk cId="1016639110" sldId="382"/>
            <ac:spMk id="2" creationId="{C31F9CBF-45DC-504D-A68E-EF430D29F250}"/>
          </ac:spMkLst>
        </pc:spChg>
        <pc:spChg chg="del">
          <ac:chgData name="Urdur Anna Bjornsdottir" userId="75a0066e-fea1-4153-a356-05f494bd3cd0" providerId="ADAL" clId="{B06C843A-A0C7-4B90-96E5-CF7049D9B967}" dt="2022-03-25T09:05:41.895" v="7995" actId="478"/>
          <ac:spMkLst>
            <pc:docMk/>
            <pc:sldMk cId="1016639110" sldId="382"/>
            <ac:spMk id="3" creationId="{9FF63E8D-31BE-7249-9629-4174BD6F9C8A}"/>
          </ac:spMkLst>
        </pc:spChg>
        <pc:spChg chg="mod">
          <ac:chgData name="Urdur Anna Bjornsdottir" userId="75a0066e-fea1-4153-a356-05f494bd3cd0" providerId="ADAL" clId="{B06C843A-A0C7-4B90-96E5-CF7049D9B967}" dt="2022-03-25T13:12:33.324" v="8109" actId="1076"/>
          <ac:spMkLst>
            <pc:docMk/>
            <pc:sldMk cId="1016639110" sldId="382"/>
            <ac:spMk id="4" creationId="{A134D70D-142F-0C4D-8DE4-378A1E39CCFF}"/>
          </ac:spMkLst>
        </pc:spChg>
        <pc:spChg chg="mod">
          <ac:chgData name="Urdur Anna Bjornsdottir" userId="75a0066e-fea1-4153-a356-05f494bd3cd0" providerId="ADAL" clId="{B06C843A-A0C7-4B90-96E5-CF7049D9B967}" dt="2022-03-25T13:12:35.972" v="8110" actId="1076"/>
          <ac:spMkLst>
            <pc:docMk/>
            <pc:sldMk cId="1016639110" sldId="382"/>
            <ac:spMk id="5" creationId="{B346788D-9E67-AA41-BE30-3DB039729635}"/>
          </ac:spMkLst>
        </pc:spChg>
        <pc:spChg chg="mod">
          <ac:chgData name="Urdur Anna Bjornsdottir" userId="75a0066e-fea1-4153-a356-05f494bd3cd0" providerId="ADAL" clId="{B06C843A-A0C7-4B90-96E5-CF7049D9B967}" dt="2022-03-25T14:09:02.311" v="8851" actId="20577"/>
          <ac:spMkLst>
            <pc:docMk/>
            <pc:sldMk cId="1016639110" sldId="382"/>
            <ac:spMk id="6" creationId="{55183549-9FDF-764E-9B6D-CF5A1646E00D}"/>
          </ac:spMkLst>
        </pc:spChg>
        <pc:spChg chg="mod">
          <ac:chgData name="Urdur Anna Bjornsdottir" userId="75a0066e-fea1-4153-a356-05f494bd3cd0" providerId="ADAL" clId="{B06C843A-A0C7-4B90-96E5-CF7049D9B967}" dt="2022-03-25T13:13:53.106" v="8190" actId="20577"/>
          <ac:spMkLst>
            <pc:docMk/>
            <pc:sldMk cId="1016639110" sldId="382"/>
            <ac:spMk id="7" creationId="{D68214D7-A3E8-1B48-ACE4-024FE8667632}"/>
          </ac:spMkLst>
        </pc:spChg>
        <pc:spChg chg="mod">
          <ac:chgData name="Urdur Anna Bjornsdottir" userId="75a0066e-fea1-4153-a356-05f494bd3cd0" providerId="ADAL" clId="{B06C843A-A0C7-4B90-96E5-CF7049D9B967}" dt="2022-03-25T14:09:11.544" v="8852" actId="1076"/>
          <ac:spMkLst>
            <pc:docMk/>
            <pc:sldMk cId="1016639110" sldId="382"/>
            <ac:spMk id="8" creationId="{1650D565-D5A7-684D-8487-4FC25EDC266E}"/>
          </ac:spMkLst>
        </pc:spChg>
        <pc:spChg chg="mod">
          <ac:chgData name="Urdur Anna Bjornsdottir" userId="75a0066e-fea1-4153-a356-05f494bd3cd0" providerId="ADAL" clId="{B06C843A-A0C7-4B90-96E5-CF7049D9B967}" dt="2022-03-25T14:09:13.889" v="8853" actId="1076"/>
          <ac:spMkLst>
            <pc:docMk/>
            <pc:sldMk cId="1016639110" sldId="382"/>
            <ac:spMk id="9" creationId="{F96AC03D-ADF8-B94D-B5F8-8AC5B62D78D3}"/>
          </ac:spMkLst>
        </pc:spChg>
        <pc:spChg chg="add mod">
          <ac:chgData name="Urdur Anna Bjornsdottir" userId="75a0066e-fea1-4153-a356-05f494bd3cd0" providerId="ADAL" clId="{B06C843A-A0C7-4B90-96E5-CF7049D9B967}" dt="2022-03-28T07:09:58.673" v="8862" actId="1076"/>
          <ac:spMkLst>
            <pc:docMk/>
            <pc:sldMk cId="1016639110" sldId="382"/>
            <ac:spMk id="10" creationId="{CFE274CD-0EAE-4321-B20A-AC0E9B7068F1}"/>
          </ac:spMkLst>
        </pc:spChg>
        <pc:spChg chg="add del mod">
          <ac:chgData name="Urdur Anna Bjornsdottir" userId="75a0066e-fea1-4153-a356-05f494bd3cd0" providerId="ADAL" clId="{B06C843A-A0C7-4B90-96E5-CF7049D9B967}" dt="2022-03-25T13:12:26.201" v="8108" actId="20577"/>
          <ac:spMkLst>
            <pc:docMk/>
            <pc:sldMk cId="1016639110" sldId="382"/>
            <ac:spMk id="11" creationId="{501D7BD5-D779-444B-87FC-8B0FEDD8BE92}"/>
          </ac:spMkLst>
        </pc:spChg>
        <pc:spChg chg="add mod">
          <ac:chgData name="Urdur Anna Bjornsdottir" userId="75a0066e-fea1-4153-a356-05f494bd3cd0" providerId="ADAL" clId="{B06C843A-A0C7-4B90-96E5-CF7049D9B967}" dt="2022-03-28T07:09:55.821" v="8861" actId="1076"/>
          <ac:spMkLst>
            <pc:docMk/>
            <pc:sldMk cId="1016639110" sldId="382"/>
            <ac:spMk id="12" creationId="{E298323B-EA9F-47D4-BA49-6AB6087A950A}"/>
          </ac:spMkLst>
        </pc:spChg>
        <pc:spChg chg="add mod">
          <ac:chgData name="Urdur Anna Bjornsdottir" userId="75a0066e-fea1-4153-a356-05f494bd3cd0" providerId="ADAL" clId="{B06C843A-A0C7-4B90-96E5-CF7049D9B967}" dt="2022-03-25T13:14:29.227" v="8260" actId="20577"/>
          <ac:spMkLst>
            <pc:docMk/>
            <pc:sldMk cId="1016639110" sldId="382"/>
            <ac:spMk id="13" creationId="{A1E42A3E-25F3-4C07-BF46-C692997906BD}"/>
          </ac:spMkLst>
        </pc:spChg>
      </pc:sldChg>
      <pc:sldChg chg="addSp delSp modSp add mod ord modClrScheme chgLayout">
        <pc:chgData name="Urdur Anna Bjornsdottir" userId="75a0066e-fea1-4153-a356-05f494bd3cd0" providerId="ADAL" clId="{B06C843A-A0C7-4B90-96E5-CF7049D9B967}" dt="2022-03-25T13:26:36.901" v="8598"/>
        <pc:sldMkLst>
          <pc:docMk/>
          <pc:sldMk cId="2520401551" sldId="383"/>
        </pc:sldMkLst>
        <pc:spChg chg="mod ord">
          <ac:chgData name="Urdur Anna Bjornsdottir" userId="75a0066e-fea1-4153-a356-05f494bd3cd0" providerId="ADAL" clId="{B06C843A-A0C7-4B90-96E5-CF7049D9B967}" dt="2022-03-25T13:24:25.571" v="8558" actId="108"/>
          <ac:spMkLst>
            <pc:docMk/>
            <pc:sldMk cId="2520401551" sldId="383"/>
            <ac:spMk id="2" creationId="{718BE3F2-7547-42E1-9DFC-62E09953F1E4}"/>
          </ac:spMkLst>
        </pc:spChg>
        <pc:spChg chg="mod ord">
          <ac:chgData name="Urdur Anna Bjornsdottir" userId="75a0066e-fea1-4153-a356-05f494bd3cd0" providerId="ADAL" clId="{B06C843A-A0C7-4B90-96E5-CF7049D9B967}" dt="2022-03-25T13:19:49.606" v="8266" actId="20577"/>
          <ac:spMkLst>
            <pc:docMk/>
            <pc:sldMk cId="2520401551" sldId="383"/>
            <ac:spMk id="3" creationId="{323F7772-378D-4477-9246-2CA147EE7021}"/>
          </ac:spMkLst>
        </pc:spChg>
        <pc:spChg chg="add del mod ord">
          <ac:chgData name="Urdur Anna Bjornsdottir" userId="75a0066e-fea1-4153-a356-05f494bd3cd0" providerId="ADAL" clId="{B06C843A-A0C7-4B90-96E5-CF7049D9B967}" dt="2022-03-25T13:19:41.862" v="8264" actId="700"/>
          <ac:spMkLst>
            <pc:docMk/>
            <pc:sldMk cId="2520401551" sldId="383"/>
            <ac:spMk id="4" creationId="{77A161BE-C770-43B8-8CE6-8062238AA739}"/>
          </ac:spMkLst>
        </pc:spChg>
        <pc:graphicFrameChg chg="add mod modGraphic">
          <ac:chgData name="Urdur Anna Bjornsdottir" userId="75a0066e-fea1-4153-a356-05f494bd3cd0" providerId="ADAL" clId="{B06C843A-A0C7-4B90-96E5-CF7049D9B967}" dt="2022-03-25T13:26:36.901" v="8598"/>
          <ac:graphicFrameMkLst>
            <pc:docMk/>
            <pc:sldMk cId="2520401551" sldId="383"/>
            <ac:graphicFrameMk id="6" creationId="{3F1B3909-702D-4668-B07D-D3B9225D5C0E}"/>
          </ac:graphicFrameMkLst>
        </pc:graphicFrameChg>
        <pc:graphicFrameChg chg="del mod">
          <ac:chgData name="Urdur Anna Bjornsdottir" userId="75a0066e-fea1-4153-a356-05f494bd3cd0" providerId="ADAL" clId="{B06C843A-A0C7-4B90-96E5-CF7049D9B967}" dt="2022-03-25T13:11:53.945" v="8086" actId="478"/>
          <ac:graphicFrameMkLst>
            <pc:docMk/>
            <pc:sldMk cId="2520401551" sldId="383"/>
            <ac:graphicFrameMk id="8" creationId="{FD983551-4BD0-4D1A-94FC-8AFA21FBA423}"/>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2E4E55-5F1D-429C-81E8-36C0C9642CC7}" type="doc">
      <dgm:prSet loTypeId="urn:microsoft.com/office/officeart/2011/layout/CircleProcess" loCatId="officeonline" qsTypeId="urn:microsoft.com/office/officeart/2005/8/quickstyle/simple1" qsCatId="simple" csTypeId="urn:microsoft.com/office/officeart/2005/8/colors/colorful1" csCatId="colorful" phldr="1"/>
      <dgm:spPr/>
      <dgm:t>
        <a:bodyPr/>
        <a:lstStyle/>
        <a:p>
          <a:endParaRPr lang="en-US"/>
        </a:p>
      </dgm:t>
    </dgm:pt>
    <dgm:pt modelId="{C28F9BC4-A387-42EB-9A25-2B9B52E6D650}" type="pres">
      <dgm:prSet presAssocID="{552E4E55-5F1D-429C-81E8-36C0C9642CC7}" presName="Name0" presStyleCnt="0">
        <dgm:presLayoutVars>
          <dgm:chMax val="11"/>
          <dgm:chPref val="11"/>
          <dgm:dir/>
          <dgm:resizeHandles/>
        </dgm:presLayoutVars>
      </dgm:prSet>
      <dgm:spPr/>
      <dgm:t>
        <a:bodyPr/>
        <a:lstStyle/>
        <a:p>
          <a:endParaRPr lang="en-US"/>
        </a:p>
      </dgm:t>
    </dgm:pt>
  </dgm:ptLst>
  <dgm:cxnLst>
    <dgm:cxn modelId="{67E24C5D-FC9E-494E-A384-B7E782A30BDF}" type="presOf" srcId="{552E4E55-5F1D-429C-81E8-36C0C9642CC7}" destId="{C28F9BC4-A387-42EB-9A25-2B9B52E6D650}" srcOrd="0"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6240BA-1AC1-4EFB-B8C1-2E2C7B89CD9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E121E42-6BC9-4AFB-BF98-CFB01F8B3B32}">
      <dgm:prSet phldrT="[Text]"/>
      <dgm:spPr/>
      <dgm:t>
        <a:bodyPr/>
        <a:lstStyle/>
        <a:p>
          <a:r>
            <a:rPr lang="en-US"/>
            <a:t>New-</a:t>
          </a:r>
          <a:r>
            <a:rPr lang="en-US" err="1"/>
            <a:t>UpgradeInitializationScript</a:t>
          </a:r>
          <a:endParaRPr lang="en-US"/>
        </a:p>
      </dgm:t>
    </dgm:pt>
    <dgm:pt modelId="{F0518497-48B8-4DF0-ADA3-FF074BAF75F0}" type="parTrans" cxnId="{014F9D7B-7806-446F-80C7-BDDE29C6CB82}">
      <dgm:prSet/>
      <dgm:spPr/>
      <dgm:t>
        <a:bodyPr/>
        <a:lstStyle/>
        <a:p>
          <a:endParaRPr lang="en-US"/>
        </a:p>
      </dgm:t>
    </dgm:pt>
    <dgm:pt modelId="{9070DCF5-D92B-43C1-A27E-E5D35A01EF9A}" type="sibTrans" cxnId="{014F9D7B-7806-446F-80C7-BDDE29C6CB82}">
      <dgm:prSet/>
      <dgm:spPr/>
      <dgm:t>
        <a:bodyPr/>
        <a:lstStyle/>
        <a:p>
          <a:endParaRPr lang="en-US"/>
        </a:p>
      </dgm:t>
    </dgm:pt>
    <dgm:pt modelId="{1A7EBA99-8521-40B5-9522-7DFCD5ED8C20}">
      <dgm:prSet phldrT="[Text]"/>
      <dgm:spPr/>
      <dgm:t>
        <a:bodyPr/>
        <a:lstStyle/>
        <a:p>
          <a:pPr>
            <a:buFont typeface="Arial" panose="020B0604020202020204" pitchFamily="34" charset="0"/>
            <a:buChar char="•"/>
          </a:pPr>
          <a:r>
            <a:rPr lang="en-US"/>
            <a:t>New-</a:t>
          </a:r>
          <a:r>
            <a:rPr lang="en-US" err="1"/>
            <a:t>UpgradeAppsStructure</a:t>
          </a:r>
          <a:endParaRPr lang="en-US"/>
        </a:p>
      </dgm:t>
    </dgm:pt>
    <dgm:pt modelId="{6C159499-48D1-4F0D-8AFF-C8190FED83B2}" type="parTrans" cxnId="{90F44A9F-B992-4D6D-A145-3F0F309F8D4F}">
      <dgm:prSet/>
      <dgm:spPr/>
      <dgm:t>
        <a:bodyPr/>
        <a:lstStyle/>
        <a:p>
          <a:endParaRPr lang="en-US"/>
        </a:p>
      </dgm:t>
    </dgm:pt>
    <dgm:pt modelId="{89FE8574-9420-4E3A-8458-69A6696ED5B4}" type="sibTrans" cxnId="{90F44A9F-B992-4D6D-A145-3F0F309F8D4F}">
      <dgm:prSet/>
      <dgm:spPr/>
      <dgm:t>
        <a:bodyPr/>
        <a:lstStyle/>
        <a:p>
          <a:endParaRPr lang="en-US"/>
        </a:p>
      </dgm:t>
    </dgm:pt>
    <dgm:pt modelId="{17F9D183-56DF-43D7-8D8F-E8082D7F26AA}">
      <dgm:prSet phldrT="[Text]"/>
      <dgm:spPr/>
      <dgm:t>
        <a:bodyPr/>
        <a:lstStyle/>
        <a:p>
          <a:pPr>
            <a:buFont typeface="Arial" panose="020B0604020202020204" pitchFamily="34" charset="0"/>
            <a:buChar char="•"/>
          </a:pPr>
          <a:r>
            <a:rPr lang="en-US"/>
            <a:t>Convert-BC14CALObjectsToTableSchemaOnly</a:t>
          </a:r>
        </a:p>
      </dgm:t>
    </dgm:pt>
    <dgm:pt modelId="{0FE78908-B7E7-4BCD-A3BE-5D0E5AC5A315}" type="parTrans" cxnId="{D7F7F739-C7E2-4B91-B9AF-D475F08EEEAA}">
      <dgm:prSet/>
      <dgm:spPr/>
      <dgm:t>
        <a:bodyPr/>
        <a:lstStyle/>
        <a:p>
          <a:endParaRPr lang="en-US"/>
        </a:p>
      </dgm:t>
    </dgm:pt>
    <dgm:pt modelId="{209F5561-1E36-487C-A7FB-47C3F35626FD}" type="sibTrans" cxnId="{D7F7F739-C7E2-4B91-B9AF-D475F08EEEAA}">
      <dgm:prSet/>
      <dgm:spPr/>
      <dgm:t>
        <a:bodyPr/>
        <a:lstStyle/>
        <a:p>
          <a:endParaRPr lang="en-US"/>
        </a:p>
      </dgm:t>
    </dgm:pt>
    <dgm:pt modelId="{E52B07CA-6F45-45B5-8799-0EA2B920DF4B}">
      <dgm:prSet/>
      <dgm:spPr/>
      <dgm:t>
        <a:bodyPr/>
        <a:lstStyle/>
        <a:p>
          <a:r>
            <a:rPr lang="en-US"/>
            <a:t>A wizard to automate the migration scripts creation</a:t>
          </a:r>
        </a:p>
      </dgm:t>
    </dgm:pt>
    <dgm:pt modelId="{52B8144E-097C-45E0-92F4-1E5E59BEFE74}" type="parTrans" cxnId="{D3B6F697-FCAE-4E3E-B796-D1104568DBDB}">
      <dgm:prSet/>
      <dgm:spPr/>
      <dgm:t>
        <a:bodyPr/>
        <a:lstStyle/>
        <a:p>
          <a:endParaRPr lang="en-US"/>
        </a:p>
      </dgm:t>
    </dgm:pt>
    <dgm:pt modelId="{FAE00C87-187B-4185-9D69-BAC52791974F}" type="sibTrans" cxnId="{D3B6F697-FCAE-4E3E-B796-D1104568DBDB}">
      <dgm:prSet/>
      <dgm:spPr/>
      <dgm:t>
        <a:bodyPr/>
        <a:lstStyle/>
        <a:p>
          <a:endParaRPr lang="en-US"/>
        </a:p>
      </dgm:t>
    </dgm:pt>
    <dgm:pt modelId="{2622F791-F393-4094-8348-EDF519C42134}">
      <dgm:prSet/>
      <dgm:spPr/>
      <dgm:t>
        <a:bodyPr/>
        <a:lstStyle/>
        <a:p>
          <a:r>
            <a:rPr lang="en-US"/>
            <a:t>Generates a </a:t>
          </a:r>
          <a:r>
            <a:rPr lang="en-US" err="1"/>
            <a:t>config.json</a:t>
          </a:r>
          <a:r>
            <a:rPr lang="en-US"/>
            <a:t> file that can be updated and reused</a:t>
          </a:r>
        </a:p>
      </dgm:t>
    </dgm:pt>
    <dgm:pt modelId="{85DC80B1-9845-46D2-8A0F-F8951E23295D}" type="parTrans" cxnId="{1D629F8E-A18C-4252-8E9B-7FABAE8A01D4}">
      <dgm:prSet/>
      <dgm:spPr/>
      <dgm:t>
        <a:bodyPr/>
        <a:lstStyle/>
        <a:p>
          <a:endParaRPr lang="en-US"/>
        </a:p>
      </dgm:t>
    </dgm:pt>
    <dgm:pt modelId="{AB195C23-42E6-4B22-9362-79D4FFF3CA83}" type="sibTrans" cxnId="{1D629F8E-A18C-4252-8E9B-7FABAE8A01D4}">
      <dgm:prSet/>
      <dgm:spPr/>
      <dgm:t>
        <a:bodyPr/>
        <a:lstStyle/>
        <a:p>
          <a:endParaRPr lang="en-US"/>
        </a:p>
      </dgm:t>
    </dgm:pt>
    <dgm:pt modelId="{EA97E66D-E59A-4690-922E-BDA1C2184DB6}">
      <dgm:prSet/>
      <dgm:spPr/>
      <dgm:t>
        <a:bodyPr/>
        <a:lstStyle/>
        <a:p>
          <a:r>
            <a:rPr lang="en-US"/>
            <a:t>Creates the migration extensions needed for the migration process, as suggested in Microsoft guidelines</a:t>
          </a:r>
        </a:p>
      </dgm:t>
    </dgm:pt>
    <dgm:pt modelId="{B4E5218B-2933-42EC-8D9C-364A2E2748AA}" type="parTrans" cxnId="{71A4FBA2-222E-41C8-89BA-5B5A44C7272B}">
      <dgm:prSet/>
      <dgm:spPr/>
      <dgm:t>
        <a:bodyPr/>
        <a:lstStyle/>
        <a:p>
          <a:endParaRPr lang="en-US"/>
        </a:p>
      </dgm:t>
    </dgm:pt>
    <dgm:pt modelId="{FD1D3DAC-A354-4AE4-8B14-10423B368594}" type="sibTrans" cxnId="{71A4FBA2-222E-41C8-89BA-5B5A44C7272B}">
      <dgm:prSet/>
      <dgm:spPr/>
      <dgm:t>
        <a:bodyPr/>
        <a:lstStyle/>
        <a:p>
          <a:endParaRPr lang="en-US"/>
        </a:p>
      </dgm:t>
    </dgm:pt>
    <dgm:pt modelId="{14FE1D77-80A1-4A12-B478-9776E12AAD60}">
      <dgm:prSet phldrT="[Text]"/>
      <dgm:spPr/>
      <dgm:t>
        <a:bodyPr/>
        <a:lstStyle/>
        <a:p>
          <a:pPr>
            <a:buFont typeface="Arial" panose="020B0604020202020204" pitchFamily="34" charset="0"/>
            <a:buChar char="•"/>
          </a:pPr>
          <a:r>
            <a:rPr lang="en-US"/>
            <a:t>Will allow you to rename the tables in BC 14 to conform the new table naming introduced in LS Central 17.5</a:t>
          </a:r>
        </a:p>
      </dgm:t>
    </dgm:pt>
    <dgm:pt modelId="{675ED5D3-967D-4B58-B916-67554766F002}" type="parTrans" cxnId="{337D372A-BC64-447F-B7D4-C70C93F9A791}">
      <dgm:prSet/>
      <dgm:spPr/>
      <dgm:t>
        <a:bodyPr/>
        <a:lstStyle/>
        <a:p>
          <a:endParaRPr lang="en-US"/>
        </a:p>
      </dgm:t>
    </dgm:pt>
    <dgm:pt modelId="{25DB8797-0C20-4514-B784-25CFECB4691F}" type="sibTrans" cxnId="{337D372A-BC64-447F-B7D4-C70C93F9A791}">
      <dgm:prSet/>
      <dgm:spPr/>
      <dgm:t>
        <a:bodyPr/>
        <a:lstStyle/>
        <a:p>
          <a:endParaRPr lang="en-US"/>
        </a:p>
      </dgm:t>
    </dgm:pt>
    <dgm:pt modelId="{9E366063-E36E-4F46-A1C6-6F809B3D18AC}">
      <dgm:prSet phldrT="[Text]"/>
      <dgm:spPr/>
      <dgm:t>
        <a:bodyPr/>
        <a:lstStyle/>
        <a:p>
          <a:pPr>
            <a:buFont typeface="Arial" panose="020B0604020202020204" pitchFamily="34" charset="0"/>
            <a:buChar char="•"/>
          </a:pPr>
          <a:r>
            <a:rPr lang="en-US"/>
            <a:t>Repair-CustomExtensionFrom174orEarlier</a:t>
          </a:r>
        </a:p>
      </dgm:t>
    </dgm:pt>
    <dgm:pt modelId="{1A4A9C10-5608-4471-AFB6-9FC0CFF1ABE6}" type="parTrans" cxnId="{47DA7189-8B96-42E4-9020-4EFC45039F16}">
      <dgm:prSet/>
      <dgm:spPr/>
      <dgm:t>
        <a:bodyPr/>
        <a:lstStyle/>
        <a:p>
          <a:endParaRPr lang="en-US"/>
        </a:p>
      </dgm:t>
    </dgm:pt>
    <dgm:pt modelId="{964AFD6A-4D87-408F-8909-1514B09A75C3}" type="sibTrans" cxnId="{47DA7189-8B96-42E4-9020-4EFC45039F16}">
      <dgm:prSet/>
      <dgm:spPr/>
      <dgm:t>
        <a:bodyPr/>
        <a:lstStyle/>
        <a:p>
          <a:endParaRPr lang="en-US"/>
        </a:p>
      </dgm:t>
    </dgm:pt>
    <dgm:pt modelId="{329D45E0-C9A1-4433-B60E-62DB261BF082}">
      <dgm:prSet phldrT="[Text]"/>
      <dgm:spPr/>
      <dgm:t>
        <a:bodyPr/>
        <a:lstStyle/>
        <a:p>
          <a:r>
            <a:rPr lang="en-US"/>
            <a:t>Will update references to LS Central objects in your custom extensions</a:t>
          </a:r>
        </a:p>
      </dgm:t>
    </dgm:pt>
    <dgm:pt modelId="{E9F16477-9F2C-4348-A28E-6EE11E099254}" type="parTrans" cxnId="{D69D1C44-2262-4540-90D7-4B1B3CF37874}">
      <dgm:prSet/>
      <dgm:spPr/>
      <dgm:t>
        <a:bodyPr/>
        <a:lstStyle/>
        <a:p>
          <a:endParaRPr lang="en-US"/>
        </a:p>
      </dgm:t>
    </dgm:pt>
    <dgm:pt modelId="{40700B20-3A57-45B5-8AD4-EE7F38A00579}" type="sibTrans" cxnId="{D69D1C44-2262-4540-90D7-4B1B3CF37874}">
      <dgm:prSet/>
      <dgm:spPr/>
      <dgm:t>
        <a:bodyPr/>
        <a:lstStyle/>
        <a:p>
          <a:endParaRPr lang="en-US"/>
        </a:p>
      </dgm:t>
    </dgm:pt>
    <dgm:pt modelId="{978B13DC-5403-4CE2-9B52-6A18D51B6277}">
      <dgm:prSet phldrT="[Text]"/>
      <dgm:spPr/>
      <dgm:t>
        <a:bodyPr/>
        <a:lstStyle/>
        <a:p>
          <a:r>
            <a:rPr lang="en-US"/>
            <a:t>Variables, parameters, object extensions and other properties</a:t>
          </a:r>
        </a:p>
      </dgm:t>
    </dgm:pt>
    <dgm:pt modelId="{5D67E5EA-8317-428F-A66C-A832C808A141}" type="parTrans" cxnId="{E8BE349B-F921-4E93-841A-258AEA1D41B5}">
      <dgm:prSet/>
      <dgm:spPr/>
      <dgm:t>
        <a:bodyPr/>
        <a:lstStyle/>
        <a:p>
          <a:endParaRPr lang="en-US"/>
        </a:p>
      </dgm:t>
    </dgm:pt>
    <dgm:pt modelId="{27597977-259F-4880-B983-B48FE27D8C4A}" type="sibTrans" cxnId="{E8BE349B-F921-4E93-841A-258AEA1D41B5}">
      <dgm:prSet/>
      <dgm:spPr/>
      <dgm:t>
        <a:bodyPr/>
        <a:lstStyle/>
        <a:p>
          <a:endParaRPr lang="en-US"/>
        </a:p>
      </dgm:t>
    </dgm:pt>
    <dgm:pt modelId="{D968F002-704F-42C7-97B9-4926FD5B2534}" type="pres">
      <dgm:prSet presAssocID="{3E6240BA-1AC1-4EFB-B8C1-2E2C7B89CD9A}" presName="linear" presStyleCnt="0">
        <dgm:presLayoutVars>
          <dgm:dir/>
          <dgm:animLvl val="lvl"/>
          <dgm:resizeHandles val="exact"/>
        </dgm:presLayoutVars>
      </dgm:prSet>
      <dgm:spPr/>
      <dgm:t>
        <a:bodyPr/>
        <a:lstStyle/>
        <a:p>
          <a:endParaRPr lang="en-US"/>
        </a:p>
      </dgm:t>
    </dgm:pt>
    <dgm:pt modelId="{CE28153A-530A-4188-99AD-7D3E5486082D}" type="pres">
      <dgm:prSet presAssocID="{5E121E42-6BC9-4AFB-BF98-CFB01F8B3B32}" presName="parentLin" presStyleCnt="0"/>
      <dgm:spPr/>
    </dgm:pt>
    <dgm:pt modelId="{C1144EA5-62E8-415A-A596-2B980810160D}" type="pres">
      <dgm:prSet presAssocID="{5E121E42-6BC9-4AFB-BF98-CFB01F8B3B32}" presName="parentLeftMargin" presStyleLbl="node1" presStyleIdx="0" presStyleCnt="4"/>
      <dgm:spPr/>
      <dgm:t>
        <a:bodyPr/>
        <a:lstStyle/>
        <a:p>
          <a:endParaRPr lang="en-US"/>
        </a:p>
      </dgm:t>
    </dgm:pt>
    <dgm:pt modelId="{19311361-0149-454B-9150-D33E0E25359E}" type="pres">
      <dgm:prSet presAssocID="{5E121E42-6BC9-4AFB-BF98-CFB01F8B3B32}" presName="parentText" presStyleLbl="node1" presStyleIdx="0" presStyleCnt="4">
        <dgm:presLayoutVars>
          <dgm:chMax val="0"/>
          <dgm:bulletEnabled val="1"/>
        </dgm:presLayoutVars>
      </dgm:prSet>
      <dgm:spPr/>
      <dgm:t>
        <a:bodyPr/>
        <a:lstStyle/>
        <a:p>
          <a:endParaRPr lang="en-US"/>
        </a:p>
      </dgm:t>
    </dgm:pt>
    <dgm:pt modelId="{AF035436-3CEF-430A-BB5E-39551DAB7CE3}" type="pres">
      <dgm:prSet presAssocID="{5E121E42-6BC9-4AFB-BF98-CFB01F8B3B32}" presName="negativeSpace" presStyleCnt="0"/>
      <dgm:spPr/>
    </dgm:pt>
    <dgm:pt modelId="{491A7B5A-F893-4D38-A04A-1B2A1B0AB410}" type="pres">
      <dgm:prSet presAssocID="{5E121E42-6BC9-4AFB-BF98-CFB01F8B3B32}" presName="childText" presStyleLbl="conFgAcc1" presStyleIdx="0" presStyleCnt="4">
        <dgm:presLayoutVars>
          <dgm:bulletEnabled val="1"/>
        </dgm:presLayoutVars>
      </dgm:prSet>
      <dgm:spPr/>
      <dgm:t>
        <a:bodyPr/>
        <a:lstStyle/>
        <a:p>
          <a:endParaRPr lang="en-US"/>
        </a:p>
      </dgm:t>
    </dgm:pt>
    <dgm:pt modelId="{38EA1301-D8FA-43ED-837E-B395CC579E28}" type="pres">
      <dgm:prSet presAssocID="{9070DCF5-D92B-43C1-A27E-E5D35A01EF9A}" presName="spaceBetweenRectangles" presStyleCnt="0"/>
      <dgm:spPr/>
    </dgm:pt>
    <dgm:pt modelId="{7F039D5C-B930-4310-B58B-204C1ABC5EFA}" type="pres">
      <dgm:prSet presAssocID="{1A7EBA99-8521-40B5-9522-7DFCD5ED8C20}" presName="parentLin" presStyleCnt="0"/>
      <dgm:spPr/>
    </dgm:pt>
    <dgm:pt modelId="{170F10F1-5F44-4DAC-AABD-5C6971E4FB81}" type="pres">
      <dgm:prSet presAssocID="{1A7EBA99-8521-40B5-9522-7DFCD5ED8C20}" presName="parentLeftMargin" presStyleLbl="node1" presStyleIdx="0" presStyleCnt="4"/>
      <dgm:spPr/>
      <dgm:t>
        <a:bodyPr/>
        <a:lstStyle/>
        <a:p>
          <a:endParaRPr lang="en-US"/>
        </a:p>
      </dgm:t>
    </dgm:pt>
    <dgm:pt modelId="{F6831F22-FCD4-4E71-9302-D46375FF22CB}" type="pres">
      <dgm:prSet presAssocID="{1A7EBA99-8521-40B5-9522-7DFCD5ED8C20}" presName="parentText" presStyleLbl="node1" presStyleIdx="1" presStyleCnt="4">
        <dgm:presLayoutVars>
          <dgm:chMax val="0"/>
          <dgm:bulletEnabled val="1"/>
        </dgm:presLayoutVars>
      </dgm:prSet>
      <dgm:spPr/>
      <dgm:t>
        <a:bodyPr/>
        <a:lstStyle/>
        <a:p>
          <a:endParaRPr lang="en-US"/>
        </a:p>
      </dgm:t>
    </dgm:pt>
    <dgm:pt modelId="{9CA6DA0E-8E81-4837-A180-CB210BB87E81}" type="pres">
      <dgm:prSet presAssocID="{1A7EBA99-8521-40B5-9522-7DFCD5ED8C20}" presName="negativeSpace" presStyleCnt="0"/>
      <dgm:spPr/>
    </dgm:pt>
    <dgm:pt modelId="{E76AB9DE-3C2D-4F32-8671-D6FB64D5E3A0}" type="pres">
      <dgm:prSet presAssocID="{1A7EBA99-8521-40B5-9522-7DFCD5ED8C20}" presName="childText" presStyleLbl="conFgAcc1" presStyleIdx="1" presStyleCnt="4">
        <dgm:presLayoutVars>
          <dgm:bulletEnabled val="1"/>
        </dgm:presLayoutVars>
      </dgm:prSet>
      <dgm:spPr/>
      <dgm:t>
        <a:bodyPr/>
        <a:lstStyle/>
        <a:p>
          <a:endParaRPr lang="en-US"/>
        </a:p>
      </dgm:t>
    </dgm:pt>
    <dgm:pt modelId="{9171D668-F6CE-48EA-8CE8-ED4005833226}" type="pres">
      <dgm:prSet presAssocID="{89FE8574-9420-4E3A-8458-69A6696ED5B4}" presName="spaceBetweenRectangles" presStyleCnt="0"/>
      <dgm:spPr/>
    </dgm:pt>
    <dgm:pt modelId="{BEA15C56-8419-438C-AF89-572AB9BCE490}" type="pres">
      <dgm:prSet presAssocID="{17F9D183-56DF-43D7-8D8F-E8082D7F26AA}" presName="parentLin" presStyleCnt="0"/>
      <dgm:spPr/>
    </dgm:pt>
    <dgm:pt modelId="{4D52DD9C-4FA9-46D8-A83E-C977DE3B4B5D}" type="pres">
      <dgm:prSet presAssocID="{17F9D183-56DF-43D7-8D8F-E8082D7F26AA}" presName="parentLeftMargin" presStyleLbl="node1" presStyleIdx="1" presStyleCnt="4"/>
      <dgm:spPr/>
      <dgm:t>
        <a:bodyPr/>
        <a:lstStyle/>
        <a:p>
          <a:endParaRPr lang="en-US"/>
        </a:p>
      </dgm:t>
    </dgm:pt>
    <dgm:pt modelId="{58E22293-FF98-46DE-8624-086952410885}" type="pres">
      <dgm:prSet presAssocID="{17F9D183-56DF-43D7-8D8F-E8082D7F26AA}" presName="parentText" presStyleLbl="node1" presStyleIdx="2" presStyleCnt="4">
        <dgm:presLayoutVars>
          <dgm:chMax val="0"/>
          <dgm:bulletEnabled val="1"/>
        </dgm:presLayoutVars>
      </dgm:prSet>
      <dgm:spPr/>
      <dgm:t>
        <a:bodyPr/>
        <a:lstStyle/>
        <a:p>
          <a:endParaRPr lang="en-US"/>
        </a:p>
      </dgm:t>
    </dgm:pt>
    <dgm:pt modelId="{A7B4F231-BF1D-4D2F-8546-5F4EFEF44C4D}" type="pres">
      <dgm:prSet presAssocID="{17F9D183-56DF-43D7-8D8F-E8082D7F26AA}" presName="negativeSpace" presStyleCnt="0"/>
      <dgm:spPr/>
    </dgm:pt>
    <dgm:pt modelId="{8D95F8B1-3490-4607-BA09-D0BAA87F3396}" type="pres">
      <dgm:prSet presAssocID="{17F9D183-56DF-43D7-8D8F-E8082D7F26AA}" presName="childText" presStyleLbl="conFgAcc1" presStyleIdx="2" presStyleCnt="4">
        <dgm:presLayoutVars>
          <dgm:bulletEnabled val="1"/>
        </dgm:presLayoutVars>
      </dgm:prSet>
      <dgm:spPr/>
      <dgm:t>
        <a:bodyPr/>
        <a:lstStyle/>
        <a:p>
          <a:endParaRPr lang="en-US"/>
        </a:p>
      </dgm:t>
    </dgm:pt>
    <dgm:pt modelId="{8E515881-5D35-4622-9AF7-2A13E781813C}" type="pres">
      <dgm:prSet presAssocID="{209F5561-1E36-487C-A7FB-47C3F35626FD}" presName="spaceBetweenRectangles" presStyleCnt="0"/>
      <dgm:spPr/>
    </dgm:pt>
    <dgm:pt modelId="{1143A625-445A-4058-BFD6-004054CF32E4}" type="pres">
      <dgm:prSet presAssocID="{9E366063-E36E-4F46-A1C6-6F809B3D18AC}" presName="parentLin" presStyleCnt="0"/>
      <dgm:spPr/>
    </dgm:pt>
    <dgm:pt modelId="{2A7FC6FB-144C-4BFD-A353-2FA1ECF57978}" type="pres">
      <dgm:prSet presAssocID="{9E366063-E36E-4F46-A1C6-6F809B3D18AC}" presName="parentLeftMargin" presStyleLbl="node1" presStyleIdx="2" presStyleCnt="4"/>
      <dgm:spPr/>
      <dgm:t>
        <a:bodyPr/>
        <a:lstStyle/>
        <a:p>
          <a:endParaRPr lang="en-US"/>
        </a:p>
      </dgm:t>
    </dgm:pt>
    <dgm:pt modelId="{0EC12A8C-8B13-4C80-BD42-E4DDA88FDD55}" type="pres">
      <dgm:prSet presAssocID="{9E366063-E36E-4F46-A1C6-6F809B3D18AC}" presName="parentText" presStyleLbl="node1" presStyleIdx="3" presStyleCnt="4">
        <dgm:presLayoutVars>
          <dgm:chMax val="0"/>
          <dgm:bulletEnabled val="1"/>
        </dgm:presLayoutVars>
      </dgm:prSet>
      <dgm:spPr/>
      <dgm:t>
        <a:bodyPr/>
        <a:lstStyle/>
        <a:p>
          <a:endParaRPr lang="en-US"/>
        </a:p>
      </dgm:t>
    </dgm:pt>
    <dgm:pt modelId="{9581D897-9A46-486C-B545-046F414B087B}" type="pres">
      <dgm:prSet presAssocID="{9E366063-E36E-4F46-A1C6-6F809B3D18AC}" presName="negativeSpace" presStyleCnt="0"/>
      <dgm:spPr/>
    </dgm:pt>
    <dgm:pt modelId="{CF7FFE94-A323-42DD-BD90-B12436209098}" type="pres">
      <dgm:prSet presAssocID="{9E366063-E36E-4F46-A1C6-6F809B3D18AC}" presName="childText" presStyleLbl="conFgAcc1" presStyleIdx="3" presStyleCnt="4">
        <dgm:presLayoutVars>
          <dgm:bulletEnabled val="1"/>
        </dgm:presLayoutVars>
      </dgm:prSet>
      <dgm:spPr/>
      <dgm:t>
        <a:bodyPr/>
        <a:lstStyle/>
        <a:p>
          <a:endParaRPr lang="en-US"/>
        </a:p>
      </dgm:t>
    </dgm:pt>
  </dgm:ptLst>
  <dgm:cxnLst>
    <dgm:cxn modelId="{90F44A9F-B992-4D6D-A145-3F0F309F8D4F}" srcId="{3E6240BA-1AC1-4EFB-B8C1-2E2C7B89CD9A}" destId="{1A7EBA99-8521-40B5-9522-7DFCD5ED8C20}" srcOrd="1" destOrd="0" parTransId="{6C159499-48D1-4F0D-8AFF-C8190FED83B2}" sibTransId="{89FE8574-9420-4E3A-8458-69A6696ED5B4}"/>
    <dgm:cxn modelId="{34DA2EFA-8A5D-4C21-AA12-12C75DB89639}" type="presOf" srcId="{329D45E0-C9A1-4433-B60E-62DB261BF082}" destId="{CF7FFE94-A323-42DD-BD90-B12436209098}" srcOrd="0" destOrd="0" presId="urn:microsoft.com/office/officeart/2005/8/layout/list1"/>
    <dgm:cxn modelId="{CC28843B-78ED-4CE4-A4DB-9F20703BE57A}" type="presOf" srcId="{978B13DC-5403-4CE2-9B52-6A18D51B6277}" destId="{CF7FFE94-A323-42DD-BD90-B12436209098}" srcOrd="0" destOrd="1" presId="urn:microsoft.com/office/officeart/2005/8/layout/list1"/>
    <dgm:cxn modelId="{1D629F8E-A18C-4252-8E9B-7FABAE8A01D4}" srcId="{5E121E42-6BC9-4AFB-BF98-CFB01F8B3B32}" destId="{2622F791-F393-4094-8348-EDF519C42134}" srcOrd="1" destOrd="0" parTransId="{85DC80B1-9845-46D2-8A0F-F8951E23295D}" sibTransId="{AB195C23-42E6-4B22-9362-79D4FFF3CA83}"/>
    <dgm:cxn modelId="{15C03346-6E89-468C-9750-F7F79DB44FC6}" type="presOf" srcId="{5E121E42-6BC9-4AFB-BF98-CFB01F8B3B32}" destId="{C1144EA5-62E8-415A-A596-2B980810160D}" srcOrd="0" destOrd="0" presId="urn:microsoft.com/office/officeart/2005/8/layout/list1"/>
    <dgm:cxn modelId="{D3B6F697-FCAE-4E3E-B796-D1104568DBDB}" srcId="{5E121E42-6BC9-4AFB-BF98-CFB01F8B3B32}" destId="{E52B07CA-6F45-45B5-8799-0EA2B920DF4B}" srcOrd="0" destOrd="0" parTransId="{52B8144E-097C-45E0-92F4-1E5E59BEFE74}" sibTransId="{FAE00C87-187B-4185-9D69-BAC52791974F}"/>
    <dgm:cxn modelId="{E8BE349B-F921-4E93-841A-258AEA1D41B5}" srcId="{329D45E0-C9A1-4433-B60E-62DB261BF082}" destId="{978B13DC-5403-4CE2-9B52-6A18D51B6277}" srcOrd="0" destOrd="0" parTransId="{5D67E5EA-8317-428F-A66C-A832C808A141}" sibTransId="{27597977-259F-4880-B983-B48FE27D8C4A}"/>
    <dgm:cxn modelId="{2AB72890-6B48-419C-9294-5E8784655A15}" type="presOf" srcId="{2622F791-F393-4094-8348-EDF519C42134}" destId="{491A7B5A-F893-4D38-A04A-1B2A1B0AB410}" srcOrd="0" destOrd="1" presId="urn:microsoft.com/office/officeart/2005/8/layout/list1"/>
    <dgm:cxn modelId="{A0A707A6-86BB-4FC3-A81B-D82A784F812C}" type="presOf" srcId="{1A7EBA99-8521-40B5-9522-7DFCD5ED8C20}" destId="{170F10F1-5F44-4DAC-AABD-5C6971E4FB81}" srcOrd="0" destOrd="0" presId="urn:microsoft.com/office/officeart/2005/8/layout/list1"/>
    <dgm:cxn modelId="{D69D1C44-2262-4540-90D7-4B1B3CF37874}" srcId="{9E366063-E36E-4F46-A1C6-6F809B3D18AC}" destId="{329D45E0-C9A1-4433-B60E-62DB261BF082}" srcOrd="0" destOrd="0" parTransId="{E9F16477-9F2C-4348-A28E-6EE11E099254}" sibTransId="{40700B20-3A57-45B5-8AD4-EE7F38A00579}"/>
    <dgm:cxn modelId="{7CAA1A98-8736-44F9-B4BD-8D6CBAD5F3BC}" type="presOf" srcId="{9E366063-E36E-4F46-A1C6-6F809B3D18AC}" destId="{0EC12A8C-8B13-4C80-BD42-E4DDA88FDD55}" srcOrd="1" destOrd="0" presId="urn:microsoft.com/office/officeart/2005/8/layout/list1"/>
    <dgm:cxn modelId="{B37EF2E8-AD0E-4085-95A5-13A60E24BCA6}" type="presOf" srcId="{EA97E66D-E59A-4690-922E-BDA1C2184DB6}" destId="{E76AB9DE-3C2D-4F32-8671-D6FB64D5E3A0}" srcOrd="0" destOrd="0" presId="urn:microsoft.com/office/officeart/2005/8/layout/list1"/>
    <dgm:cxn modelId="{6B4E4616-74B3-4E82-BDF8-42AF51D987F5}" type="presOf" srcId="{9E366063-E36E-4F46-A1C6-6F809B3D18AC}" destId="{2A7FC6FB-144C-4BFD-A353-2FA1ECF57978}" srcOrd="0" destOrd="0" presId="urn:microsoft.com/office/officeart/2005/8/layout/list1"/>
    <dgm:cxn modelId="{3D5AF1CA-7D9E-4437-B8DE-FF2C228A5125}" type="presOf" srcId="{17F9D183-56DF-43D7-8D8F-E8082D7F26AA}" destId="{4D52DD9C-4FA9-46D8-A83E-C977DE3B4B5D}" srcOrd="0" destOrd="0" presId="urn:microsoft.com/office/officeart/2005/8/layout/list1"/>
    <dgm:cxn modelId="{D7F7F739-C7E2-4B91-B9AF-D475F08EEEAA}" srcId="{3E6240BA-1AC1-4EFB-B8C1-2E2C7B89CD9A}" destId="{17F9D183-56DF-43D7-8D8F-E8082D7F26AA}" srcOrd="2" destOrd="0" parTransId="{0FE78908-B7E7-4BCD-A3BE-5D0E5AC5A315}" sibTransId="{209F5561-1E36-487C-A7FB-47C3F35626FD}"/>
    <dgm:cxn modelId="{71A4FBA2-222E-41C8-89BA-5B5A44C7272B}" srcId="{1A7EBA99-8521-40B5-9522-7DFCD5ED8C20}" destId="{EA97E66D-E59A-4690-922E-BDA1C2184DB6}" srcOrd="0" destOrd="0" parTransId="{B4E5218B-2933-42EC-8D9C-364A2E2748AA}" sibTransId="{FD1D3DAC-A354-4AE4-8B14-10423B368594}"/>
    <dgm:cxn modelId="{47DA7189-8B96-42E4-9020-4EFC45039F16}" srcId="{3E6240BA-1AC1-4EFB-B8C1-2E2C7B89CD9A}" destId="{9E366063-E36E-4F46-A1C6-6F809B3D18AC}" srcOrd="3" destOrd="0" parTransId="{1A4A9C10-5608-4471-AFB6-9FC0CFF1ABE6}" sibTransId="{964AFD6A-4D87-408F-8909-1514B09A75C3}"/>
    <dgm:cxn modelId="{8D68A933-AE65-4FE2-9265-46E26917B5FD}" type="presOf" srcId="{5E121E42-6BC9-4AFB-BF98-CFB01F8B3B32}" destId="{19311361-0149-454B-9150-D33E0E25359E}" srcOrd="1" destOrd="0" presId="urn:microsoft.com/office/officeart/2005/8/layout/list1"/>
    <dgm:cxn modelId="{3E098FDE-6AA2-4460-8DAD-D0F3846EEC59}" type="presOf" srcId="{1A7EBA99-8521-40B5-9522-7DFCD5ED8C20}" destId="{F6831F22-FCD4-4E71-9302-D46375FF22CB}" srcOrd="1" destOrd="0" presId="urn:microsoft.com/office/officeart/2005/8/layout/list1"/>
    <dgm:cxn modelId="{9DFDD305-EBBA-4FB9-8494-7FF87E91A79A}" type="presOf" srcId="{14FE1D77-80A1-4A12-B478-9776E12AAD60}" destId="{8D95F8B1-3490-4607-BA09-D0BAA87F3396}" srcOrd="0" destOrd="0" presId="urn:microsoft.com/office/officeart/2005/8/layout/list1"/>
    <dgm:cxn modelId="{337D372A-BC64-447F-B7D4-C70C93F9A791}" srcId="{17F9D183-56DF-43D7-8D8F-E8082D7F26AA}" destId="{14FE1D77-80A1-4A12-B478-9776E12AAD60}" srcOrd="0" destOrd="0" parTransId="{675ED5D3-967D-4B58-B916-67554766F002}" sibTransId="{25DB8797-0C20-4514-B784-25CFECB4691F}"/>
    <dgm:cxn modelId="{89AABC87-F5D8-465D-B26C-9699AC39E37C}" type="presOf" srcId="{E52B07CA-6F45-45B5-8799-0EA2B920DF4B}" destId="{491A7B5A-F893-4D38-A04A-1B2A1B0AB410}" srcOrd="0" destOrd="0" presId="urn:microsoft.com/office/officeart/2005/8/layout/list1"/>
    <dgm:cxn modelId="{30C1C321-1473-4BF3-90DE-43837DE4EF66}" type="presOf" srcId="{3E6240BA-1AC1-4EFB-B8C1-2E2C7B89CD9A}" destId="{D968F002-704F-42C7-97B9-4926FD5B2534}" srcOrd="0" destOrd="0" presId="urn:microsoft.com/office/officeart/2005/8/layout/list1"/>
    <dgm:cxn modelId="{D207B94A-53AA-4AC5-ABC8-851A1F6BFA39}" type="presOf" srcId="{17F9D183-56DF-43D7-8D8F-E8082D7F26AA}" destId="{58E22293-FF98-46DE-8624-086952410885}" srcOrd="1" destOrd="0" presId="urn:microsoft.com/office/officeart/2005/8/layout/list1"/>
    <dgm:cxn modelId="{014F9D7B-7806-446F-80C7-BDDE29C6CB82}" srcId="{3E6240BA-1AC1-4EFB-B8C1-2E2C7B89CD9A}" destId="{5E121E42-6BC9-4AFB-BF98-CFB01F8B3B32}" srcOrd="0" destOrd="0" parTransId="{F0518497-48B8-4DF0-ADA3-FF074BAF75F0}" sibTransId="{9070DCF5-D92B-43C1-A27E-E5D35A01EF9A}"/>
    <dgm:cxn modelId="{5A27F2D9-A2CE-40E5-BC6C-724EC9B5747A}" type="presParOf" srcId="{D968F002-704F-42C7-97B9-4926FD5B2534}" destId="{CE28153A-530A-4188-99AD-7D3E5486082D}" srcOrd="0" destOrd="0" presId="urn:microsoft.com/office/officeart/2005/8/layout/list1"/>
    <dgm:cxn modelId="{1B322CD1-A97C-4C66-BC1C-2E5038A123E4}" type="presParOf" srcId="{CE28153A-530A-4188-99AD-7D3E5486082D}" destId="{C1144EA5-62E8-415A-A596-2B980810160D}" srcOrd="0" destOrd="0" presId="urn:microsoft.com/office/officeart/2005/8/layout/list1"/>
    <dgm:cxn modelId="{5D2E2330-DD56-4CD7-A019-68C735F6E18D}" type="presParOf" srcId="{CE28153A-530A-4188-99AD-7D3E5486082D}" destId="{19311361-0149-454B-9150-D33E0E25359E}" srcOrd="1" destOrd="0" presId="urn:microsoft.com/office/officeart/2005/8/layout/list1"/>
    <dgm:cxn modelId="{A98A8B74-DC38-44FE-B7B0-14BBFA598E70}" type="presParOf" srcId="{D968F002-704F-42C7-97B9-4926FD5B2534}" destId="{AF035436-3CEF-430A-BB5E-39551DAB7CE3}" srcOrd="1" destOrd="0" presId="urn:microsoft.com/office/officeart/2005/8/layout/list1"/>
    <dgm:cxn modelId="{649DD97F-6F01-479A-A6BC-DE7444C08A97}" type="presParOf" srcId="{D968F002-704F-42C7-97B9-4926FD5B2534}" destId="{491A7B5A-F893-4D38-A04A-1B2A1B0AB410}" srcOrd="2" destOrd="0" presId="urn:microsoft.com/office/officeart/2005/8/layout/list1"/>
    <dgm:cxn modelId="{9C9A4975-DF09-4EFA-85DC-5196678E8398}" type="presParOf" srcId="{D968F002-704F-42C7-97B9-4926FD5B2534}" destId="{38EA1301-D8FA-43ED-837E-B395CC579E28}" srcOrd="3" destOrd="0" presId="urn:microsoft.com/office/officeart/2005/8/layout/list1"/>
    <dgm:cxn modelId="{D5C1C5C3-EA6D-46C3-81EB-C9A80A711945}" type="presParOf" srcId="{D968F002-704F-42C7-97B9-4926FD5B2534}" destId="{7F039D5C-B930-4310-B58B-204C1ABC5EFA}" srcOrd="4" destOrd="0" presId="urn:microsoft.com/office/officeart/2005/8/layout/list1"/>
    <dgm:cxn modelId="{578CE581-C791-4A15-A25C-14A3A39A3865}" type="presParOf" srcId="{7F039D5C-B930-4310-B58B-204C1ABC5EFA}" destId="{170F10F1-5F44-4DAC-AABD-5C6971E4FB81}" srcOrd="0" destOrd="0" presId="urn:microsoft.com/office/officeart/2005/8/layout/list1"/>
    <dgm:cxn modelId="{29C4467D-18FC-460D-A137-00585C397054}" type="presParOf" srcId="{7F039D5C-B930-4310-B58B-204C1ABC5EFA}" destId="{F6831F22-FCD4-4E71-9302-D46375FF22CB}" srcOrd="1" destOrd="0" presId="urn:microsoft.com/office/officeart/2005/8/layout/list1"/>
    <dgm:cxn modelId="{04DB0B1E-0251-4184-B612-7EB398022119}" type="presParOf" srcId="{D968F002-704F-42C7-97B9-4926FD5B2534}" destId="{9CA6DA0E-8E81-4837-A180-CB210BB87E81}" srcOrd="5" destOrd="0" presId="urn:microsoft.com/office/officeart/2005/8/layout/list1"/>
    <dgm:cxn modelId="{BF465B00-721B-4D99-BDF3-FEB132872141}" type="presParOf" srcId="{D968F002-704F-42C7-97B9-4926FD5B2534}" destId="{E76AB9DE-3C2D-4F32-8671-D6FB64D5E3A0}" srcOrd="6" destOrd="0" presId="urn:microsoft.com/office/officeart/2005/8/layout/list1"/>
    <dgm:cxn modelId="{18B39359-38EA-440D-80B2-0714B551A01F}" type="presParOf" srcId="{D968F002-704F-42C7-97B9-4926FD5B2534}" destId="{9171D668-F6CE-48EA-8CE8-ED4005833226}" srcOrd="7" destOrd="0" presId="urn:microsoft.com/office/officeart/2005/8/layout/list1"/>
    <dgm:cxn modelId="{3DF10962-8FE3-410E-8E9B-25A5F920B789}" type="presParOf" srcId="{D968F002-704F-42C7-97B9-4926FD5B2534}" destId="{BEA15C56-8419-438C-AF89-572AB9BCE490}" srcOrd="8" destOrd="0" presId="urn:microsoft.com/office/officeart/2005/8/layout/list1"/>
    <dgm:cxn modelId="{02B415D6-04DF-435D-9685-06C1EF6691AE}" type="presParOf" srcId="{BEA15C56-8419-438C-AF89-572AB9BCE490}" destId="{4D52DD9C-4FA9-46D8-A83E-C977DE3B4B5D}" srcOrd="0" destOrd="0" presId="urn:microsoft.com/office/officeart/2005/8/layout/list1"/>
    <dgm:cxn modelId="{18EC4032-3834-42CC-A89D-D3F556E1C605}" type="presParOf" srcId="{BEA15C56-8419-438C-AF89-572AB9BCE490}" destId="{58E22293-FF98-46DE-8624-086952410885}" srcOrd="1" destOrd="0" presId="urn:microsoft.com/office/officeart/2005/8/layout/list1"/>
    <dgm:cxn modelId="{14177F38-1EEA-4078-AF29-50EAACEC2C12}" type="presParOf" srcId="{D968F002-704F-42C7-97B9-4926FD5B2534}" destId="{A7B4F231-BF1D-4D2F-8546-5F4EFEF44C4D}" srcOrd="9" destOrd="0" presId="urn:microsoft.com/office/officeart/2005/8/layout/list1"/>
    <dgm:cxn modelId="{456850E1-D1A5-4CB3-A1B9-79CF72A67DE2}" type="presParOf" srcId="{D968F002-704F-42C7-97B9-4926FD5B2534}" destId="{8D95F8B1-3490-4607-BA09-D0BAA87F3396}" srcOrd="10" destOrd="0" presId="urn:microsoft.com/office/officeart/2005/8/layout/list1"/>
    <dgm:cxn modelId="{778557FD-961D-423C-877B-4743DCCE834E}" type="presParOf" srcId="{D968F002-704F-42C7-97B9-4926FD5B2534}" destId="{8E515881-5D35-4622-9AF7-2A13E781813C}" srcOrd="11" destOrd="0" presId="urn:microsoft.com/office/officeart/2005/8/layout/list1"/>
    <dgm:cxn modelId="{492B58E0-72A8-4C2D-863B-6FB6E86FDE69}" type="presParOf" srcId="{D968F002-704F-42C7-97B9-4926FD5B2534}" destId="{1143A625-445A-4058-BFD6-004054CF32E4}" srcOrd="12" destOrd="0" presId="urn:microsoft.com/office/officeart/2005/8/layout/list1"/>
    <dgm:cxn modelId="{38348E23-2F45-4794-AC79-F66DC0E798FD}" type="presParOf" srcId="{1143A625-445A-4058-BFD6-004054CF32E4}" destId="{2A7FC6FB-144C-4BFD-A353-2FA1ECF57978}" srcOrd="0" destOrd="0" presId="urn:microsoft.com/office/officeart/2005/8/layout/list1"/>
    <dgm:cxn modelId="{F15E6498-66CD-4CA3-8690-4288EF6F2A27}" type="presParOf" srcId="{1143A625-445A-4058-BFD6-004054CF32E4}" destId="{0EC12A8C-8B13-4C80-BD42-E4DDA88FDD55}" srcOrd="1" destOrd="0" presId="urn:microsoft.com/office/officeart/2005/8/layout/list1"/>
    <dgm:cxn modelId="{35C87D6D-A87F-4570-A2F3-860A50D9456E}" type="presParOf" srcId="{D968F002-704F-42C7-97B9-4926FD5B2534}" destId="{9581D897-9A46-486C-B545-046F414B087B}" srcOrd="13" destOrd="0" presId="urn:microsoft.com/office/officeart/2005/8/layout/list1"/>
    <dgm:cxn modelId="{11123E1B-191E-485D-B17F-4B52F712E89E}" type="presParOf" srcId="{D968F002-704F-42C7-97B9-4926FD5B2534}" destId="{CF7FFE94-A323-42DD-BD90-B12436209098}"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A7B5A-F893-4D38-A04A-1B2A1B0AB410}">
      <dsp:nvSpPr>
        <dsp:cNvPr id="0" name=""/>
        <dsp:cNvSpPr/>
      </dsp:nvSpPr>
      <dsp:spPr>
        <a:xfrm>
          <a:off x="0" y="269692"/>
          <a:ext cx="8128000" cy="64102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29108" rIns="630823"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A wizard to automate the migration scripts creation</a:t>
          </a:r>
        </a:p>
        <a:p>
          <a:pPr marL="57150" lvl="1" indent="-57150" algn="l" defTabSz="488950">
            <a:lnSpc>
              <a:spcPct val="90000"/>
            </a:lnSpc>
            <a:spcBef>
              <a:spcPct val="0"/>
            </a:spcBef>
            <a:spcAft>
              <a:spcPct val="15000"/>
            </a:spcAft>
            <a:buChar char="••"/>
          </a:pPr>
          <a:r>
            <a:rPr lang="en-US" sz="1100" kern="1200"/>
            <a:t>Generates a </a:t>
          </a:r>
          <a:r>
            <a:rPr lang="en-US" sz="1100" kern="1200" err="1"/>
            <a:t>config.json</a:t>
          </a:r>
          <a:r>
            <a:rPr lang="en-US" sz="1100" kern="1200"/>
            <a:t> file that can be updated and reused</a:t>
          </a:r>
        </a:p>
      </dsp:txBody>
      <dsp:txXfrm>
        <a:off x="0" y="269692"/>
        <a:ext cx="8128000" cy="641024"/>
      </dsp:txXfrm>
    </dsp:sp>
    <dsp:sp modelId="{19311361-0149-454B-9150-D33E0E25359E}">
      <dsp:nvSpPr>
        <dsp:cNvPr id="0" name=""/>
        <dsp:cNvSpPr/>
      </dsp:nvSpPr>
      <dsp:spPr>
        <a:xfrm>
          <a:off x="406400" y="107332"/>
          <a:ext cx="5689600"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488950">
            <a:lnSpc>
              <a:spcPct val="90000"/>
            </a:lnSpc>
            <a:spcBef>
              <a:spcPct val="0"/>
            </a:spcBef>
            <a:spcAft>
              <a:spcPct val="35000"/>
            </a:spcAft>
          </a:pPr>
          <a:r>
            <a:rPr lang="en-US" sz="1100" kern="1200"/>
            <a:t>New-</a:t>
          </a:r>
          <a:r>
            <a:rPr lang="en-US" sz="1100" kern="1200" err="1"/>
            <a:t>UpgradeInitializationScript</a:t>
          </a:r>
          <a:endParaRPr lang="en-US" sz="1100" kern="1200"/>
        </a:p>
      </dsp:txBody>
      <dsp:txXfrm>
        <a:off x="422252" y="123184"/>
        <a:ext cx="5657896" cy="293016"/>
      </dsp:txXfrm>
    </dsp:sp>
    <dsp:sp modelId="{E76AB9DE-3C2D-4F32-8671-D6FB64D5E3A0}">
      <dsp:nvSpPr>
        <dsp:cNvPr id="0" name=""/>
        <dsp:cNvSpPr/>
      </dsp:nvSpPr>
      <dsp:spPr>
        <a:xfrm>
          <a:off x="0" y="1132477"/>
          <a:ext cx="8128000" cy="4677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29108" rIns="630823"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Creates the migration extensions needed for the migration process, as suggested in Microsoft guidelines</a:t>
          </a:r>
        </a:p>
      </dsp:txBody>
      <dsp:txXfrm>
        <a:off x="0" y="1132477"/>
        <a:ext cx="8128000" cy="467775"/>
      </dsp:txXfrm>
    </dsp:sp>
    <dsp:sp modelId="{F6831F22-FCD4-4E71-9302-D46375FF22CB}">
      <dsp:nvSpPr>
        <dsp:cNvPr id="0" name=""/>
        <dsp:cNvSpPr/>
      </dsp:nvSpPr>
      <dsp:spPr>
        <a:xfrm>
          <a:off x="406400" y="970117"/>
          <a:ext cx="5689600"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488950">
            <a:lnSpc>
              <a:spcPct val="90000"/>
            </a:lnSpc>
            <a:spcBef>
              <a:spcPct val="0"/>
            </a:spcBef>
            <a:spcAft>
              <a:spcPct val="35000"/>
            </a:spcAft>
            <a:buFont typeface="Arial" panose="020B0604020202020204" pitchFamily="34" charset="0"/>
            <a:buChar char="•"/>
          </a:pPr>
          <a:r>
            <a:rPr lang="en-US" sz="1100" kern="1200"/>
            <a:t>New-</a:t>
          </a:r>
          <a:r>
            <a:rPr lang="en-US" sz="1100" kern="1200" err="1"/>
            <a:t>UpgradeAppsStructure</a:t>
          </a:r>
          <a:endParaRPr lang="en-US" sz="1100" kern="1200"/>
        </a:p>
      </dsp:txBody>
      <dsp:txXfrm>
        <a:off x="422252" y="985969"/>
        <a:ext cx="5657896" cy="293016"/>
      </dsp:txXfrm>
    </dsp:sp>
    <dsp:sp modelId="{8D95F8B1-3490-4607-BA09-D0BAA87F3396}">
      <dsp:nvSpPr>
        <dsp:cNvPr id="0" name=""/>
        <dsp:cNvSpPr/>
      </dsp:nvSpPr>
      <dsp:spPr>
        <a:xfrm>
          <a:off x="0" y="1822012"/>
          <a:ext cx="8128000" cy="4677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29108" rIns="630823"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a:t>Will allow you to rename the tables in BC 14 to conform the new table naming introduced in LS Central 17.5</a:t>
          </a:r>
        </a:p>
      </dsp:txBody>
      <dsp:txXfrm>
        <a:off x="0" y="1822012"/>
        <a:ext cx="8128000" cy="467775"/>
      </dsp:txXfrm>
    </dsp:sp>
    <dsp:sp modelId="{58E22293-FF98-46DE-8624-086952410885}">
      <dsp:nvSpPr>
        <dsp:cNvPr id="0" name=""/>
        <dsp:cNvSpPr/>
      </dsp:nvSpPr>
      <dsp:spPr>
        <a:xfrm>
          <a:off x="406400" y="1659652"/>
          <a:ext cx="5689600"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488950">
            <a:lnSpc>
              <a:spcPct val="90000"/>
            </a:lnSpc>
            <a:spcBef>
              <a:spcPct val="0"/>
            </a:spcBef>
            <a:spcAft>
              <a:spcPct val="35000"/>
            </a:spcAft>
            <a:buFont typeface="Arial" panose="020B0604020202020204" pitchFamily="34" charset="0"/>
            <a:buChar char="•"/>
          </a:pPr>
          <a:r>
            <a:rPr lang="en-US" sz="1100" kern="1200"/>
            <a:t>Convert-BC14CALObjectsToTableSchemaOnly</a:t>
          </a:r>
        </a:p>
      </dsp:txBody>
      <dsp:txXfrm>
        <a:off x="422252" y="1675504"/>
        <a:ext cx="5657896" cy="293016"/>
      </dsp:txXfrm>
    </dsp:sp>
    <dsp:sp modelId="{CF7FFE94-A323-42DD-BD90-B12436209098}">
      <dsp:nvSpPr>
        <dsp:cNvPr id="0" name=""/>
        <dsp:cNvSpPr/>
      </dsp:nvSpPr>
      <dsp:spPr>
        <a:xfrm>
          <a:off x="0" y="2511547"/>
          <a:ext cx="8128000" cy="64102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29108" rIns="630823"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Will update references to LS Central objects in your custom extensions</a:t>
          </a:r>
        </a:p>
        <a:p>
          <a:pPr marL="114300" lvl="2" indent="-57150" algn="l" defTabSz="488950">
            <a:lnSpc>
              <a:spcPct val="90000"/>
            </a:lnSpc>
            <a:spcBef>
              <a:spcPct val="0"/>
            </a:spcBef>
            <a:spcAft>
              <a:spcPct val="15000"/>
            </a:spcAft>
            <a:buChar char="••"/>
          </a:pPr>
          <a:r>
            <a:rPr lang="en-US" sz="1100" kern="1200"/>
            <a:t>Variables, parameters, object extensions and other properties</a:t>
          </a:r>
        </a:p>
      </dsp:txBody>
      <dsp:txXfrm>
        <a:off x="0" y="2511547"/>
        <a:ext cx="8128000" cy="641024"/>
      </dsp:txXfrm>
    </dsp:sp>
    <dsp:sp modelId="{0EC12A8C-8B13-4C80-BD42-E4DDA88FDD55}">
      <dsp:nvSpPr>
        <dsp:cNvPr id="0" name=""/>
        <dsp:cNvSpPr/>
      </dsp:nvSpPr>
      <dsp:spPr>
        <a:xfrm>
          <a:off x="406400" y="2349187"/>
          <a:ext cx="5689600"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488950">
            <a:lnSpc>
              <a:spcPct val="90000"/>
            </a:lnSpc>
            <a:spcBef>
              <a:spcPct val="0"/>
            </a:spcBef>
            <a:spcAft>
              <a:spcPct val="35000"/>
            </a:spcAft>
            <a:buFont typeface="Arial" panose="020B0604020202020204" pitchFamily="34" charset="0"/>
            <a:buChar char="•"/>
          </a:pPr>
          <a:r>
            <a:rPr lang="en-US" sz="1100" kern="1200"/>
            <a:t>Repair-CustomExtensionFrom174orEarlier</a:t>
          </a:r>
        </a:p>
      </dsp:txBody>
      <dsp:txXfrm>
        <a:off x="422252" y="2365039"/>
        <a:ext cx="5657896" cy="29301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25A472-68C5-4E6F-BB01-1802C4C6446D}" type="datetimeFigureOut">
              <a:t>24.5.2022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A5B55-FD87-4A61-951C-A54E6BCCF24D}" type="slidenum">
              <a:t>‹#›</a:t>
            </a:fld>
            <a:endParaRPr lang="en-US"/>
          </a:p>
        </p:txBody>
      </p:sp>
    </p:spTree>
    <p:extLst>
      <p:ext uri="{BB962C8B-B14F-4D97-AF65-F5344CB8AC3E}">
        <p14:creationId xmlns:p14="http://schemas.microsoft.com/office/powerpoint/2010/main" val="3564408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1</a:t>
            </a:fld>
            <a:endParaRPr lang="en-US"/>
          </a:p>
        </p:txBody>
      </p:sp>
    </p:spTree>
    <p:extLst>
      <p:ext uri="{BB962C8B-B14F-4D97-AF65-F5344CB8AC3E}">
        <p14:creationId xmlns:p14="http://schemas.microsoft.com/office/powerpoint/2010/main" val="4217930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10</a:t>
            </a:fld>
            <a:endParaRPr lang="en-US"/>
          </a:p>
        </p:txBody>
      </p:sp>
    </p:spTree>
    <p:extLst>
      <p:ext uri="{BB962C8B-B14F-4D97-AF65-F5344CB8AC3E}">
        <p14:creationId xmlns:p14="http://schemas.microsoft.com/office/powerpoint/2010/main" val="2749174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a:t>11</a:t>
            </a:fld>
            <a:endParaRPr lang="en-US"/>
          </a:p>
        </p:txBody>
      </p:sp>
    </p:spTree>
    <p:extLst>
      <p:ext uri="{BB962C8B-B14F-4D97-AF65-F5344CB8AC3E}">
        <p14:creationId xmlns:p14="http://schemas.microsoft.com/office/powerpoint/2010/main" val="1742301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12</a:t>
            </a:fld>
            <a:endParaRPr lang="en-US"/>
          </a:p>
        </p:txBody>
      </p:sp>
    </p:spTree>
    <p:extLst>
      <p:ext uri="{BB962C8B-B14F-4D97-AF65-F5344CB8AC3E}">
        <p14:creationId xmlns:p14="http://schemas.microsoft.com/office/powerpoint/2010/main" val="2393109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40A5B55-FD87-4A61-951C-A54E6BCCF24D}" type="slidenum">
              <a:rPr lang="en-US"/>
              <a:t>13</a:t>
            </a:fld>
            <a:endParaRPr lang="en-US"/>
          </a:p>
        </p:txBody>
      </p:sp>
    </p:spTree>
    <p:extLst>
      <p:ext uri="{BB962C8B-B14F-4D97-AF65-F5344CB8AC3E}">
        <p14:creationId xmlns:p14="http://schemas.microsoft.com/office/powerpoint/2010/main" val="1771276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14</a:t>
            </a:fld>
            <a:endParaRPr lang="en-US"/>
          </a:p>
        </p:txBody>
      </p:sp>
    </p:spTree>
    <p:extLst>
      <p:ext uri="{BB962C8B-B14F-4D97-AF65-F5344CB8AC3E}">
        <p14:creationId xmlns:p14="http://schemas.microsoft.com/office/powerpoint/2010/main" val="3224065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15</a:t>
            </a:fld>
            <a:endParaRPr lang="en-US"/>
          </a:p>
        </p:txBody>
      </p:sp>
    </p:spTree>
    <p:extLst>
      <p:ext uri="{BB962C8B-B14F-4D97-AF65-F5344CB8AC3E}">
        <p14:creationId xmlns:p14="http://schemas.microsoft.com/office/powerpoint/2010/main" val="484237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3725794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17</a:t>
            </a:fld>
            <a:endParaRPr lang="en-US"/>
          </a:p>
        </p:txBody>
      </p:sp>
    </p:spTree>
    <p:extLst>
      <p:ext uri="{BB962C8B-B14F-4D97-AF65-F5344CB8AC3E}">
        <p14:creationId xmlns:p14="http://schemas.microsoft.com/office/powerpoint/2010/main" val="2295691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a:t>18</a:t>
            </a:fld>
            <a:endParaRPr lang="en-US"/>
          </a:p>
        </p:txBody>
      </p:sp>
    </p:spTree>
    <p:extLst>
      <p:ext uri="{BB962C8B-B14F-4D97-AF65-F5344CB8AC3E}">
        <p14:creationId xmlns:p14="http://schemas.microsoft.com/office/powerpoint/2010/main" val="1085133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a:t>19</a:t>
            </a:fld>
            <a:endParaRPr lang="en-US"/>
          </a:p>
        </p:txBody>
      </p:sp>
    </p:spTree>
    <p:extLst>
      <p:ext uri="{BB962C8B-B14F-4D97-AF65-F5344CB8AC3E}">
        <p14:creationId xmlns:p14="http://schemas.microsoft.com/office/powerpoint/2010/main" val="166502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defRPr/>
            </a:pPr>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2</a:t>
            </a:fld>
            <a:endParaRPr lang="en-US"/>
          </a:p>
        </p:txBody>
      </p:sp>
    </p:spTree>
    <p:extLst>
      <p:ext uri="{BB962C8B-B14F-4D97-AF65-F5344CB8AC3E}">
        <p14:creationId xmlns:p14="http://schemas.microsoft.com/office/powerpoint/2010/main" val="2494426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0A5B55-FD87-4A61-951C-A54E6BCCF24D}" type="slidenum">
              <a:rPr lang="en-US" smtClean="0"/>
              <a:t>21</a:t>
            </a:fld>
            <a:endParaRPr lang="en-US"/>
          </a:p>
        </p:txBody>
      </p:sp>
    </p:spTree>
    <p:extLst>
      <p:ext uri="{BB962C8B-B14F-4D97-AF65-F5344CB8AC3E}">
        <p14:creationId xmlns:p14="http://schemas.microsoft.com/office/powerpoint/2010/main" val="2846819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3</a:t>
            </a:fld>
            <a:endParaRPr lang="en-US"/>
          </a:p>
        </p:txBody>
      </p:sp>
    </p:spTree>
    <p:extLst>
      <p:ext uri="{BB962C8B-B14F-4D97-AF65-F5344CB8AC3E}">
        <p14:creationId xmlns:p14="http://schemas.microsoft.com/office/powerpoint/2010/main" val="200406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None/>
            </a:pPr>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4</a:t>
            </a:fld>
            <a:endParaRPr lang="en-US"/>
          </a:p>
        </p:txBody>
      </p:sp>
    </p:spTree>
    <p:extLst>
      <p:ext uri="{BB962C8B-B14F-4D97-AF65-F5344CB8AC3E}">
        <p14:creationId xmlns:p14="http://schemas.microsoft.com/office/powerpoint/2010/main" val="250575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5</a:t>
            </a:fld>
            <a:endParaRPr lang="en-US"/>
          </a:p>
        </p:txBody>
      </p:sp>
    </p:spTree>
    <p:extLst>
      <p:ext uri="{BB962C8B-B14F-4D97-AF65-F5344CB8AC3E}">
        <p14:creationId xmlns:p14="http://schemas.microsoft.com/office/powerpoint/2010/main" val="2709358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6</a:t>
            </a:fld>
            <a:endParaRPr lang="en-US"/>
          </a:p>
        </p:txBody>
      </p:sp>
    </p:spTree>
    <p:extLst>
      <p:ext uri="{BB962C8B-B14F-4D97-AF65-F5344CB8AC3E}">
        <p14:creationId xmlns:p14="http://schemas.microsoft.com/office/powerpoint/2010/main" val="161380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7</a:t>
            </a:fld>
            <a:endParaRPr lang="en-US"/>
          </a:p>
        </p:txBody>
      </p:sp>
    </p:spTree>
    <p:extLst>
      <p:ext uri="{BB962C8B-B14F-4D97-AF65-F5344CB8AC3E}">
        <p14:creationId xmlns:p14="http://schemas.microsoft.com/office/powerpoint/2010/main" val="1595539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8</a:t>
            </a:fld>
            <a:endParaRPr lang="en-US"/>
          </a:p>
        </p:txBody>
      </p:sp>
    </p:spTree>
    <p:extLst>
      <p:ext uri="{BB962C8B-B14F-4D97-AF65-F5344CB8AC3E}">
        <p14:creationId xmlns:p14="http://schemas.microsoft.com/office/powerpoint/2010/main" val="85491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0A5B55-FD87-4A61-951C-A54E6BCCF24D}" type="slidenum">
              <a:rPr lang="en-US" smtClean="0"/>
              <a:t>9</a:t>
            </a:fld>
            <a:endParaRPr lang="en-US"/>
          </a:p>
        </p:txBody>
      </p:sp>
    </p:spTree>
    <p:extLst>
      <p:ext uri="{BB962C8B-B14F-4D97-AF65-F5344CB8AC3E}">
        <p14:creationId xmlns:p14="http://schemas.microsoft.com/office/powerpoint/2010/main" val="31858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6.png"/><Relationship Id="rId4" Type="http://schemas.openxmlformats.org/officeDocument/2006/relationships/image" Target="../media/image11.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6.png"/><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11.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1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1.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1.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1.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1.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eaker slide 1">
    <p:spTree>
      <p:nvGrpSpPr>
        <p:cNvPr id="1" name=""/>
        <p:cNvGrpSpPr/>
        <p:nvPr/>
      </p:nvGrpSpPr>
      <p:grpSpPr>
        <a:xfrm>
          <a:off x="0" y="0"/>
          <a:ext cx="0" cy="0"/>
          <a:chOff x="0" y="0"/>
          <a:chExt cx="0" cy="0"/>
        </a:xfrm>
      </p:grpSpPr>
      <p:pic>
        <p:nvPicPr>
          <p:cNvPr id="8" name="Picture 7" descr="A picture containing sitting, black, table&#10;&#10;Description automatically generated">
            <a:extLst>
              <a:ext uri="{FF2B5EF4-FFF2-40B4-BE49-F238E27FC236}">
                <a16:creationId xmlns:a16="http://schemas.microsoft.com/office/drawing/2014/main" id="{ABE44FC4-F355-9140-A821-2E8BD8A482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9C759F07-1E39-C046-BF08-B4CD238AAC8E}"/>
              </a:ext>
            </a:extLst>
          </p:cNvPr>
          <p:cNvSpPr>
            <a:spLocks noGrp="1"/>
          </p:cNvSpPr>
          <p:nvPr>
            <p:ph type="body" sz="quarter" idx="10" hasCustomPrompt="1"/>
          </p:nvPr>
        </p:nvSpPr>
        <p:spPr>
          <a:xfrm>
            <a:off x="407504" y="2454965"/>
            <a:ext cx="5973418" cy="506896"/>
          </a:xfrm>
          <a:prstGeom prst="rect">
            <a:avLst/>
          </a:prstGeom>
        </p:spPr>
        <p:txBody>
          <a:bodyPr/>
          <a:lstStyle>
            <a:lvl1pPr marL="0" indent="0" algn="ctr">
              <a:buNone/>
              <a:defRPr sz="44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11" name="Text Placeholder 9">
            <a:extLst>
              <a:ext uri="{FF2B5EF4-FFF2-40B4-BE49-F238E27FC236}">
                <a16:creationId xmlns:a16="http://schemas.microsoft.com/office/drawing/2014/main" id="{996F11E4-F3EB-284A-BC49-E151C562DBE9}"/>
              </a:ext>
            </a:extLst>
          </p:cNvPr>
          <p:cNvSpPr>
            <a:spLocks noGrp="1"/>
          </p:cNvSpPr>
          <p:nvPr>
            <p:ph type="body" sz="quarter" idx="11" hasCustomPrompt="1"/>
          </p:nvPr>
        </p:nvSpPr>
        <p:spPr>
          <a:xfrm>
            <a:off x="407504" y="3140765"/>
            <a:ext cx="5973418"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12" name="Text Placeholder 9">
            <a:extLst>
              <a:ext uri="{FF2B5EF4-FFF2-40B4-BE49-F238E27FC236}">
                <a16:creationId xmlns:a16="http://schemas.microsoft.com/office/drawing/2014/main" id="{B05A5FD5-44DA-F947-BE33-F24126F76C6C}"/>
              </a:ext>
            </a:extLst>
          </p:cNvPr>
          <p:cNvSpPr>
            <a:spLocks noGrp="1"/>
          </p:cNvSpPr>
          <p:nvPr>
            <p:ph type="body" sz="quarter" idx="12" hasCustomPrompt="1"/>
          </p:nvPr>
        </p:nvSpPr>
        <p:spPr>
          <a:xfrm>
            <a:off x="407504" y="3955772"/>
            <a:ext cx="5973418"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13" name="Text Placeholder 9">
            <a:extLst>
              <a:ext uri="{FF2B5EF4-FFF2-40B4-BE49-F238E27FC236}">
                <a16:creationId xmlns:a16="http://schemas.microsoft.com/office/drawing/2014/main" id="{B8ED5CC3-B58A-074C-8FDB-13269A07CCD9}"/>
              </a:ext>
            </a:extLst>
          </p:cNvPr>
          <p:cNvSpPr>
            <a:spLocks noGrp="1"/>
          </p:cNvSpPr>
          <p:nvPr>
            <p:ph type="body" sz="quarter" idx="13" hasCustomPrompt="1"/>
          </p:nvPr>
        </p:nvSpPr>
        <p:spPr>
          <a:xfrm>
            <a:off x="407504" y="4373215"/>
            <a:ext cx="5973418"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1645464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574931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rgbClr val="004A87"/>
                </a:solidFill>
                <a:latin typeface="Segoe UI" panose="020B0502040204020203" pitchFamily="34" charset="0"/>
                <a:cs typeface="Segoe UI" panose="020B0502040204020203" pitchFamily="34" charset="0"/>
              </a:rPr>
              <a:t>www.LSRetail.com</a:t>
            </a:r>
            <a:endParaRPr lang="en-IS" sz="100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357440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54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9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8042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33158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003802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3905530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749690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206326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9C759F07-1E39-C046-BF08-B4CD238AAC8E}"/>
              </a:ext>
            </a:extLst>
          </p:cNvPr>
          <p:cNvSpPr>
            <a:spLocks noGrp="1"/>
          </p:cNvSpPr>
          <p:nvPr>
            <p:ph type="body" sz="quarter" idx="10" hasCustomPrompt="1"/>
          </p:nvPr>
        </p:nvSpPr>
        <p:spPr>
          <a:xfrm>
            <a:off x="407504" y="2454965"/>
            <a:ext cx="5973418" cy="506896"/>
          </a:xfrm>
          <a:prstGeom prst="rect">
            <a:avLst/>
          </a:prstGeom>
        </p:spPr>
        <p:txBody>
          <a:bodyPr/>
          <a:lstStyle>
            <a:lvl1pPr marL="0" indent="0" algn="ctr">
              <a:buNone/>
              <a:defRPr sz="4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11" name="Text Placeholder 9">
            <a:extLst>
              <a:ext uri="{FF2B5EF4-FFF2-40B4-BE49-F238E27FC236}">
                <a16:creationId xmlns:a16="http://schemas.microsoft.com/office/drawing/2014/main" id="{996F11E4-F3EB-284A-BC49-E151C562DBE9}"/>
              </a:ext>
            </a:extLst>
          </p:cNvPr>
          <p:cNvSpPr>
            <a:spLocks noGrp="1"/>
          </p:cNvSpPr>
          <p:nvPr>
            <p:ph type="body" sz="quarter" idx="11" hasCustomPrompt="1"/>
          </p:nvPr>
        </p:nvSpPr>
        <p:spPr>
          <a:xfrm>
            <a:off x="407504" y="3140765"/>
            <a:ext cx="5973418" cy="506896"/>
          </a:xfrm>
          <a:prstGeom prst="rect">
            <a:avLst/>
          </a:prstGeom>
        </p:spPr>
        <p:txBody>
          <a:bodyPr/>
          <a:lstStyle>
            <a:lvl1pPr marL="0" indent="0" algn="ctr">
              <a:buNone/>
              <a:defRPr sz="2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12" name="Text Placeholder 9">
            <a:extLst>
              <a:ext uri="{FF2B5EF4-FFF2-40B4-BE49-F238E27FC236}">
                <a16:creationId xmlns:a16="http://schemas.microsoft.com/office/drawing/2014/main" id="{B05A5FD5-44DA-F947-BE33-F24126F76C6C}"/>
              </a:ext>
            </a:extLst>
          </p:cNvPr>
          <p:cNvSpPr>
            <a:spLocks noGrp="1"/>
          </p:cNvSpPr>
          <p:nvPr>
            <p:ph type="body" sz="quarter" idx="12" hasCustomPrompt="1"/>
          </p:nvPr>
        </p:nvSpPr>
        <p:spPr>
          <a:xfrm>
            <a:off x="407504" y="3955772"/>
            <a:ext cx="5973418" cy="357809"/>
          </a:xfrm>
          <a:prstGeom prst="rect">
            <a:avLst/>
          </a:prstGeom>
        </p:spPr>
        <p:txBody>
          <a:bodyPr/>
          <a:lstStyle>
            <a:lvl1pPr marL="0" indent="0" algn="ctr">
              <a:buNone/>
              <a:defRPr sz="24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13" name="Text Placeholder 9">
            <a:extLst>
              <a:ext uri="{FF2B5EF4-FFF2-40B4-BE49-F238E27FC236}">
                <a16:creationId xmlns:a16="http://schemas.microsoft.com/office/drawing/2014/main" id="{B8ED5CC3-B58A-074C-8FDB-13269A07CCD9}"/>
              </a:ext>
            </a:extLst>
          </p:cNvPr>
          <p:cNvSpPr>
            <a:spLocks noGrp="1"/>
          </p:cNvSpPr>
          <p:nvPr>
            <p:ph type="body" sz="quarter" idx="13" hasCustomPrompt="1"/>
          </p:nvPr>
        </p:nvSpPr>
        <p:spPr>
          <a:xfrm>
            <a:off x="407504" y="4373215"/>
            <a:ext cx="5973418" cy="506896"/>
          </a:xfrm>
          <a:prstGeom prst="rect">
            <a:avLst/>
          </a:prstGeom>
        </p:spPr>
        <p:txBody>
          <a:bodyPr/>
          <a:lstStyle>
            <a:lvl1pPr marL="0" indent="0" algn="ctr">
              <a:buNone/>
              <a:defRPr sz="1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4252141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103825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2234734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314380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906043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Tree>
    <p:extLst>
      <p:ext uri="{BB962C8B-B14F-4D97-AF65-F5344CB8AC3E}">
        <p14:creationId xmlns:p14="http://schemas.microsoft.com/office/powerpoint/2010/main" val="2423261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851323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960230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137831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475635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87427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D6D4130B-40D2-E646-8871-FC218157EDEF}"/>
              </a:ext>
            </a:extLst>
          </p:cNvPr>
          <p:cNvSpPr>
            <a:spLocks noGrp="1"/>
          </p:cNvSpPr>
          <p:nvPr>
            <p:ph type="body" sz="quarter" idx="10" hasCustomPrompt="1"/>
          </p:nvPr>
        </p:nvSpPr>
        <p:spPr>
          <a:xfrm>
            <a:off x="4899991" y="2454965"/>
            <a:ext cx="6867940" cy="506896"/>
          </a:xfrm>
          <a:prstGeom prst="rect">
            <a:avLst/>
          </a:prstGeom>
        </p:spPr>
        <p:txBody>
          <a:bodyPr/>
          <a:lstStyle>
            <a:lvl1pPr marL="0" indent="0" algn="ctr">
              <a:buNone/>
              <a:defRPr sz="44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F56B5A59-9B83-6744-AEE4-A7C862B50871}"/>
              </a:ext>
            </a:extLst>
          </p:cNvPr>
          <p:cNvSpPr>
            <a:spLocks noGrp="1"/>
          </p:cNvSpPr>
          <p:nvPr>
            <p:ph type="body" sz="quarter" idx="11" hasCustomPrompt="1"/>
          </p:nvPr>
        </p:nvSpPr>
        <p:spPr>
          <a:xfrm>
            <a:off x="4899991" y="3140765"/>
            <a:ext cx="6867940"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64BF754A-C8A0-1C42-9378-C71792F06BB4}"/>
              </a:ext>
            </a:extLst>
          </p:cNvPr>
          <p:cNvSpPr>
            <a:spLocks noGrp="1"/>
          </p:cNvSpPr>
          <p:nvPr>
            <p:ph type="body" sz="quarter" idx="12" hasCustomPrompt="1"/>
          </p:nvPr>
        </p:nvSpPr>
        <p:spPr>
          <a:xfrm>
            <a:off x="4899991" y="4432852"/>
            <a:ext cx="6867940"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ECAB2BEE-854D-AD42-88E3-E5B6ABB78C31}"/>
              </a:ext>
            </a:extLst>
          </p:cNvPr>
          <p:cNvSpPr>
            <a:spLocks noGrp="1"/>
          </p:cNvSpPr>
          <p:nvPr>
            <p:ph type="body" sz="quarter" idx="13" hasCustomPrompt="1"/>
          </p:nvPr>
        </p:nvSpPr>
        <p:spPr>
          <a:xfrm>
            <a:off x="4899991" y="4850295"/>
            <a:ext cx="6867940"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3383241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Tree>
    <p:extLst>
      <p:ext uri="{BB962C8B-B14F-4D97-AF65-F5344CB8AC3E}">
        <p14:creationId xmlns:p14="http://schemas.microsoft.com/office/powerpoint/2010/main" val="11891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3365376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228286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Tree>
    <p:extLst>
      <p:ext uri="{BB962C8B-B14F-4D97-AF65-F5344CB8AC3E}">
        <p14:creationId xmlns:p14="http://schemas.microsoft.com/office/powerpoint/2010/main" val="3993372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780806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856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641431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2969136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862756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3768387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99960025-D298-7147-911B-01B8825CF1C2}"/>
              </a:ext>
            </a:extLst>
          </p:cNvPr>
          <p:cNvSpPr>
            <a:spLocks noGrp="1"/>
          </p:cNvSpPr>
          <p:nvPr>
            <p:ph type="body" sz="quarter" idx="10" hasCustomPrompt="1"/>
          </p:nvPr>
        </p:nvSpPr>
        <p:spPr>
          <a:xfrm>
            <a:off x="4601817" y="2454965"/>
            <a:ext cx="7166114" cy="506896"/>
          </a:xfrm>
          <a:prstGeom prst="rect">
            <a:avLst/>
          </a:prstGeom>
        </p:spPr>
        <p:txBody>
          <a:bodyPr/>
          <a:lstStyle>
            <a:lvl1pPr marL="0" indent="0" algn="ctr">
              <a:buNone/>
              <a:defRPr sz="4400" b="1">
                <a:solidFill>
                  <a:srgbClr val="B1C94B"/>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1E3E530F-C7EE-D44E-954E-DADE39844D8A}"/>
              </a:ext>
            </a:extLst>
          </p:cNvPr>
          <p:cNvSpPr>
            <a:spLocks noGrp="1"/>
          </p:cNvSpPr>
          <p:nvPr>
            <p:ph type="body" sz="quarter" idx="11" hasCustomPrompt="1"/>
          </p:nvPr>
        </p:nvSpPr>
        <p:spPr>
          <a:xfrm>
            <a:off x="4601817" y="3140765"/>
            <a:ext cx="7166114"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5EBF26CD-2B84-184D-B0BF-B7D5D0B65858}"/>
              </a:ext>
            </a:extLst>
          </p:cNvPr>
          <p:cNvSpPr>
            <a:spLocks noGrp="1"/>
          </p:cNvSpPr>
          <p:nvPr>
            <p:ph type="body" sz="quarter" idx="12" hasCustomPrompt="1"/>
          </p:nvPr>
        </p:nvSpPr>
        <p:spPr>
          <a:xfrm>
            <a:off x="4601817" y="4432852"/>
            <a:ext cx="7166114"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864B6276-267F-1248-83BA-08E582FF48A9}"/>
              </a:ext>
            </a:extLst>
          </p:cNvPr>
          <p:cNvSpPr>
            <a:spLocks noGrp="1"/>
          </p:cNvSpPr>
          <p:nvPr>
            <p:ph type="body" sz="quarter" idx="13" hasCustomPrompt="1"/>
          </p:nvPr>
        </p:nvSpPr>
        <p:spPr>
          <a:xfrm>
            <a:off x="4601817" y="4850295"/>
            <a:ext cx="7166114"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572324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221278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1306067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014121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92516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2487691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787215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1153041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42163419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1743191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58766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99960025-D298-7147-911B-01B8825CF1C2}"/>
              </a:ext>
            </a:extLst>
          </p:cNvPr>
          <p:cNvSpPr>
            <a:spLocks noGrp="1"/>
          </p:cNvSpPr>
          <p:nvPr>
            <p:ph type="body" sz="quarter" idx="10" hasCustomPrompt="1"/>
          </p:nvPr>
        </p:nvSpPr>
        <p:spPr>
          <a:xfrm>
            <a:off x="5237921" y="2454965"/>
            <a:ext cx="6530009" cy="506896"/>
          </a:xfrm>
          <a:prstGeom prst="rect">
            <a:avLst/>
          </a:prstGeom>
        </p:spPr>
        <p:txBody>
          <a:bodyPr/>
          <a:lstStyle>
            <a:lvl1pPr marL="0" indent="0" algn="ctr">
              <a:buNone/>
              <a:defRPr sz="44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1E3E530F-C7EE-D44E-954E-DADE39844D8A}"/>
              </a:ext>
            </a:extLst>
          </p:cNvPr>
          <p:cNvSpPr>
            <a:spLocks noGrp="1"/>
          </p:cNvSpPr>
          <p:nvPr>
            <p:ph type="body" sz="quarter" idx="11" hasCustomPrompt="1"/>
          </p:nvPr>
        </p:nvSpPr>
        <p:spPr>
          <a:xfrm>
            <a:off x="5237921" y="3140765"/>
            <a:ext cx="6530009"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5EBF26CD-2B84-184D-B0BF-B7D5D0B65858}"/>
              </a:ext>
            </a:extLst>
          </p:cNvPr>
          <p:cNvSpPr>
            <a:spLocks noGrp="1"/>
          </p:cNvSpPr>
          <p:nvPr>
            <p:ph type="body" sz="quarter" idx="12" hasCustomPrompt="1"/>
          </p:nvPr>
        </p:nvSpPr>
        <p:spPr>
          <a:xfrm>
            <a:off x="5237921" y="4432852"/>
            <a:ext cx="6530009"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864B6276-267F-1248-83BA-08E582FF48A9}"/>
              </a:ext>
            </a:extLst>
          </p:cNvPr>
          <p:cNvSpPr>
            <a:spLocks noGrp="1"/>
          </p:cNvSpPr>
          <p:nvPr>
            <p:ph type="body" sz="quarter" idx="13" hasCustomPrompt="1"/>
          </p:nvPr>
        </p:nvSpPr>
        <p:spPr>
          <a:xfrm>
            <a:off x="5237921" y="4850295"/>
            <a:ext cx="6530009"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
        <p:nvSpPr>
          <p:cNvPr id="2" name="Rectangle 1">
            <a:extLst>
              <a:ext uri="{FF2B5EF4-FFF2-40B4-BE49-F238E27FC236}">
                <a16:creationId xmlns:a16="http://schemas.microsoft.com/office/drawing/2014/main" id="{E7BCFDF3-F494-814D-B1F3-0179EA904597}"/>
              </a:ext>
            </a:extLst>
          </p:cNvPr>
          <p:cNvSpPr/>
          <p:nvPr userDrawn="1"/>
        </p:nvSpPr>
        <p:spPr>
          <a:xfrm>
            <a:off x="6659217" y="477078"/>
            <a:ext cx="3170583" cy="1709531"/>
          </a:xfrm>
          <a:prstGeom prst="rect">
            <a:avLst/>
          </a:prstGeom>
          <a:solidFill>
            <a:srgbClr val="25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9" name="Picture 8">
            <a:extLst>
              <a:ext uri="{FF2B5EF4-FFF2-40B4-BE49-F238E27FC236}">
                <a16:creationId xmlns:a16="http://schemas.microsoft.com/office/drawing/2014/main" id="{36A0C00B-E0A8-8045-B983-51E5EB265F80}"/>
              </a:ext>
            </a:extLst>
          </p:cNvPr>
          <p:cNvPicPr>
            <a:picLocks noChangeAspect="1"/>
          </p:cNvPicPr>
          <p:nvPr userDrawn="1"/>
        </p:nvPicPr>
        <p:blipFill rotWithShape="1">
          <a:blip r:embed="rId2"/>
          <a:srcRect l="57554" t="7681" r="22881" b="68406"/>
          <a:stretch/>
        </p:blipFill>
        <p:spPr>
          <a:xfrm>
            <a:off x="7310229" y="526774"/>
            <a:ext cx="2385391" cy="1639956"/>
          </a:xfrm>
          <a:prstGeom prst="rect">
            <a:avLst/>
          </a:prstGeom>
        </p:spPr>
      </p:pic>
    </p:spTree>
    <p:extLst>
      <p:ext uri="{BB962C8B-B14F-4D97-AF65-F5344CB8AC3E}">
        <p14:creationId xmlns:p14="http://schemas.microsoft.com/office/powerpoint/2010/main" val="1013982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053666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012244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48449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162491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096060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696566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9108691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2423802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966131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111840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A62531CC-2531-9A44-85F2-21F1FF016A2A}"/>
              </a:ext>
            </a:extLst>
          </p:cNvPr>
          <p:cNvSpPr>
            <a:spLocks noGrp="1"/>
          </p:cNvSpPr>
          <p:nvPr>
            <p:ph type="body" sz="quarter" idx="10" hasCustomPrompt="1"/>
          </p:nvPr>
        </p:nvSpPr>
        <p:spPr>
          <a:xfrm>
            <a:off x="407504" y="2454965"/>
            <a:ext cx="6867939" cy="506896"/>
          </a:xfrm>
          <a:prstGeom prst="rect">
            <a:avLst/>
          </a:prstGeom>
        </p:spPr>
        <p:txBody>
          <a:bodyPr/>
          <a:lstStyle>
            <a:lvl1pPr marL="0" indent="0" algn="ctr">
              <a:buNone/>
              <a:defRPr sz="44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E728D79A-386C-FB48-A4FC-4DAF553567E1}"/>
              </a:ext>
            </a:extLst>
          </p:cNvPr>
          <p:cNvSpPr>
            <a:spLocks noGrp="1"/>
          </p:cNvSpPr>
          <p:nvPr>
            <p:ph type="body" sz="quarter" idx="11" hasCustomPrompt="1"/>
          </p:nvPr>
        </p:nvSpPr>
        <p:spPr>
          <a:xfrm>
            <a:off x="407504" y="3140765"/>
            <a:ext cx="6867939" cy="506896"/>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A6DFD6E4-2865-9146-B515-A65ABBC22C3E}"/>
              </a:ext>
            </a:extLst>
          </p:cNvPr>
          <p:cNvSpPr>
            <a:spLocks noGrp="1"/>
          </p:cNvSpPr>
          <p:nvPr>
            <p:ph type="body" sz="quarter" idx="12" hasCustomPrompt="1"/>
          </p:nvPr>
        </p:nvSpPr>
        <p:spPr>
          <a:xfrm>
            <a:off x="407504" y="4373218"/>
            <a:ext cx="6867939" cy="357809"/>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CB946AE1-E2A4-2A4D-BB86-EE8D70CF114E}"/>
              </a:ext>
            </a:extLst>
          </p:cNvPr>
          <p:cNvSpPr>
            <a:spLocks noGrp="1"/>
          </p:cNvSpPr>
          <p:nvPr>
            <p:ph type="body" sz="quarter" idx="13" hasCustomPrompt="1"/>
          </p:nvPr>
        </p:nvSpPr>
        <p:spPr>
          <a:xfrm>
            <a:off x="407504" y="4790661"/>
            <a:ext cx="6867939" cy="506896"/>
          </a:xfrm>
          <a:prstGeom prst="rect">
            <a:avLst/>
          </a:prstGeom>
        </p:spPr>
        <p:txBody>
          <a:bodyPr/>
          <a:lstStyle>
            <a:lvl1pPr marL="0" indent="0" algn="ctr">
              <a:buNone/>
              <a:defRPr sz="1800" b="0">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803147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1360453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245823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4222618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3465006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1938930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1475507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31193859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819907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5019377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247118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E44FC4-F355-9140-A821-2E8BD8A48284}"/>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9">
            <a:extLst>
              <a:ext uri="{FF2B5EF4-FFF2-40B4-BE49-F238E27FC236}">
                <a16:creationId xmlns:a16="http://schemas.microsoft.com/office/drawing/2014/main" id="{A62531CC-2531-9A44-85F2-21F1FF016A2A}"/>
              </a:ext>
            </a:extLst>
          </p:cNvPr>
          <p:cNvSpPr>
            <a:spLocks noGrp="1"/>
          </p:cNvSpPr>
          <p:nvPr>
            <p:ph type="body" sz="quarter" idx="10" hasCustomPrompt="1"/>
          </p:nvPr>
        </p:nvSpPr>
        <p:spPr>
          <a:xfrm>
            <a:off x="407504" y="2454965"/>
            <a:ext cx="6867939" cy="506896"/>
          </a:xfrm>
          <a:prstGeom prst="rect">
            <a:avLst/>
          </a:prstGeom>
        </p:spPr>
        <p:txBody>
          <a:bodyPr/>
          <a:lstStyle>
            <a:lvl1pPr marL="0" indent="0" algn="ctr">
              <a:buNone/>
              <a:defRPr sz="4400" b="1">
                <a:solidFill>
                  <a:schemeClr val="bg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main title</a:t>
            </a:r>
            <a:endParaRPr lang="en-IS"/>
          </a:p>
        </p:txBody>
      </p:sp>
      <p:sp>
        <p:nvSpPr>
          <p:cNvPr id="4" name="Text Placeholder 9">
            <a:extLst>
              <a:ext uri="{FF2B5EF4-FFF2-40B4-BE49-F238E27FC236}">
                <a16:creationId xmlns:a16="http://schemas.microsoft.com/office/drawing/2014/main" id="{E728D79A-386C-FB48-A4FC-4DAF553567E1}"/>
              </a:ext>
            </a:extLst>
          </p:cNvPr>
          <p:cNvSpPr>
            <a:spLocks noGrp="1"/>
          </p:cNvSpPr>
          <p:nvPr>
            <p:ph type="body" sz="quarter" idx="11" hasCustomPrompt="1"/>
          </p:nvPr>
        </p:nvSpPr>
        <p:spPr>
          <a:xfrm>
            <a:off x="407504" y="3140765"/>
            <a:ext cx="6867939" cy="506896"/>
          </a:xfrm>
          <a:prstGeom prst="rect">
            <a:avLst/>
          </a:prstGeom>
        </p:spPr>
        <p:txBody>
          <a:bodyPr/>
          <a:lstStyle>
            <a:lvl1pPr marL="0" indent="0" algn="ctr">
              <a:buNone/>
              <a:defRPr sz="2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subtitle</a:t>
            </a:r>
            <a:endParaRPr lang="en-IS"/>
          </a:p>
        </p:txBody>
      </p:sp>
      <p:sp>
        <p:nvSpPr>
          <p:cNvPr id="5" name="Text Placeholder 9">
            <a:extLst>
              <a:ext uri="{FF2B5EF4-FFF2-40B4-BE49-F238E27FC236}">
                <a16:creationId xmlns:a16="http://schemas.microsoft.com/office/drawing/2014/main" id="{A6DFD6E4-2865-9146-B515-A65ABBC22C3E}"/>
              </a:ext>
            </a:extLst>
          </p:cNvPr>
          <p:cNvSpPr>
            <a:spLocks noGrp="1"/>
          </p:cNvSpPr>
          <p:nvPr>
            <p:ph type="body" sz="quarter" idx="12" hasCustomPrompt="1"/>
          </p:nvPr>
        </p:nvSpPr>
        <p:spPr>
          <a:xfrm>
            <a:off x="407504" y="4373218"/>
            <a:ext cx="6867939" cy="357809"/>
          </a:xfrm>
          <a:prstGeom prst="rect">
            <a:avLst/>
          </a:prstGeom>
        </p:spPr>
        <p:txBody>
          <a:bodyPr/>
          <a:lstStyle>
            <a:lvl1pPr marL="0" indent="0" algn="ctr">
              <a:buNone/>
              <a:defRPr sz="2400" b="1">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speaker name</a:t>
            </a:r>
            <a:endParaRPr lang="en-IS"/>
          </a:p>
        </p:txBody>
      </p:sp>
      <p:sp>
        <p:nvSpPr>
          <p:cNvPr id="6" name="Text Placeholder 9">
            <a:extLst>
              <a:ext uri="{FF2B5EF4-FFF2-40B4-BE49-F238E27FC236}">
                <a16:creationId xmlns:a16="http://schemas.microsoft.com/office/drawing/2014/main" id="{CB946AE1-E2A4-2A4D-BB86-EE8D70CF114E}"/>
              </a:ext>
            </a:extLst>
          </p:cNvPr>
          <p:cNvSpPr>
            <a:spLocks noGrp="1"/>
          </p:cNvSpPr>
          <p:nvPr>
            <p:ph type="body" sz="quarter" idx="13" hasCustomPrompt="1"/>
          </p:nvPr>
        </p:nvSpPr>
        <p:spPr>
          <a:xfrm>
            <a:off x="407504" y="4790661"/>
            <a:ext cx="6867939" cy="506896"/>
          </a:xfrm>
          <a:prstGeom prst="rect">
            <a:avLst/>
          </a:prstGeom>
        </p:spPr>
        <p:txBody>
          <a:bodyPr/>
          <a:lstStyle>
            <a:lvl1pPr marL="0" indent="0" algn="ctr">
              <a:buNone/>
              <a:defRPr sz="1800" b="0">
                <a:solidFill>
                  <a:srgbClr val="302A31"/>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a:t>Click to add job title</a:t>
            </a:r>
            <a:endParaRPr lang="en-IS"/>
          </a:p>
        </p:txBody>
      </p:sp>
    </p:spTree>
    <p:extLst>
      <p:ext uri="{BB962C8B-B14F-4D97-AF65-F5344CB8AC3E}">
        <p14:creationId xmlns:p14="http://schemas.microsoft.com/office/powerpoint/2010/main" val="3193309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442458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517567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691850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1148954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769081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334981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a:t>Job title</a:t>
            </a:r>
          </a:p>
        </p:txBody>
      </p:sp>
    </p:spTree>
    <p:extLst>
      <p:ext uri="{BB962C8B-B14F-4D97-AF65-F5344CB8AC3E}">
        <p14:creationId xmlns:p14="http://schemas.microsoft.com/office/powerpoint/2010/main" val="35115212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end slide with text 1">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7A5FAAC-20B0-0A41-8C3A-893FDA0240E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84668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end slide with tex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572000" y="2922104"/>
            <a:ext cx="7195931" cy="506896"/>
          </a:xfrm>
          <a:prstGeom prst="rect">
            <a:avLst/>
          </a:prstGeom>
        </p:spPr>
        <p:txBody>
          <a:bodyPr/>
          <a:lstStyle>
            <a:lvl1pPr marL="0" indent="0" algn="ctr">
              <a:buNone/>
              <a:defRPr sz="60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267996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ue 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27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88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55" Type="http://schemas.openxmlformats.org/officeDocument/2006/relationships/slideLayout" Target="../slideLayouts/slideLayout63.xml"/><Relationship Id="rId63" Type="http://schemas.openxmlformats.org/officeDocument/2006/relationships/slideLayout" Target="../slideLayouts/slideLayout71.xml"/><Relationship Id="rId68" Type="http://schemas.openxmlformats.org/officeDocument/2006/relationships/slideLayout" Target="../slideLayouts/slideLayout76.xml"/><Relationship Id="rId7" Type="http://schemas.openxmlformats.org/officeDocument/2006/relationships/slideLayout" Target="../slideLayouts/slideLayout15.xml"/><Relationship Id="rId71"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slideLayout" Target="../slideLayouts/slideLayout61.xml"/><Relationship Id="rId58" Type="http://schemas.openxmlformats.org/officeDocument/2006/relationships/slideLayout" Target="../slideLayouts/slideLayout66.xml"/><Relationship Id="rId66" Type="http://schemas.openxmlformats.org/officeDocument/2006/relationships/slideLayout" Target="../slideLayouts/slideLayout74.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57" Type="http://schemas.openxmlformats.org/officeDocument/2006/relationships/slideLayout" Target="../slideLayouts/slideLayout65.xml"/><Relationship Id="rId61" Type="http://schemas.openxmlformats.org/officeDocument/2006/relationships/slideLayout" Target="../slideLayouts/slideLayout69.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 Id="rId60" Type="http://schemas.openxmlformats.org/officeDocument/2006/relationships/slideLayout" Target="../slideLayouts/slideLayout68.xml"/><Relationship Id="rId65" Type="http://schemas.openxmlformats.org/officeDocument/2006/relationships/slideLayout" Target="../slideLayouts/slideLayout73.xml"/><Relationship Id="rId73" Type="http://schemas.openxmlformats.org/officeDocument/2006/relationships/image" Target="../media/image10.emf"/><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56" Type="http://schemas.openxmlformats.org/officeDocument/2006/relationships/slideLayout" Target="../slideLayouts/slideLayout64.xml"/><Relationship Id="rId64" Type="http://schemas.openxmlformats.org/officeDocument/2006/relationships/slideLayout" Target="../slideLayouts/slideLayout72.xml"/><Relationship Id="rId69" Type="http://schemas.openxmlformats.org/officeDocument/2006/relationships/slideLayout" Target="../slideLayouts/slideLayout77.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72" Type="http://schemas.openxmlformats.org/officeDocument/2006/relationships/image" Target="../media/image9.emf"/><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59" Type="http://schemas.openxmlformats.org/officeDocument/2006/relationships/slideLayout" Target="../slideLayouts/slideLayout67.xml"/><Relationship Id="rId67" Type="http://schemas.openxmlformats.org/officeDocument/2006/relationships/slideLayout" Target="../slideLayouts/slideLayout75.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54" Type="http://schemas.openxmlformats.org/officeDocument/2006/relationships/slideLayout" Target="../slideLayouts/slideLayout62.xml"/><Relationship Id="rId62" Type="http://schemas.openxmlformats.org/officeDocument/2006/relationships/slideLayout" Target="../slideLayouts/slideLayout70.xml"/><Relationship Id="rId70" Type="http://schemas.openxmlformats.org/officeDocument/2006/relationships/slideLayout" Target="../slideLayouts/slideLayout78.xml"/><Relationship Id="rId1" Type="http://schemas.openxmlformats.org/officeDocument/2006/relationships/slideLayout" Target="../slideLayouts/slideLayout9.xml"/><Relationship Id="rId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71225706-2CBE-1C4F-AD58-C23DD6181B33}"/>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025738492"/>
      </p:ext>
    </p:extLst>
  </p:cSld>
  <p:clrMap bg1="lt1" tx1="dk1" bg2="lt2" tx2="dk2" accent1="accent1" accent2="accent2" accent3="accent3" accent4="accent4" accent5="accent5" accent6="accent6" hlink="hlink" folHlink="folHlink"/>
  <p:sldLayoutIdLst>
    <p:sldLayoutId id="2147483745" r:id="rId1"/>
    <p:sldLayoutId id="2147483750" r:id="rId2"/>
    <p:sldLayoutId id="2147483746" r:id="rId3"/>
    <p:sldLayoutId id="2147483747" r:id="rId4"/>
    <p:sldLayoutId id="2147483751" r:id="rId5"/>
    <p:sldLayoutId id="2147483748" r:id="rId6"/>
    <p:sldLayoutId id="2147483749" r:id="rId7"/>
    <p:sldLayoutId id="21474837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A50B1-34F8-4C44-97DA-9823D6A97265}"/>
              </a:ext>
            </a:extLst>
          </p:cNvPr>
          <p:cNvPicPr>
            <a:picLocks noChangeAspect="1"/>
          </p:cNvPicPr>
          <p:nvPr userDrawn="1"/>
        </p:nvPicPr>
        <p:blipFill rotWithShape="1">
          <a:blip r:embed="rId72"/>
          <a:srcRect l="94215"/>
          <a:stretch/>
        </p:blipFill>
        <p:spPr>
          <a:xfrm>
            <a:off x="-395112" y="620"/>
            <a:ext cx="261715" cy="6857380"/>
          </a:xfrm>
          <a:prstGeom prst="rect">
            <a:avLst/>
          </a:prstGeom>
        </p:spPr>
      </p:pic>
      <p:pic>
        <p:nvPicPr>
          <p:cNvPr id="4" name="Picture 3">
            <a:extLst>
              <a:ext uri="{FF2B5EF4-FFF2-40B4-BE49-F238E27FC236}">
                <a16:creationId xmlns:a16="http://schemas.microsoft.com/office/drawing/2014/main" id="{3AF82D55-C0FA-D64E-A9F5-F1FFE4A70BAB}"/>
              </a:ext>
            </a:extLst>
          </p:cNvPr>
          <p:cNvPicPr>
            <a:picLocks noChangeAspect="1"/>
          </p:cNvPicPr>
          <p:nvPr userDrawn="1"/>
        </p:nvPicPr>
        <p:blipFill rotWithShape="1">
          <a:blip r:embed="rId73"/>
          <a:srcRect r="93997"/>
          <a:stretch/>
        </p:blipFill>
        <p:spPr>
          <a:xfrm>
            <a:off x="12306211" y="0"/>
            <a:ext cx="261715" cy="6857380"/>
          </a:xfrm>
          <a:prstGeom prst="rect">
            <a:avLst/>
          </a:prstGeom>
        </p:spPr>
      </p:pic>
    </p:spTree>
    <p:extLst>
      <p:ext uri="{BB962C8B-B14F-4D97-AF65-F5344CB8AC3E}">
        <p14:creationId xmlns:p14="http://schemas.microsoft.com/office/powerpoint/2010/main" val="242014793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8" r:id="rId27"/>
    <p:sldLayoutId id="2147483829"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62" r:id="rId37"/>
    <p:sldLayoutId id="2147483863" r:id="rId38"/>
    <p:sldLayoutId id="2147483864" r:id="rId39"/>
    <p:sldLayoutId id="2147483865" r:id="rId40"/>
    <p:sldLayoutId id="2147483866" r:id="rId41"/>
    <p:sldLayoutId id="2147483867" r:id="rId42"/>
    <p:sldLayoutId id="2147483868" r:id="rId43"/>
    <p:sldLayoutId id="2147483869" r:id="rId44"/>
    <p:sldLayoutId id="2147483882" r:id="rId45"/>
    <p:sldLayoutId id="2147483883" r:id="rId46"/>
    <p:sldLayoutId id="2147483884" r:id="rId47"/>
    <p:sldLayoutId id="2147483885" r:id="rId48"/>
    <p:sldLayoutId id="2147483886" r:id="rId49"/>
    <p:sldLayoutId id="2147483887" r:id="rId50"/>
    <p:sldLayoutId id="2147483888" r:id="rId51"/>
    <p:sldLayoutId id="2147483889" r:id="rId52"/>
    <p:sldLayoutId id="2147483902" r:id="rId53"/>
    <p:sldLayoutId id="2147483903" r:id="rId54"/>
    <p:sldLayoutId id="2147483904" r:id="rId55"/>
    <p:sldLayoutId id="2147483905" r:id="rId56"/>
    <p:sldLayoutId id="2147483906" r:id="rId57"/>
    <p:sldLayoutId id="2147483907" r:id="rId58"/>
    <p:sldLayoutId id="2147483908" r:id="rId59"/>
    <p:sldLayoutId id="2147483909" r:id="rId60"/>
    <p:sldLayoutId id="2147483927" r:id="rId61"/>
    <p:sldLayoutId id="2147483928" r:id="rId62"/>
    <p:sldLayoutId id="2147483929" r:id="rId63"/>
    <p:sldLayoutId id="2147483930" r:id="rId64"/>
    <p:sldLayoutId id="2147483931" r:id="rId65"/>
    <p:sldLayoutId id="2147483932" r:id="rId66"/>
    <p:sldLayoutId id="2147483933" r:id="rId67"/>
    <p:sldLayoutId id="2147483934" r:id="rId68"/>
    <p:sldLayoutId id="2147483935" r:id="rId69"/>
    <p:sldLayoutId id="2147483936" r:id="rId7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powershellgallery.com/packages/LSMigrationTools/" TargetMode="External"/><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01D7BD5-D779-444B-87FC-8B0FEDD8BE92}"/>
              </a:ext>
            </a:extLst>
          </p:cNvPr>
          <p:cNvSpPr>
            <a:spLocks noGrp="1"/>
          </p:cNvSpPr>
          <p:nvPr>
            <p:ph type="body" sz="quarter" idx="10"/>
          </p:nvPr>
        </p:nvSpPr>
        <p:spPr/>
        <p:txBody>
          <a:bodyPr lIns="91440" tIns="45720" rIns="91440" bIns="45720" anchor="t" anchorCtr="0">
            <a:normAutofit lnSpcReduction="10000"/>
          </a:bodyPr>
          <a:lstStyle/>
          <a:p>
            <a:r>
              <a:rPr lang="en-US" dirty="0">
                <a:latin typeface="Calibri"/>
                <a:cs typeface="Calibri"/>
              </a:rPr>
              <a:t>Quicker implementations</a:t>
            </a:r>
            <a:endParaRPr lang="en-US" b="0" dirty="0">
              <a:latin typeface="Segoe UI"/>
              <a:cs typeface="Segoe UI"/>
            </a:endParaRPr>
          </a:p>
          <a:p>
            <a:endParaRPr lang="en-US" dirty="0">
              <a:latin typeface="Calibri"/>
              <a:cs typeface="Calibri"/>
            </a:endParaRPr>
          </a:p>
        </p:txBody>
      </p:sp>
      <p:sp>
        <p:nvSpPr>
          <p:cNvPr id="13" name="Text Placeholder 12">
            <a:extLst>
              <a:ext uri="{FF2B5EF4-FFF2-40B4-BE49-F238E27FC236}">
                <a16:creationId xmlns:a16="http://schemas.microsoft.com/office/drawing/2014/main" id="{A1E42A3E-25F3-4C07-BF46-C692997906BD}"/>
              </a:ext>
            </a:extLst>
          </p:cNvPr>
          <p:cNvSpPr>
            <a:spLocks noGrp="1"/>
          </p:cNvSpPr>
          <p:nvPr>
            <p:ph type="body" sz="quarter" idx="11"/>
          </p:nvPr>
        </p:nvSpPr>
        <p:spPr/>
        <p:txBody>
          <a:bodyPr/>
          <a:lstStyle/>
          <a:p>
            <a:r>
              <a:rPr lang="en-US"/>
              <a:t>Tips and tricks from the field</a:t>
            </a:r>
          </a:p>
        </p:txBody>
      </p:sp>
      <p:sp>
        <p:nvSpPr>
          <p:cNvPr id="4" name="Text Placeholder 3">
            <a:extLst>
              <a:ext uri="{FF2B5EF4-FFF2-40B4-BE49-F238E27FC236}">
                <a16:creationId xmlns:a16="http://schemas.microsoft.com/office/drawing/2014/main" id="{A134D70D-142F-0C4D-8DE4-378A1E39CCFF}"/>
              </a:ext>
            </a:extLst>
          </p:cNvPr>
          <p:cNvSpPr>
            <a:spLocks noGrp="1"/>
          </p:cNvSpPr>
          <p:nvPr>
            <p:ph type="body" sz="quarter" idx="12"/>
          </p:nvPr>
        </p:nvSpPr>
        <p:spPr>
          <a:xfrm>
            <a:off x="2738624" y="4093087"/>
            <a:ext cx="2526684" cy="342069"/>
          </a:xfrm>
        </p:spPr>
        <p:txBody>
          <a:bodyPr lIns="91440" tIns="45720" rIns="91440" bIns="45720" anchor="t" anchorCtr="0">
            <a:normAutofit fontScale="85000" lnSpcReduction="10000"/>
          </a:bodyPr>
          <a:lstStyle/>
          <a:p>
            <a:r>
              <a:rPr lang="en-US">
                <a:latin typeface="Segoe UI"/>
                <a:cs typeface="Segoe UI"/>
              </a:rPr>
              <a:t>Hanna Maria Johannsdottir </a:t>
            </a:r>
          </a:p>
        </p:txBody>
      </p:sp>
      <p:sp>
        <p:nvSpPr>
          <p:cNvPr id="5" name="Text Placeholder 4">
            <a:extLst>
              <a:ext uri="{FF2B5EF4-FFF2-40B4-BE49-F238E27FC236}">
                <a16:creationId xmlns:a16="http://schemas.microsoft.com/office/drawing/2014/main" id="{B346788D-9E67-AA41-BE30-3DB039729635}"/>
              </a:ext>
            </a:extLst>
          </p:cNvPr>
          <p:cNvSpPr>
            <a:spLocks noGrp="1"/>
          </p:cNvSpPr>
          <p:nvPr>
            <p:ph type="body" sz="quarter" idx="13"/>
          </p:nvPr>
        </p:nvSpPr>
        <p:spPr>
          <a:xfrm>
            <a:off x="2935269" y="4487611"/>
            <a:ext cx="2133394" cy="348214"/>
          </a:xfrm>
        </p:spPr>
        <p:txBody>
          <a:bodyPr lIns="91440" tIns="45720" rIns="91440" bIns="45720" anchor="t" anchorCtr="0"/>
          <a:lstStyle/>
          <a:p>
            <a:r>
              <a:rPr lang="en-US">
                <a:latin typeface="Segoe UI"/>
                <a:cs typeface="Segoe UI"/>
              </a:rPr>
              <a:t>Consultant</a:t>
            </a:r>
            <a:endParaRPr lang="en-US"/>
          </a:p>
        </p:txBody>
      </p:sp>
      <p:sp>
        <p:nvSpPr>
          <p:cNvPr id="6" name="Text Placeholder 5">
            <a:extLst>
              <a:ext uri="{FF2B5EF4-FFF2-40B4-BE49-F238E27FC236}">
                <a16:creationId xmlns:a16="http://schemas.microsoft.com/office/drawing/2014/main" id="{55183549-9FDF-764E-9B6D-CF5A1646E00D}"/>
              </a:ext>
            </a:extLst>
          </p:cNvPr>
          <p:cNvSpPr>
            <a:spLocks noGrp="1"/>
          </p:cNvSpPr>
          <p:nvPr>
            <p:ph type="body" sz="quarter" idx="14"/>
          </p:nvPr>
        </p:nvSpPr>
        <p:spPr>
          <a:xfrm>
            <a:off x="7836602" y="4065317"/>
            <a:ext cx="2133394" cy="348214"/>
          </a:xfrm>
        </p:spPr>
        <p:txBody>
          <a:bodyPr lIns="91440" tIns="45720" rIns="91440" bIns="45720" anchor="t" anchorCtr="0"/>
          <a:lstStyle/>
          <a:p>
            <a:r>
              <a:rPr lang="en-US">
                <a:latin typeface="Segoe UI"/>
                <a:cs typeface="Segoe UI"/>
              </a:rPr>
              <a:t>Ricardo </a:t>
            </a:r>
            <a:r>
              <a:rPr lang="en-US" err="1">
                <a:latin typeface="Segoe UI"/>
                <a:cs typeface="Segoe UI"/>
              </a:rPr>
              <a:t>Moinhos</a:t>
            </a:r>
            <a:r>
              <a:rPr lang="en-US">
                <a:latin typeface="Segoe UI"/>
                <a:cs typeface="Segoe UI"/>
              </a:rPr>
              <a:t> </a:t>
            </a:r>
            <a:endParaRPr lang="en-US"/>
          </a:p>
        </p:txBody>
      </p:sp>
      <p:sp>
        <p:nvSpPr>
          <p:cNvPr id="7" name="Text Placeholder 6">
            <a:extLst>
              <a:ext uri="{FF2B5EF4-FFF2-40B4-BE49-F238E27FC236}">
                <a16:creationId xmlns:a16="http://schemas.microsoft.com/office/drawing/2014/main" id="{D68214D7-A3E8-1B48-ACE4-024FE8667632}"/>
              </a:ext>
            </a:extLst>
          </p:cNvPr>
          <p:cNvSpPr>
            <a:spLocks noGrp="1"/>
          </p:cNvSpPr>
          <p:nvPr>
            <p:ph type="body" sz="quarter" idx="15"/>
          </p:nvPr>
        </p:nvSpPr>
        <p:spPr>
          <a:xfrm>
            <a:off x="7836602" y="4486554"/>
            <a:ext cx="2133394" cy="348214"/>
          </a:xfrm>
        </p:spPr>
        <p:txBody>
          <a:bodyPr lIns="91440" tIns="45720" rIns="91440" bIns="45720" anchor="t" anchorCtr="0"/>
          <a:lstStyle/>
          <a:p>
            <a:r>
              <a:rPr lang="en-US"/>
              <a:t>Migration Specialist</a:t>
            </a:r>
          </a:p>
        </p:txBody>
      </p:sp>
      <p:sp>
        <p:nvSpPr>
          <p:cNvPr id="8" name="Text Placeholder 7">
            <a:extLst>
              <a:ext uri="{FF2B5EF4-FFF2-40B4-BE49-F238E27FC236}">
                <a16:creationId xmlns:a16="http://schemas.microsoft.com/office/drawing/2014/main" id="{1650D565-D5A7-684D-8487-4FC25EDC266E}"/>
              </a:ext>
            </a:extLst>
          </p:cNvPr>
          <p:cNvSpPr>
            <a:spLocks noGrp="1"/>
          </p:cNvSpPr>
          <p:nvPr>
            <p:ph type="body" sz="quarter" idx="16"/>
          </p:nvPr>
        </p:nvSpPr>
        <p:spPr>
          <a:xfrm>
            <a:off x="9861139" y="4054912"/>
            <a:ext cx="2133394" cy="348214"/>
          </a:xfrm>
        </p:spPr>
        <p:txBody>
          <a:bodyPr lIns="91440" tIns="45720" rIns="91440" bIns="45720" anchor="t" anchorCtr="0"/>
          <a:lstStyle/>
          <a:p>
            <a:r>
              <a:rPr lang="en-US">
                <a:latin typeface="Segoe UI"/>
                <a:cs typeface="Segoe UI"/>
              </a:rPr>
              <a:t>Gua Olafsdottir</a:t>
            </a:r>
            <a:endParaRPr lang="en-US"/>
          </a:p>
        </p:txBody>
      </p:sp>
      <p:sp>
        <p:nvSpPr>
          <p:cNvPr id="9" name="Text Placeholder 8">
            <a:extLst>
              <a:ext uri="{FF2B5EF4-FFF2-40B4-BE49-F238E27FC236}">
                <a16:creationId xmlns:a16="http://schemas.microsoft.com/office/drawing/2014/main" id="{F96AC03D-ADF8-B94D-B5F8-8AC5B62D78D3}"/>
              </a:ext>
            </a:extLst>
          </p:cNvPr>
          <p:cNvSpPr>
            <a:spLocks noGrp="1"/>
          </p:cNvSpPr>
          <p:nvPr>
            <p:ph type="body" sz="quarter" idx="17"/>
          </p:nvPr>
        </p:nvSpPr>
        <p:spPr>
          <a:xfrm>
            <a:off x="9861139" y="4487611"/>
            <a:ext cx="2133394" cy="348214"/>
          </a:xfrm>
        </p:spPr>
        <p:txBody>
          <a:bodyPr lIns="91440" tIns="45720" rIns="91440" bIns="45720" anchor="t" anchorCtr="0"/>
          <a:lstStyle/>
          <a:p>
            <a:r>
              <a:rPr lang="en-US"/>
              <a:t>Product Director </a:t>
            </a:r>
          </a:p>
        </p:txBody>
      </p:sp>
      <p:sp>
        <p:nvSpPr>
          <p:cNvPr id="10" name="Text Placeholder 3">
            <a:extLst>
              <a:ext uri="{FF2B5EF4-FFF2-40B4-BE49-F238E27FC236}">
                <a16:creationId xmlns:a16="http://schemas.microsoft.com/office/drawing/2014/main" id="{CFE274CD-0EAE-4321-B20A-AC0E9B7068F1}"/>
              </a:ext>
            </a:extLst>
          </p:cNvPr>
          <p:cNvSpPr txBox="1">
            <a:spLocks/>
          </p:cNvSpPr>
          <p:nvPr/>
        </p:nvSpPr>
        <p:spPr>
          <a:xfrm>
            <a:off x="5217039" y="4054690"/>
            <a:ext cx="2618861" cy="360504"/>
          </a:xfrm>
          <a:prstGeom prst="rect">
            <a:avLst/>
          </a:prstGeom>
        </p:spPr>
        <p:txBody>
          <a:bodyPr lIns="91440" tIns="45720" rIns="91440" bIns="45720" anchor="t" anchorCtr="0"/>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bg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latin typeface="Segoe UI"/>
                <a:cs typeface="Segoe UI"/>
              </a:rPr>
              <a:t>Urdur</a:t>
            </a:r>
            <a:r>
              <a:rPr lang="en-US">
                <a:latin typeface="Segoe UI"/>
                <a:cs typeface="Segoe UI"/>
              </a:rPr>
              <a:t> Anna Bjornsdottir </a:t>
            </a:r>
            <a:endParaRPr lang="en-US"/>
          </a:p>
        </p:txBody>
      </p:sp>
      <p:sp>
        <p:nvSpPr>
          <p:cNvPr id="12" name="Text Placeholder 4">
            <a:extLst>
              <a:ext uri="{FF2B5EF4-FFF2-40B4-BE49-F238E27FC236}">
                <a16:creationId xmlns:a16="http://schemas.microsoft.com/office/drawing/2014/main" id="{E298323B-EA9F-47D4-BA49-6AB6087A950A}"/>
              </a:ext>
            </a:extLst>
          </p:cNvPr>
          <p:cNvSpPr txBox="1">
            <a:spLocks/>
          </p:cNvSpPr>
          <p:nvPr/>
        </p:nvSpPr>
        <p:spPr>
          <a:xfrm>
            <a:off x="5420612" y="4486554"/>
            <a:ext cx="2133394" cy="348214"/>
          </a:xfrm>
          <a:prstGeom prst="rect">
            <a:avLst/>
          </a:prstGeom>
        </p:spPr>
        <p:txBody>
          <a:bodyPr lIns="91440" tIns="45720" rIns="91440" bIns="45720" anchor="t" anchorCtr="0"/>
          <a:lstStyle>
            <a:lvl1pPr marL="0" indent="0" algn="ctr" defTabSz="914400" rtl="0" eaLnBrk="1" latinLnBrk="0" hangingPunct="1">
              <a:lnSpc>
                <a:spcPct val="90000"/>
              </a:lnSpc>
              <a:spcBef>
                <a:spcPts val="1000"/>
              </a:spcBef>
              <a:buFont typeface="Arial" panose="020B0604020202020204" pitchFamily="34" charset="0"/>
              <a:buNone/>
              <a:defRPr sz="1600" b="0" kern="1200">
                <a:solidFill>
                  <a:srgbClr val="E6B35B"/>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Segoe UI"/>
                <a:cs typeface="Segoe UI"/>
              </a:rPr>
              <a:t>Consulting Manager </a:t>
            </a:r>
            <a:endParaRPr lang="en-IS">
              <a:latin typeface="Segoe UI"/>
              <a:cs typeface="Segoe UI"/>
            </a:endParaRPr>
          </a:p>
        </p:txBody>
      </p:sp>
    </p:spTree>
    <p:extLst>
      <p:ext uri="{BB962C8B-B14F-4D97-AF65-F5344CB8AC3E}">
        <p14:creationId xmlns:p14="http://schemas.microsoft.com/office/powerpoint/2010/main" val="4056300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3F7772-378D-4477-9246-2CA147EE7021}"/>
              </a:ext>
            </a:extLst>
          </p:cNvPr>
          <p:cNvSpPr>
            <a:spLocks noGrp="1"/>
          </p:cNvSpPr>
          <p:nvPr>
            <p:ph type="body" sz="quarter" idx="11"/>
          </p:nvPr>
        </p:nvSpPr>
        <p:spPr>
          <a:xfrm>
            <a:off x="1922596" y="2643936"/>
            <a:ext cx="9388797" cy="569997"/>
          </a:xfrm>
        </p:spPr>
        <p:txBody>
          <a:bodyPr lIns="91440" tIns="45720" rIns="91440" bIns="45720" anchor="t">
            <a:normAutofit fontScale="92500" lnSpcReduction="20000"/>
          </a:bodyPr>
          <a:lstStyle/>
          <a:p>
            <a:r>
              <a:rPr lang="en-US" sz="4800"/>
              <a:t>Re-implementation vs Upgrade  </a:t>
            </a:r>
          </a:p>
          <a:p>
            <a:endParaRPr lang="en-US"/>
          </a:p>
        </p:txBody>
      </p:sp>
    </p:spTree>
    <p:extLst>
      <p:ext uri="{BB962C8B-B14F-4D97-AF65-F5344CB8AC3E}">
        <p14:creationId xmlns:p14="http://schemas.microsoft.com/office/powerpoint/2010/main" val="4179577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7EB6BC-3F6D-463F-BD10-9B94B32088C0}"/>
              </a:ext>
            </a:extLst>
          </p:cNvPr>
          <p:cNvSpPr>
            <a:spLocks noGrp="1"/>
          </p:cNvSpPr>
          <p:nvPr>
            <p:ph type="body" sz="quarter" idx="11"/>
          </p:nvPr>
        </p:nvSpPr>
        <p:spPr/>
        <p:txBody>
          <a:bodyPr>
            <a:normAutofit fontScale="92500" lnSpcReduction="10000"/>
          </a:bodyPr>
          <a:lstStyle/>
          <a:p>
            <a:r>
              <a:rPr lang="en-US"/>
              <a:t>Re-implementation </a:t>
            </a:r>
          </a:p>
        </p:txBody>
      </p:sp>
      <p:sp>
        <p:nvSpPr>
          <p:cNvPr id="10" name="Text Placeholder 9">
            <a:extLst>
              <a:ext uri="{FF2B5EF4-FFF2-40B4-BE49-F238E27FC236}">
                <a16:creationId xmlns:a16="http://schemas.microsoft.com/office/drawing/2014/main" id="{E96F8577-A767-4D35-AD90-4D32D52C9D17}"/>
              </a:ext>
            </a:extLst>
          </p:cNvPr>
          <p:cNvSpPr>
            <a:spLocks noGrp="1"/>
          </p:cNvSpPr>
          <p:nvPr>
            <p:ph type="body" sz="quarter" idx="13"/>
          </p:nvPr>
        </p:nvSpPr>
        <p:spPr>
          <a:xfrm>
            <a:off x="275407" y="4722274"/>
            <a:ext cx="5820593" cy="1833070"/>
          </a:xfrm>
        </p:spPr>
        <p:txBody>
          <a:bodyPr lIns="144000" tIns="144000" rIns="144000" bIns="144000" anchor="t"/>
          <a:lstStyle/>
          <a:p>
            <a:pPr marL="114300" indent="-342900">
              <a:buFont typeface="Arial,Sans-Serif"/>
              <a:buChar char="•"/>
            </a:pPr>
            <a:r>
              <a:rPr lang="en-US">
                <a:latin typeface="Segoe UI"/>
                <a:cs typeface="Segoe UI"/>
              </a:rPr>
              <a:t>New installation to latest version </a:t>
            </a:r>
          </a:p>
          <a:p>
            <a:pPr marL="114300" indent="-342900">
              <a:buFont typeface="Arial,Sans-Serif"/>
              <a:buChar char="•"/>
            </a:pPr>
            <a:r>
              <a:rPr lang="en-US">
                <a:latin typeface="Segoe UI"/>
                <a:cs typeface="Segoe UI"/>
              </a:rPr>
              <a:t>Leave old code and data </a:t>
            </a:r>
          </a:p>
          <a:p>
            <a:pPr marL="114300" indent="-342900">
              <a:buFont typeface="Arial,Sans-Serif"/>
              <a:buChar char="•"/>
            </a:pPr>
            <a:r>
              <a:rPr lang="en-US">
                <a:latin typeface="Segoe UI"/>
                <a:cs typeface="Segoe UI"/>
              </a:rPr>
              <a:t>Fresh start </a:t>
            </a:r>
            <a:endParaRPr lang="en-US"/>
          </a:p>
        </p:txBody>
      </p:sp>
      <p:sp>
        <p:nvSpPr>
          <p:cNvPr id="11" name="Text Placeholder 10">
            <a:extLst>
              <a:ext uri="{FF2B5EF4-FFF2-40B4-BE49-F238E27FC236}">
                <a16:creationId xmlns:a16="http://schemas.microsoft.com/office/drawing/2014/main" id="{0D2E5CCE-557A-482E-8B5A-F7407C701B1B}"/>
              </a:ext>
            </a:extLst>
          </p:cNvPr>
          <p:cNvSpPr>
            <a:spLocks noGrp="1"/>
          </p:cNvSpPr>
          <p:nvPr>
            <p:ph type="body" sz="quarter" idx="14"/>
          </p:nvPr>
        </p:nvSpPr>
        <p:spPr>
          <a:xfrm>
            <a:off x="979568" y="1060316"/>
            <a:ext cx="4937878" cy="3359302"/>
          </a:xfrm>
        </p:spPr>
        <p:txBody>
          <a:bodyPr lIns="91440" tIns="45720" rIns="91440" bIns="45720" anchor="t"/>
          <a:lstStyle/>
          <a:p>
            <a:pPr indent="0"/>
            <a:r>
              <a:rPr lang="en-US" sz="2200">
                <a:latin typeface="Segoe UI"/>
                <a:cs typeface="Segoe UI"/>
              </a:rPr>
              <a:t>Indicators for a re-implementation; </a:t>
            </a:r>
            <a:endParaRPr lang="en-US" sz="2200"/>
          </a:p>
          <a:p>
            <a:pPr marL="342900" indent="-342900">
              <a:buChar char="•"/>
            </a:pPr>
            <a:r>
              <a:rPr lang="en-US" sz="1800">
                <a:latin typeface="Segoe UI"/>
                <a:cs typeface="Segoe UI"/>
              </a:rPr>
              <a:t>Business value comes from new functionality and data </a:t>
            </a:r>
          </a:p>
          <a:p>
            <a:pPr marL="342900" indent="-342900">
              <a:buChar char="•"/>
            </a:pPr>
            <a:r>
              <a:rPr lang="en-US" sz="1800">
                <a:latin typeface="Segoe UI"/>
                <a:cs typeface="Segoe UI"/>
              </a:rPr>
              <a:t>Change in solution fulfills the new business problem/opportunity</a:t>
            </a:r>
            <a:endParaRPr lang="en-US"/>
          </a:p>
          <a:p>
            <a:pPr marL="342900" indent="-342900">
              <a:buChar char="•"/>
            </a:pPr>
            <a:r>
              <a:rPr lang="en-US" sz="1800">
                <a:latin typeface="Segoe UI"/>
                <a:cs typeface="Segoe UI"/>
              </a:rPr>
              <a:t>The company has entered a new line of business </a:t>
            </a:r>
          </a:p>
          <a:p>
            <a:pPr marL="342900" indent="-342900">
              <a:buChar char="•"/>
            </a:pPr>
            <a:r>
              <a:rPr lang="en-US" sz="1800">
                <a:latin typeface="Segoe UI"/>
                <a:cs typeface="Segoe UI"/>
              </a:rPr>
              <a:t>The business has grown or acquired other companies</a:t>
            </a:r>
          </a:p>
          <a:p>
            <a:endParaRPr lang="en-US"/>
          </a:p>
        </p:txBody>
      </p:sp>
      <p:pic>
        <p:nvPicPr>
          <p:cNvPr id="6" name="Picture 5" descr="Graphical user interface, icon&#10;&#10;Description automatically generated">
            <a:extLst>
              <a:ext uri="{FF2B5EF4-FFF2-40B4-BE49-F238E27FC236}">
                <a16:creationId xmlns:a16="http://schemas.microsoft.com/office/drawing/2014/main" id="{13994E1D-A697-163F-5E64-CC840AD2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126" y="1435395"/>
            <a:ext cx="4397385" cy="4338084"/>
          </a:xfrm>
          <a:prstGeom prst="rect">
            <a:avLst/>
          </a:prstGeom>
        </p:spPr>
      </p:pic>
    </p:spTree>
    <p:extLst>
      <p:ext uri="{BB962C8B-B14F-4D97-AF65-F5344CB8AC3E}">
        <p14:creationId xmlns:p14="http://schemas.microsoft.com/office/powerpoint/2010/main" val="3536163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with low confidence">
            <a:extLst>
              <a:ext uri="{FF2B5EF4-FFF2-40B4-BE49-F238E27FC236}">
                <a16:creationId xmlns:a16="http://schemas.microsoft.com/office/drawing/2014/main" id="{5AABE2D7-3264-175D-2773-C9FCDA4CE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9160" y="778460"/>
            <a:ext cx="4367213" cy="5317511"/>
          </a:xfrm>
          <a:prstGeom prst="rect">
            <a:avLst/>
          </a:prstGeom>
          <a:effectLst>
            <a:outerShdw blurRad="50800" dist="38100" dir="8100000" algn="tr" rotWithShape="0">
              <a:prstClr val="black">
                <a:alpha val="40000"/>
              </a:prstClr>
            </a:outerShdw>
          </a:effectLst>
        </p:spPr>
      </p:pic>
      <p:pic>
        <p:nvPicPr>
          <p:cNvPr id="16" name="Picture 15" descr="Shape&#10;&#10;Description automatically generated with medium confidence">
            <a:extLst>
              <a:ext uri="{FF2B5EF4-FFF2-40B4-BE49-F238E27FC236}">
                <a16:creationId xmlns:a16="http://schemas.microsoft.com/office/drawing/2014/main" id="{C02D6400-5469-CDB6-0FD8-9CC0E35AA8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503" y="836456"/>
            <a:ext cx="4367213" cy="5654256"/>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B25E74BE-71B9-482F-920A-87FFBFB296FD}"/>
              </a:ext>
            </a:extLst>
          </p:cNvPr>
          <p:cNvSpPr>
            <a:spLocks noGrp="1"/>
          </p:cNvSpPr>
          <p:nvPr>
            <p:ph type="body" sz="quarter" idx="11"/>
          </p:nvPr>
        </p:nvSpPr>
        <p:spPr/>
        <p:txBody>
          <a:bodyPr lIns="91440" tIns="45720" rIns="91440" bIns="45720" anchor="t">
            <a:normAutofit fontScale="92500" lnSpcReduction="10000"/>
          </a:bodyPr>
          <a:lstStyle/>
          <a:p>
            <a:r>
              <a:rPr lang="en-US">
                <a:latin typeface="Segoe UI"/>
                <a:cs typeface="Segoe UI"/>
              </a:rPr>
              <a:t>Re-Implementation</a:t>
            </a:r>
            <a:endParaRPr lang="en-US"/>
          </a:p>
        </p:txBody>
      </p:sp>
      <p:sp>
        <p:nvSpPr>
          <p:cNvPr id="6" name="Freeform: Shape 5">
            <a:extLst>
              <a:ext uri="{FF2B5EF4-FFF2-40B4-BE49-F238E27FC236}">
                <a16:creationId xmlns:a16="http://schemas.microsoft.com/office/drawing/2014/main" id="{1ADA041E-74EB-0C39-C6EA-8962C66B9CE8}"/>
              </a:ext>
            </a:extLst>
          </p:cNvPr>
          <p:cNvSpPr/>
          <p:nvPr/>
        </p:nvSpPr>
        <p:spPr>
          <a:xfrm>
            <a:off x="1833640" y="2165798"/>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New and clean data</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redundant code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legacy data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Runs faster and more flexible</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New processes and functions  </a:t>
            </a:r>
          </a:p>
        </p:txBody>
      </p:sp>
      <p:sp>
        <p:nvSpPr>
          <p:cNvPr id="7" name="Freeform: Shape 6">
            <a:extLst>
              <a:ext uri="{FF2B5EF4-FFF2-40B4-BE49-F238E27FC236}">
                <a16:creationId xmlns:a16="http://schemas.microsoft.com/office/drawing/2014/main" id="{1C888DB7-39EC-B1CF-764F-7882234E9032}"/>
              </a:ext>
            </a:extLst>
          </p:cNvPr>
          <p:cNvSpPr/>
          <p:nvPr/>
        </p:nvSpPr>
        <p:spPr>
          <a:xfrm>
            <a:off x="6980160" y="2165798"/>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Need to re-structure data</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legacy data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New processes and functions</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Re-write customization  </a:t>
            </a:r>
          </a:p>
        </p:txBody>
      </p:sp>
    </p:spTree>
    <p:extLst>
      <p:ext uri="{BB962C8B-B14F-4D97-AF65-F5344CB8AC3E}">
        <p14:creationId xmlns:p14="http://schemas.microsoft.com/office/powerpoint/2010/main" val="975353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7EB6BC-3F6D-463F-BD10-9B94B32088C0}"/>
              </a:ext>
            </a:extLst>
          </p:cNvPr>
          <p:cNvSpPr>
            <a:spLocks noGrp="1"/>
          </p:cNvSpPr>
          <p:nvPr>
            <p:ph type="body" sz="quarter" idx="11"/>
          </p:nvPr>
        </p:nvSpPr>
        <p:spPr/>
        <p:txBody>
          <a:bodyPr>
            <a:normAutofit fontScale="92500" lnSpcReduction="10000"/>
          </a:bodyPr>
          <a:lstStyle/>
          <a:p>
            <a:r>
              <a:rPr lang="en-US"/>
              <a:t>Upgrade</a:t>
            </a:r>
          </a:p>
        </p:txBody>
      </p:sp>
      <p:sp>
        <p:nvSpPr>
          <p:cNvPr id="10" name="Text Placeholder 9">
            <a:extLst>
              <a:ext uri="{FF2B5EF4-FFF2-40B4-BE49-F238E27FC236}">
                <a16:creationId xmlns:a16="http://schemas.microsoft.com/office/drawing/2014/main" id="{E96F8577-A767-4D35-AD90-4D32D52C9D17}"/>
              </a:ext>
            </a:extLst>
          </p:cNvPr>
          <p:cNvSpPr>
            <a:spLocks noGrp="1"/>
          </p:cNvSpPr>
          <p:nvPr>
            <p:ph type="body" sz="quarter" idx="13"/>
          </p:nvPr>
        </p:nvSpPr>
        <p:spPr>
          <a:xfrm>
            <a:off x="275407" y="4722274"/>
            <a:ext cx="5820593" cy="1833070"/>
          </a:xfrm>
        </p:spPr>
        <p:txBody>
          <a:bodyPr lIns="144000" tIns="144000" rIns="144000" bIns="144000" anchor="t"/>
          <a:lstStyle/>
          <a:p>
            <a:pPr marL="114300" indent="-342900">
              <a:buFont typeface="Arial,Sans-Serif"/>
              <a:buChar char="•"/>
            </a:pPr>
            <a:r>
              <a:rPr lang="en-US"/>
              <a:t>No need to revisit processes and setup</a:t>
            </a:r>
          </a:p>
          <a:p>
            <a:pPr marL="114300" indent="-342900">
              <a:buFont typeface="Arial,Sans-Serif"/>
              <a:buChar char="•"/>
            </a:pPr>
            <a:r>
              <a:rPr lang="en-US"/>
              <a:t>Legacy data available directly</a:t>
            </a:r>
          </a:p>
          <a:p>
            <a:pPr marL="114300" indent="-342900">
              <a:buFont typeface="Arial,Sans-Serif"/>
              <a:buChar char="•"/>
            </a:pPr>
            <a:r>
              <a:rPr lang="en-US"/>
              <a:t>Less re-definitions and re-developments</a:t>
            </a:r>
          </a:p>
          <a:p>
            <a:pPr marL="114300" indent="-342900">
              <a:buFont typeface="Arial,Sans-Serif"/>
              <a:buChar char="•"/>
            </a:pPr>
            <a:endParaRPr lang="en-US"/>
          </a:p>
          <a:p>
            <a:pPr marL="114300" indent="-342900">
              <a:buFont typeface="Arial,Sans-Serif"/>
              <a:buChar char="•"/>
            </a:pPr>
            <a:endParaRPr lang="en-US"/>
          </a:p>
        </p:txBody>
      </p:sp>
      <p:sp>
        <p:nvSpPr>
          <p:cNvPr id="11" name="Text Placeholder 10">
            <a:extLst>
              <a:ext uri="{FF2B5EF4-FFF2-40B4-BE49-F238E27FC236}">
                <a16:creationId xmlns:a16="http://schemas.microsoft.com/office/drawing/2014/main" id="{0D2E5CCE-557A-482E-8B5A-F7407C701B1B}"/>
              </a:ext>
            </a:extLst>
          </p:cNvPr>
          <p:cNvSpPr>
            <a:spLocks noGrp="1"/>
          </p:cNvSpPr>
          <p:nvPr>
            <p:ph type="body" sz="quarter" idx="14"/>
          </p:nvPr>
        </p:nvSpPr>
        <p:spPr>
          <a:xfrm>
            <a:off x="979568" y="1060316"/>
            <a:ext cx="4937878" cy="3359302"/>
          </a:xfrm>
        </p:spPr>
        <p:txBody>
          <a:bodyPr lIns="91440" tIns="45720" rIns="91440" bIns="45720" anchor="t"/>
          <a:lstStyle/>
          <a:p>
            <a:pPr indent="0"/>
            <a:r>
              <a:rPr lang="en-US" sz="2200">
                <a:latin typeface="Segoe UI"/>
                <a:cs typeface="Segoe UI"/>
              </a:rPr>
              <a:t>Indicators for an upgrade; </a:t>
            </a:r>
            <a:endParaRPr lang="en-US" sz="2200"/>
          </a:p>
          <a:p>
            <a:pPr marL="342900" indent="-342900">
              <a:buFont typeface="Arial" panose="020B0604020202020204" pitchFamily="34" charset="0"/>
              <a:buChar char="•"/>
            </a:pPr>
            <a:r>
              <a:rPr lang="en-US" sz="1800">
                <a:latin typeface="Segoe UI"/>
                <a:cs typeface="Segoe UI"/>
              </a:rPr>
              <a:t>Business didn’t evolve much</a:t>
            </a:r>
          </a:p>
          <a:p>
            <a:pPr marL="342900" indent="-342900">
              <a:buFont typeface="Arial" panose="020B0604020202020204" pitchFamily="34" charset="0"/>
              <a:buChar char="•"/>
            </a:pPr>
            <a:r>
              <a:rPr lang="en-US" sz="1800">
                <a:latin typeface="Segoe UI"/>
                <a:cs typeface="Segoe UI"/>
              </a:rPr>
              <a:t>Processes are still valid</a:t>
            </a:r>
            <a:endParaRPr lang="en-US" sz="1800" b="1">
              <a:latin typeface="Segoe UI"/>
              <a:cs typeface="Segoe UI"/>
            </a:endParaRPr>
          </a:p>
          <a:p>
            <a:pPr marL="342900" indent="-342900">
              <a:buChar char="•"/>
            </a:pPr>
            <a:r>
              <a:rPr lang="en-US" sz="1800">
                <a:latin typeface="Segoe UI"/>
                <a:cs typeface="Segoe UI"/>
              </a:rPr>
              <a:t>Legacy data is crucial for the daily work</a:t>
            </a:r>
          </a:p>
          <a:p>
            <a:pPr marL="342900" indent="-342900">
              <a:buChar char="•"/>
            </a:pPr>
            <a:r>
              <a:rPr lang="en-US" sz="1800">
                <a:latin typeface="Segoe UI"/>
                <a:cs typeface="Segoe UI"/>
              </a:rPr>
              <a:t>Recent implementation</a:t>
            </a:r>
            <a:endParaRPr lang="en-US"/>
          </a:p>
          <a:p>
            <a:pPr marL="342900" indent="-342900">
              <a:buChar char="•"/>
            </a:pPr>
            <a:r>
              <a:rPr lang="en-US" sz="1800">
                <a:latin typeface="Segoe UI"/>
                <a:cs typeface="Segoe UI"/>
              </a:rPr>
              <a:t>Data is reliable</a:t>
            </a:r>
          </a:p>
          <a:p>
            <a:pPr marL="342900" indent="-342900">
              <a:buChar char="•"/>
            </a:pPr>
            <a:r>
              <a:rPr lang="en-US" sz="1800">
                <a:latin typeface="Segoe UI"/>
                <a:cs typeface="Segoe UI"/>
              </a:rPr>
              <a:t>Low customizations</a:t>
            </a:r>
          </a:p>
        </p:txBody>
      </p:sp>
      <p:pic>
        <p:nvPicPr>
          <p:cNvPr id="9" name="Picture 8" descr="Graphical user interface, icon&#10;&#10;Description automatically generated">
            <a:extLst>
              <a:ext uri="{FF2B5EF4-FFF2-40B4-BE49-F238E27FC236}">
                <a16:creationId xmlns:a16="http://schemas.microsoft.com/office/drawing/2014/main" id="{B1FEBC40-E578-1A75-9D60-28FC7684B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126" y="1435395"/>
            <a:ext cx="4397385" cy="4338084"/>
          </a:xfrm>
          <a:prstGeom prst="rect">
            <a:avLst/>
          </a:prstGeom>
        </p:spPr>
      </p:pic>
    </p:spTree>
    <p:extLst>
      <p:ext uri="{BB962C8B-B14F-4D97-AF65-F5344CB8AC3E}">
        <p14:creationId xmlns:p14="http://schemas.microsoft.com/office/powerpoint/2010/main" val="52865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with low confidence">
            <a:extLst>
              <a:ext uri="{FF2B5EF4-FFF2-40B4-BE49-F238E27FC236}">
                <a16:creationId xmlns:a16="http://schemas.microsoft.com/office/drawing/2014/main" id="{D4687F31-0D16-DA7E-D19A-3EBE7BEBF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9160" y="778460"/>
            <a:ext cx="4367213" cy="5317511"/>
          </a:xfrm>
          <a:prstGeom prst="rect">
            <a:avLst/>
          </a:prstGeom>
          <a:effectLst>
            <a:outerShdw blurRad="50800" dist="38100" dir="8100000" algn="tr" rotWithShape="0">
              <a:prstClr val="black">
                <a:alpha val="40000"/>
              </a:prstClr>
            </a:outerShdw>
          </a:effectLst>
        </p:spPr>
      </p:pic>
      <p:pic>
        <p:nvPicPr>
          <p:cNvPr id="12" name="Picture 11" descr="Shape&#10;&#10;Description automatically generated with medium confidence">
            <a:extLst>
              <a:ext uri="{FF2B5EF4-FFF2-40B4-BE49-F238E27FC236}">
                <a16:creationId xmlns:a16="http://schemas.microsoft.com/office/drawing/2014/main" id="{E3DDD30B-7A06-212E-040B-A22AF0A8E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503" y="836456"/>
            <a:ext cx="4367213" cy="5654256"/>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B25E74BE-71B9-482F-920A-87FFBFB296FD}"/>
              </a:ext>
            </a:extLst>
          </p:cNvPr>
          <p:cNvSpPr>
            <a:spLocks noGrp="1"/>
          </p:cNvSpPr>
          <p:nvPr>
            <p:ph type="body" sz="quarter" idx="11"/>
          </p:nvPr>
        </p:nvSpPr>
        <p:spPr/>
        <p:txBody>
          <a:bodyPr lIns="91440" tIns="45720" rIns="91440" bIns="45720" anchor="t">
            <a:normAutofit fontScale="92500" lnSpcReduction="10000"/>
          </a:bodyPr>
          <a:lstStyle/>
          <a:p>
            <a:r>
              <a:rPr lang="en-US">
                <a:latin typeface="Segoe UI"/>
                <a:cs typeface="Segoe UI"/>
              </a:rPr>
              <a:t>Upgrade</a:t>
            </a:r>
            <a:endParaRPr lang="en-US"/>
          </a:p>
        </p:txBody>
      </p:sp>
      <p:sp>
        <p:nvSpPr>
          <p:cNvPr id="6" name="Freeform: Shape 5">
            <a:extLst>
              <a:ext uri="{FF2B5EF4-FFF2-40B4-BE49-F238E27FC236}">
                <a16:creationId xmlns:a16="http://schemas.microsoft.com/office/drawing/2014/main" id="{6AB7CE1F-388B-BE43-033E-A6B780DFB708}"/>
              </a:ext>
            </a:extLst>
          </p:cNvPr>
          <p:cNvSpPr/>
          <p:nvPr/>
        </p:nvSpPr>
        <p:spPr>
          <a:xfrm>
            <a:off x="1919562" y="2071605"/>
            <a:ext cx="4346876" cy="4138533"/>
          </a:xfrm>
          <a:custGeom>
            <a:avLst/>
            <a:gdLst>
              <a:gd name="connsiteX0" fmla="*/ 0 w 4346876"/>
              <a:gd name="connsiteY0" fmla="*/ 0 h 4138533"/>
              <a:gd name="connsiteX1" fmla="*/ 4346876 w 4346876"/>
              <a:gd name="connsiteY1" fmla="*/ 0 h 4138533"/>
              <a:gd name="connsiteX2" fmla="*/ 4346876 w 4346876"/>
              <a:gd name="connsiteY2" fmla="*/ 4138533 h 4138533"/>
              <a:gd name="connsiteX3" fmla="*/ 0 w 4346876"/>
              <a:gd name="connsiteY3" fmla="*/ 4138533 h 4138533"/>
              <a:gd name="connsiteX4" fmla="*/ 0 w 4346876"/>
              <a:gd name="connsiteY4" fmla="*/ 0 h 413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876" h="4138533">
                <a:moveTo>
                  <a:pt x="0" y="0"/>
                </a:moveTo>
                <a:lnTo>
                  <a:pt x="4346876" y="0"/>
                </a:lnTo>
                <a:lnTo>
                  <a:pt x="4346876" y="4138533"/>
                </a:lnTo>
                <a:lnTo>
                  <a:pt x="0" y="41385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Faster if in a recent version</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re-entering data</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Similar processes </a:t>
            </a:r>
          </a:p>
          <a:p>
            <a:pPr marL="342900" indent="-342900"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Legacy data is available</a:t>
            </a:r>
          </a:p>
          <a:p>
            <a:pPr marL="342900" lvl="0" indent="-342900" algn="l" defTabSz="1066800">
              <a:lnSpc>
                <a:spcPct val="90000"/>
              </a:lnSpc>
              <a:spcBef>
                <a:spcPct val="0"/>
              </a:spcBef>
              <a:spcAft>
                <a:spcPct val="35000"/>
              </a:spcAft>
              <a:buFont typeface="Arial" panose="020B0604020202020204" pitchFamily="34" charset="0"/>
              <a:buChar char="•"/>
            </a:pPr>
            <a:endParaRPr lang="en-US" sz="2200" kern="1200">
              <a:latin typeface="Segoe UI" panose="020B0502040204020203" pitchFamily="34" charset="0"/>
              <a:cs typeface="Segoe UI" panose="020B0502040204020203" pitchFamily="34" charset="0"/>
            </a:endParaRPr>
          </a:p>
          <a:p>
            <a:pPr marL="342900" lvl="0" indent="-342900" algn="l" defTabSz="1066800">
              <a:lnSpc>
                <a:spcPct val="90000"/>
              </a:lnSpc>
              <a:spcBef>
                <a:spcPct val="0"/>
              </a:spcBef>
              <a:spcAft>
                <a:spcPct val="35000"/>
              </a:spcAft>
              <a:buFont typeface="Arial" panose="020B0604020202020204" pitchFamily="34" charset="0"/>
              <a:buChar char="•"/>
            </a:pPr>
            <a:endParaRPr lang="en-US" sz="2200" kern="1200">
              <a:latin typeface="Segoe UI" panose="020B0502040204020203" pitchFamily="34" charset="0"/>
              <a:cs typeface="Segoe UI" panose="020B0502040204020203" pitchFamily="34" charset="0"/>
            </a:endParaRPr>
          </a:p>
        </p:txBody>
      </p:sp>
      <p:sp>
        <p:nvSpPr>
          <p:cNvPr id="7" name="Freeform: Shape 6">
            <a:extLst>
              <a:ext uri="{FF2B5EF4-FFF2-40B4-BE49-F238E27FC236}">
                <a16:creationId xmlns:a16="http://schemas.microsoft.com/office/drawing/2014/main" id="{8D07D56E-842C-C9AE-C91B-FBD591FC5DE8}"/>
              </a:ext>
            </a:extLst>
          </p:cNvPr>
          <p:cNvSpPr/>
          <p:nvPr/>
        </p:nvSpPr>
        <p:spPr>
          <a:xfrm>
            <a:off x="6927601" y="2059229"/>
            <a:ext cx="4228772" cy="4138533"/>
          </a:xfrm>
          <a:custGeom>
            <a:avLst/>
            <a:gdLst>
              <a:gd name="connsiteX0" fmla="*/ 0 w 4228772"/>
              <a:gd name="connsiteY0" fmla="*/ 0 h 4138533"/>
              <a:gd name="connsiteX1" fmla="*/ 4228772 w 4228772"/>
              <a:gd name="connsiteY1" fmla="*/ 0 h 4138533"/>
              <a:gd name="connsiteX2" fmla="*/ 4228772 w 4228772"/>
              <a:gd name="connsiteY2" fmla="*/ 4138533 h 4138533"/>
              <a:gd name="connsiteX3" fmla="*/ 0 w 4228772"/>
              <a:gd name="connsiteY3" fmla="*/ 4138533 h 4138533"/>
              <a:gd name="connsiteX4" fmla="*/ 0 w 4228772"/>
              <a:gd name="connsiteY4" fmla="*/ 0 h 413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8772" h="4138533">
                <a:moveTo>
                  <a:pt x="0" y="0"/>
                </a:moveTo>
                <a:lnTo>
                  <a:pt x="4228772" y="0"/>
                </a:lnTo>
                <a:lnTo>
                  <a:pt x="4228772" y="4138533"/>
                </a:lnTo>
                <a:lnTo>
                  <a:pt x="0" y="41385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Slower if in an older versions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Performance impact due to data and customizations</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Bad data</a:t>
            </a:r>
          </a:p>
          <a:p>
            <a:pPr marL="342900" lvl="0" indent="-342900" algn="l" defTabSz="1066800" rtl="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Still using old processes</a:t>
            </a:r>
          </a:p>
          <a:p>
            <a:pPr marL="342900" lvl="0" indent="-342900" algn="l" defTabSz="1066800" rtl="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Some customizations might be now available by default</a:t>
            </a:r>
          </a:p>
        </p:txBody>
      </p:sp>
    </p:spTree>
    <p:extLst>
      <p:ext uri="{BB962C8B-B14F-4D97-AF65-F5344CB8AC3E}">
        <p14:creationId xmlns:p14="http://schemas.microsoft.com/office/powerpoint/2010/main" val="2485994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4E3769B-C539-46FF-A16E-5584F8CF061C}"/>
              </a:ext>
            </a:extLst>
          </p:cNvPr>
          <p:cNvSpPr>
            <a:spLocks noGrp="1"/>
          </p:cNvSpPr>
          <p:nvPr>
            <p:ph type="body" sz="quarter" idx="13"/>
          </p:nvPr>
        </p:nvSpPr>
        <p:spPr>
          <a:xfrm>
            <a:off x="2678969" y="4420481"/>
            <a:ext cx="7602681" cy="737459"/>
          </a:xfrm>
          <a:no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indent="0"/>
            <a:r>
              <a:rPr lang="en-US" sz="1400">
                <a:solidFill>
                  <a:srgbClr val="4472C4"/>
                </a:solidFill>
              </a:rPr>
              <a:t>Spoiler: Although it is recommended to migrate from the same LS Central version on-prem to the same version on SaaS, in theory you should be able to migrate directly from LS Central 17.5 or later to SaaS (as long as there are no breaking changes in your own extensions).</a:t>
            </a:r>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normAutofit fontScale="92500" lnSpcReduction="10000"/>
          </a:bodyPr>
          <a:lstStyle/>
          <a:p>
            <a:r>
              <a:rPr lang="en-US"/>
              <a:t>Upgrade path for LS Central</a:t>
            </a:r>
          </a:p>
        </p:txBody>
      </p:sp>
      <p:sp>
        <p:nvSpPr>
          <p:cNvPr id="13" name="Google Shape;220;p29">
            <a:extLst>
              <a:ext uri="{FF2B5EF4-FFF2-40B4-BE49-F238E27FC236}">
                <a16:creationId xmlns:a16="http://schemas.microsoft.com/office/drawing/2014/main" id="{64EE905F-EF62-4E4C-AF01-5A415325FF40}"/>
              </a:ext>
            </a:extLst>
          </p:cNvPr>
          <p:cNvSpPr/>
          <p:nvPr/>
        </p:nvSpPr>
        <p:spPr>
          <a:xfrm>
            <a:off x="1989488" y="2386748"/>
            <a:ext cx="1696990" cy="1435936"/>
          </a:xfrm>
          <a:prstGeom prst="homePlate">
            <a:avLst>
              <a:gd name="adj" fmla="val 30129"/>
            </a:avLst>
          </a:prstGeom>
          <a:solidFill>
            <a:schemeClr val="accent3">
              <a:lumMod val="75000"/>
            </a:schemeClr>
          </a:solidFill>
          <a:ln>
            <a:noFill/>
          </a:ln>
        </p:spPr>
        <p:txBody>
          <a:bodyPr spcFirstLastPara="1" wrap="square" lIns="121900" tIns="121900" rIns="121900" bIns="121900" anchor="ctr" anchorCtr="0">
            <a:noAutofit/>
          </a:bodyPr>
          <a:lstStyle/>
          <a:p>
            <a:r>
              <a:rPr lang="en-US" sz="1200">
                <a:solidFill>
                  <a:schemeClr val="bg1"/>
                </a:solidFill>
                <a:latin typeface="Segoe UI" panose="020B0502040204020203" pitchFamily="34" charset="0"/>
              </a:rPr>
              <a:t>LS NAV 2015</a:t>
            </a:r>
          </a:p>
          <a:p>
            <a:r>
              <a:rPr lang="en-US" sz="1200">
                <a:solidFill>
                  <a:schemeClr val="bg1"/>
                </a:solidFill>
                <a:latin typeface="Segoe UI" panose="020B0502040204020203" pitchFamily="34" charset="0"/>
              </a:rPr>
              <a:t>LS NAV 2016</a:t>
            </a:r>
          </a:p>
          <a:p>
            <a:r>
              <a:rPr lang="en-US" sz="1200">
                <a:solidFill>
                  <a:schemeClr val="bg1"/>
                </a:solidFill>
                <a:latin typeface="Segoe UI" panose="020B0502040204020203" pitchFamily="34" charset="0"/>
              </a:rPr>
              <a:t>LS NAV 2017</a:t>
            </a:r>
          </a:p>
          <a:p>
            <a:pPr algn="l"/>
            <a:r>
              <a:rPr lang="en-US" sz="1200">
                <a:solidFill>
                  <a:schemeClr val="bg1"/>
                </a:solidFill>
                <a:latin typeface="Segoe UI" panose="020B0502040204020203" pitchFamily="34" charset="0"/>
              </a:rPr>
              <a:t>LS NAV 2018</a:t>
            </a:r>
          </a:p>
          <a:p>
            <a:pPr algn="l"/>
            <a:r>
              <a:rPr lang="en-US" sz="1200">
                <a:solidFill>
                  <a:schemeClr val="bg1"/>
                </a:solidFill>
                <a:latin typeface="Segoe UI" panose="020B0502040204020203" pitchFamily="34" charset="0"/>
              </a:rPr>
              <a:t>LS NAV on BC v13</a:t>
            </a:r>
          </a:p>
          <a:p>
            <a:pPr algn="l"/>
            <a:r>
              <a:rPr lang="en-US" sz="1200">
                <a:solidFill>
                  <a:schemeClr val="bg1"/>
                </a:solidFill>
                <a:latin typeface="Segoe UI" panose="020B0502040204020203" pitchFamily="34" charset="0"/>
              </a:rPr>
              <a:t>LS Central 13</a:t>
            </a:r>
          </a:p>
        </p:txBody>
      </p:sp>
      <p:sp>
        <p:nvSpPr>
          <p:cNvPr id="14" name="Google Shape;221;p29">
            <a:extLst>
              <a:ext uri="{FF2B5EF4-FFF2-40B4-BE49-F238E27FC236}">
                <a16:creationId xmlns:a16="http://schemas.microsoft.com/office/drawing/2014/main" id="{705FB326-0A49-4552-AAC9-21AA3308528C}"/>
              </a:ext>
            </a:extLst>
          </p:cNvPr>
          <p:cNvSpPr/>
          <p:nvPr/>
        </p:nvSpPr>
        <p:spPr>
          <a:xfrm>
            <a:off x="3252210" y="2386748"/>
            <a:ext cx="2982773" cy="1435936"/>
          </a:xfrm>
          <a:prstGeom prst="chevron">
            <a:avLst>
              <a:gd name="adj" fmla="val 29853"/>
            </a:avLst>
          </a:prstGeom>
          <a:solidFill>
            <a:schemeClr val="accent1"/>
          </a:solidFill>
          <a:ln>
            <a:noFill/>
          </a:ln>
        </p:spPr>
        <p:txBody>
          <a:bodyPr spcFirstLastPara="1" wrap="square" lIns="121900" tIns="121900" rIns="121900" bIns="121900" anchor="ctr" anchorCtr="0">
            <a:noAutofit/>
          </a:bodyPr>
          <a:lstStyle/>
          <a:p>
            <a:pPr algn="l"/>
            <a:r>
              <a:rPr lang="en-US" sz="1467">
                <a:solidFill>
                  <a:schemeClr val="bg1"/>
                </a:solidFill>
                <a:latin typeface="Segoe UI" panose="020B0502040204020203" pitchFamily="34" charset="0"/>
              </a:rPr>
              <a:t>LS Central 14.2</a:t>
            </a:r>
          </a:p>
          <a:p>
            <a:r>
              <a:rPr lang="en-US" sz="1467">
                <a:solidFill>
                  <a:schemeClr val="bg1"/>
                </a:solidFill>
                <a:latin typeface="Segoe UI" panose="020B0502040204020203" pitchFamily="34" charset="0"/>
              </a:rPr>
              <a:t>LS Central 15</a:t>
            </a:r>
          </a:p>
          <a:p>
            <a:r>
              <a:rPr lang="en-US" sz="1467">
                <a:solidFill>
                  <a:schemeClr val="bg1"/>
                </a:solidFill>
                <a:latin typeface="Segoe UI" panose="020B0502040204020203" pitchFamily="34" charset="0"/>
              </a:rPr>
              <a:t>LS Central 16</a:t>
            </a:r>
          </a:p>
          <a:p>
            <a:r>
              <a:rPr lang="en-US" sz="1467">
                <a:solidFill>
                  <a:schemeClr val="bg1"/>
                </a:solidFill>
                <a:latin typeface="Segoe UI" panose="020B0502040204020203" pitchFamily="34" charset="0"/>
              </a:rPr>
              <a:t>LS Central 17</a:t>
            </a:r>
          </a:p>
          <a:p>
            <a:r>
              <a:rPr lang="en-US" sz="1467">
                <a:solidFill>
                  <a:schemeClr val="bg1"/>
                </a:solidFill>
                <a:latin typeface="Segoe UI" panose="020B0502040204020203" pitchFamily="34" charset="0"/>
              </a:rPr>
              <a:t>LS Central 18</a:t>
            </a:r>
          </a:p>
        </p:txBody>
      </p:sp>
      <p:sp>
        <p:nvSpPr>
          <p:cNvPr id="15" name="Google Shape;222;p29">
            <a:extLst>
              <a:ext uri="{FF2B5EF4-FFF2-40B4-BE49-F238E27FC236}">
                <a16:creationId xmlns:a16="http://schemas.microsoft.com/office/drawing/2014/main" id="{FBA51E62-BFE6-45E5-A350-D37F93FC3584}"/>
              </a:ext>
            </a:extLst>
          </p:cNvPr>
          <p:cNvSpPr/>
          <p:nvPr/>
        </p:nvSpPr>
        <p:spPr>
          <a:xfrm>
            <a:off x="5798881" y="2386748"/>
            <a:ext cx="2777074" cy="1435936"/>
          </a:xfrm>
          <a:prstGeom prst="chevron">
            <a:avLst>
              <a:gd name="adj" fmla="val 29853"/>
            </a:avLst>
          </a:prstGeom>
          <a:solidFill>
            <a:schemeClr val="accent5"/>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rPr>
              <a:t>LS Central 19</a:t>
            </a:r>
          </a:p>
        </p:txBody>
      </p:sp>
      <p:sp>
        <p:nvSpPr>
          <p:cNvPr id="16" name="Google Shape;140;p20">
            <a:extLst>
              <a:ext uri="{FF2B5EF4-FFF2-40B4-BE49-F238E27FC236}">
                <a16:creationId xmlns:a16="http://schemas.microsoft.com/office/drawing/2014/main" id="{98E53738-A892-4CA9-BB29-B64E69FB6B61}"/>
              </a:ext>
            </a:extLst>
          </p:cNvPr>
          <p:cNvSpPr txBox="1">
            <a:spLocks/>
          </p:cNvSpPr>
          <p:nvPr/>
        </p:nvSpPr>
        <p:spPr>
          <a:xfrm>
            <a:off x="1989488" y="1394803"/>
            <a:ext cx="3751540"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a:solidFill>
                  <a:srgbClr val="265888"/>
                </a:solidFill>
              </a:rPr>
              <a:t>On Prem</a:t>
            </a:r>
            <a:endParaRPr lang="en-US" sz="1867">
              <a:solidFill>
                <a:srgbClr val="265888"/>
              </a:solidFill>
            </a:endParaRPr>
          </a:p>
        </p:txBody>
      </p:sp>
      <p:sp>
        <p:nvSpPr>
          <p:cNvPr id="19" name="Google Shape;140;p20">
            <a:extLst>
              <a:ext uri="{FF2B5EF4-FFF2-40B4-BE49-F238E27FC236}">
                <a16:creationId xmlns:a16="http://schemas.microsoft.com/office/drawing/2014/main" id="{FEF424A0-33A0-4354-9A98-1332A9414DB1}"/>
              </a:ext>
            </a:extLst>
          </p:cNvPr>
          <p:cNvSpPr txBox="1">
            <a:spLocks/>
          </p:cNvSpPr>
          <p:nvPr/>
        </p:nvSpPr>
        <p:spPr>
          <a:xfrm>
            <a:off x="8206263" y="1361458"/>
            <a:ext cx="931044"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a:solidFill>
                  <a:srgbClr val="265888"/>
                </a:solidFill>
              </a:rPr>
              <a:t>SaaS</a:t>
            </a:r>
            <a:endParaRPr lang="en-US" sz="1867">
              <a:solidFill>
                <a:srgbClr val="265888"/>
              </a:solidFill>
            </a:endParaRPr>
          </a:p>
        </p:txBody>
      </p:sp>
      <p:sp>
        <p:nvSpPr>
          <p:cNvPr id="20" name="Google Shape;222;p29">
            <a:extLst>
              <a:ext uri="{FF2B5EF4-FFF2-40B4-BE49-F238E27FC236}">
                <a16:creationId xmlns:a16="http://schemas.microsoft.com/office/drawing/2014/main" id="{8332A6AE-0892-4F46-8623-0621CCB8F01F}"/>
              </a:ext>
            </a:extLst>
          </p:cNvPr>
          <p:cNvSpPr/>
          <p:nvPr/>
        </p:nvSpPr>
        <p:spPr>
          <a:xfrm>
            <a:off x="8147205" y="2386668"/>
            <a:ext cx="2633472" cy="1435936"/>
          </a:xfrm>
          <a:prstGeom prst="chevron">
            <a:avLst>
              <a:gd name="adj" fmla="val 29853"/>
            </a:avLst>
          </a:prstGeom>
          <a:solidFill>
            <a:schemeClr val="accent6"/>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rPr>
              <a:t>LS Central 19</a:t>
            </a:r>
          </a:p>
        </p:txBody>
      </p:sp>
      <p:sp>
        <p:nvSpPr>
          <p:cNvPr id="24" name="Google Shape;221;p29">
            <a:extLst>
              <a:ext uri="{FF2B5EF4-FFF2-40B4-BE49-F238E27FC236}">
                <a16:creationId xmlns:a16="http://schemas.microsoft.com/office/drawing/2014/main" id="{C19D7B8A-4858-4DBC-8F2A-20B228C62885}"/>
              </a:ext>
            </a:extLst>
          </p:cNvPr>
          <p:cNvSpPr/>
          <p:nvPr/>
        </p:nvSpPr>
        <p:spPr>
          <a:xfrm>
            <a:off x="1989488" y="5346919"/>
            <a:ext cx="6575747" cy="567456"/>
          </a:xfrm>
          <a:prstGeom prst="chevron">
            <a:avLst>
              <a:gd name="adj" fmla="val 29853"/>
            </a:avLst>
          </a:prstGeom>
          <a:solidFill>
            <a:schemeClr val="accent1"/>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rPr>
              <a:t>LS Central 17.5 or later</a:t>
            </a:r>
          </a:p>
        </p:txBody>
      </p:sp>
      <p:sp>
        <p:nvSpPr>
          <p:cNvPr id="28" name="Google Shape;222;p29">
            <a:extLst>
              <a:ext uri="{FF2B5EF4-FFF2-40B4-BE49-F238E27FC236}">
                <a16:creationId xmlns:a16="http://schemas.microsoft.com/office/drawing/2014/main" id="{4EADF9F0-CE90-4A12-9B0F-A706EE014935}"/>
              </a:ext>
            </a:extLst>
          </p:cNvPr>
          <p:cNvSpPr/>
          <p:nvPr/>
        </p:nvSpPr>
        <p:spPr>
          <a:xfrm>
            <a:off x="8136485" y="5346839"/>
            <a:ext cx="2633472" cy="567456"/>
          </a:xfrm>
          <a:prstGeom prst="chevron">
            <a:avLst>
              <a:gd name="adj" fmla="val 29853"/>
            </a:avLst>
          </a:prstGeom>
          <a:solidFill>
            <a:schemeClr val="accent6"/>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rPr>
              <a:t>LS Central 19</a:t>
            </a:r>
          </a:p>
        </p:txBody>
      </p:sp>
      <p:sp>
        <p:nvSpPr>
          <p:cNvPr id="3" name="Rectangle: Rounded Corners 2">
            <a:extLst>
              <a:ext uri="{FF2B5EF4-FFF2-40B4-BE49-F238E27FC236}">
                <a16:creationId xmlns:a16="http://schemas.microsoft.com/office/drawing/2014/main" id="{0BD12A76-3961-4BEA-86F7-C26006CAE1C6}"/>
              </a:ext>
            </a:extLst>
          </p:cNvPr>
          <p:cNvSpPr/>
          <p:nvPr/>
        </p:nvSpPr>
        <p:spPr>
          <a:xfrm>
            <a:off x="1989488" y="2068396"/>
            <a:ext cx="8378879" cy="25858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nSpc>
                <a:spcPct val="90000"/>
              </a:lnSpc>
              <a:spcBef>
                <a:spcPts val="1200"/>
              </a:spcBef>
            </a:pPr>
            <a:r>
              <a:rPr lang="en-US" sz="1400">
                <a:solidFill>
                  <a:schemeClr val="bg1"/>
                </a:solidFill>
              </a:rPr>
              <a:t>The recommended way</a:t>
            </a:r>
          </a:p>
        </p:txBody>
      </p:sp>
      <p:sp>
        <p:nvSpPr>
          <p:cNvPr id="17" name="Google Shape;221;p29">
            <a:extLst>
              <a:ext uri="{FF2B5EF4-FFF2-40B4-BE49-F238E27FC236}">
                <a16:creationId xmlns:a16="http://schemas.microsoft.com/office/drawing/2014/main" id="{A6CBD1E0-6F5B-44FD-A040-EAC2F25FBF5C}"/>
              </a:ext>
            </a:extLst>
          </p:cNvPr>
          <p:cNvSpPr/>
          <p:nvPr/>
        </p:nvSpPr>
        <p:spPr>
          <a:xfrm>
            <a:off x="4318929" y="3851216"/>
            <a:ext cx="3073400" cy="258585"/>
          </a:xfrm>
          <a:prstGeom prst="chevron">
            <a:avLst>
              <a:gd name="adj" fmla="val 29853"/>
            </a:avLst>
          </a:prstGeom>
          <a:solidFill>
            <a:schemeClr val="accent1"/>
          </a:solidFill>
          <a:ln>
            <a:noFill/>
          </a:ln>
        </p:spPr>
        <p:txBody>
          <a:bodyPr spcFirstLastPara="1" wrap="square" lIns="121900" tIns="121900" rIns="121900" bIns="121900" anchor="ctr" anchorCtr="0">
            <a:noAutofit/>
          </a:bodyPr>
          <a:lstStyle/>
          <a:p>
            <a:pPr algn="l"/>
            <a:r>
              <a:rPr lang="en-US" sz="1000">
                <a:solidFill>
                  <a:schemeClr val="bg1"/>
                </a:solidFill>
                <a:latin typeface="Segoe UI" panose="020B0502040204020203" pitchFamily="34" charset="0"/>
              </a:rPr>
              <a:t>Using Table Migration Extensions</a:t>
            </a:r>
          </a:p>
        </p:txBody>
      </p:sp>
      <p:sp>
        <p:nvSpPr>
          <p:cNvPr id="22" name="Google Shape;222;p29">
            <a:extLst>
              <a:ext uri="{FF2B5EF4-FFF2-40B4-BE49-F238E27FC236}">
                <a16:creationId xmlns:a16="http://schemas.microsoft.com/office/drawing/2014/main" id="{B0E81D1C-EA93-47F5-928D-B88BBDA13375}"/>
              </a:ext>
            </a:extLst>
          </p:cNvPr>
          <p:cNvSpPr/>
          <p:nvPr/>
        </p:nvSpPr>
        <p:spPr>
          <a:xfrm>
            <a:off x="7351160" y="3851216"/>
            <a:ext cx="2518569" cy="258585"/>
          </a:xfrm>
          <a:prstGeom prst="chevron">
            <a:avLst>
              <a:gd name="adj" fmla="val 29853"/>
            </a:avLst>
          </a:prstGeom>
          <a:solidFill>
            <a:schemeClr val="accent6"/>
          </a:solidFill>
          <a:ln>
            <a:noFill/>
          </a:ln>
        </p:spPr>
        <p:txBody>
          <a:bodyPr spcFirstLastPara="1" wrap="square" lIns="121900" tIns="121900" rIns="121900" bIns="121900" anchor="ctr" anchorCtr="0">
            <a:noAutofit/>
          </a:bodyPr>
          <a:lstStyle/>
          <a:p>
            <a:pPr algn="ctr"/>
            <a:r>
              <a:rPr lang="en-US" sz="1000">
                <a:solidFill>
                  <a:schemeClr val="bg1"/>
                </a:solidFill>
                <a:latin typeface="Segoe UI" panose="020B0502040204020203" pitchFamily="34" charset="0"/>
              </a:rPr>
              <a:t>Using Cloud Migration Tool</a:t>
            </a:r>
          </a:p>
        </p:txBody>
      </p:sp>
      <p:sp>
        <p:nvSpPr>
          <p:cNvPr id="21" name="Google Shape;221;p29">
            <a:extLst>
              <a:ext uri="{FF2B5EF4-FFF2-40B4-BE49-F238E27FC236}">
                <a16:creationId xmlns:a16="http://schemas.microsoft.com/office/drawing/2014/main" id="{BB74F617-904B-5C87-2740-86A5537BFE7B}"/>
              </a:ext>
            </a:extLst>
          </p:cNvPr>
          <p:cNvSpPr/>
          <p:nvPr/>
        </p:nvSpPr>
        <p:spPr>
          <a:xfrm>
            <a:off x="1989488" y="3853721"/>
            <a:ext cx="2366385" cy="258585"/>
          </a:xfrm>
          <a:prstGeom prst="chevron">
            <a:avLst>
              <a:gd name="adj" fmla="val 29853"/>
            </a:avLst>
          </a:prstGeom>
          <a:solidFill>
            <a:srgbClr val="7C7C7C"/>
          </a:solidFill>
          <a:ln>
            <a:noFill/>
          </a:ln>
        </p:spPr>
        <p:txBody>
          <a:bodyPr spcFirstLastPara="1" wrap="square" lIns="121900" tIns="121900" rIns="121900" bIns="121900" anchor="ctr" anchorCtr="0">
            <a:noAutofit/>
          </a:bodyPr>
          <a:lstStyle/>
          <a:p>
            <a:pPr algn="l"/>
            <a:r>
              <a:rPr lang="en-US" sz="1000">
                <a:solidFill>
                  <a:schemeClr val="bg1"/>
                </a:solidFill>
                <a:latin typeface="Segoe UI" panose="020B0502040204020203" pitchFamily="34" charset="0"/>
              </a:rPr>
              <a:t>Using Upgrade </a:t>
            </a:r>
            <a:r>
              <a:rPr lang="en-US" sz="1000" err="1">
                <a:solidFill>
                  <a:schemeClr val="bg1"/>
                </a:solidFill>
                <a:latin typeface="Segoe UI" panose="020B0502040204020203" pitchFamily="34" charset="0"/>
              </a:rPr>
              <a:t>Codeunits</a:t>
            </a:r>
            <a:endParaRPr lang="en-US" sz="1000">
              <a:solidFill>
                <a:schemeClr val="bg1"/>
              </a:solidFill>
              <a:latin typeface="Segoe UI" panose="020B0502040204020203" pitchFamily="34" charset="0"/>
            </a:endParaRPr>
          </a:p>
        </p:txBody>
      </p:sp>
    </p:spTree>
    <p:extLst>
      <p:ext uri="{BB962C8B-B14F-4D97-AF65-F5344CB8AC3E}">
        <p14:creationId xmlns:p14="http://schemas.microsoft.com/office/powerpoint/2010/main" val="19127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bg/>
                                          </p:spTgt>
                                        </p:tgtEl>
                                        <p:attrNameLst>
                                          <p:attrName>style.visibility</p:attrName>
                                        </p:attrNameLst>
                                      </p:cBhvr>
                                      <p:to>
                                        <p:strVal val="visible"/>
                                      </p:to>
                                    </p:set>
                                    <p:animEffect transition="in" filter="fade">
                                      <p:cBhvr>
                                        <p:cTn id="42" dur="500"/>
                                        <p:tgtEl>
                                          <p:spTgt spid="18">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bldP spid="13" grpId="0" animBg="1"/>
      <p:bldP spid="14" grpId="0" animBg="1"/>
      <p:bldP spid="15" grpId="0" animBg="1"/>
      <p:bldP spid="16" grpId="0"/>
      <p:bldP spid="19" grpId="0"/>
      <p:bldP spid="20" grpId="0" animBg="1"/>
      <p:bldP spid="24" grpId="0" animBg="1"/>
      <p:bldP spid="28" grpId="0" animBg="1"/>
      <p:bldP spid="3" grpId="0" animBg="1"/>
      <p:bldP spid="17" grpId="0" animBg="1"/>
      <p:bldP spid="22"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E55EAC-EFA0-40CE-94B2-2C16BCBF3AF0}"/>
              </a:ext>
            </a:extLst>
          </p:cNvPr>
          <p:cNvSpPr>
            <a:spLocks noGrp="1"/>
          </p:cNvSpPr>
          <p:nvPr>
            <p:ph type="body" sz="quarter" idx="13"/>
          </p:nvPr>
        </p:nvSpPr>
        <p:spPr/>
        <p:txBody>
          <a:bodyPr/>
          <a:lstStyle/>
          <a:p>
            <a:pPr marL="800100" lvl="1" indent="-342900">
              <a:buFont typeface="Arial" panose="020B0604020202020204" pitchFamily="34" charset="0"/>
              <a:buChar char="•"/>
            </a:pPr>
            <a:r>
              <a:rPr lang="en-US" sz="1800"/>
              <a:t>Documentation</a:t>
            </a:r>
          </a:p>
          <a:p>
            <a:pPr marL="1257300" lvl="2" indent="-342900">
              <a:buFont typeface="Arial" panose="020B0604020202020204" pitchFamily="34" charset="0"/>
              <a:buChar char="•"/>
            </a:pPr>
            <a:r>
              <a:rPr lang="en-US" sz="1600"/>
              <a:t>Step-by-step documentation based on Microsoft’s guidelines</a:t>
            </a:r>
          </a:p>
          <a:p>
            <a:pPr marL="800100" lvl="1" indent="-342900">
              <a:buFont typeface="Arial" panose="020B0604020202020204" pitchFamily="34" charset="0"/>
              <a:buChar char="•"/>
            </a:pPr>
            <a:r>
              <a:rPr lang="en-US" sz="1800"/>
              <a:t>LS Migration Tools</a:t>
            </a:r>
          </a:p>
          <a:p>
            <a:pPr marL="1257300" lvl="2" indent="-342900">
              <a:buFont typeface="Arial" panose="020B0604020202020204" pitchFamily="34" charset="0"/>
              <a:buChar char="•"/>
            </a:pPr>
            <a:r>
              <a:rPr lang="en-US" sz="1600" err="1"/>
              <a:t>Powershell</a:t>
            </a:r>
            <a:r>
              <a:rPr lang="en-US" sz="1600"/>
              <a:t> module to automate some migration steps</a:t>
            </a:r>
          </a:p>
          <a:p>
            <a:pPr marL="1257300" lvl="2" indent="-342900">
              <a:buFont typeface="Arial" panose="020B0604020202020204" pitchFamily="34" charset="0"/>
              <a:buChar char="•"/>
            </a:pPr>
            <a:r>
              <a:rPr lang="en-US" sz="1600"/>
              <a:t>Already available on the </a:t>
            </a:r>
            <a:r>
              <a:rPr lang="en-US" sz="1600" err="1">
                <a:solidFill>
                  <a:srgbClr val="4472C4"/>
                </a:solidFill>
                <a:hlinkClick r:id="rId3">
                  <a:extLst>
                    <a:ext uri="{A12FA001-AC4F-418D-AE19-62706E023703}">
                      <ahyp:hlinkClr xmlns:ahyp="http://schemas.microsoft.com/office/drawing/2018/hyperlinkcolor" xmlns="" val="tx"/>
                    </a:ext>
                  </a:extLst>
                </a:hlinkClick>
              </a:rPr>
              <a:t>Powershell</a:t>
            </a:r>
            <a:r>
              <a:rPr lang="en-US" sz="1600">
                <a:solidFill>
                  <a:srgbClr val="4472C4"/>
                </a:solidFill>
                <a:hlinkClick r:id="rId3">
                  <a:extLst>
                    <a:ext uri="{A12FA001-AC4F-418D-AE19-62706E023703}">
                      <ahyp:hlinkClr xmlns:ahyp="http://schemas.microsoft.com/office/drawing/2018/hyperlinkcolor" xmlns="" val="tx"/>
                    </a:ext>
                  </a:extLst>
                </a:hlinkClick>
              </a:rPr>
              <a:t> Gallery</a:t>
            </a:r>
            <a:endParaRPr lang="en-US" sz="1600"/>
          </a:p>
          <a:p>
            <a:pPr marL="1257300" lvl="2" indent="-342900">
              <a:buFont typeface="Arial" panose="020B0604020202020204" pitchFamily="34" charset="0"/>
              <a:buChar char="•"/>
            </a:pPr>
            <a:endParaRPr lang="en-US"/>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r>
              <a:rPr lang="en-US" sz="3700"/>
              <a:t>LS Migration Process</a:t>
            </a:r>
          </a:p>
        </p:txBody>
      </p:sp>
      <p:graphicFrame>
        <p:nvGraphicFramePr>
          <p:cNvPr id="2" name="Diagram 1">
            <a:extLst>
              <a:ext uri="{FF2B5EF4-FFF2-40B4-BE49-F238E27FC236}">
                <a16:creationId xmlns:a16="http://schemas.microsoft.com/office/drawing/2014/main" id="{A0B2FA2E-6342-49AA-81BA-1B9275CFE44A}"/>
              </a:ext>
            </a:extLst>
          </p:cNvPr>
          <p:cNvGraphicFramePr/>
          <p:nvPr>
            <p:extLst>
              <p:ext uri="{D42A27DB-BD31-4B8C-83A1-F6EECF244321}">
                <p14:modId xmlns:p14="http://schemas.microsoft.com/office/powerpoint/2010/main" val="1526169537"/>
              </p:ext>
            </p:extLst>
          </p:nvPr>
        </p:nvGraphicFramePr>
        <p:xfrm>
          <a:off x="2032000" y="2878428"/>
          <a:ext cx="8128000" cy="32599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1816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02F9A64-8126-B513-51B4-EA6F17CF8C90}"/>
              </a:ext>
            </a:extLst>
          </p:cNvPr>
          <p:cNvGrpSpPr/>
          <p:nvPr/>
        </p:nvGrpSpPr>
        <p:grpSpPr>
          <a:xfrm>
            <a:off x="6145784" y="1718571"/>
            <a:ext cx="5518678" cy="3108072"/>
            <a:chOff x="6145784" y="1718571"/>
            <a:chExt cx="5518678" cy="3108072"/>
          </a:xfrm>
        </p:grpSpPr>
        <p:pic>
          <p:nvPicPr>
            <p:cNvPr id="4" name="Picture 3">
              <a:extLst>
                <a:ext uri="{FF2B5EF4-FFF2-40B4-BE49-F238E27FC236}">
                  <a16:creationId xmlns:a16="http://schemas.microsoft.com/office/drawing/2014/main" id="{8073F56B-8DC3-40D3-A4A1-B6118681C6AD}"/>
                </a:ext>
              </a:extLst>
            </p:cNvPr>
            <p:cNvPicPr>
              <a:picLocks noChangeAspect="1"/>
            </p:cNvPicPr>
            <p:nvPr/>
          </p:nvPicPr>
          <p:blipFill>
            <a:blip r:embed="rId3"/>
            <a:stretch>
              <a:fillRect/>
            </a:stretch>
          </p:blipFill>
          <p:spPr>
            <a:xfrm>
              <a:off x="6145784" y="1718571"/>
              <a:ext cx="5518678" cy="2996250"/>
            </a:xfrm>
            <a:prstGeom prst="rect">
              <a:avLst/>
            </a:prstGeom>
            <a:noFill/>
          </p:spPr>
        </p:pic>
        <p:sp>
          <p:nvSpPr>
            <p:cNvPr id="2" name="Rectangle 1">
              <a:extLst>
                <a:ext uri="{FF2B5EF4-FFF2-40B4-BE49-F238E27FC236}">
                  <a16:creationId xmlns:a16="http://schemas.microsoft.com/office/drawing/2014/main" id="{4AEE1946-3FFC-EA09-365F-81169079404A}"/>
                </a:ext>
              </a:extLst>
            </p:cNvPr>
            <p:cNvSpPr/>
            <p:nvPr/>
          </p:nvSpPr>
          <p:spPr>
            <a:xfrm>
              <a:off x="6145784" y="4714821"/>
              <a:ext cx="5518678" cy="111822"/>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descr="Graphical user interface&#10;&#10;Description automatically generated">
            <a:extLst>
              <a:ext uri="{FF2B5EF4-FFF2-40B4-BE49-F238E27FC236}">
                <a16:creationId xmlns:a16="http://schemas.microsoft.com/office/drawing/2014/main" id="{DA2934B9-895C-B82D-8D92-2345C98DD8B4}"/>
              </a:ext>
            </a:extLst>
          </p:cNvPr>
          <p:cNvPicPr>
            <a:picLocks noChangeAspect="1"/>
          </p:cNvPicPr>
          <p:nvPr/>
        </p:nvPicPr>
        <p:blipFill>
          <a:blip r:embed="rId4"/>
          <a:stretch>
            <a:fillRect/>
          </a:stretch>
        </p:blipFill>
        <p:spPr>
          <a:xfrm>
            <a:off x="4965540" y="1124857"/>
            <a:ext cx="7836061" cy="5224708"/>
          </a:xfrm>
          <a:prstGeom prst="rect">
            <a:avLst/>
          </a:prstGeom>
        </p:spPr>
      </p:pic>
      <p:sp>
        <p:nvSpPr>
          <p:cNvPr id="3" name="Text Placeholder 2">
            <a:extLst>
              <a:ext uri="{FF2B5EF4-FFF2-40B4-BE49-F238E27FC236}">
                <a16:creationId xmlns:a16="http://schemas.microsoft.com/office/drawing/2014/main" id="{CA610521-C65B-42D6-866D-B553F0B794E9}"/>
              </a:ext>
            </a:extLst>
          </p:cNvPr>
          <p:cNvSpPr>
            <a:spLocks noGrp="1"/>
          </p:cNvSpPr>
          <p:nvPr>
            <p:ph type="body" sz="quarter" idx="12"/>
          </p:nvPr>
        </p:nvSpPr>
        <p:spPr>
          <a:xfrm>
            <a:off x="308340" y="1060316"/>
            <a:ext cx="5610877" cy="4990288"/>
          </a:xfrm>
        </p:spPr>
        <p:txBody>
          <a:bodyPr lIns="91440" tIns="45720" rIns="91440" bIns="45720" anchor="t">
            <a:normAutofit/>
          </a:bodyPr>
          <a:lstStyle/>
          <a:p>
            <a:pPr>
              <a:spcAft>
                <a:spcPts val="600"/>
              </a:spcAft>
            </a:pPr>
            <a:endParaRPr lang="en-US"/>
          </a:p>
          <a:p>
            <a:pPr>
              <a:spcAft>
                <a:spcPts val="600"/>
              </a:spcAft>
            </a:pPr>
            <a:endParaRPr lang="en-US"/>
          </a:p>
        </p:txBody>
      </p:sp>
      <p:sp>
        <p:nvSpPr>
          <p:cNvPr id="5" name="TextBox 4">
            <a:extLst>
              <a:ext uri="{FF2B5EF4-FFF2-40B4-BE49-F238E27FC236}">
                <a16:creationId xmlns:a16="http://schemas.microsoft.com/office/drawing/2014/main" id="{A1C6AE89-BF4C-87A0-F41D-69816C574D28}"/>
              </a:ext>
            </a:extLst>
          </p:cNvPr>
          <p:cNvSpPr txBox="1"/>
          <p:nvPr/>
        </p:nvSpPr>
        <p:spPr>
          <a:xfrm>
            <a:off x="308340" y="266458"/>
            <a:ext cx="10060027" cy="56999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r>
              <a:rPr lang="en-US" sz="3700" b="1">
                <a:solidFill>
                  <a:schemeClr val="accent1">
                    <a:lumMod val="75000"/>
                  </a:schemeClr>
                </a:solidFill>
                <a:latin typeface="Segoe UI" panose="020B0502040204020203" pitchFamily="34" charset="0"/>
                <a:ea typeface="+mn-lt"/>
                <a:cs typeface="Segoe UI" panose="020B0502040204020203" pitchFamily="34" charset="0"/>
              </a:rPr>
              <a:t>LS Central Implementation guide </a:t>
            </a:r>
          </a:p>
        </p:txBody>
      </p:sp>
      <p:sp>
        <p:nvSpPr>
          <p:cNvPr id="7" name="TextBox 6">
            <a:extLst>
              <a:ext uri="{FF2B5EF4-FFF2-40B4-BE49-F238E27FC236}">
                <a16:creationId xmlns:a16="http://schemas.microsoft.com/office/drawing/2014/main" id="{3F0255E5-E5FE-1711-67A3-458968C5D935}"/>
              </a:ext>
            </a:extLst>
          </p:cNvPr>
          <p:cNvSpPr txBox="1"/>
          <p:nvPr/>
        </p:nvSpPr>
        <p:spPr>
          <a:xfrm>
            <a:off x="686044" y="1350351"/>
            <a:ext cx="5232504" cy="3911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200"/>
              </a:spcBef>
            </a:pPr>
            <a:r>
              <a:rPr lang="en-US">
                <a:latin typeface="Segoe UI"/>
                <a:cs typeface="Segoe UI"/>
              </a:rPr>
              <a:t>Goal </a:t>
            </a:r>
            <a:endParaRPr lang="en-US">
              <a:ea typeface="+mn-lt"/>
              <a:cs typeface="+mn-lt"/>
            </a:endParaRPr>
          </a:p>
          <a:p>
            <a:pPr marL="285750" indent="-285750">
              <a:lnSpc>
                <a:spcPct val="90000"/>
              </a:lnSpc>
              <a:spcBef>
                <a:spcPts val="1200"/>
              </a:spcBef>
              <a:buFont typeface="Arial"/>
              <a:buChar char="•"/>
            </a:pPr>
            <a:r>
              <a:rPr lang="en-US">
                <a:latin typeface="Segoe UI"/>
                <a:cs typeface="Segoe UI"/>
              </a:rPr>
              <a:t>Minimize the complexity of configuration and operation of the solution </a:t>
            </a:r>
            <a:endParaRPr lang="en-US">
              <a:ea typeface="+mn-lt"/>
              <a:cs typeface="+mn-lt"/>
            </a:endParaRPr>
          </a:p>
          <a:p>
            <a:pPr marL="285750" indent="-285750">
              <a:lnSpc>
                <a:spcPct val="90000"/>
              </a:lnSpc>
              <a:spcBef>
                <a:spcPts val="1200"/>
              </a:spcBef>
              <a:buFont typeface="Arial"/>
              <a:buChar char="•"/>
            </a:pPr>
            <a:r>
              <a:rPr lang="en-US">
                <a:latin typeface="Segoe UI"/>
                <a:cs typeface="Segoe UI"/>
              </a:rPr>
              <a:t>Provide tools to implement LS Central by using a combination of preconfigured templates </a:t>
            </a:r>
            <a:endParaRPr lang="en-US">
              <a:ea typeface="+mn-lt"/>
              <a:cs typeface="+mn-lt"/>
            </a:endParaRPr>
          </a:p>
          <a:p>
            <a:pPr indent="-228600">
              <a:lnSpc>
                <a:spcPct val="90000"/>
              </a:lnSpc>
              <a:spcBef>
                <a:spcPts val="1200"/>
              </a:spcBef>
            </a:pPr>
            <a:endParaRPr lang="en-US">
              <a:ea typeface="+mn-lt"/>
              <a:cs typeface="+mn-lt"/>
            </a:endParaRPr>
          </a:p>
          <a:p>
            <a:pPr indent="-228600">
              <a:lnSpc>
                <a:spcPct val="90000"/>
              </a:lnSpc>
              <a:spcBef>
                <a:spcPts val="1200"/>
              </a:spcBef>
            </a:pPr>
            <a:r>
              <a:rPr lang="en-US">
                <a:ea typeface="+mn-lt"/>
                <a:cs typeface="+mn-lt"/>
              </a:rPr>
              <a:t>The method </a:t>
            </a:r>
          </a:p>
          <a:p>
            <a:pPr marL="285750" indent="-285750">
              <a:lnSpc>
                <a:spcPct val="90000"/>
              </a:lnSpc>
              <a:spcBef>
                <a:spcPts val="1200"/>
              </a:spcBef>
              <a:buFont typeface="Arial"/>
              <a:buChar char="•"/>
            </a:pPr>
            <a:r>
              <a:rPr lang="en-US">
                <a:ea typeface="+mn-lt"/>
                <a:cs typeface="+mn-lt"/>
              </a:rPr>
              <a:t>Define the core of LS Central </a:t>
            </a:r>
          </a:p>
          <a:p>
            <a:pPr marL="285750" indent="-285750">
              <a:lnSpc>
                <a:spcPct val="90000"/>
              </a:lnSpc>
              <a:spcBef>
                <a:spcPts val="1200"/>
              </a:spcBef>
              <a:buFont typeface="Arial"/>
              <a:buChar char="•"/>
            </a:pPr>
            <a:r>
              <a:rPr lang="en-US">
                <a:ea typeface="+mn-lt"/>
                <a:cs typeface="+mn-lt"/>
              </a:rPr>
              <a:t>Create base structure of functionality that is easy to maintain </a:t>
            </a:r>
          </a:p>
          <a:p>
            <a:pPr marL="285750" indent="-285750">
              <a:lnSpc>
                <a:spcPct val="90000"/>
              </a:lnSpc>
              <a:spcBef>
                <a:spcPts val="1200"/>
              </a:spcBef>
              <a:buFont typeface="Arial"/>
              <a:buChar char="•"/>
            </a:pPr>
            <a:r>
              <a:rPr lang="en-US">
                <a:ea typeface="+mn-lt"/>
                <a:cs typeface="+mn-lt"/>
              </a:rPr>
              <a:t>Plug in additional feature later made simpler </a:t>
            </a:r>
            <a:endParaRPr lang="en-US">
              <a:cs typeface="Calibri" panose="020F0502020204030204"/>
            </a:endParaRPr>
          </a:p>
        </p:txBody>
      </p:sp>
    </p:spTree>
    <p:extLst>
      <p:ext uri="{BB962C8B-B14F-4D97-AF65-F5344CB8AC3E}">
        <p14:creationId xmlns:p14="http://schemas.microsoft.com/office/powerpoint/2010/main" val="3470940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8A761F32-DBCA-B01B-701F-A81AE9FC7CD2}"/>
              </a:ext>
            </a:extLst>
          </p:cNvPr>
          <p:cNvPicPr>
            <a:picLocks noChangeAspect="1"/>
          </p:cNvPicPr>
          <p:nvPr/>
        </p:nvPicPr>
        <p:blipFill rotWithShape="1">
          <a:blip r:embed="rId3"/>
          <a:srcRect l="19084" t="3826" r="-1" b="5973"/>
          <a:stretch/>
        </p:blipFill>
        <p:spPr>
          <a:xfrm>
            <a:off x="0" y="0"/>
            <a:ext cx="12192000" cy="6858000"/>
          </a:xfrm>
          <a:prstGeom prst="rect">
            <a:avLst/>
          </a:prstGeom>
          <a:noFill/>
        </p:spPr>
      </p:pic>
      <p:sp>
        <p:nvSpPr>
          <p:cNvPr id="5" name="TextBox 4">
            <a:extLst>
              <a:ext uri="{FF2B5EF4-FFF2-40B4-BE49-F238E27FC236}">
                <a16:creationId xmlns:a16="http://schemas.microsoft.com/office/drawing/2014/main" id="{B7C2D9BF-F509-25AD-94BB-F29E1F4248CA}"/>
              </a:ext>
            </a:extLst>
          </p:cNvPr>
          <p:cNvSpPr txBox="1"/>
          <p:nvPr/>
        </p:nvSpPr>
        <p:spPr>
          <a:xfrm>
            <a:off x="979569" y="266459"/>
            <a:ext cx="9388797" cy="56999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228600" indent="-228600">
              <a:lnSpc>
                <a:spcPct val="90000"/>
              </a:lnSpc>
              <a:spcBef>
                <a:spcPts val="1000"/>
              </a:spcBef>
            </a:pPr>
            <a:r>
              <a:rPr lang="en-IS" sz="4000" b="1" i="0" kern="1200">
                <a:solidFill>
                  <a:srgbClr val="265888"/>
                </a:solidFill>
                <a:latin typeface="Segoe UI" panose="020B0502040204020203" pitchFamily="34" charset="0"/>
                <a:ea typeface="+mn-ea"/>
                <a:cs typeface="Segoe UI" panose="020B0502040204020203" pitchFamily="34" charset="0"/>
              </a:rPr>
              <a:t>Assisted setup</a:t>
            </a:r>
          </a:p>
        </p:txBody>
      </p:sp>
    </p:spTree>
    <p:extLst>
      <p:ext uri="{BB962C8B-B14F-4D97-AF65-F5344CB8AC3E}">
        <p14:creationId xmlns:p14="http://schemas.microsoft.com/office/powerpoint/2010/main" val="2090778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iding a bicycle on a road with the arms raised&#10;&#10;Description automatically generated with low confidence">
            <a:extLst>
              <a:ext uri="{FF2B5EF4-FFF2-40B4-BE49-F238E27FC236}">
                <a16:creationId xmlns:a16="http://schemas.microsoft.com/office/drawing/2014/main" id="{94AA108E-9759-4EB7-9427-2FB08D0AD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AF3D88BE-8869-BE00-FB3B-B6D2ECB1C55B}"/>
              </a:ext>
            </a:extLst>
          </p:cNvPr>
          <p:cNvSpPr>
            <a:spLocks noGrp="1"/>
          </p:cNvSpPr>
          <p:nvPr>
            <p:ph type="body" sz="quarter" idx="11"/>
          </p:nvPr>
        </p:nvSpPr>
        <p:spPr/>
        <p:txBody>
          <a:bodyPr lIns="91440" tIns="45720" rIns="91440" bIns="45720" anchor="t"/>
          <a:lstStyle/>
          <a:p>
            <a:r>
              <a:rPr lang="en-US" sz="6000">
                <a:latin typeface="Segoe UI"/>
                <a:cs typeface="Segoe UI"/>
              </a:rPr>
              <a:t>Finish Line</a:t>
            </a:r>
            <a:endParaRPr lang="en-US" sz="6000"/>
          </a:p>
        </p:txBody>
      </p:sp>
    </p:spTree>
    <p:extLst>
      <p:ext uri="{BB962C8B-B14F-4D97-AF65-F5344CB8AC3E}">
        <p14:creationId xmlns:p14="http://schemas.microsoft.com/office/powerpoint/2010/main" val="3239306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4000C0-4055-4EF5-AAF9-C7A21D808197}"/>
              </a:ext>
            </a:extLst>
          </p:cNvPr>
          <p:cNvSpPr>
            <a:spLocks noGrp="1"/>
          </p:cNvSpPr>
          <p:nvPr>
            <p:ph type="body" sz="quarter" idx="11"/>
          </p:nvPr>
        </p:nvSpPr>
        <p:spPr>
          <a:xfrm>
            <a:off x="903368" y="1593716"/>
            <a:ext cx="10857298" cy="4990288"/>
          </a:xfrm>
        </p:spPr>
        <p:txBody>
          <a:bodyPr lIns="91440" tIns="45720" rIns="91440" bIns="45720" anchor="t"/>
          <a:lstStyle/>
          <a:p>
            <a:pPr marL="1200150" lvl="2" indent="-285750">
              <a:buFont typeface="Arial" panose="020B0604020202020204" pitchFamily="34" charset="0"/>
              <a:buChar char="•"/>
            </a:pPr>
            <a:endParaRPr lang="en-US">
              <a:solidFill>
                <a:srgbClr val="000000"/>
              </a:solidFill>
              <a:latin typeface="WordVisi_MSFontService"/>
            </a:endParaRPr>
          </a:p>
          <a:p>
            <a:pPr marL="800100" lvl="1" indent="-342900">
              <a:buFont typeface="Arial" panose="020B0604020202020204" pitchFamily="34" charset="0"/>
              <a:buChar char="•"/>
            </a:pPr>
            <a:endParaRPr lang="is-IS"/>
          </a:p>
        </p:txBody>
      </p:sp>
    </p:spTree>
    <p:extLst>
      <p:ext uri="{BB962C8B-B14F-4D97-AF65-F5344CB8AC3E}">
        <p14:creationId xmlns:p14="http://schemas.microsoft.com/office/powerpoint/2010/main" val="189673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060A54-D839-1E46-9B4D-65F0DCB06CF7}"/>
              </a:ext>
            </a:extLst>
          </p:cNvPr>
          <p:cNvSpPr>
            <a:spLocks noGrp="1"/>
          </p:cNvSpPr>
          <p:nvPr>
            <p:ph type="body" sz="quarter" idx="10"/>
          </p:nvPr>
        </p:nvSpPr>
        <p:spPr/>
        <p:txBody>
          <a:bodyPr/>
          <a:lstStyle/>
          <a:p>
            <a:r>
              <a:rPr lang="en-US" sz="4000" dirty="0"/>
              <a:t>Questions? </a:t>
            </a:r>
          </a:p>
          <a:p>
            <a:endParaRPr lang="en-US" sz="4000" dirty="0"/>
          </a:p>
          <a:p>
            <a:r>
              <a:rPr lang="en-US" sz="2400" dirty="0"/>
              <a:t>Next up; </a:t>
            </a:r>
          </a:p>
          <a:p>
            <a:r>
              <a:rPr lang="en-US" sz="2400" dirty="0"/>
              <a:t>Panel discussion with partners</a:t>
            </a:r>
          </a:p>
        </p:txBody>
      </p:sp>
    </p:spTree>
    <p:extLst>
      <p:ext uri="{BB962C8B-B14F-4D97-AF65-F5344CB8AC3E}">
        <p14:creationId xmlns:p14="http://schemas.microsoft.com/office/powerpoint/2010/main" val="2176593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01D7BD5-D779-444B-87FC-8B0FEDD8BE92}"/>
              </a:ext>
            </a:extLst>
          </p:cNvPr>
          <p:cNvSpPr>
            <a:spLocks noGrp="1"/>
          </p:cNvSpPr>
          <p:nvPr>
            <p:ph type="body" sz="quarter" idx="10"/>
          </p:nvPr>
        </p:nvSpPr>
        <p:spPr/>
        <p:txBody>
          <a:bodyPr>
            <a:normAutofit lnSpcReduction="10000"/>
          </a:bodyPr>
          <a:lstStyle/>
          <a:p>
            <a:r>
              <a:rPr lang="en-US"/>
              <a:t>Panel discussion</a:t>
            </a:r>
          </a:p>
        </p:txBody>
      </p:sp>
      <p:sp>
        <p:nvSpPr>
          <p:cNvPr id="13" name="Text Placeholder 12">
            <a:extLst>
              <a:ext uri="{FF2B5EF4-FFF2-40B4-BE49-F238E27FC236}">
                <a16:creationId xmlns:a16="http://schemas.microsoft.com/office/drawing/2014/main" id="{A1E42A3E-25F3-4C07-BF46-C692997906BD}"/>
              </a:ext>
            </a:extLst>
          </p:cNvPr>
          <p:cNvSpPr>
            <a:spLocks noGrp="1"/>
          </p:cNvSpPr>
          <p:nvPr>
            <p:ph type="body" sz="quarter" idx="11"/>
          </p:nvPr>
        </p:nvSpPr>
        <p:spPr/>
        <p:txBody>
          <a:bodyPr/>
          <a:lstStyle/>
          <a:p>
            <a:r>
              <a:rPr lang="en-US"/>
              <a:t>Tips and tricks from the field</a:t>
            </a:r>
          </a:p>
        </p:txBody>
      </p:sp>
      <p:sp>
        <p:nvSpPr>
          <p:cNvPr id="4" name="Text Placeholder 3">
            <a:extLst>
              <a:ext uri="{FF2B5EF4-FFF2-40B4-BE49-F238E27FC236}">
                <a16:creationId xmlns:a16="http://schemas.microsoft.com/office/drawing/2014/main" id="{A134D70D-142F-0C4D-8DE4-378A1E39CCFF}"/>
              </a:ext>
            </a:extLst>
          </p:cNvPr>
          <p:cNvSpPr>
            <a:spLocks noGrp="1"/>
          </p:cNvSpPr>
          <p:nvPr>
            <p:ph type="body" sz="quarter" idx="12"/>
          </p:nvPr>
        </p:nvSpPr>
        <p:spPr>
          <a:xfrm>
            <a:off x="3777156" y="4074652"/>
            <a:ext cx="2133394" cy="348214"/>
          </a:xfrm>
        </p:spPr>
        <p:txBody>
          <a:bodyPr>
            <a:normAutofit fontScale="92500"/>
          </a:bodyPr>
          <a:lstStyle/>
          <a:p>
            <a:r>
              <a:rPr lang="en-US"/>
              <a:t>Högni Hallgrímsson	</a:t>
            </a:r>
            <a:endParaRPr lang="en-IS"/>
          </a:p>
        </p:txBody>
      </p:sp>
      <p:sp>
        <p:nvSpPr>
          <p:cNvPr id="5" name="Text Placeholder 4">
            <a:extLst>
              <a:ext uri="{FF2B5EF4-FFF2-40B4-BE49-F238E27FC236}">
                <a16:creationId xmlns:a16="http://schemas.microsoft.com/office/drawing/2014/main" id="{B346788D-9E67-AA41-BE30-3DB039729635}"/>
              </a:ext>
            </a:extLst>
          </p:cNvPr>
          <p:cNvSpPr>
            <a:spLocks noGrp="1"/>
          </p:cNvSpPr>
          <p:nvPr>
            <p:ph type="body" sz="quarter" idx="13"/>
          </p:nvPr>
        </p:nvSpPr>
        <p:spPr>
          <a:xfrm>
            <a:off x="3777156" y="4438450"/>
            <a:ext cx="2133394" cy="348214"/>
          </a:xfrm>
        </p:spPr>
        <p:txBody>
          <a:bodyPr/>
          <a:lstStyle/>
          <a:p>
            <a:r>
              <a:rPr lang="en-US" err="1"/>
              <a:t>Advania</a:t>
            </a:r>
            <a:endParaRPr lang="en-IS"/>
          </a:p>
        </p:txBody>
      </p:sp>
      <p:sp>
        <p:nvSpPr>
          <p:cNvPr id="6" name="Text Placeholder 5">
            <a:extLst>
              <a:ext uri="{FF2B5EF4-FFF2-40B4-BE49-F238E27FC236}">
                <a16:creationId xmlns:a16="http://schemas.microsoft.com/office/drawing/2014/main" id="{55183549-9FDF-764E-9B6D-CF5A1646E00D}"/>
              </a:ext>
            </a:extLst>
          </p:cNvPr>
          <p:cNvSpPr>
            <a:spLocks noGrp="1"/>
          </p:cNvSpPr>
          <p:nvPr>
            <p:ph type="body" sz="quarter" idx="14"/>
          </p:nvPr>
        </p:nvSpPr>
        <p:spPr>
          <a:xfrm>
            <a:off x="7727745" y="4072574"/>
            <a:ext cx="2133394" cy="348214"/>
          </a:xfrm>
        </p:spPr>
        <p:txBody>
          <a:bodyPr/>
          <a:lstStyle/>
          <a:p>
            <a:r>
              <a:rPr lang="en-US"/>
              <a:t>Lars </a:t>
            </a:r>
            <a:r>
              <a:rPr lang="en-US" err="1"/>
              <a:t>Bjeerisgaard</a:t>
            </a:r>
            <a:endParaRPr lang="en-IS"/>
          </a:p>
        </p:txBody>
      </p:sp>
      <p:sp>
        <p:nvSpPr>
          <p:cNvPr id="7" name="Text Placeholder 6">
            <a:extLst>
              <a:ext uri="{FF2B5EF4-FFF2-40B4-BE49-F238E27FC236}">
                <a16:creationId xmlns:a16="http://schemas.microsoft.com/office/drawing/2014/main" id="{D68214D7-A3E8-1B48-ACE4-024FE8667632}"/>
              </a:ext>
            </a:extLst>
          </p:cNvPr>
          <p:cNvSpPr>
            <a:spLocks noGrp="1"/>
          </p:cNvSpPr>
          <p:nvPr>
            <p:ph type="body" sz="quarter" idx="15"/>
          </p:nvPr>
        </p:nvSpPr>
        <p:spPr>
          <a:xfrm>
            <a:off x="7727745" y="4486554"/>
            <a:ext cx="2133394" cy="348214"/>
          </a:xfrm>
        </p:spPr>
        <p:txBody>
          <a:bodyPr/>
          <a:lstStyle/>
          <a:p>
            <a:r>
              <a:rPr lang="en-US"/>
              <a:t>RelateIT</a:t>
            </a:r>
            <a:endParaRPr lang="en-IS"/>
          </a:p>
        </p:txBody>
      </p:sp>
      <p:sp>
        <p:nvSpPr>
          <p:cNvPr id="8" name="Text Placeholder 7">
            <a:extLst>
              <a:ext uri="{FF2B5EF4-FFF2-40B4-BE49-F238E27FC236}">
                <a16:creationId xmlns:a16="http://schemas.microsoft.com/office/drawing/2014/main" id="{1650D565-D5A7-684D-8487-4FC25EDC266E}"/>
              </a:ext>
            </a:extLst>
          </p:cNvPr>
          <p:cNvSpPr>
            <a:spLocks noGrp="1"/>
          </p:cNvSpPr>
          <p:nvPr>
            <p:ph type="body" sz="quarter" idx="16"/>
          </p:nvPr>
        </p:nvSpPr>
        <p:spPr>
          <a:xfrm>
            <a:off x="9861139" y="4054912"/>
            <a:ext cx="2133394" cy="348214"/>
          </a:xfrm>
        </p:spPr>
        <p:txBody>
          <a:bodyPr lIns="91440" tIns="45720" rIns="91440" bIns="45720" anchor="t" anchorCtr="0"/>
          <a:lstStyle/>
          <a:p>
            <a:r>
              <a:rPr lang="en-IS">
                <a:latin typeface="Segoe UI"/>
                <a:cs typeface="Segoe UI"/>
              </a:rPr>
              <a:t>Thomas Nielsen</a:t>
            </a:r>
            <a:endParaRPr lang="en-IS" err="1"/>
          </a:p>
        </p:txBody>
      </p:sp>
      <p:sp>
        <p:nvSpPr>
          <p:cNvPr id="9" name="Text Placeholder 8">
            <a:extLst>
              <a:ext uri="{FF2B5EF4-FFF2-40B4-BE49-F238E27FC236}">
                <a16:creationId xmlns:a16="http://schemas.microsoft.com/office/drawing/2014/main" id="{F96AC03D-ADF8-B94D-B5F8-8AC5B62D78D3}"/>
              </a:ext>
            </a:extLst>
          </p:cNvPr>
          <p:cNvSpPr>
            <a:spLocks noGrp="1"/>
          </p:cNvSpPr>
          <p:nvPr>
            <p:ph type="body" sz="quarter" idx="17"/>
          </p:nvPr>
        </p:nvSpPr>
        <p:spPr>
          <a:xfrm>
            <a:off x="9861139" y="4438450"/>
            <a:ext cx="2133394" cy="348214"/>
          </a:xfrm>
        </p:spPr>
        <p:txBody>
          <a:bodyPr/>
          <a:lstStyle/>
          <a:p>
            <a:r>
              <a:rPr lang="en-US" err="1"/>
              <a:t>ArcherPoint</a:t>
            </a:r>
            <a:endParaRPr lang="en-IS"/>
          </a:p>
        </p:txBody>
      </p:sp>
      <p:sp>
        <p:nvSpPr>
          <p:cNvPr id="10" name="Text Placeholder 3">
            <a:extLst>
              <a:ext uri="{FF2B5EF4-FFF2-40B4-BE49-F238E27FC236}">
                <a16:creationId xmlns:a16="http://schemas.microsoft.com/office/drawing/2014/main" id="{CFE274CD-0EAE-4321-B20A-AC0E9B7068F1}"/>
              </a:ext>
            </a:extLst>
          </p:cNvPr>
          <p:cNvSpPr txBox="1">
            <a:spLocks/>
          </p:cNvSpPr>
          <p:nvPr/>
        </p:nvSpPr>
        <p:spPr>
          <a:xfrm>
            <a:off x="5702506" y="4060835"/>
            <a:ext cx="2133394" cy="348214"/>
          </a:xfrm>
          <a:prstGeom prst="rect">
            <a:avLst/>
          </a:prstGeom>
        </p:spPr>
        <p:txBody>
          <a:bodyPr anchor="t" anchorCtr="0"/>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bg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Francis Reyes</a:t>
            </a:r>
            <a:endParaRPr lang="en-IS"/>
          </a:p>
        </p:txBody>
      </p:sp>
      <p:sp>
        <p:nvSpPr>
          <p:cNvPr id="12" name="Text Placeholder 4">
            <a:extLst>
              <a:ext uri="{FF2B5EF4-FFF2-40B4-BE49-F238E27FC236}">
                <a16:creationId xmlns:a16="http://schemas.microsoft.com/office/drawing/2014/main" id="{E298323B-EA9F-47D4-BA49-6AB6087A950A}"/>
              </a:ext>
            </a:extLst>
          </p:cNvPr>
          <p:cNvSpPr txBox="1">
            <a:spLocks/>
          </p:cNvSpPr>
          <p:nvPr/>
        </p:nvSpPr>
        <p:spPr>
          <a:xfrm>
            <a:off x="5752451" y="4486554"/>
            <a:ext cx="2133394" cy="348214"/>
          </a:xfrm>
          <a:prstGeom prst="rect">
            <a:avLst/>
          </a:prstGeom>
        </p:spPr>
        <p:txBody>
          <a:bodyPr anchor="t" anchorCtr="0"/>
          <a:lstStyle>
            <a:lvl1pPr marL="0" indent="0" algn="ctr" defTabSz="914400" rtl="0" eaLnBrk="1" latinLnBrk="0" hangingPunct="1">
              <a:lnSpc>
                <a:spcPct val="90000"/>
              </a:lnSpc>
              <a:spcBef>
                <a:spcPts val="1000"/>
              </a:spcBef>
              <a:buFont typeface="Arial" panose="020B0604020202020204" pitchFamily="34" charset="0"/>
              <a:buNone/>
              <a:defRPr sz="1600" b="0" kern="1200">
                <a:solidFill>
                  <a:srgbClr val="E6B35B"/>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bg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Retail Associates </a:t>
            </a:r>
            <a:endParaRPr lang="en-IS"/>
          </a:p>
        </p:txBody>
      </p:sp>
    </p:spTree>
    <p:extLst>
      <p:ext uri="{BB962C8B-B14F-4D97-AF65-F5344CB8AC3E}">
        <p14:creationId xmlns:p14="http://schemas.microsoft.com/office/powerpoint/2010/main" val="1016639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559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4000C0-4055-4EF5-AAF9-C7A21D808197}"/>
              </a:ext>
            </a:extLst>
          </p:cNvPr>
          <p:cNvSpPr>
            <a:spLocks noGrp="1"/>
          </p:cNvSpPr>
          <p:nvPr>
            <p:ph type="body" sz="quarter" idx="11"/>
          </p:nvPr>
        </p:nvSpPr>
        <p:spPr/>
        <p:txBody>
          <a:bodyPr lIns="91440" tIns="45720" rIns="91440" bIns="45720" anchor="t"/>
          <a:lstStyle/>
          <a:p>
            <a:pPr marL="1200150" lvl="2" indent="-285750">
              <a:buFont typeface="Arial" panose="020B0604020202020204" pitchFamily="34" charset="0"/>
              <a:buChar char="•"/>
            </a:pPr>
            <a:endParaRPr lang="en-US">
              <a:solidFill>
                <a:srgbClr val="000000"/>
              </a:solidFill>
              <a:latin typeface="WordVisi_MSFontService"/>
            </a:endParaRPr>
          </a:p>
          <a:p>
            <a:pPr marL="457200" lvl="1" indent="0"/>
            <a:endParaRPr lang="is-IS"/>
          </a:p>
        </p:txBody>
      </p:sp>
      <p:sp>
        <p:nvSpPr>
          <p:cNvPr id="5" name="Text Placeholder 3">
            <a:extLst>
              <a:ext uri="{FF2B5EF4-FFF2-40B4-BE49-F238E27FC236}">
                <a16:creationId xmlns:a16="http://schemas.microsoft.com/office/drawing/2014/main" id="{273A9B7E-DDEB-4615-8C35-26BABAC1AD1D}"/>
              </a:ext>
            </a:extLst>
          </p:cNvPr>
          <p:cNvSpPr txBox="1">
            <a:spLocks/>
          </p:cNvSpPr>
          <p:nvPr/>
        </p:nvSpPr>
        <p:spPr>
          <a:xfrm>
            <a:off x="1053567" y="2970180"/>
            <a:ext cx="4926568" cy="345140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265888"/>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a:t>Unified within BC</a:t>
            </a:r>
          </a:p>
          <a:p>
            <a:r>
              <a:rPr lang="en-US" sz="2800" b="0"/>
              <a:t>Extensive functionality  </a:t>
            </a:r>
          </a:p>
          <a:p>
            <a:r>
              <a:rPr lang="en-US" sz="2800" b="0"/>
              <a:t>Flexible/complex</a:t>
            </a:r>
          </a:p>
          <a:p>
            <a:endParaRPr lang="en-US" sz="2800" b="0"/>
          </a:p>
          <a:p>
            <a:r>
              <a:rPr lang="en-US" sz="2800" b="0"/>
              <a:t>Long implementation</a:t>
            </a:r>
          </a:p>
          <a:p>
            <a:r>
              <a:rPr lang="en-US" sz="2800" b="0"/>
              <a:t>Upgrade processes</a:t>
            </a:r>
          </a:p>
          <a:p>
            <a:endParaRPr lang="en-US" sz="2800" b="0"/>
          </a:p>
        </p:txBody>
      </p:sp>
    </p:spTree>
    <p:extLst>
      <p:ext uri="{BB962C8B-B14F-4D97-AF65-F5344CB8AC3E}">
        <p14:creationId xmlns:p14="http://schemas.microsoft.com/office/powerpoint/2010/main" val="128238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A1B640-F14A-4E7A-8C31-5AFA69D1D445}"/>
              </a:ext>
            </a:extLst>
          </p:cNvPr>
          <p:cNvSpPr>
            <a:spLocks noGrp="1"/>
          </p:cNvSpPr>
          <p:nvPr>
            <p:ph type="body" sz="quarter" idx="11"/>
          </p:nvPr>
        </p:nvSpPr>
        <p:spPr>
          <a:xfrm>
            <a:off x="5849897" y="1220481"/>
            <a:ext cx="5377129" cy="746301"/>
          </a:xfrm>
        </p:spPr>
        <p:txBody>
          <a:bodyPr/>
          <a:lstStyle/>
          <a:p>
            <a:r>
              <a:rPr lang="en-US"/>
              <a:t>vs  Competitors </a:t>
            </a:r>
          </a:p>
        </p:txBody>
      </p:sp>
      <p:sp>
        <p:nvSpPr>
          <p:cNvPr id="2" name="Text Placeholder 1">
            <a:extLst>
              <a:ext uri="{FF2B5EF4-FFF2-40B4-BE49-F238E27FC236}">
                <a16:creationId xmlns:a16="http://schemas.microsoft.com/office/drawing/2014/main" id="{944000C0-4055-4EF5-AAF9-C7A21D808197}"/>
              </a:ext>
            </a:extLst>
          </p:cNvPr>
          <p:cNvSpPr>
            <a:spLocks noGrp="1"/>
          </p:cNvSpPr>
          <p:nvPr>
            <p:ph type="body" sz="quarter" idx="13"/>
          </p:nvPr>
        </p:nvSpPr>
        <p:spPr/>
        <p:txBody>
          <a:bodyPr lIns="91440" tIns="45720" rIns="91440" bIns="45720" anchor="t"/>
          <a:lstStyle/>
          <a:p>
            <a:pPr marL="1200150" lvl="2" indent="-285750">
              <a:buFont typeface="Arial" panose="020B0604020202020204" pitchFamily="34" charset="0"/>
              <a:buChar char="•"/>
            </a:pPr>
            <a:endParaRPr lang="en-US">
              <a:solidFill>
                <a:srgbClr val="000000"/>
              </a:solidFill>
              <a:latin typeface="WordVisi_MSFontService"/>
            </a:endParaRPr>
          </a:p>
          <a:p>
            <a:pPr marL="457200" lvl="1" indent="0"/>
            <a:endParaRPr lang="is-IS"/>
          </a:p>
        </p:txBody>
      </p:sp>
      <p:sp>
        <p:nvSpPr>
          <p:cNvPr id="5" name="Text Placeholder 3">
            <a:extLst>
              <a:ext uri="{FF2B5EF4-FFF2-40B4-BE49-F238E27FC236}">
                <a16:creationId xmlns:a16="http://schemas.microsoft.com/office/drawing/2014/main" id="{273A9B7E-DDEB-4615-8C35-26BABAC1AD1D}"/>
              </a:ext>
            </a:extLst>
          </p:cNvPr>
          <p:cNvSpPr txBox="1">
            <a:spLocks/>
          </p:cNvSpPr>
          <p:nvPr/>
        </p:nvSpPr>
        <p:spPr>
          <a:xfrm>
            <a:off x="1053567" y="2970180"/>
            <a:ext cx="4926568" cy="345140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265888"/>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a:t>Unified within BC</a:t>
            </a:r>
          </a:p>
          <a:p>
            <a:r>
              <a:rPr lang="en-US" sz="2800" b="0"/>
              <a:t>Extensive functionality  </a:t>
            </a:r>
          </a:p>
          <a:p>
            <a:r>
              <a:rPr lang="en-US" sz="2800" b="0"/>
              <a:t>Flexible/complex</a:t>
            </a:r>
          </a:p>
          <a:p>
            <a:endParaRPr lang="en-US" sz="2800" b="0"/>
          </a:p>
          <a:p>
            <a:r>
              <a:rPr lang="en-US" sz="2800" b="0"/>
              <a:t>Long implementation</a:t>
            </a:r>
          </a:p>
          <a:p>
            <a:r>
              <a:rPr lang="en-US" sz="2800" b="0"/>
              <a:t>Upgrades </a:t>
            </a:r>
          </a:p>
          <a:p>
            <a:endParaRPr lang="en-US" sz="2800" b="0"/>
          </a:p>
        </p:txBody>
      </p:sp>
      <p:sp>
        <p:nvSpPr>
          <p:cNvPr id="6" name="Text Placeholder 3">
            <a:extLst>
              <a:ext uri="{FF2B5EF4-FFF2-40B4-BE49-F238E27FC236}">
                <a16:creationId xmlns:a16="http://schemas.microsoft.com/office/drawing/2014/main" id="{669FD39C-A1A0-4679-AC00-82983840166C}"/>
              </a:ext>
            </a:extLst>
          </p:cNvPr>
          <p:cNvSpPr txBox="1">
            <a:spLocks/>
          </p:cNvSpPr>
          <p:nvPr/>
        </p:nvSpPr>
        <p:spPr>
          <a:xfrm>
            <a:off x="6546895" y="2970180"/>
            <a:ext cx="4926568" cy="345140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265888"/>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a:t>Standalone </a:t>
            </a:r>
          </a:p>
          <a:p>
            <a:r>
              <a:rPr lang="en-US" sz="2800" b="0"/>
              <a:t>Limited functionality</a:t>
            </a:r>
          </a:p>
          <a:p>
            <a:r>
              <a:rPr lang="en-US" sz="2800" b="0"/>
              <a:t>Inflexible/simple  </a:t>
            </a:r>
          </a:p>
          <a:p>
            <a:endParaRPr lang="en-US" sz="2800" b="0"/>
          </a:p>
          <a:p>
            <a:r>
              <a:rPr lang="en-US" sz="2800" b="0"/>
              <a:t>Quick implementation</a:t>
            </a:r>
          </a:p>
          <a:p>
            <a:r>
              <a:rPr lang="en-US" sz="2800" b="0"/>
              <a:t>Auto updated </a:t>
            </a:r>
          </a:p>
        </p:txBody>
      </p:sp>
    </p:spTree>
    <p:extLst>
      <p:ext uri="{BB962C8B-B14F-4D97-AF65-F5344CB8AC3E}">
        <p14:creationId xmlns:p14="http://schemas.microsoft.com/office/powerpoint/2010/main" val="266287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9D1470-B8DB-4529-A291-68577DB94AA9}"/>
              </a:ext>
            </a:extLst>
          </p:cNvPr>
          <p:cNvSpPr>
            <a:spLocks noGrp="1"/>
          </p:cNvSpPr>
          <p:nvPr>
            <p:ph type="body" sz="quarter" idx="14"/>
          </p:nvPr>
        </p:nvSpPr>
        <p:spPr/>
        <p:txBody>
          <a:bodyPr lIns="91440" tIns="45720" rIns="91440" bIns="45720" anchor="t">
            <a:normAutofit fontScale="92500" lnSpcReduction="10000"/>
          </a:bodyPr>
          <a:lstStyle/>
          <a:p>
            <a:r>
              <a:rPr lang="en-US">
                <a:latin typeface="Segoe UI"/>
                <a:cs typeface="Segoe UI"/>
              </a:rPr>
              <a:t>How to simplify implementations? </a:t>
            </a:r>
            <a:endParaRPr lang="en-US"/>
          </a:p>
        </p:txBody>
      </p:sp>
      <p:sp>
        <p:nvSpPr>
          <p:cNvPr id="2" name="Text Placeholder 1">
            <a:extLst>
              <a:ext uri="{FF2B5EF4-FFF2-40B4-BE49-F238E27FC236}">
                <a16:creationId xmlns:a16="http://schemas.microsoft.com/office/drawing/2014/main" id="{CE550AA8-D88C-4B74-8673-AC0F09550734}"/>
              </a:ext>
            </a:extLst>
          </p:cNvPr>
          <p:cNvSpPr>
            <a:spLocks noGrp="1"/>
          </p:cNvSpPr>
          <p:nvPr>
            <p:ph type="body" sz="quarter" idx="15"/>
          </p:nvPr>
        </p:nvSpPr>
        <p:spPr/>
        <p:txBody>
          <a:bodyPr lIns="91440" tIns="45720" rIns="91440" bIns="45720" anchor="t"/>
          <a:lstStyle/>
          <a:p>
            <a:pPr marL="114300" indent="-342900">
              <a:buFont typeface="Arial" panose="020B0604020202020204" pitchFamily="34" charset="0"/>
              <a:buChar char="•"/>
            </a:pPr>
            <a:endParaRPr lang="en-US" sz="2800"/>
          </a:p>
          <a:p>
            <a:pPr marL="114300" indent="-342900">
              <a:buFont typeface="Arial" panose="020B0604020202020204" pitchFamily="34" charset="0"/>
              <a:buChar char="•"/>
            </a:pPr>
            <a:r>
              <a:rPr lang="en-US" sz="2800"/>
              <a:t>Tools </a:t>
            </a:r>
          </a:p>
          <a:p>
            <a:pPr marL="114300" indent="-342900">
              <a:buFont typeface="Arial" panose="020B0604020202020204" pitchFamily="34" charset="0"/>
              <a:buChar char="•"/>
            </a:pPr>
            <a:r>
              <a:rPr lang="en-US" sz="2800"/>
              <a:t>Methods </a:t>
            </a:r>
          </a:p>
          <a:p>
            <a:pPr marL="114300" indent="-342900">
              <a:buFont typeface="Arial" panose="020B0604020202020204" pitchFamily="34" charset="0"/>
              <a:buChar char="•"/>
            </a:pPr>
            <a:r>
              <a:rPr lang="en-US" sz="2800"/>
              <a:t>Packages </a:t>
            </a:r>
          </a:p>
          <a:p>
            <a:pPr marL="114300" indent="-342900">
              <a:buFont typeface="Arial" panose="020B0604020202020204" pitchFamily="34" charset="0"/>
              <a:buChar char="•"/>
            </a:pPr>
            <a:r>
              <a:rPr lang="en-US" sz="2800"/>
              <a:t>Scripts </a:t>
            </a:r>
          </a:p>
          <a:p>
            <a:pPr marL="114300" indent="-342900">
              <a:buFont typeface="Arial" panose="020B0604020202020204" pitchFamily="34" charset="0"/>
              <a:buChar char="•"/>
            </a:pPr>
            <a:r>
              <a:rPr lang="en-US" sz="2800"/>
              <a:t>Automation </a:t>
            </a:r>
          </a:p>
          <a:p>
            <a:pPr marL="114300" indent="-342900">
              <a:buFont typeface="Arial" panose="020B0604020202020204" pitchFamily="34" charset="0"/>
              <a:buChar char="•"/>
            </a:pPr>
            <a:r>
              <a:rPr lang="en-US" sz="2800"/>
              <a:t>Power platforms </a:t>
            </a:r>
          </a:p>
          <a:p>
            <a:pPr marL="114300" indent="-342900">
              <a:buFont typeface="Arial" panose="020B0604020202020204" pitchFamily="34" charset="0"/>
              <a:buChar char="•"/>
            </a:pPr>
            <a:r>
              <a:rPr lang="en-US" sz="2800" err="1">
                <a:latin typeface="Segoe UI"/>
                <a:cs typeface="Segoe UI"/>
              </a:rPr>
              <a:t>Ect</a:t>
            </a:r>
            <a:r>
              <a:rPr lang="en-US" sz="2800">
                <a:latin typeface="Segoe UI"/>
                <a:cs typeface="Segoe UI"/>
              </a:rPr>
              <a:t>. </a:t>
            </a:r>
          </a:p>
          <a:p>
            <a:pPr marL="114300" indent="-342900">
              <a:buFont typeface="Arial" panose="020B0604020202020204" pitchFamily="34" charset="0"/>
              <a:buChar char="•"/>
            </a:pPr>
            <a:endParaRPr lang="en-US" sz="2800"/>
          </a:p>
          <a:p>
            <a:endParaRPr lang="en-US"/>
          </a:p>
        </p:txBody>
      </p:sp>
      <p:pic>
        <p:nvPicPr>
          <p:cNvPr id="8" name="Picture Placeholder 7" descr="A picture containing text, person, working&#10;&#10;Description automatically generated">
            <a:extLst>
              <a:ext uri="{FF2B5EF4-FFF2-40B4-BE49-F238E27FC236}">
                <a16:creationId xmlns:a16="http://schemas.microsoft.com/office/drawing/2014/main" id="{01033228-D73F-192E-675D-D2054C48C09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808" r="1808"/>
          <a:stretch>
            <a:fillRect/>
          </a:stretch>
        </p:blipFill>
        <p:spPr/>
      </p:pic>
    </p:spTree>
    <p:extLst>
      <p:ext uri="{BB962C8B-B14F-4D97-AF65-F5344CB8AC3E}">
        <p14:creationId xmlns:p14="http://schemas.microsoft.com/office/powerpoint/2010/main" val="99322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iding a bicycle on a road&#10;&#10;Description automatically generated with medium confidence">
            <a:extLst>
              <a:ext uri="{FF2B5EF4-FFF2-40B4-BE49-F238E27FC236}">
                <a16:creationId xmlns:a16="http://schemas.microsoft.com/office/drawing/2014/main" id="{64146B9E-DAE3-66D6-D700-6AD9DF5A8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 y="0"/>
            <a:ext cx="12189512" cy="6858000"/>
          </a:xfrm>
          <a:prstGeom prst="rect">
            <a:avLst/>
          </a:prstGeom>
        </p:spPr>
      </p:pic>
      <p:sp>
        <p:nvSpPr>
          <p:cNvPr id="2" name="Text Placeholder 1">
            <a:extLst>
              <a:ext uri="{FF2B5EF4-FFF2-40B4-BE49-F238E27FC236}">
                <a16:creationId xmlns:a16="http://schemas.microsoft.com/office/drawing/2014/main" id="{4779743A-EFEF-4384-9E1E-28D01039DE35}"/>
              </a:ext>
            </a:extLst>
          </p:cNvPr>
          <p:cNvSpPr>
            <a:spLocks noGrp="1"/>
          </p:cNvSpPr>
          <p:nvPr>
            <p:ph type="body" sz="quarter" idx="13"/>
          </p:nvPr>
        </p:nvSpPr>
        <p:spPr>
          <a:xfrm>
            <a:off x="2109748" y="4879961"/>
            <a:ext cx="8562109" cy="2176870"/>
          </a:xfrm>
        </p:spPr>
        <p:txBody>
          <a:bodyPr lIns="91440" tIns="45720" rIns="91440" bIns="45720" anchor="t"/>
          <a:lstStyle/>
          <a:p>
            <a:endParaRPr lang="en-US" sz="4800" b="1">
              <a:solidFill>
                <a:schemeClr val="bg1"/>
              </a:solidFill>
              <a:latin typeface="Segoe UI"/>
              <a:cs typeface="Segoe UI"/>
            </a:endParaRPr>
          </a:p>
          <a:p>
            <a:r>
              <a:rPr lang="en-US" sz="6000" b="1">
                <a:solidFill>
                  <a:schemeClr val="bg1"/>
                </a:solidFill>
                <a:latin typeface="Segoe UI"/>
                <a:cs typeface="Segoe UI"/>
              </a:rPr>
              <a:t>Easier, Simpler, Faster </a:t>
            </a:r>
          </a:p>
        </p:txBody>
      </p:sp>
    </p:spTree>
    <p:extLst>
      <p:ext uri="{BB962C8B-B14F-4D97-AF65-F5344CB8AC3E}">
        <p14:creationId xmlns:p14="http://schemas.microsoft.com/office/powerpoint/2010/main" val="4064712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6E057-DB7B-4F84-96B8-62B4FD62F34D}"/>
              </a:ext>
            </a:extLst>
          </p:cNvPr>
          <p:cNvSpPr>
            <a:spLocks noGrp="1"/>
          </p:cNvSpPr>
          <p:nvPr>
            <p:ph type="body" sz="quarter" idx="12"/>
          </p:nvPr>
        </p:nvSpPr>
        <p:spPr/>
        <p:txBody>
          <a:bodyPr lIns="91440" tIns="45720" rIns="91440" bIns="45720" anchor="t"/>
          <a:lstStyle/>
          <a:p>
            <a:pPr indent="0"/>
            <a:r>
              <a:rPr lang="en-US"/>
              <a:t>Strategic approach </a:t>
            </a:r>
          </a:p>
          <a:p>
            <a:pPr marL="342900" indent="-342900">
              <a:buFont typeface="Arial" panose="020B0604020202020204" pitchFamily="34" charset="0"/>
              <a:buChar char="•"/>
            </a:pPr>
            <a:r>
              <a:rPr lang="en-US">
                <a:latin typeface="Segoe UI"/>
                <a:cs typeface="Segoe UI"/>
              </a:rPr>
              <a:t>Support partners</a:t>
            </a:r>
          </a:p>
          <a:p>
            <a:pPr marL="342900" indent="-342900">
              <a:buFont typeface="Arial" panose="020B0604020202020204" pitchFamily="34" charset="0"/>
              <a:buChar char="•"/>
            </a:pPr>
            <a:r>
              <a:rPr lang="en-US"/>
              <a:t>Ease implementation process </a:t>
            </a:r>
          </a:p>
          <a:p>
            <a:pPr indent="0"/>
            <a:endParaRPr lang="en-US"/>
          </a:p>
          <a:p>
            <a:pPr indent="0"/>
            <a:r>
              <a:rPr lang="en-US"/>
              <a:t>Different tools and methods </a:t>
            </a:r>
          </a:p>
          <a:p>
            <a:pPr marL="114300" indent="-342900">
              <a:buFont typeface="Arial" panose="020B0604020202020204" pitchFamily="34" charset="0"/>
              <a:buChar char="•"/>
            </a:pPr>
            <a:r>
              <a:rPr lang="en-US"/>
              <a:t>LS Central Implementation guide - LS Core  </a:t>
            </a:r>
          </a:p>
          <a:p>
            <a:pPr marL="114300" indent="-342900">
              <a:buFont typeface="Arial" panose="020B0604020202020204" pitchFamily="34" charset="0"/>
              <a:buChar char="•"/>
            </a:pPr>
            <a:r>
              <a:rPr lang="en-US"/>
              <a:t>Update service - Go Current</a:t>
            </a:r>
          </a:p>
          <a:p>
            <a:pPr marL="114300" indent="-342900">
              <a:buFont typeface="Arial" panose="020B0604020202020204" pitchFamily="34" charset="0"/>
              <a:buChar char="•"/>
            </a:pPr>
            <a:r>
              <a:rPr lang="en-US"/>
              <a:t>LS Migration tools  </a:t>
            </a:r>
          </a:p>
          <a:p>
            <a:pPr indent="0"/>
            <a:r>
              <a:rPr lang="en-US"/>
              <a:t> </a:t>
            </a:r>
          </a:p>
          <a:p>
            <a:endParaRPr lang="en-US"/>
          </a:p>
        </p:txBody>
      </p:sp>
      <p:sp>
        <p:nvSpPr>
          <p:cNvPr id="5" name="Text Placeholder 4">
            <a:extLst>
              <a:ext uri="{FF2B5EF4-FFF2-40B4-BE49-F238E27FC236}">
                <a16:creationId xmlns:a16="http://schemas.microsoft.com/office/drawing/2014/main" id="{173BA0A3-5708-4474-9792-6E5D4CE5B83C}"/>
              </a:ext>
            </a:extLst>
          </p:cNvPr>
          <p:cNvSpPr>
            <a:spLocks noGrp="1"/>
          </p:cNvSpPr>
          <p:nvPr>
            <p:ph type="body" sz="quarter" idx="14"/>
          </p:nvPr>
        </p:nvSpPr>
        <p:spPr/>
        <p:txBody>
          <a:bodyPr>
            <a:normAutofit fontScale="92500" lnSpcReduction="10000"/>
          </a:bodyPr>
          <a:lstStyle/>
          <a:p>
            <a:r>
              <a:rPr lang="en-US"/>
              <a:t>Investment from LS Retail</a:t>
            </a:r>
          </a:p>
        </p:txBody>
      </p:sp>
      <p:pic>
        <p:nvPicPr>
          <p:cNvPr id="7" name="Picture 6" descr="Graphical user interface, application&#10;&#10;Description automatically generated">
            <a:extLst>
              <a:ext uri="{FF2B5EF4-FFF2-40B4-BE49-F238E27FC236}">
                <a16:creationId xmlns:a16="http://schemas.microsoft.com/office/drawing/2014/main" id="{DBF08E61-C9A4-1CC6-2CB9-78461C757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860" y="2269310"/>
            <a:ext cx="5248939" cy="3008067"/>
          </a:xfrm>
          <a:prstGeom prst="rect">
            <a:avLst/>
          </a:prstGeom>
        </p:spPr>
      </p:pic>
      <p:pic>
        <p:nvPicPr>
          <p:cNvPr id="9" name="Picture 2" descr="Graphical user interface&#10;&#10;Description automatically generated">
            <a:extLst>
              <a:ext uri="{FF2B5EF4-FFF2-40B4-BE49-F238E27FC236}">
                <a16:creationId xmlns:a16="http://schemas.microsoft.com/office/drawing/2014/main" id="{7204A82F-A8E5-3787-5854-A18A5AA2CF98}"/>
              </a:ext>
            </a:extLst>
          </p:cNvPr>
          <p:cNvPicPr>
            <a:picLocks noChangeAspect="1"/>
          </p:cNvPicPr>
          <p:nvPr/>
        </p:nvPicPr>
        <p:blipFill>
          <a:blip r:embed="rId4"/>
          <a:stretch>
            <a:fillRect/>
          </a:stretch>
        </p:blipFill>
        <p:spPr>
          <a:xfrm>
            <a:off x="5359618" y="1708267"/>
            <a:ext cx="7484477" cy="4990289"/>
          </a:xfrm>
          <a:prstGeom prst="rect">
            <a:avLst/>
          </a:prstGeom>
        </p:spPr>
      </p:pic>
    </p:spTree>
    <p:extLst>
      <p:ext uri="{BB962C8B-B14F-4D97-AF65-F5344CB8AC3E}">
        <p14:creationId xmlns:p14="http://schemas.microsoft.com/office/powerpoint/2010/main" val="35115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8BE3F2-7547-42E1-9DFC-62E09953F1E4}"/>
              </a:ext>
            </a:extLst>
          </p:cNvPr>
          <p:cNvSpPr>
            <a:spLocks noGrp="1"/>
          </p:cNvSpPr>
          <p:nvPr>
            <p:ph type="body" sz="quarter" idx="13"/>
          </p:nvPr>
        </p:nvSpPr>
        <p:spPr>
          <a:prstGeom prst="rect">
            <a:avLst/>
          </a:prstGeom>
        </p:spPr>
        <p:txBody>
          <a:bodyPr lIns="91440" tIns="45720" rIns="91440" bIns="45720" anchor="t"/>
          <a:lstStyle/>
          <a:p>
            <a:pPr lvl="1"/>
            <a:r>
              <a:rPr lang="en-US" sz="2800" b="1">
                <a:latin typeface="Segoe UI"/>
                <a:cs typeface="Segoe UI"/>
              </a:rPr>
              <a:t>New customer </a:t>
            </a:r>
          </a:p>
          <a:p>
            <a:pPr marL="1028700" lvl="1" indent="-571500">
              <a:buFont typeface="Arial" panose="020B0604020202020204" pitchFamily="34" charset="0"/>
              <a:buChar char="•"/>
            </a:pPr>
            <a:endParaRPr lang="en-US" sz="3000">
              <a:latin typeface="Segoe UI"/>
              <a:cs typeface="Segoe UI"/>
            </a:endParaRPr>
          </a:p>
          <a:p>
            <a:r>
              <a:rPr lang="en-US" sz="3600">
                <a:latin typeface="Segoe UI"/>
                <a:cs typeface="Segoe UI"/>
              </a:rPr>
              <a:t>	</a:t>
            </a:r>
            <a:endParaRPr lang="en-US" sz="3600"/>
          </a:p>
          <a:p>
            <a:endParaRPr lang="en-US"/>
          </a:p>
        </p:txBody>
      </p:sp>
      <p:sp>
        <p:nvSpPr>
          <p:cNvPr id="3" name="Text Placeholder 2">
            <a:extLst>
              <a:ext uri="{FF2B5EF4-FFF2-40B4-BE49-F238E27FC236}">
                <a16:creationId xmlns:a16="http://schemas.microsoft.com/office/drawing/2014/main" id="{323F7772-378D-4477-9246-2CA147EE7021}"/>
              </a:ext>
            </a:extLst>
          </p:cNvPr>
          <p:cNvSpPr>
            <a:spLocks noGrp="1"/>
          </p:cNvSpPr>
          <p:nvPr>
            <p:ph type="body" sz="quarter" idx="11"/>
          </p:nvPr>
        </p:nvSpPr>
        <p:spPr/>
        <p:txBody>
          <a:bodyPr lIns="91440" tIns="45720" rIns="91440" bIns="45720" anchor="t">
            <a:normAutofit fontScale="92500" lnSpcReduction="10000"/>
          </a:bodyPr>
          <a:lstStyle/>
          <a:p>
            <a:r>
              <a:rPr lang="en-US">
                <a:latin typeface="Segoe UI"/>
                <a:cs typeface="Segoe UI"/>
              </a:rPr>
              <a:t>Each customer is different</a:t>
            </a:r>
            <a:endParaRPr lang="en-US"/>
          </a:p>
        </p:txBody>
      </p:sp>
      <p:pic>
        <p:nvPicPr>
          <p:cNvPr id="6" name="Picture 5" descr="Shape, circle&#10;&#10;Description automatically generated">
            <a:extLst>
              <a:ext uri="{FF2B5EF4-FFF2-40B4-BE49-F238E27FC236}">
                <a16:creationId xmlns:a16="http://schemas.microsoft.com/office/drawing/2014/main" id="{549DE63C-E7AF-D4A7-1CB6-C6724C61A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069" y="2753571"/>
            <a:ext cx="9505861" cy="1864040"/>
          </a:xfrm>
          <a:prstGeom prst="rect">
            <a:avLst/>
          </a:prstGeom>
        </p:spPr>
      </p:pic>
      <p:grpSp>
        <p:nvGrpSpPr>
          <p:cNvPr id="7" name="Group 6">
            <a:extLst>
              <a:ext uri="{FF2B5EF4-FFF2-40B4-BE49-F238E27FC236}">
                <a16:creationId xmlns:a16="http://schemas.microsoft.com/office/drawing/2014/main" id="{CFA90DD3-0623-CD47-DC35-FA9855521563}"/>
              </a:ext>
            </a:extLst>
          </p:cNvPr>
          <p:cNvGrpSpPr/>
          <p:nvPr/>
        </p:nvGrpSpPr>
        <p:grpSpPr>
          <a:xfrm>
            <a:off x="1733108" y="3486345"/>
            <a:ext cx="8910079" cy="400110"/>
            <a:chOff x="1733108" y="3496978"/>
            <a:chExt cx="8910079" cy="400110"/>
          </a:xfrm>
        </p:grpSpPr>
        <p:sp>
          <p:nvSpPr>
            <p:cNvPr id="11" name="TextBox 10">
              <a:extLst>
                <a:ext uri="{FF2B5EF4-FFF2-40B4-BE49-F238E27FC236}">
                  <a16:creationId xmlns:a16="http://schemas.microsoft.com/office/drawing/2014/main" id="{D6C60CEE-CE1C-6F19-13F0-B3586A777671}"/>
                </a:ext>
              </a:extLst>
            </p:cNvPr>
            <p:cNvSpPr txBox="1"/>
            <p:nvPr/>
          </p:nvSpPr>
          <p:spPr>
            <a:xfrm>
              <a:off x="1733108" y="3496978"/>
              <a:ext cx="77617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Time</a:t>
              </a:r>
              <a:endParaRPr lang="en-US" b="1">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49583EF-AD40-27D0-1ED7-60D778E1C4EA}"/>
                </a:ext>
              </a:extLst>
            </p:cNvPr>
            <p:cNvSpPr txBox="1"/>
            <p:nvPr/>
          </p:nvSpPr>
          <p:spPr>
            <a:xfrm>
              <a:off x="3439629" y="3496978"/>
              <a:ext cx="1355652"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Functions</a:t>
              </a:r>
              <a:endParaRPr lang="en-US" b="1">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038BAAE1-3207-9C39-F039-7939791ED32B}"/>
                </a:ext>
              </a:extLst>
            </p:cNvPr>
            <p:cNvSpPr txBox="1"/>
            <p:nvPr/>
          </p:nvSpPr>
          <p:spPr>
            <a:xfrm>
              <a:off x="5725188" y="3496978"/>
              <a:ext cx="67782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Size</a:t>
              </a:r>
              <a:endParaRPr lang="en-US" b="1">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94FD605E-C915-09CC-7228-5341CDE4262E}"/>
                </a:ext>
              </a:extLst>
            </p:cNvPr>
            <p:cNvSpPr txBox="1"/>
            <p:nvPr/>
          </p:nvSpPr>
          <p:spPr>
            <a:xfrm>
              <a:off x="7665629" y="3496978"/>
              <a:ext cx="776175"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Data</a:t>
              </a:r>
              <a:endParaRPr lang="en-US" b="1">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8BD4B03-14FF-1E6C-4859-FDE8FCE59FC0}"/>
                </a:ext>
              </a:extLst>
            </p:cNvPr>
            <p:cNvSpPr txBox="1"/>
            <p:nvPr/>
          </p:nvSpPr>
          <p:spPr>
            <a:xfrm>
              <a:off x="9552903" y="3496978"/>
              <a:ext cx="1090284"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Quality</a:t>
              </a:r>
              <a:endParaRPr lang="en-US" b="1">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382520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8BE3F2-7547-42E1-9DFC-62E09953F1E4}"/>
              </a:ext>
            </a:extLst>
          </p:cNvPr>
          <p:cNvSpPr>
            <a:spLocks noGrp="1"/>
          </p:cNvSpPr>
          <p:nvPr>
            <p:ph type="body" sz="quarter" idx="13"/>
          </p:nvPr>
        </p:nvSpPr>
        <p:spPr/>
        <p:txBody>
          <a:bodyPr lIns="91440" tIns="45720" rIns="91440" bIns="45720" anchor="t"/>
          <a:lstStyle/>
          <a:p>
            <a:pPr lvl="1"/>
            <a:endParaRPr lang="en-US" sz="3200">
              <a:latin typeface="Segoe UI"/>
              <a:cs typeface="Segoe UI"/>
            </a:endParaRPr>
          </a:p>
          <a:p>
            <a:pPr lvl="1"/>
            <a:r>
              <a:rPr lang="en-US" sz="3200">
                <a:latin typeface="Segoe UI"/>
                <a:cs typeface="Segoe UI"/>
              </a:rPr>
              <a:t>Customer on NAV, LS NAV or BC, LS Central </a:t>
            </a:r>
          </a:p>
          <a:p>
            <a:endParaRPr lang="en-US">
              <a:latin typeface="Segoe UI"/>
              <a:cs typeface="Segoe UI"/>
            </a:endParaRPr>
          </a:p>
          <a:p>
            <a:endParaRPr lang="en-US"/>
          </a:p>
          <a:p>
            <a:endParaRPr lang="en-US"/>
          </a:p>
        </p:txBody>
      </p:sp>
      <p:sp>
        <p:nvSpPr>
          <p:cNvPr id="3" name="Text Placeholder 2">
            <a:extLst>
              <a:ext uri="{FF2B5EF4-FFF2-40B4-BE49-F238E27FC236}">
                <a16:creationId xmlns:a16="http://schemas.microsoft.com/office/drawing/2014/main" id="{323F7772-378D-4477-9246-2CA147EE7021}"/>
              </a:ext>
            </a:extLst>
          </p:cNvPr>
          <p:cNvSpPr>
            <a:spLocks noGrp="1"/>
          </p:cNvSpPr>
          <p:nvPr>
            <p:ph type="body" sz="quarter" idx="11"/>
          </p:nvPr>
        </p:nvSpPr>
        <p:spPr/>
        <p:txBody>
          <a:bodyPr lIns="91440" tIns="45720" rIns="91440" bIns="45720" anchor="t">
            <a:normAutofit fontScale="92500" lnSpcReduction="10000"/>
          </a:bodyPr>
          <a:lstStyle/>
          <a:p>
            <a:r>
              <a:rPr lang="en-US">
                <a:latin typeface="Segoe UI"/>
                <a:cs typeface="Segoe UI"/>
              </a:rPr>
              <a:t>Each customer is different</a:t>
            </a:r>
            <a:endParaRPr lang="en-US"/>
          </a:p>
        </p:txBody>
      </p:sp>
      <p:graphicFrame>
        <p:nvGraphicFramePr>
          <p:cNvPr id="8" name="Diagram 7">
            <a:extLst>
              <a:ext uri="{FF2B5EF4-FFF2-40B4-BE49-F238E27FC236}">
                <a16:creationId xmlns:a16="http://schemas.microsoft.com/office/drawing/2014/main" id="{FD983551-4BD0-4D1A-94FC-8AFA21FBA423}"/>
              </a:ext>
            </a:extLst>
          </p:cNvPr>
          <p:cNvGraphicFramePr/>
          <p:nvPr>
            <p:extLst>
              <p:ext uri="{D42A27DB-BD31-4B8C-83A1-F6EECF244321}">
                <p14:modId xmlns:p14="http://schemas.microsoft.com/office/powerpoint/2010/main" val="385442995"/>
              </p:ext>
            </p:extLst>
          </p:nvPr>
        </p:nvGraphicFramePr>
        <p:xfrm>
          <a:off x="1307750" y="1448342"/>
          <a:ext cx="9260603" cy="4486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wheel&#10;&#10;Description automatically generated">
            <a:extLst>
              <a:ext uri="{FF2B5EF4-FFF2-40B4-BE49-F238E27FC236}">
                <a16:creationId xmlns:a16="http://schemas.microsoft.com/office/drawing/2014/main" id="{7407BA9D-BCAA-B731-1409-41802636790D}"/>
              </a:ext>
            </a:extLst>
          </p:cNvPr>
          <p:cNvPicPr>
            <a:picLocks noChangeAspect="1"/>
          </p:cNvPicPr>
          <p:nvPr/>
        </p:nvPicPr>
        <p:blipFill>
          <a:blip r:embed="rId8">
            <a:alphaModFix amt="85000"/>
            <a:extLst>
              <a:ext uri="{28A0092B-C50C-407E-A947-70E740481C1C}">
                <a14:useLocalDpi xmlns:a14="http://schemas.microsoft.com/office/drawing/2010/main" val="0"/>
              </a:ext>
            </a:extLst>
          </a:blip>
          <a:stretch>
            <a:fillRect/>
          </a:stretch>
        </p:blipFill>
        <p:spPr>
          <a:xfrm>
            <a:off x="991047" y="2941381"/>
            <a:ext cx="10221385" cy="2331453"/>
          </a:xfrm>
          <a:prstGeom prst="rect">
            <a:avLst/>
          </a:prstGeom>
        </p:spPr>
      </p:pic>
      <p:sp>
        <p:nvSpPr>
          <p:cNvPr id="6" name="TextBox 5">
            <a:extLst>
              <a:ext uri="{FF2B5EF4-FFF2-40B4-BE49-F238E27FC236}">
                <a16:creationId xmlns:a16="http://schemas.microsoft.com/office/drawing/2014/main" id="{4596FAA7-B5B6-2F14-591F-CF53C6B6CD9B}"/>
              </a:ext>
            </a:extLst>
          </p:cNvPr>
          <p:cNvSpPr txBox="1"/>
          <p:nvPr/>
        </p:nvSpPr>
        <p:spPr>
          <a:xfrm>
            <a:off x="1612156" y="3817435"/>
            <a:ext cx="113727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Version</a:t>
            </a:r>
            <a:endParaRPr lang="en-US" b="1">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116CED7-2868-82BC-6C22-01FF0B6EE45D}"/>
              </a:ext>
            </a:extLst>
          </p:cNvPr>
          <p:cNvSpPr txBox="1"/>
          <p:nvPr/>
        </p:nvSpPr>
        <p:spPr>
          <a:xfrm>
            <a:off x="3726268" y="3817435"/>
            <a:ext cx="877188"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Code</a:t>
            </a:r>
            <a:endParaRPr lang="en-US" b="1">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9361FA7F-5B62-D98A-F368-EC8E4BA74B87}"/>
              </a:ext>
            </a:extLst>
          </p:cNvPr>
          <p:cNvSpPr txBox="1"/>
          <p:nvPr/>
        </p:nvSpPr>
        <p:spPr>
          <a:xfrm>
            <a:off x="5757087" y="3828068"/>
            <a:ext cx="67782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Size</a:t>
            </a:r>
            <a:endParaRPr lang="en-US" b="1">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4F071408-4E76-BC5C-4D3A-00E40CB44ED1}"/>
              </a:ext>
            </a:extLst>
          </p:cNvPr>
          <p:cNvSpPr txBox="1"/>
          <p:nvPr/>
        </p:nvSpPr>
        <p:spPr>
          <a:xfrm>
            <a:off x="7665629" y="3806802"/>
            <a:ext cx="776175"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Data</a:t>
            </a:r>
            <a:endParaRPr lang="en-US" b="1">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C82E2B73-B12A-1409-77B5-94096A479E8F}"/>
              </a:ext>
            </a:extLst>
          </p:cNvPr>
          <p:cNvSpPr txBox="1"/>
          <p:nvPr/>
        </p:nvSpPr>
        <p:spPr>
          <a:xfrm>
            <a:off x="9552903" y="3806802"/>
            <a:ext cx="1090284"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Quality</a:t>
            </a:r>
            <a:endParaRPr lang="en-US"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26958041"/>
      </p:ext>
    </p:extLst>
  </p:cSld>
  <p:clrMapOvr>
    <a:masterClrMapping/>
  </p:clrMapOvr>
</p:sld>
</file>

<file path=ppt/theme/theme1.xml><?xml version="1.0" encoding="utf-8"?>
<a:theme xmlns:a="http://schemas.openxmlformats.org/drawingml/2006/main" name="cXiceland speak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248A5FC2-C250-F04A-B3A1-54BEE1DB7A2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X Presentation Template - 2022" id="{97399C7B-01ED-794E-BA63-726FE5C2AE53}" vid="{5DB94AF2-0520-6F41-A1C4-13724FFF57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A98A4A7C6CD941951C85B97EAF02B9" ma:contentTypeVersion="13" ma:contentTypeDescription="Create a new document." ma:contentTypeScope="" ma:versionID="927cf8ba55fe3dc478d5f1eab3986660">
  <xsd:schema xmlns:xsd="http://www.w3.org/2001/XMLSchema" xmlns:xs="http://www.w3.org/2001/XMLSchema" xmlns:p="http://schemas.microsoft.com/office/2006/metadata/properties" xmlns:ns3="533ca9cd-c846-4cf0-bc3f-68bfcec8a069" xmlns:ns4="70ed98d0-eded-4eb1-977d-5a790563bc08" targetNamespace="http://schemas.microsoft.com/office/2006/metadata/properties" ma:root="true" ma:fieldsID="302b52f6d061c0125cd4af6522a43a46" ns3:_="" ns4:_="">
    <xsd:import namespace="533ca9cd-c846-4cf0-bc3f-68bfcec8a069"/>
    <xsd:import namespace="70ed98d0-eded-4eb1-977d-5a790563bc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3ca9cd-c846-4cf0-bc3f-68bfcec8a0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d98d0-eded-4eb1-977d-5a790563bc0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04436D-901F-4BEA-9F56-518EB41DB3E6}">
  <ds:schemaRefs>
    <ds:schemaRef ds:uri="http://schemas.microsoft.com/sharepoint/v3/contenttype/forms"/>
  </ds:schemaRefs>
</ds:datastoreItem>
</file>

<file path=customXml/itemProps2.xml><?xml version="1.0" encoding="utf-8"?>
<ds:datastoreItem xmlns:ds="http://schemas.openxmlformats.org/officeDocument/2006/customXml" ds:itemID="{3C41F0B5-93FA-4FDF-AC46-E5224480046C}">
  <ds:schemaRefs>
    <ds:schemaRef ds:uri="http://schemas.openxmlformats.org/package/2006/metadata/core-properties"/>
    <ds:schemaRef ds:uri="533ca9cd-c846-4cf0-bc3f-68bfcec8a069"/>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70ed98d0-eded-4eb1-977d-5a790563bc08"/>
    <ds:schemaRef ds:uri="http://www.w3.org/XML/1998/namespace"/>
    <ds:schemaRef ds:uri="http://purl.org/dc/dcmitype/"/>
  </ds:schemaRefs>
</ds:datastoreItem>
</file>

<file path=customXml/itemProps3.xml><?xml version="1.0" encoding="utf-8"?>
<ds:datastoreItem xmlns:ds="http://schemas.openxmlformats.org/officeDocument/2006/customXml" ds:itemID="{88617DD0-FF43-4163-A93E-F2504AD908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3ca9cd-c846-4cf0-bc3f-68bfcec8a069"/>
    <ds:schemaRef ds:uri="70ed98d0-eded-4eb1-977d-5a790563b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667</Words>
  <Application>Microsoft Office PowerPoint</Application>
  <PresentationFormat>Widescreen</PresentationFormat>
  <Paragraphs>193</Paragraphs>
  <Slides>22</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Arial,Sans-Serif</vt:lpstr>
      <vt:lpstr>Calibri</vt:lpstr>
      <vt:lpstr>Segoe UI</vt:lpstr>
      <vt:lpstr>WordVisi_MSFontService</vt:lpstr>
      <vt:lpstr>cXiceland speaker slides</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Urdur Anna Bjornsdottir</dc:creator>
  <cp:lastModifiedBy>Bjorn Jonsson</cp:lastModifiedBy>
  <cp:revision>3</cp:revision>
  <dcterms:created xsi:type="dcterms:W3CDTF">2022-03-08T14:29:49Z</dcterms:created>
  <dcterms:modified xsi:type="dcterms:W3CDTF">2022-05-24T16:13:36Z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0x01010080A98A4A7C6CD941951C85B97EAF02B9</vt:lpwstr>
  </property>
</Properties>
</file>