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668" r:id="rId5"/>
    <p:sldMasterId id="2147483692" r:id="rId6"/>
  </p:sldMasterIdLst>
  <p:notesMasterIdLst>
    <p:notesMasterId r:id="rId10"/>
  </p:notesMasterIdLst>
  <p:sldIdLst>
    <p:sldId id="284" r:id="rId7"/>
    <p:sldId id="282" r:id="rId8"/>
    <p:sldId id="283" r:id="rId9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B80"/>
    <a:srgbClr val="94B465"/>
    <a:srgbClr val="323133"/>
    <a:srgbClr val="29B4A9"/>
    <a:srgbClr val="943267"/>
    <a:srgbClr val="361D5C"/>
    <a:srgbClr val="F6C36F"/>
    <a:srgbClr val="138890"/>
    <a:srgbClr val="F6C370"/>
    <a:srgbClr val="1D2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2245"/>
  </p:normalViewPr>
  <p:slideViewPr>
    <p:cSldViewPr snapToGrid="0">
      <p:cViewPr varScale="1">
        <p:scale>
          <a:sx n="82" d="100"/>
          <a:sy n="82" d="100"/>
        </p:scale>
        <p:origin x="16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orn Jonsson" userId="0ba677ab-dff8-4d69-911d-adef4ed2de49" providerId="ADAL" clId="{FBDC1306-FDFC-43C4-8090-C13614051F61}"/>
    <pc:docChg chg="custSel modSld">
      <pc:chgData name="Bjorn Jonsson" userId="0ba677ab-dff8-4d69-911d-adef4ed2de49" providerId="ADAL" clId="{FBDC1306-FDFC-43C4-8090-C13614051F61}" dt="2023-03-08T11:43:14.011" v="3" actId="368"/>
      <pc:docMkLst>
        <pc:docMk/>
      </pc:docMkLst>
      <pc:sldChg chg="modNotes">
        <pc:chgData name="Bjorn Jonsson" userId="0ba677ab-dff8-4d69-911d-adef4ed2de49" providerId="ADAL" clId="{FBDC1306-FDFC-43C4-8090-C13614051F61}" dt="2023-03-08T11:43:14.011" v="3" actId="368"/>
        <pc:sldMkLst>
          <pc:docMk/>
          <pc:sldMk cId="3579390636" sldId="282"/>
        </pc:sldMkLst>
      </pc:sldChg>
      <pc:sldChg chg="modNotes">
        <pc:chgData name="Bjorn Jonsson" userId="0ba677ab-dff8-4d69-911d-adef4ed2de49" providerId="ADAL" clId="{FBDC1306-FDFC-43C4-8090-C13614051F61}" dt="2023-03-08T11:43:14.003" v="1" actId="368"/>
        <pc:sldMkLst>
          <pc:docMk/>
          <pc:sldMk cId="2557539135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DEC9A-CDD7-7444-A8AE-8DCD4F945354}" type="datetimeFigureOut">
              <a:rPr lang="en-IS" smtClean="0"/>
              <a:t>03/08/2023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90AB4-EC00-4640-B8D3-36071AF3DE26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195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90AB4-EC00-4640-B8D3-36071AF3DE26}" type="slidenum">
              <a:rPr lang="en-IS" smtClean="0"/>
              <a:t>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83286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90AB4-EC00-4640-B8D3-36071AF3DE26}" type="slidenum">
              <a:rPr lang="en-IS" smtClean="0"/>
              <a:t>2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36265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CA7279-ED52-D80D-06B3-EF649AF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12BABA-51B5-E434-495A-10BB67609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022C95-D592-2E16-274F-A15E32DB1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7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DCC40-FD4A-B55F-0C25-288CF4E6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739D32-33B0-0BC0-D266-B998ECD16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4352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FC60F7-914B-007E-C7DF-1C2CA4A7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E2854-8547-45BC-0FC8-7EA7F2AE0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DF5CBD-0015-C5D0-E388-FAB9DFC8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364075-67F8-0499-DB64-26363AEDB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4259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C23E2F-20C6-393E-AA59-6FBBF7D75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65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81084D6-F991-95ED-154F-B8E09C80D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1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F930613-DED6-6796-1E5C-089647168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77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C0AED0D-41FA-4C7C-47EE-10DC61A02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6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57BA232-5815-F0EB-1378-2B927EC78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6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60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>
              <a:solidFill>
                <a:srgbClr val="323133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DBE5FD-79C5-FF75-FED6-59BD4F267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7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C9E10E-7FC2-7904-432A-C9DB2B5C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9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95AFFA-4029-6622-7B89-76E43F0D1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C519D1-59D0-96B2-FA55-6B31FB16D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9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8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3D94D2-11F8-0BB7-037B-5EDD8FB4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4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4EA735-FD69-A983-B0F8-1F6D7308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5AAF16D4-06EA-1EC2-6CCC-868C80676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51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94C0686-C7F5-3B63-B612-919E1562E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42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BC42A6-481F-8C61-983E-24F81E1F4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90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5FBF3C1-C896-38C5-A59B-B74ED1B99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17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4FCBB3A-9B11-C5B1-06DA-0DA7BEDA9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3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DB14FA-7509-EA1F-EAA4-4A7E0BB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F9FC8-67C0-D925-2EEF-6A02C4C4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image" Target="../media/image6.svg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9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4C19A-0357-F8C2-A1CB-FAA6583E37C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9F154-45FA-B773-BDF7-BE175E07F61B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07" r:id="rId5"/>
    <p:sldLayoutId id="2147483673" r:id="rId6"/>
    <p:sldLayoutId id="2147483674" r:id="rId7"/>
    <p:sldLayoutId id="2147483675" r:id="rId8"/>
    <p:sldLayoutId id="2147483676" r:id="rId9"/>
    <p:sldLayoutId id="2147483708" r:id="rId10"/>
    <p:sldLayoutId id="2147483677" r:id="rId11"/>
    <p:sldLayoutId id="2147483678" r:id="rId12"/>
    <p:sldLayoutId id="2147483679" r:id="rId13"/>
    <p:sldLayoutId id="2147483680" r:id="rId14"/>
    <p:sldLayoutId id="2147483709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676C9-CF98-086A-0B38-6B4EEA03177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95C1-875E-3529-235E-A1765AF8703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0" r:id="rId5"/>
    <p:sldLayoutId id="2147483697" r:id="rId6"/>
    <p:sldLayoutId id="2147483698" r:id="rId7"/>
    <p:sldLayoutId id="2147483699" r:id="rId8"/>
    <p:sldLayoutId id="2147483700" r:id="rId9"/>
    <p:sldLayoutId id="2147483711" r:id="rId10"/>
    <p:sldLayoutId id="2147483701" r:id="rId11"/>
    <p:sldLayoutId id="2147483702" r:id="rId12"/>
    <p:sldLayoutId id="2147483703" r:id="rId13"/>
    <p:sldLayoutId id="2147483704" r:id="rId14"/>
    <p:sldLayoutId id="2147483712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C1531E-9F28-1388-19D4-8FF033616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3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AF601E0-E9DA-B051-E6A2-A45723A5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316" y="-27000"/>
            <a:ext cx="12276632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9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C55D7FD-2921-0C17-F989-53AF900FA0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8000" y="-27000"/>
            <a:ext cx="12288001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0651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C7C91F1-C48C-234C-BF51-ED824C256445}" vid="{415176BE-B389-E34E-AD2B-4A1EB3CC4570}"/>
    </a:ext>
  </a:extLst>
</a:theme>
</file>

<file path=ppt/theme/theme2.xml><?xml version="1.0" encoding="utf-8"?>
<a:theme xmlns:a="http://schemas.openxmlformats.org/drawingml/2006/main" name="Purpl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C7C91F1-C48C-234C-BF51-ED824C256445}" vid="{EAACE596-F7C2-6445-9EA4-9D692D30D32D}"/>
    </a:ext>
  </a:extLst>
</a:theme>
</file>

<file path=ppt/theme/theme3.xml><?xml version="1.0" encoding="utf-8"?>
<a:theme xmlns:a="http://schemas.openxmlformats.org/drawingml/2006/main" name="Whit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C7C91F1-C48C-234C-BF51-ED824C256445}" vid="{B3B4BB24-3DA8-BB43-9BE8-A8B16446E47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525c2-d4eb-46fe-9b09-8f8634d7947d" xsi:nil="true"/>
    <lcf76f155ced4ddcb4097134ff3c332f xmlns="0ec22545-32f7-47c8-afbd-c0084660662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3" ma:contentTypeDescription="Create a new document." ma:contentTypeScope="" ma:versionID="9aca5eb1bfdd2e13153c7ab7c9c59fe1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2fc9f7f1d559baa33c354898c7e47fe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57A7F1-5E1F-453E-A92F-37B3E8CCB545}">
  <ds:schemaRefs>
    <ds:schemaRef ds:uri="http://schemas.openxmlformats.org/package/2006/metadata/core-properties"/>
    <ds:schemaRef ds:uri="a1a525c2-d4eb-46fe-9b09-8f8634d7947d"/>
    <ds:schemaRef ds:uri="0ec22545-32f7-47c8-afbd-c0084660662b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ECFE73-D925-4B1A-9AAD-970A3D599C4D}">
  <ds:schemaRefs>
    <ds:schemaRef ds:uri="0ec22545-32f7-47c8-afbd-c0084660662b"/>
    <ds:schemaRef ds:uri="a1a525c2-d4eb-46fe-9b09-8f8634d794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 Retail PowerPoint template</Template>
  <TotalTime>0</TotalTime>
  <Words>2</Words>
  <Application>Microsoft Office PowerPoint</Application>
  <PresentationFormat>Widescreen</PresentationFormat>
  <Paragraphs>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Segoe UI</vt:lpstr>
      <vt:lpstr>White slides</vt:lpstr>
      <vt:lpstr>Purple product slides</vt:lpstr>
      <vt:lpstr>White product slides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Ong</dc:creator>
  <cp:lastModifiedBy>Bjorn Jonsson</cp:lastModifiedBy>
  <cp:revision>10</cp:revision>
  <dcterms:created xsi:type="dcterms:W3CDTF">2023-02-27T11:35:16Z</dcterms:created>
  <dcterms:modified xsi:type="dcterms:W3CDTF">2023-03-08T11:43:24Z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  <property fmtid="{D5CDD505-2E9C-101B-9397-08002B2CF9AE}" pid="3" name="_dlc_DocIdItemGuid">
    <vt:lpwstr>c1ba7755-03e4-4373-a2c6-e3291bf0ac95</vt:lpwstr>
  </property>
  <property fmtid="{D5CDD505-2E9C-101B-9397-08002B2CF9AE}" pid="4" name="MediaServiceImageTags">
    <vt:lpwstr/>
  </property>
</Properties>
</file>