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4" r:id="rId8"/>
    <p:sldMasterId id="2147483740" r:id="rId9"/>
    <p:sldMasterId id="2147483747" r:id="rId10"/>
    <p:sldMasterId id="2147483763" r:id="rId11"/>
    <p:sldMasterId id="2147483770" r:id="rId12"/>
    <p:sldMasterId id="2147483784" r:id="rId13"/>
  </p:sldMasterIdLst>
  <p:notesMasterIdLst>
    <p:notesMasterId r:id="rId41"/>
  </p:notesMasterIdLst>
  <p:sldIdLst>
    <p:sldId id="280" r:id="rId14"/>
    <p:sldId id="299" r:id="rId15"/>
    <p:sldId id="284" r:id="rId16"/>
    <p:sldId id="291" r:id="rId17"/>
    <p:sldId id="2146845787" r:id="rId18"/>
    <p:sldId id="292" r:id="rId19"/>
    <p:sldId id="2146845788" r:id="rId20"/>
    <p:sldId id="294" r:id="rId21"/>
    <p:sldId id="2146845789" r:id="rId22"/>
    <p:sldId id="293" r:id="rId23"/>
    <p:sldId id="2146845790" r:id="rId24"/>
    <p:sldId id="2146845791" r:id="rId25"/>
    <p:sldId id="287" r:id="rId26"/>
    <p:sldId id="295" r:id="rId27"/>
    <p:sldId id="2146845792" r:id="rId28"/>
    <p:sldId id="296" r:id="rId29"/>
    <p:sldId id="2146845793" r:id="rId30"/>
    <p:sldId id="297" r:id="rId31"/>
    <p:sldId id="2146845794" r:id="rId32"/>
    <p:sldId id="298" r:id="rId33"/>
    <p:sldId id="2146845795" r:id="rId34"/>
    <p:sldId id="314" r:id="rId35"/>
    <p:sldId id="304" r:id="rId36"/>
    <p:sldId id="315" r:id="rId37"/>
    <p:sldId id="2146845796" r:id="rId38"/>
    <p:sldId id="419" r:id="rId39"/>
    <p:sldId id="2146845797" r:id="rId4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80"/>
            <p14:sldId id="299"/>
            <p14:sldId id="284"/>
            <p14:sldId id="291"/>
            <p14:sldId id="2146845787"/>
            <p14:sldId id="292"/>
            <p14:sldId id="2146845788"/>
            <p14:sldId id="294"/>
            <p14:sldId id="2146845789"/>
            <p14:sldId id="293"/>
            <p14:sldId id="2146845790"/>
            <p14:sldId id="2146845791"/>
            <p14:sldId id="287"/>
            <p14:sldId id="295"/>
            <p14:sldId id="2146845792"/>
            <p14:sldId id="296"/>
            <p14:sldId id="2146845793"/>
            <p14:sldId id="297"/>
            <p14:sldId id="2146845794"/>
            <p14:sldId id="298"/>
            <p14:sldId id="2146845795"/>
            <p14:sldId id="314"/>
            <p14:sldId id="304"/>
            <p14:sldId id="315"/>
            <p14:sldId id="2146845796"/>
            <p14:sldId id="419"/>
            <p14:sldId id="2146845797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D5C"/>
    <a:srgbClr val="27B1A6"/>
    <a:srgbClr val="D3A04A"/>
    <a:srgbClr val="761449"/>
    <a:srgbClr val="323133"/>
    <a:srgbClr val="29B4A9"/>
    <a:srgbClr val="943267"/>
    <a:srgbClr val="F6C36F"/>
    <a:srgbClr val="138890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42" autoAdjust="0"/>
    <p:restoredTop sz="78299" autoAdjust="0"/>
  </p:normalViewPr>
  <p:slideViewPr>
    <p:cSldViewPr snapToGrid="0" snapToObjects="1">
      <p:cViewPr varScale="1">
        <p:scale>
          <a:sx n="72" d="100"/>
          <a:sy n="72" d="100"/>
        </p:scale>
        <p:origin x="4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dur Olafsson" userId="35673f1e-1533-427a-a84f-da77feac3cd7" providerId="ADAL" clId="{1679FFF8-93FC-2C48-8AB0-7FE0E3DAC6E3}"/>
    <pc:docChg chg="addSld delSld modSld modSection">
      <pc:chgData name="Hordur Olafsson" userId="35673f1e-1533-427a-a84f-da77feac3cd7" providerId="ADAL" clId="{1679FFF8-93FC-2C48-8AB0-7FE0E3DAC6E3}" dt="2023-05-10T13:11:11.761" v="290" actId="1076"/>
      <pc:docMkLst>
        <pc:docMk/>
      </pc:docMkLst>
      <pc:sldChg chg="del">
        <pc:chgData name="Hordur Olafsson" userId="35673f1e-1533-427a-a84f-da77feac3cd7" providerId="ADAL" clId="{1679FFF8-93FC-2C48-8AB0-7FE0E3DAC6E3}" dt="2023-05-10T12:57:16.129" v="0" actId="2696"/>
        <pc:sldMkLst>
          <pc:docMk/>
          <pc:sldMk cId="3990627660" sldId="256"/>
        </pc:sldMkLst>
      </pc:sldChg>
      <pc:sldChg chg="del">
        <pc:chgData name="Hordur Olafsson" userId="35673f1e-1533-427a-a84f-da77feac3cd7" providerId="ADAL" clId="{1679FFF8-93FC-2C48-8AB0-7FE0E3DAC6E3}" dt="2023-05-10T13:03:52.520" v="287" actId="2696"/>
        <pc:sldMkLst>
          <pc:docMk/>
          <pc:sldMk cId="1881244884" sldId="257"/>
        </pc:sldMkLst>
      </pc:sldChg>
      <pc:sldChg chg="modSp add mod">
        <pc:chgData name="Hordur Olafsson" userId="35673f1e-1533-427a-a84f-da77feac3cd7" providerId="ADAL" clId="{1679FFF8-93FC-2C48-8AB0-7FE0E3DAC6E3}" dt="2023-05-10T13:11:11.761" v="290" actId="1076"/>
        <pc:sldMkLst>
          <pc:docMk/>
          <pc:sldMk cId="1823052831" sldId="280"/>
        </pc:sldMkLst>
        <pc:spChg chg="mod">
          <ac:chgData name="Hordur Olafsson" userId="35673f1e-1533-427a-a84f-da77feac3cd7" providerId="ADAL" clId="{1679FFF8-93FC-2C48-8AB0-7FE0E3DAC6E3}" dt="2023-05-10T12:57:58.357" v="44" actId="404"/>
          <ac:spMkLst>
            <pc:docMk/>
            <pc:sldMk cId="1823052831" sldId="280"/>
            <ac:spMk id="2" creationId="{01B83CFD-FB9F-8AC1-455F-967A2E52F23D}"/>
          </ac:spMkLst>
        </pc:spChg>
        <pc:spChg chg="mod">
          <ac:chgData name="Hordur Olafsson" userId="35673f1e-1533-427a-a84f-da77feac3cd7" providerId="ADAL" clId="{1679FFF8-93FC-2C48-8AB0-7FE0E3DAC6E3}" dt="2023-05-10T13:11:11.761" v="290" actId="1076"/>
          <ac:spMkLst>
            <pc:docMk/>
            <pc:sldMk cId="1823052831" sldId="280"/>
            <ac:spMk id="3" creationId="{C8106B22-AEE6-1101-7B60-888ED107A5DE}"/>
          </ac:spMkLst>
        </pc:spChg>
        <pc:spChg chg="mod">
          <ac:chgData name="Hordur Olafsson" userId="35673f1e-1533-427a-a84f-da77feac3cd7" providerId="ADAL" clId="{1679FFF8-93FC-2C48-8AB0-7FE0E3DAC6E3}" dt="2023-05-10T13:11:11.761" v="290" actId="1076"/>
          <ac:spMkLst>
            <pc:docMk/>
            <pc:sldMk cId="1823052831" sldId="280"/>
            <ac:spMk id="4" creationId="{64AA5201-39AD-DB60-7F77-C04E171C04A1}"/>
          </ac:spMkLst>
        </pc:spChg>
      </pc:sldChg>
      <pc:sldChg chg="del">
        <pc:chgData name="Hordur Olafsson" userId="35673f1e-1533-427a-a84f-da77feac3cd7" providerId="ADAL" clId="{1679FFF8-93FC-2C48-8AB0-7FE0E3DAC6E3}" dt="2023-05-10T12:59:00.378" v="89" actId="2696"/>
        <pc:sldMkLst>
          <pc:docMk/>
          <pc:sldMk cId="3843377428" sldId="282"/>
        </pc:sldMkLst>
      </pc:sldChg>
      <pc:sldChg chg="modSp add mod">
        <pc:chgData name="Hordur Olafsson" userId="35673f1e-1533-427a-a84f-da77feac3cd7" providerId="ADAL" clId="{1679FFF8-93FC-2C48-8AB0-7FE0E3DAC6E3}" dt="2023-05-10T13:03:40.736" v="275" actId="20577"/>
        <pc:sldMkLst>
          <pc:docMk/>
          <pc:sldMk cId="364034780" sldId="286"/>
        </pc:sldMkLst>
        <pc:spChg chg="mod">
          <ac:chgData name="Hordur Olafsson" userId="35673f1e-1533-427a-a84f-da77feac3cd7" providerId="ADAL" clId="{1679FFF8-93FC-2C48-8AB0-7FE0E3DAC6E3}" dt="2023-05-10T13:03:40.736" v="275" actId="20577"/>
          <ac:spMkLst>
            <pc:docMk/>
            <pc:sldMk cId="364034780" sldId="286"/>
            <ac:spMk id="2" creationId="{DC048C12-AF4E-59DE-2086-14E86A2EA711}"/>
          </ac:spMkLst>
        </pc:spChg>
      </pc:sldChg>
      <pc:sldChg chg="del">
        <pc:chgData name="Hordur Olafsson" userId="35673f1e-1533-427a-a84f-da77feac3cd7" providerId="ADAL" clId="{1679FFF8-93FC-2C48-8AB0-7FE0E3DAC6E3}" dt="2023-05-10T13:03:51.972" v="286" actId="2696"/>
        <pc:sldMkLst>
          <pc:docMk/>
          <pc:sldMk cId="3520528644" sldId="288"/>
        </pc:sldMkLst>
      </pc:sldChg>
      <pc:sldChg chg="modSp mod modShow">
        <pc:chgData name="Hordur Olafsson" userId="35673f1e-1533-427a-a84f-da77feac3cd7" providerId="ADAL" clId="{1679FFF8-93FC-2C48-8AB0-7FE0E3DAC6E3}" dt="2023-05-10T13:01:03.488" v="150" actId="20577"/>
        <pc:sldMkLst>
          <pc:docMk/>
          <pc:sldMk cId="554137253" sldId="291"/>
        </pc:sldMkLst>
        <pc:spChg chg="mod">
          <ac:chgData name="Hordur Olafsson" userId="35673f1e-1533-427a-a84f-da77feac3cd7" providerId="ADAL" clId="{1679FFF8-93FC-2C48-8AB0-7FE0E3DAC6E3}" dt="2023-05-10T13:01:03.488" v="150" actId="20577"/>
          <ac:spMkLst>
            <pc:docMk/>
            <pc:sldMk cId="554137253" sldId="291"/>
            <ac:spMk id="4" creationId="{12130D84-29CF-6650-4765-B83EF56B9826}"/>
          </ac:spMkLst>
        </pc:spChg>
      </pc:sldChg>
      <pc:sldChg chg="modSp mod">
        <pc:chgData name="Hordur Olafsson" userId="35673f1e-1533-427a-a84f-da77feac3cd7" providerId="ADAL" clId="{1679FFF8-93FC-2C48-8AB0-7FE0E3DAC6E3}" dt="2023-05-10T13:01:13.894" v="167" actId="20577"/>
        <pc:sldMkLst>
          <pc:docMk/>
          <pc:sldMk cId="617867281" sldId="292"/>
        </pc:sldMkLst>
        <pc:spChg chg="mod">
          <ac:chgData name="Hordur Olafsson" userId="35673f1e-1533-427a-a84f-da77feac3cd7" providerId="ADAL" clId="{1679FFF8-93FC-2C48-8AB0-7FE0E3DAC6E3}" dt="2023-05-10T13:01:13.894" v="167" actId="20577"/>
          <ac:spMkLst>
            <pc:docMk/>
            <pc:sldMk cId="617867281" sldId="292"/>
            <ac:spMk id="4" creationId="{12130D84-29CF-6650-4765-B83EF56B9826}"/>
          </ac:spMkLst>
        </pc:spChg>
      </pc:sldChg>
      <pc:sldChg chg="modSp mod">
        <pc:chgData name="Hordur Olafsson" userId="35673f1e-1533-427a-a84f-da77feac3cd7" providerId="ADAL" clId="{1679FFF8-93FC-2C48-8AB0-7FE0E3DAC6E3}" dt="2023-05-10T13:01:48.154" v="215" actId="20577"/>
        <pc:sldMkLst>
          <pc:docMk/>
          <pc:sldMk cId="4113230401" sldId="293"/>
        </pc:sldMkLst>
        <pc:spChg chg="mod">
          <ac:chgData name="Hordur Olafsson" userId="35673f1e-1533-427a-a84f-da77feac3cd7" providerId="ADAL" clId="{1679FFF8-93FC-2C48-8AB0-7FE0E3DAC6E3}" dt="2023-05-10T13:01:48.154" v="215" actId="20577"/>
          <ac:spMkLst>
            <pc:docMk/>
            <pc:sldMk cId="4113230401" sldId="293"/>
            <ac:spMk id="4" creationId="{12130D84-29CF-6650-4765-B83EF56B9826}"/>
          </ac:spMkLst>
        </pc:spChg>
      </pc:sldChg>
      <pc:sldChg chg="modSp mod">
        <pc:chgData name="Hordur Olafsson" userId="35673f1e-1533-427a-a84f-da77feac3cd7" providerId="ADAL" clId="{1679FFF8-93FC-2C48-8AB0-7FE0E3DAC6E3}" dt="2023-05-10T13:01:36.304" v="190" actId="20577"/>
        <pc:sldMkLst>
          <pc:docMk/>
          <pc:sldMk cId="1914182268" sldId="294"/>
        </pc:sldMkLst>
        <pc:spChg chg="mod">
          <ac:chgData name="Hordur Olafsson" userId="35673f1e-1533-427a-a84f-da77feac3cd7" providerId="ADAL" clId="{1679FFF8-93FC-2C48-8AB0-7FE0E3DAC6E3}" dt="2023-05-10T13:01:36.304" v="190" actId="20577"/>
          <ac:spMkLst>
            <pc:docMk/>
            <pc:sldMk cId="1914182268" sldId="294"/>
            <ac:spMk id="4" creationId="{12130D84-29CF-6650-4765-B83EF56B9826}"/>
          </ac:spMkLst>
        </pc:spChg>
      </pc:sldChg>
      <pc:sldChg chg="modSp mod">
        <pc:chgData name="Hordur Olafsson" userId="35673f1e-1533-427a-a84f-da77feac3cd7" providerId="ADAL" clId="{1679FFF8-93FC-2C48-8AB0-7FE0E3DAC6E3}" dt="2023-05-10T13:03:09.574" v="264" actId="20577"/>
        <pc:sldMkLst>
          <pc:docMk/>
          <pc:sldMk cId="4114469270" sldId="304"/>
        </pc:sldMkLst>
        <pc:spChg chg="mod">
          <ac:chgData name="Hordur Olafsson" userId="35673f1e-1533-427a-a84f-da77feac3cd7" providerId="ADAL" clId="{1679FFF8-93FC-2C48-8AB0-7FE0E3DAC6E3}" dt="2023-05-10T13:03:09.574" v="264" actId="20577"/>
          <ac:spMkLst>
            <pc:docMk/>
            <pc:sldMk cId="4114469270" sldId="304"/>
            <ac:spMk id="4" creationId="{12130D84-29CF-6650-4765-B83EF56B9826}"/>
          </ac:spMkLst>
        </pc:spChg>
      </pc:sldChg>
      <pc:sldChg chg="modSp mod">
        <pc:chgData name="Hordur Olafsson" userId="35673f1e-1533-427a-a84f-da77feac3cd7" providerId="ADAL" clId="{1679FFF8-93FC-2C48-8AB0-7FE0E3DAC6E3}" dt="2023-05-10T13:00:33.113" v="132" actId="1076"/>
        <pc:sldMkLst>
          <pc:docMk/>
          <pc:sldMk cId="236195682" sldId="2146845787"/>
        </pc:sldMkLst>
        <pc:spChg chg="mod">
          <ac:chgData name="Hordur Olafsson" userId="35673f1e-1533-427a-a84f-da77feac3cd7" providerId="ADAL" clId="{1679FFF8-93FC-2C48-8AB0-7FE0E3DAC6E3}" dt="2023-05-10T13:00:04.462" v="129" actId="20577"/>
          <ac:spMkLst>
            <pc:docMk/>
            <pc:sldMk cId="236195682" sldId="2146845787"/>
            <ac:spMk id="10" creationId="{059307E8-A8CE-14B4-39C6-2A4E077E1BFD}"/>
          </ac:spMkLst>
        </pc:spChg>
        <pc:picChg chg="mod">
          <ac:chgData name="Hordur Olafsson" userId="35673f1e-1533-427a-a84f-da77feac3cd7" providerId="ADAL" clId="{1679FFF8-93FC-2C48-8AB0-7FE0E3DAC6E3}" dt="2023-05-10T13:00:26.601" v="130" actId="14826"/>
          <ac:picMkLst>
            <pc:docMk/>
            <pc:sldMk cId="236195682" sldId="2146845787"/>
            <ac:picMk id="6" creationId="{4C860D8A-36BF-F665-E0BB-45C33420120B}"/>
          </ac:picMkLst>
        </pc:picChg>
        <pc:picChg chg="mod">
          <ac:chgData name="Hordur Olafsson" userId="35673f1e-1533-427a-a84f-da77feac3cd7" providerId="ADAL" clId="{1679FFF8-93FC-2C48-8AB0-7FE0E3DAC6E3}" dt="2023-05-10T13:00:33.113" v="132" actId="1076"/>
          <ac:picMkLst>
            <pc:docMk/>
            <pc:sldMk cId="236195682" sldId="2146845787"/>
            <ac:picMk id="12" creationId="{FF71393D-9B20-1145-6A1D-91B4B3B7B133}"/>
          </ac:picMkLst>
        </pc:picChg>
        <pc:picChg chg="mod">
          <ac:chgData name="Hordur Olafsson" userId="35673f1e-1533-427a-a84f-da77feac3cd7" providerId="ADAL" clId="{1679FFF8-93FC-2C48-8AB0-7FE0E3DAC6E3}" dt="2023-05-10T13:00:33.113" v="132" actId="1076"/>
          <ac:picMkLst>
            <pc:docMk/>
            <pc:sldMk cId="236195682" sldId="2146845787"/>
            <ac:picMk id="14" creationId="{A92A442A-03A1-C0AE-A9B0-58A57D70B381}"/>
          </ac:picMkLst>
        </pc:picChg>
        <pc:picChg chg="mod">
          <ac:chgData name="Hordur Olafsson" userId="35673f1e-1533-427a-a84f-da77feac3cd7" providerId="ADAL" clId="{1679FFF8-93FC-2C48-8AB0-7FE0E3DAC6E3}" dt="2023-05-10T13:00:33.113" v="132" actId="1076"/>
          <ac:picMkLst>
            <pc:docMk/>
            <pc:sldMk cId="236195682" sldId="2146845787"/>
            <ac:picMk id="31" creationId="{530B503C-8EA7-2BA4-9C27-DFC9E19677BE}"/>
          </ac:picMkLst>
        </pc:picChg>
        <pc:cxnChg chg="mod">
          <ac:chgData name="Hordur Olafsson" userId="35673f1e-1533-427a-a84f-da77feac3cd7" providerId="ADAL" clId="{1679FFF8-93FC-2C48-8AB0-7FE0E3DAC6E3}" dt="2023-05-10T13:00:33.113" v="132" actId="1076"/>
          <ac:cxnSpMkLst>
            <pc:docMk/>
            <pc:sldMk cId="236195682" sldId="2146845787"/>
            <ac:cxnSpMk id="32" creationId="{4DC0056C-EA85-0243-DEA6-57477A61A8BF}"/>
          </ac:cxnSpMkLst>
        </pc:cxnChg>
      </pc:sldChg>
      <pc:sldChg chg="modSp add mod">
        <pc:chgData name="Hordur Olafsson" userId="35673f1e-1533-427a-a84f-da77feac3cd7" providerId="ADAL" clId="{1679FFF8-93FC-2C48-8AB0-7FE0E3DAC6E3}" dt="2023-05-10T13:03:48.829" v="285" actId="20577"/>
        <pc:sldMkLst>
          <pc:docMk/>
          <pc:sldMk cId="3681829188" sldId="2146845797"/>
        </pc:sldMkLst>
        <pc:spChg chg="mod">
          <ac:chgData name="Hordur Olafsson" userId="35673f1e-1533-427a-a84f-da77feac3cd7" providerId="ADAL" clId="{1679FFF8-93FC-2C48-8AB0-7FE0E3DAC6E3}" dt="2023-05-10T13:03:48.829" v="285" actId="20577"/>
          <ac:spMkLst>
            <pc:docMk/>
            <pc:sldMk cId="3681829188" sldId="2146845797"/>
            <ac:spMk id="2" creationId="{3ABA0AA2-3CF5-6136-C27A-DDB2B0715F46}"/>
          </ac:spMkLst>
        </pc:spChg>
      </pc:sldChg>
    </pc:docChg>
  </pc:docChgLst>
  <pc:docChgLst>
    <pc:chgData name="Bjorn Jonsson" userId="0ba677ab-dff8-4d69-911d-adef4ed2de49" providerId="ADAL" clId="{488FD340-CE7A-4079-AA57-D328ECA8D6D7}"/>
    <pc:docChg chg="delSld modSection">
      <pc:chgData name="Bjorn Jonsson" userId="0ba677ab-dff8-4d69-911d-adef4ed2de49" providerId="ADAL" clId="{488FD340-CE7A-4079-AA57-D328ECA8D6D7}" dt="2023-05-22T13:09:38.769" v="0" actId="47"/>
      <pc:docMkLst>
        <pc:docMk/>
      </pc:docMkLst>
      <pc:sldChg chg="del">
        <pc:chgData name="Bjorn Jonsson" userId="0ba677ab-dff8-4d69-911d-adef4ed2de49" providerId="ADAL" clId="{488FD340-CE7A-4079-AA57-D328ECA8D6D7}" dt="2023-05-22T13:09:38.769" v="0" actId="47"/>
        <pc:sldMkLst>
          <pc:docMk/>
          <pc:sldMk cId="364034780" sldId="286"/>
        </pc:sldMkLst>
      </pc:sldChg>
      <pc:sldMasterChg chg="delSldLayout">
        <pc:chgData name="Bjorn Jonsson" userId="0ba677ab-dff8-4d69-911d-adef4ed2de49" providerId="ADAL" clId="{488FD340-CE7A-4079-AA57-D328ECA8D6D7}" dt="2023-05-22T13:09:38.769" v="0" actId="47"/>
        <pc:sldMasterMkLst>
          <pc:docMk/>
          <pc:sldMasterMk cId="3491771721" sldId="2147483747"/>
        </pc:sldMasterMkLst>
        <pc:sldLayoutChg chg="del">
          <pc:chgData name="Bjorn Jonsson" userId="0ba677ab-dff8-4d69-911d-adef4ed2de49" providerId="ADAL" clId="{488FD340-CE7A-4079-AA57-D328ECA8D6D7}" dt="2023-05-22T13:09:38.769" v="0" actId="47"/>
          <pc:sldLayoutMkLst>
            <pc:docMk/>
            <pc:sldMasterMk cId="3491771721" sldId="2147483747"/>
            <pc:sldLayoutMk cId="3479938640" sldId="2147483801"/>
          </pc:sldLayoutMkLst>
        </pc:sldLayoutChg>
      </pc:sldMasterChg>
    </pc:docChg>
  </pc:docChgLst>
  <pc:docChgLst>
    <pc:chgData name="Petur Þ. Sigurdsson" userId="b51620a9-a6bc-43cc-8d20-2596b195e64d" providerId="ADAL" clId="{62C11837-70E8-4FAF-B803-0DC2E39CE633}"/>
    <pc:docChg chg="modSld">
      <pc:chgData name="Petur Þ. Sigurdsson" userId="b51620a9-a6bc-43cc-8d20-2596b195e64d" providerId="ADAL" clId="{62C11837-70E8-4FAF-B803-0DC2E39CE633}" dt="2023-05-07T02:45:34.153" v="0" actId="6549"/>
      <pc:docMkLst>
        <pc:docMk/>
      </pc:docMkLst>
      <pc:sldChg chg="modNotesTx">
        <pc:chgData name="Petur Þ. Sigurdsson" userId="b51620a9-a6bc-43cc-8d20-2596b195e64d" providerId="ADAL" clId="{62C11837-70E8-4FAF-B803-0DC2E39CE633}" dt="2023-05-07T02:45:34.153" v="0" actId="6549"/>
        <pc:sldMkLst>
          <pc:docMk/>
          <pc:sldMk cId="2650196045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97E98-810A-43C1-9343-910933B49CC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890AB-40C3-4944-BC65-2BF8CE83F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9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62223-0355-4B4E-A9EF-626E51EA1C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4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01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2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62223-0355-4B4E-A9EF-626E51EA1C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45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36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85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73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0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55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29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6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62223-0355-4B4E-A9EF-626E51EA1C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53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43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63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765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53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920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8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7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62223-0355-4B4E-A9EF-626E51EA1C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37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6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62223-0355-4B4E-A9EF-626E51EA1C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65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98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890AB-40C3-4944-BC65-2BF8CE83FD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78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8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8.sv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1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4.sv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16723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8704DF-215B-729F-F582-4A518B6A9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421B74-AD8B-C825-4749-F6C1A8A929A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FBE8F-B45D-135E-E25E-0A44BECB3A07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E18AA-26AA-CE8A-2A5F-DB1E31AB64C0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EF9E8-DE02-6691-4582-C5F1F3FE5726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3179880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81228-DEE2-41A5-2DC1-F9F234C9B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39" y="1785"/>
            <a:ext cx="12180721" cy="6854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9D16A6-9387-FFFC-6C1B-E3E930CCEACC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6E7BBE-B147-CC6A-B153-36DDBEFF43FB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79D6A5-7947-910A-FC3F-70B23EFAEF17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483BD-FC6C-1670-B5D9-77EF994ECB68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261674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F5B02-A261-4D59-EE5B-0CA9B788C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10" y="1785"/>
            <a:ext cx="12174378" cy="6854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5F63E-1359-545C-8F7D-BD9734045E2B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1A35C-0409-C8F5-BE7D-62394360C83D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46079-5AC6-BD2B-7171-83F62C7F4635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3D7B-7B84-2FB6-0652-532A1676BAE3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548817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286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672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218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279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158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110017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5974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515669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407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7396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332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220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3821292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73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1110144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8127630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48631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909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317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41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768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5406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1306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921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838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336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4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1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1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74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173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9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8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2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1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9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2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1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4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3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28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6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6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5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99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3467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7186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73825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90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7624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7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885146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039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585196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51979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323447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0792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6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2523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16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44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51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131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032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214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13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821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28252275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0128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181063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9DAFF-2B80-F7AA-21A3-B0D0DC684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049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C122C-B9E5-986E-7105-099F2B7C7C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70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75B31-9E75-A83C-6EB4-25CAF84133B4}"/>
              </a:ext>
            </a:extLst>
          </p:cNvPr>
          <p:cNvSpPr txBox="1"/>
          <p:nvPr userDrawn="1"/>
        </p:nvSpPr>
        <p:spPr>
          <a:xfrm>
            <a:off x="6838122" y="2721114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A49E-7933-7288-7BBB-2AC6F2F12F5A}"/>
              </a:ext>
            </a:extLst>
          </p:cNvPr>
          <p:cNvSpPr txBox="1"/>
          <p:nvPr userDrawn="1"/>
        </p:nvSpPr>
        <p:spPr>
          <a:xfrm>
            <a:off x="6838122" y="3409122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Session subtitle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EBC29-2849-BF38-716F-1A4D6C6CDD06}"/>
              </a:ext>
            </a:extLst>
          </p:cNvPr>
          <p:cNvSpPr txBox="1"/>
          <p:nvPr userDrawn="1"/>
        </p:nvSpPr>
        <p:spPr>
          <a:xfrm>
            <a:off x="6758610" y="4558795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 b="1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Speaker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F1AFDE-0C57-4504-B917-A67928CA7185}"/>
              </a:ext>
            </a:extLst>
          </p:cNvPr>
          <p:cNvSpPr txBox="1"/>
          <p:nvPr userDrawn="1"/>
        </p:nvSpPr>
        <p:spPr>
          <a:xfrm>
            <a:off x="6758609" y="5020460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240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9662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1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2.emf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4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  <p:sldLayoutId id="2147483717" r:id="rId3"/>
    <p:sldLayoutId id="2147483666" r:id="rId4"/>
    <p:sldLayoutId id="2147483667" r:id="rId5"/>
    <p:sldLayoutId id="2147483691" r:id="rId6"/>
    <p:sldLayoutId id="2147483713" r:id="rId7"/>
    <p:sldLayoutId id="2147483714" r:id="rId8"/>
    <p:sldLayoutId id="2147483719" r:id="rId9"/>
    <p:sldLayoutId id="2147483718" r:id="rId10"/>
    <p:sldLayoutId id="2147483706" r:id="rId11"/>
    <p:sldLayoutId id="2147483660" r:id="rId12"/>
    <p:sldLayoutId id="2147483661" r:id="rId13"/>
    <p:sldLayoutId id="2147483662" r:id="rId14"/>
    <p:sldLayoutId id="2147483649" r:id="rId15"/>
    <p:sldLayoutId id="2147483664" r:id="rId16"/>
    <p:sldLayoutId id="2147483665" r:id="rId17"/>
    <p:sldLayoutId id="2147483650" r:id="rId18"/>
    <p:sldLayoutId id="2147483651" r:id="rId19"/>
    <p:sldLayoutId id="2147483663" r:id="rId20"/>
    <p:sldLayoutId id="2147483722" r:id="rId21"/>
    <p:sldLayoutId id="2147483723" r:id="rId22"/>
    <p:sldLayoutId id="214748380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9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7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83" r:id="rId16"/>
    <p:sldLayoutId id="21474838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8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9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6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microsoft.com/office/2007/relationships/hdphoto" Target="../media/hdphoto2.wdp"/><Relationship Id="rId4" Type="http://schemas.openxmlformats.org/officeDocument/2006/relationships/image" Target="../media/image55.sv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83CFD-FB9F-8AC1-455F-967A2E52F2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5826" y="3244298"/>
            <a:ext cx="6679097" cy="702365"/>
          </a:xfrm>
        </p:spPr>
        <p:txBody>
          <a:bodyPr/>
          <a:lstStyle/>
          <a:p>
            <a:r>
              <a:rPr lang="en-IS" sz="4000" dirty="0"/>
              <a:t>How to implement an eCommerce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06B22-AEE6-1101-7B60-888ED107A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89617" y="4874107"/>
            <a:ext cx="3054376" cy="702365"/>
          </a:xfrm>
        </p:spPr>
        <p:txBody>
          <a:bodyPr/>
          <a:lstStyle/>
          <a:p>
            <a:r>
              <a:rPr lang="en-IS" dirty="0"/>
              <a:t>Petur Thor</a:t>
            </a:r>
          </a:p>
          <a:p>
            <a:r>
              <a:rPr lang="en-IS" dirty="0"/>
              <a:t>Sigurdsson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A5201-39AD-DB60-7F77-C04E171C04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9464" y="4874107"/>
            <a:ext cx="3054376" cy="702365"/>
          </a:xfrm>
        </p:spPr>
        <p:txBody>
          <a:bodyPr/>
          <a:lstStyle/>
          <a:p>
            <a:r>
              <a:rPr lang="en-IS" dirty="0"/>
              <a:t>Alejandro</a:t>
            </a:r>
          </a:p>
          <a:p>
            <a:r>
              <a:rPr lang="en-IS" dirty="0"/>
              <a:t>Vasquez</a:t>
            </a:r>
          </a:p>
        </p:txBody>
      </p:sp>
    </p:spTree>
    <p:extLst>
      <p:ext uri="{BB962C8B-B14F-4D97-AF65-F5344CB8AC3E}">
        <p14:creationId xmlns:p14="http://schemas.microsoft.com/office/powerpoint/2010/main" val="1823052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55" r="2875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Introduction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What is eCommerce for LS Central</a:t>
            </a:r>
          </a:p>
          <a:p>
            <a:r>
              <a:rPr lang="en-US" dirty="0">
                <a:latin typeface="Segoe UI"/>
                <a:cs typeface="Segoe UI"/>
              </a:rPr>
              <a:t>Topology</a:t>
            </a:r>
          </a:p>
          <a:p>
            <a:r>
              <a:rPr lang="en-US" dirty="0">
                <a:latin typeface="Segoe UI"/>
                <a:cs typeface="Segoe UI"/>
              </a:rPr>
              <a:t>Installation</a:t>
            </a:r>
          </a:p>
          <a:p>
            <a:r>
              <a:rPr lang="en-US" b="1" dirty="0">
                <a:latin typeface="Segoe UI"/>
                <a:cs typeface="Segoe UI"/>
              </a:rPr>
              <a:t>Configuration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13230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B4AC88CF-0376-C9A5-9AFD-6FB46CAA0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89" b="1"/>
          <a:stretch/>
        </p:blipFill>
        <p:spPr>
          <a:xfrm>
            <a:off x="120650" y="534988"/>
            <a:ext cx="11950700" cy="625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810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5B0A464-F722-EFD8-FA63-9C9FEC6C9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674688"/>
            <a:ext cx="11950700" cy="5975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663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6C9C5A-BE2E-3B19-6F4F-76C38C8F6F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Running a Project</a:t>
            </a:r>
          </a:p>
        </p:txBody>
      </p:sp>
    </p:spTree>
    <p:extLst>
      <p:ext uri="{BB962C8B-B14F-4D97-AF65-F5344CB8AC3E}">
        <p14:creationId xmlns:p14="http://schemas.microsoft.com/office/powerpoint/2010/main" val="274498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70" r="39962"/>
          <a:stretch/>
        </p:blipFill>
        <p:spPr>
          <a:xfrm>
            <a:off x="0" y="0"/>
            <a:ext cx="488288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Running a Project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b="1">
                <a:latin typeface="Segoe UI"/>
                <a:cs typeface="Segoe UI"/>
              </a:rPr>
              <a:t>Scoping</a:t>
            </a:r>
          </a:p>
          <a:p>
            <a:r>
              <a:rPr lang="en-US">
                <a:latin typeface="Segoe UI"/>
                <a:cs typeface="Segoe UI"/>
              </a:rPr>
              <a:t>Selecting the Magento Platform</a:t>
            </a:r>
          </a:p>
          <a:p>
            <a:r>
              <a:rPr lang="en-US">
                <a:latin typeface="Segoe UI"/>
                <a:cs typeface="Segoe UI"/>
              </a:rPr>
              <a:t>Look and Feel</a:t>
            </a:r>
          </a:p>
          <a:p>
            <a:r>
              <a:rPr lang="en-US">
                <a:latin typeface="Segoe UI"/>
                <a:cs typeface="Segoe UI"/>
              </a:rPr>
              <a:t>Hosting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96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6279-96D9-5304-7F65-7204E2323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Scoping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50ECB-BF4C-CC6A-6551-CB0990C51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4573615" cy="507365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Client Requirements</a:t>
            </a:r>
          </a:p>
          <a:p>
            <a:r>
              <a:rPr lang="en-US" dirty="0">
                <a:latin typeface="Segoe UI"/>
                <a:cs typeface="Segoe UI"/>
              </a:rPr>
              <a:t>Supported Features</a:t>
            </a:r>
          </a:p>
          <a:p>
            <a:r>
              <a:rPr lang="en-US" dirty="0">
                <a:latin typeface="Segoe UI"/>
                <a:cs typeface="Segoe UI"/>
              </a:rPr>
              <a:t>Gaps?</a:t>
            </a:r>
          </a:p>
          <a:p>
            <a:endParaRPr lang="en-US" dirty="0"/>
          </a:p>
        </p:txBody>
      </p:sp>
      <p:pic>
        <p:nvPicPr>
          <p:cNvPr id="4" name="Picture 5" descr="Text&#10;&#10;Description automatically generated">
            <a:extLst>
              <a:ext uri="{FF2B5EF4-FFF2-40B4-BE49-F238E27FC236}">
                <a16:creationId xmlns:a16="http://schemas.microsoft.com/office/drawing/2014/main" id="{5F828D29-03A9-3523-6110-6E1152313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" r="3567" b="-952"/>
          <a:stretch/>
        </p:blipFill>
        <p:spPr>
          <a:xfrm>
            <a:off x="5539349" y="1402500"/>
            <a:ext cx="5779623" cy="40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70" r="39962"/>
          <a:stretch/>
        </p:blipFill>
        <p:spPr>
          <a:xfrm>
            <a:off x="0" y="0"/>
            <a:ext cx="488288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Running a Project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Scoping</a:t>
            </a:r>
          </a:p>
          <a:p>
            <a:r>
              <a:rPr lang="en-US" b="1">
                <a:latin typeface="Segoe UI"/>
                <a:cs typeface="Segoe UI"/>
              </a:rPr>
              <a:t>Selecting the Magento Platform</a:t>
            </a:r>
          </a:p>
          <a:p>
            <a:r>
              <a:rPr lang="en-US">
                <a:latin typeface="Segoe UI"/>
                <a:cs typeface="Segoe UI"/>
              </a:rPr>
              <a:t>Look and Feel</a:t>
            </a:r>
          </a:p>
          <a:p>
            <a:r>
              <a:rPr lang="en-US">
                <a:latin typeface="Segoe UI"/>
                <a:cs typeface="Segoe UI"/>
              </a:rPr>
              <a:t>Hosting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05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AF37A-F202-F326-701A-943DAEF5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Adobe Commerce vs Magento Open Source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3B508-930B-FEA0-6246-8874149548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4780349" cy="507365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Store Size</a:t>
            </a:r>
          </a:p>
          <a:p>
            <a:r>
              <a:rPr lang="en-US" dirty="0">
                <a:latin typeface="Segoe UI"/>
                <a:cs typeface="Segoe UI"/>
              </a:rPr>
              <a:t>Scalability</a:t>
            </a:r>
          </a:p>
          <a:p>
            <a:r>
              <a:rPr lang="en-US" dirty="0">
                <a:latin typeface="Segoe UI"/>
                <a:cs typeface="Segoe UI"/>
              </a:rPr>
              <a:t>Cost</a:t>
            </a:r>
          </a:p>
          <a:p>
            <a:r>
              <a:rPr lang="en-US" dirty="0">
                <a:latin typeface="Segoe UI"/>
                <a:cs typeface="Segoe UI"/>
              </a:rPr>
              <a:t>Advance Features</a:t>
            </a:r>
          </a:p>
          <a:p>
            <a:r>
              <a:rPr lang="en-US" dirty="0">
                <a:latin typeface="Segoe UI"/>
                <a:cs typeface="Segoe UI"/>
              </a:rPr>
              <a:t>Hosting</a:t>
            </a:r>
          </a:p>
          <a:p>
            <a:r>
              <a:rPr lang="en-US" dirty="0">
                <a:latin typeface="Segoe UI"/>
                <a:cs typeface="Segoe UI"/>
              </a:rPr>
              <a:t>Adobe Support</a:t>
            </a:r>
          </a:p>
          <a:p>
            <a:endParaRPr lang="en-US" dirty="0"/>
          </a:p>
        </p:txBody>
      </p:sp>
      <p:pic>
        <p:nvPicPr>
          <p:cNvPr id="4" name="Picture 5" descr="A picture containing text, businesscard, screenshot, vector graphics&#10;&#10;Description automatically generated">
            <a:extLst>
              <a:ext uri="{FF2B5EF4-FFF2-40B4-BE49-F238E27FC236}">
                <a16:creationId xmlns:a16="http://schemas.microsoft.com/office/drawing/2014/main" id="{01470007-B261-3F9E-3FD2-FFA978AC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490" y="2405211"/>
            <a:ext cx="6689185" cy="348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70" r="39962"/>
          <a:stretch/>
        </p:blipFill>
        <p:spPr>
          <a:xfrm>
            <a:off x="0" y="0"/>
            <a:ext cx="488288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Running a Project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Scoping</a:t>
            </a:r>
          </a:p>
          <a:p>
            <a:r>
              <a:rPr lang="en-US">
                <a:latin typeface="Segoe UI"/>
                <a:cs typeface="Segoe UI"/>
              </a:rPr>
              <a:t>Selecting the Magento Platform</a:t>
            </a:r>
          </a:p>
          <a:p>
            <a:r>
              <a:rPr lang="en-US" b="1">
                <a:latin typeface="Segoe UI"/>
                <a:cs typeface="Segoe UI"/>
              </a:rPr>
              <a:t>Look and Feel</a:t>
            </a:r>
          </a:p>
          <a:p>
            <a:r>
              <a:rPr lang="en-US">
                <a:latin typeface="Segoe UI"/>
                <a:cs typeface="Segoe UI"/>
              </a:rPr>
              <a:t>Hosting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04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4919-85D5-1F60-5F96-76778260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Look &amp; Feel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157B7-AE05-258F-8816-DD5B2B178F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1352550"/>
            <a:ext cx="4462527" cy="507365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Marketplace Themes</a:t>
            </a:r>
          </a:p>
          <a:p>
            <a:r>
              <a:rPr lang="en-US" dirty="0">
                <a:latin typeface="Segoe UI"/>
                <a:cs typeface="Segoe UI"/>
              </a:rPr>
              <a:t>Custom Designs</a:t>
            </a:r>
          </a:p>
          <a:p>
            <a:r>
              <a:rPr lang="en-US" dirty="0">
                <a:latin typeface="Segoe UI"/>
                <a:cs typeface="Segoe UI"/>
              </a:rPr>
              <a:t>PWA (Progressive Web Apps)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9DA03-3506-9B53-4503-340C07B6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602" y="1828817"/>
            <a:ext cx="6658042" cy="3546283"/>
          </a:xfrm>
          <a:prstGeom prst="rect">
            <a:avLst/>
          </a:prstGeom>
          <a:effectLst>
            <a:glow rad="101600">
              <a:schemeClr val="tx2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842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climbing a mountain&#10;&#10;Description automatically generated with medium confidence">
            <a:extLst>
              <a:ext uri="{FF2B5EF4-FFF2-40B4-BE49-F238E27FC236}">
                <a16:creationId xmlns:a16="http://schemas.microsoft.com/office/drawing/2014/main" id="{4AC4FBD5-01E4-923A-046C-DB95AB2FB6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760" r="2576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501A7-4D71-19F1-A707-D1AFABB5C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999848" cy="5073650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Introduction to eCommerce for LS Central</a:t>
            </a:r>
          </a:p>
          <a:p>
            <a:r>
              <a:rPr lang="en-US" dirty="0">
                <a:latin typeface="Segoe UI"/>
                <a:cs typeface="Segoe UI"/>
              </a:rPr>
              <a:t>Running a Project</a:t>
            </a:r>
          </a:p>
          <a:p>
            <a:r>
              <a:rPr lang="en-US" dirty="0">
                <a:latin typeface="Segoe UI"/>
                <a:cs typeface="Segoe UI"/>
              </a:rPr>
              <a:t>Handling Customizations</a:t>
            </a:r>
          </a:p>
          <a:p>
            <a:r>
              <a:rPr lang="en-US" dirty="0">
                <a:latin typeface="Segoe UI"/>
                <a:cs typeface="Segoe UI"/>
              </a:rPr>
              <a:t>LS Retail Consulting Services</a:t>
            </a:r>
          </a:p>
          <a:p>
            <a:r>
              <a:rPr lang="en-US" dirty="0">
                <a:latin typeface="Segoe UI"/>
                <a:cs typeface="Segoe UI"/>
              </a:rPr>
              <a:t>Q&amp;A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D1C31-5779-CDAF-8A4A-F7285B8D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"/>
                <a:cs typeface="Segoe UI"/>
              </a:rPr>
              <a:t>Our Journey Today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66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2570" r="39962"/>
          <a:stretch/>
        </p:blipFill>
        <p:spPr>
          <a:xfrm>
            <a:off x="0" y="0"/>
            <a:ext cx="488288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Running a Project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Segoe UI"/>
                <a:cs typeface="Segoe UI"/>
              </a:rPr>
              <a:t>Scoping</a:t>
            </a:r>
          </a:p>
          <a:p>
            <a:r>
              <a:rPr lang="en-US">
                <a:latin typeface="Segoe UI"/>
                <a:cs typeface="Segoe UI"/>
              </a:rPr>
              <a:t>Selecting the Magento Platform</a:t>
            </a:r>
          </a:p>
          <a:p>
            <a:r>
              <a:rPr lang="en-US">
                <a:latin typeface="Segoe UI"/>
                <a:cs typeface="Segoe UI"/>
              </a:rPr>
              <a:t>Look and Feel</a:t>
            </a:r>
          </a:p>
          <a:p>
            <a:r>
              <a:rPr lang="en-US" b="1">
                <a:latin typeface="Segoe UI"/>
                <a:cs typeface="Segoe UI"/>
              </a:rPr>
              <a:t>Hosting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49550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5C6F-FFEC-918E-3414-DB335540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DBDBC-10AD-2A50-A51A-647D9F69DC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488015" cy="507365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Adobe Commerce Cloud</a:t>
            </a:r>
          </a:p>
          <a:p>
            <a:r>
              <a:rPr lang="en-US" dirty="0">
                <a:latin typeface="Segoe UI"/>
                <a:cs typeface="Segoe UI"/>
              </a:rPr>
              <a:t>On Premise</a:t>
            </a:r>
          </a:p>
          <a:p>
            <a:r>
              <a:rPr lang="en-US" dirty="0">
                <a:latin typeface="Segoe UI"/>
                <a:cs typeface="Segoe UI"/>
              </a:rPr>
              <a:t>Third Party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8C1C9F1-6899-2BF9-811A-36C5709FC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806" y="1077238"/>
            <a:ext cx="4790291" cy="517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43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6C9C5A-BE2E-3B19-6F4F-76C38C8F6F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Handling Customizations</a:t>
            </a:r>
          </a:p>
        </p:txBody>
      </p:sp>
    </p:spTree>
    <p:extLst>
      <p:ext uri="{BB962C8B-B14F-4D97-AF65-F5344CB8AC3E}">
        <p14:creationId xmlns:p14="http://schemas.microsoft.com/office/powerpoint/2010/main" val="3699185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5819" t="-317" r="29593" b="159"/>
          <a:stretch/>
        </p:blipFill>
        <p:spPr>
          <a:xfrm>
            <a:off x="0" y="-32657"/>
            <a:ext cx="4892477" cy="689068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Customizations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Frontend – UI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Magento</a:t>
            </a:r>
          </a:p>
          <a:p>
            <a:r>
              <a:rPr lang="en-US" dirty="0">
                <a:latin typeface="Segoe UI"/>
                <a:cs typeface="Segoe UI"/>
              </a:rPr>
              <a:t>eCommerce for LS Central - </a:t>
            </a:r>
            <a:br>
              <a:rPr lang="en-US" dirty="0">
                <a:latin typeface="Segoe UI"/>
                <a:cs typeface="Segoe UI"/>
              </a:rPr>
            </a:br>
            <a:r>
              <a:rPr lang="en-US" dirty="0">
                <a:latin typeface="Segoe UI"/>
                <a:cs typeface="Segoe UI"/>
              </a:rPr>
              <a:t>Magento module</a:t>
            </a:r>
          </a:p>
          <a:p>
            <a:r>
              <a:rPr lang="en-US" dirty="0">
                <a:latin typeface="Segoe UI"/>
                <a:cs typeface="Segoe UI"/>
              </a:rPr>
              <a:t>Commerce Service for LS Central</a:t>
            </a:r>
          </a:p>
          <a:p>
            <a:r>
              <a:rPr lang="en-US" dirty="0">
                <a:latin typeface="Segoe UI"/>
                <a:cs typeface="Segoe UI"/>
              </a:rPr>
              <a:t>LS Central</a:t>
            </a:r>
          </a:p>
        </p:txBody>
      </p:sp>
    </p:spTree>
    <p:extLst>
      <p:ext uri="{BB962C8B-B14F-4D97-AF65-F5344CB8AC3E}">
        <p14:creationId xmlns:p14="http://schemas.microsoft.com/office/powerpoint/2010/main" val="4114469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6C9C5A-BE2E-3B19-6F4F-76C38C8F6F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ctr" anchorCtr="0"/>
          <a:lstStyle/>
          <a:p>
            <a:r>
              <a:rPr lang="en-US">
                <a:latin typeface="Segoe UI"/>
                <a:cs typeface="Segoe UI"/>
              </a:rPr>
              <a:t>LS Retail Consultancy</a:t>
            </a:r>
          </a:p>
        </p:txBody>
      </p:sp>
    </p:spTree>
    <p:extLst>
      <p:ext uri="{BB962C8B-B14F-4D97-AF65-F5344CB8AC3E}">
        <p14:creationId xmlns:p14="http://schemas.microsoft.com/office/powerpoint/2010/main" val="1765419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D5C6F-FFEC-918E-3414-DB335540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egoe UI"/>
                <a:cs typeface="Segoe UI"/>
              </a:rPr>
              <a:t>LS Retail Consultancy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DBDBC-10AD-2A50-A51A-647D9F69DC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488015" cy="5073650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Discovery Workshops</a:t>
            </a:r>
          </a:p>
          <a:p>
            <a:r>
              <a:rPr lang="en-US" dirty="0">
                <a:latin typeface="Segoe UI"/>
                <a:cs typeface="Segoe UI"/>
              </a:rPr>
              <a:t>Training</a:t>
            </a:r>
          </a:p>
          <a:p>
            <a:r>
              <a:rPr lang="en-US" dirty="0">
                <a:latin typeface="Segoe UI"/>
                <a:cs typeface="Segoe UI"/>
              </a:rPr>
              <a:t>Customization Requests</a:t>
            </a:r>
          </a:p>
          <a:p>
            <a:r>
              <a:rPr lang="en-US" dirty="0">
                <a:latin typeface="Segoe UI"/>
                <a:cs typeface="Segoe UI"/>
              </a:rPr>
              <a:t>Deployment</a:t>
            </a: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5DC97C8-0443-A235-BCFB-14250CA2A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681" y="1789889"/>
            <a:ext cx="6887760" cy="44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53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x with a logo on it&#10;&#10;Description automatically generated with low confidence">
            <a:extLst>
              <a:ext uri="{FF2B5EF4-FFF2-40B4-BE49-F238E27FC236}">
                <a16:creationId xmlns:a16="http://schemas.microsoft.com/office/drawing/2014/main" id="{794160C2-2C43-B3A8-48C9-DEE96905C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5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BA0AA2-3CF5-6136-C27A-DDB2B0715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8182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55" r="2875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Introduction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b="1" dirty="0">
                <a:latin typeface="Segoe UI"/>
                <a:cs typeface="Segoe UI"/>
              </a:rPr>
              <a:t>What is eCommerce</a:t>
            </a:r>
            <a:r>
              <a:rPr lang="en-US" dirty="0">
                <a:latin typeface="Segoe UI"/>
                <a:cs typeface="Segoe UI"/>
              </a:rPr>
              <a:t> </a:t>
            </a:r>
            <a:r>
              <a:rPr lang="en-US" b="1" dirty="0">
                <a:latin typeface="Segoe UI"/>
                <a:cs typeface="Segoe UI"/>
              </a:rPr>
              <a:t>for LS Central</a:t>
            </a:r>
          </a:p>
          <a:p>
            <a:r>
              <a:rPr lang="en-US" dirty="0">
                <a:latin typeface="Segoe UI"/>
                <a:cs typeface="Segoe UI"/>
              </a:rPr>
              <a:t>Topology</a:t>
            </a:r>
          </a:p>
          <a:p>
            <a:r>
              <a:rPr lang="en-US" dirty="0">
                <a:latin typeface="Segoe UI"/>
                <a:cs typeface="Segoe UI"/>
              </a:rPr>
              <a:t>Installation</a:t>
            </a:r>
          </a:p>
          <a:p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55" r="2875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Introduction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What is eCommerce for LS Central</a:t>
            </a:r>
          </a:p>
          <a:p>
            <a:r>
              <a:rPr lang="en-US" b="1" dirty="0">
                <a:latin typeface="Segoe UI"/>
                <a:cs typeface="Segoe UI"/>
              </a:rPr>
              <a:t>Topology</a:t>
            </a:r>
          </a:p>
          <a:p>
            <a:r>
              <a:rPr lang="en-US" dirty="0">
                <a:latin typeface="Segoe UI"/>
                <a:cs typeface="Segoe UI"/>
              </a:rPr>
              <a:t>Installation</a:t>
            </a:r>
          </a:p>
          <a:p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137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Commerce Service for LS Central</a:t>
              </a:r>
              <a:endPara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25841" y="1337348"/>
            <a:ext cx="1575071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52CEF3-C9C0-55FE-9351-01E1B263AACA}"/>
              </a:ext>
            </a:extLst>
          </p:cNvPr>
          <p:cNvGrpSpPr/>
          <p:nvPr/>
        </p:nvGrpSpPr>
        <p:grpSpPr>
          <a:xfrm>
            <a:off x="8428388" y="217308"/>
            <a:ext cx="2878988" cy="1550659"/>
            <a:chOff x="7122102" y="210837"/>
            <a:chExt cx="2878988" cy="155065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3E53CC-2569-61A2-6980-A2E5E8AE0079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E66DA3-4F0A-C919-1854-F9F18F177046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0" y="1031713"/>
              <a:ext cx="1075038" cy="12498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80E4EB-D3C7-EB28-FA18-D9C7D1395A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750" y="501792"/>
              <a:ext cx="723124" cy="52992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8EBCBC-7F31-E5FC-231B-3CFC99276CBB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83" y="1031713"/>
              <a:ext cx="707791" cy="46725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0B353E-8C2B-7381-FBC7-4F0B61709BEC}"/>
                </a:ext>
              </a:extLst>
            </p:cNvPr>
            <p:cNvSpPr txBox="1"/>
            <p:nvPr/>
          </p:nvSpPr>
          <p:spPr>
            <a:xfrm>
              <a:off x="7906874" y="210837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Retail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F66C0-79F2-25F0-09C3-0C9737A50CCD}"/>
                </a:ext>
              </a:extLst>
            </p:cNvPr>
            <p:cNvSpPr txBox="1"/>
            <p:nvPr/>
          </p:nvSpPr>
          <p:spPr>
            <a:xfrm>
              <a:off x="8364074" y="581539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Hospitality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AB8CDF-EDD0-9F91-6933-D6950BF43D39}"/>
                </a:ext>
              </a:extLst>
            </p:cNvPr>
            <p:cNvSpPr txBox="1"/>
            <p:nvPr/>
          </p:nvSpPr>
          <p:spPr>
            <a:xfrm>
              <a:off x="8330129" y="984391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Activity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DF2F7-4707-A74B-6772-940C6BADE94C}"/>
                </a:ext>
              </a:extLst>
            </p:cNvPr>
            <p:cNvSpPr txBox="1"/>
            <p:nvPr/>
          </p:nvSpPr>
          <p:spPr>
            <a:xfrm>
              <a:off x="7922356" y="1392164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Pharmacy</a:t>
              </a:r>
              <a:endParaRPr kumimoji="0" lang="en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A18C56-E6F3-5AA4-65B8-FDA4B9AA1E3C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1" name="Picture 2" descr="Image result for shopify logo transparent background">
            <a:extLst>
              <a:ext uri="{FF2B5EF4-FFF2-40B4-BE49-F238E27FC236}">
                <a16:creationId xmlns:a16="http://schemas.microsoft.com/office/drawing/2014/main" id="{530B503C-8EA7-2BA4-9C27-DFC9E196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02" y="644771"/>
            <a:ext cx="1907517" cy="5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or: Elbow 32">
            <a:extLst>
              <a:ext uri="{FF2B5EF4-FFF2-40B4-BE49-F238E27FC236}">
                <a16:creationId xmlns:a16="http://schemas.microsoft.com/office/drawing/2014/main" id="{4DC0056C-EA85-0243-DEA6-57477A61A8BF}"/>
              </a:ext>
            </a:extLst>
          </p:cNvPr>
          <p:cNvCxnSpPr>
            <a:cxnSpLocks/>
            <a:endCxn id="31" idx="2"/>
          </p:cNvCxnSpPr>
          <p:nvPr/>
        </p:nvCxnSpPr>
        <p:spPr>
          <a:xfrm rot="10800000">
            <a:off x="2053362" y="1206595"/>
            <a:ext cx="1898237" cy="4481886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8EB56-EA48-C7EC-6FB9-C530B4B97564}"/>
              </a:ext>
            </a:extLst>
          </p:cNvPr>
          <p:cNvGrpSpPr/>
          <p:nvPr/>
        </p:nvGrpSpPr>
        <p:grpSpPr>
          <a:xfrm>
            <a:off x="507834" y="1307328"/>
            <a:ext cx="1637016" cy="1013181"/>
            <a:chOff x="787893" y="1284123"/>
            <a:chExt cx="1637016" cy="1013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80C37F-DA7D-3FD5-07AF-79281DD4AB5C}"/>
                </a:ext>
              </a:extLst>
            </p:cNvPr>
            <p:cNvGrpSpPr/>
            <p:nvPr/>
          </p:nvGrpSpPr>
          <p:grpSpPr>
            <a:xfrm>
              <a:off x="787893" y="1337348"/>
              <a:ext cx="1637016" cy="959956"/>
              <a:chOff x="787893" y="1337348"/>
              <a:chExt cx="1637016" cy="95995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56E059F-62BA-84B7-CE6E-3833D3805D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0381" y="1337348"/>
                <a:ext cx="600755" cy="63433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C87F41-1925-C08A-3E62-B45745153726}"/>
                  </a:ext>
                </a:extLst>
              </p:cNvPr>
              <p:cNvSpPr txBox="1"/>
              <p:nvPr/>
            </p:nvSpPr>
            <p:spPr>
              <a:xfrm>
                <a:off x="787893" y="1927972"/>
                <a:ext cx="1637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Retail</a:t>
                </a:r>
                <a:endParaRPr kumimoji="0" lang="en-I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F9AA6B-0F80-8A0A-692A-D0CF797C0ADE}"/>
                </a:ext>
              </a:extLst>
            </p:cNvPr>
            <p:cNvSpPr/>
            <p:nvPr/>
          </p:nvSpPr>
          <p:spPr>
            <a:xfrm>
              <a:off x="1815618" y="1284123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8" name="Connector: Elbow 33">
            <a:extLst>
              <a:ext uri="{FF2B5EF4-FFF2-40B4-BE49-F238E27FC236}">
                <a16:creationId xmlns:a16="http://schemas.microsoft.com/office/drawing/2014/main" id="{38FCFD05-379B-4BCB-A773-D75554062502}"/>
              </a:ext>
            </a:extLst>
          </p:cNvPr>
          <p:cNvCxnSpPr>
            <a:cxnSpLocks/>
            <a:stCxn id="40" idx="0"/>
          </p:cNvCxnSpPr>
          <p:nvPr/>
        </p:nvCxnSpPr>
        <p:spPr>
          <a:xfrm rot="16200000" flipV="1">
            <a:off x="7512038" y="1624277"/>
            <a:ext cx="1519091" cy="4298050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0EAB10E-05BE-F005-824D-AF02E952BE77}"/>
              </a:ext>
            </a:extLst>
          </p:cNvPr>
          <p:cNvSpPr txBox="1"/>
          <p:nvPr/>
        </p:nvSpPr>
        <p:spPr>
          <a:xfrm>
            <a:off x="8945511" y="5371998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C1A8A3D-A0E4-D3A8-4D8A-739A37C26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1243" y="4532847"/>
            <a:ext cx="918729" cy="9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55" r="2875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Introduction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What is eCommerce for LS Central</a:t>
            </a:r>
          </a:p>
          <a:p>
            <a:r>
              <a:rPr lang="en-US" dirty="0">
                <a:latin typeface="Segoe UI"/>
                <a:cs typeface="Segoe UI"/>
              </a:rPr>
              <a:t>Topology</a:t>
            </a:r>
          </a:p>
          <a:p>
            <a:r>
              <a:rPr lang="en-US" b="1" dirty="0">
                <a:latin typeface="Segoe UI"/>
                <a:cs typeface="Segoe UI"/>
              </a:rPr>
              <a:t>Installation</a:t>
            </a:r>
          </a:p>
          <a:p>
            <a:pPr lvl="1"/>
            <a:r>
              <a:rPr lang="en-US" b="1" dirty="0">
                <a:latin typeface="Segoe UI"/>
                <a:cs typeface="Segoe UI"/>
              </a:rPr>
              <a:t>Standalone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Virtual Machine</a:t>
            </a:r>
          </a:p>
          <a:p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67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937C39-C024-60EC-84B5-6527FA49797E}"/>
              </a:ext>
            </a:extLst>
          </p:cNvPr>
          <p:cNvGrpSpPr/>
          <p:nvPr/>
        </p:nvGrpSpPr>
        <p:grpSpPr>
          <a:xfrm>
            <a:off x="1807765" y="1000152"/>
            <a:ext cx="8576470" cy="5151609"/>
            <a:chOff x="905741" y="758685"/>
            <a:chExt cx="8492836" cy="5002926"/>
          </a:xfrm>
        </p:grpSpPr>
        <p:pic>
          <p:nvPicPr>
            <p:cNvPr id="3" name="Picture 2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3DB21431-5B20-8FA0-D20B-BEA0728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741" y="758685"/>
              <a:ext cx="8492836" cy="5002926"/>
            </a:xfrm>
            <a:prstGeom prst="rect">
              <a:avLst/>
            </a:prstGeom>
          </p:spPr>
        </p:pic>
        <p:pic>
          <p:nvPicPr>
            <p:cNvPr id="4" name="Picture 3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EAAD2492-0D7D-5D25-4F9A-73AA765EC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6446" y="3492603"/>
              <a:ext cx="7012131" cy="2254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817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4DDE55-133F-CF90-A2D3-98FB0A22CC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8755" r="2875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E438DC-C369-A02D-E731-26CB3C4B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Introduction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30D84-29CF-6650-4765-B83EF56B9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What is eCommerce for LS Central</a:t>
            </a:r>
          </a:p>
          <a:p>
            <a:r>
              <a:rPr lang="en-US" dirty="0">
                <a:latin typeface="Segoe UI"/>
                <a:cs typeface="Segoe UI"/>
              </a:rPr>
              <a:t>Topology</a:t>
            </a:r>
          </a:p>
          <a:p>
            <a:r>
              <a:rPr lang="en-US" b="1" dirty="0">
                <a:latin typeface="Segoe UI"/>
                <a:cs typeface="Segoe UI"/>
              </a:rPr>
              <a:t>Installation</a:t>
            </a:r>
          </a:p>
          <a:p>
            <a:pPr lvl="1"/>
            <a:r>
              <a:rPr lang="en-US" dirty="0">
                <a:latin typeface="Segoe UI"/>
                <a:cs typeface="Segoe UI"/>
              </a:rPr>
              <a:t>Standalone</a:t>
            </a:r>
          </a:p>
          <a:p>
            <a:pPr lvl="1"/>
            <a:r>
              <a:rPr lang="en-US" b="1" dirty="0">
                <a:latin typeface="Segoe UI"/>
                <a:cs typeface="Segoe UI"/>
              </a:rPr>
              <a:t>Virtual Machine</a:t>
            </a:r>
          </a:p>
          <a:p>
            <a:r>
              <a:rPr lang="en-US" dirty="0">
                <a:latin typeface="Segoe UI"/>
                <a:cs typeface="Segoe UI"/>
              </a:rPr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8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A72C424-907C-9BF9-5C6D-C0C5C9090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2" y="534988"/>
            <a:ext cx="11801415" cy="625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658948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theme/theme10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D3E4541D-BC5E-4B80-9265-1486E1754873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3F6632D2-E51A-47CB-9808-2D2F4B593074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65A2667C-6405-4767-A818-6061FCB05379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1331F978-495F-4E58-8614-9D9099F06A93}"/>
    </a:ext>
  </a:extLst>
</a:theme>
</file>

<file path=ppt/theme/theme5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7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8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6D9E1E36-422C-3843-9C62-47659D8D0D6D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A31ACD54-6970-4F4E-B80A-183927383C86}" vid="{D4692CD6-04B0-5440-A6BD-28B9137CAAF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purl.org/dc/dcmitype/"/>
    <ds:schemaRef ds:uri="http://purl.org/dc/terms/"/>
    <ds:schemaRef ds:uri="a1a525c2-d4eb-46fe-9b09-8f8634d7947d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0ec22545-32f7-47c8-afbd-c0084660662b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2362956-4D1E-4C41-B98F-06C0641C1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 Americas - Presentation template</Template>
  <TotalTime>14</TotalTime>
  <Words>258</Words>
  <Application>Microsoft Office PowerPoint</Application>
  <PresentationFormat>Widescreen</PresentationFormat>
  <Paragraphs>128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Segoe UI</vt:lpstr>
      <vt:lpstr>Segoe UI Bold</vt:lpstr>
      <vt:lpstr>Segoe UI Semibold</vt:lpstr>
      <vt:lpstr>Purple slides</vt:lpstr>
      <vt:lpstr>White slides</vt:lpstr>
      <vt:lpstr>Purple product slides</vt:lpstr>
      <vt:lpstr>White product slides</vt:lpstr>
      <vt:lpstr>1_White product slides</vt:lpstr>
      <vt:lpstr>1_White slides</vt:lpstr>
      <vt:lpstr>1_Purple slides</vt:lpstr>
      <vt:lpstr>2_Purple slides</vt:lpstr>
      <vt:lpstr>Custom Design</vt:lpstr>
      <vt:lpstr>3_Purple slides</vt:lpstr>
      <vt:lpstr>PowerPoint Presentation</vt:lpstr>
      <vt:lpstr>Our Journey Today</vt:lpstr>
      <vt:lpstr>Introduction </vt:lpstr>
      <vt:lpstr>Introduction </vt:lpstr>
      <vt:lpstr>PowerPoint Presentation</vt:lpstr>
      <vt:lpstr>Introduction </vt:lpstr>
      <vt:lpstr>PowerPoint Presentation</vt:lpstr>
      <vt:lpstr>Introduction </vt:lpstr>
      <vt:lpstr>PowerPoint Presentation</vt:lpstr>
      <vt:lpstr>Introduction </vt:lpstr>
      <vt:lpstr>PowerPoint Presentation</vt:lpstr>
      <vt:lpstr>PowerPoint Presentation</vt:lpstr>
      <vt:lpstr>PowerPoint Presentation</vt:lpstr>
      <vt:lpstr>Running a Project </vt:lpstr>
      <vt:lpstr>Scoping</vt:lpstr>
      <vt:lpstr>Running a Project </vt:lpstr>
      <vt:lpstr>Adobe Commerce vs Magento Open Source</vt:lpstr>
      <vt:lpstr>Running a Project </vt:lpstr>
      <vt:lpstr>Look &amp; Feel</vt:lpstr>
      <vt:lpstr>Running a Project </vt:lpstr>
      <vt:lpstr>Hosting</vt:lpstr>
      <vt:lpstr>PowerPoint Presentation</vt:lpstr>
      <vt:lpstr>Customizations</vt:lpstr>
      <vt:lpstr>PowerPoint Presentation</vt:lpstr>
      <vt:lpstr>LS Retail Consultancy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Þ. Sigurdsson</dc:creator>
  <cp:lastModifiedBy>Bjorn Jonsson</cp:lastModifiedBy>
  <cp:revision>9</cp:revision>
  <dcterms:created xsi:type="dcterms:W3CDTF">2023-04-13T17:39:21Z</dcterms:created>
  <dcterms:modified xsi:type="dcterms:W3CDTF">2023-05-22T13:09:51Z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