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webextensions/taskpanes.xml" ContentType="application/vnd.ms-office.webextensiontaskpanes+xml"/>
  <Override PartName="/ppt/webextensions/webextension1.xml" ContentType="application/vnd.ms-office.webextension+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theme/theme2.xml" ContentType="application/vnd.openxmlformats-officedocument.theme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theme/theme3.xml" ContentType="application/vnd.openxmlformats-officedocument.theme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theme/theme4.xml" ContentType="application/vnd.openxmlformats-officedocument.theme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theme/theme5.xml" ContentType="application/vnd.openxmlformats-officedocument.theme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slideLayouts/slideLayout77.xml" ContentType="application/vnd.openxmlformats-officedocument.presentationml.slideLayout+xml"/>
  <Override PartName="/ppt/theme/theme6.xml" ContentType="application/vnd.openxmlformats-officedocument.theme+xml"/>
  <Override PartName="/ppt/slideLayouts/slideLayout78.xml" ContentType="application/vnd.openxmlformats-officedocument.presentationml.slideLayout+xml"/>
  <Override PartName="/ppt/slideLayouts/slideLayout79.xml" ContentType="application/vnd.openxmlformats-officedocument.presentationml.slideLayout+xml"/>
  <Override PartName="/ppt/slideLayouts/slideLayout80.xml" ContentType="application/vnd.openxmlformats-officedocument.presentationml.slideLayout+xml"/>
  <Override PartName="/ppt/theme/theme7.xml" ContentType="application/vnd.openxmlformats-officedocument.theme+xml"/>
  <Override PartName="/ppt/slideLayouts/slideLayout81.xml" ContentType="application/vnd.openxmlformats-officedocument.presentationml.slideLayout+xml"/>
  <Override PartName="/ppt/slideLayouts/slideLayout82.xml" ContentType="application/vnd.openxmlformats-officedocument.presentationml.slideLayout+xml"/>
  <Override PartName="/ppt/slideLayouts/slideLayout83.xml" ContentType="application/vnd.openxmlformats-officedocument.presentationml.slideLayout+xml"/>
  <Override PartName="/ppt/slideLayouts/slideLayout84.xml" ContentType="application/vnd.openxmlformats-officedocument.presentationml.slideLayout+xml"/>
  <Override PartName="/ppt/slideLayouts/slideLayout85.xml" ContentType="application/vnd.openxmlformats-officedocument.presentationml.slideLayout+xml"/>
  <Override PartName="/ppt/slideLayouts/slideLayout86.xml" ContentType="application/vnd.openxmlformats-officedocument.presentationml.slideLayout+xml"/>
  <Override PartName="/ppt/slideLayouts/slideLayout87.xml" ContentType="application/vnd.openxmlformats-officedocument.presentationml.slideLayout+xml"/>
  <Override PartName="/ppt/slideLayouts/slideLayout88.xml" ContentType="application/vnd.openxmlformats-officedocument.presentationml.slideLayout+xml"/>
  <Override PartName="/ppt/slideLayouts/slideLayout89.xml" ContentType="application/vnd.openxmlformats-officedocument.presentationml.slideLayout+xml"/>
  <Override PartName="/ppt/theme/theme8.xml" ContentType="application/vnd.openxmlformats-officedocument.theme+xml"/>
  <Override PartName="/ppt/theme/theme9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thumbnail" Target="docProps/thumbnail.jpeg"/><Relationship Id="rId2" Type="http://schemas.openxmlformats.org/officeDocument/2006/relationships/officeDocument" Target="ppt/presentation.xml"/><Relationship Id="rId1" Type="http://schemas.microsoft.com/office/2011/relationships/webextensiontaskpanes" Target="ppt/webextensions/taskpanes.xml"/><Relationship Id="rId6" Type="http://schemas.openxmlformats.org/officeDocument/2006/relationships/custom-properties" Target="docProps/custom.xml"/><Relationship Id="rId5" Type="http://schemas.openxmlformats.org/officeDocument/2006/relationships/extended-properties" Target="docProps/app.xml"/><Relationship Id="rId4" Type="http://schemas.openxmlformats.org/package/2006/relationships/metadata/core-properties" Target="docProps/core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4"/>
    <p:sldMasterId id="2147483677" r:id="rId5"/>
    <p:sldMasterId id="2147483693" r:id="rId6"/>
    <p:sldMasterId id="2147483709" r:id="rId7"/>
    <p:sldMasterId id="2147483719" r:id="rId8"/>
    <p:sldMasterId id="2147483729" r:id="rId9"/>
    <p:sldMasterId id="2147483742" r:id="rId10"/>
    <p:sldMasterId id="2147483746" r:id="rId11"/>
  </p:sldMasterIdLst>
  <p:notesMasterIdLst>
    <p:notesMasterId r:id="rId47"/>
  </p:notesMasterIdLst>
  <p:sldIdLst>
    <p:sldId id="299" r:id="rId12"/>
    <p:sldId id="2146846026" r:id="rId13"/>
    <p:sldId id="2146846046" r:id="rId14"/>
    <p:sldId id="2146846048" r:id="rId15"/>
    <p:sldId id="2146846055" r:id="rId16"/>
    <p:sldId id="2146846050" r:id="rId17"/>
    <p:sldId id="2146846051" r:id="rId18"/>
    <p:sldId id="2146846053" r:id="rId19"/>
    <p:sldId id="324" r:id="rId20"/>
    <p:sldId id="2146846042" r:id="rId21"/>
    <p:sldId id="2146846031" r:id="rId22"/>
    <p:sldId id="2146846034" r:id="rId23"/>
    <p:sldId id="2146846032" r:id="rId24"/>
    <p:sldId id="2146846033" r:id="rId25"/>
    <p:sldId id="2146846045" r:id="rId26"/>
    <p:sldId id="2147481572" r:id="rId27"/>
    <p:sldId id="2146846047" r:id="rId28"/>
    <p:sldId id="2147481573" r:id="rId29"/>
    <p:sldId id="2147481574" r:id="rId30"/>
    <p:sldId id="2147481575" r:id="rId31"/>
    <p:sldId id="2147481576" r:id="rId32"/>
    <p:sldId id="2147481583" r:id="rId33"/>
    <p:sldId id="2147481577" r:id="rId34"/>
    <p:sldId id="2147481582" r:id="rId35"/>
    <p:sldId id="2147481579" r:id="rId36"/>
    <p:sldId id="2147481578" r:id="rId37"/>
    <p:sldId id="2147481580" r:id="rId38"/>
    <p:sldId id="2147481581" r:id="rId39"/>
    <p:sldId id="2147481570" r:id="rId40"/>
    <p:sldId id="2146846036" r:id="rId41"/>
    <p:sldId id="2146846035" r:id="rId42"/>
    <p:sldId id="2146846038" r:id="rId43"/>
    <p:sldId id="2146846040" r:id="rId44"/>
    <p:sldId id="2146846043" r:id="rId45"/>
    <p:sldId id="2146846024" r:id="rId4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1717138E-E308-C940-A345-391241ED4264}">
          <p14:sldIdLst>
            <p14:sldId id="299"/>
            <p14:sldId id="2146846026"/>
          </p14:sldIdLst>
        </p14:section>
        <p14:section name="Intro" id="{F16AA5A2-C468-4E8B-A201-A19F5D719DAF}">
          <p14:sldIdLst>
            <p14:sldId id="2146846046"/>
            <p14:sldId id="2146846048"/>
            <p14:sldId id="2146846055"/>
            <p14:sldId id="2146846050"/>
            <p14:sldId id="2146846051"/>
            <p14:sldId id="2146846053"/>
            <p14:sldId id="324"/>
          </p14:sldIdLst>
        </p14:section>
        <p14:section name="Financials" id="{B6F69458-B22C-421B-8559-B1F3C73F0011}">
          <p14:sldIdLst>
            <p14:sldId id="2146846042"/>
            <p14:sldId id="2146846031"/>
            <p14:sldId id="2146846034"/>
            <p14:sldId id="2146846032"/>
            <p14:sldId id="2146846033"/>
          </p14:sldIdLst>
        </p14:section>
        <p14:section name="Demo" id="{B8347C5B-B5DD-4A5E-9064-03A6D15869A2}">
          <p14:sldIdLst>
            <p14:sldId id="2146846045"/>
          </p14:sldIdLst>
        </p14:section>
        <p14:section name="Customer stories" id="{79F4C65B-28F1-44D4-9024-24D9BE25DBFB}">
          <p14:sldIdLst>
            <p14:sldId id="2147481572"/>
            <p14:sldId id="2146846047"/>
            <p14:sldId id="2147481573"/>
            <p14:sldId id="2147481574"/>
            <p14:sldId id="2147481575"/>
            <p14:sldId id="2147481576"/>
            <p14:sldId id="2147481583"/>
            <p14:sldId id="2147481577"/>
            <p14:sldId id="2147481582"/>
            <p14:sldId id="2147481579"/>
            <p14:sldId id="2147481578"/>
            <p14:sldId id="2147481580"/>
            <p14:sldId id="2147481581"/>
          </p14:sldIdLst>
        </p14:section>
        <p14:section name="What's new" id="{94650E44-5812-4B38-ACB8-21EAD00148E7}">
          <p14:sldIdLst>
            <p14:sldId id="2147481570"/>
            <p14:sldId id="2146846036"/>
            <p14:sldId id="2146846035"/>
            <p14:sldId id="2146846038"/>
            <p14:sldId id="2146846040"/>
          </p14:sldIdLst>
        </p14:section>
        <p14:section name="What's next" id="{931A1F45-CF98-4BCA-A85E-EE3550C17236}">
          <p14:sldIdLst>
            <p14:sldId id="2146846043"/>
          </p14:sldIdLst>
        </p14:section>
        <p14:section name="Q&amp;A" id="{C2BC39DC-717A-48F3-8386-72418FA61965}">
          <p14:sldIdLst>
            <p14:sldId id="2146846024"/>
          </p14:sldIdLst>
        </p14:section>
        <p14:section name="Logos/Graphics/icons" id="{BCA7F062-8348-B443-A70D-D066310A6DEE}">
          <p14:sldIdLst/>
        </p14:section>
      </p14:sectionLst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59A6DC44-3BDB-C097-8009-E69226DF174D}" name="Anna Dis Thorvaldsdottir" initials="AT" userId="S::annad@lsretail.com::54d2d947-18ac-4c1f-a15c-a51f205aedc3" providerId="AD"/>
  <p188:author id="{558C4099-2F00-597C-91E7-1C88AB8A1A87}" name="Wojciech Januszauskas" initials="" userId="S::wojciechja@lsretail.com::283006d7-7365-4ce6-9b04-25a42527db96" providerId="AD"/>
  <p188:author id="{147886A2-195D-D055-D93E-998DBE180E47}" name="Bjorn Jonsson" initials="BJ" userId="S::bjornj@lsretail.com::0ba677ab-dff8-4d69-911d-adef4ed2de49" providerId="AD"/>
  <p188:author id="{D2D674BA-7921-8F4D-87BC-BAC95AB031B4}" name="Gunnar Orn Thorsteinsson" initials="GÞ" userId="S::gunnarth@lsretail.com::6ff5e4af-0863-4080-9179-e09f07ef459c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361D5B"/>
    <a:srgbClr val="89D7EB"/>
    <a:srgbClr val="922B48"/>
    <a:srgbClr val="EFBC6E"/>
    <a:srgbClr val="00BCB5"/>
    <a:srgbClr val="351C5C"/>
    <a:srgbClr val="00ADCF"/>
    <a:srgbClr val="6E63D6"/>
    <a:srgbClr val="403FA4"/>
    <a:srgbClr val="BABAE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4D60AF0-AD18-9A50-6CA3-6B7A53CF38FB}" v="1" dt="2026-04-26T10:18:55.312"/>
    <p1510:client id="{9BDB6464-2CB3-7882-D8BF-77C27DDA7D6B}" v="40" dt="2026-04-27T09:53:34.97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97" d="100"/>
          <a:sy n="97" d="100"/>
        </p:scale>
        <p:origin x="1074" y="30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2.xml"/><Relationship Id="rId18" Type="http://schemas.openxmlformats.org/officeDocument/2006/relationships/slide" Target="slides/slide7.xml"/><Relationship Id="rId26" Type="http://schemas.openxmlformats.org/officeDocument/2006/relationships/slide" Target="slides/slide15.xml"/><Relationship Id="rId39" Type="http://schemas.openxmlformats.org/officeDocument/2006/relationships/slide" Target="slides/slide28.xml"/><Relationship Id="rId21" Type="http://schemas.openxmlformats.org/officeDocument/2006/relationships/slide" Target="slides/slide10.xml"/><Relationship Id="rId34" Type="http://schemas.openxmlformats.org/officeDocument/2006/relationships/slide" Target="slides/slide23.xml"/><Relationship Id="rId42" Type="http://schemas.openxmlformats.org/officeDocument/2006/relationships/slide" Target="slides/slide31.xml"/><Relationship Id="rId47" Type="http://schemas.openxmlformats.org/officeDocument/2006/relationships/notesMaster" Target="notesMasters/notesMaster1.xml"/><Relationship Id="rId50" Type="http://schemas.openxmlformats.org/officeDocument/2006/relationships/theme" Target="theme/theme1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" Target="slides/slide5.xml"/><Relationship Id="rId29" Type="http://schemas.openxmlformats.org/officeDocument/2006/relationships/slide" Target="slides/slide18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13.xml"/><Relationship Id="rId32" Type="http://schemas.openxmlformats.org/officeDocument/2006/relationships/slide" Target="slides/slide21.xml"/><Relationship Id="rId37" Type="http://schemas.openxmlformats.org/officeDocument/2006/relationships/slide" Target="slides/slide26.xml"/><Relationship Id="rId40" Type="http://schemas.openxmlformats.org/officeDocument/2006/relationships/slide" Target="slides/slide29.xml"/><Relationship Id="rId45" Type="http://schemas.openxmlformats.org/officeDocument/2006/relationships/slide" Target="slides/slide34.xml"/><Relationship Id="rId53" Type="http://schemas.microsoft.com/office/2018/10/relationships/authors" Target="authors.xml"/><Relationship Id="rId5" Type="http://schemas.openxmlformats.org/officeDocument/2006/relationships/slideMaster" Target="slideMasters/slideMaster2.xml"/><Relationship Id="rId10" Type="http://schemas.openxmlformats.org/officeDocument/2006/relationships/slideMaster" Target="slideMasters/slideMaster7.xml"/><Relationship Id="rId19" Type="http://schemas.openxmlformats.org/officeDocument/2006/relationships/slide" Target="slides/slide8.xml"/><Relationship Id="rId31" Type="http://schemas.openxmlformats.org/officeDocument/2006/relationships/slide" Target="slides/slide20.xml"/><Relationship Id="rId44" Type="http://schemas.openxmlformats.org/officeDocument/2006/relationships/slide" Target="slides/slide33.xml"/><Relationship Id="rId52" Type="http://schemas.microsoft.com/office/2015/10/relationships/revisionInfo" Target="revisionInfo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" Target="slides/slide3.xml"/><Relationship Id="rId22" Type="http://schemas.openxmlformats.org/officeDocument/2006/relationships/slide" Target="slides/slide11.xml"/><Relationship Id="rId27" Type="http://schemas.openxmlformats.org/officeDocument/2006/relationships/slide" Target="slides/slide16.xml"/><Relationship Id="rId30" Type="http://schemas.openxmlformats.org/officeDocument/2006/relationships/slide" Target="slides/slide19.xml"/><Relationship Id="rId35" Type="http://schemas.openxmlformats.org/officeDocument/2006/relationships/slide" Target="slides/slide24.xml"/><Relationship Id="rId43" Type="http://schemas.openxmlformats.org/officeDocument/2006/relationships/slide" Target="slides/slide32.xml"/><Relationship Id="rId48" Type="http://schemas.openxmlformats.org/officeDocument/2006/relationships/presProps" Target="presProps.xml"/><Relationship Id="rId8" Type="http://schemas.openxmlformats.org/officeDocument/2006/relationships/slideMaster" Target="slideMasters/slideMaster5.xml"/><Relationship Id="rId51" Type="http://schemas.openxmlformats.org/officeDocument/2006/relationships/tableStyles" Target="tableStyles.xml"/><Relationship Id="rId3" Type="http://schemas.openxmlformats.org/officeDocument/2006/relationships/customXml" Target="../customXml/item3.xml"/><Relationship Id="rId12" Type="http://schemas.openxmlformats.org/officeDocument/2006/relationships/slide" Target="slides/slide1.xml"/><Relationship Id="rId17" Type="http://schemas.openxmlformats.org/officeDocument/2006/relationships/slide" Target="slides/slide6.xml"/><Relationship Id="rId25" Type="http://schemas.openxmlformats.org/officeDocument/2006/relationships/slide" Target="slides/slide14.xml"/><Relationship Id="rId33" Type="http://schemas.openxmlformats.org/officeDocument/2006/relationships/slide" Target="slides/slide22.xml"/><Relationship Id="rId38" Type="http://schemas.openxmlformats.org/officeDocument/2006/relationships/slide" Target="slides/slide27.xml"/><Relationship Id="rId46" Type="http://schemas.openxmlformats.org/officeDocument/2006/relationships/slide" Target="slides/slide35.xml"/><Relationship Id="rId20" Type="http://schemas.openxmlformats.org/officeDocument/2006/relationships/slide" Target="slides/slide9.xml"/><Relationship Id="rId41" Type="http://schemas.openxmlformats.org/officeDocument/2006/relationships/slide" Target="slides/slide30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5" Type="http://schemas.openxmlformats.org/officeDocument/2006/relationships/slide" Target="slides/slide4.xml"/><Relationship Id="rId23" Type="http://schemas.openxmlformats.org/officeDocument/2006/relationships/slide" Target="slides/slide12.xml"/><Relationship Id="rId28" Type="http://schemas.openxmlformats.org/officeDocument/2006/relationships/slide" Target="slides/slide17.xml"/><Relationship Id="rId36" Type="http://schemas.openxmlformats.org/officeDocument/2006/relationships/slide" Target="slides/slide25.xml"/><Relationship Id="rId4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9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51B864D-5931-4038-8383-5DEC5F463E39}" type="datetimeFigureOut">
              <a:t>4/28/2026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F38E7A1-B143-498A-A571-E852566DEB0D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486965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F38E7A1-B143-498A-A571-E852566DEB0D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8879564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F38E7A1-B143-498A-A571-E852566DEB0D}" type="slidenum"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4553080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F38E7A1-B143-498A-A571-E852566DEB0D}" type="slidenum"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6653716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F38E7A1-B143-498A-A571-E852566DEB0D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884919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/>
              <a:buChar char="•"/>
            </a:pPr>
            <a:endParaRPr lang="en-I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F38E7A1-B143-498A-A571-E852566DEB0D}" type="slidenum">
              <a:rPr lang="en-IS" smtClean="0"/>
              <a:t>6</a:t>
            </a:fld>
            <a:endParaRPr lang="en-IS"/>
          </a:p>
        </p:txBody>
      </p:sp>
    </p:spTree>
    <p:extLst>
      <p:ext uri="{BB962C8B-B14F-4D97-AF65-F5344CB8AC3E}">
        <p14:creationId xmlns:p14="http://schemas.microsoft.com/office/powerpoint/2010/main" val="346282174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285750" indent="-285750">
              <a:buFont typeface="Arial"/>
              <a:buChar char="•"/>
            </a:pPr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F38E7A1-B143-498A-A571-E852566DEB0D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4926136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F38E7A1-B143-498A-A571-E852566DEB0D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8306569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F38E7A1-B143-498A-A571-E852566DEB0D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0171690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228600" indent="-228600">
              <a:buFont typeface="+mj-lt"/>
              <a:buAutoNum type="arabicPeriod"/>
            </a:pPr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F38E7A1-B143-498A-A571-E852566DEB0D}" type="slidenum">
              <a:rPr lang="en-US" smtClean="0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6894622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F38E7A1-B143-498A-A571-E852566DEB0D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34724878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F38E7A1-B143-498A-A571-E852566DEB0D}" type="slidenum">
              <a:rPr lang="en-US"/>
              <a:t>23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4269068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sv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sv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sv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sv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sv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sv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sv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sv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sv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4.sv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sv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sv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sv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sv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svg"/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svg"/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svg"/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svg"/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svg"/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svg"/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svg"/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svg"/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4.svg"/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svg"/><Relationship Id="rId1" Type="http://schemas.openxmlformats.org/officeDocument/2006/relationships/slideMaster" Target="../slideMasters/slideMaster2.xml"/></Relationships>
</file>

<file path=ppt/slideLayouts/_rels/slideLayout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svg"/><Relationship Id="rId1" Type="http://schemas.openxmlformats.org/officeDocument/2006/relationships/slideMaster" Target="../slideMasters/slideMaster2.xml"/></Relationships>
</file>

<file path=ppt/slideLayouts/_rels/slideLayout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svg"/><Relationship Id="rId1" Type="http://schemas.openxmlformats.org/officeDocument/2006/relationships/slideMaster" Target="../slideMasters/slideMaster2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svg"/><Relationship Id="rId1" Type="http://schemas.openxmlformats.org/officeDocument/2006/relationships/slideMaster" Target="../slideMasters/slideMaster2.xml"/></Relationships>
</file>

<file path=ppt/slideLayouts/_rels/slideLayout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svg"/><Relationship Id="rId2" Type="http://schemas.openxmlformats.org/officeDocument/2006/relationships/image" Target="../media/image6.svg"/><Relationship Id="rId1" Type="http://schemas.openxmlformats.org/officeDocument/2006/relationships/slideMaster" Target="../slideMasters/slideMaster2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svg"/><Relationship Id="rId1" Type="http://schemas.openxmlformats.org/officeDocument/2006/relationships/slideMaster" Target="../slideMasters/slideMaster3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svg"/><Relationship Id="rId1" Type="http://schemas.openxmlformats.org/officeDocument/2006/relationships/slideMaster" Target="../slideMasters/slideMaster3.xml"/></Relationships>
</file>

<file path=ppt/slideLayouts/_rels/slideLayout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svg"/><Relationship Id="rId1" Type="http://schemas.openxmlformats.org/officeDocument/2006/relationships/slideMaster" Target="../slideMasters/slideMaster3.xml"/></Relationships>
</file>

<file path=ppt/slideLayouts/_rels/slideLayout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svg"/><Relationship Id="rId1" Type="http://schemas.openxmlformats.org/officeDocument/2006/relationships/slideMaster" Target="../slideMasters/slideMaster3.xml"/></Relationships>
</file>

<file path=ppt/slideLayouts/_rels/slideLayout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svg"/><Relationship Id="rId1" Type="http://schemas.openxmlformats.org/officeDocument/2006/relationships/slideMaster" Target="../slideMasters/slideMaster3.xml"/></Relationships>
</file>

<file path=ppt/slideLayouts/_rels/slideLayout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svg"/><Relationship Id="rId1" Type="http://schemas.openxmlformats.org/officeDocument/2006/relationships/slideMaster" Target="../slideMasters/slideMaster3.xml"/></Relationships>
</file>

<file path=ppt/slideLayouts/_rels/slideLayout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svg"/><Relationship Id="rId1" Type="http://schemas.openxmlformats.org/officeDocument/2006/relationships/slideMaster" Target="../slideMasters/slideMaster3.xml"/></Relationships>
</file>

<file path=ppt/slideLayouts/_rels/slideLayout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svg"/><Relationship Id="rId1" Type="http://schemas.openxmlformats.org/officeDocument/2006/relationships/slideMaster" Target="../slideMasters/slideMaster3.xml"/></Relationships>
</file>

<file path=ppt/slideLayouts/_rels/slideLayout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9.svg"/><Relationship Id="rId1" Type="http://schemas.openxmlformats.org/officeDocument/2006/relationships/slideMaster" Target="../slideMasters/slideMaster3.xml"/></Relationships>
</file>

<file path=ppt/slideLayouts/_rels/slideLayout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svg"/><Relationship Id="rId1" Type="http://schemas.openxmlformats.org/officeDocument/2006/relationships/slideMaster" Target="../slideMasters/slideMaster3.xml"/></Relationships>
</file>

<file path=ppt/slideLayouts/_rels/slideLayout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svg"/><Relationship Id="rId1" Type="http://schemas.openxmlformats.org/officeDocument/2006/relationships/slideMaster" Target="../slideMasters/slideMaster3.xml"/></Relationships>
</file>

<file path=ppt/slideLayouts/_rels/slideLayout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svg"/><Relationship Id="rId1" Type="http://schemas.openxmlformats.org/officeDocument/2006/relationships/slideMaster" Target="../slideMasters/slideMaster3.xml"/></Relationships>
</file>

<file path=ppt/slideLayouts/_rels/slideLayout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svg"/><Relationship Id="rId1" Type="http://schemas.openxmlformats.org/officeDocument/2006/relationships/slideMaster" Target="../slideMasters/slideMaster3.xml"/></Relationships>
</file>

<file path=ppt/slideLayouts/_rels/slideLayout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svg"/><Relationship Id="rId1" Type="http://schemas.openxmlformats.org/officeDocument/2006/relationships/slideMaster" Target="../slideMasters/slideMaster4.xml"/></Relationships>
</file>

<file path=ppt/slideLayouts/_rels/slideLayout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svg"/><Relationship Id="rId1" Type="http://schemas.openxmlformats.org/officeDocument/2006/relationships/slideMaster" Target="../slideMasters/slideMaster4.xml"/></Relationships>
</file>

<file path=ppt/slideLayouts/_rels/slideLayout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svg"/><Relationship Id="rId1" Type="http://schemas.openxmlformats.org/officeDocument/2006/relationships/slideMaster" Target="../slideMasters/slideMaster4.xml"/></Relationships>
</file>

<file path=ppt/slideLayouts/_rels/slideLayout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svg"/><Relationship Id="rId1" Type="http://schemas.openxmlformats.org/officeDocument/2006/relationships/slideMaster" Target="../slideMasters/slideMaster4.xml"/></Relationships>
</file>

<file path=ppt/slideLayouts/_rels/slideLayout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svg"/><Relationship Id="rId1" Type="http://schemas.openxmlformats.org/officeDocument/2006/relationships/slideMaster" Target="../slideMasters/slideMaster4.xml"/></Relationships>
</file>

<file path=ppt/slideLayouts/_rels/slideLayout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svg"/><Relationship Id="rId1" Type="http://schemas.openxmlformats.org/officeDocument/2006/relationships/slideMaster" Target="../slideMasters/slideMaster4.xml"/></Relationships>
</file>

<file path=ppt/slideLayouts/_rels/slideLayout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svg"/><Relationship Id="rId1" Type="http://schemas.openxmlformats.org/officeDocument/2006/relationships/slideMaster" Target="../slideMasters/slideMaster4.xml"/></Relationships>
</file>

<file path=ppt/slideLayouts/_rels/slideLayout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svg"/><Relationship Id="rId1" Type="http://schemas.openxmlformats.org/officeDocument/2006/relationships/slideMaster" Target="../slideMasters/slideMaster4.xml"/></Relationships>
</file>

<file path=ppt/slideLayouts/_rels/slideLayout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svg"/><Relationship Id="rId1" Type="http://schemas.openxmlformats.org/officeDocument/2006/relationships/slideMaster" Target="../slideMasters/slideMaster4.xml"/></Relationships>
</file>

<file path=ppt/slideLayouts/_rels/slideLayout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svg"/><Relationship Id="rId1" Type="http://schemas.openxmlformats.org/officeDocument/2006/relationships/slideMaster" Target="../slideMasters/slideMaster5.xml"/></Relationships>
</file>

<file path=ppt/slideLayouts/_rels/slideLayout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svg"/><Relationship Id="rId1" Type="http://schemas.openxmlformats.org/officeDocument/2006/relationships/slideMaster" Target="../slideMasters/slideMaster5.xml"/></Relationships>
</file>

<file path=ppt/slideLayouts/_rels/slideLayout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svg"/><Relationship Id="rId1" Type="http://schemas.openxmlformats.org/officeDocument/2006/relationships/slideMaster" Target="../slideMasters/slideMaster5.xml"/></Relationships>
</file>

<file path=ppt/slideLayouts/_rels/slideLayout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svg"/><Relationship Id="rId1" Type="http://schemas.openxmlformats.org/officeDocument/2006/relationships/slideMaster" Target="../slideMasters/slideMaster5.xml"/></Relationships>
</file>

<file path=ppt/slideLayouts/_rels/slideLayout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svg"/><Relationship Id="rId1" Type="http://schemas.openxmlformats.org/officeDocument/2006/relationships/slideMaster" Target="../slideMasters/slideMaster5.xml"/></Relationships>
</file>

<file path=ppt/slideLayouts/_rels/slideLayout6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svg"/><Relationship Id="rId1" Type="http://schemas.openxmlformats.org/officeDocument/2006/relationships/slideMaster" Target="../slideMasters/slideMaster5.xml"/></Relationships>
</file>

<file path=ppt/slideLayouts/_rels/slideLayout6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svg"/><Relationship Id="rId1" Type="http://schemas.openxmlformats.org/officeDocument/2006/relationships/slideMaster" Target="../slideMasters/slideMaster5.xml"/></Relationships>
</file>

<file path=ppt/slideLayouts/_rels/slideLayout6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svg"/><Relationship Id="rId1" Type="http://schemas.openxmlformats.org/officeDocument/2006/relationships/slideMaster" Target="../slideMasters/slideMaster5.xml"/></Relationships>
</file>

<file path=ppt/slideLayouts/_rels/slideLayout6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svg"/><Relationship Id="rId1" Type="http://schemas.openxmlformats.org/officeDocument/2006/relationships/slideMaster" Target="../slideMasters/slideMaster5.xml"/></Relationships>
</file>

<file path=ppt/slideLayouts/_rels/slideLayout6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10.svg"/><Relationship Id="rId1" Type="http://schemas.openxmlformats.org/officeDocument/2006/relationships/slideMaster" Target="../slideMasters/slideMaster6.xml"/></Relationships>
</file>

<file path=ppt/slideLayouts/_rels/slideLayout6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10.svg"/><Relationship Id="rId1" Type="http://schemas.openxmlformats.org/officeDocument/2006/relationships/slideMaster" Target="../slideMasters/slideMaster6.xml"/></Relationships>
</file>

<file path=ppt/slideLayouts/_rels/slideLayout6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11.svg"/><Relationship Id="rId1" Type="http://schemas.openxmlformats.org/officeDocument/2006/relationships/slideMaster" Target="../slideMasters/slideMaster6.xml"/></Relationships>
</file>

<file path=ppt/slideLayouts/_rels/slideLayout6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svg"/><Relationship Id="rId1" Type="http://schemas.openxmlformats.org/officeDocument/2006/relationships/slideMaster" Target="../slideMasters/slideMaster6.xml"/></Relationships>
</file>

<file path=ppt/slideLayouts/_rels/slideLayout7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12.svg"/><Relationship Id="rId1" Type="http://schemas.openxmlformats.org/officeDocument/2006/relationships/slideMaster" Target="../slideMasters/slideMaster6.xml"/></Relationships>
</file>

<file path=ppt/slideLayouts/_rels/slideLayout7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12.svg"/><Relationship Id="rId1" Type="http://schemas.openxmlformats.org/officeDocument/2006/relationships/slideMaster" Target="../slideMasters/slideMaster6.xml"/></Relationships>
</file>

<file path=ppt/slideLayouts/_rels/slideLayout7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13.svg"/><Relationship Id="rId1" Type="http://schemas.openxmlformats.org/officeDocument/2006/relationships/slideMaster" Target="../slideMasters/slideMaster6.xml"/></Relationships>
</file>

<file path=ppt/slideLayouts/_rels/slideLayout7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svg"/><Relationship Id="rId1" Type="http://schemas.openxmlformats.org/officeDocument/2006/relationships/slideMaster" Target="../slideMasters/slideMaster6.xml"/></Relationships>
</file>

<file path=ppt/slideLayouts/_rels/slideLayout7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14.svg"/><Relationship Id="rId1" Type="http://schemas.openxmlformats.org/officeDocument/2006/relationships/slideMaster" Target="../slideMasters/slideMaster6.xml"/></Relationships>
</file>

<file path=ppt/slideLayouts/_rels/slideLayout7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14.svg"/><Relationship Id="rId1" Type="http://schemas.openxmlformats.org/officeDocument/2006/relationships/slideMaster" Target="../slideMasters/slideMaster6.xml"/></Relationships>
</file>

<file path=ppt/slideLayouts/_rels/slideLayout7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15.svg"/><Relationship Id="rId1" Type="http://schemas.openxmlformats.org/officeDocument/2006/relationships/slideMaster" Target="../slideMasters/slideMaster6.xml"/></Relationships>
</file>

<file path=ppt/slideLayouts/_rels/slideLayout7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svg"/><Relationship Id="rId1" Type="http://schemas.openxmlformats.org/officeDocument/2006/relationships/slideMaster" Target="../slideMasters/slideMaster6.xml"/></Relationships>
</file>

<file path=ppt/slideLayouts/_rels/slideLayout7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svg"/><Relationship Id="rId1" Type="http://schemas.openxmlformats.org/officeDocument/2006/relationships/slideMaster" Target="../slideMasters/slideMaster7.xml"/></Relationships>
</file>

<file path=ppt/slideLayouts/_rels/slideLayout7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svg"/><Relationship Id="rId1" Type="http://schemas.openxmlformats.org/officeDocument/2006/relationships/slideMaster" Target="../slideMasters/slideMaster7.xml"/></Relationships>
</file>

<file path=ppt/slideLayouts/_rels/slideLayout8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svg"/><Relationship Id="rId1" Type="http://schemas.openxmlformats.org/officeDocument/2006/relationships/slideMaster" Target="../slideMasters/slideMaster7.xml"/></Relationships>
</file>

<file path=ppt/slideLayouts/_rels/slideLayout8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8.xml"/></Relationships>
</file>

<file path=ppt/slideLayouts/_rels/slideLayout8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8.xml"/></Relationships>
</file>

<file path=ppt/slideLayouts/_rels/slideLayout8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8.xml"/></Relationships>
</file>

<file path=ppt/slideLayouts/_rels/slideLayout8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8.xml"/></Relationships>
</file>

<file path=ppt/slideLayouts/_rels/slideLayout8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8.xml"/></Relationships>
</file>

<file path=ppt/slideLayouts/_rels/slideLayout8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8.xml"/></Relationships>
</file>

<file path=ppt/slideLayouts/_rels/slideLayout8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8.xml"/></Relationships>
</file>

<file path=ppt/slideLayouts/_rels/slideLayout8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8.xml"/></Relationships>
</file>

<file path=ppt/slideLayouts/_rels/slideLayout8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Master" Target="../slideMasters/slideMaster8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Empt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123316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slide/cover">
    <p:bg>
      <p:bgPr>
        <a:solidFill>
          <a:srgbClr val="351C5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Graphic 2">
            <a:extLst>
              <a:ext uri="{FF2B5EF4-FFF2-40B4-BE49-F238E27FC236}">
                <a16:creationId xmlns:a16="http://schemas.microsoft.com/office/drawing/2014/main" id="{1812F4C1-9107-094E-74BF-AB7B3A3E9931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/>
        </p:blipFill>
        <p:spPr>
          <a:xfrm>
            <a:off x="4022221" y="2662225"/>
            <a:ext cx="4147558" cy="15335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589668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Empty with logo">
    <p:bg>
      <p:bgPr>
        <a:solidFill>
          <a:srgbClr val="351C5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B7B776FD-B909-A215-304B-EA1B1EFDF7CA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/>
        </p:blipFill>
        <p:spPr>
          <a:xfrm>
            <a:off x="10487346" y="232149"/>
            <a:ext cx="1453018" cy="537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7704742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Fullscreen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23276AE-4F18-3ADD-D988-CC207B4C67F7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bg1"/>
                </a:solidFill>
                <a:latin typeface="Aptos" panose="020B0004020202020204" pitchFamily="34" charset="0"/>
              </a:defRPr>
            </a:lvl1pPr>
          </a:lstStyle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IS"/>
              <a:t>Click icon or drag and drop picture</a:t>
            </a:r>
          </a:p>
          <a:p>
            <a:endParaRPr lang="en-IS"/>
          </a:p>
          <a:p>
            <a:endParaRPr lang="en-IS"/>
          </a:p>
        </p:txBody>
      </p:sp>
    </p:spTree>
    <p:extLst>
      <p:ext uri="{BB962C8B-B14F-4D97-AF65-F5344CB8AC3E}">
        <p14:creationId xmlns:p14="http://schemas.microsoft.com/office/powerpoint/2010/main" val="28902128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2">
            <a:extLst>
              <a:ext uri="{FF2B5EF4-FFF2-40B4-BE49-F238E27FC236}">
                <a16:creationId xmlns:a16="http://schemas.microsoft.com/office/drawing/2014/main" id="{4DDED34D-8DEE-FD5B-E396-0B78DEF059A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40291" y="212186"/>
            <a:ext cx="9983029" cy="588637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/>
          </a:bodyPr>
          <a:lstStyle>
            <a:lvl1pPr>
              <a:defRPr b="1" i="0">
                <a:solidFill>
                  <a:schemeClr val="bg1"/>
                </a:solidFill>
                <a:latin typeface="Aptos ExtraBold" panose="020B0004020202020204" pitchFamily="34" charset="0"/>
              </a:defRPr>
            </a:lvl1pPr>
          </a:lstStyle>
          <a:p>
            <a:r>
              <a:rPr lang="en-GB"/>
              <a:t>Insert slide title</a:t>
            </a:r>
            <a:endParaRPr lang="en-IS"/>
          </a:p>
        </p:txBody>
      </p:sp>
      <p:grpSp>
        <p:nvGrpSpPr>
          <p:cNvPr id="40" name="Group 39">
            <a:extLst>
              <a:ext uri="{FF2B5EF4-FFF2-40B4-BE49-F238E27FC236}">
                <a16:creationId xmlns:a16="http://schemas.microsoft.com/office/drawing/2014/main" id="{E4AA60D4-3B95-4876-007D-814D5AD2B928}"/>
              </a:ext>
            </a:extLst>
          </p:cNvPr>
          <p:cNvGrpSpPr/>
          <p:nvPr userDrawn="1"/>
        </p:nvGrpSpPr>
        <p:grpSpPr>
          <a:xfrm>
            <a:off x="10223653" y="3709107"/>
            <a:ext cx="1968347" cy="3148894"/>
            <a:chOff x="10223653" y="3709107"/>
            <a:chExt cx="1968347" cy="3148894"/>
          </a:xfrm>
        </p:grpSpPr>
        <p:sp>
          <p:nvSpPr>
            <p:cNvPr id="46" name="Freeform 45">
              <a:extLst>
                <a:ext uri="{FF2B5EF4-FFF2-40B4-BE49-F238E27FC236}">
                  <a16:creationId xmlns:a16="http://schemas.microsoft.com/office/drawing/2014/main" id="{45C2331A-88D4-A8E3-76BC-3E039DCC8765}"/>
                </a:ext>
              </a:extLst>
            </p:cNvPr>
            <p:cNvSpPr/>
            <p:nvPr/>
          </p:nvSpPr>
          <p:spPr>
            <a:xfrm>
              <a:off x="10223653" y="6366827"/>
              <a:ext cx="1125139" cy="491173"/>
            </a:xfrm>
            <a:custGeom>
              <a:avLst/>
              <a:gdLst>
                <a:gd name="connsiteX0" fmla="*/ 562569 w 1125139"/>
                <a:gd name="connsiteY0" fmla="*/ 0 h 491173"/>
                <a:gd name="connsiteX1" fmla="*/ 1121653 w 1125139"/>
                <a:gd name="connsiteY1" fmla="*/ 456526 h 491173"/>
                <a:gd name="connsiteX2" fmla="*/ 1125139 w 1125139"/>
                <a:gd name="connsiteY2" fmla="*/ 491173 h 491173"/>
                <a:gd name="connsiteX3" fmla="*/ 0 w 1125139"/>
                <a:gd name="connsiteY3" fmla="*/ 491173 h 491173"/>
                <a:gd name="connsiteX4" fmla="*/ 3486 w 1125139"/>
                <a:gd name="connsiteY4" fmla="*/ 456526 h 491173"/>
                <a:gd name="connsiteX5" fmla="*/ 562569 w 1125139"/>
                <a:gd name="connsiteY5" fmla="*/ 0 h 4911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25139" h="491173">
                  <a:moveTo>
                    <a:pt x="562569" y="0"/>
                  </a:moveTo>
                  <a:cubicBezTo>
                    <a:pt x="838349" y="0"/>
                    <a:pt x="1068439" y="195987"/>
                    <a:pt x="1121653" y="456526"/>
                  </a:cubicBezTo>
                  <a:lnTo>
                    <a:pt x="1125139" y="491173"/>
                  </a:lnTo>
                  <a:lnTo>
                    <a:pt x="0" y="491173"/>
                  </a:lnTo>
                  <a:lnTo>
                    <a:pt x="3486" y="456526"/>
                  </a:lnTo>
                  <a:cubicBezTo>
                    <a:pt x="56700" y="195987"/>
                    <a:pt x="286790" y="0"/>
                    <a:pt x="562569" y="0"/>
                  </a:cubicBezTo>
                  <a:close/>
                </a:path>
              </a:pathLst>
            </a:custGeom>
            <a:solidFill>
              <a:srgbClr val="F2AAB6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S"/>
            </a:p>
          </p:txBody>
        </p:sp>
        <p:sp>
          <p:nvSpPr>
            <p:cNvPr id="50" name="Freeform 49">
              <a:extLst>
                <a:ext uri="{FF2B5EF4-FFF2-40B4-BE49-F238E27FC236}">
                  <a16:creationId xmlns:a16="http://schemas.microsoft.com/office/drawing/2014/main" id="{83A8F778-4013-0B9A-4A17-CC3CA298F401}"/>
                </a:ext>
              </a:extLst>
            </p:cNvPr>
            <p:cNvSpPr/>
            <p:nvPr/>
          </p:nvSpPr>
          <p:spPr>
            <a:xfrm>
              <a:off x="11283150" y="3709107"/>
              <a:ext cx="908850" cy="2882384"/>
            </a:xfrm>
            <a:custGeom>
              <a:avLst/>
              <a:gdLst>
                <a:gd name="connsiteX0" fmla="*/ 908850 w 908850"/>
                <a:gd name="connsiteY0" fmla="*/ 0 h 2882384"/>
                <a:gd name="connsiteX1" fmla="*/ 908850 w 908850"/>
                <a:gd name="connsiteY1" fmla="*/ 2005800 h 2882384"/>
                <a:gd name="connsiteX2" fmla="*/ 843657 w 908850"/>
                <a:gd name="connsiteY2" fmla="*/ 2076911 h 2882384"/>
                <a:gd name="connsiteX3" fmla="*/ 536616 w 908850"/>
                <a:gd name="connsiteY3" fmla="*/ 2882384 h 2882384"/>
                <a:gd name="connsiteX4" fmla="*/ 337158 w 908850"/>
                <a:gd name="connsiteY4" fmla="*/ 2318567 h 2882384"/>
                <a:gd name="connsiteX5" fmla="*/ 358961 w 908850"/>
                <a:gd name="connsiteY5" fmla="*/ 346511 h 2882384"/>
                <a:gd name="connsiteX6" fmla="*/ 692849 w 908850"/>
                <a:gd name="connsiteY6" fmla="*/ 94035 h 2882384"/>
                <a:gd name="connsiteX7" fmla="*/ 799464 w 908850"/>
                <a:gd name="connsiteY7" fmla="*/ 41878 h 28823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908850" h="2882384">
                  <a:moveTo>
                    <a:pt x="908850" y="0"/>
                  </a:moveTo>
                  <a:lnTo>
                    <a:pt x="908850" y="2005800"/>
                  </a:lnTo>
                  <a:lnTo>
                    <a:pt x="843657" y="2076911"/>
                  </a:lnTo>
                  <a:cubicBezTo>
                    <a:pt x="628281" y="2333746"/>
                    <a:pt x="535064" y="2608405"/>
                    <a:pt x="536616" y="2882384"/>
                  </a:cubicBezTo>
                  <a:cubicBezTo>
                    <a:pt x="525905" y="2744081"/>
                    <a:pt x="450673" y="2564376"/>
                    <a:pt x="337158" y="2318567"/>
                  </a:cubicBezTo>
                  <a:cubicBezTo>
                    <a:pt x="65953" y="1708777"/>
                    <a:pt x="-271928" y="978590"/>
                    <a:pt x="358961" y="346511"/>
                  </a:cubicBezTo>
                  <a:cubicBezTo>
                    <a:pt x="462271" y="243006"/>
                    <a:pt x="574454" y="158297"/>
                    <a:pt x="692849" y="94035"/>
                  </a:cubicBezTo>
                  <a:cubicBezTo>
                    <a:pt x="727768" y="74997"/>
                    <a:pt x="763327" y="57604"/>
                    <a:pt x="799464" y="41878"/>
                  </a:cubicBezTo>
                  <a:close/>
                </a:path>
              </a:pathLst>
            </a:custGeom>
            <a:solidFill>
              <a:srgbClr val="D24A74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S"/>
            </a:p>
          </p:txBody>
        </p:sp>
        <p:sp>
          <p:nvSpPr>
            <p:cNvPr id="51" name="Freeform 50">
              <a:extLst>
                <a:ext uri="{FF2B5EF4-FFF2-40B4-BE49-F238E27FC236}">
                  <a16:creationId xmlns:a16="http://schemas.microsoft.com/office/drawing/2014/main" id="{173E6179-B566-4B13-43C3-A8982D5A9751}"/>
                </a:ext>
              </a:extLst>
            </p:cNvPr>
            <p:cNvSpPr/>
            <p:nvPr/>
          </p:nvSpPr>
          <p:spPr>
            <a:xfrm>
              <a:off x="11819684" y="5714767"/>
              <a:ext cx="372316" cy="1143234"/>
            </a:xfrm>
            <a:custGeom>
              <a:avLst/>
              <a:gdLst>
                <a:gd name="connsiteX0" fmla="*/ 372316 w 372316"/>
                <a:gd name="connsiteY0" fmla="*/ 0 h 1143234"/>
                <a:gd name="connsiteX1" fmla="*/ 372316 w 372316"/>
                <a:gd name="connsiteY1" fmla="*/ 1143234 h 1143234"/>
                <a:gd name="connsiteX2" fmla="*/ 32474 w 372316"/>
                <a:gd name="connsiteY2" fmla="*/ 1143234 h 1143234"/>
                <a:gd name="connsiteX3" fmla="*/ 23170 w 372316"/>
                <a:gd name="connsiteY3" fmla="*/ 1108671 h 1143234"/>
                <a:gd name="connsiteX4" fmla="*/ 906 w 372316"/>
                <a:gd name="connsiteY4" fmla="*/ 918634 h 1143234"/>
                <a:gd name="connsiteX5" fmla="*/ 906 w 372316"/>
                <a:gd name="connsiteY5" fmla="*/ 916856 h 1143234"/>
                <a:gd name="connsiteX6" fmla="*/ 19 w 372316"/>
                <a:gd name="connsiteY6" fmla="*/ 879391 h 1143234"/>
                <a:gd name="connsiteX7" fmla="*/ 19 w 372316"/>
                <a:gd name="connsiteY7" fmla="*/ 876724 h 1143234"/>
                <a:gd name="connsiteX8" fmla="*/ 19 w 372316"/>
                <a:gd name="connsiteY8" fmla="*/ 876661 h 1143234"/>
                <a:gd name="connsiteX9" fmla="*/ 307040 w 372316"/>
                <a:gd name="connsiteY9" fmla="*/ 71188 h 11432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72316" h="1143234">
                  <a:moveTo>
                    <a:pt x="372316" y="0"/>
                  </a:moveTo>
                  <a:lnTo>
                    <a:pt x="372316" y="1143234"/>
                  </a:lnTo>
                  <a:lnTo>
                    <a:pt x="32474" y="1143234"/>
                  </a:lnTo>
                  <a:lnTo>
                    <a:pt x="23170" y="1108671"/>
                  </a:lnTo>
                  <a:cubicBezTo>
                    <a:pt x="10908" y="1045622"/>
                    <a:pt x="3362" y="982198"/>
                    <a:pt x="906" y="918634"/>
                  </a:cubicBezTo>
                  <a:cubicBezTo>
                    <a:pt x="463" y="918190"/>
                    <a:pt x="906" y="917745"/>
                    <a:pt x="906" y="916856"/>
                  </a:cubicBezTo>
                  <a:cubicBezTo>
                    <a:pt x="19" y="904347"/>
                    <a:pt x="19" y="891901"/>
                    <a:pt x="19" y="879391"/>
                  </a:cubicBezTo>
                  <a:lnTo>
                    <a:pt x="19" y="876724"/>
                  </a:lnTo>
                  <a:lnTo>
                    <a:pt x="19" y="876661"/>
                  </a:lnTo>
                  <a:cubicBezTo>
                    <a:pt x="-1534" y="602682"/>
                    <a:pt x="91635" y="328023"/>
                    <a:pt x="307040" y="71188"/>
                  </a:cubicBezTo>
                  <a:close/>
                </a:path>
              </a:pathLst>
            </a:custGeom>
            <a:solidFill>
              <a:srgbClr val="932B47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S"/>
            </a:p>
          </p:txBody>
        </p:sp>
      </p:grpSp>
      <p:sp>
        <p:nvSpPr>
          <p:cNvPr id="42" name="Text Placeholder 41">
            <a:extLst>
              <a:ext uri="{FF2B5EF4-FFF2-40B4-BE49-F238E27FC236}">
                <a16:creationId xmlns:a16="http://schemas.microsoft.com/office/drawing/2014/main" id="{B232FC0F-8987-CB75-F943-3213A4A33725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340291" y="962526"/>
            <a:ext cx="10680134" cy="5544152"/>
          </a:xfrm>
          <a:prstGeom prst="rect">
            <a:avLst/>
          </a:prstGeom>
        </p:spPr>
        <p:txBody>
          <a:bodyPr/>
          <a:lstStyle>
            <a:lvl1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1pPr>
            <a:lvl2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2pPr>
            <a:lvl3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3pPr>
            <a:lvl4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4pPr>
            <a:lvl5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9AFD90CA-944C-2BC4-CA12-20DD5FAE59E2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/>
        </p:blipFill>
        <p:spPr>
          <a:xfrm>
            <a:off x="10487346" y="232149"/>
            <a:ext cx="1453018" cy="537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8311520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2">
            <a:extLst>
              <a:ext uri="{FF2B5EF4-FFF2-40B4-BE49-F238E27FC236}">
                <a16:creationId xmlns:a16="http://schemas.microsoft.com/office/drawing/2014/main" id="{9A4B56D3-D4AF-29EA-5DD2-9D8E7F6433A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40291" y="212186"/>
            <a:ext cx="11484279" cy="588637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/>
          </a:bodyPr>
          <a:lstStyle>
            <a:lvl1pPr>
              <a:defRPr b="1" i="0">
                <a:solidFill>
                  <a:schemeClr val="bg1"/>
                </a:solidFill>
                <a:latin typeface="Aptos ExtraBold" panose="020B0004020202020204" pitchFamily="34" charset="0"/>
              </a:defRPr>
            </a:lvl1pPr>
          </a:lstStyle>
          <a:p>
            <a:r>
              <a:rPr lang="en-GB"/>
              <a:t>Insert slide title</a:t>
            </a:r>
            <a:endParaRPr lang="en-IS"/>
          </a:p>
        </p:txBody>
      </p:sp>
      <p:sp>
        <p:nvSpPr>
          <p:cNvPr id="41" name="Text Placeholder 41">
            <a:extLst>
              <a:ext uri="{FF2B5EF4-FFF2-40B4-BE49-F238E27FC236}">
                <a16:creationId xmlns:a16="http://schemas.microsoft.com/office/drawing/2014/main" id="{92901B04-AA5B-A7E8-7B5C-FEF5452E84DA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340291" y="962526"/>
            <a:ext cx="10680134" cy="5544152"/>
          </a:xfrm>
          <a:prstGeom prst="rect">
            <a:avLst/>
          </a:prstGeom>
        </p:spPr>
        <p:txBody>
          <a:bodyPr/>
          <a:lstStyle>
            <a:lvl1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1pPr>
            <a:lvl2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2pPr>
            <a:lvl3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3pPr>
            <a:lvl4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4pPr>
            <a:lvl5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0" name="Freeform 9">
            <a:extLst>
              <a:ext uri="{FF2B5EF4-FFF2-40B4-BE49-F238E27FC236}">
                <a16:creationId xmlns:a16="http://schemas.microsoft.com/office/drawing/2014/main" id="{49B4E682-B107-CA97-DC4C-7C432B87CEC5}"/>
              </a:ext>
            </a:extLst>
          </p:cNvPr>
          <p:cNvSpPr/>
          <p:nvPr userDrawn="1"/>
        </p:nvSpPr>
        <p:spPr>
          <a:xfrm rot="18900000">
            <a:off x="9949464" y="5817782"/>
            <a:ext cx="2188813" cy="1818785"/>
          </a:xfrm>
          <a:custGeom>
            <a:avLst/>
            <a:gdLst>
              <a:gd name="csX0" fmla="*/ 1796177 w 2188813"/>
              <a:gd name="csY0" fmla="*/ 931824 h 1818785"/>
              <a:gd name="csX1" fmla="*/ 1973543 w 2188813"/>
              <a:gd name="csY1" fmla="*/ 1122464 h 1818785"/>
              <a:gd name="csX2" fmla="*/ 2156219 w 2188813"/>
              <a:gd name="csY2" fmla="*/ 1385618 h 1818785"/>
              <a:gd name="csX3" fmla="*/ 2188813 w 2188813"/>
              <a:gd name="csY3" fmla="*/ 1448758 h 1818785"/>
              <a:gd name="csX4" fmla="*/ 1818786 w 2188813"/>
              <a:gd name="csY4" fmla="*/ 1818785 h 1818785"/>
              <a:gd name="csX5" fmla="*/ 0 w 2188813"/>
              <a:gd name="csY5" fmla="*/ 0 h 1818785"/>
              <a:gd name="csX6" fmla="*/ 26934 w 2188813"/>
              <a:gd name="csY6" fmla="*/ 10322 h 1818785"/>
              <a:gd name="csX7" fmla="*/ 177678 w 2188813"/>
              <a:gd name="csY7" fmla="*/ 65885 h 1818785"/>
              <a:gd name="csX8" fmla="*/ 1796177 w 2188813"/>
              <a:gd name="csY8" fmla="*/ 931824 h 1818785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</a:cxnLst>
            <a:rect l="l" t="t" r="r" b="b"/>
            <a:pathLst>
              <a:path w="2188813" h="1818785">
                <a:moveTo>
                  <a:pt x="1796177" y="931824"/>
                </a:moveTo>
                <a:cubicBezTo>
                  <a:pt x="1859076" y="991628"/>
                  <a:pt x="1918417" y="1055038"/>
                  <a:pt x="1973543" y="1122464"/>
                </a:cubicBezTo>
                <a:cubicBezTo>
                  <a:pt x="2040961" y="1204166"/>
                  <a:pt x="2102233" y="1291620"/>
                  <a:pt x="2156219" y="1385618"/>
                </a:cubicBezTo>
                <a:lnTo>
                  <a:pt x="2188813" y="1448758"/>
                </a:lnTo>
                <a:lnTo>
                  <a:pt x="1818786" y="1818785"/>
                </a:lnTo>
                <a:lnTo>
                  <a:pt x="0" y="0"/>
                </a:lnTo>
                <a:lnTo>
                  <a:pt x="26934" y="10322"/>
                </a:lnTo>
                <a:cubicBezTo>
                  <a:pt x="76133" y="27770"/>
                  <a:pt x="126906" y="46793"/>
                  <a:pt x="177678" y="65885"/>
                </a:cubicBezTo>
                <a:cubicBezTo>
                  <a:pt x="741269" y="271311"/>
                  <a:pt x="1355885" y="513200"/>
                  <a:pt x="1796177" y="931824"/>
                </a:cubicBezTo>
                <a:close/>
              </a:path>
            </a:pathLst>
          </a:custGeom>
          <a:solidFill>
            <a:srgbClr val="6E63D6"/>
          </a:solidFill>
          <a:ln w="6350" cap="flat">
            <a:noFill/>
            <a:prstDash val="solid"/>
            <a:miter/>
          </a:ln>
        </p:spPr>
        <p:txBody>
          <a:bodyPr/>
          <a:lstStyle/>
          <a:p>
            <a:endParaRPr lang="en-US"/>
          </a:p>
        </p:txBody>
      </p:sp>
      <p:pic>
        <p:nvPicPr>
          <p:cNvPr id="4" name="Picture 1">
            <a:extLst>
              <a:ext uri="{FF2B5EF4-FFF2-40B4-BE49-F238E27FC236}">
                <a16:creationId xmlns:a16="http://schemas.microsoft.com/office/drawing/2014/main" id="{D3CF36E5-E1D3-6F6D-99C2-2C0584BE8744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/>
        </p:blipFill>
        <p:spPr>
          <a:xfrm>
            <a:off x="10635348" y="6339061"/>
            <a:ext cx="1453018" cy="537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816981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Freeform 32">
            <a:extLst>
              <a:ext uri="{FF2B5EF4-FFF2-40B4-BE49-F238E27FC236}">
                <a16:creationId xmlns:a16="http://schemas.microsoft.com/office/drawing/2014/main" id="{415E5872-73FA-15FE-4080-43F2E0AD6385}"/>
              </a:ext>
            </a:extLst>
          </p:cNvPr>
          <p:cNvSpPr/>
          <p:nvPr userDrawn="1"/>
        </p:nvSpPr>
        <p:spPr>
          <a:xfrm rot="5400000">
            <a:off x="6641945" y="1648581"/>
            <a:ext cx="5868430" cy="4550407"/>
          </a:xfrm>
          <a:custGeom>
            <a:avLst/>
            <a:gdLst>
              <a:gd name="connsiteX0" fmla="*/ 0 w 5868430"/>
              <a:gd name="connsiteY0" fmla="*/ 4343372 h 4550407"/>
              <a:gd name="connsiteX1" fmla="*/ 0 w 5868430"/>
              <a:gd name="connsiteY1" fmla="*/ 207034 h 4550407"/>
              <a:gd name="connsiteX2" fmla="*/ 206925 w 5868430"/>
              <a:gd name="connsiteY2" fmla="*/ 0 h 4550407"/>
              <a:gd name="connsiteX3" fmla="*/ 572802 w 5868430"/>
              <a:gd name="connsiteY3" fmla="*/ 0 h 4550407"/>
              <a:gd name="connsiteX4" fmla="*/ 5502553 w 5868430"/>
              <a:gd name="connsiteY4" fmla="*/ 0 h 4550407"/>
              <a:gd name="connsiteX5" fmla="*/ 5868430 w 5868430"/>
              <a:gd name="connsiteY5" fmla="*/ 0 h 4550407"/>
              <a:gd name="connsiteX6" fmla="*/ 5868429 w 5868430"/>
              <a:gd name="connsiteY6" fmla="*/ 4550407 h 4550407"/>
              <a:gd name="connsiteX7" fmla="*/ 5502552 w 5868430"/>
              <a:gd name="connsiteY7" fmla="*/ 4550407 h 4550407"/>
              <a:gd name="connsiteX8" fmla="*/ 572802 w 5868430"/>
              <a:gd name="connsiteY8" fmla="*/ 4550407 h 4550407"/>
              <a:gd name="connsiteX9" fmla="*/ 206925 w 5868430"/>
              <a:gd name="connsiteY9" fmla="*/ 4550407 h 4550407"/>
              <a:gd name="connsiteX10" fmla="*/ 0 w 5868430"/>
              <a:gd name="connsiteY10" fmla="*/ 4343372 h 45504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5868430" h="4550407">
                <a:moveTo>
                  <a:pt x="0" y="4343372"/>
                </a:moveTo>
                <a:lnTo>
                  <a:pt x="0" y="207034"/>
                </a:lnTo>
                <a:cubicBezTo>
                  <a:pt x="0" y="92692"/>
                  <a:pt x="92643" y="0"/>
                  <a:pt x="206925" y="0"/>
                </a:cubicBezTo>
                <a:lnTo>
                  <a:pt x="572802" y="0"/>
                </a:lnTo>
                <a:lnTo>
                  <a:pt x="5502553" y="0"/>
                </a:lnTo>
                <a:lnTo>
                  <a:pt x="5868430" y="0"/>
                </a:lnTo>
                <a:lnTo>
                  <a:pt x="5868429" y="4550407"/>
                </a:lnTo>
                <a:lnTo>
                  <a:pt x="5502552" y="4550407"/>
                </a:lnTo>
                <a:lnTo>
                  <a:pt x="572802" y="4550407"/>
                </a:lnTo>
                <a:lnTo>
                  <a:pt x="206925" y="4550407"/>
                </a:lnTo>
                <a:cubicBezTo>
                  <a:pt x="92643" y="4550407"/>
                  <a:pt x="0" y="4457714"/>
                  <a:pt x="0" y="4343372"/>
                </a:cubicBezTo>
                <a:close/>
              </a:path>
            </a:pathLst>
          </a:custGeom>
          <a:solidFill>
            <a:srgbClr val="5C3E8C"/>
          </a:solidFill>
          <a:ln w="12700" cap="flat">
            <a:noFill/>
            <a:prstDash val="solid"/>
            <a:miter/>
          </a:ln>
          <a:effectLst>
            <a:outerShdw blurRad="165100" dist="165100" dir="5400000" algn="ctr" rotWithShape="0">
              <a:srgbClr val="000000">
                <a:alpha val="14720"/>
              </a:srgbClr>
            </a:outerShdw>
          </a:effectLst>
        </p:spPr>
        <p:txBody>
          <a:bodyPr rtlCol="0" anchor="ctr"/>
          <a:lstStyle/>
          <a:p>
            <a:endParaRPr lang="en-IS"/>
          </a:p>
        </p:txBody>
      </p:sp>
      <p:sp>
        <p:nvSpPr>
          <p:cNvPr id="27" name="Text Placeholder 8">
            <a:extLst>
              <a:ext uri="{FF2B5EF4-FFF2-40B4-BE49-F238E27FC236}">
                <a16:creationId xmlns:a16="http://schemas.microsoft.com/office/drawing/2014/main" id="{A83F39A0-32C9-BA62-1FE4-8D3886A53051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7526399" y="1201824"/>
            <a:ext cx="4111419" cy="5323667"/>
          </a:xfrm>
          <a:prstGeom prst="rect">
            <a:avLst/>
          </a:prstGeom>
        </p:spPr>
        <p:txBody>
          <a:bodyPr/>
          <a:lstStyle>
            <a:lvl1pPr>
              <a:defRPr sz="2000">
                <a:solidFill>
                  <a:schemeClr val="bg1"/>
                </a:solidFill>
                <a:latin typeface="Aptos" panose="020B0004020202020204" pitchFamily="34" charset="0"/>
                <a:cs typeface="Segoe UI" panose="020B0502040204020203" pitchFamily="34" charset="0"/>
              </a:defRPr>
            </a:lvl1pPr>
            <a:lvl2pPr>
              <a:defRPr>
                <a:solidFill>
                  <a:srgbClr val="323133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2pPr>
            <a:lvl3pPr>
              <a:defRPr>
                <a:solidFill>
                  <a:srgbClr val="323133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3pPr>
            <a:lvl4pPr>
              <a:defRPr>
                <a:solidFill>
                  <a:srgbClr val="323133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4pPr>
            <a:lvl5pPr>
              <a:defRPr>
                <a:solidFill>
                  <a:srgbClr val="323133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5pPr>
          </a:lstStyle>
          <a:p>
            <a:pPr lvl="0"/>
            <a:r>
              <a:rPr lang="en-GB"/>
              <a:t>Click to edit text</a:t>
            </a:r>
          </a:p>
        </p:txBody>
      </p:sp>
      <p:sp>
        <p:nvSpPr>
          <p:cNvPr id="28" name="Title Placeholder 12">
            <a:extLst>
              <a:ext uri="{FF2B5EF4-FFF2-40B4-BE49-F238E27FC236}">
                <a16:creationId xmlns:a16="http://schemas.microsoft.com/office/drawing/2014/main" id="{EA64A310-8E4A-0B0F-5EEE-90ED080B24E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40291" y="212186"/>
            <a:ext cx="11511073" cy="588637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/>
          </a:bodyPr>
          <a:lstStyle>
            <a:lvl1pPr>
              <a:defRPr b="1" i="0">
                <a:solidFill>
                  <a:schemeClr val="bg1"/>
                </a:solidFill>
                <a:latin typeface="Aptos ExtraBold" panose="020B0004020202020204" pitchFamily="34" charset="0"/>
              </a:defRPr>
            </a:lvl1pPr>
          </a:lstStyle>
          <a:p>
            <a:r>
              <a:rPr lang="en-GB"/>
              <a:t>Insert slide title</a:t>
            </a:r>
            <a:endParaRPr lang="en-IS"/>
          </a:p>
        </p:txBody>
      </p:sp>
      <p:grpSp>
        <p:nvGrpSpPr>
          <p:cNvPr id="53" name="Group 52">
            <a:extLst>
              <a:ext uri="{FF2B5EF4-FFF2-40B4-BE49-F238E27FC236}">
                <a16:creationId xmlns:a16="http://schemas.microsoft.com/office/drawing/2014/main" id="{FA3AC6EF-ABE2-4CD7-1EC0-B2FB8A0C9FAF}"/>
              </a:ext>
            </a:extLst>
          </p:cNvPr>
          <p:cNvGrpSpPr/>
          <p:nvPr userDrawn="1"/>
        </p:nvGrpSpPr>
        <p:grpSpPr>
          <a:xfrm>
            <a:off x="0" y="4971882"/>
            <a:ext cx="2921093" cy="1901616"/>
            <a:chOff x="0" y="4956384"/>
            <a:chExt cx="2921093" cy="1901616"/>
          </a:xfrm>
        </p:grpSpPr>
        <p:sp>
          <p:nvSpPr>
            <p:cNvPr id="48" name="Freeform 47">
              <a:extLst>
                <a:ext uri="{FF2B5EF4-FFF2-40B4-BE49-F238E27FC236}">
                  <a16:creationId xmlns:a16="http://schemas.microsoft.com/office/drawing/2014/main" id="{37B4E708-8A48-FF6D-A87D-9BEA68913CA1}"/>
                </a:ext>
              </a:extLst>
            </p:cNvPr>
            <p:cNvSpPr/>
            <p:nvPr userDrawn="1"/>
          </p:nvSpPr>
          <p:spPr>
            <a:xfrm>
              <a:off x="33101" y="5929605"/>
              <a:ext cx="2887992" cy="928395"/>
            </a:xfrm>
            <a:custGeom>
              <a:avLst/>
              <a:gdLst>
                <a:gd name="connsiteX0" fmla="*/ 1668240 w 2887992"/>
                <a:gd name="connsiteY0" fmla="*/ 497 h 928395"/>
                <a:gd name="connsiteX1" fmla="*/ 2535886 w 2887992"/>
                <a:gd name="connsiteY1" fmla="*/ 358962 h 928395"/>
                <a:gd name="connsiteX2" fmla="*/ 2788363 w 2887992"/>
                <a:gd name="connsiteY2" fmla="*/ 692850 h 928395"/>
                <a:gd name="connsiteX3" fmla="*/ 2882666 w 2887992"/>
                <a:gd name="connsiteY3" fmla="*/ 909552 h 928395"/>
                <a:gd name="connsiteX4" fmla="*/ 2887992 w 2887992"/>
                <a:gd name="connsiteY4" fmla="*/ 928395 h 928395"/>
                <a:gd name="connsiteX5" fmla="*/ 897907 w 2887992"/>
                <a:gd name="connsiteY5" fmla="*/ 928395 h 928395"/>
                <a:gd name="connsiteX6" fmla="*/ 805477 w 2887992"/>
                <a:gd name="connsiteY6" fmla="*/ 843657 h 928395"/>
                <a:gd name="connsiteX7" fmla="*/ 0 w 2887992"/>
                <a:gd name="connsiteY7" fmla="*/ 536617 h 928395"/>
                <a:gd name="connsiteX8" fmla="*/ 563820 w 2887992"/>
                <a:gd name="connsiteY8" fmla="*/ 337159 h 928395"/>
                <a:gd name="connsiteX9" fmla="*/ 1668240 w 2887992"/>
                <a:gd name="connsiteY9" fmla="*/ 497 h 9283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887992" h="928395">
                  <a:moveTo>
                    <a:pt x="1668240" y="497"/>
                  </a:moveTo>
                  <a:cubicBezTo>
                    <a:pt x="1964035" y="-7637"/>
                    <a:pt x="2259350" y="82948"/>
                    <a:pt x="2535886" y="358962"/>
                  </a:cubicBezTo>
                  <a:cubicBezTo>
                    <a:pt x="2639391" y="462272"/>
                    <a:pt x="2724101" y="574455"/>
                    <a:pt x="2788363" y="692850"/>
                  </a:cubicBezTo>
                  <a:cubicBezTo>
                    <a:pt x="2826439" y="762687"/>
                    <a:pt x="2857937" y="835085"/>
                    <a:pt x="2882666" y="909552"/>
                  </a:cubicBezTo>
                  <a:lnTo>
                    <a:pt x="2887992" y="928395"/>
                  </a:lnTo>
                  <a:lnTo>
                    <a:pt x="897907" y="928395"/>
                  </a:lnTo>
                  <a:lnTo>
                    <a:pt x="805477" y="843657"/>
                  </a:lnTo>
                  <a:cubicBezTo>
                    <a:pt x="548640" y="628282"/>
                    <a:pt x="273980" y="535065"/>
                    <a:pt x="0" y="536617"/>
                  </a:cubicBezTo>
                  <a:cubicBezTo>
                    <a:pt x="138304" y="525906"/>
                    <a:pt x="318010" y="450674"/>
                    <a:pt x="563820" y="337159"/>
                  </a:cubicBezTo>
                  <a:cubicBezTo>
                    <a:pt x="906828" y="184606"/>
                    <a:pt x="1287931" y="10956"/>
                    <a:pt x="1668240" y="497"/>
                  </a:cubicBezTo>
                  <a:close/>
                </a:path>
              </a:pathLst>
            </a:custGeom>
            <a:solidFill>
              <a:srgbClr val="00BCB5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46" name="Freeform 45">
              <a:extLst>
                <a:ext uri="{FF2B5EF4-FFF2-40B4-BE49-F238E27FC236}">
                  <a16:creationId xmlns:a16="http://schemas.microsoft.com/office/drawing/2014/main" id="{13A465AA-1403-216C-EAC1-CC219F7BF1FC}"/>
                </a:ext>
              </a:extLst>
            </p:cNvPr>
            <p:cNvSpPr/>
            <p:nvPr userDrawn="1"/>
          </p:nvSpPr>
          <p:spPr>
            <a:xfrm>
              <a:off x="0" y="6466140"/>
              <a:ext cx="931144" cy="391860"/>
            </a:xfrm>
            <a:custGeom>
              <a:avLst/>
              <a:gdLst>
                <a:gd name="connsiteX0" fmla="*/ 30435 w 931144"/>
                <a:gd name="connsiteY0" fmla="*/ 20 h 391860"/>
                <a:gd name="connsiteX1" fmla="*/ 33101 w 931144"/>
                <a:gd name="connsiteY1" fmla="*/ 20 h 391860"/>
                <a:gd name="connsiteX2" fmla="*/ 33165 w 931144"/>
                <a:gd name="connsiteY2" fmla="*/ 20 h 391860"/>
                <a:gd name="connsiteX3" fmla="*/ 838642 w 931144"/>
                <a:gd name="connsiteY3" fmla="*/ 307041 h 391860"/>
                <a:gd name="connsiteX4" fmla="*/ 931144 w 931144"/>
                <a:gd name="connsiteY4" fmla="*/ 391860 h 391860"/>
                <a:gd name="connsiteX5" fmla="*/ 0 w 931144"/>
                <a:gd name="connsiteY5" fmla="*/ 391860 h 391860"/>
                <a:gd name="connsiteX6" fmla="*/ 0 w 931144"/>
                <a:gd name="connsiteY6" fmla="*/ 740 h 3918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31144" h="391860">
                  <a:moveTo>
                    <a:pt x="30435" y="20"/>
                  </a:moveTo>
                  <a:lnTo>
                    <a:pt x="33101" y="20"/>
                  </a:lnTo>
                  <a:lnTo>
                    <a:pt x="33165" y="20"/>
                  </a:lnTo>
                  <a:cubicBezTo>
                    <a:pt x="307145" y="-1533"/>
                    <a:pt x="581805" y="91636"/>
                    <a:pt x="838642" y="307041"/>
                  </a:cubicBezTo>
                  <a:lnTo>
                    <a:pt x="931144" y="391860"/>
                  </a:lnTo>
                  <a:lnTo>
                    <a:pt x="0" y="391860"/>
                  </a:lnTo>
                  <a:lnTo>
                    <a:pt x="0" y="740"/>
                  </a:lnTo>
                  <a:close/>
                </a:path>
              </a:pathLst>
            </a:custGeom>
            <a:solidFill>
              <a:srgbClr val="00706E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50" name="Freeform 49">
              <a:extLst>
                <a:ext uri="{FF2B5EF4-FFF2-40B4-BE49-F238E27FC236}">
                  <a16:creationId xmlns:a16="http://schemas.microsoft.com/office/drawing/2014/main" id="{BF4C0B16-7B9A-71C4-8085-F561867AAC24}"/>
                </a:ext>
              </a:extLst>
            </p:cNvPr>
            <p:cNvSpPr/>
            <p:nvPr userDrawn="1"/>
          </p:nvSpPr>
          <p:spPr>
            <a:xfrm>
              <a:off x="0" y="4956384"/>
              <a:ext cx="257766" cy="952588"/>
            </a:xfrm>
            <a:custGeom>
              <a:avLst/>
              <a:gdLst>
                <a:gd name="connsiteX0" fmla="*/ 0 w 257766"/>
                <a:gd name="connsiteY0" fmla="*/ 0 h 952588"/>
                <a:gd name="connsiteX1" fmla="*/ 5683 w 257766"/>
                <a:gd name="connsiteY1" fmla="*/ 3079 h 952588"/>
                <a:gd name="connsiteX2" fmla="*/ 257766 w 257766"/>
                <a:gd name="connsiteY2" fmla="*/ 476294 h 952588"/>
                <a:gd name="connsiteX3" fmla="*/ 5683 w 257766"/>
                <a:gd name="connsiteY3" fmla="*/ 949509 h 952588"/>
                <a:gd name="connsiteX4" fmla="*/ 0 w 257766"/>
                <a:gd name="connsiteY4" fmla="*/ 952588 h 9525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57766" h="952588">
                  <a:moveTo>
                    <a:pt x="0" y="0"/>
                  </a:moveTo>
                  <a:lnTo>
                    <a:pt x="5683" y="3079"/>
                  </a:lnTo>
                  <a:cubicBezTo>
                    <a:pt x="157772" y="105634"/>
                    <a:pt x="257766" y="279309"/>
                    <a:pt x="257766" y="476294"/>
                  </a:cubicBezTo>
                  <a:cubicBezTo>
                    <a:pt x="257766" y="673279"/>
                    <a:pt x="157772" y="846954"/>
                    <a:pt x="5683" y="949509"/>
                  </a:cubicBezTo>
                  <a:lnTo>
                    <a:pt x="0" y="952588"/>
                  </a:lnTo>
                  <a:close/>
                </a:path>
              </a:pathLst>
            </a:custGeom>
            <a:solidFill>
              <a:srgbClr val="70E3DF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54" name="Text Placeholder 41">
            <a:extLst>
              <a:ext uri="{FF2B5EF4-FFF2-40B4-BE49-F238E27FC236}">
                <a16:creationId xmlns:a16="http://schemas.microsoft.com/office/drawing/2014/main" id="{94D2A35B-DB27-A299-A9E8-CB902CAEE25A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340291" y="962526"/>
            <a:ext cx="6747119" cy="5544152"/>
          </a:xfrm>
          <a:prstGeom prst="rect">
            <a:avLst/>
          </a:prstGeom>
        </p:spPr>
        <p:txBody>
          <a:bodyPr/>
          <a:lstStyle>
            <a:lvl1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1pPr>
            <a:lvl2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2pPr>
            <a:lvl3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3pPr>
            <a:lvl4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4pPr>
            <a:lvl5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pic>
        <p:nvPicPr>
          <p:cNvPr id="3" name="Picture 1">
            <a:extLst>
              <a:ext uri="{FF2B5EF4-FFF2-40B4-BE49-F238E27FC236}">
                <a16:creationId xmlns:a16="http://schemas.microsoft.com/office/drawing/2014/main" id="{E055ECA2-1AB6-F401-9CBF-ED146BC7F415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/>
        </p:blipFill>
        <p:spPr>
          <a:xfrm>
            <a:off x="941548" y="6165969"/>
            <a:ext cx="1453018" cy="537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753497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Freeform 32">
            <a:extLst>
              <a:ext uri="{FF2B5EF4-FFF2-40B4-BE49-F238E27FC236}">
                <a16:creationId xmlns:a16="http://schemas.microsoft.com/office/drawing/2014/main" id="{415E5872-73FA-15FE-4080-43F2E0AD6385}"/>
              </a:ext>
            </a:extLst>
          </p:cNvPr>
          <p:cNvSpPr/>
          <p:nvPr userDrawn="1"/>
        </p:nvSpPr>
        <p:spPr>
          <a:xfrm rot="5400000">
            <a:off x="-318722" y="1648582"/>
            <a:ext cx="5868430" cy="4550407"/>
          </a:xfrm>
          <a:custGeom>
            <a:avLst/>
            <a:gdLst>
              <a:gd name="connsiteX0" fmla="*/ 0 w 5868430"/>
              <a:gd name="connsiteY0" fmla="*/ 4343372 h 4550407"/>
              <a:gd name="connsiteX1" fmla="*/ 0 w 5868430"/>
              <a:gd name="connsiteY1" fmla="*/ 207034 h 4550407"/>
              <a:gd name="connsiteX2" fmla="*/ 206925 w 5868430"/>
              <a:gd name="connsiteY2" fmla="*/ 0 h 4550407"/>
              <a:gd name="connsiteX3" fmla="*/ 572802 w 5868430"/>
              <a:gd name="connsiteY3" fmla="*/ 0 h 4550407"/>
              <a:gd name="connsiteX4" fmla="*/ 5502553 w 5868430"/>
              <a:gd name="connsiteY4" fmla="*/ 0 h 4550407"/>
              <a:gd name="connsiteX5" fmla="*/ 5868430 w 5868430"/>
              <a:gd name="connsiteY5" fmla="*/ 0 h 4550407"/>
              <a:gd name="connsiteX6" fmla="*/ 5868429 w 5868430"/>
              <a:gd name="connsiteY6" fmla="*/ 4550407 h 4550407"/>
              <a:gd name="connsiteX7" fmla="*/ 5502552 w 5868430"/>
              <a:gd name="connsiteY7" fmla="*/ 4550407 h 4550407"/>
              <a:gd name="connsiteX8" fmla="*/ 572802 w 5868430"/>
              <a:gd name="connsiteY8" fmla="*/ 4550407 h 4550407"/>
              <a:gd name="connsiteX9" fmla="*/ 206925 w 5868430"/>
              <a:gd name="connsiteY9" fmla="*/ 4550407 h 4550407"/>
              <a:gd name="connsiteX10" fmla="*/ 0 w 5868430"/>
              <a:gd name="connsiteY10" fmla="*/ 4343372 h 45504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5868430" h="4550407">
                <a:moveTo>
                  <a:pt x="0" y="4343372"/>
                </a:moveTo>
                <a:lnTo>
                  <a:pt x="0" y="207034"/>
                </a:lnTo>
                <a:cubicBezTo>
                  <a:pt x="0" y="92692"/>
                  <a:pt x="92643" y="0"/>
                  <a:pt x="206925" y="0"/>
                </a:cubicBezTo>
                <a:lnTo>
                  <a:pt x="572802" y="0"/>
                </a:lnTo>
                <a:lnTo>
                  <a:pt x="5502553" y="0"/>
                </a:lnTo>
                <a:lnTo>
                  <a:pt x="5868430" y="0"/>
                </a:lnTo>
                <a:lnTo>
                  <a:pt x="5868429" y="4550407"/>
                </a:lnTo>
                <a:lnTo>
                  <a:pt x="5502552" y="4550407"/>
                </a:lnTo>
                <a:lnTo>
                  <a:pt x="572802" y="4550407"/>
                </a:lnTo>
                <a:lnTo>
                  <a:pt x="206925" y="4550407"/>
                </a:lnTo>
                <a:cubicBezTo>
                  <a:pt x="92643" y="4550407"/>
                  <a:pt x="0" y="4457714"/>
                  <a:pt x="0" y="4343372"/>
                </a:cubicBezTo>
                <a:close/>
              </a:path>
            </a:pathLst>
          </a:custGeom>
          <a:solidFill>
            <a:srgbClr val="5C3E8C"/>
          </a:solidFill>
          <a:ln w="12700" cap="flat">
            <a:noFill/>
            <a:prstDash val="solid"/>
            <a:miter/>
          </a:ln>
          <a:effectLst>
            <a:outerShdw blurRad="165100" dist="165100" dir="5400000" algn="ctr" rotWithShape="0">
              <a:srgbClr val="000000">
                <a:alpha val="14720"/>
              </a:srgbClr>
            </a:outerShdw>
          </a:effectLst>
        </p:spPr>
        <p:txBody>
          <a:bodyPr rtlCol="0" anchor="ctr"/>
          <a:lstStyle/>
          <a:p>
            <a:endParaRPr lang="en-IS"/>
          </a:p>
        </p:txBody>
      </p:sp>
      <p:sp>
        <p:nvSpPr>
          <p:cNvPr id="28" name="Title Placeholder 12">
            <a:extLst>
              <a:ext uri="{FF2B5EF4-FFF2-40B4-BE49-F238E27FC236}">
                <a16:creationId xmlns:a16="http://schemas.microsoft.com/office/drawing/2014/main" id="{EA64A310-8E4A-0B0F-5EEE-90ED080B24E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40291" y="212186"/>
            <a:ext cx="11511073" cy="588637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/>
          </a:bodyPr>
          <a:lstStyle>
            <a:lvl1pPr>
              <a:defRPr b="1" i="0">
                <a:solidFill>
                  <a:schemeClr val="bg1"/>
                </a:solidFill>
                <a:latin typeface="Aptos ExtraBold" panose="020B0004020202020204" pitchFamily="34" charset="0"/>
              </a:defRPr>
            </a:lvl1pPr>
          </a:lstStyle>
          <a:p>
            <a:r>
              <a:rPr lang="en-GB"/>
              <a:t>Insert slide title</a:t>
            </a:r>
            <a:endParaRPr lang="en-IS"/>
          </a:p>
        </p:txBody>
      </p:sp>
      <p:grpSp>
        <p:nvGrpSpPr>
          <p:cNvPr id="45" name="Group 44">
            <a:extLst>
              <a:ext uri="{FF2B5EF4-FFF2-40B4-BE49-F238E27FC236}">
                <a16:creationId xmlns:a16="http://schemas.microsoft.com/office/drawing/2014/main" id="{97AF0AAD-D10F-BDD4-F69E-52C5991EF942}"/>
              </a:ext>
            </a:extLst>
          </p:cNvPr>
          <p:cNvGrpSpPr/>
          <p:nvPr userDrawn="1"/>
        </p:nvGrpSpPr>
        <p:grpSpPr>
          <a:xfrm>
            <a:off x="0" y="4971882"/>
            <a:ext cx="2921093" cy="1901616"/>
            <a:chOff x="0" y="4956384"/>
            <a:chExt cx="2921093" cy="1901616"/>
          </a:xfrm>
        </p:grpSpPr>
        <p:sp>
          <p:nvSpPr>
            <p:cNvPr id="46" name="Freeform 45">
              <a:extLst>
                <a:ext uri="{FF2B5EF4-FFF2-40B4-BE49-F238E27FC236}">
                  <a16:creationId xmlns:a16="http://schemas.microsoft.com/office/drawing/2014/main" id="{E04B65D0-31A6-7B52-774B-70CEFD870180}"/>
                </a:ext>
              </a:extLst>
            </p:cNvPr>
            <p:cNvSpPr/>
            <p:nvPr userDrawn="1"/>
          </p:nvSpPr>
          <p:spPr>
            <a:xfrm>
              <a:off x="33101" y="5929605"/>
              <a:ext cx="2887992" cy="928395"/>
            </a:xfrm>
            <a:custGeom>
              <a:avLst/>
              <a:gdLst>
                <a:gd name="connsiteX0" fmla="*/ 1668240 w 2887992"/>
                <a:gd name="connsiteY0" fmla="*/ 497 h 928395"/>
                <a:gd name="connsiteX1" fmla="*/ 2535886 w 2887992"/>
                <a:gd name="connsiteY1" fmla="*/ 358962 h 928395"/>
                <a:gd name="connsiteX2" fmla="*/ 2788363 w 2887992"/>
                <a:gd name="connsiteY2" fmla="*/ 692850 h 928395"/>
                <a:gd name="connsiteX3" fmla="*/ 2882666 w 2887992"/>
                <a:gd name="connsiteY3" fmla="*/ 909552 h 928395"/>
                <a:gd name="connsiteX4" fmla="*/ 2887992 w 2887992"/>
                <a:gd name="connsiteY4" fmla="*/ 928395 h 928395"/>
                <a:gd name="connsiteX5" fmla="*/ 897907 w 2887992"/>
                <a:gd name="connsiteY5" fmla="*/ 928395 h 928395"/>
                <a:gd name="connsiteX6" fmla="*/ 805477 w 2887992"/>
                <a:gd name="connsiteY6" fmla="*/ 843657 h 928395"/>
                <a:gd name="connsiteX7" fmla="*/ 0 w 2887992"/>
                <a:gd name="connsiteY7" fmla="*/ 536617 h 928395"/>
                <a:gd name="connsiteX8" fmla="*/ 563820 w 2887992"/>
                <a:gd name="connsiteY8" fmla="*/ 337159 h 928395"/>
                <a:gd name="connsiteX9" fmla="*/ 1668240 w 2887992"/>
                <a:gd name="connsiteY9" fmla="*/ 497 h 9283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887992" h="928395">
                  <a:moveTo>
                    <a:pt x="1668240" y="497"/>
                  </a:moveTo>
                  <a:cubicBezTo>
                    <a:pt x="1964035" y="-7637"/>
                    <a:pt x="2259350" y="82948"/>
                    <a:pt x="2535886" y="358962"/>
                  </a:cubicBezTo>
                  <a:cubicBezTo>
                    <a:pt x="2639391" y="462272"/>
                    <a:pt x="2724101" y="574455"/>
                    <a:pt x="2788363" y="692850"/>
                  </a:cubicBezTo>
                  <a:cubicBezTo>
                    <a:pt x="2826439" y="762687"/>
                    <a:pt x="2857937" y="835085"/>
                    <a:pt x="2882666" y="909552"/>
                  </a:cubicBezTo>
                  <a:lnTo>
                    <a:pt x="2887992" y="928395"/>
                  </a:lnTo>
                  <a:lnTo>
                    <a:pt x="897907" y="928395"/>
                  </a:lnTo>
                  <a:lnTo>
                    <a:pt x="805477" y="843657"/>
                  </a:lnTo>
                  <a:cubicBezTo>
                    <a:pt x="548640" y="628282"/>
                    <a:pt x="273980" y="535065"/>
                    <a:pt x="0" y="536617"/>
                  </a:cubicBezTo>
                  <a:cubicBezTo>
                    <a:pt x="138304" y="525906"/>
                    <a:pt x="318010" y="450674"/>
                    <a:pt x="563820" y="337159"/>
                  </a:cubicBezTo>
                  <a:cubicBezTo>
                    <a:pt x="906828" y="184606"/>
                    <a:pt x="1287931" y="10956"/>
                    <a:pt x="1668240" y="497"/>
                  </a:cubicBezTo>
                  <a:close/>
                </a:path>
              </a:pathLst>
            </a:custGeom>
            <a:solidFill>
              <a:srgbClr val="00BCB5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47" name="Freeform 46">
              <a:extLst>
                <a:ext uri="{FF2B5EF4-FFF2-40B4-BE49-F238E27FC236}">
                  <a16:creationId xmlns:a16="http://schemas.microsoft.com/office/drawing/2014/main" id="{B6AB660F-BF16-4002-F5D3-7F1ADE4BD3F3}"/>
                </a:ext>
              </a:extLst>
            </p:cNvPr>
            <p:cNvSpPr/>
            <p:nvPr userDrawn="1"/>
          </p:nvSpPr>
          <p:spPr>
            <a:xfrm>
              <a:off x="0" y="6466140"/>
              <a:ext cx="931144" cy="391860"/>
            </a:xfrm>
            <a:custGeom>
              <a:avLst/>
              <a:gdLst>
                <a:gd name="connsiteX0" fmla="*/ 30435 w 931144"/>
                <a:gd name="connsiteY0" fmla="*/ 20 h 391860"/>
                <a:gd name="connsiteX1" fmla="*/ 33101 w 931144"/>
                <a:gd name="connsiteY1" fmla="*/ 20 h 391860"/>
                <a:gd name="connsiteX2" fmla="*/ 33165 w 931144"/>
                <a:gd name="connsiteY2" fmla="*/ 20 h 391860"/>
                <a:gd name="connsiteX3" fmla="*/ 838642 w 931144"/>
                <a:gd name="connsiteY3" fmla="*/ 307041 h 391860"/>
                <a:gd name="connsiteX4" fmla="*/ 931144 w 931144"/>
                <a:gd name="connsiteY4" fmla="*/ 391860 h 391860"/>
                <a:gd name="connsiteX5" fmla="*/ 0 w 931144"/>
                <a:gd name="connsiteY5" fmla="*/ 391860 h 391860"/>
                <a:gd name="connsiteX6" fmla="*/ 0 w 931144"/>
                <a:gd name="connsiteY6" fmla="*/ 740 h 3918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31144" h="391860">
                  <a:moveTo>
                    <a:pt x="30435" y="20"/>
                  </a:moveTo>
                  <a:lnTo>
                    <a:pt x="33101" y="20"/>
                  </a:lnTo>
                  <a:lnTo>
                    <a:pt x="33165" y="20"/>
                  </a:lnTo>
                  <a:cubicBezTo>
                    <a:pt x="307145" y="-1533"/>
                    <a:pt x="581805" y="91636"/>
                    <a:pt x="838642" y="307041"/>
                  </a:cubicBezTo>
                  <a:lnTo>
                    <a:pt x="931144" y="391860"/>
                  </a:lnTo>
                  <a:lnTo>
                    <a:pt x="0" y="391860"/>
                  </a:lnTo>
                  <a:lnTo>
                    <a:pt x="0" y="740"/>
                  </a:lnTo>
                  <a:close/>
                </a:path>
              </a:pathLst>
            </a:custGeom>
            <a:solidFill>
              <a:srgbClr val="00706E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48" name="Freeform 47">
              <a:extLst>
                <a:ext uri="{FF2B5EF4-FFF2-40B4-BE49-F238E27FC236}">
                  <a16:creationId xmlns:a16="http://schemas.microsoft.com/office/drawing/2014/main" id="{8DE69734-5420-E228-204D-0121F2D0E803}"/>
                </a:ext>
              </a:extLst>
            </p:cNvPr>
            <p:cNvSpPr/>
            <p:nvPr userDrawn="1"/>
          </p:nvSpPr>
          <p:spPr>
            <a:xfrm>
              <a:off x="0" y="4956384"/>
              <a:ext cx="257766" cy="952588"/>
            </a:xfrm>
            <a:custGeom>
              <a:avLst/>
              <a:gdLst>
                <a:gd name="connsiteX0" fmla="*/ 0 w 257766"/>
                <a:gd name="connsiteY0" fmla="*/ 0 h 952588"/>
                <a:gd name="connsiteX1" fmla="*/ 5683 w 257766"/>
                <a:gd name="connsiteY1" fmla="*/ 3079 h 952588"/>
                <a:gd name="connsiteX2" fmla="*/ 257766 w 257766"/>
                <a:gd name="connsiteY2" fmla="*/ 476294 h 952588"/>
                <a:gd name="connsiteX3" fmla="*/ 5683 w 257766"/>
                <a:gd name="connsiteY3" fmla="*/ 949509 h 952588"/>
                <a:gd name="connsiteX4" fmla="*/ 0 w 257766"/>
                <a:gd name="connsiteY4" fmla="*/ 952588 h 9525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57766" h="952588">
                  <a:moveTo>
                    <a:pt x="0" y="0"/>
                  </a:moveTo>
                  <a:lnTo>
                    <a:pt x="5683" y="3079"/>
                  </a:lnTo>
                  <a:cubicBezTo>
                    <a:pt x="157772" y="105634"/>
                    <a:pt x="257766" y="279309"/>
                    <a:pt x="257766" y="476294"/>
                  </a:cubicBezTo>
                  <a:cubicBezTo>
                    <a:pt x="257766" y="673279"/>
                    <a:pt x="157772" y="846954"/>
                    <a:pt x="5683" y="949509"/>
                  </a:cubicBezTo>
                  <a:lnTo>
                    <a:pt x="0" y="952588"/>
                  </a:lnTo>
                  <a:close/>
                </a:path>
              </a:pathLst>
            </a:custGeom>
            <a:solidFill>
              <a:srgbClr val="70E3DF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7" name="Text Placeholder 8">
            <a:extLst>
              <a:ext uri="{FF2B5EF4-FFF2-40B4-BE49-F238E27FC236}">
                <a16:creationId xmlns:a16="http://schemas.microsoft.com/office/drawing/2014/main" id="{A83F39A0-32C9-BA62-1FE4-8D3886A53051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565732" y="1201826"/>
            <a:ext cx="4111419" cy="4650800"/>
          </a:xfrm>
          <a:prstGeom prst="rect">
            <a:avLst/>
          </a:prstGeom>
        </p:spPr>
        <p:txBody>
          <a:bodyPr/>
          <a:lstStyle>
            <a:lvl1pPr>
              <a:defRPr sz="2000" b="0" i="0">
                <a:solidFill>
                  <a:schemeClr val="bg1"/>
                </a:solidFill>
                <a:latin typeface="Aptos Light" panose="020B0004020202020204" pitchFamily="34" charset="0"/>
                <a:cs typeface="Segoe UI" panose="020B0502040204020203" pitchFamily="34" charset="0"/>
              </a:defRPr>
            </a:lvl1pPr>
            <a:lvl2pPr>
              <a:defRPr>
                <a:solidFill>
                  <a:srgbClr val="323133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2pPr>
            <a:lvl3pPr>
              <a:defRPr>
                <a:solidFill>
                  <a:srgbClr val="323133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3pPr>
            <a:lvl4pPr>
              <a:defRPr>
                <a:solidFill>
                  <a:srgbClr val="323133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4pPr>
            <a:lvl5pPr>
              <a:defRPr>
                <a:solidFill>
                  <a:srgbClr val="323133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5pPr>
          </a:lstStyle>
          <a:p>
            <a:pPr lvl="0"/>
            <a:r>
              <a:rPr lang="en-GB"/>
              <a:t>Click to edit text</a:t>
            </a:r>
          </a:p>
        </p:txBody>
      </p:sp>
      <p:sp>
        <p:nvSpPr>
          <p:cNvPr id="50" name="Text Placeholder 41">
            <a:extLst>
              <a:ext uri="{FF2B5EF4-FFF2-40B4-BE49-F238E27FC236}">
                <a16:creationId xmlns:a16="http://schemas.microsoft.com/office/drawing/2014/main" id="{86F9C807-CA55-86E4-CE79-6B74C25A5669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5268930" y="962526"/>
            <a:ext cx="6582433" cy="5544152"/>
          </a:xfrm>
          <a:prstGeom prst="rect">
            <a:avLst/>
          </a:prstGeom>
        </p:spPr>
        <p:txBody>
          <a:bodyPr/>
          <a:lstStyle>
            <a:lvl1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1pPr>
            <a:lvl2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2pPr>
            <a:lvl3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3pPr>
            <a:lvl4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4pPr>
            <a:lvl5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961B0271-7599-CA91-3344-6F442927D094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/>
        </p:blipFill>
        <p:spPr>
          <a:xfrm>
            <a:off x="941548" y="6165969"/>
            <a:ext cx="1453018" cy="537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0485786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image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>
            <a:extLst>
              <a:ext uri="{FF2B5EF4-FFF2-40B4-BE49-F238E27FC236}">
                <a16:creationId xmlns:a16="http://schemas.microsoft.com/office/drawing/2014/main" id="{F8E70A1E-C3F4-37BE-E396-46E8910A9609}"/>
              </a:ext>
            </a:extLst>
          </p:cNvPr>
          <p:cNvGrpSpPr/>
          <p:nvPr userDrawn="1"/>
        </p:nvGrpSpPr>
        <p:grpSpPr>
          <a:xfrm>
            <a:off x="7268997" y="850264"/>
            <a:ext cx="4923003" cy="6007737"/>
            <a:chOff x="7268997" y="850264"/>
            <a:chExt cx="4923003" cy="6007737"/>
          </a:xfrm>
        </p:grpSpPr>
        <p:sp>
          <p:nvSpPr>
            <p:cNvPr id="57" name="Freeform 56">
              <a:extLst>
                <a:ext uri="{FF2B5EF4-FFF2-40B4-BE49-F238E27FC236}">
                  <a16:creationId xmlns:a16="http://schemas.microsoft.com/office/drawing/2014/main" id="{8DF3DDB4-887B-7E99-8E4D-5BFA21EE286C}"/>
                </a:ext>
              </a:extLst>
            </p:cNvPr>
            <p:cNvSpPr/>
            <p:nvPr/>
          </p:nvSpPr>
          <p:spPr>
            <a:xfrm>
              <a:off x="7743168" y="1402588"/>
              <a:ext cx="4448832" cy="5455413"/>
            </a:xfrm>
            <a:custGeom>
              <a:avLst/>
              <a:gdLst>
                <a:gd name="connsiteX0" fmla="*/ 3898184 w 4448832"/>
                <a:gd name="connsiteY0" fmla="*/ 0 h 5455413"/>
                <a:gd name="connsiteX1" fmla="*/ 4197367 w 4448832"/>
                <a:gd name="connsiteY1" fmla="*/ 299402 h 5455413"/>
                <a:gd name="connsiteX2" fmla="*/ 4390374 w 4448832"/>
                <a:gd name="connsiteY2" fmla="*/ 535858 h 5455413"/>
                <a:gd name="connsiteX3" fmla="*/ 4448832 w 4448832"/>
                <a:gd name="connsiteY3" fmla="*/ 634855 h 5455413"/>
                <a:gd name="connsiteX4" fmla="*/ 4448832 w 4448832"/>
                <a:gd name="connsiteY4" fmla="*/ 2095582 h 5455413"/>
                <a:gd name="connsiteX5" fmla="*/ 4390374 w 4448832"/>
                <a:gd name="connsiteY5" fmla="*/ 2194579 h 5455413"/>
                <a:gd name="connsiteX6" fmla="*/ 4197367 w 4448832"/>
                <a:gd name="connsiteY6" fmla="*/ 2431034 h 5455413"/>
                <a:gd name="connsiteX7" fmla="*/ 3807827 w 4448832"/>
                <a:gd name="connsiteY7" fmla="*/ 2820861 h 5455413"/>
                <a:gd name="connsiteX8" fmla="*/ 2234884 w 4448832"/>
                <a:gd name="connsiteY8" fmla="*/ 4394962 h 5455413"/>
                <a:gd name="connsiteX9" fmla="*/ 2234884 w 4448832"/>
                <a:gd name="connsiteY9" fmla="*/ 4394899 h 5455413"/>
                <a:gd name="connsiteX10" fmla="*/ 1175151 w 4448832"/>
                <a:gd name="connsiteY10" fmla="*/ 5455413 h 5455413"/>
                <a:gd name="connsiteX11" fmla="*/ 267298 w 4448832"/>
                <a:gd name="connsiteY11" fmla="*/ 5455413 h 5455413"/>
                <a:gd name="connsiteX12" fmla="*/ 180947 w 4448832"/>
                <a:gd name="connsiteY12" fmla="*/ 5302084 h 5455413"/>
                <a:gd name="connsiteX13" fmla="*/ 616698 w 4448832"/>
                <a:gd name="connsiteY13" fmla="*/ 3283903 h 5455413"/>
                <a:gd name="connsiteX14" fmla="*/ 1869773 w 4448832"/>
                <a:gd name="connsiteY14" fmla="*/ 2029904 h 5455413"/>
                <a:gd name="connsiteX15" fmla="*/ 2641111 w 4448832"/>
                <a:gd name="connsiteY15" fmla="*/ 1257998 h 54554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4448832" h="5455413">
                  <a:moveTo>
                    <a:pt x="3898184" y="0"/>
                  </a:moveTo>
                  <a:lnTo>
                    <a:pt x="4197367" y="299402"/>
                  </a:lnTo>
                  <a:cubicBezTo>
                    <a:pt x="4270893" y="372983"/>
                    <a:pt x="4335229" y="452278"/>
                    <a:pt x="4390374" y="535858"/>
                  </a:cubicBezTo>
                  <a:lnTo>
                    <a:pt x="4448832" y="634855"/>
                  </a:lnTo>
                  <a:lnTo>
                    <a:pt x="4448832" y="2095582"/>
                  </a:lnTo>
                  <a:lnTo>
                    <a:pt x="4390374" y="2194579"/>
                  </a:lnTo>
                  <a:cubicBezTo>
                    <a:pt x="4335229" y="2278159"/>
                    <a:pt x="4270893" y="2357454"/>
                    <a:pt x="4197367" y="2431034"/>
                  </a:cubicBezTo>
                  <a:lnTo>
                    <a:pt x="3807827" y="2820861"/>
                  </a:lnTo>
                  <a:lnTo>
                    <a:pt x="2234884" y="4394962"/>
                  </a:lnTo>
                  <a:lnTo>
                    <a:pt x="2234884" y="4394899"/>
                  </a:lnTo>
                  <a:lnTo>
                    <a:pt x="1175151" y="5455413"/>
                  </a:lnTo>
                  <a:lnTo>
                    <a:pt x="267298" y="5455413"/>
                  </a:lnTo>
                  <a:lnTo>
                    <a:pt x="180947" y="5302084"/>
                  </a:lnTo>
                  <a:cubicBezTo>
                    <a:pt x="-150226" y="4644859"/>
                    <a:pt x="-39187" y="3940270"/>
                    <a:pt x="616698" y="3283903"/>
                  </a:cubicBezTo>
                  <a:lnTo>
                    <a:pt x="1869773" y="2029904"/>
                  </a:lnTo>
                  <a:lnTo>
                    <a:pt x="2641111" y="1257998"/>
                  </a:lnTo>
                  <a:close/>
                </a:path>
              </a:pathLst>
            </a:custGeom>
            <a:solidFill>
              <a:srgbClr val="403FA4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S"/>
            </a:p>
          </p:txBody>
        </p:sp>
        <p:sp>
          <p:nvSpPr>
            <p:cNvPr id="45" name="Freeform 44">
              <a:extLst>
                <a:ext uri="{FF2B5EF4-FFF2-40B4-BE49-F238E27FC236}">
                  <a16:creationId xmlns:a16="http://schemas.microsoft.com/office/drawing/2014/main" id="{5C1C5193-3068-4F2B-92CA-EAAEA67820B6}"/>
                </a:ext>
              </a:extLst>
            </p:cNvPr>
            <p:cNvSpPr/>
            <p:nvPr/>
          </p:nvSpPr>
          <p:spPr>
            <a:xfrm>
              <a:off x="9076359" y="850264"/>
              <a:ext cx="2022796" cy="859726"/>
            </a:xfrm>
            <a:custGeom>
              <a:avLst/>
              <a:gdLst>
                <a:gd name="connsiteX0" fmla="*/ 1866626 w 2022796"/>
                <a:gd name="connsiteY0" fmla="*/ 859727 h 859726"/>
                <a:gd name="connsiteX1" fmla="*/ 1786485 w 2022796"/>
                <a:gd name="connsiteY1" fmla="*/ 837438 h 859726"/>
                <a:gd name="connsiteX2" fmla="*/ 153451 w 2022796"/>
                <a:gd name="connsiteY2" fmla="*/ 312166 h 859726"/>
                <a:gd name="connsiteX3" fmla="*/ 21 w 2022796"/>
                <a:gd name="connsiteY3" fmla="*/ 153607 h 859726"/>
                <a:gd name="connsiteX4" fmla="*/ 155926 w 2022796"/>
                <a:gd name="connsiteY4" fmla="*/ 0 h 859726"/>
                <a:gd name="connsiteX5" fmla="*/ 158464 w 2022796"/>
                <a:gd name="connsiteY5" fmla="*/ 0 h 859726"/>
                <a:gd name="connsiteX6" fmla="*/ 1947085 w 2022796"/>
                <a:gd name="connsiteY6" fmla="*/ 569786 h 859726"/>
                <a:gd name="connsiteX7" fmla="*/ 2000513 w 2022796"/>
                <a:gd name="connsiteY7" fmla="*/ 783971 h 859726"/>
                <a:gd name="connsiteX8" fmla="*/ 1866626 w 2022796"/>
                <a:gd name="connsiteY8" fmla="*/ 859727 h 8597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022796" h="859726">
                  <a:moveTo>
                    <a:pt x="1866626" y="859727"/>
                  </a:moveTo>
                  <a:cubicBezTo>
                    <a:pt x="1839278" y="859727"/>
                    <a:pt x="1811612" y="852551"/>
                    <a:pt x="1786485" y="837438"/>
                  </a:cubicBezTo>
                  <a:cubicBezTo>
                    <a:pt x="1220291" y="497205"/>
                    <a:pt x="670849" y="320485"/>
                    <a:pt x="153451" y="312166"/>
                  </a:cubicBezTo>
                  <a:cubicBezTo>
                    <a:pt x="67345" y="310769"/>
                    <a:pt x="-1375" y="239776"/>
                    <a:pt x="21" y="153607"/>
                  </a:cubicBezTo>
                  <a:cubicBezTo>
                    <a:pt x="1354" y="68263"/>
                    <a:pt x="70962" y="0"/>
                    <a:pt x="155926" y="0"/>
                  </a:cubicBezTo>
                  <a:cubicBezTo>
                    <a:pt x="156751" y="0"/>
                    <a:pt x="157639" y="0"/>
                    <a:pt x="158464" y="0"/>
                  </a:cubicBezTo>
                  <a:cubicBezTo>
                    <a:pt x="731447" y="9208"/>
                    <a:pt x="1333238" y="200914"/>
                    <a:pt x="1947085" y="569786"/>
                  </a:cubicBezTo>
                  <a:cubicBezTo>
                    <a:pt x="2020944" y="614172"/>
                    <a:pt x="2044866" y="710057"/>
                    <a:pt x="2000513" y="783971"/>
                  </a:cubicBezTo>
                  <a:cubicBezTo>
                    <a:pt x="1971261" y="832739"/>
                    <a:pt x="1919610" y="859727"/>
                    <a:pt x="1866626" y="859727"/>
                  </a:cubicBezTo>
                  <a:close/>
                </a:path>
              </a:pathLst>
            </a:custGeom>
            <a:solidFill>
              <a:srgbClr val="BABAE6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S"/>
            </a:p>
          </p:txBody>
        </p:sp>
        <p:sp>
          <p:nvSpPr>
            <p:cNvPr id="46" name="Freeform 45">
              <a:extLst>
                <a:ext uri="{FF2B5EF4-FFF2-40B4-BE49-F238E27FC236}">
                  <a16:creationId xmlns:a16="http://schemas.microsoft.com/office/drawing/2014/main" id="{479BF341-939A-B0D3-4FEF-67C401E3E0C9}"/>
                </a:ext>
              </a:extLst>
            </p:cNvPr>
            <p:cNvSpPr/>
            <p:nvPr/>
          </p:nvSpPr>
          <p:spPr>
            <a:xfrm>
              <a:off x="7268997" y="1496606"/>
              <a:ext cx="4058578" cy="4324269"/>
            </a:xfrm>
            <a:custGeom>
              <a:avLst/>
              <a:gdLst>
                <a:gd name="connsiteX0" fmla="*/ 4058579 w 4058578"/>
                <a:gd name="connsiteY0" fmla="*/ 2950426 h 4324269"/>
                <a:gd name="connsiteX1" fmla="*/ 2708166 w 4058578"/>
                <a:gd name="connsiteY1" fmla="*/ 4301833 h 4324269"/>
                <a:gd name="connsiteX2" fmla="*/ 774744 w 4058578"/>
                <a:gd name="connsiteY2" fmla="*/ 3622700 h 4324269"/>
                <a:gd name="connsiteX3" fmla="*/ 717383 w 4058578"/>
                <a:gd name="connsiteY3" fmla="*/ 3563709 h 4324269"/>
                <a:gd name="connsiteX4" fmla="*/ 550564 w 4058578"/>
                <a:gd name="connsiteY4" fmla="*/ 589813 h 4324269"/>
                <a:gd name="connsiteX5" fmla="*/ 3653049 w 4058578"/>
                <a:gd name="connsiteY5" fmla="*/ 625817 h 4324269"/>
                <a:gd name="connsiteX6" fmla="*/ 2343944 w 4058578"/>
                <a:gd name="connsiteY6" fmla="*/ 1935886 h 4324269"/>
                <a:gd name="connsiteX7" fmla="*/ 2441155 w 4058578"/>
                <a:gd name="connsiteY7" fmla="*/ 2852382 h 4324269"/>
                <a:gd name="connsiteX8" fmla="*/ 4058579 w 4058578"/>
                <a:gd name="connsiteY8" fmla="*/ 2950426 h 43242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058578" h="4324269">
                  <a:moveTo>
                    <a:pt x="4058579" y="2950426"/>
                  </a:moveTo>
                  <a:lnTo>
                    <a:pt x="2708166" y="4301833"/>
                  </a:lnTo>
                  <a:cubicBezTo>
                    <a:pt x="2083849" y="4395241"/>
                    <a:pt x="1353882" y="4202328"/>
                    <a:pt x="774744" y="3622700"/>
                  </a:cubicBezTo>
                  <a:cubicBezTo>
                    <a:pt x="754820" y="3602761"/>
                    <a:pt x="735721" y="3583647"/>
                    <a:pt x="717383" y="3563709"/>
                  </a:cubicBezTo>
                  <a:cubicBezTo>
                    <a:pt x="-173184" y="2624988"/>
                    <a:pt x="-241269" y="1382293"/>
                    <a:pt x="550564" y="589813"/>
                  </a:cubicBezTo>
                  <a:cubicBezTo>
                    <a:pt x="1357753" y="-217971"/>
                    <a:pt x="2455685" y="-186538"/>
                    <a:pt x="3653049" y="625817"/>
                  </a:cubicBezTo>
                  <a:lnTo>
                    <a:pt x="2343944" y="1935886"/>
                  </a:lnTo>
                  <a:cubicBezTo>
                    <a:pt x="2090702" y="2189315"/>
                    <a:pt x="2129726" y="2540724"/>
                    <a:pt x="2441155" y="2852382"/>
                  </a:cubicBezTo>
                  <a:cubicBezTo>
                    <a:pt x="2843575" y="3255099"/>
                    <a:pt x="3539848" y="3343935"/>
                    <a:pt x="4058579" y="2950426"/>
                  </a:cubicBezTo>
                  <a:close/>
                </a:path>
              </a:pathLst>
            </a:custGeom>
            <a:solidFill>
              <a:srgbClr val="6E63D6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S"/>
            </a:p>
          </p:txBody>
        </p:sp>
        <p:sp>
          <p:nvSpPr>
            <p:cNvPr id="53" name="Freeform 52">
              <a:extLst>
                <a:ext uri="{FF2B5EF4-FFF2-40B4-BE49-F238E27FC236}">
                  <a16:creationId xmlns:a16="http://schemas.microsoft.com/office/drawing/2014/main" id="{D5738E41-3980-3F48-5578-34857E88A480}"/>
                </a:ext>
              </a:extLst>
            </p:cNvPr>
            <p:cNvSpPr/>
            <p:nvPr/>
          </p:nvSpPr>
          <p:spPr>
            <a:xfrm>
              <a:off x="9977988" y="3526867"/>
              <a:ext cx="2214011" cy="2270683"/>
            </a:xfrm>
            <a:custGeom>
              <a:avLst/>
              <a:gdLst>
                <a:gd name="connsiteX0" fmla="*/ 2214011 w 2214011"/>
                <a:gd name="connsiteY0" fmla="*/ 0 h 2270683"/>
                <a:gd name="connsiteX1" fmla="*/ 2214011 w 2214011"/>
                <a:gd name="connsiteY1" fmla="*/ 1562160 h 2270683"/>
                <a:gd name="connsiteX2" fmla="*/ 2181382 w 2214011"/>
                <a:gd name="connsiteY2" fmla="*/ 1549823 h 2270683"/>
                <a:gd name="connsiteX3" fmla="*/ 1230169 w 2214011"/>
                <a:gd name="connsiteY3" fmla="*/ 1827644 h 2270683"/>
                <a:gd name="connsiteX4" fmla="*/ 0 w 2214011"/>
                <a:gd name="connsiteY4" fmla="*/ 2270683 h 2270683"/>
                <a:gd name="connsiteX5" fmla="*/ 1572943 w 2214011"/>
                <a:gd name="connsiteY5" fmla="*/ 696582 h 2270683"/>
                <a:gd name="connsiteX6" fmla="*/ 1962483 w 2214011"/>
                <a:gd name="connsiteY6" fmla="*/ 306755 h 2270683"/>
                <a:gd name="connsiteX7" fmla="*/ 2196879 w 2214011"/>
                <a:gd name="connsiteY7" fmla="*/ 177 h 22706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214011" h="2270683">
                  <a:moveTo>
                    <a:pt x="2214011" y="0"/>
                  </a:moveTo>
                  <a:lnTo>
                    <a:pt x="2214011" y="1562160"/>
                  </a:lnTo>
                  <a:lnTo>
                    <a:pt x="2181382" y="1549823"/>
                  </a:lnTo>
                  <a:cubicBezTo>
                    <a:pt x="1968194" y="1502591"/>
                    <a:pt x="1674421" y="1622095"/>
                    <a:pt x="1230169" y="1827644"/>
                  </a:cubicBezTo>
                  <a:cubicBezTo>
                    <a:pt x="844690" y="1999411"/>
                    <a:pt x="425644" y="2189657"/>
                    <a:pt x="0" y="2270683"/>
                  </a:cubicBezTo>
                  <a:lnTo>
                    <a:pt x="1572943" y="696582"/>
                  </a:lnTo>
                  <a:lnTo>
                    <a:pt x="1962483" y="306755"/>
                  </a:lnTo>
                  <a:cubicBezTo>
                    <a:pt x="2056076" y="213029"/>
                    <a:pt x="2133045" y="109397"/>
                    <a:pt x="2196879" y="177"/>
                  </a:cubicBezTo>
                  <a:close/>
                </a:path>
              </a:pathLst>
            </a:custGeom>
            <a:solidFill>
              <a:srgbClr val="BABAE6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S"/>
            </a:p>
          </p:txBody>
        </p:sp>
        <p:sp>
          <p:nvSpPr>
            <p:cNvPr id="56" name="Freeform 55">
              <a:extLst>
                <a:ext uri="{FF2B5EF4-FFF2-40B4-BE49-F238E27FC236}">
                  <a16:creationId xmlns:a16="http://schemas.microsoft.com/office/drawing/2014/main" id="{D3EAA32F-B7EE-FACD-E48A-09054CF3DDB4}"/>
                </a:ext>
              </a:extLst>
            </p:cNvPr>
            <p:cNvSpPr/>
            <p:nvPr/>
          </p:nvSpPr>
          <p:spPr>
            <a:xfrm>
              <a:off x="9492619" y="6406446"/>
              <a:ext cx="1210748" cy="451555"/>
            </a:xfrm>
            <a:custGeom>
              <a:avLst/>
              <a:gdLst>
                <a:gd name="connsiteX0" fmla="*/ 628757 w 1210748"/>
                <a:gd name="connsiteY0" fmla="*/ 3015 h 451555"/>
                <a:gd name="connsiteX1" fmla="*/ 1062032 w 1210748"/>
                <a:gd name="connsiteY1" fmla="*/ 165550 h 451555"/>
                <a:gd name="connsiteX2" fmla="*/ 1195103 w 1210748"/>
                <a:gd name="connsiteY2" fmla="*/ 376635 h 451555"/>
                <a:gd name="connsiteX3" fmla="*/ 1210748 w 1210748"/>
                <a:gd name="connsiteY3" fmla="*/ 451555 h 451555"/>
                <a:gd name="connsiteX4" fmla="*/ 0 w 1210748"/>
                <a:gd name="connsiteY4" fmla="*/ 451555 h 451555"/>
                <a:gd name="connsiteX5" fmla="*/ 6778 w 1210748"/>
                <a:gd name="connsiteY5" fmla="*/ 440165 h 451555"/>
                <a:gd name="connsiteX6" fmla="*/ 152556 w 1210748"/>
                <a:gd name="connsiteY6" fmla="*/ 261436 h 451555"/>
                <a:gd name="connsiteX7" fmla="*/ 628757 w 1210748"/>
                <a:gd name="connsiteY7" fmla="*/ 3015 h 4515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210748" h="451555">
                  <a:moveTo>
                    <a:pt x="628757" y="3015"/>
                  </a:moveTo>
                  <a:cubicBezTo>
                    <a:pt x="786010" y="-13789"/>
                    <a:pt x="936109" y="39567"/>
                    <a:pt x="1062032" y="165550"/>
                  </a:cubicBezTo>
                  <a:cubicBezTo>
                    <a:pt x="1124978" y="228543"/>
                    <a:pt x="1169193" y="299349"/>
                    <a:pt x="1195103" y="376635"/>
                  </a:cubicBezTo>
                  <a:lnTo>
                    <a:pt x="1210748" y="451555"/>
                  </a:lnTo>
                  <a:lnTo>
                    <a:pt x="0" y="451555"/>
                  </a:lnTo>
                  <a:lnTo>
                    <a:pt x="6778" y="440165"/>
                  </a:lnTo>
                  <a:cubicBezTo>
                    <a:pt x="49328" y="375948"/>
                    <a:pt x="98066" y="315975"/>
                    <a:pt x="152556" y="261436"/>
                  </a:cubicBezTo>
                  <a:cubicBezTo>
                    <a:pt x="307097" y="106782"/>
                    <a:pt x="471504" y="19819"/>
                    <a:pt x="628757" y="3015"/>
                  </a:cubicBezTo>
                  <a:close/>
                </a:path>
              </a:pathLst>
            </a:custGeom>
            <a:solidFill>
              <a:srgbClr val="6E63D6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S"/>
            </a:p>
          </p:txBody>
        </p:sp>
      </p:grpSp>
      <p:sp>
        <p:nvSpPr>
          <p:cNvPr id="7" name="Graphic 7">
            <a:extLst>
              <a:ext uri="{FF2B5EF4-FFF2-40B4-BE49-F238E27FC236}">
                <a16:creationId xmlns:a16="http://schemas.microsoft.com/office/drawing/2014/main" id="{BFBF9D6C-A74D-25E9-81DD-F27E7B5C85C8}"/>
              </a:ext>
            </a:extLst>
          </p:cNvPr>
          <p:cNvSpPr/>
          <p:nvPr userDrawn="1"/>
        </p:nvSpPr>
        <p:spPr>
          <a:xfrm>
            <a:off x="5453729" y="1108290"/>
            <a:ext cx="6390497" cy="4370977"/>
          </a:xfrm>
          <a:custGeom>
            <a:avLst/>
            <a:gdLst>
              <a:gd name="connsiteX0" fmla="*/ 7526986 w 7768614"/>
              <a:gd name="connsiteY0" fmla="*/ 0 h 5313583"/>
              <a:gd name="connsiteX1" fmla="*/ 7768615 w 7768614"/>
              <a:gd name="connsiteY1" fmla="*/ 241757 h 5313583"/>
              <a:gd name="connsiteX2" fmla="*/ 7768615 w 7768614"/>
              <a:gd name="connsiteY2" fmla="*/ 5071827 h 5313583"/>
              <a:gd name="connsiteX3" fmla="*/ 7526986 w 7768614"/>
              <a:gd name="connsiteY3" fmla="*/ 5313584 h 5313583"/>
              <a:gd name="connsiteX4" fmla="*/ 241629 w 7768614"/>
              <a:gd name="connsiteY4" fmla="*/ 5313584 h 5313583"/>
              <a:gd name="connsiteX5" fmla="*/ 0 w 7768614"/>
              <a:gd name="connsiteY5" fmla="*/ 5071827 h 5313583"/>
              <a:gd name="connsiteX6" fmla="*/ 0 w 7768614"/>
              <a:gd name="connsiteY6" fmla="*/ 241757 h 5313583"/>
              <a:gd name="connsiteX7" fmla="*/ 241629 w 7768614"/>
              <a:gd name="connsiteY7" fmla="*/ 0 h 531358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768614" h="5313583">
                <a:moveTo>
                  <a:pt x="7526986" y="0"/>
                </a:moveTo>
                <a:cubicBezTo>
                  <a:pt x="7660434" y="0"/>
                  <a:pt x="7768615" y="108238"/>
                  <a:pt x="7768615" y="241757"/>
                </a:cubicBezTo>
                <a:lnTo>
                  <a:pt x="7768615" y="5071827"/>
                </a:lnTo>
                <a:cubicBezTo>
                  <a:pt x="7768615" y="5205345"/>
                  <a:pt x="7660434" y="5313584"/>
                  <a:pt x="7526986" y="5313584"/>
                </a:cubicBezTo>
                <a:lnTo>
                  <a:pt x="241629" y="5313584"/>
                </a:lnTo>
                <a:cubicBezTo>
                  <a:pt x="108181" y="5313584"/>
                  <a:pt x="0" y="5205345"/>
                  <a:pt x="0" y="5071827"/>
                </a:cubicBezTo>
                <a:lnTo>
                  <a:pt x="0" y="241757"/>
                </a:lnTo>
                <a:cubicBezTo>
                  <a:pt x="0" y="108238"/>
                  <a:pt x="108181" y="0"/>
                  <a:pt x="241629" y="0"/>
                </a:cubicBezTo>
                <a:close/>
              </a:path>
            </a:pathLst>
          </a:custGeom>
          <a:solidFill>
            <a:srgbClr val="F5F6F8"/>
          </a:solidFill>
          <a:ln w="12700" cap="flat">
            <a:noFill/>
            <a:prstDash val="solid"/>
            <a:miter/>
          </a:ln>
          <a:effectLst>
            <a:outerShdw blurRad="165100" dist="127000" dir="5400000" algn="ctr" rotWithShape="0">
              <a:srgbClr val="000000">
                <a:alpha val="14509"/>
              </a:srgbClr>
            </a:outerShdw>
          </a:effectLst>
        </p:spPr>
        <p:txBody>
          <a:bodyPr rtlCol="0" anchor="ctr"/>
          <a:lstStyle/>
          <a:p>
            <a:endParaRPr lang="en-IS"/>
          </a:p>
        </p:txBody>
      </p:sp>
      <p:sp>
        <p:nvSpPr>
          <p:cNvPr id="16" name="Picture Placeholder 15">
            <a:extLst>
              <a:ext uri="{FF2B5EF4-FFF2-40B4-BE49-F238E27FC236}">
                <a16:creationId xmlns:a16="http://schemas.microsoft.com/office/drawing/2014/main" id="{15A3BAAC-C17F-4E41-553B-78E0ED1FE0BD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5523980" y="1172845"/>
            <a:ext cx="6244017" cy="4236371"/>
          </a:xfrm>
          <a:custGeom>
            <a:avLst/>
            <a:gdLst>
              <a:gd name="connsiteX0" fmla="*/ 158674 w 7481077"/>
              <a:gd name="connsiteY0" fmla="*/ 0 h 5149949"/>
              <a:gd name="connsiteX1" fmla="*/ 7322403 w 7481077"/>
              <a:gd name="connsiteY1" fmla="*/ 0 h 5149949"/>
              <a:gd name="connsiteX2" fmla="*/ 7481077 w 7481077"/>
              <a:gd name="connsiteY2" fmla="*/ 161233 h 5149949"/>
              <a:gd name="connsiteX3" fmla="*/ 7481077 w 7481077"/>
              <a:gd name="connsiteY3" fmla="*/ 4988716 h 5149949"/>
              <a:gd name="connsiteX4" fmla="*/ 7322403 w 7481077"/>
              <a:gd name="connsiteY4" fmla="*/ 5149949 h 5149949"/>
              <a:gd name="connsiteX5" fmla="*/ 158674 w 7481077"/>
              <a:gd name="connsiteY5" fmla="*/ 5149949 h 5149949"/>
              <a:gd name="connsiteX6" fmla="*/ 0 w 7481077"/>
              <a:gd name="connsiteY6" fmla="*/ 4988716 h 5149949"/>
              <a:gd name="connsiteX7" fmla="*/ 0 w 7481077"/>
              <a:gd name="connsiteY7" fmla="*/ 161233 h 5149949"/>
              <a:gd name="connsiteX8" fmla="*/ 158674 w 7481077"/>
              <a:gd name="connsiteY8" fmla="*/ 0 h 51499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481077" h="5149949">
                <a:moveTo>
                  <a:pt x="158674" y="0"/>
                </a:moveTo>
                <a:lnTo>
                  <a:pt x="7322403" y="0"/>
                </a:lnTo>
                <a:cubicBezTo>
                  <a:pt x="7410037" y="0"/>
                  <a:pt x="7481077" y="72187"/>
                  <a:pt x="7481077" y="161233"/>
                </a:cubicBezTo>
                <a:lnTo>
                  <a:pt x="7481077" y="4988716"/>
                </a:lnTo>
                <a:cubicBezTo>
                  <a:pt x="7481077" y="5077763"/>
                  <a:pt x="7410037" y="5149949"/>
                  <a:pt x="7322403" y="5149949"/>
                </a:cubicBezTo>
                <a:lnTo>
                  <a:pt x="158674" y="5149949"/>
                </a:lnTo>
                <a:cubicBezTo>
                  <a:pt x="71041" y="5149949"/>
                  <a:pt x="0" y="5077763"/>
                  <a:pt x="0" y="4988716"/>
                </a:cubicBezTo>
                <a:lnTo>
                  <a:pt x="0" y="161233"/>
                </a:lnTo>
                <a:cubicBezTo>
                  <a:pt x="0" y="72187"/>
                  <a:pt x="71041" y="0"/>
                  <a:pt x="158674" y="0"/>
                </a:cubicBezTo>
                <a:close/>
              </a:path>
            </a:pathLst>
          </a:custGeom>
        </p:spPr>
        <p:txBody>
          <a:bodyPr wrap="square">
            <a:noAutofit/>
          </a:bodyPr>
          <a:lstStyle>
            <a:lvl1pPr>
              <a:defRPr>
                <a:latin typeface="Aptos" panose="020B0004020202020204" pitchFamily="34" charset="0"/>
              </a:defRPr>
            </a:lvl1pPr>
          </a:lstStyle>
          <a:p>
            <a:r>
              <a:rPr lang="en-IS"/>
              <a:t>Click icon or drag and drop picture</a:t>
            </a:r>
          </a:p>
        </p:txBody>
      </p:sp>
      <p:sp>
        <p:nvSpPr>
          <p:cNvPr id="5" name="Title Placeholder 12">
            <a:extLst>
              <a:ext uri="{FF2B5EF4-FFF2-40B4-BE49-F238E27FC236}">
                <a16:creationId xmlns:a16="http://schemas.microsoft.com/office/drawing/2014/main" id="{81B7E3C5-9392-EDC5-6E1F-1AAB8D3007A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40291" y="212186"/>
            <a:ext cx="11503935" cy="588637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Autofit/>
          </a:bodyPr>
          <a:lstStyle>
            <a:lvl1pPr>
              <a:defRPr sz="4000" b="1" i="0">
                <a:solidFill>
                  <a:schemeClr val="bg1"/>
                </a:solidFill>
                <a:latin typeface="Aptos ExtraBold" panose="020B0004020202020204" pitchFamily="34" charset="0"/>
                <a:cs typeface="Segoe UI" panose="020B0502040204020203" pitchFamily="34" charset="0"/>
              </a:defRPr>
            </a:lvl1pPr>
          </a:lstStyle>
          <a:p>
            <a:r>
              <a:rPr lang="en-GB"/>
              <a:t>Insert slide title</a:t>
            </a:r>
            <a:endParaRPr lang="en-IS"/>
          </a:p>
        </p:txBody>
      </p:sp>
      <p:sp>
        <p:nvSpPr>
          <p:cNvPr id="48" name="Freeform 47">
            <a:extLst>
              <a:ext uri="{FF2B5EF4-FFF2-40B4-BE49-F238E27FC236}">
                <a16:creationId xmlns:a16="http://schemas.microsoft.com/office/drawing/2014/main" id="{AC83647A-A6F1-EE1C-6481-A970DFF41FAC}"/>
              </a:ext>
            </a:extLst>
          </p:cNvPr>
          <p:cNvSpPr/>
          <p:nvPr/>
        </p:nvSpPr>
        <p:spPr>
          <a:xfrm>
            <a:off x="11753284" y="5448236"/>
            <a:ext cx="329449" cy="329692"/>
          </a:xfrm>
          <a:custGeom>
            <a:avLst/>
            <a:gdLst>
              <a:gd name="connsiteX0" fmla="*/ 329450 w 329449"/>
              <a:gd name="connsiteY0" fmla="*/ 164846 h 329692"/>
              <a:gd name="connsiteX1" fmla="*/ 164725 w 329449"/>
              <a:gd name="connsiteY1" fmla="*/ 329692 h 329692"/>
              <a:gd name="connsiteX2" fmla="*/ 0 w 329449"/>
              <a:gd name="connsiteY2" fmla="*/ 164846 h 329692"/>
              <a:gd name="connsiteX3" fmla="*/ 164725 w 329449"/>
              <a:gd name="connsiteY3" fmla="*/ 0 h 329692"/>
              <a:gd name="connsiteX4" fmla="*/ 329450 w 329449"/>
              <a:gd name="connsiteY4" fmla="*/ 164846 h 3296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29449" h="329692">
                <a:moveTo>
                  <a:pt x="329450" y="164846"/>
                </a:moveTo>
                <a:cubicBezTo>
                  <a:pt x="329450" y="255888"/>
                  <a:pt x="255700" y="329692"/>
                  <a:pt x="164725" y="329692"/>
                </a:cubicBezTo>
                <a:cubicBezTo>
                  <a:pt x="73750" y="329692"/>
                  <a:pt x="0" y="255888"/>
                  <a:pt x="0" y="164846"/>
                </a:cubicBezTo>
                <a:cubicBezTo>
                  <a:pt x="0" y="73804"/>
                  <a:pt x="73750" y="0"/>
                  <a:pt x="164725" y="0"/>
                </a:cubicBezTo>
                <a:cubicBezTo>
                  <a:pt x="255700" y="0"/>
                  <a:pt x="329450" y="73804"/>
                  <a:pt x="329450" y="164846"/>
                </a:cubicBezTo>
                <a:close/>
              </a:path>
            </a:pathLst>
          </a:custGeom>
          <a:solidFill>
            <a:srgbClr val="361D5C"/>
          </a:solidFill>
          <a:ln w="0" cap="flat">
            <a:noFill/>
            <a:prstDash val="solid"/>
            <a:miter/>
          </a:ln>
        </p:spPr>
        <p:txBody>
          <a:bodyPr rtlCol="0" anchor="ctr"/>
          <a:lstStyle/>
          <a:p>
            <a:endParaRPr lang="en-IS"/>
          </a:p>
        </p:txBody>
      </p:sp>
      <p:sp>
        <p:nvSpPr>
          <p:cNvPr id="43" name="Text Placeholder 41">
            <a:extLst>
              <a:ext uri="{FF2B5EF4-FFF2-40B4-BE49-F238E27FC236}">
                <a16:creationId xmlns:a16="http://schemas.microsoft.com/office/drawing/2014/main" id="{71022DA7-09A2-01B2-EAC4-4D6E9AC993F6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340291" y="962526"/>
            <a:ext cx="4874931" cy="5544152"/>
          </a:xfrm>
          <a:prstGeom prst="rect">
            <a:avLst/>
          </a:prstGeom>
        </p:spPr>
        <p:txBody>
          <a:bodyPr/>
          <a:lstStyle>
            <a:lvl1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1pPr>
            <a:lvl2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2pPr>
            <a:lvl3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3pPr>
            <a:lvl4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4pPr>
            <a:lvl5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pic>
        <p:nvPicPr>
          <p:cNvPr id="3" name="Picture 1">
            <a:extLst>
              <a:ext uri="{FF2B5EF4-FFF2-40B4-BE49-F238E27FC236}">
                <a16:creationId xmlns:a16="http://schemas.microsoft.com/office/drawing/2014/main" id="{84010717-EEFC-57F0-0944-AE247156572F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/>
        </p:blipFill>
        <p:spPr>
          <a:xfrm>
            <a:off x="10300266" y="5807273"/>
            <a:ext cx="1453018" cy="537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3334040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imag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6" name="Group 25">
            <a:extLst>
              <a:ext uri="{FF2B5EF4-FFF2-40B4-BE49-F238E27FC236}">
                <a16:creationId xmlns:a16="http://schemas.microsoft.com/office/drawing/2014/main" id="{459FD41E-FE59-33FB-673F-CDF82EBE7A60}"/>
              </a:ext>
            </a:extLst>
          </p:cNvPr>
          <p:cNvGrpSpPr/>
          <p:nvPr userDrawn="1"/>
        </p:nvGrpSpPr>
        <p:grpSpPr>
          <a:xfrm>
            <a:off x="-1" y="1413959"/>
            <a:ext cx="6805878" cy="5439867"/>
            <a:chOff x="-1" y="1413959"/>
            <a:chExt cx="6805878" cy="5439867"/>
          </a:xfrm>
        </p:grpSpPr>
        <p:sp>
          <p:nvSpPr>
            <p:cNvPr id="54" name="Freeform 53">
              <a:extLst>
                <a:ext uri="{FF2B5EF4-FFF2-40B4-BE49-F238E27FC236}">
                  <a16:creationId xmlns:a16="http://schemas.microsoft.com/office/drawing/2014/main" id="{2F3B63BC-144C-E821-1D1E-EDFC68D4E171}"/>
                </a:ext>
              </a:extLst>
            </p:cNvPr>
            <p:cNvSpPr/>
            <p:nvPr/>
          </p:nvSpPr>
          <p:spPr>
            <a:xfrm rot="5400000">
              <a:off x="639359" y="1304190"/>
              <a:ext cx="4910276" cy="6188996"/>
            </a:xfrm>
            <a:custGeom>
              <a:avLst/>
              <a:gdLst>
                <a:gd name="connsiteX0" fmla="*/ 1093 w 4910276"/>
                <a:gd name="connsiteY0" fmla="*/ 5174086 h 6188996"/>
                <a:gd name="connsiteX1" fmla="*/ 688776 w 4910276"/>
                <a:gd name="connsiteY1" fmla="*/ 3667736 h 6188996"/>
                <a:gd name="connsiteX2" fmla="*/ 2088309 w 4910276"/>
                <a:gd name="connsiteY2" fmla="*/ 2267167 h 6188996"/>
                <a:gd name="connsiteX3" fmla="*/ 2949800 w 4910276"/>
                <a:gd name="connsiteY3" fmla="*/ 1405038 h 6188996"/>
                <a:gd name="connsiteX4" fmla="*/ 4353797 w 4910276"/>
                <a:gd name="connsiteY4" fmla="*/ 0 h 6188996"/>
                <a:gd name="connsiteX5" fmla="*/ 4687947 w 4910276"/>
                <a:gd name="connsiteY5" fmla="*/ 334398 h 6188996"/>
                <a:gd name="connsiteX6" fmla="*/ 4903513 w 4910276"/>
                <a:gd name="connsiteY6" fmla="*/ 598491 h 6188996"/>
                <a:gd name="connsiteX7" fmla="*/ 4910276 w 4910276"/>
                <a:gd name="connsiteY7" fmla="*/ 609945 h 6188996"/>
                <a:gd name="connsiteX8" fmla="*/ 4910276 w 4910276"/>
                <a:gd name="connsiteY8" fmla="*/ 2439635 h 6188996"/>
                <a:gd name="connsiteX9" fmla="*/ 4903513 w 4910276"/>
                <a:gd name="connsiteY9" fmla="*/ 2451088 h 6188996"/>
                <a:gd name="connsiteX10" fmla="*/ 4687947 w 4910276"/>
                <a:gd name="connsiteY10" fmla="*/ 2715181 h 6188996"/>
                <a:gd name="connsiteX11" fmla="*/ 4252879 w 4910276"/>
                <a:gd name="connsiteY11" fmla="*/ 3150572 h 6188996"/>
                <a:gd name="connsiteX12" fmla="*/ 2496093 w 4910276"/>
                <a:gd name="connsiteY12" fmla="*/ 4908660 h 6188996"/>
                <a:gd name="connsiteX13" fmla="*/ 2496093 w 4910276"/>
                <a:gd name="connsiteY13" fmla="*/ 4908589 h 6188996"/>
                <a:gd name="connsiteX14" fmla="*/ 1216635 w 4910276"/>
                <a:gd name="connsiteY14" fmla="*/ 6188996 h 6188996"/>
                <a:gd name="connsiteX15" fmla="*/ 362776 w 4910276"/>
                <a:gd name="connsiteY15" fmla="*/ 6188996 h 6188996"/>
                <a:gd name="connsiteX16" fmla="*/ 304788 w 4910276"/>
                <a:gd name="connsiteY16" fmla="*/ 6104156 h 6188996"/>
                <a:gd name="connsiteX17" fmla="*/ 1093 w 4910276"/>
                <a:gd name="connsiteY17" fmla="*/ 5174086 h 61889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4910276" h="6188996">
                  <a:moveTo>
                    <a:pt x="1093" y="5174086"/>
                  </a:moveTo>
                  <a:cubicBezTo>
                    <a:pt x="-17492" y="4669120"/>
                    <a:pt x="200414" y="4156460"/>
                    <a:pt x="688776" y="3667736"/>
                  </a:cubicBezTo>
                  <a:lnTo>
                    <a:pt x="2088309" y="2267167"/>
                  </a:lnTo>
                  <a:lnTo>
                    <a:pt x="2949800" y="1405038"/>
                  </a:lnTo>
                  <a:lnTo>
                    <a:pt x="4353797" y="0"/>
                  </a:lnTo>
                  <a:lnTo>
                    <a:pt x="4687947" y="334398"/>
                  </a:lnTo>
                  <a:cubicBezTo>
                    <a:pt x="4770067" y="416579"/>
                    <a:pt x="4841922" y="505142"/>
                    <a:pt x="4903513" y="598491"/>
                  </a:cubicBezTo>
                  <a:lnTo>
                    <a:pt x="4910276" y="609945"/>
                  </a:lnTo>
                  <a:lnTo>
                    <a:pt x="4910276" y="2439635"/>
                  </a:lnTo>
                  <a:lnTo>
                    <a:pt x="4903513" y="2451088"/>
                  </a:lnTo>
                  <a:cubicBezTo>
                    <a:pt x="4841922" y="2544437"/>
                    <a:pt x="4770067" y="2633000"/>
                    <a:pt x="4687947" y="2715181"/>
                  </a:cubicBezTo>
                  <a:lnTo>
                    <a:pt x="4252879" y="3150572"/>
                  </a:lnTo>
                  <a:lnTo>
                    <a:pt x="2496093" y="4908660"/>
                  </a:lnTo>
                  <a:lnTo>
                    <a:pt x="2496093" y="4908589"/>
                  </a:lnTo>
                  <a:lnTo>
                    <a:pt x="1216635" y="6188996"/>
                  </a:lnTo>
                  <a:lnTo>
                    <a:pt x="362776" y="6188996"/>
                  </a:lnTo>
                  <a:lnTo>
                    <a:pt x="304788" y="6104156"/>
                  </a:lnTo>
                  <a:cubicBezTo>
                    <a:pt x="116705" y="5802287"/>
                    <a:pt x="12709" y="5489689"/>
                    <a:pt x="1093" y="5174086"/>
                  </a:cubicBezTo>
                  <a:close/>
                </a:path>
              </a:pathLst>
            </a:custGeom>
            <a:solidFill>
              <a:srgbClr val="403FA4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S"/>
            </a:p>
          </p:txBody>
        </p:sp>
        <p:sp>
          <p:nvSpPr>
            <p:cNvPr id="29" name="Freeform 28">
              <a:extLst>
                <a:ext uri="{FF2B5EF4-FFF2-40B4-BE49-F238E27FC236}">
                  <a16:creationId xmlns:a16="http://schemas.microsoft.com/office/drawing/2014/main" id="{03056FEF-AF2B-53ED-3898-BCC0CBD9E2C1}"/>
                </a:ext>
              </a:extLst>
            </p:cNvPr>
            <p:cNvSpPr/>
            <p:nvPr/>
          </p:nvSpPr>
          <p:spPr>
            <a:xfrm rot="5400000">
              <a:off x="5196162" y="4082063"/>
              <a:ext cx="2259216" cy="960214"/>
            </a:xfrm>
            <a:custGeom>
              <a:avLst/>
              <a:gdLst>
                <a:gd name="connsiteX0" fmla="*/ 2084794 w 2259216"/>
                <a:gd name="connsiteY0" fmla="*/ 960214 h 960214"/>
                <a:gd name="connsiteX1" fmla="*/ 1995286 w 2259216"/>
                <a:gd name="connsiteY1" fmla="*/ 935321 h 960214"/>
                <a:gd name="connsiteX2" fmla="*/ 171386 w 2259216"/>
                <a:gd name="connsiteY2" fmla="*/ 348653 h 960214"/>
                <a:gd name="connsiteX3" fmla="*/ 23 w 2259216"/>
                <a:gd name="connsiteY3" fmla="*/ 171561 h 960214"/>
                <a:gd name="connsiteX4" fmla="*/ 174150 w 2259216"/>
                <a:gd name="connsiteY4" fmla="*/ 0 h 960214"/>
                <a:gd name="connsiteX5" fmla="*/ 176985 w 2259216"/>
                <a:gd name="connsiteY5" fmla="*/ 0 h 960214"/>
                <a:gd name="connsiteX6" fmla="*/ 2174657 w 2259216"/>
                <a:gd name="connsiteY6" fmla="*/ 636384 h 960214"/>
                <a:gd name="connsiteX7" fmla="*/ 2234329 w 2259216"/>
                <a:gd name="connsiteY7" fmla="*/ 875604 h 960214"/>
                <a:gd name="connsiteX8" fmla="*/ 2084794 w 2259216"/>
                <a:gd name="connsiteY8" fmla="*/ 960214 h 9602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259216" h="960214">
                  <a:moveTo>
                    <a:pt x="2084794" y="960214"/>
                  </a:moveTo>
                  <a:cubicBezTo>
                    <a:pt x="2054249" y="960214"/>
                    <a:pt x="2023350" y="952200"/>
                    <a:pt x="1995286" y="935321"/>
                  </a:cubicBezTo>
                  <a:cubicBezTo>
                    <a:pt x="1362916" y="555320"/>
                    <a:pt x="749257" y="357944"/>
                    <a:pt x="171386" y="348653"/>
                  </a:cubicBezTo>
                  <a:cubicBezTo>
                    <a:pt x="75216" y="347093"/>
                    <a:pt x="-1536" y="267802"/>
                    <a:pt x="23" y="171561"/>
                  </a:cubicBezTo>
                  <a:cubicBezTo>
                    <a:pt x="1512" y="76241"/>
                    <a:pt x="79256" y="0"/>
                    <a:pt x="174150" y="0"/>
                  </a:cubicBezTo>
                  <a:cubicBezTo>
                    <a:pt x="175071" y="0"/>
                    <a:pt x="176063" y="0"/>
                    <a:pt x="176985" y="0"/>
                  </a:cubicBezTo>
                  <a:cubicBezTo>
                    <a:pt x="816937" y="10284"/>
                    <a:pt x="1489064" y="224398"/>
                    <a:pt x="2174657" y="636384"/>
                  </a:cubicBezTo>
                  <a:cubicBezTo>
                    <a:pt x="2257149" y="685959"/>
                    <a:pt x="2283867" y="793051"/>
                    <a:pt x="2234329" y="875604"/>
                  </a:cubicBezTo>
                  <a:cubicBezTo>
                    <a:pt x="2201658" y="930072"/>
                    <a:pt x="2143970" y="960214"/>
                    <a:pt x="2084794" y="960214"/>
                  </a:cubicBezTo>
                  <a:close/>
                </a:path>
              </a:pathLst>
            </a:custGeom>
            <a:solidFill>
              <a:srgbClr val="BABAE6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S"/>
            </a:p>
          </p:txBody>
        </p:sp>
        <p:sp>
          <p:nvSpPr>
            <p:cNvPr id="45" name="Freeform 44">
              <a:extLst>
                <a:ext uri="{FF2B5EF4-FFF2-40B4-BE49-F238E27FC236}">
                  <a16:creationId xmlns:a16="http://schemas.microsoft.com/office/drawing/2014/main" id="{79B9BDAE-66D5-1C53-F6DD-87A79FD6F088}"/>
                </a:ext>
              </a:extLst>
            </p:cNvPr>
            <p:cNvSpPr/>
            <p:nvPr/>
          </p:nvSpPr>
          <p:spPr>
            <a:xfrm rot="5400000">
              <a:off x="1402668" y="1265576"/>
              <a:ext cx="4532938" cy="4829704"/>
            </a:xfrm>
            <a:custGeom>
              <a:avLst/>
              <a:gdLst>
                <a:gd name="connsiteX0" fmla="*/ 4532938 w 4532938"/>
                <a:gd name="connsiteY0" fmla="*/ 3295281 h 4829704"/>
                <a:gd name="connsiteX1" fmla="*/ 3024692 w 4532938"/>
                <a:gd name="connsiteY1" fmla="*/ 4804645 h 4829704"/>
                <a:gd name="connsiteX2" fmla="*/ 865295 w 4532938"/>
                <a:gd name="connsiteY2" fmla="*/ 4046133 h 4829704"/>
                <a:gd name="connsiteX3" fmla="*/ 801229 w 4532938"/>
                <a:gd name="connsiteY3" fmla="*/ 3980247 h 4829704"/>
                <a:gd name="connsiteX4" fmla="*/ 614913 w 4532938"/>
                <a:gd name="connsiteY4" fmla="*/ 658752 h 4829704"/>
                <a:gd name="connsiteX5" fmla="*/ 4080010 w 4532938"/>
                <a:gd name="connsiteY5" fmla="*/ 698965 h 4829704"/>
                <a:gd name="connsiteX6" fmla="*/ 2617900 w 4532938"/>
                <a:gd name="connsiteY6" fmla="*/ 2162159 h 4829704"/>
                <a:gd name="connsiteX7" fmla="*/ 2726472 w 4532938"/>
                <a:gd name="connsiteY7" fmla="*/ 3185778 h 4829704"/>
                <a:gd name="connsiteX8" fmla="*/ 4532938 w 4532938"/>
                <a:gd name="connsiteY8" fmla="*/ 3295281 h 48297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532938" h="4829704">
                  <a:moveTo>
                    <a:pt x="4532938" y="3295281"/>
                  </a:moveTo>
                  <a:lnTo>
                    <a:pt x="3024692" y="4804645"/>
                  </a:lnTo>
                  <a:cubicBezTo>
                    <a:pt x="2327406" y="4908972"/>
                    <a:pt x="1512122" y="4693510"/>
                    <a:pt x="865295" y="4046133"/>
                  </a:cubicBezTo>
                  <a:cubicBezTo>
                    <a:pt x="843042" y="4023864"/>
                    <a:pt x="821710" y="4002516"/>
                    <a:pt x="801229" y="3980247"/>
                  </a:cubicBezTo>
                  <a:cubicBezTo>
                    <a:pt x="-193426" y="2931806"/>
                    <a:pt x="-269469" y="1543860"/>
                    <a:pt x="614913" y="658752"/>
                  </a:cubicBezTo>
                  <a:cubicBezTo>
                    <a:pt x="1516445" y="-243448"/>
                    <a:pt x="2742701" y="-208341"/>
                    <a:pt x="4080010" y="698965"/>
                  </a:cubicBezTo>
                  <a:lnTo>
                    <a:pt x="2617900" y="2162159"/>
                  </a:lnTo>
                  <a:cubicBezTo>
                    <a:pt x="2335060" y="2445209"/>
                    <a:pt x="2378645" y="2837692"/>
                    <a:pt x="2726472" y="3185778"/>
                  </a:cubicBezTo>
                  <a:cubicBezTo>
                    <a:pt x="3175927" y="3635565"/>
                    <a:pt x="3953579" y="3734785"/>
                    <a:pt x="4532938" y="3295281"/>
                  </a:cubicBezTo>
                  <a:close/>
                </a:path>
              </a:pathLst>
            </a:custGeom>
            <a:solidFill>
              <a:srgbClr val="6E63D6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S"/>
            </a:p>
          </p:txBody>
        </p:sp>
        <p:sp>
          <p:nvSpPr>
            <p:cNvPr id="53" name="Freeform 52">
              <a:extLst>
                <a:ext uri="{FF2B5EF4-FFF2-40B4-BE49-F238E27FC236}">
                  <a16:creationId xmlns:a16="http://schemas.microsoft.com/office/drawing/2014/main" id="{F313E213-ACFA-6DFC-ED25-5BBD02114B64}"/>
                </a:ext>
              </a:extLst>
            </p:cNvPr>
            <p:cNvSpPr/>
            <p:nvPr/>
          </p:nvSpPr>
          <p:spPr>
            <a:xfrm rot="5400000">
              <a:off x="1311602" y="4408305"/>
              <a:ext cx="2414254" cy="2476786"/>
            </a:xfrm>
            <a:custGeom>
              <a:avLst/>
              <a:gdLst>
                <a:gd name="connsiteX0" fmla="*/ 0 w 2414254"/>
                <a:gd name="connsiteY0" fmla="*/ 2476786 h 2476786"/>
                <a:gd name="connsiteX1" fmla="*/ 1756786 w 2414254"/>
                <a:gd name="connsiteY1" fmla="*/ 718698 h 2476786"/>
                <a:gd name="connsiteX2" fmla="*/ 2191854 w 2414254"/>
                <a:gd name="connsiteY2" fmla="*/ 283307 h 2476786"/>
                <a:gd name="connsiteX3" fmla="*/ 2335215 w 2414254"/>
                <a:gd name="connsiteY3" fmla="*/ 118590 h 2476786"/>
                <a:gd name="connsiteX4" fmla="*/ 2414254 w 2414254"/>
                <a:gd name="connsiteY4" fmla="*/ 0 h 2476786"/>
                <a:gd name="connsiteX5" fmla="*/ 2414254 w 2414254"/>
                <a:gd name="connsiteY5" fmla="*/ 1669707 h 2476786"/>
                <a:gd name="connsiteX6" fmla="*/ 2309424 w 2414254"/>
                <a:gd name="connsiteY6" fmla="*/ 1660394 h 2476786"/>
                <a:gd name="connsiteX7" fmla="*/ 1373949 w 2414254"/>
                <a:gd name="connsiteY7" fmla="*/ 1981962 h 2476786"/>
                <a:gd name="connsiteX8" fmla="*/ 0 w 2414254"/>
                <a:gd name="connsiteY8" fmla="*/ 2476786 h 24767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414254" h="2476786">
                  <a:moveTo>
                    <a:pt x="0" y="2476786"/>
                  </a:moveTo>
                  <a:lnTo>
                    <a:pt x="1756786" y="718698"/>
                  </a:lnTo>
                  <a:lnTo>
                    <a:pt x="2191854" y="283307"/>
                  </a:lnTo>
                  <a:cubicBezTo>
                    <a:pt x="2244121" y="230967"/>
                    <a:pt x="2291745" y="175860"/>
                    <a:pt x="2335215" y="118590"/>
                  </a:cubicBezTo>
                  <a:lnTo>
                    <a:pt x="2414254" y="0"/>
                  </a:lnTo>
                  <a:lnTo>
                    <a:pt x="2414254" y="1669707"/>
                  </a:lnTo>
                  <a:lnTo>
                    <a:pt x="2309424" y="1660394"/>
                  </a:lnTo>
                  <a:cubicBezTo>
                    <a:pt x="2084195" y="1666076"/>
                    <a:pt x="1787429" y="1790649"/>
                    <a:pt x="1373949" y="1981962"/>
                  </a:cubicBezTo>
                  <a:cubicBezTo>
                    <a:pt x="943416" y="2173807"/>
                    <a:pt x="475393" y="2386289"/>
                    <a:pt x="0" y="2476786"/>
                  </a:cubicBezTo>
                  <a:close/>
                </a:path>
              </a:pathLst>
            </a:custGeom>
            <a:solidFill>
              <a:srgbClr val="BABAE6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S"/>
            </a:p>
          </p:txBody>
        </p:sp>
      </p:grpSp>
      <p:sp>
        <p:nvSpPr>
          <p:cNvPr id="7" name="Graphic 7">
            <a:extLst>
              <a:ext uri="{FF2B5EF4-FFF2-40B4-BE49-F238E27FC236}">
                <a16:creationId xmlns:a16="http://schemas.microsoft.com/office/drawing/2014/main" id="{BFBF9D6C-A74D-25E9-81DD-F27E7B5C85C8}"/>
              </a:ext>
            </a:extLst>
          </p:cNvPr>
          <p:cNvSpPr/>
          <p:nvPr userDrawn="1"/>
        </p:nvSpPr>
        <p:spPr>
          <a:xfrm>
            <a:off x="372125" y="1645481"/>
            <a:ext cx="6129700" cy="4192597"/>
          </a:xfrm>
          <a:custGeom>
            <a:avLst/>
            <a:gdLst>
              <a:gd name="connsiteX0" fmla="*/ 7526986 w 7768614"/>
              <a:gd name="connsiteY0" fmla="*/ 0 h 5313583"/>
              <a:gd name="connsiteX1" fmla="*/ 7768615 w 7768614"/>
              <a:gd name="connsiteY1" fmla="*/ 241757 h 5313583"/>
              <a:gd name="connsiteX2" fmla="*/ 7768615 w 7768614"/>
              <a:gd name="connsiteY2" fmla="*/ 5071827 h 5313583"/>
              <a:gd name="connsiteX3" fmla="*/ 7526986 w 7768614"/>
              <a:gd name="connsiteY3" fmla="*/ 5313584 h 5313583"/>
              <a:gd name="connsiteX4" fmla="*/ 241629 w 7768614"/>
              <a:gd name="connsiteY4" fmla="*/ 5313584 h 5313583"/>
              <a:gd name="connsiteX5" fmla="*/ 0 w 7768614"/>
              <a:gd name="connsiteY5" fmla="*/ 5071827 h 5313583"/>
              <a:gd name="connsiteX6" fmla="*/ 0 w 7768614"/>
              <a:gd name="connsiteY6" fmla="*/ 241757 h 5313583"/>
              <a:gd name="connsiteX7" fmla="*/ 241629 w 7768614"/>
              <a:gd name="connsiteY7" fmla="*/ 0 h 531358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768614" h="5313583">
                <a:moveTo>
                  <a:pt x="7526986" y="0"/>
                </a:moveTo>
                <a:cubicBezTo>
                  <a:pt x="7660434" y="0"/>
                  <a:pt x="7768615" y="108238"/>
                  <a:pt x="7768615" y="241757"/>
                </a:cubicBezTo>
                <a:lnTo>
                  <a:pt x="7768615" y="5071827"/>
                </a:lnTo>
                <a:cubicBezTo>
                  <a:pt x="7768615" y="5205345"/>
                  <a:pt x="7660434" y="5313584"/>
                  <a:pt x="7526986" y="5313584"/>
                </a:cubicBezTo>
                <a:lnTo>
                  <a:pt x="241629" y="5313584"/>
                </a:lnTo>
                <a:cubicBezTo>
                  <a:pt x="108181" y="5313584"/>
                  <a:pt x="0" y="5205345"/>
                  <a:pt x="0" y="5071827"/>
                </a:cubicBezTo>
                <a:lnTo>
                  <a:pt x="0" y="241757"/>
                </a:lnTo>
                <a:cubicBezTo>
                  <a:pt x="0" y="108238"/>
                  <a:pt x="108181" y="0"/>
                  <a:pt x="241629" y="0"/>
                </a:cubicBezTo>
                <a:close/>
              </a:path>
            </a:pathLst>
          </a:custGeom>
          <a:solidFill>
            <a:srgbClr val="F5F6F8"/>
          </a:solidFill>
          <a:ln w="12700" cap="flat">
            <a:noFill/>
            <a:prstDash val="solid"/>
            <a:miter/>
          </a:ln>
          <a:effectLst>
            <a:outerShdw blurRad="165100" dist="127000" dir="5400000" algn="ctr" rotWithShape="0">
              <a:srgbClr val="000000">
                <a:alpha val="14509"/>
              </a:srgbClr>
            </a:outerShdw>
          </a:effectLst>
        </p:spPr>
        <p:txBody>
          <a:bodyPr rtlCol="0" anchor="ctr"/>
          <a:lstStyle/>
          <a:p>
            <a:endParaRPr lang="en-IS"/>
          </a:p>
        </p:txBody>
      </p:sp>
      <p:sp>
        <p:nvSpPr>
          <p:cNvPr id="4" name="Title Placeholder 12">
            <a:extLst>
              <a:ext uri="{FF2B5EF4-FFF2-40B4-BE49-F238E27FC236}">
                <a16:creationId xmlns:a16="http://schemas.microsoft.com/office/drawing/2014/main" id="{256AAF1F-4A3A-FC44-448A-94BB90C7B0A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40291" y="212186"/>
            <a:ext cx="11511073" cy="588637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Autofit/>
          </a:bodyPr>
          <a:lstStyle>
            <a:lvl1pPr>
              <a:defRPr sz="4000" b="1" i="0">
                <a:solidFill>
                  <a:schemeClr val="bg1"/>
                </a:solidFill>
                <a:latin typeface="Aptos ExtraBold" panose="020B0004020202020204" pitchFamily="34" charset="0"/>
                <a:cs typeface="Segoe UI" panose="020B0502040204020203" pitchFamily="34" charset="0"/>
              </a:defRPr>
            </a:lvl1pPr>
          </a:lstStyle>
          <a:p>
            <a:r>
              <a:rPr lang="en-GB"/>
              <a:t>Insert slide title</a:t>
            </a:r>
            <a:endParaRPr lang="en-IS"/>
          </a:p>
        </p:txBody>
      </p:sp>
      <p:sp>
        <p:nvSpPr>
          <p:cNvPr id="28" name="Freeform 27">
            <a:extLst>
              <a:ext uri="{FF2B5EF4-FFF2-40B4-BE49-F238E27FC236}">
                <a16:creationId xmlns:a16="http://schemas.microsoft.com/office/drawing/2014/main" id="{CDD02804-9CB8-A811-777B-BD4B7B268E10}"/>
              </a:ext>
            </a:extLst>
          </p:cNvPr>
          <p:cNvSpPr/>
          <p:nvPr userDrawn="1"/>
        </p:nvSpPr>
        <p:spPr>
          <a:xfrm rot="5400000">
            <a:off x="-427708" y="4250622"/>
            <a:ext cx="1447269" cy="591854"/>
          </a:xfrm>
          <a:custGeom>
            <a:avLst/>
            <a:gdLst>
              <a:gd name="connsiteX0" fmla="*/ 0 w 1447269"/>
              <a:gd name="connsiteY0" fmla="*/ 591854 h 591854"/>
              <a:gd name="connsiteX1" fmla="*/ 44792 w 1447269"/>
              <a:gd name="connsiteY1" fmla="*/ 507819 h 591854"/>
              <a:gd name="connsiteX2" fmla="*/ 213267 w 1447269"/>
              <a:gd name="connsiteY2" fmla="*/ 301619 h 591854"/>
              <a:gd name="connsiteX3" fmla="*/ 1264365 w 1447269"/>
              <a:gd name="connsiteY3" fmla="*/ 190996 h 591854"/>
              <a:gd name="connsiteX4" fmla="*/ 1447269 w 1447269"/>
              <a:gd name="connsiteY4" fmla="*/ 573685 h 591854"/>
              <a:gd name="connsiteX5" fmla="*/ 1446995 w 1447269"/>
              <a:gd name="connsiteY5" fmla="*/ 591854 h 59185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447269" h="591854">
                <a:moveTo>
                  <a:pt x="0" y="591854"/>
                </a:moveTo>
                <a:lnTo>
                  <a:pt x="44792" y="507819"/>
                </a:lnTo>
                <a:cubicBezTo>
                  <a:pt x="93966" y="433731"/>
                  <a:pt x="150292" y="364540"/>
                  <a:pt x="213267" y="301619"/>
                </a:cubicBezTo>
                <a:cubicBezTo>
                  <a:pt x="570478" y="-55231"/>
                  <a:pt x="973302" y="-99700"/>
                  <a:pt x="1264365" y="190996"/>
                </a:cubicBezTo>
                <a:cubicBezTo>
                  <a:pt x="1373487" y="300007"/>
                  <a:pt x="1433901" y="429304"/>
                  <a:pt x="1447269" y="573685"/>
                </a:cubicBezTo>
                <a:lnTo>
                  <a:pt x="1446995" y="591854"/>
                </a:lnTo>
                <a:close/>
              </a:path>
            </a:pathLst>
          </a:custGeom>
          <a:solidFill>
            <a:srgbClr val="6E63D6"/>
          </a:solidFill>
          <a:ln w="0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IS"/>
          </a:p>
        </p:txBody>
      </p:sp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CF62C60D-C835-AFC6-3A32-8E8968494DCA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442376" y="1710037"/>
            <a:ext cx="5989198" cy="4063484"/>
          </a:xfrm>
          <a:custGeom>
            <a:avLst/>
            <a:gdLst>
              <a:gd name="connsiteX0" fmla="*/ 127031 w 5989198"/>
              <a:gd name="connsiteY0" fmla="*/ 0 h 4063484"/>
              <a:gd name="connsiteX1" fmla="*/ 5862167 w 5989198"/>
              <a:gd name="connsiteY1" fmla="*/ 0 h 4063484"/>
              <a:gd name="connsiteX2" fmla="*/ 5989198 w 5989198"/>
              <a:gd name="connsiteY2" fmla="*/ 127218 h 4063484"/>
              <a:gd name="connsiteX3" fmla="*/ 5989198 w 5989198"/>
              <a:gd name="connsiteY3" fmla="*/ 3936266 h 4063484"/>
              <a:gd name="connsiteX4" fmla="*/ 5862167 w 5989198"/>
              <a:gd name="connsiteY4" fmla="*/ 4063484 h 4063484"/>
              <a:gd name="connsiteX5" fmla="*/ 127031 w 5989198"/>
              <a:gd name="connsiteY5" fmla="*/ 4063484 h 4063484"/>
              <a:gd name="connsiteX6" fmla="*/ 0 w 5989198"/>
              <a:gd name="connsiteY6" fmla="*/ 3936266 h 4063484"/>
              <a:gd name="connsiteX7" fmla="*/ 0 w 5989198"/>
              <a:gd name="connsiteY7" fmla="*/ 3328791 h 4063484"/>
              <a:gd name="connsiteX8" fmla="*/ 45948 w 5989198"/>
              <a:gd name="connsiteY8" fmla="*/ 3272636 h 4063484"/>
              <a:gd name="connsiteX9" fmla="*/ 50690 w 5989198"/>
              <a:gd name="connsiteY9" fmla="*/ 2609620 h 4063484"/>
              <a:gd name="connsiteX10" fmla="*/ 0 w 5989198"/>
              <a:gd name="connsiteY10" fmla="*/ 2531407 h 4063484"/>
              <a:gd name="connsiteX11" fmla="*/ 0 w 5989198"/>
              <a:gd name="connsiteY11" fmla="*/ 127218 h 4063484"/>
              <a:gd name="connsiteX12" fmla="*/ 127031 w 5989198"/>
              <a:gd name="connsiteY12" fmla="*/ 0 h 40634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989198" h="4063484">
                <a:moveTo>
                  <a:pt x="127031" y="0"/>
                </a:moveTo>
                <a:lnTo>
                  <a:pt x="5862167" y="0"/>
                </a:lnTo>
                <a:cubicBezTo>
                  <a:pt x="5932325" y="0"/>
                  <a:pt x="5989198" y="56958"/>
                  <a:pt x="5989198" y="127218"/>
                </a:cubicBezTo>
                <a:lnTo>
                  <a:pt x="5989198" y="3936266"/>
                </a:lnTo>
                <a:cubicBezTo>
                  <a:pt x="5989198" y="4006527"/>
                  <a:pt x="5932325" y="4063484"/>
                  <a:pt x="5862167" y="4063484"/>
                </a:cubicBezTo>
                <a:lnTo>
                  <a:pt x="127031" y="4063484"/>
                </a:lnTo>
                <a:cubicBezTo>
                  <a:pt x="56874" y="4063484"/>
                  <a:pt x="0" y="4006527"/>
                  <a:pt x="0" y="3936266"/>
                </a:cubicBezTo>
                <a:lnTo>
                  <a:pt x="0" y="3328791"/>
                </a:lnTo>
                <a:lnTo>
                  <a:pt x="45948" y="3272636"/>
                </a:lnTo>
                <a:cubicBezTo>
                  <a:pt x="175486" y="3074796"/>
                  <a:pt x="175212" y="2840983"/>
                  <a:pt x="50690" y="2609620"/>
                </a:cubicBezTo>
                <a:lnTo>
                  <a:pt x="0" y="2531407"/>
                </a:lnTo>
                <a:lnTo>
                  <a:pt x="0" y="127218"/>
                </a:lnTo>
                <a:cubicBezTo>
                  <a:pt x="0" y="56958"/>
                  <a:pt x="56874" y="0"/>
                  <a:pt x="127031" y="0"/>
                </a:cubicBezTo>
                <a:close/>
              </a:path>
            </a:pathLst>
          </a:custGeom>
        </p:spPr>
        <p:txBody>
          <a:bodyPr wrap="square">
            <a:noAutofit/>
          </a:bodyPr>
          <a:lstStyle>
            <a:lvl1pPr>
              <a:defRPr>
                <a:latin typeface="Aptos" panose="020B0004020202020204" pitchFamily="34" charset="0"/>
              </a:defRPr>
            </a:lvl1pPr>
          </a:lstStyle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IS"/>
              <a:t>Click icon or drag and drop picture</a:t>
            </a:r>
          </a:p>
          <a:p>
            <a:endParaRPr lang="en-IS"/>
          </a:p>
        </p:txBody>
      </p:sp>
      <p:sp>
        <p:nvSpPr>
          <p:cNvPr id="46" name="Text Placeholder 41">
            <a:extLst>
              <a:ext uri="{FF2B5EF4-FFF2-40B4-BE49-F238E27FC236}">
                <a16:creationId xmlns:a16="http://schemas.microsoft.com/office/drawing/2014/main" id="{45BFF3FC-A836-AA41-0FA5-3E32C9EDFD28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6851425" y="962526"/>
            <a:ext cx="4999939" cy="5544152"/>
          </a:xfrm>
          <a:prstGeom prst="rect">
            <a:avLst/>
          </a:prstGeom>
        </p:spPr>
        <p:txBody>
          <a:bodyPr/>
          <a:lstStyle>
            <a:lvl1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1pPr>
            <a:lvl2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2pPr>
            <a:lvl3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3pPr>
            <a:lvl4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4pPr>
            <a:lvl5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pic>
        <p:nvPicPr>
          <p:cNvPr id="3" name="Picture 1">
            <a:extLst>
              <a:ext uri="{FF2B5EF4-FFF2-40B4-BE49-F238E27FC236}">
                <a16:creationId xmlns:a16="http://schemas.microsoft.com/office/drawing/2014/main" id="{0783BD7B-C96E-83BE-A811-D0223BB38123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/>
        </p:blipFill>
        <p:spPr>
          <a:xfrm>
            <a:off x="3845568" y="6047116"/>
            <a:ext cx="1453018" cy="537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9065016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imag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8" name="Group 57">
            <a:extLst>
              <a:ext uri="{FF2B5EF4-FFF2-40B4-BE49-F238E27FC236}">
                <a16:creationId xmlns:a16="http://schemas.microsoft.com/office/drawing/2014/main" id="{9E3851BF-2D16-0E23-B30A-0EF971E1864A}"/>
              </a:ext>
            </a:extLst>
          </p:cNvPr>
          <p:cNvGrpSpPr/>
          <p:nvPr userDrawn="1"/>
        </p:nvGrpSpPr>
        <p:grpSpPr>
          <a:xfrm>
            <a:off x="0" y="1079818"/>
            <a:ext cx="8037079" cy="5778183"/>
            <a:chOff x="0" y="1079818"/>
            <a:chExt cx="8037079" cy="5778183"/>
          </a:xfrm>
        </p:grpSpPr>
        <p:sp>
          <p:nvSpPr>
            <p:cNvPr id="49" name="Freeform 48">
              <a:extLst>
                <a:ext uri="{FF2B5EF4-FFF2-40B4-BE49-F238E27FC236}">
                  <a16:creationId xmlns:a16="http://schemas.microsoft.com/office/drawing/2014/main" id="{63080B94-0F66-1929-7550-A4D4DF9F7183}"/>
                </a:ext>
              </a:extLst>
            </p:cNvPr>
            <p:cNvSpPr/>
            <p:nvPr/>
          </p:nvSpPr>
          <p:spPr>
            <a:xfrm rot="5400000">
              <a:off x="3981436" y="2925661"/>
              <a:ext cx="436541" cy="436851"/>
            </a:xfrm>
            <a:custGeom>
              <a:avLst/>
              <a:gdLst>
                <a:gd name="connsiteX0" fmla="*/ 436542 w 436541"/>
                <a:gd name="connsiteY0" fmla="*/ 218426 h 436851"/>
                <a:gd name="connsiteX1" fmla="*/ 218271 w 436541"/>
                <a:gd name="connsiteY1" fmla="*/ 436851 h 436851"/>
                <a:gd name="connsiteX2" fmla="*/ 0 w 436541"/>
                <a:gd name="connsiteY2" fmla="*/ 218426 h 436851"/>
                <a:gd name="connsiteX3" fmla="*/ 218271 w 436541"/>
                <a:gd name="connsiteY3" fmla="*/ 0 h 436851"/>
                <a:gd name="connsiteX4" fmla="*/ 436542 w 436541"/>
                <a:gd name="connsiteY4" fmla="*/ 218426 h 4368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36541" h="436851">
                  <a:moveTo>
                    <a:pt x="436542" y="218426"/>
                  </a:moveTo>
                  <a:cubicBezTo>
                    <a:pt x="436542" y="339059"/>
                    <a:pt x="338818" y="436851"/>
                    <a:pt x="218271" y="436851"/>
                  </a:cubicBezTo>
                  <a:cubicBezTo>
                    <a:pt x="97723" y="436851"/>
                    <a:pt x="0" y="339059"/>
                    <a:pt x="0" y="218426"/>
                  </a:cubicBezTo>
                  <a:cubicBezTo>
                    <a:pt x="0" y="97793"/>
                    <a:pt x="97723" y="0"/>
                    <a:pt x="218271" y="0"/>
                  </a:cubicBezTo>
                  <a:cubicBezTo>
                    <a:pt x="338818" y="0"/>
                    <a:pt x="436542" y="97793"/>
                    <a:pt x="436542" y="218426"/>
                  </a:cubicBezTo>
                  <a:close/>
                </a:path>
              </a:pathLst>
            </a:custGeom>
            <a:solidFill>
              <a:srgbClr val="912B47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0" name="Freeform 49">
              <a:extLst>
                <a:ext uri="{FF2B5EF4-FFF2-40B4-BE49-F238E27FC236}">
                  <a16:creationId xmlns:a16="http://schemas.microsoft.com/office/drawing/2014/main" id="{4DFA3AE6-AFBB-3970-273B-2526FA45A49F}"/>
                </a:ext>
              </a:extLst>
            </p:cNvPr>
            <p:cNvSpPr/>
            <p:nvPr/>
          </p:nvSpPr>
          <p:spPr>
            <a:xfrm rot="5400000">
              <a:off x="5702913" y="4286944"/>
              <a:ext cx="1882772" cy="2785561"/>
            </a:xfrm>
            <a:custGeom>
              <a:avLst/>
              <a:gdLst>
                <a:gd name="connsiteX0" fmla="*/ 1265421 w 1882772"/>
                <a:gd name="connsiteY0" fmla="*/ 0 h 2785561"/>
                <a:gd name="connsiteX1" fmla="*/ 1393607 w 1882772"/>
                <a:gd name="connsiteY1" fmla="*/ 128277 h 2785561"/>
                <a:gd name="connsiteX2" fmla="*/ 1418565 w 1882772"/>
                <a:gd name="connsiteY2" fmla="*/ 2439036 h 2785561"/>
                <a:gd name="connsiteX3" fmla="*/ 213054 w 1882772"/>
                <a:gd name="connsiteY3" fmla="*/ 2566131 h 2785561"/>
                <a:gd name="connsiteX4" fmla="*/ 367528 w 1882772"/>
                <a:gd name="connsiteY4" fmla="*/ 1180207 h 2785561"/>
                <a:gd name="connsiteX5" fmla="*/ 1265421 w 1882772"/>
                <a:gd name="connsiteY5" fmla="*/ 0 h 27855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882772" h="2785561">
                  <a:moveTo>
                    <a:pt x="1265421" y="0"/>
                  </a:moveTo>
                  <a:lnTo>
                    <a:pt x="1393607" y="128277"/>
                  </a:lnTo>
                  <a:cubicBezTo>
                    <a:pt x="2086078" y="821239"/>
                    <a:pt x="1996436" y="1860755"/>
                    <a:pt x="1418565" y="2439036"/>
                  </a:cubicBezTo>
                  <a:cubicBezTo>
                    <a:pt x="1008901" y="2848991"/>
                    <a:pt x="546811" y="2900124"/>
                    <a:pt x="213054" y="2566131"/>
                  </a:cubicBezTo>
                  <a:cubicBezTo>
                    <a:pt x="-120702" y="2232138"/>
                    <a:pt x="-57200" y="1732331"/>
                    <a:pt x="367528" y="1180207"/>
                  </a:cubicBezTo>
                  <a:lnTo>
                    <a:pt x="1265421" y="0"/>
                  </a:lnTo>
                  <a:close/>
                </a:path>
              </a:pathLst>
            </a:custGeom>
            <a:solidFill>
              <a:srgbClr val="912B47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3" name="Freeform 52">
              <a:extLst>
                <a:ext uri="{FF2B5EF4-FFF2-40B4-BE49-F238E27FC236}">
                  <a16:creationId xmlns:a16="http://schemas.microsoft.com/office/drawing/2014/main" id="{0DD12867-FF04-663A-AEE6-AE9B761778D2}"/>
                </a:ext>
              </a:extLst>
            </p:cNvPr>
            <p:cNvSpPr/>
            <p:nvPr userDrawn="1"/>
          </p:nvSpPr>
          <p:spPr>
            <a:xfrm>
              <a:off x="0" y="2529444"/>
              <a:ext cx="2990286" cy="3890577"/>
            </a:xfrm>
            <a:custGeom>
              <a:avLst/>
              <a:gdLst>
                <a:gd name="connsiteX0" fmla="*/ 428097 w 2990286"/>
                <a:gd name="connsiteY0" fmla="*/ 0 h 3890577"/>
                <a:gd name="connsiteX1" fmla="*/ 1840918 w 2990286"/>
                <a:gd name="connsiteY1" fmla="*/ 584812 h 3890577"/>
                <a:gd name="connsiteX2" fmla="*/ 2357721 w 2990286"/>
                <a:gd name="connsiteY2" fmla="*/ 1101249 h 3890577"/>
                <a:gd name="connsiteX3" fmla="*/ 2654029 w 2990286"/>
                <a:gd name="connsiteY3" fmla="*/ 1397347 h 3890577"/>
                <a:gd name="connsiteX4" fmla="*/ 2524126 w 2990286"/>
                <a:gd name="connsiteY4" fmla="*/ 3541363 h 3890577"/>
                <a:gd name="connsiteX5" fmla="*/ 2524274 w 2990286"/>
                <a:gd name="connsiteY5" fmla="*/ 3541363 h 3890577"/>
                <a:gd name="connsiteX6" fmla="*/ 1309337 w 2990286"/>
                <a:gd name="connsiteY6" fmla="*/ 3670288 h 3890577"/>
                <a:gd name="connsiteX7" fmla="*/ 286077 w 2990286"/>
                <a:gd name="connsiteY7" fmla="*/ 2647752 h 3890577"/>
                <a:gd name="connsiteX8" fmla="*/ 0 w 2990286"/>
                <a:gd name="connsiteY8" fmla="*/ 2361878 h 3890577"/>
                <a:gd name="connsiteX9" fmla="*/ 0 w 2990286"/>
                <a:gd name="connsiteY9" fmla="*/ 47894 h 3890577"/>
                <a:gd name="connsiteX10" fmla="*/ 46490 w 2990286"/>
                <a:gd name="connsiteY10" fmla="*/ 36551 h 3890577"/>
                <a:gd name="connsiteX11" fmla="*/ 428097 w 2990286"/>
                <a:gd name="connsiteY11" fmla="*/ 0 h 38905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990286" h="3890577">
                  <a:moveTo>
                    <a:pt x="428097" y="0"/>
                  </a:moveTo>
                  <a:cubicBezTo>
                    <a:pt x="939432" y="0"/>
                    <a:pt x="1450766" y="194937"/>
                    <a:pt x="1840918" y="584812"/>
                  </a:cubicBezTo>
                  <a:lnTo>
                    <a:pt x="2357721" y="1101249"/>
                  </a:lnTo>
                  <a:lnTo>
                    <a:pt x="2654029" y="1397347"/>
                  </a:lnTo>
                  <a:cubicBezTo>
                    <a:pt x="3175708" y="2084944"/>
                    <a:pt x="3057924" y="3007944"/>
                    <a:pt x="2524126" y="3541363"/>
                  </a:cubicBezTo>
                  <a:lnTo>
                    <a:pt x="2524274" y="3541363"/>
                  </a:lnTo>
                  <a:cubicBezTo>
                    <a:pt x="2111068" y="3954128"/>
                    <a:pt x="1645251" y="4005964"/>
                    <a:pt x="1309337" y="3670288"/>
                  </a:cubicBezTo>
                  <a:lnTo>
                    <a:pt x="286077" y="2647752"/>
                  </a:lnTo>
                  <a:lnTo>
                    <a:pt x="0" y="2361878"/>
                  </a:lnTo>
                  <a:lnTo>
                    <a:pt x="0" y="47894"/>
                  </a:lnTo>
                  <a:lnTo>
                    <a:pt x="46490" y="36551"/>
                  </a:lnTo>
                  <a:cubicBezTo>
                    <a:pt x="172430" y="12184"/>
                    <a:pt x="300264" y="0"/>
                    <a:pt x="428097" y="0"/>
                  </a:cubicBezTo>
                  <a:close/>
                </a:path>
              </a:pathLst>
            </a:custGeom>
            <a:solidFill>
              <a:srgbClr val="D14B74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55" name="Freeform 54">
              <a:extLst>
                <a:ext uri="{FF2B5EF4-FFF2-40B4-BE49-F238E27FC236}">
                  <a16:creationId xmlns:a16="http://schemas.microsoft.com/office/drawing/2014/main" id="{3F335D54-35EA-3E1E-821A-DA2E9908B357}"/>
                </a:ext>
              </a:extLst>
            </p:cNvPr>
            <p:cNvSpPr/>
            <p:nvPr userDrawn="1"/>
          </p:nvSpPr>
          <p:spPr>
            <a:xfrm>
              <a:off x="1" y="3926792"/>
              <a:ext cx="4475217" cy="2931209"/>
            </a:xfrm>
            <a:custGeom>
              <a:avLst/>
              <a:gdLst>
                <a:gd name="connsiteX0" fmla="*/ 2654029 w 4475217"/>
                <a:gd name="connsiteY0" fmla="*/ 0 h 2931209"/>
                <a:gd name="connsiteX1" fmla="*/ 4445473 w 4475217"/>
                <a:gd name="connsiteY1" fmla="*/ 1790176 h 2931209"/>
                <a:gd name="connsiteX2" fmla="*/ 4378885 w 4475217"/>
                <a:gd name="connsiteY2" fmla="*/ 2928333 h 2931209"/>
                <a:gd name="connsiteX3" fmla="*/ 4378034 w 4475217"/>
                <a:gd name="connsiteY3" fmla="*/ 2931209 h 2931209"/>
                <a:gd name="connsiteX4" fmla="*/ 0 w 4475217"/>
                <a:gd name="connsiteY4" fmla="*/ 2931209 h 2931209"/>
                <a:gd name="connsiteX5" fmla="*/ 0 w 4475217"/>
                <a:gd name="connsiteY5" fmla="*/ 964680 h 2931209"/>
                <a:gd name="connsiteX6" fmla="*/ 1309189 w 4475217"/>
                <a:gd name="connsiteY6" fmla="*/ 2272941 h 2931209"/>
                <a:gd name="connsiteX7" fmla="*/ 2524126 w 4475217"/>
                <a:gd name="connsiteY7" fmla="*/ 2144017 h 2931209"/>
                <a:gd name="connsiteX8" fmla="*/ 2654029 w 4475217"/>
                <a:gd name="connsiteY8" fmla="*/ 0 h 29312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475217" h="2931209">
                  <a:moveTo>
                    <a:pt x="2654029" y="0"/>
                  </a:moveTo>
                  <a:lnTo>
                    <a:pt x="4445473" y="1790176"/>
                  </a:lnTo>
                  <a:cubicBezTo>
                    <a:pt x="4499654" y="2152249"/>
                    <a:pt x="4481167" y="2541120"/>
                    <a:pt x="4378885" y="2928333"/>
                  </a:cubicBezTo>
                  <a:lnTo>
                    <a:pt x="4378034" y="2931209"/>
                  </a:lnTo>
                  <a:lnTo>
                    <a:pt x="0" y="2931209"/>
                  </a:lnTo>
                  <a:lnTo>
                    <a:pt x="0" y="964680"/>
                  </a:lnTo>
                  <a:lnTo>
                    <a:pt x="1309189" y="2272941"/>
                  </a:lnTo>
                  <a:cubicBezTo>
                    <a:pt x="1645104" y="2608617"/>
                    <a:pt x="2110920" y="2556929"/>
                    <a:pt x="2524126" y="2144017"/>
                  </a:cubicBezTo>
                  <a:cubicBezTo>
                    <a:pt x="3057924" y="1610597"/>
                    <a:pt x="3175708" y="687597"/>
                    <a:pt x="2654029" y="0"/>
                  </a:cubicBezTo>
                  <a:close/>
                </a:path>
              </a:pathLst>
            </a:custGeom>
            <a:solidFill>
              <a:srgbClr val="912B47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45" name="Freeform 44">
              <a:extLst>
                <a:ext uri="{FF2B5EF4-FFF2-40B4-BE49-F238E27FC236}">
                  <a16:creationId xmlns:a16="http://schemas.microsoft.com/office/drawing/2014/main" id="{821D40C2-CBFA-FB96-6EEC-24AF1865BD79}"/>
                </a:ext>
              </a:extLst>
            </p:cNvPr>
            <p:cNvSpPr/>
            <p:nvPr/>
          </p:nvSpPr>
          <p:spPr>
            <a:xfrm rot="5400000">
              <a:off x="619658" y="1891152"/>
              <a:ext cx="4635966" cy="3013297"/>
            </a:xfrm>
            <a:custGeom>
              <a:avLst/>
              <a:gdLst>
                <a:gd name="connsiteX0" fmla="*/ 1493782 w 4635966"/>
                <a:gd name="connsiteY0" fmla="*/ 815475 h 3013297"/>
                <a:gd name="connsiteX1" fmla="*/ 0 w 4635966"/>
                <a:gd name="connsiteY1" fmla="*/ 2310316 h 3013297"/>
                <a:gd name="connsiteX2" fmla="*/ 50063 w 4635966"/>
                <a:gd name="connsiteY2" fmla="*/ 2361745 h 3013297"/>
                <a:gd name="connsiteX3" fmla="*/ 1723719 w 4635966"/>
                <a:gd name="connsiteY3" fmla="*/ 3009780 h 3013297"/>
                <a:gd name="connsiteX4" fmla="*/ 2034438 w 4635966"/>
                <a:gd name="connsiteY4" fmla="*/ 2603373 h 3013297"/>
                <a:gd name="connsiteX5" fmla="*/ 2550874 w 4635966"/>
                <a:gd name="connsiteY5" fmla="*/ 2086570 h 3013297"/>
                <a:gd name="connsiteX6" fmla="*/ 4635967 w 4635966"/>
                <a:gd name="connsiteY6" fmla="*/ 0 h 3013297"/>
                <a:gd name="connsiteX7" fmla="*/ 3005285 w 4635966"/>
                <a:gd name="connsiteY7" fmla="*/ 587296 h 3013297"/>
                <a:gd name="connsiteX8" fmla="*/ 1493930 w 4635966"/>
                <a:gd name="connsiteY8" fmla="*/ 815327 h 3013297"/>
                <a:gd name="connsiteX9" fmla="*/ 1493930 w 4635966"/>
                <a:gd name="connsiteY9" fmla="*/ 815327 h 3013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635966" h="3013297">
                  <a:moveTo>
                    <a:pt x="1493782" y="815475"/>
                  </a:moveTo>
                  <a:lnTo>
                    <a:pt x="0" y="2310316"/>
                  </a:lnTo>
                  <a:cubicBezTo>
                    <a:pt x="16392" y="2327607"/>
                    <a:pt x="33080" y="2344750"/>
                    <a:pt x="50063" y="2361745"/>
                  </a:cubicBezTo>
                  <a:cubicBezTo>
                    <a:pt x="575656" y="2887710"/>
                    <a:pt x="1156481" y="3039337"/>
                    <a:pt x="1723719" y="3009780"/>
                  </a:cubicBezTo>
                  <a:cubicBezTo>
                    <a:pt x="1808340" y="2864951"/>
                    <a:pt x="1910387" y="2727659"/>
                    <a:pt x="2034438" y="2603373"/>
                  </a:cubicBezTo>
                  <a:lnTo>
                    <a:pt x="2550874" y="2086570"/>
                  </a:lnTo>
                  <a:lnTo>
                    <a:pt x="4635967" y="0"/>
                  </a:lnTo>
                  <a:cubicBezTo>
                    <a:pt x="4071682" y="107439"/>
                    <a:pt x="3516258" y="359560"/>
                    <a:pt x="3005285" y="587296"/>
                  </a:cubicBezTo>
                  <a:cubicBezTo>
                    <a:pt x="2220072" y="950550"/>
                    <a:pt x="1789437" y="1111044"/>
                    <a:pt x="1493930" y="815327"/>
                  </a:cubicBezTo>
                  <a:lnTo>
                    <a:pt x="1493930" y="815327"/>
                  </a:lnTo>
                  <a:close/>
                </a:path>
              </a:pathLst>
            </a:custGeom>
            <a:solidFill>
              <a:srgbClr val="EFBC6E"/>
            </a:solidFill>
            <a:ln w="88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7" name="Freeform 56">
              <a:extLst>
                <a:ext uri="{FF2B5EF4-FFF2-40B4-BE49-F238E27FC236}">
                  <a16:creationId xmlns:a16="http://schemas.microsoft.com/office/drawing/2014/main" id="{333920F7-EB40-EADF-3AD7-EF9590E472D8}"/>
                </a:ext>
              </a:extLst>
            </p:cNvPr>
            <p:cNvSpPr/>
            <p:nvPr userDrawn="1"/>
          </p:nvSpPr>
          <p:spPr>
            <a:xfrm>
              <a:off x="4377843" y="5716818"/>
              <a:ext cx="1209474" cy="1141182"/>
            </a:xfrm>
            <a:custGeom>
              <a:avLst/>
              <a:gdLst>
                <a:gd name="connsiteX0" fmla="*/ 67482 w 1209474"/>
                <a:gd name="connsiteY0" fmla="*/ 0 h 1141182"/>
                <a:gd name="connsiteX1" fmla="*/ 1209474 w 1209474"/>
                <a:gd name="connsiteY1" fmla="*/ 1141182 h 1141182"/>
                <a:gd name="connsiteX2" fmla="*/ 0 w 1209474"/>
                <a:gd name="connsiteY2" fmla="*/ 1141182 h 1141182"/>
                <a:gd name="connsiteX3" fmla="*/ 894 w 1209474"/>
                <a:gd name="connsiteY3" fmla="*/ 1138158 h 1141182"/>
                <a:gd name="connsiteX4" fmla="*/ 67482 w 1209474"/>
                <a:gd name="connsiteY4" fmla="*/ 0 h 11411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09474" h="1141182">
                  <a:moveTo>
                    <a:pt x="67482" y="0"/>
                  </a:moveTo>
                  <a:lnTo>
                    <a:pt x="1209474" y="1141182"/>
                  </a:lnTo>
                  <a:lnTo>
                    <a:pt x="0" y="1141182"/>
                  </a:lnTo>
                  <a:lnTo>
                    <a:pt x="894" y="1138158"/>
                  </a:lnTo>
                  <a:cubicBezTo>
                    <a:pt x="103176" y="750946"/>
                    <a:pt x="121664" y="362074"/>
                    <a:pt x="67482" y="0"/>
                  </a:cubicBezTo>
                  <a:close/>
                </a:path>
              </a:pathLst>
            </a:custGeom>
            <a:solidFill>
              <a:srgbClr val="D14B74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Graphic 7">
            <a:extLst>
              <a:ext uri="{FF2B5EF4-FFF2-40B4-BE49-F238E27FC236}">
                <a16:creationId xmlns:a16="http://schemas.microsoft.com/office/drawing/2014/main" id="{FFD46AD4-9D5C-55C1-888A-845C1C4ED0A2}"/>
              </a:ext>
            </a:extLst>
          </p:cNvPr>
          <p:cNvSpPr/>
          <p:nvPr userDrawn="1"/>
        </p:nvSpPr>
        <p:spPr>
          <a:xfrm>
            <a:off x="4530291" y="1178153"/>
            <a:ext cx="7314396" cy="5002906"/>
          </a:xfrm>
          <a:custGeom>
            <a:avLst/>
            <a:gdLst>
              <a:gd name="connsiteX0" fmla="*/ 7526986 w 7768614"/>
              <a:gd name="connsiteY0" fmla="*/ 0 h 5313583"/>
              <a:gd name="connsiteX1" fmla="*/ 7768615 w 7768614"/>
              <a:gd name="connsiteY1" fmla="*/ 241757 h 5313583"/>
              <a:gd name="connsiteX2" fmla="*/ 7768615 w 7768614"/>
              <a:gd name="connsiteY2" fmla="*/ 5071827 h 5313583"/>
              <a:gd name="connsiteX3" fmla="*/ 7526986 w 7768614"/>
              <a:gd name="connsiteY3" fmla="*/ 5313584 h 5313583"/>
              <a:gd name="connsiteX4" fmla="*/ 241629 w 7768614"/>
              <a:gd name="connsiteY4" fmla="*/ 5313584 h 5313583"/>
              <a:gd name="connsiteX5" fmla="*/ 0 w 7768614"/>
              <a:gd name="connsiteY5" fmla="*/ 5071827 h 5313583"/>
              <a:gd name="connsiteX6" fmla="*/ 0 w 7768614"/>
              <a:gd name="connsiteY6" fmla="*/ 241757 h 5313583"/>
              <a:gd name="connsiteX7" fmla="*/ 241629 w 7768614"/>
              <a:gd name="connsiteY7" fmla="*/ 0 h 531358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768614" h="5313583">
                <a:moveTo>
                  <a:pt x="7526986" y="0"/>
                </a:moveTo>
                <a:cubicBezTo>
                  <a:pt x="7660434" y="0"/>
                  <a:pt x="7768615" y="108238"/>
                  <a:pt x="7768615" y="241757"/>
                </a:cubicBezTo>
                <a:lnTo>
                  <a:pt x="7768615" y="5071827"/>
                </a:lnTo>
                <a:cubicBezTo>
                  <a:pt x="7768615" y="5205345"/>
                  <a:pt x="7660434" y="5313584"/>
                  <a:pt x="7526986" y="5313584"/>
                </a:cubicBezTo>
                <a:lnTo>
                  <a:pt x="241629" y="5313584"/>
                </a:lnTo>
                <a:cubicBezTo>
                  <a:pt x="108181" y="5313584"/>
                  <a:pt x="0" y="5205345"/>
                  <a:pt x="0" y="5071827"/>
                </a:cubicBezTo>
                <a:lnTo>
                  <a:pt x="0" y="241757"/>
                </a:lnTo>
                <a:cubicBezTo>
                  <a:pt x="0" y="108238"/>
                  <a:pt x="108181" y="0"/>
                  <a:pt x="241629" y="0"/>
                </a:cubicBezTo>
                <a:close/>
              </a:path>
            </a:pathLst>
          </a:custGeom>
          <a:solidFill>
            <a:srgbClr val="F5F6F8"/>
          </a:solidFill>
          <a:ln w="12700" cap="flat">
            <a:noFill/>
            <a:prstDash val="solid"/>
            <a:miter/>
          </a:ln>
          <a:effectLst>
            <a:outerShdw blurRad="165100" dist="127000" dir="5400000" algn="ctr" rotWithShape="0">
              <a:srgbClr val="000000">
                <a:alpha val="14509"/>
              </a:srgbClr>
            </a:outerShdw>
          </a:effectLst>
        </p:spPr>
        <p:txBody>
          <a:bodyPr rtlCol="0" anchor="ctr"/>
          <a:lstStyle/>
          <a:p>
            <a:endParaRPr lang="en-IS"/>
          </a:p>
        </p:txBody>
      </p:sp>
      <p:sp>
        <p:nvSpPr>
          <p:cNvPr id="3" name="Picture Placeholder 15">
            <a:extLst>
              <a:ext uri="{FF2B5EF4-FFF2-40B4-BE49-F238E27FC236}">
                <a16:creationId xmlns:a16="http://schemas.microsoft.com/office/drawing/2014/main" id="{0EF9255F-11A6-8028-02ED-BD922B6D3D2E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4614120" y="1255187"/>
            <a:ext cx="7146738" cy="4848839"/>
          </a:xfrm>
          <a:custGeom>
            <a:avLst/>
            <a:gdLst>
              <a:gd name="connsiteX0" fmla="*/ 158674 w 7481077"/>
              <a:gd name="connsiteY0" fmla="*/ 0 h 5149949"/>
              <a:gd name="connsiteX1" fmla="*/ 7322403 w 7481077"/>
              <a:gd name="connsiteY1" fmla="*/ 0 h 5149949"/>
              <a:gd name="connsiteX2" fmla="*/ 7481077 w 7481077"/>
              <a:gd name="connsiteY2" fmla="*/ 161233 h 5149949"/>
              <a:gd name="connsiteX3" fmla="*/ 7481077 w 7481077"/>
              <a:gd name="connsiteY3" fmla="*/ 4988716 h 5149949"/>
              <a:gd name="connsiteX4" fmla="*/ 7322403 w 7481077"/>
              <a:gd name="connsiteY4" fmla="*/ 5149949 h 5149949"/>
              <a:gd name="connsiteX5" fmla="*/ 158674 w 7481077"/>
              <a:gd name="connsiteY5" fmla="*/ 5149949 h 5149949"/>
              <a:gd name="connsiteX6" fmla="*/ 0 w 7481077"/>
              <a:gd name="connsiteY6" fmla="*/ 4988716 h 5149949"/>
              <a:gd name="connsiteX7" fmla="*/ 0 w 7481077"/>
              <a:gd name="connsiteY7" fmla="*/ 161233 h 5149949"/>
              <a:gd name="connsiteX8" fmla="*/ 158674 w 7481077"/>
              <a:gd name="connsiteY8" fmla="*/ 0 h 51499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481077" h="5149949">
                <a:moveTo>
                  <a:pt x="158674" y="0"/>
                </a:moveTo>
                <a:lnTo>
                  <a:pt x="7322403" y="0"/>
                </a:lnTo>
                <a:cubicBezTo>
                  <a:pt x="7410037" y="0"/>
                  <a:pt x="7481077" y="72187"/>
                  <a:pt x="7481077" y="161233"/>
                </a:cubicBezTo>
                <a:lnTo>
                  <a:pt x="7481077" y="4988716"/>
                </a:lnTo>
                <a:cubicBezTo>
                  <a:pt x="7481077" y="5077763"/>
                  <a:pt x="7410037" y="5149949"/>
                  <a:pt x="7322403" y="5149949"/>
                </a:cubicBezTo>
                <a:lnTo>
                  <a:pt x="158674" y="5149949"/>
                </a:lnTo>
                <a:cubicBezTo>
                  <a:pt x="71041" y="5149949"/>
                  <a:pt x="0" y="5077763"/>
                  <a:pt x="0" y="4988716"/>
                </a:cubicBezTo>
                <a:lnTo>
                  <a:pt x="0" y="161233"/>
                </a:lnTo>
                <a:cubicBezTo>
                  <a:pt x="0" y="72187"/>
                  <a:pt x="71041" y="0"/>
                  <a:pt x="158674" y="0"/>
                </a:cubicBezTo>
                <a:close/>
              </a:path>
            </a:pathLst>
          </a:custGeom>
        </p:spPr>
        <p:txBody>
          <a:bodyPr wrap="square">
            <a:noAutofit/>
          </a:bodyPr>
          <a:lstStyle>
            <a:lvl1pPr>
              <a:defRPr>
                <a:latin typeface="Aptos" panose="020B0004020202020204" pitchFamily="34" charset="0"/>
              </a:defRPr>
            </a:lvl1pPr>
          </a:lstStyle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IS"/>
              <a:t>Click icon or drag and drop picture</a:t>
            </a:r>
          </a:p>
          <a:p>
            <a:endParaRPr lang="en-IS"/>
          </a:p>
        </p:txBody>
      </p:sp>
      <p:sp>
        <p:nvSpPr>
          <p:cNvPr id="17" name="Freeform 16">
            <a:extLst>
              <a:ext uri="{FF2B5EF4-FFF2-40B4-BE49-F238E27FC236}">
                <a16:creationId xmlns:a16="http://schemas.microsoft.com/office/drawing/2014/main" id="{F6E867C4-41D9-129D-B8A6-A0ED20758A98}"/>
              </a:ext>
            </a:extLst>
          </p:cNvPr>
          <p:cNvSpPr/>
          <p:nvPr userDrawn="1"/>
        </p:nvSpPr>
        <p:spPr>
          <a:xfrm>
            <a:off x="-6641" y="1178154"/>
            <a:ext cx="4140056" cy="2302847"/>
          </a:xfrm>
          <a:custGeom>
            <a:avLst/>
            <a:gdLst>
              <a:gd name="connsiteX0" fmla="*/ 0 w 4140056"/>
              <a:gd name="connsiteY0" fmla="*/ 0 h 2302847"/>
              <a:gd name="connsiteX1" fmla="*/ 877945 w 4140056"/>
              <a:gd name="connsiteY1" fmla="*/ 0 h 2302847"/>
              <a:gd name="connsiteX2" fmla="*/ 3008202 w 4140056"/>
              <a:gd name="connsiteY2" fmla="*/ 0 h 2302847"/>
              <a:gd name="connsiteX3" fmla="*/ 4035336 w 4140056"/>
              <a:gd name="connsiteY3" fmla="*/ 0 h 2302847"/>
              <a:gd name="connsiteX4" fmla="*/ 4140056 w 4140056"/>
              <a:gd name="connsiteY4" fmla="*/ 104775 h 2302847"/>
              <a:gd name="connsiteX5" fmla="*/ 4140056 w 4140056"/>
              <a:gd name="connsiteY5" fmla="*/ 2198072 h 2302847"/>
              <a:gd name="connsiteX6" fmla="*/ 4035336 w 4140056"/>
              <a:gd name="connsiteY6" fmla="*/ 2302847 h 2302847"/>
              <a:gd name="connsiteX7" fmla="*/ 3008202 w 4140056"/>
              <a:gd name="connsiteY7" fmla="*/ 2302847 h 2302847"/>
              <a:gd name="connsiteX8" fmla="*/ 877945 w 4140056"/>
              <a:gd name="connsiteY8" fmla="*/ 2302847 h 2302847"/>
              <a:gd name="connsiteX9" fmla="*/ 0 w 4140056"/>
              <a:gd name="connsiteY9" fmla="*/ 2302847 h 23028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140056" h="2302847">
                <a:moveTo>
                  <a:pt x="0" y="0"/>
                </a:moveTo>
                <a:lnTo>
                  <a:pt x="877945" y="0"/>
                </a:lnTo>
                <a:lnTo>
                  <a:pt x="3008202" y="0"/>
                </a:lnTo>
                <a:lnTo>
                  <a:pt x="4035336" y="0"/>
                </a:lnTo>
                <a:cubicBezTo>
                  <a:pt x="4093171" y="0"/>
                  <a:pt x="4140056" y="46909"/>
                  <a:pt x="4140056" y="104775"/>
                </a:cubicBezTo>
                <a:lnTo>
                  <a:pt x="4140056" y="2198072"/>
                </a:lnTo>
                <a:cubicBezTo>
                  <a:pt x="4140056" y="2255937"/>
                  <a:pt x="4093171" y="2302847"/>
                  <a:pt x="4035336" y="2302847"/>
                </a:cubicBezTo>
                <a:lnTo>
                  <a:pt x="3008202" y="2302847"/>
                </a:lnTo>
                <a:lnTo>
                  <a:pt x="877945" y="2302847"/>
                </a:lnTo>
                <a:lnTo>
                  <a:pt x="0" y="2302847"/>
                </a:lnTo>
                <a:close/>
              </a:path>
            </a:pathLst>
          </a:custGeom>
          <a:solidFill>
            <a:srgbClr val="F5F6F8"/>
          </a:solidFill>
          <a:ln w="12700" cap="flat">
            <a:noFill/>
            <a:prstDash val="solid"/>
            <a:miter/>
          </a:ln>
          <a:effectLst>
            <a:outerShdw blurRad="165100" dist="127000" dir="5400000" algn="ctr" rotWithShape="0">
              <a:srgbClr val="000000">
                <a:alpha val="15000"/>
              </a:srgbClr>
            </a:outerShdw>
          </a:effectLst>
        </p:spPr>
        <p:txBody>
          <a:bodyPr wrap="square" rtlCol="0" anchor="ctr">
            <a:noAutofit/>
          </a:bodyPr>
          <a:lstStyle/>
          <a:p>
            <a:endParaRPr lang="en-IS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AACE79D8-92ED-6BFA-92D7-F5F3AFD2FF51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430815" y="1372902"/>
            <a:ext cx="3514123" cy="1913351"/>
          </a:xfrm>
          <a:prstGeom prst="rect">
            <a:avLst/>
          </a:prstGeom>
        </p:spPr>
        <p:txBody>
          <a:bodyPr/>
          <a:lstStyle>
            <a:lvl1pPr>
              <a:defRPr sz="2000" b="0" i="0">
                <a:solidFill>
                  <a:srgbClr val="19181A"/>
                </a:solidFill>
                <a:latin typeface="Aptos Light" panose="020B0004020202020204" pitchFamily="34" charset="0"/>
                <a:cs typeface="Segoe UI" panose="020B0502040204020203" pitchFamily="34" charset="0"/>
              </a:defRPr>
            </a:lvl1pPr>
          </a:lstStyle>
          <a:p>
            <a:pPr lvl="0"/>
            <a:r>
              <a:rPr lang="en-US"/>
              <a:t>Click to edit text</a:t>
            </a:r>
            <a:endParaRPr lang="en-IS"/>
          </a:p>
        </p:txBody>
      </p:sp>
      <p:sp>
        <p:nvSpPr>
          <p:cNvPr id="16" name="Freeform 15">
            <a:extLst>
              <a:ext uri="{FF2B5EF4-FFF2-40B4-BE49-F238E27FC236}">
                <a16:creationId xmlns:a16="http://schemas.microsoft.com/office/drawing/2014/main" id="{26C62B2D-6BBA-14CD-2D55-2DA905E8F99D}"/>
              </a:ext>
            </a:extLst>
          </p:cNvPr>
          <p:cNvSpPr/>
          <p:nvPr userDrawn="1"/>
        </p:nvSpPr>
        <p:spPr>
          <a:xfrm>
            <a:off x="0" y="3878213"/>
            <a:ext cx="4133416" cy="2302847"/>
          </a:xfrm>
          <a:custGeom>
            <a:avLst/>
            <a:gdLst>
              <a:gd name="connsiteX0" fmla="*/ 0 w 4133416"/>
              <a:gd name="connsiteY0" fmla="*/ 0 h 2302847"/>
              <a:gd name="connsiteX1" fmla="*/ 871305 w 4133416"/>
              <a:gd name="connsiteY1" fmla="*/ 0 h 2302847"/>
              <a:gd name="connsiteX2" fmla="*/ 3001562 w 4133416"/>
              <a:gd name="connsiteY2" fmla="*/ 0 h 2302847"/>
              <a:gd name="connsiteX3" fmla="*/ 4028696 w 4133416"/>
              <a:gd name="connsiteY3" fmla="*/ 0 h 2302847"/>
              <a:gd name="connsiteX4" fmla="*/ 4133416 w 4133416"/>
              <a:gd name="connsiteY4" fmla="*/ 104775 h 2302847"/>
              <a:gd name="connsiteX5" fmla="*/ 4133416 w 4133416"/>
              <a:gd name="connsiteY5" fmla="*/ 2198072 h 2302847"/>
              <a:gd name="connsiteX6" fmla="*/ 4028696 w 4133416"/>
              <a:gd name="connsiteY6" fmla="*/ 2302847 h 2302847"/>
              <a:gd name="connsiteX7" fmla="*/ 3001562 w 4133416"/>
              <a:gd name="connsiteY7" fmla="*/ 2302847 h 2302847"/>
              <a:gd name="connsiteX8" fmla="*/ 871305 w 4133416"/>
              <a:gd name="connsiteY8" fmla="*/ 2302847 h 2302847"/>
              <a:gd name="connsiteX9" fmla="*/ 0 w 4133416"/>
              <a:gd name="connsiteY9" fmla="*/ 2302847 h 23028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133416" h="2302847">
                <a:moveTo>
                  <a:pt x="0" y="0"/>
                </a:moveTo>
                <a:lnTo>
                  <a:pt x="871305" y="0"/>
                </a:lnTo>
                <a:lnTo>
                  <a:pt x="3001562" y="0"/>
                </a:lnTo>
                <a:lnTo>
                  <a:pt x="4028696" y="0"/>
                </a:lnTo>
                <a:cubicBezTo>
                  <a:pt x="4086531" y="0"/>
                  <a:pt x="4133416" y="46909"/>
                  <a:pt x="4133416" y="104775"/>
                </a:cubicBezTo>
                <a:lnTo>
                  <a:pt x="4133416" y="2198072"/>
                </a:lnTo>
                <a:cubicBezTo>
                  <a:pt x="4133416" y="2255937"/>
                  <a:pt x="4086531" y="2302847"/>
                  <a:pt x="4028696" y="2302847"/>
                </a:cubicBezTo>
                <a:lnTo>
                  <a:pt x="3001562" y="2302847"/>
                </a:lnTo>
                <a:lnTo>
                  <a:pt x="871305" y="2302847"/>
                </a:lnTo>
                <a:lnTo>
                  <a:pt x="0" y="2302847"/>
                </a:lnTo>
                <a:close/>
              </a:path>
            </a:pathLst>
          </a:custGeom>
          <a:solidFill>
            <a:srgbClr val="B58214"/>
          </a:solidFill>
          <a:ln w="0" cap="flat">
            <a:noFill/>
            <a:prstDash val="solid"/>
            <a:miter/>
          </a:ln>
          <a:effectLst>
            <a:outerShdw blurRad="165100" dist="127000" dir="5400000" algn="ctr" rotWithShape="0">
              <a:srgbClr val="000000">
                <a:alpha val="15000"/>
              </a:srgbClr>
            </a:outerShdw>
          </a:effectLst>
        </p:spPr>
        <p:txBody>
          <a:bodyPr wrap="square" rtlCol="0" anchor="ctr">
            <a:noAutofit/>
          </a:bodyPr>
          <a:lstStyle/>
          <a:p>
            <a:endParaRPr lang="en-IS"/>
          </a:p>
        </p:txBody>
      </p:sp>
      <p:sp>
        <p:nvSpPr>
          <p:cNvPr id="19" name="Text Placeholder 5">
            <a:extLst>
              <a:ext uri="{FF2B5EF4-FFF2-40B4-BE49-F238E27FC236}">
                <a16:creationId xmlns:a16="http://schemas.microsoft.com/office/drawing/2014/main" id="{A1936782-4F52-E9AD-C276-E13F4BA184C1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430815" y="4072960"/>
            <a:ext cx="3514123" cy="1913351"/>
          </a:xfrm>
          <a:prstGeom prst="rect">
            <a:avLst/>
          </a:prstGeom>
        </p:spPr>
        <p:txBody>
          <a:bodyPr/>
          <a:lstStyle>
            <a:lvl1pPr>
              <a:defRPr sz="2000" b="0" i="0">
                <a:solidFill>
                  <a:schemeClr val="bg1"/>
                </a:solidFill>
                <a:latin typeface="Aptos Light" panose="020B0004020202020204" pitchFamily="34" charset="0"/>
                <a:cs typeface="Segoe UI" panose="020B0502040204020203" pitchFamily="34" charset="0"/>
              </a:defRPr>
            </a:lvl1pPr>
          </a:lstStyle>
          <a:p>
            <a:pPr lvl="0"/>
            <a:r>
              <a:rPr lang="en-US"/>
              <a:t>Click to edit text</a:t>
            </a:r>
            <a:endParaRPr lang="en-IS"/>
          </a:p>
        </p:txBody>
      </p:sp>
      <p:sp>
        <p:nvSpPr>
          <p:cNvPr id="5" name="Title Placeholder 12">
            <a:extLst>
              <a:ext uri="{FF2B5EF4-FFF2-40B4-BE49-F238E27FC236}">
                <a16:creationId xmlns:a16="http://schemas.microsoft.com/office/drawing/2014/main" id="{32363DFE-F7A7-5903-6A28-9F0E5F86917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40291" y="212186"/>
            <a:ext cx="11504395" cy="588637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Autofit/>
          </a:bodyPr>
          <a:lstStyle>
            <a:lvl1pPr>
              <a:defRPr sz="4000" b="1" i="0">
                <a:solidFill>
                  <a:schemeClr val="bg1"/>
                </a:solidFill>
                <a:latin typeface="Aptos ExtraBold" panose="020B0004020202020204" pitchFamily="34" charset="0"/>
                <a:cs typeface="Segoe UI" panose="020B0502040204020203" pitchFamily="34" charset="0"/>
              </a:defRPr>
            </a:lvl1pPr>
          </a:lstStyle>
          <a:p>
            <a:r>
              <a:rPr lang="en-GB"/>
              <a:t>Insert slide title</a:t>
            </a:r>
            <a:endParaRPr lang="en-IS"/>
          </a:p>
        </p:txBody>
      </p:sp>
      <p:pic>
        <p:nvPicPr>
          <p:cNvPr id="7" name="Picture 1">
            <a:extLst>
              <a:ext uri="{FF2B5EF4-FFF2-40B4-BE49-F238E27FC236}">
                <a16:creationId xmlns:a16="http://schemas.microsoft.com/office/drawing/2014/main" id="{7912892A-043A-E89C-BAFD-6536DC730E66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/>
        </p:blipFill>
        <p:spPr>
          <a:xfrm>
            <a:off x="10482280" y="6213192"/>
            <a:ext cx="1453018" cy="537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3098821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imag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7" name="Group 56">
            <a:extLst>
              <a:ext uri="{FF2B5EF4-FFF2-40B4-BE49-F238E27FC236}">
                <a16:creationId xmlns:a16="http://schemas.microsoft.com/office/drawing/2014/main" id="{DE39308E-7310-C8E7-DE8E-4A56BAED84C3}"/>
              </a:ext>
            </a:extLst>
          </p:cNvPr>
          <p:cNvGrpSpPr/>
          <p:nvPr userDrawn="1"/>
        </p:nvGrpSpPr>
        <p:grpSpPr>
          <a:xfrm>
            <a:off x="0" y="144961"/>
            <a:ext cx="5075397" cy="6735610"/>
            <a:chOff x="0" y="144961"/>
            <a:chExt cx="5075397" cy="6735610"/>
          </a:xfrm>
        </p:grpSpPr>
        <p:sp>
          <p:nvSpPr>
            <p:cNvPr id="50" name="Freeform 49">
              <a:extLst>
                <a:ext uri="{FF2B5EF4-FFF2-40B4-BE49-F238E27FC236}">
                  <a16:creationId xmlns:a16="http://schemas.microsoft.com/office/drawing/2014/main" id="{6DD2E2E1-E7AF-68E8-F4EF-F513FF36A829}"/>
                </a:ext>
              </a:extLst>
            </p:cNvPr>
            <p:cNvSpPr/>
            <p:nvPr/>
          </p:nvSpPr>
          <p:spPr>
            <a:xfrm>
              <a:off x="3468844" y="2521575"/>
              <a:ext cx="1606553" cy="1606550"/>
            </a:xfrm>
            <a:custGeom>
              <a:avLst/>
              <a:gdLst>
                <a:gd name="connsiteX0" fmla="*/ 1606553 w 1606553"/>
                <a:gd name="connsiteY0" fmla="*/ 803275 h 1606550"/>
                <a:gd name="connsiteX1" fmla="*/ 803277 w 1606553"/>
                <a:gd name="connsiteY1" fmla="*/ 1606550 h 1606550"/>
                <a:gd name="connsiteX2" fmla="*/ 0 w 1606553"/>
                <a:gd name="connsiteY2" fmla="*/ 803275 h 1606550"/>
                <a:gd name="connsiteX3" fmla="*/ 803277 w 1606553"/>
                <a:gd name="connsiteY3" fmla="*/ 0 h 1606550"/>
                <a:gd name="connsiteX4" fmla="*/ 1606553 w 1606553"/>
                <a:gd name="connsiteY4" fmla="*/ 803275 h 16065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606553" h="1606550">
                  <a:moveTo>
                    <a:pt x="1606553" y="803275"/>
                  </a:moveTo>
                  <a:cubicBezTo>
                    <a:pt x="1606553" y="1246912"/>
                    <a:pt x="1246914" y="1606550"/>
                    <a:pt x="803277" y="1606550"/>
                  </a:cubicBezTo>
                  <a:cubicBezTo>
                    <a:pt x="359639" y="1606550"/>
                    <a:pt x="0" y="1246912"/>
                    <a:pt x="0" y="803275"/>
                  </a:cubicBezTo>
                  <a:cubicBezTo>
                    <a:pt x="0" y="359639"/>
                    <a:pt x="359639" y="0"/>
                    <a:pt x="803277" y="0"/>
                  </a:cubicBezTo>
                  <a:cubicBezTo>
                    <a:pt x="1246914" y="0"/>
                    <a:pt x="1606553" y="359639"/>
                    <a:pt x="1606553" y="803275"/>
                  </a:cubicBezTo>
                  <a:close/>
                </a:path>
              </a:pathLst>
            </a:custGeom>
            <a:solidFill>
              <a:srgbClr val="00706E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6" name="Freeform 55">
              <a:extLst>
                <a:ext uri="{FF2B5EF4-FFF2-40B4-BE49-F238E27FC236}">
                  <a16:creationId xmlns:a16="http://schemas.microsoft.com/office/drawing/2014/main" id="{311E9F24-2EA7-D881-AE3C-CD9CBE100A00}"/>
                </a:ext>
              </a:extLst>
            </p:cNvPr>
            <p:cNvSpPr/>
            <p:nvPr userDrawn="1"/>
          </p:nvSpPr>
          <p:spPr>
            <a:xfrm>
              <a:off x="0" y="3683625"/>
              <a:ext cx="4695794" cy="3196946"/>
            </a:xfrm>
            <a:custGeom>
              <a:avLst/>
              <a:gdLst>
                <a:gd name="connsiteX0" fmla="*/ 274026 w 4695794"/>
                <a:gd name="connsiteY0" fmla="*/ 2521521 h 3196946"/>
                <a:gd name="connsiteX1" fmla="*/ 949452 w 4695794"/>
                <a:gd name="connsiteY1" fmla="*/ 3196946 h 3196946"/>
                <a:gd name="connsiteX2" fmla="*/ 0 w 4695794"/>
                <a:gd name="connsiteY2" fmla="*/ 3196946 h 3196946"/>
                <a:gd name="connsiteX3" fmla="*/ 0 w 4695794"/>
                <a:gd name="connsiteY3" fmla="*/ 2878139 h 3196946"/>
                <a:gd name="connsiteX4" fmla="*/ 1924458 w 4695794"/>
                <a:gd name="connsiteY4" fmla="*/ 690880 h 3196946"/>
                <a:gd name="connsiteX5" fmla="*/ 1924490 w 4695794"/>
                <a:gd name="connsiteY5" fmla="*/ 690912 h 3196946"/>
                <a:gd name="connsiteX6" fmla="*/ 1924458 w 4695794"/>
                <a:gd name="connsiteY6" fmla="*/ 690944 h 3196946"/>
                <a:gd name="connsiteX7" fmla="*/ 2615403 w 4695794"/>
                <a:gd name="connsiteY7" fmla="*/ 0 h 3196946"/>
                <a:gd name="connsiteX8" fmla="*/ 4695794 w 4695794"/>
                <a:gd name="connsiteY8" fmla="*/ 2080387 h 3196946"/>
                <a:gd name="connsiteX9" fmla="*/ 3980307 w 4695794"/>
                <a:gd name="connsiteY9" fmla="*/ 3196946 h 3196946"/>
                <a:gd name="connsiteX10" fmla="*/ 1137462 w 4695794"/>
                <a:gd name="connsiteY10" fmla="*/ 3196946 h 3196946"/>
                <a:gd name="connsiteX11" fmla="*/ 2783995 w 4695794"/>
                <a:gd name="connsiteY11" fmla="*/ 1550416 h 3196946"/>
                <a:gd name="connsiteX12" fmla="*/ 1924490 w 4695794"/>
                <a:gd name="connsiteY12" fmla="*/ 690912 h 31969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95794" h="3196946">
                  <a:moveTo>
                    <a:pt x="274026" y="2521521"/>
                  </a:moveTo>
                  <a:lnTo>
                    <a:pt x="949452" y="3196946"/>
                  </a:lnTo>
                  <a:lnTo>
                    <a:pt x="0" y="3196946"/>
                  </a:lnTo>
                  <a:lnTo>
                    <a:pt x="0" y="2878139"/>
                  </a:lnTo>
                  <a:close/>
                  <a:moveTo>
                    <a:pt x="1924458" y="690880"/>
                  </a:moveTo>
                  <a:lnTo>
                    <a:pt x="1924490" y="690912"/>
                  </a:lnTo>
                  <a:lnTo>
                    <a:pt x="1924458" y="690944"/>
                  </a:lnTo>
                  <a:close/>
                  <a:moveTo>
                    <a:pt x="2615403" y="0"/>
                  </a:moveTo>
                  <a:lnTo>
                    <a:pt x="4695794" y="2080387"/>
                  </a:lnTo>
                  <a:lnTo>
                    <a:pt x="3980307" y="3196946"/>
                  </a:lnTo>
                  <a:lnTo>
                    <a:pt x="1137462" y="3196946"/>
                  </a:lnTo>
                  <a:lnTo>
                    <a:pt x="2783995" y="1550416"/>
                  </a:lnTo>
                  <a:lnTo>
                    <a:pt x="1924490" y="690912"/>
                  </a:lnTo>
                  <a:close/>
                </a:path>
              </a:pathLst>
            </a:custGeom>
            <a:solidFill>
              <a:srgbClr val="5C3E8C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54" name="Freeform 53">
              <a:extLst>
                <a:ext uri="{FF2B5EF4-FFF2-40B4-BE49-F238E27FC236}">
                  <a16:creationId xmlns:a16="http://schemas.microsoft.com/office/drawing/2014/main" id="{9EC48E79-3AD3-04FD-D1E1-CBDE963A137C}"/>
                </a:ext>
              </a:extLst>
            </p:cNvPr>
            <p:cNvSpPr/>
            <p:nvPr userDrawn="1"/>
          </p:nvSpPr>
          <p:spPr>
            <a:xfrm>
              <a:off x="1" y="1720714"/>
              <a:ext cx="3423373" cy="5137287"/>
            </a:xfrm>
            <a:custGeom>
              <a:avLst/>
              <a:gdLst>
                <a:gd name="connsiteX0" fmla="*/ 652487 w 3423373"/>
                <a:gd name="connsiteY0" fmla="*/ 0 h 5137287"/>
                <a:gd name="connsiteX1" fmla="*/ 2637756 w 3423373"/>
                <a:gd name="connsiteY1" fmla="*/ 1985264 h 5137287"/>
                <a:gd name="connsiteX2" fmla="*/ 2637692 w 3423373"/>
                <a:gd name="connsiteY2" fmla="*/ 1985264 h 5137287"/>
                <a:gd name="connsiteX3" fmla="*/ 2919008 w 3423373"/>
                <a:gd name="connsiteY3" fmla="*/ 5081858 h 5137287"/>
                <a:gd name="connsiteX4" fmla="*/ 2868533 w 3423373"/>
                <a:gd name="connsiteY4" fmla="*/ 5137287 h 5137287"/>
                <a:gd name="connsiteX5" fmla="*/ 0 w 3423373"/>
                <a:gd name="connsiteY5" fmla="*/ 5137287 h 5137287"/>
                <a:gd name="connsiteX6" fmla="*/ 0 w 3423373"/>
                <a:gd name="connsiteY6" fmla="*/ 3693010 h 5137287"/>
                <a:gd name="connsiteX7" fmla="*/ 337400 w 3423373"/>
                <a:gd name="connsiteY7" fmla="*/ 4030409 h 5137287"/>
                <a:gd name="connsiteX8" fmla="*/ 1356386 w 3423373"/>
                <a:gd name="connsiteY8" fmla="*/ 4192588 h 5137287"/>
                <a:gd name="connsiteX9" fmla="*/ 1538060 w 3423373"/>
                <a:gd name="connsiteY9" fmla="*/ 4051300 h 5137287"/>
                <a:gd name="connsiteX10" fmla="*/ 1511327 w 3423373"/>
                <a:gd name="connsiteY10" fmla="*/ 2856484 h 5137287"/>
                <a:gd name="connsiteX11" fmla="*/ 834161 w 3423373"/>
                <a:gd name="connsiteY11" fmla="*/ 2179320 h 5137287"/>
                <a:gd name="connsiteX12" fmla="*/ 0 w 3423373"/>
                <a:gd name="connsiteY12" fmla="*/ 3013480 h 5137287"/>
                <a:gd name="connsiteX13" fmla="*/ 0 w 3423373"/>
                <a:gd name="connsiteY13" fmla="*/ 652486 h 51372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3423373" h="5137287">
                  <a:moveTo>
                    <a:pt x="652487" y="0"/>
                  </a:moveTo>
                  <a:lnTo>
                    <a:pt x="2637756" y="1985264"/>
                  </a:lnTo>
                  <a:lnTo>
                    <a:pt x="2637692" y="1985264"/>
                  </a:lnTo>
                  <a:cubicBezTo>
                    <a:pt x="3593051" y="2940563"/>
                    <a:pt x="3665319" y="4179155"/>
                    <a:pt x="2919008" y="5081858"/>
                  </a:cubicBezTo>
                  <a:lnTo>
                    <a:pt x="2868533" y="5137287"/>
                  </a:lnTo>
                  <a:lnTo>
                    <a:pt x="0" y="5137287"/>
                  </a:lnTo>
                  <a:lnTo>
                    <a:pt x="0" y="3693010"/>
                  </a:lnTo>
                  <a:lnTo>
                    <a:pt x="337400" y="4030409"/>
                  </a:lnTo>
                  <a:cubicBezTo>
                    <a:pt x="644740" y="4337749"/>
                    <a:pt x="1039267" y="4380738"/>
                    <a:pt x="1356386" y="4192588"/>
                  </a:cubicBezTo>
                  <a:cubicBezTo>
                    <a:pt x="1420204" y="4154805"/>
                    <a:pt x="1481418" y="4107942"/>
                    <a:pt x="1538060" y="4051300"/>
                  </a:cubicBezTo>
                  <a:cubicBezTo>
                    <a:pt x="1873405" y="3715957"/>
                    <a:pt x="1880516" y="3225673"/>
                    <a:pt x="1511327" y="2856484"/>
                  </a:cubicBezTo>
                  <a:lnTo>
                    <a:pt x="834161" y="2179320"/>
                  </a:lnTo>
                  <a:lnTo>
                    <a:pt x="0" y="3013480"/>
                  </a:lnTo>
                  <a:lnTo>
                    <a:pt x="0" y="652486"/>
                  </a:lnTo>
                  <a:close/>
                </a:path>
              </a:pathLst>
            </a:custGeom>
            <a:solidFill>
              <a:srgbClr val="BABAE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52" name="Freeform 51">
              <a:extLst>
                <a:ext uri="{FF2B5EF4-FFF2-40B4-BE49-F238E27FC236}">
                  <a16:creationId xmlns:a16="http://schemas.microsoft.com/office/drawing/2014/main" id="{35B4F94E-DB33-9A3C-3F05-0AE084BEF0E7}"/>
                </a:ext>
              </a:extLst>
            </p:cNvPr>
            <p:cNvSpPr/>
            <p:nvPr userDrawn="1"/>
          </p:nvSpPr>
          <p:spPr>
            <a:xfrm>
              <a:off x="1" y="144961"/>
              <a:ext cx="2717211" cy="4589225"/>
            </a:xfrm>
            <a:custGeom>
              <a:avLst/>
              <a:gdLst>
                <a:gd name="connsiteX0" fmla="*/ 2228244 w 2717211"/>
                <a:gd name="connsiteY0" fmla="*/ 0 h 4589225"/>
                <a:gd name="connsiteX1" fmla="*/ 2228244 w 2717211"/>
                <a:gd name="connsiteY1" fmla="*/ 2360930 h 4589225"/>
                <a:gd name="connsiteX2" fmla="*/ 0 w 2717211"/>
                <a:gd name="connsiteY2" fmla="*/ 4589225 h 4589225"/>
                <a:gd name="connsiteX3" fmla="*/ 0 w 2717211"/>
                <a:gd name="connsiteY3" fmla="*/ 2228294 h 45892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717211" h="4589225">
                  <a:moveTo>
                    <a:pt x="2228244" y="0"/>
                  </a:moveTo>
                  <a:cubicBezTo>
                    <a:pt x="2880200" y="651955"/>
                    <a:pt x="2880200" y="1708976"/>
                    <a:pt x="2228244" y="2360930"/>
                  </a:cubicBezTo>
                  <a:lnTo>
                    <a:pt x="0" y="4589225"/>
                  </a:lnTo>
                  <a:lnTo>
                    <a:pt x="0" y="2228294"/>
                  </a:lnTo>
                  <a:close/>
                </a:path>
              </a:pathLst>
            </a:custGeom>
            <a:solidFill>
              <a:srgbClr val="5C3E8C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pic>
        <p:nvPicPr>
          <p:cNvPr id="8" name="Graphic 7">
            <a:extLst>
              <a:ext uri="{FF2B5EF4-FFF2-40B4-BE49-F238E27FC236}">
                <a16:creationId xmlns:a16="http://schemas.microsoft.com/office/drawing/2014/main" id="{C4636D1C-8DE4-F38F-1180-F7AC99A51F58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 rot="5400000">
            <a:off x="-532072" y="1330897"/>
            <a:ext cx="6034726" cy="4123312"/>
          </a:xfrm>
          <a:prstGeom prst="rect">
            <a:avLst/>
          </a:prstGeom>
          <a:effectLst>
            <a:outerShdw blurRad="165100" dist="127000" dir="5400000" algn="ctr" rotWithShape="0">
              <a:srgbClr val="000000">
                <a:alpha val="15230"/>
              </a:srgbClr>
            </a:outerShdw>
          </a:effectLst>
        </p:spPr>
      </p:pic>
      <p:sp>
        <p:nvSpPr>
          <p:cNvPr id="24" name="Text Placeholder 23">
            <a:extLst>
              <a:ext uri="{FF2B5EF4-FFF2-40B4-BE49-F238E27FC236}">
                <a16:creationId xmlns:a16="http://schemas.microsoft.com/office/drawing/2014/main" id="{B2CAD4F5-CA31-11D1-C9C3-39B5588E7589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5285729" y="200026"/>
            <a:ext cx="6565636" cy="60079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4000" b="1" i="0">
                <a:solidFill>
                  <a:schemeClr val="bg1"/>
                </a:solidFill>
                <a:latin typeface="Aptos ExtraBold" panose="020B0004020202020204" pitchFamily="34" charset="0"/>
                <a:cs typeface="Segoe UI" panose="020B0502040204020203" pitchFamily="34" charset="0"/>
              </a:defRPr>
            </a:lvl1pPr>
          </a:lstStyle>
          <a:p>
            <a:pPr lvl="0"/>
            <a:r>
              <a:rPr lang="en-US"/>
              <a:t>Insert title here</a:t>
            </a:r>
            <a:endParaRPr lang="en-IS"/>
          </a:p>
        </p:txBody>
      </p:sp>
      <p:sp>
        <p:nvSpPr>
          <p:cNvPr id="44" name="Freeform 43">
            <a:extLst>
              <a:ext uri="{FF2B5EF4-FFF2-40B4-BE49-F238E27FC236}">
                <a16:creationId xmlns:a16="http://schemas.microsoft.com/office/drawing/2014/main" id="{0A31CFBA-FDEC-A0C1-2F76-48360820F346}"/>
              </a:ext>
            </a:extLst>
          </p:cNvPr>
          <p:cNvSpPr/>
          <p:nvPr/>
        </p:nvSpPr>
        <p:spPr>
          <a:xfrm>
            <a:off x="0" y="5386426"/>
            <a:ext cx="2300420" cy="1489862"/>
          </a:xfrm>
          <a:custGeom>
            <a:avLst/>
            <a:gdLst>
              <a:gd name="connsiteX0" fmla="*/ 82814 w 2300420"/>
              <a:gd name="connsiteY0" fmla="*/ 11 h 1489862"/>
              <a:gd name="connsiteX1" fmla="*/ 1400162 w 2300420"/>
              <a:gd name="connsiteY1" fmla="*/ 592141 h 1489862"/>
              <a:gd name="connsiteX2" fmla="*/ 1446716 w 2300420"/>
              <a:gd name="connsiteY2" fmla="*/ 637196 h 1489862"/>
              <a:gd name="connsiteX3" fmla="*/ 2300420 w 2300420"/>
              <a:gd name="connsiteY3" fmla="*/ 1489862 h 1489862"/>
              <a:gd name="connsiteX4" fmla="*/ 0 w 2300420"/>
              <a:gd name="connsiteY4" fmla="*/ 1489862 h 1489862"/>
              <a:gd name="connsiteX5" fmla="*/ 0 w 2300420"/>
              <a:gd name="connsiteY5" fmla="*/ 5445 h 14898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300420" h="1489862">
                <a:moveTo>
                  <a:pt x="82814" y="11"/>
                </a:moveTo>
                <a:cubicBezTo>
                  <a:pt x="529182" y="-1658"/>
                  <a:pt x="980598" y="190336"/>
                  <a:pt x="1400162" y="592141"/>
                </a:cubicBezTo>
                <a:cubicBezTo>
                  <a:pt x="1415702" y="606221"/>
                  <a:pt x="1431175" y="621674"/>
                  <a:pt x="1446716" y="637196"/>
                </a:cubicBezTo>
                <a:lnTo>
                  <a:pt x="2300420" y="1489862"/>
                </a:lnTo>
                <a:lnTo>
                  <a:pt x="0" y="1489862"/>
                </a:lnTo>
                <a:lnTo>
                  <a:pt x="0" y="5445"/>
                </a:lnTo>
                <a:close/>
              </a:path>
            </a:pathLst>
          </a:custGeom>
          <a:solidFill>
            <a:srgbClr val="00706E"/>
          </a:solidFill>
          <a:ln w="0" cap="flat">
            <a:noFill/>
            <a:prstDash val="solid"/>
            <a:miter/>
          </a:ln>
        </p:spPr>
        <p:txBody>
          <a:bodyPr rtlCol="0" anchor="ctr"/>
          <a:lstStyle/>
          <a:p>
            <a:endParaRPr lang="en-IS"/>
          </a:p>
        </p:txBody>
      </p:sp>
      <p:sp>
        <p:nvSpPr>
          <p:cNvPr id="40" name="Picture Placeholder 39">
            <a:extLst>
              <a:ext uri="{FF2B5EF4-FFF2-40B4-BE49-F238E27FC236}">
                <a16:creationId xmlns:a16="http://schemas.microsoft.com/office/drawing/2014/main" id="{EA5D42FA-5BDD-C47F-A1DE-B54AE61AD963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489297" y="445249"/>
            <a:ext cx="3991987" cy="5893486"/>
          </a:xfrm>
          <a:custGeom>
            <a:avLst/>
            <a:gdLst>
              <a:gd name="connsiteX0" fmla="*/ 124980 w 3991987"/>
              <a:gd name="connsiteY0" fmla="*/ 0 h 5893486"/>
              <a:gd name="connsiteX1" fmla="*/ 3867007 w 3991987"/>
              <a:gd name="connsiteY1" fmla="*/ 0 h 5893486"/>
              <a:gd name="connsiteX2" fmla="*/ 3991987 w 3991987"/>
              <a:gd name="connsiteY2" fmla="*/ 125001 h 5893486"/>
              <a:gd name="connsiteX3" fmla="*/ 3991987 w 3991987"/>
              <a:gd name="connsiteY3" fmla="*/ 5768485 h 5893486"/>
              <a:gd name="connsiteX4" fmla="*/ 3867007 w 3991987"/>
              <a:gd name="connsiteY4" fmla="*/ 5893486 h 5893486"/>
              <a:gd name="connsiteX5" fmla="*/ 1291226 w 3991987"/>
              <a:gd name="connsiteY5" fmla="*/ 5893486 h 5893486"/>
              <a:gd name="connsiteX6" fmla="*/ 957419 w 3991987"/>
              <a:gd name="connsiteY6" fmla="*/ 5560085 h 5893486"/>
              <a:gd name="connsiteX7" fmla="*/ 910865 w 3991987"/>
              <a:gd name="connsiteY7" fmla="*/ 5515030 h 5893486"/>
              <a:gd name="connsiteX8" fmla="*/ 167296 w 3991987"/>
              <a:gd name="connsiteY8" fmla="*/ 5028738 h 5893486"/>
              <a:gd name="connsiteX9" fmla="*/ 0 w 3991987"/>
              <a:gd name="connsiteY9" fmla="*/ 4976600 h 5893486"/>
              <a:gd name="connsiteX10" fmla="*/ 0 w 3991987"/>
              <a:gd name="connsiteY10" fmla="*/ 125001 h 5893486"/>
              <a:gd name="connsiteX11" fmla="*/ 124980 w 3991987"/>
              <a:gd name="connsiteY11" fmla="*/ 0 h 589348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991987" h="5893486">
                <a:moveTo>
                  <a:pt x="124980" y="0"/>
                </a:moveTo>
                <a:lnTo>
                  <a:pt x="3867007" y="0"/>
                </a:lnTo>
                <a:cubicBezTo>
                  <a:pt x="3936031" y="0"/>
                  <a:pt x="3991987" y="55965"/>
                  <a:pt x="3991987" y="125001"/>
                </a:cubicBezTo>
                <a:lnTo>
                  <a:pt x="3991987" y="5768485"/>
                </a:lnTo>
                <a:cubicBezTo>
                  <a:pt x="3991987" y="5837521"/>
                  <a:pt x="3936032" y="5893486"/>
                  <a:pt x="3867007" y="5893486"/>
                </a:cubicBezTo>
                <a:lnTo>
                  <a:pt x="1291226" y="5893486"/>
                </a:lnTo>
                <a:lnTo>
                  <a:pt x="957419" y="5560085"/>
                </a:lnTo>
                <a:cubicBezTo>
                  <a:pt x="941878" y="5544563"/>
                  <a:pt x="926405" y="5529110"/>
                  <a:pt x="910865" y="5515030"/>
                </a:cubicBezTo>
                <a:cubicBezTo>
                  <a:pt x="671114" y="5285427"/>
                  <a:pt x="420963" y="5124334"/>
                  <a:pt x="167296" y="5028738"/>
                </a:cubicBezTo>
                <a:lnTo>
                  <a:pt x="0" y="4976600"/>
                </a:lnTo>
                <a:lnTo>
                  <a:pt x="0" y="125001"/>
                </a:lnTo>
                <a:cubicBezTo>
                  <a:pt x="0" y="55965"/>
                  <a:pt x="55955" y="0"/>
                  <a:pt x="124980" y="0"/>
                </a:cubicBezTo>
                <a:close/>
              </a:path>
            </a:pathLst>
          </a:custGeom>
        </p:spPr>
        <p:txBody>
          <a:bodyPr wrap="square">
            <a:noAutofit/>
          </a:bodyPr>
          <a:lstStyle>
            <a:lvl1pPr>
              <a:defRPr>
                <a:latin typeface="Aptos" panose="020B0004020202020204" pitchFamily="34" charset="0"/>
              </a:defRPr>
            </a:lvl1pPr>
          </a:lstStyle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IS"/>
              <a:t>Click icon or drag and drop picture</a:t>
            </a:r>
          </a:p>
          <a:p>
            <a:endParaRPr lang="en-IS"/>
          </a:p>
        </p:txBody>
      </p:sp>
      <p:sp>
        <p:nvSpPr>
          <p:cNvPr id="58" name="Text Placeholder 41">
            <a:extLst>
              <a:ext uri="{FF2B5EF4-FFF2-40B4-BE49-F238E27FC236}">
                <a16:creationId xmlns:a16="http://schemas.microsoft.com/office/drawing/2014/main" id="{B38F0916-A9F4-1F3A-5AA9-09DA95468340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5285729" y="962526"/>
            <a:ext cx="6565636" cy="5544152"/>
          </a:xfrm>
          <a:prstGeom prst="rect">
            <a:avLst/>
          </a:prstGeom>
        </p:spPr>
        <p:txBody>
          <a:bodyPr/>
          <a:lstStyle>
            <a:lvl1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1pPr>
            <a:lvl2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2pPr>
            <a:lvl3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3pPr>
            <a:lvl4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4pPr>
            <a:lvl5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pic>
        <p:nvPicPr>
          <p:cNvPr id="3" name="Picture 1">
            <a:extLst>
              <a:ext uri="{FF2B5EF4-FFF2-40B4-BE49-F238E27FC236}">
                <a16:creationId xmlns:a16="http://schemas.microsoft.com/office/drawing/2014/main" id="{9AF5D2FF-18BB-FD2F-DA3A-34E24C19DBFC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/>
        </p:blipFill>
        <p:spPr>
          <a:xfrm>
            <a:off x="136598" y="6159847"/>
            <a:ext cx="1453018" cy="537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8040868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imag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6" name="Group 55">
            <a:extLst>
              <a:ext uri="{FF2B5EF4-FFF2-40B4-BE49-F238E27FC236}">
                <a16:creationId xmlns:a16="http://schemas.microsoft.com/office/drawing/2014/main" id="{EA51D2B0-FF79-57EA-6ACA-D34A87857BF1}"/>
              </a:ext>
            </a:extLst>
          </p:cNvPr>
          <p:cNvGrpSpPr/>
          <p:nvPr userDrawn="1"/>
        </p:nvGrpSpPr>
        <p:grpSpPr>
          <a:xfrm>
            <a:off x="6096026" y="1132900"/>
            <a:ext cx="6095975" cy="5725100"/>
            <a:chOff x="6096026" y="1132900"/>
            <a:chExt cx="6095975" cy="5725100"/>
          </a:xfrm>
        </p:grpSpPr>
        <p:sp>
          <p:nvSpPr>
            <p:cNvPr id="45" name="Freeform 44">
              <a:extLst>
                <a:ext uri="{FF2B5EF4-FFF2-40B4-BE49-F238E27FC236}">
                  <a16:creationId xmlns:a16="http://schemas.microsoft.com/office/drawing/2014/main" id="{111EDE78-36AF-2726-0027-93C9B263A2FC}"/>
                </a:ext>
              </a:extLst>
            </p:cNvPr>
            <p:cNvSpPr/>
            <p:nvPr/>
          </p:nvSpPr>
          <p:spPr>
            <a:xfrm>
              <a:off x="6096026" y="1132900"/>
              <a:ext cx="1855998" cy="1857962"/>
            </a:xfrm>
            <a:custGeom>
              <a:avLst/>
              <a:gdLst>
                <a:gd name="connsiteX0" fmla="*/ 1589562 w 1855998"/>
                <a:gd name="connsiteY0" fmla="*/ 270157 h 1857962"/>
                <a:gd name="connsiteX1" fmla="*/ 1561383 w 1855998"/>
                <a:gd name="connsiteY1" fmla="*/ 1569239 h 1857962"/>
                <a:gd name="connsiteX2" fmla="*/ 270701 w 1855998"/>
                <a:gd name="connsiteY2" fmla="*/ 1590430 h 1857962"/>
                <a:gd name="connsiteX3" fmla="*/ 284858 w 1855998"/>
                <a:gd name="connsiteY3" fmla="*/ 291347 h 1857962"/>
                <a:gd name="connsiteX4" fmla="*/ 1589562 w 1855998"/>
                <a:gd name="connsiteY4" fmla="*/ 270157 h 18579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855998" h="1857962">
                  <a:moveTo>
                    <a:pt x="1589562" y="270157"/>
                  </a:moveTo>
                  <a:cubicBezTo>
                    <a:pt x="1956286" y="637274"/>
                    <a:pt x="1942130" y="1187950"/>
                    <a:pt x="1561383" y="1569239"/>
                  </a:cubicBezTo>
                  <a:cubicBezTo>
                    <a:pt x="1187648" y="1943375"/>
                    <a:pt x="637561" y="1957547"/>
                    <a:pt x="270701" y="1590430"/>
                  </a:cubicBezTo>
                  <a:cubicBezTo>
                    <a:pt x="-96023" y="1223312"/>
                    <a:pt x="-89012" y="665618"/>
                    <a:pt x="284858" y="291347"/>
                  </a:cubicBezTo>
                  <a:cubicBezTo>
                    <a:pt x="665739" y="-89942"/>
                    <a:pt x="1222837" y="-96960"/>
                    <a:pt x="1589562" y="270157"/>
                  </a:cubicBezTo>
                  <a:close/>
                </a:path>
              </a:pathLst>
            </a:custGeom>
            <a:solidFill>
              <a:srgbClr val="BABAE6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2" name="Freeform 51">
              <a:extLst>
                <a:ext uri="{FF2B5EF4-FFF2-40B4-BE49-F238E27FC236}">
                  <a16:creationId xmlns:a16="http://schemas.microsoft.com/office/drawing/2014/main" id="{C38860E5-7A5D-3F24-4188-F64A5DDA5CA2}"/>
                </a:ext>
              </a:extLst>
            </p:cNvPr>
            <p:cNvSpPr/>
            <p:nvPr userDrawn="1"/>
          </p:nvSpPr>
          <p:spPr>
            <a:xfrm>
              <a:off x="9306514" y="1766243"/>
              <a:ext cx="2885486" cy="4304873"/>
            </a:xfrm>
            <a:custGeom>
              <a:avLst/>
              <a:gdLst>
                <a:gd name="connsiteX0" fmla="*/ 2776135 w 2885486"/>
                <a:gd name="connsiteY0" fmla="*/ 564 h 4304873"/>
                <a:gd name="connsiteX1" fmla="*/ 2885486 w 2885486"/>
                <a:gd name="connsiteY1" fmla="*/ 8006 h 4304873"/>
                <a:gd name="connsiteX2" fmla="*/ 2885486 w 2885486"/>
                <a:gd name="connsiteY2" fmla="*/ 1684685 h 4304873"/>
                <a:gd name="connsiteX3" fmla="*/ 2848591 w 2885486"/>
                <a:gd name="connsiteY3" fmla="*/ 1668112 h 4304873"/>
                <a:gd name="connsiteX4" fmla="*/ 1911629 w 2885486"/>
                <a:gd name="connsiteY4" fmla="*/ 1913751 h 4304873"/>
                <a:gd name="connsiteX5" fmla="*/ 1911494 w 2885486"/>
                <a:gd name="connsiteY5" fmla="*/ 1913751 h 4304873"/>
                <a:gd name="connsiteX6" fmla="*/ 1723144 w 2885486"/>
                <a:gd name="connsiteY6" fmla="*/ 2984600 h 4304873"/>
                <a:gd name="connsiteX7" fmla="*/ 404283 w 2885486"/>
                <a:gd name="connsiteY7" fmla="*/ 4304873 h 4304873"/>
                <a:gd name="connsiteX8" fmla="*/ 855409 w 2885486"/>
                <a:gd name="connsiteY8" fmla="*/ 841687 h 4304873"/>
                <a:gd name="connsiteX9" fmla="*/ 2776135 w 2885486"/>
                <a:gd name="connsiteY9" fmla="*/ 564 h 43048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885486" h="4304873">
                  <a:moveTo>
                    <a:pt x="2776135" y="564"/>
                  </a:moveTo>
                  <a:lnTo>
                    <a:pt x="2885486" y="8006"/>
                  </a:lnTo>
                  <a:lnTo>
                    <a:pt x="2885486" y="1684685"/>
                  </a:lnTo>
                  <a:lnTo>
                    <a:pt x="2848591" y="1668112"/>
                  </a:lnTo>
                  <a:cubicBezTo>
                    <a:pt x="2538533" y="1556194"/>
                    <a:pt x="2201133" y="1623938"/>
                    <a:pt x="1911629" y="1913751"/>
                  </a:cubicBezTo>
                  <a:lnTo>
                    <a:pt x="1911494" y="1913751"/>
                  </a:lnTo>
                  <a:cubicBezTo>
                    <a:pt x="1593711" y="2231874"/>
                    <a:pt x="1548680" y="2629765"/>
                    <a:pt x="1723144" y="2984600"/>
                  </a:cubicBezTo>
                  <a:lnTo>
                    <a:pt x="404283" y="4304873"/>
                  </a:lnTo>
                  <a:cubicBezTo>
                    <a:pt x="-250158" y="3193803"/>
                    <a:pt x="-117221" y="1815358"/>
                    <a:pt x="855409" y="841687"/>
                  </a:cubicBezTo>
                  <a:cubicBezTo>
                    <a:pt x="1453477" y="243055"/>
                    <a:pt x="2125217" y="-13722"/>
                    <a:pt x="2776135" y="564"/>
                  </a:cubicBezTo>
                  <a:close/>
                </a:path>
              </a:pathLst>
            </a:custGeom>
            <a:solidFill>
              <a:srgbClr val="BABAE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55" name="Freeform 54">
              <a:extLst>
                <a:ext uri="{FF2B5EF4-FFF2-40B4-BE49-F238E27FC236}">
                  <a16:creationId xmlns:a16="http://schemas.microsoft.com/office/drawing/2014/main" id="{1FCFE441-808A-30A2-6AC0-47DB738B152A}"/>
                </a:ext>
              </a:extLst>
            </p:cNvPr>
            <p:cNvSpPr/>
            <p:nvPr userDrawn="1"/>
          </p:nvSpPr>
          <p:spPr>
            <a:xfrm>
              <a:off x="7427937" y="3238846"/>
              <a:ext cx="4764064" cy="3619154"/>
            </a:xfrm>
            <a:custGeom>
              <a:avLst/>
              <a:gdLst>
                <a:gd name="connsiteX0" fmla="*/ 1318911 w 4764064"/>
                <a:gd name="connsiteY0" fmla="*/ 0 h 3619154"/>
                <a:gd name="connsiteX1" fmla="*/ 2637721 w 4764064"/>
                <a:gd name="connsiteY1" fmla="*/ 546829 h 3619154"/>
                <a:gd name="connsiteX2" fmla="*/ 4608407 w 4764064"/>
                <a:gd name="connsiteY2" fmla="*/ 2519626 h 3619154"/>
                <a:gd name="connsiteX3" fmla="*/ 4764064 w 4764064"/>
                <a:gd name="connsiteY3" fmla="*/ 2675450 h 3619154"/>
                <a:gd name="connsiteX4" fmla="*/ 4764064 w 4764064"/>
                <a:gd name="connsiteY4" fmla="*/ 3619154 h 3619154"/>
                <a:gd name="connsiteX5" fmla="*/ 3103615 w 4764064"/>
                <a:gd name="connsiteY5" fmla="*/ 3619154 h 3619154"/>
                <a:gd name="connsiteX6" fmla="*/ 3024477 w 4764064"/>
                <a:gd name="connsiteY6" fmla="*/ 3560912 h 3619154"/>
                <a:gd name="connsiteX7" fmla="*/ 2882833 w 4764064"/>
                <a:gd name="connsiteY7" fmla="*/ 3432749 h 3619154"/>
                <a:gd name="connsiteX8" fmla="*/ 0 w 4764064"/>
                <a:gd name="connsiteY8" fmla="*/ 546829 h 3619154"/>
                <a:gd name="connsiteX9" fmla="*/ 1318911 w 4764064"/>
                <a:gd name="connsiteY9" fmla="*/ 0 h 36191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764064" h="3619154">
                  <a:moveTo>
                    <a:pt x="1318911" y="0"/>
                  </a:moveTo>
                  <a:cubicBezTo>
                    <a:pt x="1796243" y="0"/>
                    <a:pt x="2273558" y="182277"/>
                    <a:pt x="2637721" y="546829"/>
                  </a:cubicBezTo>
                  <a:cubicBezTo>
                    <a:pt x="2637721" y="546829"/>
                    <a:pt x="3763827" y="1674142"/>
                    <a:pt x="4608407" y="2519626"/>
                  </a:cubicBezTo>
                  <a:lnTo>
                    <a:pt x="4764064" y="2675450"/>
                  </a:lnTo>
                  <a:lnTo>
                    <a:pt x="4764064" y="3619154"/>
                  </a:lnTo>
                  <a:lnTo>
                    <a:pt x="3103615" y="3619154"/>
                  </a:lnTo>
                  <a:lnTo>
                    <a:pt x="3024477" y="3560912"/>
                  </a:lnTo>
                  <a:cubicBezTo>
                    <a:pt x="2975642" y="3521039"/>
                    <a:pt x="2928353" y="3478318"/>
                    <a:pt x="2882833" y="3432749"/>
                  </a:cubicBezTo>
                  <a:lnTo>
                    <a:pt x="0" y="546829"/>
                  </a:lnTo>
                  <a:cubicBezTo>
                    <a:pt x="364231" y="182277"/>
                    <a:pt x="841580" y="0"/>
                    <a:pt x="1318911" y="0"/>
                  </a:cubicBezTo>
                  <a:close/>
                </a:path>
              </a:pathLst>
            </a:custGeom>
            <a:solidFill>
              <a:srgbClr val="6E63D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53" name="Freeform 52">
              <a:extLst>
                <a:ext uri="{FF2B5EF4-FFF2-40B4-BE49-F238E27FC236}">
                  <a16:creationId xmlns:a16="http://schemas.microsoft.com/office/drawing/2014/main" id="{0427C6AB-A032-9658-63F4-A44DEB7DC416}"/>
                </a:ext>
              </a:extLst>
            </p:cNvPr>
            <p:cNvSpPr/>
            <p:nvPr userDrawn="1"/>
          </p:nvSpPr>
          <p:spPr>
            <a:xfrm>
              <a:off x="9027791" y="3587392"/>
              <a:ext cx="3164209" cy="3270608"/>
            </a:xfrm>
            <a:custGeom>
              <a:avLst/>
              <a:gdLst>
                <a:gd name="connsiteX0" fmla="*/ 3164209 w 3164209"/>
                <a:gd name="connsiteY0" fmla="*/ 0 h 3270608"/>
                <a:gd name="connsiteX1" fmla="*/ 3164209 w 3164209"/>
                <a:gd name="connsiteY1" fmla="*/ 2129280 h 3270608"/>
                <a:gd name="connsiteX2" fmla="*/ 2981911 w 3164209"/>
                <a:gd name="connsiteY2" fmla="*/ 2311773 h 3270608"/>
                <a:gd name="connsiteX3" fmla="*/ 2024101 w 3164209"/>
                <a:gd name="connsiteY3" fmla="*/ 3270608 h 3270608"/>
                <a:gd name="connsiteX4" fmla="*/ 0 w 3164209"/>
                <a:gd name="connsiteY4" fmla="*/ 3270608 h 3270608"/>
                <a:gd name="connsiteX5" fmla="*/ 6292 w 3164209"/>
                <a:gd name="connsiteY5" fmla="*/ 3257037 h 3270608"/>
                <a:gd name="connsiteX6" fmla="*/ 274756 w 3164209"/>
                <a:gd name="connsiteY6" fmla="*/ 2892548 h 3270608"/>
                <a:gd name="connsiteX7" fmla="*/ 911535 w 3164209"/>
                <a:gd name="connsiteY7" fmla="*/ 2255086 h 3270608"/>
                <a:gd name="connsiteX8" fmla="*/ 1918410 w 3164209"/>
                <a:gd name="connsiteY8" fmla="*/ 1247133 h 32706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164209" h="3270608">
                  <a:moveTo>
                    <a:pt x="3164209" y="0"/>
                  </a:moveTo>
                  <a:lnTo>
                    <a:pt x="3164209" y="2129280"/>
                  </a:lnTo>
                  <a:lnTo>
                    <a:pt x="2981911" y="2311773"/>
                  </a:lnTo>
                  <a:lnTo>
                    <a:pt x="2024101" y="3270608"/>
                  </a:lnTo>
                  <a:lnTo>
                    <a:pt x="0" y="3270608"/>
                  </a:lnTo>
                  <a:lnTo>
                    <a:pt x="6292" y="3257037"/>
                  </a:lnTo>
                  <a:cubicBezTo>
                    <a:pt x="75125" y="3125912"/>
                    <a:pt x="164612" y="3002810"/>
                    <a:pt x="274756" y="2892548"/>
                  </a:cubicBezTo>
                  <a:lnTo>
                    <a:pt x="911535" y="2255086"/>
                  </a:lnTo>
                  <a:lnTo>
                    <a:pt x="1918410" y="1247133"/>
                  </a:lnTo>
                  <a:close/>
                </a:path>
              </a:pathLst>
            </a:custGeom>
            <a:solidFill>
              <a:srgbClr val="EFBC6E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0" name="Freeform 19">
            <a:extLst>
              <a:ext uri="{FF2B5EF4-FFF2-40B4-BE49-F238E27FC236}">
                <a16:creationId xmlns:a16="http://schemas.microsoft.com/office/drawing/2014/main" id="{8FA3E15F-A38F-6E11-2161-604D7B076A3F}"/>
              </a:ext>
            </a:extLst>
          </p:cNvPr>
          <p:cNvSpPr/>
          <p:nvPr userDrawn="1"/>
        </p:nvSpPr>
        <p:spPr>
          <a:xfrm>
            <a:off x="6294401" y="1133139"/>
            <a:ext cx="5557308" cy="5233870"/>
          </a:xfrm>
          <a:custGeom>
            <a:avLst/>
            <a:gdLst>
              <a:gd name="connsiteX0" fmla="*/ 172850 w 5557308"/>
              <a:gd name="connsiteY0" fmla="*/ 0 h 5233870"/>
              <a:gd name="connsiteX1" fmla="*/ 5384458 w 5557308"/>
              <a:gd name="connsiteY1" fmla="*/ 0 h 5233870"/>
              <a:gd name="connsiteX2" fmla="*/ 5557308 w 5557308"/>
              <a:gd name="connsiteY2" fmla="*/ 172942 h 5233870"/>
              <a:gd name="connsiteX3" fmla="*/ 5557308 w 5557308"/>
              <a:gd name="connsiteY3" fmla="*/ 1605720 h 5233870"/>
              <a:gd name="connsiteX4" fmla="*/ 5557308 w 5557308"/>
              <a:gd name="connsiteY4" fmla="*/ 3628150 h 5233870"/>
              <a:gd name="connsiteX5" fmla="*/ 5557308 w 5557308"/>
              <a:gd name="connsiteY5" fmla="*/ 5060928 h 5233870"/>
              <a:gd name="connsiteX6" fmla="*/ 5384458 w 5557308"/>
              <a:gd name="connsiteY6" fmla="*/ 5233870 h 5233870"/>
              <a:gd name="connsiteX7" fmla="*/ 172850 w 5557308"/>
              <a:gd name="connsiteY7" fmla="*/ 5233870 h 5233870"/>
              <a:gd name="connsiteX8" fmla="*/ 0 w 5557308"/>
              <a:gd name="connsiteY8" fmla="*/ 5060928 h 5233870"/>
              <a:gd name="connsiteX9" fmla="*/ 0 w 5557308"/>
              <a:gd name="connsiteY9" fmla="*/ 3628150 h 5233870"/>
              <a:gd name="connsiteX10" fmla="*/ 0 w 5557308"/>
              <a:gd name="connsiteY10" fmla="*/ 1605720 h 5233870"/>
              <a:gd name="connsiteX11" fmla="*/ 0 w 5557308"/>
              <a:gd name="connsiteY11" fmla="*/ 172942 h 5233870"/>
              <a:gd name="connsiteX12" fmla="*/ 172850 w 5557308"/>
              <a:gd name="connsiteY12" fmla="*/ 0 h 523387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557308" h="5233870">
                <a:moveTo>
                  <a:pt x="172850" y="0"/>
                </a:moveTo>
                <a:lnTo>
                  <a:pt x="5384458" y="0"/>
                </a:lnTo>
                <a:cubicBezTo>
                  <a:pt x="5479920" y="0"/>
                  <a:pt x="5557308" y="77429"/>
                  <a:pt x="5557308" y="172942"/>
                </a:cubicBezTo>
                <a:lnTo>
                  <a:pt x="5557308" y="1605720"/>
                </a:lnTo>
                <a:lnTo>
                  <a:pt x="5557308" y="3628150"/>
                </a:lnTo>
                <a:lnTo>
                  <a:pt x="5557308" y="5060928"/>
                </a:lnTo>
                <a:cubicBezTo>
                  <a:pt x="5557308" y="5156441"/>
                  <a:pt x="5479920" y="5233870"/>
                  <a:pt x="5384458" y="5233870"/>
                </a:cubicBezTo>
                <a:lnTo>
                  <a:pt x="172850" y="5233870"/>
                </a:lnTo>
                <a:cubicBezTo>
                  <a:pt x="77388" y="5233870"/>
                  <a:pt x="0" y="5156441"/>
                  <a:pt x="0" y="5060928"/>
                </a:cubicBezTo>
                <a:lnTo>
                  <a:pt x="0" y="3628150"/>
                </a:lnTo>
                <a:lnTo>
                  <a:pt x="0" y="1605720"/>
                </a:lnTo>
                <a:lnTo>
                  <a:pt x="0" y="172942"/>
                </a:lnTo>
                <a:cubicBezTo>
                  <a:pt x="0" y="77429"/>
                  <a:pt x="77388" y="0"/>
                  <a:pt x="172850" y="0"/>
                </a:cubicBezTo>
                <a:close/>
              </a:path>
            </a:pathLst>
          </a:custGeom>
          <a:solidFill>
            <a:srgbClr val="F5F6F8"/>
          </a:solidFill>
          <a:ln w="12700" cap="flat">
            <a:noFill/>
            <a:prstDash val="solid"/>
            <a:miter/>
          </a:ln>
          <a:effectLst>
            <a:outerShdw blurRad="165100" dist="127000" dir="5400000" algn="ctr" rotWithShape="0">
              <a:srgbClr val="000000">
                <a:alpha val="14509"/>
              </a:srgbClr>
            </a:outerShdw>
          </a:effectLst>
        </p:spPr>
        <p:txBody>
          <a:bodyPr wrap="square" rtlCol="0" anchor="ctr">
            <a:noAutofit/>
          </a:bodyPr>
          <a:lstStyle/>
          <a:p>
            <a:endParaRPr lang="en-IS"/>
          </a:p>
        </p:txBody>
      </p:sp>
      <p:sp>
        <p:nvSpPr>
          <p:cNvPr id="29" name="Picture Placeholder 28">
            <a:extLst>
              <a:ext uri="{FF2B5EF4-FFF2-40B4-BE49-F238E27FC236}">
                <a16:creationId xmlns:a16="http://schemas.microsoft.com/office/drawing/2014/main" id="{2FA384D4-E2E7-C499-0C39-D30CCC968092}"/>
              </a:ext>
            </a:extLst>
          </p:cNvPr>
          <p:cNvSpPr>
            <a:spLocks noGrp="1"/>
          </p:cNvSpPr>
          <p:nvPr>
            <p:ph type="pic" sz="quarter" idx="11" hasCustomPrompt="1"/>
          </p:nvPr>
        </p:nvSpPr>
        <p:spPr>
          <a:xfrm>
            <a:off x="6358534" y="1197696"/>
            <a:ext cx="5428158" cy="5106617"/>
          </a:xfrm>
          <a:custGeom>
            <a:avLst/>
            <a:gdLst>
              <a:gd name="connsiteX0" fmla="*/ 83687 w 5428158"/>
              <a:gd name="connsiteY0" fmla="*/ 0 h 5106617"/>
              <a:gd name="connsiteX1" fmla="*/ 5345070 w 5428158"/>
              <a:gd name="connsiteY1" fmla="*/ 0 h 5106617"/>
              <a:gd name="connsiteX2" fmla="*/ 5358432 w 5428158"/>
              <a:gd name="connsiteY2" fmla="*/ 2697 h 5106617"/>
              <a:gd name="connsiteX3" fmla="*/ 5419708 w 5428158"/>
              <a:gd name="connsiteY3" fmla="*/ 63963 h 5106617"/>
              <a:gd name="connsiteX4" fmla="*/ 5428158 w 5428158"/>
              <a:gd name="connsiteY4" fmla="*/ 105813 h 5106617"/>
              <a:gd name="connsiteX5" fmla="*/ 5428158 w 5428158"/>
              <a:gd name="connsiteY5" fmla="*/ 4994454 h 5106617"/>
              <a:gd name="connsiteX6" fmla="*/ 5419708 w 5428158"/>
              <a:gd name="connsiteY6" fmla="*/ 5036304 h 5106617"/>
              <a:gd name="connsiteX7" fmla="*/ 5313612 w 5428158"/>
              <a:gd name="connsiteY7" fmla="*/ 5106617 h 5106617"/>
              <a:gd name="connsiteX8" fmla="*/ 115144 w 5428158"/>
              <a:gd name="connsiteY8" fmla="*/ 5106617 h 5106617"/>
              <a:gd name="connsiteX9" fmla="*/ 0 w 5428158"/>
              <a:gd name="connsiteY9" fmla="*/ 4991492 h 5106617"/>
              <a:gd name="connsiteX10" fmla="*/ 0 w 5428158"/>
              <a:gd name="connsiteY10" fmla="*/ 3555723 h 5106617"/>
              <a:gd name="connsiteX11" fmla="*/ 0 w 5428158"/>
              <a:gd name="connsiteY11" fmla="*/ 1544544 h 5106617"/>
              <a:gd name="connsiteX12" fmla="*/ 0 w 5428158"/>
              <a:gd name="connsiteY12" fmla="*/ 108775 h 5106617"/>
              <a:gd name="connsiteX13" fmla="*/ 70325 w 5428158"/>
              <a:gd name="connsiteY13" fmla="*/ 2697 h 510661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428158" h="5106617">
                <a:moveTo>
                  <a:pt x="83687" y="0"/>
                </a:moveTo>
                <a:lnTo>
                  <a:pt x="5345070" y="0"/>
                </a:lnTo>
                <a:lnTo>
                  <a:pt x="5358432" y="2697"/>
                </a:lnTo>
                <a:cubicBezTo>
                  <a:pt x="5385983" y="14348"/>
                  <a:pt x="5408054" y="36416"/>
                  <a:pt x="5419708" y="63963"/>
                </a:cubicBezTo>
                <a:lnTo>
                  <a:pt x="5428158" y="105813"/>
                </a:lnTo>
                <a:lnTo>
                  <a:pt x="5428158" y="4994454"/>
                </a:lnTo>
                <a:lnTo>
                  <a:pt x="5419708" y="5036304"/>
                </a:lnTo>
                <a:cubicBezTo>
                  <a:pt x="5402228" y="5077624"/>
                  <a:pt x="5361307" y="5106617"/>
                  <a:pt x="5313612" y="5106617"/>
                </a:cubicBezTo>
                <a:lnTo>
                  <a:pt x="115144" y="5106617"/>
                </a:lnTo>
                <a:cubicBezTo>
                  <a:pt x="51552" y="5106617"/>
                  <a:pt x="0" y="5055074"/>
                  <a:pt x="0" y="4991492"/>
                </a:cubicBezTo>
                <a:lnTo>
                  <a:pt x="0" y="3555723"/>
                </a:lnTo>
                <a:lnTo>
                  <a:pt x="0" y="1544544"/>
                </a:lnTo>
                <a:lnTo>
                  <a:pt x="0" y="108775"/>
                </a:lnTo>
                <a:cubicBezTo>
                  <a:pt x="0" y="61089"/>
                  <a:pt x="28998" y="20174"/>
                  <a:pt x="70325" y="2697"/>
                </a:cubicBezTo>
                <a:close/>
              </a:path>
            </a:pathLst>
          </a:custGeom>
        </p:spPr>
        <p:txBody>
          <a:bodyPr wrap="square">
            <a:noAutofit/>
          </a:bodyPr>
          <a:lstStyle>
            <a:lvl1pPr>
              <a:defRPr>
                <a:latin typeface="Aptos" panose="020B0004020202020204" pitchFamily="34" charset="0"/>
              </a:defRPr>
            </a:lvl1pPr>
          </a:lstStyle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IS"/>
              <a:t>Click icon or drag and drop picture</a:t>
            </a:r>
          </a:p>
          <a:p>
            <a:endParaRPr lang="en-IS"/>
          </a:p>
        </p:txBody>
      </p:sp>
      <p:sp>
        <p:nvSpPr>
          <p:cNvPr id="4" name="Title Placeholder 12">
            <a:extLst>
              <a:ext uri="{FF2B5EF4-FFF2-40B4-BE49-F238E27FC236}">
                <a16:creationId xmlns:a16="http://schemas.microsoft.com/office/drawing/2014/main" id="{F6C3888F-A0B8-C507-03DE-BA1CE4BCE507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40291" y="212186"/>
            <a:ext cx="9911149" cy="588637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/>
          </a:bodyPr>
          <a:lstStyle>
            <a:lvl1pPr>
              <a:defRPr b="1" i="0">
                <a:solidFill>
                  <a:schemeClr val="bg1"/>
                </a:solidFill>
                <a:latin typeface="Aptos ExtraBold" panose="020B0004020202020204" pitchFamily="34" charset="0"/>
              </a:defRPr>
            </a:lvl1pPr>
          </a:lstStyle>
          <a:p>
            <a:r>
              <a:rPr lang="en-GB"/>
              <a:t>Insert slide title</a:t>
            </a:r>
            <a:endParaRPr lang="en-IS"/>
          </a:p>
        </p:txBody>
      </p:sp>
      <p:sp>
        <p:nvSpPr>
          <p:cNvPr id="57" name="Text Placeholder 41">
            <a:extLst>
              <a:ext uri="{FF2B5EF4-FFF2-40B4-BE49-F238E27FC236}">
                <a16:creationId xmlns:a16="http://schemas.microsoft.com/office/drawing/2014/main" id="{244BD30E-D216-7959-8F93-9F4D3FE369DA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340290" y="962526"/>
            <a:ext cx="5613819" cy="5544152"/>
          </a:xfrm>
          <a:prstGeom prst="rect">
            <a:avLst/>
          </a:prstGeom>
        </p:spPr>
        <p:txBody>
          <a:bodyPr/>
          <a:lstStyle>
            <a:lvl1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1pPr>
            <a:lvl2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2pPr>
            <a:lvl3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3pPr>
            <a:lvl4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4pPr>
            <a:lvl5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pic>
        <p:nvPicPr>
          <p:cNvPr id="5" name="Picture 1">
            <a:extLst>
              <a:ext uri="{FF2B5EF4-FFF2-40B4-BE49-F238E27FC236}">
                <a16:creationId xmlns:a16="http://schemas.microsoft.com/office/drawing/2014/main" id="{BC93A14D-92E6-AB15-4883-242594292071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/>
        </p:blipFill>
        <p:spPr>
          <a:xfrm>
            <a:off x="10487346" y="232149"/>
            <a:ext cx="1453018" cy="537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4398903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imag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ound Single Corner Rectangle 19">
            <a:extLst>
              <a:ext uri="{FF2B5EF4-FFF2-40B4-BE49-F238E27FC236}">
                <a16:creationId xmlns:a16="http://schemas.microsoft.com/office/drawing/2014/main" id="{0AB6023A-8741-7AA6-D37C-3BAE9A9304E1}"/>
              </a:ext>
            </a:extLst>
          </p:cNvPr>
          <p:cNvSpPr/>
          <p:nvPr userDrawn="1"/>
        </p:nvSpPr>
        <p:spPr>
          <a:xfrm>
            <a:off x="0" y="99202"/>
            <a:ext cx="4990381" cy="6758798"/>
          </a:xfrm>
          <a:prstGeom prst="round1Rect">
            <a:avLst/>
          </a:prstGeom>
          <a:solidFill>
            <a:srgbClr val="F5F6F8"/>
          </a:solidFill>
          <a:ln>
            <a:noFill/>
          </a:ln>
          <a:effectLst>
            <a:outerShdw blurRad="165100" dist="127000" dir="5400000" algn="ctr" rotWithShape="0">
              <a:srgbClr val="000000">
                <a:alpha val="15350"/>
              </a:srgb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S"/>
          </a:p>
        </p:txBody>
      </p:sp>
      <p:sp>
        <p:nvSpPr>
          <p:cNvPr id="4" name="Title Placeholder 12">
            <a:extLst>
              <a:ext uri="{FF2B5EF4-FFF2-40B4-BE49-F238E27FC236}">
                <a16:creationId xmlns:a16="http://schemas.microsoft.com/office/drawing/2014/main" id="{131FEF91-1FE3-8E28-2764-76018A39BBE9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213445" y="212186"/>
            <a:ext cx="6638262" cy="588637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/>
          </a:bodyPr>
          <a:lstStyle>
            <a:lvl1pPr>
              <a:defRPr b="1" i="0">
                <a:solidFill>
                  <a:schemeClr val="bg1"/>
                </a:solidFill>
                <a:latin typeface="Aptos ExtraBold" panose="020B0004020202020204" pitchFamily="34" charset="0"/>
              </a:defRPr>
            </a:lvl1pPr>
          </a:lstStyle>
          <a:p>
            <a:r>
              <a:rPr lang="en-GB"/>
              <a:t>Insert slide title</a:t>
            </a:r>
            <a:endParaRPr lang="en-IS"/>
          </a:p>
        </p:txBody>
      </p:sp>
      <p:sp>
        <p:nvSpPr>
          <p:cNvPr id="45" name="Freeform 44">
            <a:extLst>
              <a:ext uri="{FF2B5EF4-FFF2-40B4-BE49-F238E27FC236}">
                <a16:creationId xmlns:a16="http://schemas.microsoft.com/office/drawing/2014/main" id="{8CF7E8DA-751E-2CDA-4C7A-2E2FF8C66561}"/>
              </a:ext>
            </a:extLst>
          </p:cNvPr>
          <p:cNvSpPr/>
          <p:nvPr/>
        </p:nvSpPr>
        <p:spPr>
          <a:xfrm rot="5400000">
            <a:off x="-359896" y="5285774"/>
            <a:ext cx="1034425" cy="333296"/>
          </a:xfrm>
          <a:custGeom>
            <a:avLst/>
            <a:gdLst>
              <a:gd name="connsiteX0" fmla="*/ 0 w 1034425"/>
              <a:gd name="connsiteY0" fmla="*/ 333296 h 333296"/>
              <a:gd name="connsiteX1" fmla="*/ 43998 w 1034425"/>
              <a:gd name="connsiteY1" fmla="*/ 252082 h 333296"/>
              <a:gd name="connsiteX2" fmla="*/ 517212 w 1034425"/>
              <a:gd name="connsiteY2" fmla="*/ 0 h 333296"/>
              <a:gd name="connsiteX3" fmla="*/ 990427 w 1034425"/>
              <a:gd name="connsiteY3" fmla="*/ 252082 h 333296"/>
              <a:gd name="connsiteX4" fmla="*/ 1034425 w 1034425"/>
              <a:gd name="connsiteY4" fmla="*/ 333296 h 3332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034425" h="333296">
                <a:moveTo>
                  <a:pt x="0" y="333296"/>
                </a:moveTo>
                <a:lnTo>
                  <a:pt x="43998" y="252082"/>
                </a:lnTo>
                <a:cubicBezTo>
                  <a:pt x="146553" y="99994"/>
                  <a:pt x="320227" y="0"/>
                  <a:pt x="517212" y="0"/>
                </a:cubicBezTo>
                <a:cubicBezTo>
                  <a:pt x="714198" y="0"/>
                  <a:pt x="887873" y="99994"/>
                  <a:pt x="990427" y="252082"/>
                </a:cubicBezTo>
                <a:lnTo>
                  <a:pt x="1034425" y="333296"/>
                </a:lnTo>
                <a:close/>
              </a:path>
            </a:pathLst>
          </a:custGeom>
          <a:solidFill>
            <a:srgbClr val="403FA4"/>
          </a:solidFill>
          <a:ln w="0" cap="flat">
            <a:noFill/>
            <a:prstDash val="solid"/>
            <a:miter/>
          </a:ln>
        </p:spPr>
        <p:txBody>
          <a:bodyPr rtlCol="0" anchor="ctr"/>
          <a:lstStyle/>
          <a:p>
            <a:endParaRPr lang="en-IS"/>
          </a:p>
        </p:txBody>
      </p:sp>
      <p:sp>
        <p:nvSpPr>
          <p:cNvPr id="51" name="Freeform 50">
            <a:extLst>
              <a:ext uri="{FF2B5EF4-FFF2-40B4-BE49-F238E27FC236}">
                <a16:creationId xmlns:a16="http://schemas.microsoft.com/office/drawing/2014/main" id="{15D27767-99A3-E036-6283-1B2982352351}"/>
              </a:ext>
            </a:extLst>
          </p:cNvPr>
          <p:cNvSpPr/>
          <p:nvPr/>
        </p:nvSpPr>
        <p:spPr>
          <a:xfrm rot="5400000">
            <a:off x="-94810" y="6127554"/>
            <a:ext cx="3256905" cy="2884347"/>
          </a:xfrm>
          <a:custGeom>
            <a:avLst/>
            <a:gdLst>
              <a:gd name="connsiteX0" fmla="*/ 3256841 w 3256905"/>
              <a:gd name="connsiteY0" fmla="*/ 1192835 h 2884347"/>
              <a:gd name="connsiteX1" fmla="*/ 3256841 w 3256905"/>
              <a:gd name="connsiteY1" fmla="*/ 1192824 h 2884347"/>
              <a:gd name="connsiteX2" fmla="*/ 3256905 w 3256905"/>
              <a:gd name="connsiteY2" fmla="*/ 1192888 h 2884347"/>
              <a:gd name="connsiteX3" fmla="*/ 497 w 3256905"/>
              <a:gd name="connsiteY3" fmla="*/ 1216107 h 2884347"/>
              <a:gd name="connsiteX4" fmla="*/ 358961 w 3256905"/>
              <a:gd name="connsiteY4" fmla="*/ 348461 h 2884347"/>
              <a:gd name="connsiteX5" fmla="*/ 692849 w 3256905"/>
              <a:gd name="connsiteY5" fmla="*/ 95984 h 2884347"/>
              <a:gd name="connsiteX6" fmla="*/ 909551 w 3256905"/>
              <a:gd name="connsiteY6" fmla="*/ 1681 h 2884347"/>
              <a:gd name="connsiteX7" fmla="*/ 916725 w 3256905"/>
              <a:gd name="connsiteY7" fmla="*/ 0 h 2884347"/>
              <a:gd name="connsiteX8" fmla="*/ 916725 w 3256905"/>
              <a:gd name="connsiteY8" fmla="*/ 1999169 h 2884347"/>
              <a:gd name="connsiteX9" fmla="*/ 843657 w 3256905"/>
              <a:gd name="connsiteY9" fmla="*/ 2078870 h 2884347"/>
              <a:gd name="connsiteX10" fmla="*/ 536616 w 3256905"/>
              <a:gd name="connsiteY10" fmla="*/ 2884347 h 2884347"/>
              <a:gd name="connsiteX11" fmla="*/ 337158 w 3256905"/>
              <a:gd name="connsiteY11" fmla="*/ 2320527 h 2884347"/>
              <a:gd name="connsiteX12" fmla="*/ 497 w 3256905"/>
              <a:gd name="connsiteY12" fmla="*/ 1216107 h 28843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256905" h="2884347">
                <a:moveTo>
                  <a:pt x="3256841" y="1192835"/>
                </a:moveTo>
                <a:lnTo>
                  <a:pt x="3256841" y="1192824"/>
                </a:lnTo>
                <a:lnTo>
                  <a:pt x="3256905" y="1192888"/>
                </a:lnTo>
                <a:close/>
                <a:moveTo>
                  <a:pt x="497" y="1216107"/>
                </a:moveTo>
                <a:cubicBezTo>
                  <a:pt x="-7638" y="920311"/>
                  <a:pt x="82947" y="624997"/>
                  <a:pt x="358961" y="348461"/>
                </a:cubicBezTo>
                <a:cubicBezTo>
                  <a:pt x="462271" y="244956"/>
                  <a:pt x="574454" y="160246"/>
                  <a:pt x="692849" y="95984"/>
                </a:cubicBezTo>
                <a:cubicBezTo>
                  <a:pt x="762687" y="57908"/>
                  <a:pt x="835085" y="26410"/>
                  <a:pt x="909551" y="1681"/>
                </a:cubicBezTo>
                <a:lnTo>
                  <a:pt x="916725" y="0"/>
                </a:lnTo>
                <a:lnTo>
                  <a:pt x="916725" y="1999169"/>
                </a:lnTo>
                <a:lnTo>
                  <a:pt x="843657" y="2078870"/>
                </a:lnTo>
                <a:cubicBezTo>
                  <a:pt x="628282" y="2335706"/>
                  <a:pt x="535064" y="2610367"/>
                  <a:pt x="536616" y="2884347"/>
                </a:cubicBezTo>
                <a:cubicBezTo>
                  <a:pt x="525905" y="2746043"/>
                  <a:pt x="450673" y="2566337"/>
                  <a:pt x="337158" y="2320527"/>
                </a:cubicBezTo>
                <a:cubicBezTo>
                  <a:pt x="184605" y="1977518"/>
                  <a:pt x="10956" y="1596415"/>
                  <a:pt x="497" y="1216107"/>
                </a:cubicBezTo>
                <a:close/>
              </a:path>
            </a:pathLst>
          </a:custGeom>
          <a:solidFill>
            <a:srgbClr val="6E63D6"/>
          </a:solidFill>
          <a:ln w="0" cap="flat">
            <a:noFill/>
            <a:prstDash val="solid"/>
            <a:miter/>
          </a:ln>
        </p:spPr>
        <p:txBody>
          <a:bodyPr rtlCol="0" anchor="ctr"/>
          <a:lstStyle/>
          <a:p>
            <a:endParaRPr lang="en-IS"/>
          </a:p>
        </p:txBody>
      </p:sp>
      <p:sp>
        <p:nvSpPr>
          <p:cNvPr id="55" name="Freeform 54">
            <a:extLst>
              <a:ext uri="{FF2B5EF4-FFF2-40B4-BE49-F238E27FC236}">
                <a16:creationId xmlns:a16="http://schemas.microsoft.com/office/drawing/2014/main" id="{8AA4C5B2-FC58-4EBB-0F29-D3ECDC7542B5}"/>
              </a:ext>
            </a:extLst>
          </p:cNvPr>
          <p:cNvSpPr/>
          <p:nvPr userDrawn="1"/>
        </p:nvSpPr>
        <p:spPr>
          <a:xfrm rot="5400000">
            <a:off x="298296" y="6179511"/>
            <a:ext cx="380191" cy="976788"/>
          </a:xfrm>
          <a:custGeom>
            <a:avLst/>
            <a:gdLst>
              <a:gd name="connsiteX0" fmla="*/ 19 w 380191"/>
              <a:gd name="connsiteY0" fmla="*/ 887983 h 976788"/>
              <a:gd name="connsiteX1" fmla="*/ 19 w 380191"/>
              <a:gd name="connsiteY1" fmla="*/ 885317 h 976788"/>
              <a:gd name="connsiteX2" fmla="*/ 19 w 380191"/>
              <a:gd name="connsiteY2" fmla="*/ 885253 h 976788"/>
              <a:gd name="connsiteX3" fmla="*/ 307041 w 380191"/>
              <a:gd name="connsiteY3" fmla="*/ 79776 h 976788"/>
              <a:gd name="connsiteX4" fmla="*/ 380191 w 380191"/>
              <a:gd name="connsiteY4" fmla="*/ 0 h 976788"/>
              <a:gd name="connsiteX5" fmla="*/ 380191 w 380191"/>
              <a:gd name="connsiteY5" fmla="*/ 976788 h 976788"/>
              <a:gd name="connsiteX6" fmla="*/ 6712 w 380191"/>
              <a:gd name="connsiteY6" fmla="*/ 976788 h 976788"/>
              <a:gd name="connsiteX7" fmla="*/ 906 w 380191"/>
              <a:gd name="connsiteY7" fmla="*/ 927227 h 976788"/>
              <a:gd name="connsiteX8" fmla="*/ 906 w 380191"/>
              <a:gd name="connsiteY8" fmla="*/ 925449 h 976788"/>
              <a:gd name="connsiteX9" fmla="*/ 19 w 380191"/>
              <a:gd name="connsiteY9" fmla="*/ 887983 h 9767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80191" h="976788">
                <a:moveTo>
                  <a:pt x="19" y="887983"/>
                </a:moveTo>
                <a:lnTo>
                  <a:pt x="19" y="885317"/>
                </a:lnTo>
                <a:lnTo>
                  <a:pt x="19" y="885253"/>
                </a:lnTo>
                <a:cubicBezTo>
                  <a:pt x="-1534" y="611273"/>
                  <a:pt x="91635" y="336612"/>
                  <a:pt x="307041" y="79776"/>
                </a:cubicBezTo>
                <a:lnTo>
                  <a:pt x="380191" y="0"/>
                </a:lnTo>
                <a:lnTo>
                  <a:pt x="380191" y="976788"/>
                </a:lnTo>
                <a:lnTo>
                  <a:pt x="6712" y="976788"/>
                </a:lnTo>
                <a:lnTo>
                  <a:pt x="906" y="927227"/>
                </a:lnTo>
                <a:cubicBezTo>
                  <a:pt x="463" y="926783"/>
                  <a:pt x="906" y="926338"/>
                  <a:pt x="906" y="925449"/>
                </a:cubicBezTo>
                <a:cubicBezTo>
                  <a:pt x="19" y="912939"/>
                  <a:pt x="19" y="900494"/>
                  <a:pt x="19" y="887983"/>
                </a:cubicBezTo>
                <a:close/>
              </a:path>
            </a:pathLst>
          </a:custGeom>
          <a:solidFill>
            <a:srgbClr val="EFBC6E"/>
          </a:solidFill>
          <a:ln w="0" cap="flat">
            <a:noFill/>
            <a:prstDash val="solid"/>
            <a:miter/>
          </a:ln>
        </p:spPr>
        <p:txBody>
          <a:bodyPr rtlCol="0" anchor="ctr"/>
          <a:lstStyle/>
          <a:p>
            <a:endParaRPr lang="en-IS"/>
          </a:p>
        </p:txBody>
      </p:sp>
      <p:sp>
        <p:nvSpPr>
          <p:cNvPr id="33" name="Picture Placeholder 32">
            <a:extLst>
              <a:ext uri="{FF2B5EF4-FFF2-40B4-BE49-F238E27FC236}">
                <a16:creationId xmlns:a16="http://schemas.microsoft.com/office/drawing/2014/main" id="{1478219C-D55C-D710-3833-42907EF40FCB}"/>
              </a:ext>
            </a:extLst>
          </p:cNvPr>
          <p:cNvSpPr>
            <a:spLocks noGrp="1"/>
          </p:cNvSpPr>
          <p:nvPr>
            <p:ph type="pic" sz="quarter" idx="11" hasCustomPrompt="1"/>
          </p:nvPr>
        </p:nvSpPr>
        <p:spPr>
          <a:xfrm>
            <a:off x="0" y="154546"/>
            <a:ext cx="4935828" cy="6703454"/>
          </a:xfrm>
          <a:custGeom>
            <a:avLst/>
            <a:gdLst>
              <a:gd name="connsiteX0" fmla="*/ 0 w 4935828"/>
              <a:gd name="connsiteY0" fmla="*/ 0 h 6703454"/>
              <a:gd name="connsiteX1" fmla="*/ 4113173 w 4935828"/>
              <a:gd name="connsiteY1" fmla="*/ 0 h 6703454"/>
              <a:gd name="connsiteX2" fmla="*/ 4935828 w 4935828"/>
              <a:gd name="connsiteY2" fmla="*/ 822655 h 6703454"/>
              <a:gd name="connsiteX3" fmla="*/ 4935828 w 4935828"/>
              <a:gd name="connsiteY3" fmla="*/ 6703454 h 6703454"/>
              <a:gd name="connsiteX4" fmla="*/ 2973249 w 4935828"/>
              <a:gd name="connsiteY4" fmla="*/ 6703454 h 6703454"/>
              <a:gd name="connsiteX5" fmla="*/ 2932837 w 4935828"/>
              <a:gd name="connsiteY5" fmla="*/ 6597898 h 6703454"/>
              <a:gd name="connsiteX6" fmla="*/ 2880680 w 4935828"/>
              <a:gd name="connsiteY6" fmla="*/ 6491283 h 6703454"/>
              <a:gd name="connsiteX7" fmla="*/ 2628203 w 4935828"/>
              <a:gd name="connsiteY7" fmla="*/ 6157395 h 6703454"/>
              <a:gd name="connsiteX8" fmla="*/ 1760557 w 4935828"/>
              <a:gd name="connsiteY8" fmla="*/ 5798930 h 6703454"/>
              <a:gd name="connsiteX9" fmla="*/ 656137 w 4935828"/>
              <a:gd name="connsiteY9" fmla="*/ 6135592 h 6703454"/>
              <a:gd name="connsiteX10" fmla="*/ 92317 w 4935828"/>
              <a:gd name="connsiteY10" fmla="*/ 6335050 h 6703454"/>
              <a:gd name="connsiteX11" fmla="*/ 92699 w 4935828"/>
              <a:gd name="connsiteY11" fmla="*/ 6335067 h 6703454"/>
              <a:gd name="connsiteX12" fmla="*/ 55908 w 4935828"/>
              <a:gd name="connsiteY12" fmla="*/ 6335938 h 6703454"/>
              <a:gd name="connsiteX13" fmla="*/ 54130 w 4935828"/>
              <a:gd name="connsiteY13" fmla="*/ 6335938 h 6703454"/>
              <a:gd name="connsiteX14" fmla="*/ 0 w 4935828"/>
              <a:gd name="connsiteY14" fmla="*/ 6342279 h 6703454"/>
              <a:gd name="connsiteX15" fmla="*/ 0 w 4935828"/>
              <a:gd name="connsiteY15" fmla="*/ 5804985 h 6703454"/>
              <a:gd name="connsiteX16" fmla="*/ 61725 w 4935828"/>
              <a:gd name="connsiteY16" fmla="*/ 5771545 h 6703454"/>
              <a:gd name="connsiteX17" fmla="*/ 313807 w 4935828"/>
              <a:gd name="connsiteY17" fmla="*/ 5298330 h 6703454"/>
              <a:gd name="connsiteX18" fmla="*/ 61725 w 4935828"/>
              <a:gd name="connsiteY18" fmla="*/ 4825115 h 6703454"/>
              <a:gd name="connsiteX19" fmla="*/ 0 w 4935828"/>
              <a:gd name="connsiteY19" fmla="*/ 4791676 h 670345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4935828" h="6703454">
                <a:moveTo>
                  <a:pt x="0" y="0"/>
                </a:moveTo>
                <a:lnTo>
                  <a:pt x="4113173" y="0"/>
                </a:lnTo>
                <a:cubicBezTo>
                  <a:pt x="4567513" y="0"/>
                  <a:pt x="4935828" y="368315"/>
                  <a:pt x="4935828" y="822655"/>
                </a:cubicBezTo>
                <a:lnTo>
                  <a:pt x="4935828" y="6703454"/>
                </a:lnTo>
                <a:lnTo>
                  <a:pt x="2973249" y="6703454"/>
                </a:lnTo>
                <a:lnTo>
                  <a:pt x="2932837" y="6597898"/>
                </a:lnTo>
                <a:cubicBezTo>
                  <a:pt x="2917111" y="6561760"/>
                  <a:pt x="2899718" y="6526201"/>
                  <a:pt x="2880680" y="6491283"/>
                </a:cubicBezTo>
                <a:cubicBezTo>
                  <a:pt x="2816418" y="6372888"/>
                  <a:pt x="2731708" y="6260705"/>
                  <a:pt x="2628203" y="6157395"/>
                </a:cubicBezTo>
                <a:cubicBezTo>
                  <a:pt x="2351667" y="5881381"/>
                  <a:pt x="2056353" y="5790796"/>
                  <a:pt x="1760557" y="5798930"/>
                </a:cubicBezTo>
                <a:cubicBezTo>
                  <a:pt x="1380249" y="5809389"/>
                  <a:pt x="999146" y="5983039"/>
                  <a:pt x="656137" y="6135592"/>
                </a:cubicBezTo>
                <a:cubicBezTo>
                  <a:pt x="410327" y="6249107"/>
                  <a:pt x="230621" y="6324339"/>
                  <a:pt x="92317" y="6335050"/>
                </a:cubicBezTo>
                <a:lnTo>
                  <a:pt x="92699" y="6335067"/>
                </a:lnTo>
                <a:lnTo>
                  <a:pt x="55908" y="6335938"/>
                </a:lnTo>
                <a:cubicBezTo>
                  <a:pt x="55019" y="6335938"/>
                  <a:pt x="54574" y="6335495"/>
                  <a:pt x="54130" y="6335938"/>
                </a:cubicBezTo>
                <a:lnTo>
                  <a:pt x="0" y="6342279"/>
                </a:lnTo>
                <a:lnTo>
                  <a:pt x="0" y="5804985"/>
                </a:lnTo>
                <a:lnTo>
                  <a:pt x="61725" y="5771545"/>
                </a:lnTo>
                <a:cubicBezTo>
                  <a:pt x="213813" y="5668990"/>
                  <a:pt x="313807" y="5495315"/>
                  <a:pt x="313807" y="5298330"/>
                </a:cubicBezTo>
                <a:cubicBezTo>
                  <a:pt x="313807" y="5101345"/>
                  <a:pt x="213813" y="4927670"/>
                  <a:pt x="61725" y="4825115"/>
                </a:cubicBezTo>
                <a:lnTo>
                  <a:pt x="0" y="4791676"/>
                </a:lnTo>
                <a:close/>
              </a:path>
            </a:pathLst>
          </a:custGeom>
        </p:spPr>
        <p:txBody>
          <a:bodyPr wrap="square" anchor="ctr" anchorCtr="0">
            <a:noAutofit/>
          </a:bodyPr>
          <a:lstStyle>
            <a:lvl1pPr>
              <a:defRPr>
                <a:latin typeface="Aptos" panose="020B0004020202020204" pitchFamily="34" charset="0"/>
              </a:defRPr>
            </a:lvl1pPr>
          </a:lstStyle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IS"/>
              <a:t>Click icon or drag and drop picture</a:t>
            </a:r>
          </a:p>
          <a:p>
            <a:endParaRPr lang="en-IS"/>
          </a:p>
        </p:txBody>
      </p:sp>
      <p:sp>
        <p:nvSpPr>
          <p:cNvPr id="41" name="Text Placeholder 41">
            <a:extLst>
              <a:ext uri="{FF2B5EF4-FFF2-40B4-BE49-F238E27FC236}">
                <a16:creationId xmlns:a16="http://schemas.microsoft.com/office/drawing/2014/main" id="{320AD8F2-4804-2216-6B88-7B4E7B74F8BA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5213444" y="962526"/>
            <a:ext cx="6638261" cy="5544152"/>
          </a:xfrm>
          <a:prstGeom prst="rect">
            <a:avLst/>
          </a:prstGeom>
        </p:spPr>
        <p:txBody>
          <a:bodyPr/>
          <a:lstStyle>
            <a:lvl1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1pPr>
            <a:lvl2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2pPr>
            <a:lvl3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3pPr>
            <a:lvl4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4pPr>
            <a:lvl5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pic>
        <p:nvPicPr>
          <p:cNvPr id="5" name="Picture 1">
            <a:extLst>
              <a:ext uri="{FF2B5EF4-FFF2-40B4-BE49-F238E27FC236}">
                <a16:creationId xmlns:a16="http://schemas.microsoft.com/office/drawing/2014/main" id="{53CB119F-83E1-2E5E-BB3E-CF4FC3A79432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/>
        </p:blipFill>
        <p:spPr>
          <a:xfrm>
            <a:off x="976786" y="6153001"/>
            <a:ext cx="1453018" cy="537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2082276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image 7">
    <p:bg>
      <p:bgPr>
        <a:solidFill>
          <a:srgbClr val="351C5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>
            <a:extLst>
              <a:ext uri="{FF2B5EF4-FFF2-40B4-BE49-F238E27FC236}">
                <a16:creationId xmlns:a16="http://schemas.microsoft.com/office/drawing/2014/main" id="{8A731AAF-DEBF-ACA9-A33F-33F2A1EAE040}"/>
              </a:ext>
            </a:extLst>
          </p:cNvPr>
          <p:cNvGrpSpPr/>
          <p:nvPr userDrawn="1"/>
        </p:nvGrpSpPr>
        <p:grpSpPr>
          <a:xfrm>
            <a:off x="7901642" y="3045085"/>
            <a:ext cx="4334953" cy="3822854"/>
            <a:chOff x="7901642" y="3045085"/>
            <a:chExt cx="4334953" cy="3822854"/>
          </a:xfrm>
        </p:grpSpPr>
        <p:sp>
          <p:nvSpPr>
            <p:cNvPr id="58" name="Freeform 57">
              <a:extLst>
                <a:ext uri="{FF2B5EF4-FFF2-40B4-BE49-F238E27FC236}">
                  <a16:creationId xmlns:a16="http://schemas.microsoft.com/office/drawing/2014/main" id="{EB025952-AC3F-61E5-37A1-1351909FFCC3}"/>
                </a:ext>
              </a:extLst>
            </p:cNvPr>
            <p:cNvSpPr/>
            <p:nvPr/>
          </p:nvSpPr>
          <p:spPr>
            <a:xfrm rot="10800000">
              <a:off x="8298177" y="3045085"/>
              <a:ext cx="3938418" cy="3822854"/>
            </a:xfrm>
            <a:custGeom>
              <a:avLst/>
              <a:gdLst>
                <a:gd name="connsiteX0" fmla="*/ 629093 w 3938418"/>
                <a:gd name="connsiteY0" fmla="*/ 3822854 h 3822854"/>
                <a:gd name="connsiteX1" fmla="*/ 374900 w 3938418"/>
                <a:gd name="connsiteY1" fmla="*/ 3568325 h 3822854"/>
                <a:gd name="connsiteX2" fmla="*/ 374900 w 3938418"/>
                <a:gd name="connsiteY2" fmla="*/ 1755816 h 3822854"/>
                <a:gd name="connsiteX3" fmla="*/ 705967 w 3938418"/>
                <a:gd name="connsiteY3" fmla="*/ 1424313 h 3822854"/>
                <a:gd name="connsiteX4" fmla="*/ 2042636 w 3938418"/>
                <a:gd name="connsiteY4" fmla="*/ 85882 h 3822854"/>
                <a:gd name="connsiteX5" fmla="*/ 2042636 w 3938418"/>
                <a:gd name="connsiteY5" fmla="*/ 85976 h 3822854"/>
                <a:gd name="connsiteX6" fmla="*/ 2128499 w 3938418"/>
                <a:gd name="connsiteY6" fmla="*/ 0 h 3822854"/>
                <a:gd name="connsiteX7" fmla="*/ 3938418 w 3938418"/>
                <a:gd name="connsiteY7" fmla="*/ 0 h 3822854"/>
                <a:gd name="connsiteX8" fmla="*/ 3937799 w 3938418"/>
                <a:gd name="connsiteY8" fmla="*/ 28107 h 3822854"/>
                <a:gd name="connsiteX9" fmla="*/ 3417742 w 3938418"/>
                <a:gd name="connsiteY9" fmla="*/ 1030528 h 3822854"/>
                <a:gd name="connsiteX10" fmla="*/ 2352875 w 3938418"/>
                <a:gd name="connsiteY10" fmla="*/ 2096799 h 3822854"/>
                <a:gd name="connsiteX11" fmla="*/ 1697369 w 3938418"/>
                <a:gd name="connsiteY11" fmla="*/ 2753170 h 38228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938418" h="3822854">
                  <a:moveTo>
                    <a:pt x="629093" y="3822854"/>
                  </a:moveTo>
                  <a:lnTo>
                    <a:pt x="374900" y="3568325"/>
                  </a:lnTo>
                  <a:cubicBezTo>
                    <a:pt x="-124967" y="3067800"/>
                    <a:pt x="-124967" y="2256342"/>
                    <a:pt x="374900" y="1755816"/>
                  </a:cubicBezTo>
                  <a:lnTo>
                    <a:pt x="705967" y="1424313"/>
                  </a:lnTo>
                  <a:lnTo>
                    <a:pt x="2042636" y="85882"/>
                  </a:lnTo>
                  <a:lnTo>
                    <a:pt x="2042636" y="85976"/>
                  </a:lnTo>
                  <a:lnTo>
                    <a:pt x="2128499" y="0"/>
                  </a:lnTo>
                  <a:lnTo>
                    <a:pt x="3938418" y="0"/>
                  </a:lnTo>
                  <a:lnTo>
                    <a:pt x="3937799" y="28107"/>
                  </a:lnTo>
                  <a:cubicBezTo>
                    <a:pt x="3910458" y="365442"/>
                    <a:pt x="3742880" y="704962"/>
                    <a:pt x="3417742" y="1030528"/>
                  </a:cubicBezTo>
                  <a:lnTo>
                    <a:pt x="2352875" y="2096799"/>
                  </a:lnTo>
                  <a:lnTo>
                    <a:pt x="1697369" y="2753170"/>
                  </a:lnTo>
                  <a:close/>
                </a:path>
              </a:pathLst>
            </a:custGeom>
            <a:solidFill>
              <a:srgbClr val="D14B74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S"/>
            </a:p>
          </p:txBody>
        </p:sp>
        <p:sp>
          <p:nvSpPr>
            <p:cNvPr id="53" name="Freeform 52">
              <a:extLst>
                <a:ext uri="{FF2B5EF4-FFF2-40B4-BE49-F238E27FC236}">
                  <a16:creationId xmlns:a16="http://schemas.microsoft.com/office/drawing/2014/main" id="{80712FA5-D901-FAF4-3514-16CB5F6F04E2}"/>
                </a:ext>
              </a:extLst>
            </p:cNvPr>
            <p:cNvSpPr/>
            <p:nvPr/>
          </p:nvSpPr>
          <p:spPr>
            <a:xfrm rot="10800000">
              <a:off x="7901642" y="3115122"/>
              <a:ext cx="3449014" cy="3676930"/>
            </a:xfrm>
            <a:custGeom>
              <a:avLst/>
              <a:gdLst>
                <a:gd name="connsiteX0" fmla="*/ 0 w 3449014"/>
                <a:gd name="connsiteY0" fmla="*/ 1168203 h 3676930"/>
                <a:gd name="connsiteX1" fmla="*/ 1147610 w 3449014"/>
                <a:gd name="connsiteY1" fmla="*/ 19080 h 3676930"/>
                <a:gd name="connsiteX2" fmla="*/ 2790637 w 3449014"/>
                <a:gd name="connsiteY2" fmla="*/ 596580 h 3676930"/>
                <a:gd name="connsiteX3" fmla="*/ 2839393 w 3449014"/>
                <a:gd name="connsiteY3" fmla="*/ 646727 h 3676930"/>
                <a:gd name="connsiteX4" fmla="*/ 2981117 w 3449014"/>
                <a:gd name="connsiteY4" fmla="*/ 3175423 h 3676930"/>
                <a:gd name="connsiteX5" fmla="*/ 344605 w 3449014"/>
                <a:gd name="connsiteY5" fmla="*/ 3144804 h 3676930"/>
                <a:gd name="connsiteX6" fmla="*/ 1457092 w 3449014"/>
                <a:gd name="connsiteY6" fmla="*/ 2030851 h 3676930"/>
                <a:gd name="connsiteX7" fmla="*/ 1374443 w 3449014"/>
                <a:gd name="connsiteY7" fmla="*/ 1251529 h 3676930"/>
                <a:gd name="connsiteX8" fmla="*/ 0 w 3449014"/>
                <a:gd name="connsiteY8" fmla="*/ 1168203 h 36769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449014" h="3676930">
                  <a:moveTo>
                    <a:pt x="0" y="1168203"/>
                  </a:moveTo>
                  <a:lnTo>
                    <a:pt x="1147610" y="19080"/>
                  </a:lnTo>
                  <a:cubicBezTo>
                    <a:pt x="1678150" y="-60360"/>
                    <a:pt x="2298439" y="103733"/>
                    <a:pt x="2790637" y="596580"/>
                  </a:cubicBezTo>
                  <a:cubicBezTo>
                    <a:pt x="2807583" y="613549"/>
                    <a:pt x="2823772" y="629759"/>
                    <a:pt x="2839393" y="646727"/>
                  </a:cubicBezTo>
                  <a:cubicBezTo>
                    <a:pt x="3596199" y="1444914"/>
                    <a:pt x="3654043" y="2501515"/>
                    <a:pt x="2981117" y="3175423"/>
                  </a:cubicBezTo>
                  <a:cubicBezTo>
                    <a:pt x="2295220" y="3862224"/>
                    <a:pt x="1362136" y="3835586"/>
                    <a:pt x="344605" y="3144804"/>
                  </a:cubicBezTo>
                  <a:lnTo>
                    <a:pt x="1457092" y="2030851"/>
                  </a:lnTo>
                  <a:cubicBezTo>
                    <a:pt x="1672281" y="1815378"/>
                    <a:pt x="1639146" y="1516580"/>
                    <a:pt x="1374443" y="1251529"/>
                  </a:cubicBezTo>
                  <a:cubicBezTo>
                    <a:pt x="1032489" y="909124"/>
                    <a:pt x="440791" y="833571"/>
                    <a:pt x="0" y="1168203"/>
                  </a:cubicBezTo>
                  <a:close/>
                </a:path>
              </a:pathLst>
            </a:custGeom>
            <a:solidFill>
              <a:srgbClr val="912B47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S"/>
            </a:p>
          </p:txBody>
        </p:sp>
        <p:sp>
          <p:nvSpPr>
            <p:cNvPr id="60" name="Freeform 59">
              <a:extLst>
                <a:ext uri="{FF2B5EF4-FFF2-40B4-BE49-F238E27FC236}">
                  <a16:creationId xmlns:a16="http://schemas.microsoft.com/office/drawing/2014/main" id="{0269C64A-EE04-940D-ABAB-F7B101CCD1E2}"/>
                </a:ext>
              </a:extLst>
            </p:cNvPr>
            <p:cNvSpPr/>
            <p:nvPr/>
          </p:nvSpPr>
          <p:spPr>
            <a:xfrm rot="10800000">
              <a:off x="10203801" y="4840230"/>
              <a:ext cx="1997528" cy="1931982"/>
            </a:xfrm>
            <a:custGeom>
              <a:avLst/>
              <a:gdLst>
                <a:gd name="connsiteX0" fmla="*/ 0 w 1997528"/>
                <a:gd name="connsiteY0" fmla="*/ 1931982 h 1931982"/>
                <a:gd name="connsiteX1" fmla="*/ 0 w 1997528"/>
                <a:gd name="connsiteY1" fmla="*/ 535789 h 1931982"/>
                <a:gd name="connsiteX2" fmla="*/ 58667 w 1997528"/>
                <a:gd name="connsiteY2" fmla="*/ 580725 h 1931982"/>
                <a:gd name="connsiteX3" fmla="*/ 952163 w 1997528"/>
                <a:gd name="connsiteY3" fmla="*/ 376721 h 1931982"/>
                <a:gd name="connsiteX4" fmla="*/ 1997528 w 1997528"/>
                <a:gd name="connsiteY4" fmla="*/ 0 h 1931982"/>
                <a:gd name="connsiteX5" fmla="*/ 660858 w 1997528"/>
                <a:gd name="connsiteY5" fmla="*/ 1338431 h 1931982"/>
                <a:gd name="connsiteX6" fmla="*/ 329791 w 1997528"/>
                <a:gd name="connsiteY6" fmla="*/ 1669935 h 1931982"/>
                <a:gd name="connsiteX7" fmla="*/ 130602 w 1997528"/>
                <a:gd name="connsiteY7" fmla="*/ 1930625 h 19319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997528" h="1931982">
                  <a:moveTo>
                    <a:pt x="0" y="1931982"/>
                  </a:moveTo>
                  <a:lnTo>
                    <a:pt x="0" y="535789"/>
                  </a:lnTo>
                  <a:lnTo>
                    <a:pt x="58667" y="580725"/>
                  </a:lnTo>
                  <a:cubicBezTo>
                    <a:pt x="245298" y="684911"/>
                    <a:pt x="511714" y="580605"/>
                    <a:pt x="952163" y="376721"/>
                  </a:cubicBezTo>
                  <a:cubicBezTo>
                    <a:pt x="1279727" y="230640"/>
                    <a:pt x="1635787" y="68917"/>
                    <a:pt x="1997528" y="0"/>
                  </a:cubicBezTo>
                  <a:lnTo>
                    <a:pt x="660858" y="1338431"/>
                  </a:lnTo>
                  <a:lnTo>
                    <a:pt x="329791" y="1669935"/>
                  </a:lnTo>
                  <a:cubicBezTo>
                    <a:pt x="250267" y="1749659"/>
                    <a:pt x="184849" y="1837725"/>
                    <a:pt x="130602" y="1930625"/>
                  </a:cubicBezTo>
                  <a:close/>
                </a:path>
              </a:pathLst>
            </a:custGeom>
            <a:solidFill>
              <a:srgbClr val="EFBC6E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S"/>
            </a:p>
          </p:txBody>
        </p:sp>
        <p:sp>
          <p:nvSpPr>
            <p:cNvPr id="55" name="Freeform 54">
              <a:extLst>
                <a:ext uri="{FF2B5EF4-FFF2-40B4-BE49-F238E27FC236}">
                  <a16:creationId xmlns:a16="http://schemas.microsoft.com/office/drawing/2014/main" id="{C5701BC7-1111-0248-0C2A-0513969165E5}"/>
                </a:ext>
              </a:extLst>
            </p:cNvPr>
            <p:cNvSpPr/>
            <p:nvPr/>
          </p:nvSpPr>
          <p:spPr>
            <a:xfrm rot="10800000">
              <a:off x="11712492" y="6475216"/>
              <a:ext cx="279849" cy="280218"/>
            </a:xfrm>
            <a:custGeom>
              <a:avLst/>
              <a:gdLst>
                <a:gd name="connsiteX0" fmla="*/ 279849 w 279849"/>
                <a:gd name="connsiteY0" fmla="*/ 140109 h 280218"/>
                <a:gd name="connsiteX1" fmla="*/ 139925 w 279849"/>
                <a:gd name="connsiteY1" fmla="*/ 280218 h 280218"/>
                <a:gd name="connsiteX2" fmla="*/ 0 w 279849"/>
                <a:gd name="connsiteY2" fmla="*/ 140109 h 280218"/>
                <a:gd name="connsiteX3" fmla="*/ 139925 w 279849"/>
                <a:gd name="connsiteY3" fmla="*/ 0 h 280218"/>
                <a:gd name="connsiteX4" fmla="*/ 279849 w 279849"/>
                <a:gd name="connsiteY4" fmla="*/ 140109 h 2802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79849" h="280218">
                  <a:moveTo>
                    <a:pt x="279849" y="140109"/>
                  </a:moveTo>
                  <a:cubicBezTo>
                    <a:pt x="279849" y="217490"/>
                    <a:pt x="217203" y="280218"/>
                    <a:pt x="139925" y="280218"/>
                  </a:cubicBezTo>
                  <a:cubicBezTo>
                    <a:pt x="62646" y="280218"/>
                    <a:pt x="0" y="217490"/>
                    <a:pt x="0" y="140109"/>
                  </a:cubicBezTo>
                  <a:cubicBezTo>
                    <a:pt x="0" y="62729"/>
                    <a:pt x="62646" y="0"/>
                    <a:pt x="139925" y="0"/>
                  </a:cubicBezTo>
                  <a:cubicBezTo>
                    <a:pt x="217203" y="0"/>
                    <a:pt x="279849" y="62729"/>
                    <a:pt x="279849" y="140109"/>
                  </a:cubicBezTo>
                  <a:close/>
                </a:path>
              </a:pathLst>
            </a:custGeom>
            <a:solidFill>
              <a:srgbClr val="EFBC6E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S"/>
            </a:p>
          </p:txBody>
        </p:sp>
      </p:grpSp>
      <p:sp>
        <p:nvSpPr>
          <p:cNvPr id="3" name="Round Single Corner Rectangle 2">
            <a:extLst>
              <a:ext uri="{FF2B5EF4-FFF2-40B4-BE49-F238E27FC236}">
                <a16:creationId xmlns:a16="http://schemas.microsoft.com/office/drawing/2014/main" id="{ED58C790-3066-C0E0-D149-B876FA5F1F10}"/>
              </a:ext>
            </a:extLst>
          </p:cNvPr>
          <p:cNvSpPr/>
          <p:nvPr userDrawn="1"/>
        </p:nvSpPr>
        <p:spPr>
          <a:xfrm rot="10800000">
            <a:off x="6631618" y="-3"/>
            <a:ext cx="5560381" cy="5987909"/>
          </a:xfrm>
          <a:prstGeom prst="round1Rect">
            <a:avLst/>
          </a:prstGeom>
          <a:solidFill>
            <a:srgbClr val="F5F6F8"/>
          </a:solidFill>
          <a:ln>
            <a:noFill/>
          </a:ln>
          <a:effectLst>
            <a:outerShdw blurRad="165100" dist="127000" dir="5400000" algn="ctr" rotWithShape="0">
              <a:srgbClr val="000000">
                <a:alpha val="15350"/>
              </a:srgb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S"/>
          </a:p>
        </p:txBody>
      </p:sp>
      <p:sp>
        <p:nvSpPr>
          <p:cNvPr id="5" name="Title Placeholder 12">
            <a:extLst>
              <a:ext uri="{FF2B5EF4-FFF2-40B4-BE49-F238E27FC236}">
                <a16:creationId xmlns:a16="http://schemas.microsoft.com/office/drawing/2014/main" id="{0C4AFBDD-99F6-A14E-8F31-12F8A7CC4557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40291" y="212186"/>
            <a:ext cx="5953977" cy="588637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/>
          </a:bodyPr>
          <a:lstStyle>
            <a:lvl1pPr>
              <a:defRPr b="1" i="0">
                <a:solidFill>
                  <a:schemeClr val="bg1"/>
                </a:solidFill>
                <a:latin typeface="Aptos ExtraBold" panose="020B0004020202020204" pitchFamily="34" charset="0"/>
              </a:defRPr>
            </a:lvl1pPr>
          </a:lstStyle>
          <a:p>
            <a:r>
              <a:rPr lang="en-GB"/>
              <a:t>Insert slide title</a:t>
            </a:r>
            <a:endParaRPr lang="en-IS"/>
          </a:p>
        </p:txBody>
      </p:sp>
      <p:sp>
        <p:nvSpPr>
          <p:cNvPr id="7" name="Freeform 6">
            <a:extLst>
              <a:ext uri="{FF2B5EF4-FFF2-40B4-BE49-F238E27FC236}">
                <a16:creationId xmlns:a16="http://schemas.microsoft.com/office/drawing/2014/main" id="{CA47A809-FE8D-F848-8F70-8C123617E755}"/>
              </a:ext>
            </a:extLst>
          </p:cNvPr>
          <p:cNvSpPr/>
          <p:nvPr userDrawn="1"/>
        </p:nvSpPr>
        <p:spPr>
          <a:xfrm>
            <a:off x="9318013" y="-3"/>
            <a:ext cx="2883318" cy="1015982"/>
          </a:xfrm>
          <a:custGeom>
            <a:avLst/>
            <a:gdLst>
              <a:gd name="connsiteX0" fmla="*/ 76355 w 2883318"/>
              <a:gd name="connsiteY0" fmla="*/ 0 h 1015982"/>
              <a:gd name="connsiteX1" fmla="*/ 2872428 w 2883318"/>
              <a:gd name="connsiteY1" fmla="*/ 0 h 1015982"/>
              <a:gd name="connsiteX2" fmla="*/ 2872428 w 2883318"/>
              <a:gd name="connsiteY2" fmla="*/ 115 h 1015982"/>
              <a:gd name="connsiteX3" fmla="*/ 2883318 w 2883318"/>
              <a:gd name="connsiteY3" fmla="*/ 115 h 1015982"/>
              <a:gd name="connsiteX4" fmla="*/ 2883318 w 2883318"/>
              <a:gd name="connsiteY4" fmla="*/ 579012 h 1015982"/>
              <a:gd name="connsiteX5" fmla="*/ 2874479 w 2883318"/>
              <a:gd name="connsiteY5" fmla="*/ 582717 h 1015982"/>
              <a:gd name="connsiteX6" fmla="*/ 2685300 w 2883318"/>
              <a:gd name="connsiteY6" fmla="*/ 664817 h 1015982"/>
              <a:gd name="connsiteX7" fmla="*/ 1875023 w 2883318"/>
              <a:gd name="connsiteY7" fmla="*/ 960118 h 1015982"/>
              <a:gd name="connsiteX8" fmla="*/ 1875023 w 2883318"/>
              <a:gd name="connsiteY8" fmla="*/ 960257 h 1015982"/>
              <a:gd name="connsiteX9" fmla="*/ 380358 w 2883318"/>
              <a:gd name="connsiteY9" fmla="*/ 575219 h 1015982"/>
              <a:gd name="connsiteX10" fmla="*/ 14121 w 2883318"/>
              <a:gd name="connsiteY10" fmla="*/ 38781 h 1015982"/>
              <a:gd name="connsiteX11" fmla="*/ 0 w 2883318"/>
              <a:gd name="connsiteY11" fmla="*/ 115 h 1015982"/>
              <a:gd name="connsiteX12" fmla="*/ 76355 w 2883318"/>
              <a:gd name="connsiteY12" fmla="*/ 115 h 101598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2883318" h="1015982">
                <a:moveTo>
                  <a:pt x="76355" y="0"/>
                </a:moveTo>
                <a:lnTo>
                  <a:pt x="2872428" y="0"/>
                </a:lnTo>
                <a:lnTo>
                  <a:pt x="2872428" y="115"/>
                </a:lnTo>
                <a:lnTo>
                  <a:pt x="2883318" y="115"/>
                </a:lnTo>
                <a:lnTo>
                  <a:pt x="2883318" y="579012"/>
                </a:lnTo>
                <a:lnTo>
                  <a:pt x="2874479" y="582717"/>
                </a:lnTo>
                <a:cubicBezTo>
                  <a:pt x="2813825" y="608797"/>
                  <a:pt x="2750789" y="636348"/>
                  <a:pt x="2685300" y="664817"/>
                </a:cubicBezTo>
                <a:cubicBezTo>
                  <a:pt x="2444931" y="773342"/>
                  <a:pt x="2167316" y="892352"/>
                  <a:pt x="1875023" y="960118"/>
                </a:cubicBezTo>
                <a:lnTo>
                  <a:pt x="1875023" y="960257"/>
                </a:lnTo>
                <a:cubicBezTo>
                  <a:pt x="1382915" y="1074389"/>
                  <a:pt x="848925" y="1043786"/>
                  <a:pt x="380358" y="575219"/>
                </a:cubicBezTo>
                <a:cubicBezTo>
                  <a:pt x="219349" y="414210"/>
                  <a:pt x="96532" y="233355"/>
                  <a:pt x="14121" y="38781"/>
                </a:cubicBezTo>
                <a:lnTo>
                  <a:pt x="0" y="115"/>
                </a:lnTo>
                <a:lnTo>
                  <a:pt x="76355" y="115"/>
                </a:lnTo>
                <a:close/>
              </a:path>
            </a:pathLst>
          </a:custGeom>
          <a:solidFill>
            <a:srgbClr val="361D5C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IS"/>
          </a:p>
        </p:txBody>
      </p:sp>
      <p:sp>
        <p:nvSpPr>
          <p:cNvPr id="6" name="Picture Placeholder 34">
            <a:extLst>
              <a:ext uri="{FF2B5EF4-FFF2-40B4-BE49-F238E27FC236}">
                <a16:creationId xmlns:a16="http://schemas.microsoft.com/office/drawing/2014/main" id="{59C55BF6-B3C8-3F92-6727-CE2FA5C21889}"/>
              </a:ext>
            </a:extLst>
          </p:cNvPr>
          <p:cNvSpPr>
            <a:spLocks noGrp="1"/>
          </p:cNvSpPr>
          <p:nvPr>
            <p:ph type="pic" sz="quarter" idx="12" hasCustomPrompt="1"/>
          </p:nvPr>
        </p:nvSpPr>
        <p:spPr>
          <a:xfrm>
            <a:off x="6696076" y="1"/>
            <a:ext cx="5495923" cy="5934076"/>
          </a:xfrm>
          <a:custGeom>
            <a:avLst/>
            <a:gdLst>
              <a:gd name="connsiteX0" fmla="*/ 5495922 w 5495923"/>
              <a:gd name="connsiteY0" fmla="*/ 0 h 5934076"/>
              <a:gd name="connsiteX1" fmla="*/ 5495923 w 5495923"/>
              <a:gd name="connsiteY1" fmla="*/ 0 h 5934076"/>
              <a:gd name="connsiteX2" fmla="*/ 5495923 w 5495923"/>
              <a:gd name="connsiteY2" fmla="*/ 111 h 5934076"/>
              <a:gd name="connsiteX3" fmla="*/ 5495922 w 5495923"/>
              <a:gd name="connsiteY3" fmla="*/ 111 h 5934076"/>
              <a:gd name="connsiteX4" fmla="*/ 0 w 5495923"/>
              <a:gd name="connsiteY4" fmla="*/ 0 h 5934076"/>
              <a:gd name="connsiteX5" fmla="*/ 2699849 w 5495923"/>
              <a:gd name="connsiteY5" fmla="*/ 0 h 5934076"/>
              <a:gd name="connsiteX6" fmla="*/ 2699849 w 5495923"/>
              <a:gd name="connsiteY6" fmla="*/ 111 h 5934076"/>
              <a:gd name="connsiteX7" fmla="*/ 2623494 w 5495923"/>
              <a:gd name="connsiteY7" fmla="*/ 111 h 5934076"/>
              <a:gd name="connsiteX8" fmla="*/ 2637615 w 5495923"/>
              <a:gd name="connsiteY8" fmla="*/ 38777 h 5934076"/>
              <a:gd name="connsiteX9" fmla="*/ 3003852 w 5495923"/>
              <a:gd name="connsiteY9" fmla="*/ 575215 h 5934076"/>
              <a:gd name="connsiteX10" fmla="*/ 4498517 w 5495923"/>
              <a:gd name="connsiteY10" fmla="*/ 960253 h 5934076"/>
              <a:gd name="connsiteX11" fmla="*/ 4498517 w 5495923"/>
              <a:gd name="connsiteY11" fmla="*/ 960114 h 5934076"/>
              <a:gd name="connsiteX12" fmla="*/ 4923127 w 5495923"/>
              <a:gd name="connsiteY12" fmla="*/ 827748 h 5934076"/>
              <a:gd name="connsiteX13" fmla="*/ 4933137 w 5495923"/>
              <a:gd name="connsiteY13" fmla="*/ 823692 h 5934076"/>
              <a:gd name="connsiteX14" fmla="*/ 4933151 w 5495923"/>
              <a:gd name="connsiteY14" fmla="*/ 823687 h 5934076"/>
              <a:gd name="connsiteX15" fmla="*/ 5305000 w 5495923"/>
              <a:gd name="connsiteY15" fmla="*/ 666590 h 5934076"/>
              <a:gd name="connsiteX16" fmla="*/ 5487401 w 5495923"/>
              <a:gd name="connsiteY16" fmla="*/ 587431 h 5934076"/>
              <a:gd name="connsiteX17" fmla="*/ 5495923 w 5495923"/>
              <a:gd name="connsiteY17" fmla="*/ 583860 h 5934076"/>
              <a:gd name="connsiteX18" fmla="*/ 5495923 w 5495923"/>
              <a:gd name="connsiteY18" fmla="*/ 5934076 h 5934076"/>
              <a:gd name="connsiteX19" fmla="*/ 916006 w 5495923"/>
              <a:gd name="connsiteY19" fmla="*/ 5934076 h 5934076"/>
              <a:gd name="connsiteX20" fmla="*/ 0 w 5495923"/>
              <a:gd name="connsiteY20" fmla="*/ 5018070 h 593407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5495923" h="5934076">
                <a:moveTo>
                  <a:pt x="5495922" y="0"/>
                </a:moveTo>
                <a:lnTo>
                  <a:pt x="5495923" y="0"/>
                </a:lnTo>
                <a:lnTo>
                  <a:pt x="5495923" y="111"/>
                </a:lnTo>
                <a:lnTo>
                  <a:pt x="5495922" y="111"/>
                </a:lnTo>
                <a:close/>
                <a:moveTo>
                  <a:pt x="0" y="0"/>
                </a:moveTo>
                <a:lnTo>
                  <a:pt x="2699849" y="0"/>
                </a:lnTo>
                <a:lnTo>
                  <a:pt x="2699849" y="111"/>
                </a:lnTo>
                <a:lnTo>
                  <a:pt x="2623494" y="111"/>
                </a:lnTo>
                <a:lnTo>
                  <a:pt x="2637615" y="38777"/>
                </a:lnTo>
                <a:cubicBezTo>
                  <a:pt x="2720026" y="233351"/>
                  <a:pt x="2842843" y="414206"/>
                  <a:pt x="3003852" y="575215"/>
                </a:cubicBezTo>
                <a:cubicBezTo>
                  <a:pt x="3472419" y="1043782"/>
                  <a:pt x="4006409" y="1074385"/>
                  <a:pt x="4498517" y="960253"/>
                </a:cubicBezTo>
                <a:lnTo>
                  <a:pt x="4498517" y="960114"/>
                </a:lnTo>
                <a:cubicBezTo>
                  <a:pt x="4644664" y="926231"/>
                  <a:pt x="4787141" y="879537"/>
                  <a:pt x="4923127" y="827748"/>
                </a:cubicBezTo>
                <a:lnTo>
                  <a:pt x="4933137" y="823692"/>
                </a:lnTo>
                <a:lnTo>
                  <a:pt x="4933151" y="823687"/>
                </a:lnTo>
                <a:cubicBezTo>
                  <a:pt x="5064266" y="773754"/>
                  <a:pt x="5189122" y="718908"/>
                  <a:pt x="5305000" y="666590"/>
                </a:cubicBezTo>
                <a:cubicBezTo>
                  <a:pt x="5368142" y="639141"/>
                  <a:pt x="5428920" y="612577"/>
                  <a:pt x="5487401" y="587431"/>
                </a:cubicBezTo>
                <a:lnTo>
                  <a:pt x="5495923" y="583860"/>
                </a:lnTo>
                <a:lnTo>
                  <a:pt x="5495923" y="5934076"/>
                </a:lnTo>
                <a:lnTo>
                  <a:pt x="916006" y="5934076"/>
                </a:lnTo>
                <a:cubicBezTo>
                  <a:pt x="410110" y="5934076"/>
                  <a:pt x="0" y="5523966"/>
                  <a:pt x="0" y="5018070"/>
                </a:cubicBezTo>
                <a:close/>
              </a:path>
            </a:pathLst>
          </a:custGeom>
        </p:spPr>
        <p:txBody>
          <a:bodyPr wrap="square" anchor="ctr" anchorCtr="0">
            <a:noAutofit/>
          </a:bodyPr>
          <a:lstStyle>
            <a:lvl1pPr>
              <a:defRPr>
                <a:latin typeface="Aptos" panose="020B0004020202020204" pitchFamily="34" charset="0"/>
              </a:defRPr>
            </a:lvl1pPr>
          </a:lstStyle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IS"/>
              <a:t>Click icon or drag and drop picture</a:t>
            </a:r>
          </a:p>
          <a:p>
            <a:endParaRPr lang="en-IS"/>
          </a:p>
        </p:txBody>
      </p:sp>
      <p:sp>
        <p:nvSpPr>
          <p:cNvPr id="43" name="Text Placeholder 41">
            <a:extLst>
              <a:ext uri="{FF2B5EF4-FFF2-40B4-BE49-F238E27FC236}">
                <a16:creationId xmlns:a16="http://schemas.microsoft.com/office/drawing/2014/main" id="{BEA19EE6-9E33-BB81-336C-A2B90220EFE9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40290" y="962526"/>
            <a:ext cx="5953977" cy="5544152"/>
          </a:xfrm>
          <a:prstGeom prst="rect">
            <a:avLst/>
          </a:prstGeom>
        </p:spPr>
        <p:txBody>
          <a:bodyPr/>
          <a:lstStyle>
            <a:lvl1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1pPr>
            <a:lvl2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2pPr>
            <a:lvl3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3pPr>
            <a:lvl4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4pPr>
            <a:lvl5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pic>
        <p:nvPicPr>
          <p:cNvPr id="8" name="Picture 1">
            <a:extLst>
              <a:ext uri="{FF2B5EF4-FFF2-40B4-BE49-F238E27FC236}">
                <a16:creationId xmlns:a16="http://schemas.microsoft.com/office/drawing/2014/main" id="{8D82E018-2C5D-898F-337B-507295238864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/>
        </p:blipFill>
        <p:spPr>
          <a:xfrm>
            <a:off x="10019177" y="115837"/>
            <a:ext cx="1453018" cy="537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1481983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2 imag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4" name="Group 53">
            <a:extLst>
              <a:ext uri="{FF2B5EF4-FFF2-40B4-BE49-F238E27FC236}">
                <a16:creationId xmlns:a16="http://schemas.microsoft.com/office/drawing/2014/main" id="{3F8BEECD-1579-1607-CC11-5426D4431365}"/>
              </a:ext>
            </a:extLst>
          </p:cNvPr>
          <p:cNvGrpSpPr/>
          <p:nvPr userDrawn="1"/>
        </p:nvGrpSpPr>
        <p:grpSpPr>
          <a:xfrm>
            <a:off x="8431331" y="0"/>
            <a:ext cx="3770001" cy="6858000"/>
            <a:chOff x="8422000" y="0"/>
            <a:chExt cx="3770001" cy="6858000"/>
          </a:xfrm>
        </p:grpSpPr>
        <p:sp>
          <p:nvSpPr>
            <p:cNvPr id="49" name="Freeform 48">
              <a:extLst>
                <a:ext uri="{FF2B5EF4-FFF2-40B4-BE49-F238E27FC236}">
                  <a16:creationId xmlns:a16="http://schemas.microsoft.com/office/drawing/2014/main" id="{E00C70B1-BFFA-9408-6C58-2EC3D56CEB87}"/>
                </a:ext>
              </a:extLst>
            </p:cNvPr>
            <p:cNvSpPr/>
            <p:nvPr userDrawn="1"/>
          </p:nvSpPr>
          <p:spPr>
            <a:xfrm>
              <a:off x="9143568" y="0"/>
              <a:ext cx="2602364" cy="6858000"/>
            </a:xfrm>
            <a:custGeom>
              <a:avLst/>
              <a:gdLst>
                <a:gd name="connsiteX0" fmla="*/ 0 w 2602364"/>
                <a:gd name="connsiteY0" fmla="*/ 0 h 6858000"/>
                <a:gd name="connsiteX1" fmla="*/ 824121 w 2602364"/>
                <a:gd name="connsiteY1" fmla="*/ 0 h 6858000"/>
                <a:gd name="connsiteX2" fmla="*/ 869182 w 2602364"/>
                <a:gd name="connsiteY2" fmla="*/ 37248 h 6858000"/>
                <a:gd name="connsiteX3" fmla="*/ 1171916 w 2602364"/>
                <a:gd name="connsiteY3" fmla="*/ 768025 h 6858000"/>
                <a:gd name="connsiteX4" fmla="*/ 1171916 w 2602364"/>
                <a:gd name="connsiteY4" fmla="*/ 4915986 h 6858000"/>
                <a:gd name="connsiteX5" fmla="*/ 2598811 w 2602364"/>
                <a:gd name="connsiteY5" fmla="*/ 6857083 h 6858000"/>
                <a:gd name="connsiteX6" fmla="*/ 2602364 w 2602364"/>
                <a:gd name="connsiteY6" fmla="*/ 6858000 h 6858000"/>
                <a:gd name="connsiteX7" fmla="*/ 1839188 w 2602364"/>
                <a:gd name="connsiteY7" fmla="*/ 6858000 h 6858000"/>
                <a:gd name="connsiteX8" fmla="*/ 1693445 w 2602364"/>
                <a:gd name="connsiteY8" fmla="*/ 6748802 h 6858000"/>
                <a:gd name="connsiteX9" fmla="*/ 829134 w 2602364"/>
                <a:gd name="connsiteY9" fmla="*/ 4916110 h 6858000"/>
                <a:gd name="connsiteX10" fmla="*/ 829134 w 2602364"/>
                <a:gd name="connsiteY10" fmla="*/ 768025 h 6858000"/>
                <a:gd name="connsiteX11" fmla="*/ 139509 w 2602364"/>
                <a:gd name="connsiteY11" fmla="*/ 77458 h 6858000"/>
                <a:gd name="connsiteX12" fmla="*/ 18289 w 2602364"/>
                <a:gd name="connsiteY12" fmla="*/ 27157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602364" h="6858000">
                  <a:moveTo>
                    <a:pt x="0" y="0"/>
                  </a:moveTo>
                  <a:lnTo>
                    <a:pt x="824121" y="0"/>
                  </a:lnTo>
                  <a:lnTo>
                    <a:pt x="869182" y="37248"/>
                  </a:lnTo>
                  <a:cubicBezTo>
                    <a:pt x="1056127" y="224464"/>
                    <a:pt x="1171916" y="482949"/>
                    <a:pt x="1171916" y="768025"/>
                  </a:cubicBezTo>
                  <a:lnTo>
                    <a:pt x="1171916" y="4915986"/>
                  </a:lnTo>
                  <a:cubicBezTo>
                    <a:pt x="1171916" y="5826661"/>
                    <a:pt x="1773027" y="6599343"/>
                    <a:pt x="2598811" y="6857083"/>
                  </a:cubicBezTo>
                  <a:lnTo>
                    <a:pt x="2602364" y="6858000"/>
                  </a:lnTo>
                  <a:lnTo>
                    <a:pt x="1839188" y="6858000"/>
                  </a:lnTo>
                  <a:lnTo>
                    <a:pt x="1693445" y="6748802"/>
                  </a:lnTo>
                  <a:cubicBezTo>
                    <a:pt x="1165920" y="6312689"/>
                    <a:pt x="829134" y="5653065"/>
                    <a:pt x="829134" y="4916110"/>
                  </a:cubicBezTo>
                  <a:lnTo>
                    <a:pt x="829134" y="768025"/>
                  </a:lnTo>
                  <a:cubicBezTo>
                    <a:pt x="829134" y="387184"/>
                    <a:pt x="519707" y="77458"/>
                    <a:pt x="139509" y="77458"/>
                  </a:cubicBezTo>
                  <a:cubicBezTo>
                    <a:pt x="92184" y="77458"/>
                    <a:pt x="49321" y="58231"/>
                    <a:pt x="18289" y="27157"/>
                  </a:cubicBezTo>
                  <a:close/>
                </a:path>
              </a:pathLst>
            </a:custGeom>
            <a:solidFill>
              <a:srgbClr val="D14B74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53" name="Freeform 52">
              <a:extLst>
                <a:ext uri="{FF2B5EF4-FFF2-40B4-BE49-F238E27FC236}">
                  <a16:creationId xmlns:a16="http://schemas.microsoft.com/office/drawing/2014/main" id="{6709002E-045D-658C-925C-EBC9588FFCDB}"/>
                </a:ext>
              </a:extLst>
            </p:cNvPr>
            <p:cNvSpPr/>
            <p:nvPr userDrawn="1"/>
          </p:nvSpPr>
          <p:spPr>
            <a:xfrm>
              <a:off x="11085852" y="1213571"/>
              <a:ext cx="1106148" cy="4988400"/>
            </a:xfrm>
            <a:custGeom>
              <a:avLst/>
              <a:gdLst>
                <a:gd name="connsiteX0" fmla="*/ 0 w 1106148"/>
                <a:gd name="connsiteY0" fmla="*/ 0 h 4988400"/>
                <a:gd name="connsiteX1" fmla="*/ 329982 w 1106148"/>
                <a:gd name="connsiteY1" fmla="*/ 0 h 4988400"/>
                <a:gd name="connsiteX2" fmla="*/ 1100655 w 1106148"/>
                <a:gd name="connsiteY2" fmla="*/ 410527 h 4988400"/>
                <a:gd name="connsiteX3" fmla="*/ 1106148 w 1106148"/>
                <a:gd name="connsiteY3" fmla="*/ 419577 h 4988400"/>
                <a:gd name="connsiteX4" fmla="*/ 1106148 w 1106148"/>
                <a:gd name="connsiteY4" fmla="*/ 4988400 h 4988400"/>
                <a:gd name="connsiteX5" fmla="*/ 929512 w 1106148"/>
                <a:gd name="connsiteY5" fmla="*/ 4988400 h 4988400"/>
                <a:gd name="connsiteX6" fmla="*/ 0 w 1106148"/>
                <a:gd name="connsiteY6" fmla="*/ 4057620 h 4988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06148" h="4988400">
                  <a:moveTo>
                    <a:pt x="0" y="0"/>
                  </a:moveTo>
                  <a:lnTo>
                    <a:pt x="329982" y="0"/>
                  </a:lnTo>
                  <a:cubicBezTo>
                    <a:pt x="650610" y="0"/>
                    <a:pt x="933543" y="162921"/>
                    <a:pt x="1100655" y="410527"/>
                  </a:cubicBezTo>
                  <a:lnTo>
                    <a:pt x="1106148" y="419577"/>
                  </a:lnTo>
                  <a:lnTo>
                    <a:pt x="1106148" y="4988400"/>
                  </a:lnTo>
                  <a:lnTo>
                    <a:pt x="929512" y="4988400"/>
                  </a:lnTo>
                  <a:cubicBezTo>
                    <a:pt x="416508" y="4988400"/>
                    <a:pt x="0" y="4571324"/>
                    <a:pt x="0" y="4057620"/>
                  </a:cubicBezTo>
                  <a:close/>
                </a:path>
              </a:pathLst>
            </a:custGeom>
            <a:solidFill>
              <a:srgbClr val="00BCB5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51" name="Freeform 50">
              <a:extLst>
                <a:ext uri="{FF2B5EF4-FFF2-40B4-BE49-F238E27FC236}">
                  <a16:creationId xmlns:a16="http://schemas.microsoft.com/office/drawing/2014/main" id="{41407B18-1C7D-E8EC-E436-ADE99D0A5D5E}"/>
                </a:ext>
              </a:extLst>
            </p:cNvPr>
            <p:cNvSpPr/>
            <p:nvPr userDrawn="1"/>
          </p:nvSpPr>
          <p:spPr>
            <a:xfrm>
              <a:off x="8422000" y="1213572"/>
              <a:ext cx="3770001" cy="3158515"/>
            </a:xfrm>
            <a:custGeom>
              <a:avLst/>
              <a:gdLst>
                <a:gd name="connsiteX0" fmla="*/ 2663853 w 3770001"/>
                <a:gd name="connsiteY0" fmla="*/ 0 h 3158515"/>
                <a:gd name="connsiteX1" fmla="*/ 2663853 w 3770001"/>
                <a:gd name="connsiteY1" fmla="*/ 1662882 h 3158515"/>
                <a:gd name="connsiteX2" fmla="*/ 3770001 w 3770001"/>
                <a:gd name="connsiteY2" fmla="*/ 1662882 h 3158515"/>
                <a:gd name="connsiteX3" fmla="*/ 3770001 w 3770001"/>
                <a:gd name="connsiteY3" fmla="*/ 3158515 h 3158515"/>
                <a:gd name="connsiteX4" fmla="*/ 2663853 w 3770001"/>
                <a:gd name="connsiteY4" fmla="*/ 3158515 h 3158515"/>
                <a:gd name="connsiteX5" fmla="*/ 2663853 w 3770001"/>
                <a:gd name="connsiteY5" fmla="*/ 3158391 h 3158515"/>
                <a:gd name="connsiteX6" fmla="*/ 724458 w 3770001"/>
                <a:gd name="connsiteY6" fmla="*/ 3158391 h 3158515"/>
                <a:gd name="connsiteX7" fmla="*/ 0 w 3770001"/>
                <a:gd name="connsiteY7" fmla="*/ 2432945 h 3158515"/>
                <a:gd name="connsiteX8" fmla="*/ 0 w 3770001"/>
                <a:gd name="connsiteY8" fmla="*/ 1662882 h 3158515"/>
                <a:gd name="connsiteX9" fmla="*/ 780214 w 3770001"/>
                <a:gd name="connsiteY9" fmla="*/ 1662882 h 3158515"/>
                <a:gd name="connsiteX10" fmla="*/ 780214 w 3770001"/>
                <a:gd name="connsiteY10" fmla="*/ 412886 h 31585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770001" h="3158515">
                  <a:moveTo>
                    <a:pt x="2663853" y="0"/>
                  </a:moveTo>
                  <a:lnTo>
                    <a:pt x="2663853" y="1662882"/>
                  </a:lnTo>
                  <a:lnTo>
                    <a:pt x="3770001" y="1662882"/>
                  </a:lnTo>
                  <a:lnTo>
                    <a:pt x="3770001" y="3158515"/>
                  </a:lnTo>
                  <a:lnTo>
                    <a:pt x="2663853" y="3158515"/>
                  </a:lnTo>
                  <a:lnTo>
                    <a:pt x="2663853" y="3158391"/>
                  </a:lnTo>
                  <a:lnTo>
                    <a:pt x="724458" y="3158391"/>
                  </a:lnTo>
                  <a:cubicBezTo>
                    <a:pt x="324320" y="3158391"/>
                    <a:pt x="0" y="2833629"/>
                    <a:pt x="0" y="2432945"/>
                  </a:cubicBezTo>
                  <a:lnTo>
                    <a:pt x="0" y="1662882"/>
                  </a:lnTo>
                  <a:lnTo>
                    <a:pt x="780214" y="1662882"/>
                  </a:lnTo>
                  <a:lnTo>
                    <a:pt x="780214" y="412886"/>
                  </a:lnTo>
                  <a:close/>
                </a:path>
              </a:pathLst>
            </a:custGeom>
            <a:solidFill>
              <a:srgbClr val="00706E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7" name="Graphic 7">
            <a:extLst>
              <a:ext uri="{FF2B5EF4-FFF2-40B4-BE49-F238E27FC236}">
                <a16:creationId xmlns:a16="http://schemas.microsoft.com/office/drawing/2014/main" id="{BFBF9D6C-A74D-25E9-81DD-F27E7B5C85C8}"/>
              </a:ext>
            </a:extLst>
          </p:cNvPr>
          <p:cNvSpPr/>
          <p:nvPr userDrawn="1"/>
        </p:nvSpPr>
        <p:spPr>
          <a:xfrm>
            <a:off x="7669379" y="851327"/>
            <a:ext cx="4091805" cy="2798716"/>
          </a:xfrm>
          <a:custGeom>
            <a:avLst/>
            <a:gdLst>
              <a:gd name="connsiteX0" fmla="*/ 7526986 w 7768614"/>
              <a:gd name="connsiteY0" fmla="*/ 0 h 5313583"/>
              <a:gd name="connsiteX1" fmla="*/ 7768615 w 7768614"/>
              <a:gd name="connsiteY1" fmla="*/ 241757 h 5313583"/>
              <a:gd name="connsiteX2" fmla="*/ 7768615 w 7768614"/>
              <a:gd name="connsiteY2" fmla="*/ 5071827 h 5313583"/>
              <a:gd name="connsiteX3" fmla="*/ 7526986 w 7768614"/>
              <a:gd name="connsiteY3" fmla="*/ 5313584 h 5313583"/>
              <a:gd name="connsiteX4" fmla="*/ 241629 w 7768614"/>
              <a:gd name="connsiteY4" fmla="*/ 5313584 h 5313583"/>
              <a:gd name="connsiteX5" fmla="*/ 0 w 7768614"/>
              <a:gd name="connsiteY5" fmla="*/ 5071827 h 5313583"/>
              <a:gd name="connsiteX6" fmla="*/ 0 w 7768614"/>
              <a:gd name="connsiteY6" fmla="*/ 241757 h 5313583"/>
              <a:gd name="connsiteX7" fmla="*/ 241629 w 7768614"/>
              <a:gd name="connsiteY7" fmla="*/ 0 h 531358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768614" h="5313583">
                <a:moveTo>
                  <a:pt x="7526986" y="0"/>
                </a:moveTo>
                <a:cubicBezTo>
                  <a:pt x="7660434" y="0"/>
                  <a:pt x="7768615" y="108238"/>
                  <a:pt x="7768615" y="241757"/>
                </a:cubicBezTo>
                <a:lnTo>
                  <a:pt x="7768615" y="5071827"/>
                </a:lnTo>
                <a:cubicBezTo>
                  <a:pt x="7768615" y="5205345"/>
                  <a:pt x="7660434" y="5313584"/>
                  <a:pt x="7526986" y="5313584"/>
                </a:cubicBezTo>
                <a:lnTo>
                  <a:pt x="241629" y="5313584"/>
                </a:lnTo>
                <a:cubicBezTo>
                  <a:pt x="108181" y="5313584"/>
                  <a:pt x="0" y="5205345"/>
                  <a:pt x="0" y="5071827"/>
                </a:cubicBezTo>
                <a:lnTo>
                  <a:pt x="0" y="241757"/>
                </a:lnTo>
                <a:cubicBezTo>
                  <a:pt x="0" y="108238"/>
                  <a:pt x="108181" y="0"/>
                  <a:pt x="241629" y="0"/>
                </a:cubicBezTo>
                <a:close/>
              </a:path>
            </a:pathLst>
          </a:custGeom>
          <a:solidFill>
            <a:srgbClr val="F5F6F8"/>
          </a:solidFill>
          <a:ln w="12700" cap="flat">
            <a:noFill/>
            <a:prstDash val="solid"/>
            <a:miter/>
          </a:ln>
          <a:effectLst>
            <a:outerShdw blurRad="165100" dist="127000" dir="5400000" algn="ctr" rotWithShape="0">
              <a:srgbClr val="000000">
                <a:alpha val="14509"/>
              </a:srgbClr>
            </a:outerShdw>
          </a:effectLst>
        </p:spPr>
        <p:txBody>
          <a:bodyPr rtlCol="0" anchor="ctr"/>
          <a:lstStyle/>
          <a:p>
            <a:endParaRPr lang="en-IS"/>
          </a:p>
        </p:txBody>
      </p:sp>
      <p:sp>
        <p:nvSpPr>
          <p:cNvPr id="16" name="Picture Placeholder 15">
            <a:extLst>
              <a:ext uri="{FF2B5EF4-FFF2-40B4-BE49-F238E27FC236}">
                <a16:creationId xmlns:a16="http://schemas.microsoft.com/office/drawing/2014/main" id="{15A3BAAC-C17F-4E41-553B-78E0ED1FE0BD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7716274" y="894421"/>
            <a:ext cx="3998015" cy="2712528"/>
          </a:xfrm>
          <a:custGeom>
            <a:avLst/>
            <a:gdLst>
              <a:gd name="connsiteX0" fmla="*/ 158674 w 7481077"/>
              <a:gd name="connsiteY0" fmla="*/ 0 h 5149949"/>
              <a:gd name="connsiteX1" fmla="*/ 7322403 w 7481077"/>
              <a:gd name="connsiteY1" fmla="*/ 0 h 5149949"/>
              <a:gd name="connsiteX2" fmla="*/ 7481077 w 7481077"/>
              <a:gd name="connsiteY2" fmla="*/ 161233 h 5149949"/>
              <a:gd name="connsiteX3" fmla="*/ 7481077 w 7481077"/>
              <a:gd name="connsiteY3" fmla="*/ 4988716 h 5149949"/>
              <a:gd name="connsiteX4" fmla="*/ 7322403 w 7481077"/>
              <a:gd name="connsiteY4" fmla="*/ 5149949 h 5149949"/>
              <a:gd name="connsiteX5" fmla="*/ 158674 w 7481077"/>
              <a:gd name="connsiteY5" fmla="*/ 5149949 h 5149949"/>
              <a:gd name="connsiteX6" fmla="*/ 0 w 7481077"/>
              <a:gd name="connsiteY6" fmla="*/ 4988716 h 5149949"/>
              <a:gd name="connsiteX7" fmla="*/ 0 w 7481077"/>
              <a:gd name="connsiteY7" fmla="*/ 161233 h 5149949"/>
              <a:gd name="connsiteX8" fmla="*/ 158674 w 7481077"/>
              <a:gd name="connsiteY8" fmla="*/ 0 h 51499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481077" h="5149949">
                <a:moveTo>
                  <a:pt x="158674" y="0"/>
                </a:moveTo>
                <a:lnTo>
                  <a:pt x="7322403" y="0"/>
                </a:lnTo>
                <a:cubicBezTo>
                  <a:pt x="7410037" y="0"/>
                  <a:pt x="7481077" y="72187"/>
                  <a:pt x="7481077" y="161233"/>
                </a:cubicBezTo>
                <a:lnTo>
                  <a:pt x="7481077" y="4988716"/>
                </a:lnTo>
                <a:cubicBezTo>
                  <a:pt x="7481077" y="5077763"/>
                  <a:pt x="7410037" y="5149949"/>
                  <a:pt x="7322403" y="5149949"/>
                </a:cubicBezTo>
                <a:lnTo>
                  <a:pt x="158674" y="5149949"/>
                </a:lnTo>
                <a:cubicBezTo>
                  <a:pt x="71041" y="5149949"/>
                  <a:pt x="0" y="5077763"/>
                  <a:pt x="0" y="4988716"/>
                </a:cubicBezTo>
                <a:lnTo>
                  <a:pt x="0" y="161233"/>
                </a:lnTo>
                <a:cubicBezTo>
                  <a:pt x="0" y="72187"/>
                  <a:pt x="71041" y="0"/>
                  <a:pt x="158674" y="0"/>
                </a:cubicBezTo>
                <a:close/>
              </a:path>
            </a:pathLst>
          </a:custGeom>
        </p:spPr>
        <p:txBody>
          <a:bodyPr wrap="square">
            <a:noAutofit/>
          </a:bodyPr>
          <a:lstStyle>
            <a:lvl1pPr>
              <a:defRPr>
                <a:latin typeface="Aptos" panose="020B0004020202020204" pitchFamily="34" charset="0"/>
              </a:defRPr>
            </a:lvl1pPr>
          </a:lstStyle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IS"/>
              <a:t>Click icon or drag and drop picture</a:t>
            </a:r>
          </a:p>
          <a:p>
            <a:endParaRPr lang="en-IS"/>
          </a:p>
        </p:txBody>
      </p:sp>
      <p:sp>
        <p:nvSpPr>
          <p:cNvPr id="2" name="Graphic 7">
            <a:extLst>
              <a:ext uri="{FF2B5EF4-FFF2-40B4-BE49-F238E27FC236}">
                <a16:creationId xmlns:a16="http://schemas.microsoft.com/office/drawing/2014/main" id="{C3D85307-B89F-AC8A-7A39-88E45BF52DFF}"/>
              </a:ext>
            </a:extLst>
          </p:cNvPr>
          <p:cNvSpPr/>
          <p:nvPr userDrawn="1"/>
        </p:nvSpPr>
        <p:spPr>
          <a:xfrm>
            <a:off x="7669379" y="3854663"/>
            <a:ext cx="4091805" cy="2798716"/>
          </a:xfrm>
          <a:custGeom>
            <a:avLst/>
            <a:gdLst>
              <a:gd name="connsiteX0" fmla="*/ 7526986 w 7768614"/>
              <a:gd name="connsiteY0" fmla="*/ 0 h 5313583"/>
              <a:gd name="connsiteX1" fmla="*/ 7768615 w 7768614"/>
              <a:gd name="connsiteY1" fmla="*/ 241757 h 5313583"/>
              <a:gd name="connsiteX2" fmla="*/ 7768615 w 7768614"/>
              <a:gd name="connsiteY2" fmla="*/ 5071827 h 5313583"/>
              <a:gd name="connsiteX3" fmla="*/ 7526986 w 7768614"/>
              <a:gd name="connsiteY3" fmla="*/ 5313584 h 5313583"/>
              <a:gd name="connsiteX4" fmla="*/ 241629 w 7768614"/>
              <a:gd name="connsiteY4" fmla="*/ 5313584 h 5313583"/>
              <a:gd name="connsiteX5" fmla="*/ 0 w 7768614"/>
              <a:gd name="connsiteY5" fmla="*/ 5071827 h 5313583"/>
              <a:gd name="connsiteX6" fmla="*/ 0 w 7768614"/>
              <a:gd name="connsiteY6" fmla="*/ 241757 h 5313583"/>
              <a:gd name="connsiteX7" fmla="*/ 241629 w 7768614"/>
              <a:gd name="connsiteY7" fmla="*/ 0 h 531358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768614" h="5313583">
                <a:moveTo>
                  <a:pt x="7526986" y="0"/>
                </a:moveTo>
                <a:cubicBezTo>
                  <a:pt x="7660434" y="0"/>
                  <a:pt x="7768615" y="108238"/>
                  <a:pt x="7768615" y="241757"/>
                </a:cubicBezTo>
                <a:lnTo>
                  <a:pt x="7768615" y="5071827"/>
                </a:lnTo>
                <a:cubicBezTo>
                  <a:pt x="7768615" y="5205345"/>
                  <a:pt x="7660434" y="5313584"/>
                  <a:pt x="7526986" y="5313584"/>
                </a:cubicBezTo>
                <a:lnTo>
                  <a:pt x="241629" y="5313584"/>
                </a:lnTo>
                <a:cubicBezTo>
                  <a:pt x="108181" y="5313584"/>
                  <a:pt x="0" y="5205345"/>
                  <a:pt x="0" y="5071827"/>
                </a:cubicBezTo>
                <a:lnTo>
                  <a:pt x="0" y="241757"/>
                </a:lnTo>
                <a:cubicBezTo>
                  <a:pt x="0" y="108238"/>
                  <a:pt x="108181" y="0"/>
                  <a:pt x="241629" y="0"/>
                </a:cubicBezTo>
                <a:close/>
              </a:path>
            </a:pathLst>
          </a:custGeom>
          <a:solidFill>
            <a:srgbClr val="F5F6F8"/>
          </a:solidFill>
          <a:ln w="12700" cap="flat">
            <a:noFill/>
            <a:prstDash val="solid"/>
            <a:miter/>
          </a:ln>
          <a:effectLst>
            <a:outerShdw blurRad="165100" dist="127000" dir="5400000" algn="ctr" rotWithShape="0">
              <a:srgbClr val="000000">
                <a:alpha val="14509"/>
              </a:srgbClr>
            </a:outerShdw>
          </a:effectLst>
        </p:spPr>
        <p:txBody>
          <a:bodyPr rtlCol="0" anchor="ctr"/>
          <a:lstStyle/>
          <a:p>
            <a:endParaRPr lang="en-IS"/>
          </a:p>
        </p:txBody>
      </p:sp>
      <p:sp>
        <p:nvSpPr>
          <p:cNvPr id="3" name="Picture Placeholder 15">
            <a:extLst>
              <a:ext uri="{FF2B5EF4-FFF2-40B4-BE49-F238E27FC236}">
                <a16:creationId xmlns:a16="http://schemas.microsoft.com/office/drawing/2014/main" id="{50CED50D-83F2-8E2F-E182-75032A832203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7716869" y="3897210"/>
            <a:ext cx="3998015" cy="2712528"/>
          </a:xfrm>
          <a:custGeom>
            <a:avLst/>
            <a:gdLst>
              <a:gd name="connsiteX0" fmla="*/ 158674 w 7481077"/>
              <a:gd name="connsiteY0" fmla="*/ 0 h 5149949"/>
              <a:gd name="connsiteX1" fmla="*/ 7322403 w 7481077"/>
              <a:gd name="connsiteY1" fmla="*/ 0 h 5149949"/>
              <a:gd name="connsiteX2" fmla="*/ 7481077 w 7481077"/>
              <a:gd name="connsiteY2" fmla="*/ 161233 h 5149949"/>
              <a:gd name="connsiteX3" fmla="*/ 7481077 w 7481077"/>
              <a:gd name="connsiteY3" fmla="*/ 4988716 h 5149949"/>
              <a:gd name="connsiteX4" fmla="*/ 7322403 w 7481077"/>
              <a:gd name="connsiteY4" fmla="*/ 5149949 h 5149949"/>
              <a:gd name="connsiteX5" fmla="*/ 158674 w 7481077"/>
              <a:gd name="connsiteY5" fmla="*/ 5149949 h 5149949"/>
              <a:gd name="connsiteX6" fmla="*/ 0 w 7481077"/>
              <a:gd name="connsiteY6" fmla="*/ 4988716 h 5149949"/>
              <a:gd name="connsiteX7" fmla="*/ 0 w 7481077"/>
              <a:gd name="connsiteY7" fmla="*/ 161233 h 5149949"/>
              <a:gd name="connsiteX8" fmla="*/ 158674 w 7481077"/>
              <a:gd name="connsiteY8" fmla="*/ 0 h 51499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481077" h="5149949">
                <a:moveTo>
                  <a:pt x="158674" y="0"/>
                </a:moveTo>
                <a:lnTo>
                  <a:pt x="7322403" y="0"/>
                </a:lnTo>
                <a:cubicBezTo>
                  <a:pt x="7410037" y="0"/>
                  <a:pt x="7481077" y="72187"/>
                  <a:pt x="7481077" y="161233"/>
                </a:cubicBezTo>
                <a:lnTo>
                  <a:pt x="7481077" y="4988716"/>
                </a:lnTo>
                <a:cubicBezTo>
                  <a:pt x="7481077" y="5077763"/>
                  <a:pt x="7410037" y="5149949"/>
                  <a:pt x="7322403" y="5149949"/>
                </a:cubicBezTo>
                <a:lnTo>
                  <a:pt x="158674" y="5149949"/>
                </a:lnTo>
                <a:cubicBezTo>
                  <a:pt x="71041" y="5149949"/>
                  <a:pt x="0" y="5077763"/>
                  <a:pt x="0" y="4988716"/>
                </a:cubicBezTo>
                <a:lnTo>
                  <a:pt x="0" y="161233"/>
                </a:lnTo>
                <a:cubicBezTo>
                  <a:pt x="0" y="72187"/>
                  <a:pt x="71041" y="0"/>
                  <a:pt x="158674" y="0"/>
                </a:cubicBezTo>
                <a:close/>
              </a:path>
            </a:pathLst>
          </a:custGeom>
        </p:spPr>
        <p:txBody>
          <a:bodyPr wrap="square">
            <a:noAutofit/>
          </a:bodyPr>
          <a:lstStyle>
            <a:lvl1pPr>
              <a:defRPr>
                <a:latin typeface="Aptos" panose="020B0004020202020204" pitchFamily="34" charset="0"/>
              </a:defRPr>
            </a:lvl1pPr>
          </a:lstStyle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IS"/>
              <a:t>Click icon or drag and drop picture</a:t>
            </a:r>
          </a:p>
          <a:p>
            <a:endParaRPr lang="en-IS"/>
          </a:p>
        </p:txBody>
      </p:sp>
      <p:sp>
        <p:nvSpPr>
          <p:cNvPr id="4" name="Title Placeholder 12">
            <a:extLst>
              <a:ext uri="{FF2B5EF4-FFF2-40B4-BE49-F238E27FC236}">
                <a16:creationId xmlns:a16="http://schemas.microsoft.com/office/drawing/2014/main" id="{2ABB175A-7B59-DD0C-5DD5-D0263A726498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40292" y="212186"/>
            <a:ext cx="9299364" cy="588637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Autofit/>
          </a:bodyPr>
          <a:lstStyle>
            <a:lvl1pPr>
              <a:defRPr sz="4000" b="1" i="0">
                <a:solidFill>
                  <a:schemeClr val="bg1"/>
                </a:solidFill>
                <a:latin typeface="Aptos ExtraBold" panose="020B0004020202020204" pitchFamily="34" charset="0"/>
                <a:cs typeface="Segoe UI" panose="020B0502040204020203" pitchFamily="34" charset="0"/>
              </a:defRPr>
            </a:lvl1pPr>
          </a:lstStyle>
          <a:p>
            <a:r>
              <a:rPr lang="en-GB"/>
              <a:t>Insert slide title</a:t>
            </a:r>
            <a:endParaRPr lang="en-IS"/>
          </a:p>
        </p:txBody>
      </p:sp>
      <p:sp>
        <p:nvSpPr>
          <p:cNvPr id="55" name="Text Placeholder 41">
            <a:extLst>
              <a:ext uri="{FF2B5EF4-FFF2-40B4-BE49-F238E27FC236}">
                <a16:creationId xmlns:a16="http://schemas.microsoft.com/office/drawing/2014/main" id="{0EFE012E-5265-5F5B-0822-05E4CCAE0E65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340291" y="962526"/>
            <a:ext cx="7042286" cy="5544152"/>
          </a:xfrm>
          <a:prstGeom prst="rect">
            <a:avLst/>
          </a:prstGeom>
        </p:spPr>
        <p:txBody>
          <a:bodyPr/>
          <a:lstStyle>
            <a:lvl1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1pPr>
            <a:lvl2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2pPr>
            <a:lvl3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3pPr>
            <a:lvl4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4pPr>
            <a:lvl5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pic>
        <p:nvPicPr>
          <p:cNvPr id="6" name="Picture 1">
            <a:extLst>
              <a:ext uri="{FF2B5EF4-FFF2-40B4-BE49-F238E27FC236}">
                <a16:creationId xmlns:a16="http://schemas.microsoft.com/office/drawing/2014/main" id="{D45ED864-6480-0F9F-BB06-55F43DA497F8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/>
        </p:blipFill>
        <p:spPr>
          <a:xfrm>
            <a:off x="10476292" y="215251"/>
            <a:ext cx="1453018" cy="537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384644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Empt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48549794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Emtpy with log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1">
            <a:extLst>
              <a:ext uri="{FF2B5EF4-FFF2-40B4-BE49-F238E27FC236}">
                <a16:creationId xmlns:a16="http://schemas.microsoft.com/office/drawing/2014/main" id="{B1ECC48A-A0D5-D623-3BF2-C8DDB6B164FA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/>
        </p:blipFill>
        <p:spPr>
          <a:xfrm>
            <a:off x="10476292" y="215251"/>
            <a:ext cx="1453018" cy="537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56907694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Fullscreen ima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23276AE-4F18-3ADD-D988-CC207B4C67F7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>
            <a:lvl1pPr>
              <a:defRPr>
                <a:latin typeface="Aptos" panose="020B0004020202020204" pitchFamily="34" charset="0"/>
              </a:defRPr>
            </a:lvl1pPr>
          </a:lstStyle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IS"/>
              <a:t>Click icon or drag and drop picture</a:t>
            </a:r>
          </a:p>
          <a:p>
            <a:endParaRPr lang="en-IS"/>
          </a:p>
          <a:p>
            <a:endParaRPr lang="en-IS"/>
          </a:p>
        </p:txBody>
      </p:sp>
    </p:spTree>
    <p:extLst>
      <p:ext uri="{BB962C8B-B14F-4D97-AF65-F5344CB8AC3E}">
        <p14:creationId xmlns:p14="http://schemas.microsoft.com/office/powerpoint/2010/main" val="2463097808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2">
            <a:extLst>
              <a:ext uri="{FF2B5EF4-FFF2-40B4-BE49-F238E27FC236}">
                <a16:creationId xmlns:a16="http://schemas.microsoft.com/office/drawing/2014/main" id="{4DDED34D-8DEE-FD5B-E396-0B78DEF059A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40291" y="212186"/>
            <a:ext cx="9983029" cy="588637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/>
          </a:bodyPr>
          <a:lstStyle>
            <a:lvl1pPr>
              <a:defRPr b="0" i="0">
                <a:solidFill>
                  <a:srgbClr val="361D5C"/>
                </a:solidFill>
                <a:latin typeface="Aptos ExtraBold" panose="020B0004020202020204" pitchFamily="34" charset="0"/>
              </a:defRPr>
            </a:lvl1pPr>
          </a:lstStyle>
          <a:p>
            <a:r>
              <a:rPr lang="en-GB"/>
              <a:t>Insert slide title</a:t>
            </a:r>
            <a:endParaRPr lang="en-IS"/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641C3EF6-4EB6-0621-1F71-CD8A930DEB08}"/>
              </a:ext>
            </a:extLst>
          </p:cNvPr>
          <p:cNvGrpSpPr/>
          <p:nvPr userDrawn="1"/>
        </p:nvGrpSpPr>
        <p:grpSpPr>
          <a:xfrm>
            <a:off x="10223653" y="3709107"/>
            <a:ext cx="1968347" cy="3148894"/>
            <a:chOff x="10223653" y="3709107"/>
            <a:chExt cx="1968347" cy="3148894"/>
          </a:xfrm>
        </p:grpSpPr>
        <p:sp>
          <p:nvSpPr>
            <p:cNvPr id="7" name="Freeform 6">
              <a:extLst>
                <a:ext uri="{FF2B5EF4-FFF2-40B4-BE49-F238E27FC236}">
                  <a16:creationId xmlns:a16="http://schemas.microsoft.com/office/drawing/2014/main" id="{08594F84-DD18-116A-EBF6-7B4564D4F7FA}"/>
                </a:ext>
              </a:extLst>
            </p:cNvPr>
            <p:cNvSpPr/>
            <p:nvPr/>
          </p:nvSpPr>
          <p:spPr>
            <a:xfrm>
              <a:off x="10223653" y="6366827"/>
              <a:ext cx="1125139" cy="491173"/>
            </a:xfrm>
            <a:custGeom>
              <a:avLst/>
              <a:gdLst>
                <a:gd name="connsiteX0" fmla="*/ 562569 w 1125139"/>
                <a:gd name="connsiteY0" fmla="*/ 0 h 491173"/>
                <a:gd name="connsiteX1" fmla="*/ 1121653 w 1125139"/>
                <a:gd name="connsiteY1" fmla="*/ 456526 h 491173"/>
                <a:gd name="connsiteX2" fmla="*/ 1125139 w 1125139"/>
                <a:gd name="connsiteY2" fmla="*/ 491173 h 491173"/>
                <a:gd name="connsiteX3" fmla="*/ 0 w 1125139"/>
                <a:gd name="connsiteY3" fmla="*/ 491173 h 491173"/>
                <a:gd name="connsiteX4" fmla="*/ 3486 w 1125139"/>
                <a:gd name="connsiteY4" fmla="*/ 456526 h 491173"/>
                <a:gd name="connsiteX5" fmla="*/ 562569 w 1125139"/>
                <a:gd name="connsiteY5" fmla="*/ 0 h 4911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25139" h="491173">
                  <a:moveTo>
                    <a:pt x="562569" y="0"/>
                  </a:moveTo>
                  <a:cubicBezTo>
                    <a:pt x="838349" y="0"/>
                    <a:pt x="1068439" y="195987"/>
                    <a:pt x="1121653" y="456526"/>
                  </a:cubicBezTo>
                  <a:lnTo>
                    <a:pt x="1125139" y="491173"/>
                  </a:lnTo>
                  <a:lnTo>
                    <a:pt x="0" y="491173"/>
                  </a:lnTo>
                  <a:lnTo>
                    <a:pt x="3486" y="456526"/>
                  </a:lnTo>
                  <a:cubicBezTo>
                    <a:pt x="56700" y="195987"/>
                    <a:pt x="286790" y="0"/>
                    <a:pt x="562569" y="0"/>
                  </a:cubicBezTo>
                  <a:close/>
                </a:path>
              </a:pathLst>
            </a:custGeom>
            <a:solidFill>
              <a:srgbClr val="351C5C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S"/>
            </a:p>
          </p:txBody>
        </p:sp>
        <p:sp>
          <p:nvSpPr>
            <p:cNvPr id="8" name="Freeform 7">
              <a:extLst>
                <a:ext uri="{FF2B5EF4-FFF2-40B4-BE49-F238E27FC236}">
                  <a16:creationId xmlns:a16="http://schemas.microsoft.com/office/drawing/2014/main" id="{A8C38A67-D69D-4C87-820E-BD5745EBDD25}"/>
                </a:ext>
              </a:extLst>
            </p:cNvPr>
            <p:cNvSpPr/>
            <p:nvPr/>
          </p:nvSpPr>
          <p:spPr>
            <a:xfrm>
              <a:off x="11283150" y="3709107"/>
              <a:ext cx="908850" cy="2882384"/>
            </a:xfrm>
            <a:custGeom>
              <a:avLst/>
              <a:gdLst>
                <a:gd name="connsiteX0" fmla="*/ 908850 w 908850"/>
                <a:gd name="connsiteY0" fmla="*/ 0 h 2882384"/>
                <a:gd name="connsiteX1" fmla="*/ 908850 w 908850"/>
                <a:gd name="connsiteY1" fmla="*/ 2005800 h 2882384"/>
                <a:gd name="connsiteX2" fmla="*/ 843657 w 908850"/>
                <a:gd name="connsiteY2" fmla="*/ 2076911 h 2882384"/>
                <a:gd name="connsiteX3" fmla="*/ 536616 w 908850"/>
                <a:gd name="connsiteY3" fmla="*/ 2882384 h 2882384"/>
                <a:gd name="connsiteX4" fmla="*/ 337158 w 908850"/>
                <a:gd name="connsiteY4" fmla="*/ 2318567 h 2882384"/>
                <a:gd name="connsiteX5" fmla="*/ 358961 w 908850"/>
                <a:gd name="connsiteY5" fmla="*/ 346511 h 2882384"/>
                <a:gd name="connsiteX6" fmla="*/ 692849 w 908850"/>
                <a:gd name="connsiteY6" fmla="*/ 94035 h 2882384"/>
                <a:gd name="connsiteX7" fmla="*/ 799464 w 908850"/>
                <a:gd name="connsiteY7" fmla="*/ 41878 h 28823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908850" h="2882384">
                  <a:moveTo>
                    <a:pt x="908850" y="0"/>
                  </a:moveTo>
                  <a:lnTo>
                    <a:pt x="908850" y="2005800"/>
                  </a:lnTo>
                  <a:lnTo>
                    <a:pt x="843657" y="2076911"/>
                  </a:lnTo>
                  <a:cubicBezTo>
                    <a:pt x="628281" y="2333746"/>
                    <a:pt x="535064" y="2608405"/>
                    <a:pt x="536616" y="2882384"/>
                  </a:cubicBezTo>
                  <a:cubicBezTo>
                    <a:pt x="525905" y="2744081"/>
                    <a:pt x="450673" y="2564376"/>
                    <a:pt x="337158" y="2318567"/>
                  </a:cubicBezTo>
                  <a:cubicBezTo>
                    <a:pt x="65953" y="1708777"/>
                    <a:pt x="-271928" y="978590"/>
                    <a:pt x="358961" y="346511"/>
                  </a:cubicBezTo>
                  <a:cubicBezTo>
                    <a:pt x="462271" y="243006"/>
                    <a:pt x="574454" y="158297"/>
                    <a:pt x="692849" y="94035"/>
                  </a:cubicBezTo>
                  <a:cubicBezTo>
                    <a:pt x="727768" y="74997"/>
                    <a:pt x="763327" y="57604"/>
                    <a:pt x="799464" y="41878"/>
                  </a:cubicBezTo>
                  <a:close/>
                </a:path>
              </a:pathLst>
            </a:custGeom>
            <a:solidFill>
              <a:srgbClr val="351C5C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S"/>
            </a:p>
          </p:txBody>
        </p:sp>
        <p:sp>
          <p:nvSpPr>
            <p:cNvPr id="10" name="Freeform 9">
              <a:extLst>
                <a:ext uri="{FF2B5EF4-FFF2-40B4-BE49-F238E27FC236}">
                  <a16:creationId xmlns:a16="http://schemas.microsoft.com/office/drawing/2014/main" id="{C05A447B-E050-1210-7BA4-E131DA569322}"/>
                </a:ext>
              </a:extLst>
            </p:cNvPr>
            <p:cNvSpPr/>
            <p:nvPr/>
          </p:nvSpPr>
          <p:spPr>
            <a:xfrm>
              <a:off x="11819684" y="5714767"/>
              <a:ext cx="372316" cy="1143234"/>
            </a:xfrm>
            <a:custGeom>
              <a:avLst/>
              <a:gdLst>
                <a:gd name="connsiteX0" fmla="*/ 372316 w 372316"/>
                <a:gd name="connsiteY0" fmla="*/ 0 h 1143234"/>
                <a:gd name="connsiteX1" fmla="*/ 372316 w 372316"/>
                <a:gd name="connsiteY1" fmla="*/ 1143234 h 1143234"/>
                <a:gd name="connsiteX2" fmla="*/ 32474 w 372316"/>
                <a:gd name="connsiteY2" fmla="*/ 1143234 h 1143234"/>
                <a:gd name="connsiteX3" fmla="*/ 23170 w 372316"/>
                <a:gd name="connsiteY3" fmla="*/ 1108671 h 1143234"/>
                <a:gd name="connsiteX4" fmla="*/ 906 w 372316"/>
                <a:gd name="connsiteY4" fmla="*/ 918634 h 1143234"/>
                <a:gd name="connsiteX5" fmla="*/ 906 w 372316"/>
                <a:gd name="connsiteY5" fmla="*/ 916856 h 1143234"/>
                <a:gd name="connsiteX6" fmla="*/ 19 w 372316"/>
                <a:gd name="connsiteY6" fmla="*/ 879391 h 1143234"/>
                <a:gd name="connsiteX7" fmla="*/ 19 w 372316"/>
                <a:gd name="connsiteY7" fmla="*/ 876724 h 1143234"/>
                <a:gd name="connsiteX8" fmla="*/ 19 w 372316"/>
                <a:gd name="connsiteY8" fmla="*/ 876661 h 1143234"/>
                <a:gd name="connsiteX9" fmla="*/ 307040 w 372316"/>
                <a:gd name="connsiteY9" fmla="*/ 71188 h 11432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72316" h="1143234">
                  <a:moveTo>
                    <a:pt x="372316" y="0"/>
                  </a:moveTo>
                  <a:lnTo>
                    <a:pt x="372316" y="1143234"/>
                  </a:lnTo>
                  <a:lnTo>
                    <a:pt x="32474" y="1143234"/>
                  </a:lnTo>
                  <a:lnTo>
                    <a:pt x="23170" y="1108671"/>
                  </a:lnTo>
                  <a:cubicBezTo>
                    <a:pt x="10908" y="1045622"/>
                    <a:pt x="3362" y="982198"/>
                    <a:pt x="906" y="918634"/>
                  </a:cubicBezTo>
                  <a:cubicBezTo>
                    <a:pt x="463" y="918190"/>
                    <a:pt x="906" y="917745"/>
                    <a:pt x="906" y="916856"/>
                  </a:cubicBezTo>
                  <a:cubicBezTo>
                    <a:pt x="19" y="904347"/>
                    <a:pt x="19" y="891901"/>
                    <a:pt x="19" y="879391"/>
                  </a:cubicBezTo>
                  <a:lnTo>
                    <a:pt x="19" y="876724"/>
                  </a:lnTo>
                  <a:lnTo>
                    <a:pt x="19" y="876661"/>
                  </a:lnTo>
                  <a:cubicBezTo>
                    <a:pt x="-1534" y="602682"/>
                    <a:pt x="91635" y="328023"/>
                    <a:pt x="307040" y="71188"/>
                  </a:cubicBezTo>
                  <a:close/>
                </a:path>
              </a:pathLst>
            </a:custGeom>
            <a:solidFill>
              <a:srgbClr val="00BCB5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S"/>
            </a:p>
          </p:txBody>
        </p:sp>
      </p:grpSp>
      <p:sp>
        <p:nvSpPr>
          <p:cNvPr id="11" name="Text Placeholder 41">
            <a:extLst>
              <a:ext uri="{FF2B5EF4-FFF2-40B4-BE49-F238E27FC236}">
                <a16:creationId xmlns:a16="http://schemas.microsoft.com/office/drawing/2014/main" id="{E61E3D16-3E1A-3939-A205-B63D6E1310E9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340291" y="962526"/>
            <a:ext cx="10680134" cy="5544152"/>
          </a:xfrm>
          <a:prstGeom prst="rect">
            <a:avLst/>
          </a:prstGeom>
        </p:spPr>
        <p:txBody>
          <a:bodyPr/>
          <a:lstStyle>
            <a:lvl1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1pPr>
            <a:lvl2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2pPr>
            <a:lvl3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3pPr>
            <a:lvl4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4pPr>
            <a:lvl5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ECD72B58-CB78-74AA-AD3A-F63459F00244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/>
        </p:blipFill>
        <p:spPr>
          <a:xfrm>
            <a:off x="10476292" y="215251"/>
            <a:ext cx="1453018" cy="537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29790995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2">
            <a:extLst>
              <a:ext uri="{FF2B5EF4-FFF2-40B4-BE49-F238E27FC236}">
                <a16:creationId xmlns:a16="http://schemas.microsoft.com/office/drawing/2014/main" id="{9A4B56D3-D4AF-29EA-5DD2-9D8E7F6433A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40291" y="212186"/>
            <a:ext cx="11484279" cy="588637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/>
          </a:bodyPr>
          <a:lstStyle>
            <a:lvl1pPr>
              <a:defRPr b="0" i="0">
                <a:solidFill>
                  <a:srgbClr val="361D5C"/>
                </a:solidFill>
                <a:latin typeface="Aptos ExtraBold" panose="020B0004020202020204" pitchFamily="34" charset="0"/>
              </a:defRPr>
            </a:lvl1pPr>
          </a:lstStyle>
          <a:p>
            <a:r>
              <a:rPr lang="en-GB"/>
              <a:t>Insert slide title</a:t>
            </a:r>
            <a:endParaRPr lang="en-IS"/>
          </a:p>
        </p:txBody>
      </p:sp>
      <p:sp>
        <p:nvSpPr>
          <p:cNvPr id="42" name="Text Placeholder 41">
            <a:extLst>
              <a:ext uri="{FF2B5EF4-FFF2-40B4-BE49-F238E27FC236}">
                <a16:creationId xmlns:a16="http://schemas.microsoft.com/office/drawing/2014/main" id="{1D9041B6-6DB5-2FDF-C9CB-8D083C2FD493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340291" y="962526"/>
            <a:ext cx="11484278" cy="5544152"/>
          </a:xfrm>
          <a:prstGeom prst="rect">
            <a:avLst/>
          </a:prstGeom>
        </p:spPr>
        <p:txBody>
          <a:bodyPr/>
          <a:lstStyle>
            <a:lvl1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1pPr>
            <a:lvl2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2pPr>
            <a:lvl3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3pPr>
            <a:lvl4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4pPr>
            <a:lvl5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Freeform 4">
            <a:extLst>
              <a:ext uri="{FF2B5EF4-FFF2-40B4-BE49-F238E27FC236}">
                <a16:creationId xmlns:a16="http://schemas.microsoft.com/office/drawing/2014/main" id="{212AF0F1-4ACD-6081-2C35-E882471E6B0E}"/>
              </a:ext>
            </a:extLst>
          </p:cNvPr>
          <p:cNvSpPr/>
          <p:nvPr userDrawn="1"/>
        </p:nvSpPr>
        <p:spPr>
          <a:xfrm rot="18900000">
            <a:off x="9949464" y="5817782"/>
            <a:ext cx="2188813" cy="1818785"/>
          </a:xfrm>
          <a:custGeom>
            <a:avLst/>
            <a:gdLst>
              <a:gd name="csX0" fmla="*/ 1796177 w 2188813"/>
              <a:gd name="csY0" fmla="*/ 931824 h 1818785"/>
              <a:gd name="csX1" fmla="*/ 1973543 w 2188813"/>
              <a:gd name="csY1" fmla="*/ 1122464 h 1818785"/>
              <a:gd name="csX2" fmla="*/ 2156219 w 2188813"/>
              <a:gd name="csY2" fmla="*/ 1385618 h 1818785"/>
              <a:gd name="csX3" fmla="*/ 2188813 w 2188813"/>
              <a:gd name="csY3" fmla="*/ 1448758 h 1818785"/>
              <a:gd name="csX4" fmla="*/ 1818786 w 2188813"/>
              <a:gd name="csY4" fmla="*/ 1818785 h 1818785"/>
              <a:gd name="csX5" fmla="*/ 0 w 2188813"/>
              <a:gd name="csY5" fmla="*/ 0 h 1818785"/>
              <a:gd name="csX6" fmla="*/ 26934 w 2188813"/>
              <a:gd name="csY6" fmla="*/ 10322 h 1818785"/>
              <a:gd name="csX7" fmla="*/ 177678 w 2188813"/>
              <a:gd name="csY7" fmla="*/ 65885 h 1818785"/>
              <a:gd name="csX8" fmla="*/ 1796177 w 2188813"/>
              <a:gd name="csY8" fmla="*/ 931824 h 1818785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</a:cxnLst>
            <a:rect l="l" t="t" r="r" b="b"/>
            <a:pathLst>
              <a:path w="2188813" h="1818785">
                <a:moveTo>
                  <a:pt x="1796177" y="931824"/>
                </a:moveTo>
                <a:cubicBezTo>
                  <a:pt x="1859076" y="991628"/>
                  <a:pt x="1918417" y="1055038"/>
                  <a:pt x="1973543" y="1122464"/>
                </a:cubicBezTo>
                <a:cubicBezTo>
                  <a:pt x="2040961" y="1204166"/>
                  <a:pt x="2102233" y="1291620"/>
                  <a:pt x="2156219" y="1385618"/>
                </a:cubicBezTo>
                <a:lnTo>
                  <a:pt x="2188813" y="1448758"/>
                </a:lnTo>
                <a:lnTo>
                  <a:pt x="1818786" y="1818785"/>
                </a:lnTo>
                <a:lnTo>
                  <a:pt x="0" y="0"/>
                </a:lnTo>
                <a:lnTo>
                  <a:pt x="26934" y="10322"/>
                </a:lnTo>
                <a:cubicBezTo>
                  <a:pt x="76133" y="27770"/>
                  <a:pt x="126906" y="46793"/>
                  <a:pt x="177678" y="65885"/>
                </a:cubicBezTo>
                <a:cubicBezTo>
                  <a:pt x="741269" y="271311"/>
                  <a:pt x="1355885" y="513200"/>
                  <a:pt x="1796177" y="931824"/>
                </a:cubicBezTo>
                <a:close/>
              </a:path>
            </a:pathLst>
          </a:custGeom>
          <a:solidFill>
            <a:srgbClr val="6E63D6"/>
          </a:solidFill>
          <a:ln w="6350" cap="flat">
            <a:noFill/>
            <a:prstDash val="solid"/>
            <a:miter/>
          </a:ln>
        </p:spPr>
        <p:txBody>
          <a:bodyPr wrap="square">
            <a:noAutofit/>
          </a:bodyPr>
          <a:lstStyle/>
          <a:p>
            <a:endParaRPr lang="en-US"/>
          </a:p>
        </p:txBody>
      </p:sp>
      <p:pic>
        <p:nvPicPr>
          <p:cNvPr id="6" name="Picture 1">
            <a:extLst>
              <a:ext uri="{FF2B5EF4-FFF2-40B4-BE49-F238E27FC236}">
                <a16:creationId xmlns:a16="http://schemas.microsoft.com/office/drawing/2014/main" id="{38A2E99C-9028-BC04-DC87-2A3497207187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/>
        </p:blipFill>
        <p:spPr>
          <a:xfrm>
            <a:off x="10635348" y="6339061"/>
            <a:ext cx="1453018" cy="537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01008847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Freeform 32">
            <a:extLst>
              <a:ext uri="{FF2B5EF4-FFF2-40B4-BE49-F238E27FC236}">
                <a16:creationId xmlns:a16="http://schemas.microsoft.com/office/drawing/2014/main" id="{415E5872-73FA-15FE-4080-43F2E0AD6385}"/>
              </a:ext>
            </a:extLst>
          </p:cNvPr>
          <p:cNvSpPr/>
          <p:nvPr userDrawn="1"/>
        </p:nvSpPr>
        <p:spPr>
          <a:xfrm rot="5400000">
            <a:off x="6641945" y="1648581"/>
            <a:ext cx="5868430" cy="4550407"/>
          </a:xfrm>
          <a:custGeom>
            <a:avLst/>
            <a:gdLst>
              <a:gd name="connsiteX0" fmla="*/ 0 w 5868430"/>
              <a:gd name="connsiteY0" fmla="*/ 4343372 h 4550407"/>
              <a:gd name="connsiteX1" fmla="*/ 0 w 5868430"/>
              <a:gd name="connsiteY1" fmla="*/ 207034 h 4550407"/>
              <a:gd name="connsiteX2" fmla="*/ 206925 w 5868430"/>
              <a:gd name="connsiteY2" fmla="*/ 0 h 4550407"/>
              <a:gd name="connsiteX3" fmla="*/ 572802 w 5868430"/>
              <a:gd name="connsiteY3" fmla="*/ 0 h 4550407"/>
              <a:gd name="connsiteX4" fmla="*/ 5502553 w 5868430"/>
              <a:gd name="connsiteY4" fmla="*/ 0 h 4550407"/>
              <a:gd name="connsiteX5" fmla="*/ 5868430 w 5868430"/>
              <a:gd name="connsiteY5" fmla="*/ 0 h 4550407"/>
              <a:gd name="connsiteX6" fmla="*/ 5868429 w 5868430"/>
              <a:gd name="connsiteY6" fmla="*/ 4550407 h 4550407"/>
              <a:gd name="connsiteX7" fmla="*/ 5502552 w 5868430"/>
              <a:gd name="connsiteY7" fmla="*/ 4550407 h 4550407"/>
              <a:gd name="connsiteX8" fmla="*/ 572802 w 5868430"/>
              <a:gd name="connsiteY8" fmla="*/ 4550407 h 4550407"/>
              <a:gd name="connsiteX9" fmla="*/ 206925 w 5868430"/>
              <a:gd name="connsiteY9" fmla="*/ 4550407 h 4550407"/>
              <a:gd name="connsiteX10" fmla="*/ 0 w 5868430"/>
              <a:gd name="connsiteY10" fmla="*/ 4343372 h 45504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5868430" h="4550407">
                <a:moveTo>
                  <a:pt x="0" y="4343372"/>
                </a:moveTo>
                <a:lnTo>
                  <a:pt x="0" y="207034"/>
                </a:lnTo>
                <a:cubicBezTo>
                  <a:pt x="0" y="92692"/>
                  <a:pt x="92643" y="0"/>
                  <a:pt x="206925" y="0"/>
                </a:cubicBezTo>
                <a:lnTo>
                  <a:pt x="572802" y="0"/>
                </a:lnTo>
                <a:lnTo>
                  <a:pt x="5502553" y="0"/>
                </a:lnTo>
                <a:lnTo>
                  <a:pt x="5868430" y="0"/>
                </a:lnTo>
                <a:lnTo>
                  <a:pt x="5868429" y="4550407"/>
                </a:lnTo>
                <a:lnTo>
                  <a:pt x="5502552" y="4550407"/>
                </a:lnTo>
                <a:lnTo>
                  <a:pt x="572802" y="4550407"/>
                </a:lnTo>
                <a:lnTo>
                  <a:pt x="206925" y="4550407"/>
                </a:lnTo>
                <a:cubicBezTo>
                  <a:pt x="92643" y="4550407"/>
                  <a:pt x="0" y="4457714"/>
                  <a:pt x="0" y="4343372"/>
                </a:cubicBezTo>
                <a:close/>
              </a:path>
            </a:pathLst>
          </a:custGeom>
          <a:solidFill>
            <a:srgbClr val="F5F6F8"/>
          </a:solidFill>
          <a:ln w="12700" cap="flat">
            <a:noFill/>
            <a:prstDash val="solid"/>
            <a:miter/>
          </a:ln>
          <a:effectLst>
            <a:outerShdw blurRad="165100" dist="165100" dir="5400000" algn="ctr" rotWithShape="0">
              <a:srgbClr val="000000">
                <a:alpha val="14720"/>
              </a:srgbClr>
            </a:outerShdw>
          </a:effectLst>
        </p:spPr>
        <p:txBody>
          <a:bodyPr rtlCol="0" anchor="ctr"/>
          <a:lstStyle/>
          <a:p>
            <a:endParaRPr lang="en-IS"/>
          </a:p>
        </p:txBody>
      </p:sp>
      <p:sp>
        <p:nvSpPr>
          <p:cNvPr id="27" name="Text Placeholder 8">
            <a:extLst>
              <a:ext uri="{FF2B5EF4-FFF2-40B4-BE49-F238E27FC236}">
                <a16:creationId xmlns:a16="http://schemas.microsoft.com/office/drawing/2014/main" id="{A83F39A0-32C9-BA62-1FE4-8D3886A53051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7526399" y="1201824"/>
            <a:ext cx="4111419" cy="5323667"/>
          </a:xfrm>
          <a:prstGeom prst="rect">
            <a:avLst/>
          </a:prstGeom>
        </p:spPr>
        <p:txBody>
          <a:bodyPr/>
          <a:lstStyle>
            <a:lvl1pPr>
              <a:defRPr sz="2000">
                <a:solidFill>
                  <a:srgbClr val="351C5C"/>
                </a:solidFill>
                <a:latin typeface="Aptos" panose="020B0004020202020204" pitchFamily="34" charset="0"/>
                <a:cs typeface="Segoe UI" panose="020B0502040204020203" pitchFamily="34" charset="0"/>
              </a:defRPr>
            </a:lvl1pPr>
            <a:lvl2pPr>
              <a:defRPr>
                <a:solidFill>
                  <a:srgbClr val="323133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2pPr>
            <a:lvl3pPr>
              <a:defRPr>
                <a:solidFill>
                  <a:srgbClr val="323133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3pPr>
            <a:lvl4pPr>
              <a:defRPr>
                <a:solidFill>
                  <a:srgbClr val="323133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4pPr>
            <a:lvl5pPr>
              <a:defRPr>
                <a:solidFill>
                  <a:srgbClr val="323133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5pPr>
          </a:lstStyle>
          <a:p>
            <a:pPr lvl="0"/>
            <a:r>
              <a:rPr lang="en-GB"/>
              <a:t>Click to edit text</a:t>
            </a:r>
          </a:p>
        </p:txBody>
      </p:sp>
      <p:sp>
        <p:nvSpPr>
          <p:cNvPr id="28" name="Title Placeholder 12">
            <a:extLst>
              <a:ext uri="{FF2B5EF4-FFF2-40B4-BE49-F238E27FC236}">
                <a16:creationId xmlns:a16="http://schemas.microsoft.com/office/drawing/2014/main" id="{EA64A310-8E4A-0B0F-5EEE-90ED080B24E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40291" y="212186"/>
            <a:ext cx="11511073" cy="588637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/>
          </a:bodyPr>
          <a:lstStyle>
            <a:lvl1pPr>
              <a:defRPr b="0" i="0">
                <a:solidFill>
                  <a:srgbClr val="361D5C"/>
                </a:solidFill>
                <a:latin typeface="Aptos ExtraBold" panose="020B0004020202020204" pitchFamily="34" charset="0"/>
              </a:defRPr>
            </a:lvl1pPr>
          </a:lstStyle>
          <a:p>
            <a:r>
              <a:rPr lang="en-GB"/>
              <a:t>Insert slide title</a:t>
            </a:r>
            <a:endParaRPr lang="en-IS"/>
          </a:p>
        </p:txBody>
      </p:sp>
      <p:grpSp>
        <p:nvGrpSpPr>
          <p:cNvPr id="46" name="Group 45">
            <a:extLst>
              <a:ext uri="{FF2B5EF4-FFF2-40B4-BE49-F238E27FC236}">
                <a16:creationId xmlns:a16="http://schemas.microsoft.com/office/drawing/2014/main" id="{25CE8B88-3E4A-A2E8-3DB6-EC6CDB89B838}"/>
              </a:ext>
            </a:extLst>
          </p:cNvPr>
          <p:cNvGrpSpPr/>
          <p:nvPr userDrawn="1"/>
        </p:nvGrpSpPr>
        <p:grpSpPr>
          <a:xfrm>
            <a:off x="0" y="4956384"/>
            <a:ext cx="2921093" cy="1901616"/>
            <a:chOff x="0" y="4956384"/>
            <a:chExt cx="2921093" cy="1901616"/>
          </a:xfrm>
        </p:grpSpPr>
        <p:sp>
          <p:nvSpPr>
            <p:cNvPr id="47" name="Freeform 46">
              <a:extLst>
                <a:ext uri="{FF2B5EF4-FFF2-40B4-BE49-F238E27FC236}">
                  <a16:creationId xmlns:a16="http://schemas.microsoft.com/office/drawing/2014/main" id="{045CBE23-0FF9-523A-ECBF-29F604BF49BF}"/>
                </a:ext>
              </a:extLst>
            </p:cNvPr>
            <p:cNvSpPr/>
            <p:nvPr userDrawn="1"/>
          </p:nvSpPr>
          <p:spPr>
            <a:xfrm>
              <a:off x="33101" y="5929605"/>
              <a:ext cx="2887992" cy="928395"/>
            </a:xfrm>
            <a:custGeom>
              <a:avLst/>
              <a:gdLst>
                <a:gd name="connsiteX0" fmla="*/ 1668240 w 2887992"/>
                <a:gd name="connsiteY0" fmla="*/ 497 h 928395"/>
                <a:gd name="connsiteX1" fmla="*/ 2535886 w 2887992"/>
                <a:gd name="connsiteY1" fmla="*/ 358962 h 928395"/>
                <a:gd name="connsiteX2" fmla="*/ 2788363 w 2887992"/>
                <a:gd name="connsiteY2" fmla="*/ 692850 h 928395"/>
                <a:gd name="connsiteX3" fmla="*/ 2882666 w 2887992"/>
                <a:gd name="connsiteY3" fmla="*/ 909552 h 928395"/>
                <a:gd name="connsiteX4" fmla="*/ 2887992 w 2887992"/>
                <a:gd name="connsiteY4" fmla="*/ 928395 h 928395"/>
                <a:gd name="connsiteX5" fmla="*/ 897907 w 2887992"/>
                <a:gd name="connsiteY5" fmla="*/ 928395 h 928395"/>
                <a:gd name="connsiteX6" fmla="*/ 805477 w 2887992"/>
                <a:gd name="connsiteY6" fmla="*/ 843657 h 928395"/>
                <a:gd name="connsiteX7" fmla="*/ 0 w 2887992"/>
                <a:gd name="connsiteY7" fmla="*/ 536617 h 928395"/>
                <a:gd name="connsiteX8" fmla="*/ 563820 w 2887992"/>
                <a:gd name="connsiteY8" fmla="*/ 337159 h 928395"/>
                <a:gd name="connsiteX9" fmla="*/ 1668240 w 2887992"/>
                <a:gd name="connsiteY9" fmla="*/ 497 h 9283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887992" h="928395">
                  <a:moveTo>
                    <a:pt x="1668240" y="497"/>
                  </a:moveTo>
                  <a:cubicBezTo>
                    <a:pt x="1964035" y="-7637"/>
                    <a:pt x="2259350" y="82948"/>
                    <a:pt x="2535886" y="358962"/>
                  </a:cubicBezTo>
                  <a:cubicBezTo>
                    <a:pt x="2639391" y="462272"/>
                    <a:pt x="2724101" y="574455"/>
                    <a:pt x="2788363" y="692850"/>
                  </a:cubicBezTo>
                  <a:cubicBezTo>
                    <a:pt x="2826439" y="762687"/>
                    <a:pt x="2857937" y="835085"/>
                    <a:pt x="2882666" y="909552"/>
                  </a:cubicBezTo>
                  <a:lnTo>
                    <a:pt x="2887992" y="928395"/>
                  </a:lnTo>
                  <a:lnTo>
                    <a:pt x="897907" y="928395"/>
                  </a:lnTo>
                  <a:lnTo>
                    <a:pt x="805477" y="843657"/>
                  </a:lnTo>
                  <a:cubicBezTo>
                    <a:pt x="548640" y="628282"/>
                    <a:pt x="273980" y="535065"/>
                    <a:pt x="0" y="536617"/>
                  </a:cubicBezTo>
                  <a:cubicBezTo>
                    <a:pt x="138304" y="525906"/>
                    <a:pt x="318010" y="450674"/>
                    <a:pt x="563820" y="337159"/>
                  </a:cubicBezTo>
                  <a:cubicBezTo>
                    <a:pt x="906828" y="184606"/>
                    <a:pt x="1287931" y="10956"/>
                    <a:pt x="1668240" y="497"/>
                  </a:cubicBezTo>
                  <a:close/>
                </a:path>
              </a:pathLst>
            </a:custGeom>
            <a:solidFill>
              <a:srgbClr val="351C5C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48" name="Freeform 47">
              <a:extLst>
                <a:ext uri="{FF2B5EF4-FFF2-40B4-BE49-F238E27FC236}">
                  <a16:creationId xmlns:a16="http://schemas.microsoft.com/office/drawing/2014/main" id="{AC3F6D9D-8B55-B2A7-A1A0-1DD8DF51B9EC}"/>
                </a:ext>
              </a:extLst>
            </p:cNvPr>
            <p:cNvSpPr/>
            <p:nvPr userDrawn="1"/>
          </p:nvSpPr>
          <p:spPr>
            <a:xfrm>
              <a:off x="0" y="6466140"/>
              <a:ext cx="931144" cy="391860"/>
            </a:xfrm>
            <a:custGeom>
              <a:avLst/>
              <a:gdLst>
                <a:gd name="connsiteX0" fmla="*/ 30435 w 931144"/>
                <a:gd name="connsiteY0" fmla="*/ 20 h 391860"/>
                <a:gd name="connsiteX1" fmla="*/ 33101 w 931144"/>
                <a:gd name="connsiteY1" fmla="*/ 20 h 391860"/>
                <a:gd name="connsiteX2" fmla="*/ 33165 w 931144"/>
                <a:gd name="connsiteY2" fmla="*/ 20 h 391860"/>
                <a:gd name="connsiteX3" fmla="*/ 838642 w 931144"/>
                <a:gd name="connsiteY3" fmla="*/ 307041 h 391860"/>
                <a:gd name="connsiteX4" fmla="*/ 931144 w 931144"/>
                <a:gd name="connsiteY4" fmla="*/ 391860 h 391860"/>
                <a:gd name="connsiteX5" fmla="*/ 0 w 931144"/>
                <a:gd name="connsiteY5" fmla="*/ 391860 h 391860"/>
                <a:gd name="connsiteX6" fmla="*/ 0 w 931144"/>
                <a:gd name="connsiteY6" fmla="*/ 740 h 3918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31144" h="391860">
                  <a:moveTo>
                    <a:pt x="30435" y="20"/>
                  </a:moveTo>
                  <a:lnTo>
                    <a:pt x="33101" y="20"/>
                  </a:lnTo>
                  <a:lnTo>
                    <a:pt x="33165" y="20"/>
                  </a:lnTo>
                  <a:cubicBezTo>
                    <a:pt x="307145" y="-1533"/>
                    <a:pt x="581805" y="91636"/>
                    <a:pt x="838642" y="307041"/>
                  </a:cubicBezTo>
                  <a:lnTo>
                    <a:pt x="931144" y="391860"/>
                  </a:lnTo>
                  <a:lnTo>
                    <a:pt x="0" y="391860"/>
                  </a:lnTo>
                  <a:lnTo>
                    <a:pt x="0" y="740"/>
                  </a:lnTo>
                  <a:close/>
                </a:path>
              </a:pathLst>
            </a:custGeom>
            <a:solidFill>
              <a:srgbClr val="00BCB5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49" name="Freeform 48">
              <a:extLst>
                <a:ext uri="{FF2B5EF4-FFF2-40B4-BE49-F238E27FC236}">
                  <a16:creationId xmlns:a16="http://schemas.microsoft.com/office/drawing/2014/main" id="{2B9A63DE-9175-549C-4787-D0770C8518BE}"/>
                </a:ext>
              </a:extLst>
            </p:cNvPr>
            <p:cNvSpPr/>
            <p:nvPr userDrawn="1"/>
          </p:nvSpPr>
          <p:spPr>
            <a:xfrm>
              <a:off x="0" y="4956384"/>
              <a:ext cx="257766" cy="952588"/>
            </a:xfrm>
            <a:custGeom>
              <a:avLst/>
              <a:gdLst>
                <a:gd name="connsiteX0" fmla="*/ 0 w 257766"/>
                <a:gd name="connsiteY0" fmla="*/ 0 h 952588"/>
                <a:gd name="connsiteX1" fmla="*/ 5683 w 257766"/>
                <a:gd name="connsiteY1" fmla="*/ 3079 h 952588"/>
                <a:gd name="connsiteX2" fmla="*/ 257766 w 257766"/>
                <a:gd name="connsiteY2" fmla="*/ 476294 h 952588"/>
                <a:gd name="connsiteX3" fmla="*/ 5683 w 257766"/>
                <a:gd name="connsiteY3" fmla="*/ 949509 h 952588"/>
                <a:gd name="connsiteX4" fmla="*/ 0 w 257766"/>
                <a:gd name="connsiteY4" fmla="*/ 952588 h 9525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57766" h="952588">
                  <a:moveTo>
                    <a:pt x="0" y="0"/>
                  </a:moveTo>
                  <a:lnTo>
                    <a:pt x="5683" y="3079"/>
                  </a:lnTo>
                  <a:cubicBezTo>
                    <a:pt x="157772" y="105634"/>
                    <a:pt x="257766" y="279309"/>
                    <a:pt x="257766" y="476294"/>
                  </a:cubicBezTo>
                  <a:cubicBezTo>
                    <a:pt x="257766" y="673279"/>
                    <a:pt x="157772" y="846954"/>
                    <a:pt x="5683" y="949509"/>
                  </a:cubicBezTo>
                  <a:lnTo>
                    <a:pt x="0" y="952588"/>
                  </a:lnTo>
                  <a:close/>
                </a:path>
              </a:pathLst>
            </a:custGeom>
            <a:solidFill>
              <a:srgbClr val="351C5C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51" name="Text Placeholder 41">
            <a:extLst>
              <a:ext uri="{FF2B5EF4-FFF2-40B4-BE49-F238E27FC236}">
                <a16:creationId xmlns:a16="http://schemas.microsoft.com/office/drawing/2014/main" id="{2600FB66-D871-E823-6D90-531C53B0C6C8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340291" y="962526"/>
            <a:ext cx="6666901" cy="5544152"/>
          </a:xfrm>
          <a:prstGeom prst="rect">
            <a:avLst/>
          </a:prstGeom>
        </p:spPr>
        <p:txBody>
          <a:bodyPr/>
          <a:lstStyle>
            <a:lvl1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1pPr>
            <a:lvl2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2pPr>
            <a:lvl3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3pPr>
            <a:lvl4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4pPr>
            <a:lvl5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pic>
        <p:nvPicPr>
          <p:cNvPr id="3" name="Picture 1">
            <a:extLst>
              <a:ext uri="{FF2B5EF4-FFF2-40B4-BE49-F238E27FC236}">
                <a16:creationId xmlns:a16="http://schemas.microsoft.com/office/drawing/2014/main" id="{D099CE7C-6AED-E5E6-7F35-4EF5EA6F144B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/>
        </p:blipFill>
        <p:spPr>
          <a:xfrm>
            <a:off x="941548" y="6128121"/>
            <a:ext cx="1453018" cy="537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0593026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Freeform 32">
            <a:extLst>
              <a:ext uri="{FF2B5EF4-FFF2-40B4-BE49-F238E27FC236}">
                <a16:creationId xmlns:a16="http://schemas.microsoft.com/office/drawing/2014/main" id="{415E5872-73FA-15FE-4080-43F2E0AD6385}"/>
              </a:ext>
            </a:extLst>
          </p:cNvPr>
          <p:cNvSpPr/>
          <p:nvPr userDrawn="1"/>
        </p:nvSpPr>
        <p:spPr>
          <a:xfrm rot="5400000">
            <a:off x="-318722" y="1648582"/>
            <a:ext cx="5868430" cy="4550407"/>
          </a:xfrm>
          <a:custGeom>
            <a:avLst/>
            <a:gdLst>
              <a:gd name="connsiteX0" fmla="*/ 0 w 5868430"/>
              <a:gd name="connsiteY0" fmla="*/ 4343372 h 4550407"/>
              <a:gd name="connsiteX1" fmla="*/ 0 w 5868430"/>
              <a:gd name="connsiteY1" fmla="*/ 207034 h 4550407"/>
              <a:gd name="connsiteX2" fmla="*/ 206925 w 5868430"/>
              <a:gd name="connsiteY2" fmla="*/ 0 h 4550407"/>
              <a:gd name="connsiteX3" fmla="*/ 572802 w 5868430"/>
              <a:gd name="connsiteY3" fmla="*/ 0 h 4550407"/>
              <a:gd name="connsiteX4" fmla="*/ 5502553 w 5868430"/>
              <a:gd name="connsiteY4" fmla="*/ 0 h 4550407"/>
              <a:gd name="connsiteX5" fmla="*/ 5868430 w 5868430"/>
              <a:gd name="connsiteY5" fmla="*/ 0 h 4550407"/>
              <a:gd name="connsiteX6" fmla="*/ 5868429 w 5868430"/>
              <a:gd name="connsiteY6" fmla="*/ 4550407 h 4550407"/>
              <a:gd name="connsiteX7" fmla="*/ 5502552 w 5868430"/>
              <a:gd name="connsiteY7" fmla="*/ 4550407 h 4550407"/>
              <a:gd name="connsiteX8" fmla="*/ 572802 w 5868430"/>
              <a:gd name="connsiteY8" fmla="*/ 4550407 h 4550407"/>
              <a:gd name="connsiteX9" fmla="*/ 206925 w 5868430"/>
              <a:gd name="connsiteY9" fmla="*/ 4550407 h 4550407"/>
              <a:gd name="connsiteX10" fmla="*/ 0 w 5868430"/>
              <a:gd name="connsiteY10" fmla="*/ 4343372 h 45504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5868430" h="4550407">
                <a:moveTo>
                  <a:pt x="0" y="4343372"/>
                </a:moveTo>
                <a:lnTo>
                  <a:pt x="0" y="207034"/>
                </a:lnTo>
                <a:cubicBezTo>
                  <a:pt x="0" y="92692"/>
                  <a:pt x="92643" y="0"/>
                  <a:pt x="206925" y="0"/>
                </a:cubicBezTo>
                <a:lnTo>
                  <a:pt x="572802" y="0"/>
                </a:lnTo>
                <a:lnTo>
                  <a:pt x="5502553" y="0"/>
                </a:lnTo>
                <a:lnTo>
                  <a:pt x="5868430" y="0"/>
                </a:lnTo>
                <a:lnTo>
                  <a:pt x="5868429" y="4550407"/>
                </a:lnTo>
                <a:lnTo>
                  <a:pt x="5502552" y="4550407"/>
                </a:lnTo>
                <a:lnTo>
                  <a:pt x="572802" y="4550407"/>
                </a:lnTo>
                <a:lnTo>
                  <a:pt x="206925" y="4550407"/>
                </a:lnTo>
                <a:cubicBezTo>
                  <a:pt x="92643" y="4550407"/>
                  <a:pt x="0" y="4457714"/>
                  <a:pt x="0" y="4343372"/>
                </a:cubicBezTo>
                <a:close/>
              </a:path>
            </a:pathLst>
          </a:custGeom>
          <a:solidFill>
            <a:srgbClr val="F5F6F8"/>
          </a:solidFill>
          <a:ln w="12700" cap="flat">
            <a:noFill/>
            <a:prstDash val="solid"/>
            <a:miter/>
          </a:ln>
          <a:effectLst>
            <a:outerShdw blurRad="165100" dist="165100" dir="5400000" algn="ctr" rotWithShape="0">
              <a:srgbClr val="000000">
                <a:alpha val="14720"/>
              </a:srgbClr>
            </a:outerShdw>
          </a:effectLst>
        </p:spPr>
        <p:txBody>
          <a:bodyPr rtlCol="0" anchor="ctr"/>
          <a:lstStyle/>
          <a:p>
            <a:endParaRPr lang="en-IS"/>
          </a:p>
        </p:txBody>
      </p:sp>
      <p:sp>
        <p:nvSpPr>
          <p:cNvPr id="27" name="Text Placeholder 8">
            <a:extLst>
              <a:ext uri="{FF2B5EF4-FFF2-40B4-BE49-F238E27FC236}">
                <a16:creationId xmlns:a16="http://schemas.microsoft.com/office/drawing/2014/main" id="{A83F39A0-32C9-BA62-1FE4-8D3886A53051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565732" y="1201825"/>
            <a:ext cx="4111419" cy="4666605"/>
          </a:xfrm>
          <a:prstGeom prst="rect">
            <a:avLst/>
          </a:prstGeom>
        </p:spPr>
        <p:txBody>
          <a:bodyPr/>
          <a:lstStyle>
            <a:lvl1pPr>
              <a:defRPr sz="2000">
                <a:solidFill>
                  <a:srgbClr val="351C5C"/>
                </a:solidFill>
                <a:latin typeface="Aptos" panose="020B0004020202020204" pitchFamily="34" charset="0"/>
                <a:cs typeface="Segoe UI" panose="020B0502040204020203" pitchFamily="34" charset="0"/>
              </a:defRPr>
            </a:lvl1pPr>
            <a:lvl2pPr>
              <a:defRPr>
                <a:solidFill>
                  <a:srgbClr val="323133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2pPr>
            <a:lvl3pPr>
              <a:defRPr>
                <a:solidFill>
                  <a:srgbClr val="323133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3pPr>
            <a:lvl4pPr>
              <a:defRPr>
                <a:solidFill>
                  <a:srgbClr val="323133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4pPr>
            <a:lvl5pPr>
              <a:defRPr>
                <a:solidFill>
                  <a:srgbClr val="323133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5pPr>
          </a:lstStyle>
          <a:p>
            <a:pPr lvl="0"/>
            <a:r>
              <a:rPr lang="en-GB"/>
              <a:t>Click to edit text</a:t>
            </a:r>
          </a:p>
        </p:txBody>
      </p:sp>
      <p:sp>
        <p:nvSpPr>
          <p:cNvPr id="28" name="Title Placeholder 12">
            <a:extLst>
              <a:ext uri="{FF2B5EF4-FFF2-40B4-BE49-F238E27FC236}">
                <a16:creationId xmlns:a16="http://schemas.microsoft.com/office/drawing/2014/main" id="{EA64A310-8E4A-0B0F-5EEE-90ED080B24E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40291" y="212186"/>
            <a:ext cx="11511073" cy="588637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/>
          </a:bodyPr>
          <a:lstStyle>
            <a:lvl1pPr>
              <a:defRPr b="1" i="0">
                <a:solidFill>
                  <a:srgbClr val="361D5C"/>
                </a:solidFill>
                <a:latin typeface="Aptos ExtraBold" panose="020B0004020202020204" pitchFamily="34" charset="0"/>
              </a:defRPr>
            </a:lvl1pPr>
          </a:lstStyle>
          <a:p>
            <a:r>
              <a:rPr lang="en-GB"/>
              <a:t>Insert slide title</a:t>
            </a:r>
            <a:endParaRPr lang="en-IS"/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9B3B2A36-80B9-98E6-2E03-92709A86C2A6}"/>
              </a:ext>
            </a:extLst>
          </p:cNvPr>
          <p:cNvGrpSpPr/>
          <p:nvPr userDrawn="1"/>
        </p:nvGrpSpPr>
        <p:grpSpPr>
          <a:xfrm>
            <a:off x="0" y="4956384"/>
            <a:ext cx="2921093" cy="1901616"/>
            <a:chOff x="0" y="4956384"/>
            <a:chExt cx="2921093" cy="1901616"/>
          </a:xfrm>
        </p:grpSpPr>
        <p:sp>
          <p:nvSpPr>
            <p:cNvPr id="3" name="Freeform 2">
              <a:extLst>
                <a:ext uri="{FF2B5EF4-FFF2-40B4-BE49-F238E27FC236}">
                  <a16:creationId xmlns:a16="http://schemas.microsoft.com/office/drawing/2014/main" id="{C4DA5E53-F3F4-F9FE-AC70-5EAB6F94AC64}"/>
                </a:ext>
              </a:extLst>
            </p:cNvPr>
            <p:cNvSpPr/>
            <p:nvPr userDrawn="1"/>
          </p:nvSpPr>
          <p:spPr>
            <a:xfrm>
              <a:off x="33101" y="5929605"/>
              <a:ext cx="2887992" cy="928395"/>
            </a:xfrm>
            <a:custGeom>
              <a:avLst/>
              <a:gdLst>
                <a:gd name="connsiteX0" fmla="*/ 1668240 w 2887992"/>
                <a:gd name="connsiteY0" fmla="*/ 497 h 928395"/>
                <a:gd name="connsiteX1" fmla="*/ 2535886 w 2887992"/>
                <a:gd name="connsiteY1" fmla="*/ 358962 h 928395"/>
                <a:gd name="connsiteX2" fmla="*/ 2788363 w 2887992"/>
                <a:gd name="connsiteY2" fmla="*/ 692850 h 928395"/>
                <a:gd name="connsiteX3" fmla="*/ 2882666 w 2887992"/>
                <a:gd name="connsiteY3" fmla="*/ 909552 h 928395"/>
                <a:gd name="connsiteX4" fmla="*/ 2887992 w 2887992"/>
                <a:gd name="connsiteY4" fmla="*/ 928395 h 928395"/>
                <a:gd name="connsiteX5" fmla="*/ 897907 w 2887992"/>
                <a:gd name="connsiteY5" fmla="*/ 928395 h 928395"/>
                <a:gd name="connsiteX6" fmla="*/ 805477 w 2887992"/>
                <a:gd name="connsiteY6" fmla="*/ 843657 h 928395"/>
                <a:gd name="connsiteX7" fmla="*/ 0 w 2887992"/>
                <a:gd name="connsiteY7" fmla="*/ 536617 h 928395"/>
                <a:gd name="connsiteX8" fmla="*/ 563820 w 2887992"/>
                <a:gd name="connsiteY8" fmla="*/ 337159 h 928395"/>
                <a:gd name="connsiteX9" fmla="*/ 1668240 w 2887992"/>
                <a:gd name="connsiteY9" fmla="*/ 497 h 9283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887992" h="928395">
                  <a:moveTo>
                    <a:pt x="1668240" y="497"/>
                  </a:moveTo>
                  <a:cubicBezTo>
                    <a:pt x="1964035" y="-7637"/>
                    <a:pt x="2259350" y="82948"/>
                    <a:pt x="2535886" y="358962"/>
                  </a:cubicBezTo>
                  <a:cubicBezTo>
                    <a:pt x="2639391" y="462272"/>
                    <a:pt x="2724101" y="574455"/>
                    <a:pt x="2788363" y="692850"/>
                  </a:cubicBezTo>
                  <a:cubicBezTo>
                    <a:pt x="2826439" y="762687"/>
                    <a:pt x="2857937" y="835085"/>
                    <a:pt x="2882666" y="909552"/>
                  </a:cubicBezTo>
                  <a:lnTo>
                    <a:pt x="2887992" y="928395"/>
                  </a:lnTo>
                  <a:lnTo>
                    <a:pt x="897907" y="928395"/>
                  </a:lnTo>
                  <a:lnTo>
                    <a:pt x="805477" y="843657"/>
                  </a:lnTo>
                  <a:cubicBezTo>
                    <a:pt x="548640" y="628282"/>
                    <a:pt x="273980" y="535065"/>
                    <a:pt x="0" y="536617"/>
                  </a:cubicBezTo>
                  <a:cubicBezTo>
                    <a:pt x="138304" y="525906"/>
                    <a:pt x="318010" y="450674"/>
                    <a:pt x="563820" y="337159"/>
                  </a:cubicBezTo>
                  <a:cubicBezTo>
                    <a:pt x="906828" y="184606"/>
                    <a:pt x="1287931" y="10956"/>
                    <a:pt x="1668240" y="497"/>
                  </a:cubicBezTo>
                  <a:close/>
                </a:path>
              </a:pathLst>
            </a:custGeom>
            <a:solidFill>
              <a:srgbClr val="351C5C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5" name="Freeform 4">
              <a:extLst>
                <a:ext uri="{FF2B5EF4-FFF2-40B4-BE49-F238E27FC236}">
                  <a16:creationId xmlns:a16="http://schemas.microsoft.com/office/drawing/2014/main" id="{56928E09-DA37-36ED-FB7F-68A3DAEF3222}"/>
                </a:ext>
              </a:extLst>
            </p:cNvPr>
            <p:cNvSpPr/>
            <p:nvPr userDrawn="1"/>
          </p:nvSpPr>
          <p:spPr>
            <a:xfrm>
              <a:off x="0" y="6466140"/>
              <a:ext cx="931144" cy="391860"/>
            </a:xfrm>
            <a:custGeom>
              <a:avLst/>
              <a:gdLst>
                <a:gd name="connsiteX0" fmla="*/ 30435 w 931144"/>
                <a:gd name="connsiteY0" fmla="*/ 20 h 391860"/>
                <a:gd name="connsiteX1" fmla="*/ 33101 w 931144"/>
                <a:gd name="connsiteY1" fmla="*/ 20 h 391860"/>
                <a:gd name="connsiteX2" fmla="*/ 33165 w 931144"/>
                <a:gd name="connsiteY2" fmla="*/ 20 h 391860"/>
                <a:gd name="connsiteX3" fmla="*/ 838642 w 931144"/>
                <a:gd name="connsiteY3" fmla="*/ 307041 h 391860"/>
                <a:gd name="connsiteX4" fmla="*/ 931144 w 931144"/>
                <a:gd name="connsiteY4" fmla="*/ 391860 h 391860"/>
                <a:gd name="connsiteX5" fmla="*/ 0 w 931144"/>
                <a:gd name="connsiteY5" fmla="*/ 391860 h 391860"/>
                <a:gd name="connsiteX6" fmla="*/ 0 w 931144"/>
                <a:gd name="connsiteY6" fmla="*/ 740 h 3918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31144" h="391860">
                  <a:moveTo>
                    <a:pt x="30435" y="20"/>
                  </a:moveTo>
                  <a:lnTo>
                    <a:pt x="33101" y="20"/>
                  </a:lnTo>
                  <a:lnTo>
                    <a:pt x="33165" y="20"/>
                  </a:lnTo>
                  <a:cubicBezTo>
                    <a:pt x="307145" y="-1533"/>
                    <a:pt x="581805" y="91636"/>
                    <a:pt x="838642" y="307041"/>
                  </a:cubicBezTo>
                  <a:lnTo>
                    <a:pt x="931144" y="391860"/>
                  </a:lnTo>
                  <a:lnTo>
                    <a:pt x="0" y="391860"/>
                  </a:lnTo>
                  <a:lnTo>
                    <a:pt x="0" y="740"/>
                  </a:lnTo>
                  <a:close/>
                </a:path>
              </a:pathLst>
            </a:custGeom>
            <a:solidFill>
              <a:srgbClr val="00BCB5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44" name="Freeform 43">
              <a:extLst>
                <a:ext uri="{FF2B5EF4-FFF2-40B4-BE49-F238E27FC236}">
                  <a16:creationId xmlns:a16="http://schemas.microsoft.com/office/drawing/2014/main" id="{4A380193-CF73-D18E-42A6-E2AF2F711B32}"/>
                </a:ext>
              </a:extLst>
            </p:cNvPr>
            <p:cNvSpPr/>
            <p:nvPr userDrawn="1"/>
          </p:nvSpPr>
          <p:spPr>
            <a:xfrm>
              <a:off x="0" y="4956384"/>
              <a:ext cx="257766" cy="952588"/>
            </a:xfrm>
            <a:custGeom>
              <a:avLst/>
              <a:gdLst>
                <a:gd name="connsiteX0" fmla="*/ 0 w 257766"/>
                <a:gd name="connsiteY0" fmla="*/ 0 h 952588"/>
                <a:gd name="connsiteX1" fmla="*/ 5683 w 257766"/>
                <a:gd name="connsiteY1" fmla="*/ 3079 h 952588"/>
                <a:gd name="connsiteX2" fmla="*/ 257766 w 257766"/>
                <a:gd name="connsiteY2" fmla="*/ 476294 h 952588"/>
                <a:gd name="connsiteX3" fmla="*/ 5683 w 257766"/>
                <a:gd name="connsiteY3" fmla="*/ 949509 h 952588"/>
                <a:gd name="connsiteX4" fmla="*/ 0 w 257766"/>
                <a:gd name="connsiteY4" fmla="*/ 952588 h 9525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57766" h="952588">
                  <a:moveTo>
                    <a:pt x="0" y="0"/>
                  </a:moveTo>
                  <a:lnTo>
                    <a:pt x="5683" y="3079"/>
                  </a:lnTo>
                  <a:cubicBezTo>
                    <a:pt x="157772" y="105634"/>
                    <a:pt x="257766" y="279309"/>
                    <a:pt x="257766" y="476294"/>
                  </a:cubicBezTo>
                  <a:cubicBezTo>
                    <a:pt x="257766" y="673279"/>
                    <a:pt x="157772" y="846954"/>
                    <a:pt x="5683" y="949509"/>
                  </a:cubicBezTo>
                  <a:lnTo>
                    <a:pt x="0" y="952588"/>
                  </a:lnTo>
                  <a:close/>
                </a:path>
              </a:pathLst>
            </a:custGeom>
            <a:solidFill>
              <a:srgbClr val="351C5C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46" name="Text Placeholder 41">
            <a:extLst>
              <a:ext uri="{FF2B5EF4-FFF2-40B4-BE49-F238E27FC236}">
                <a16:creationId xmlns:a16="http://schemas.microsoft.com/office/drawing/2014/main" id="{3703A33C-8CD0-79C0-9A24-6ABA5B7E67D9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5268930" y="962526"/>
            <a:ext cx="6582433" cy="5544152"/>
          </a:xfrm>
          <a:prstGeom prst="rect">
            <a:avLst/>
          </a:prstGeom>
        </p:spPr>
        <p:txBody>
          <a:bodyPr/>
          <a:lstStyle>
            <a:lvl1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1pPr>
            <a:lvl2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2pPr>
            <a:lvl3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3pPr>
            <a:lvl4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4pPr>
            <a:lvl5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pic>
        <p:nvPicPr>
          <p:cNvPr id="6" name="Picture 1">
            <a:extLst>
              <a:ext uri="{FF2B5EF4-FFF2-40B4-BE49-F238E27FC236}">
                <a16:creationId xmlns:a16="http://schemas.microsoft.com/office/drawing/2014/main" id="{2E60319E-33F8-0FB8-DB3D-F0681D0BC310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/>
        </p:blipFill>
        <p:spPr>
          <a:xfrm>
            <a:off x="941548" y="6128121"/>
            <a:ext cx="1453018" cy="537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595072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image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" name="Group 12">
            <a:extLst>
              <a:ext uri="{FF2B5EF4-FFF2-40B4-BE49-F238E27FC236}">
                <a16:creationId xmlns:a16="http://schemas.microsoft.com/office/drawing/2014/main" id="{ED0D04FE-931A-B604-B7EA-1C42ABB1BF6B}"/>
              </a:ext>
            </a:extLst>
          </p:cNvPr>
          <p:cNvGrpSpPr/>
          <p:nvPr userDrawn="1"/>
        </p:nvGrpSpPr>
        <p:grpSpPr>
          <a:xfrm>
            <a:off x="7268997" y="850264"/>
            <a:ext cx="4923003" cy="6007737"/>
            <a:chOff x="7268997" y="850264"/>
            <a:chExt cx="4923003" cy="6007737"/>
          </a:xfrm>
        </p:grpSpPr>
        <p:sp>
          <p:nvSpPr>
            <p:cNvPr id="14" name="Freeform 13">
              <a:extLst>
                <a:ext uri="{FF2B5EF4-FFF2-40B4-BE49-F238E27FC236}">
                  <a16:creationId xmlns:a16="http://schemas.microsoft.com/office/drawing/2014/main" id="{77CAA790-9905-3750-D869-2315D158CFD6}"/>
                </a:ext>
              </a:extLst>
            </p:cNvPr>
            <p:cNvSpPr/>
            <p:nvPr/>
          </p:nvSpPr>
          <p:spPr>
            <a:xfrm>
              <a:off x="7743168" y="1402588"/>
              <a:ext cx="4448832" cy="5455413"/>
            </a:xfrm>
            <a:custGeom>
              <a:avLst/>
              <a:gdLst>
                <a:gd name="connsiteX0" fmla="*/ 3898184 w 4448832"/>
                <a:gd name="connsiteY0" fmla="*/ 0 h 5455413"/>
                <a:gd name="connsiteX1" fmla="*/ 4197367 w 4448832"/>
                <a:gd name="connsiteY1" fmla="*/ 299402 h 5455413"/>
                <a:gd name="connsiteX2" fmla="*/ 4390374 w 4448832"/>
                <a:gd name="connsiteY2" fmla="*/ 535858 h 5455413"/>
                <a:gd name="connsiteX3" fmla="*/ 4448832 w 4448832"/>
                <a:gd name="connsiteY3" fmla="*/ 634855 h 5455413"/>
                <a:gd name="connsiteX4" fmla="*/ 4448832 w 4448832"/>
                <a:gd name="connsiteY4" fmla="*/ 2095582 h 5455413"/>
                <a:gd name="connsiteX5" fmla="*/ 4390374 w 4448832"/>
                <a:gd name="connsiteY5" fmla="*/ 2194579 h 5455413"/>
                <a:gd name="connsiteX6" fmla="*/ 4197367 w 4448832"/>
                <a:gd name="connsiteY6" fmla="*/ 2431034 h 5455413"/>
                <a:gd name="connsiteX7" fmla="*/ 3807827 w 4448832"/>
                <a:gd name="connsiteY7" fmla="*/ 2820861 h 5455413"/>
                <a:gd name="connsiteX8" fmla="*/ 2234884 w 4448832"/>
                <a:gd name="connsiteY8" fmla="*/ 4394962 h 5455413"/>
                <a:gd name="connsiteX9" fmla="*/ 2234884 w 4448832"/>
                <a:gd name="connsiteY9" fmla="*/ 4394899 h 5455413"/>
                <a:gd name="connsiteX10" fmla="*/ 1175151 w 4448832"/>
                <a:gd name="connsiteY10" fmla="*/ 5455413 h 5455413"/>
                <a:gd name="connsiteX11" fmla="*/ 267298 w 4448832"/>
                <a:gd name="connsiteY11" fmla="*/ 5455413 h 5455413"/>
                <a:gd name="connsiteX12" fmla="*/ 180947 w 4448832"/>
                <a:gd name="connsiteY12" fmla="*/ 5302084 h 5455413"/>
                <a:gd name="connsiteX13" fmla="*/ 616698 w 4448832"/>
                <a:gd name="connsiteY13" fmla="*/ 3283903 h 5455413"/>
                <a:gd name="connsiteX14" fmla="*/ 1869773 w 4448832"/>
                <a:gd name="connsiteY14" fmla="*/ 2029904 h 5455413"/>
                <a:gd name="connsiteX15" fmla="*/ 2641111 w 4448832"/>
                <a:gd name="connsiteY15" fmla="*/ 1257998 h 54554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4448832" h="5455413">
                  <a:moveTo>
                    <a:pt x="3898184" y="0"/>
                  </a:moveTo>
                  <a:lnTo>
                    <a:pt x="4197367" y="299402"/>
                  </a:lnTo>
                  <a:cubicBezTo>
                    <a:pt x="4270893" y="372983"/>
                    <a:pt x="4335229" y="452278"/>
                    <a:pt x="4390374" y="535858"/>
                  </a:cubicBezTo>
                  <a:lnTo>
                    <a:pt x="4448832" y="634855"/>
                  </a:lnTo>
                  <a:lnTo>
                    <a:pt x="4448832" y="2095582"/>
                  </a:lnTo>
                  <a:lnTo>
                    <a:pt x="4390374" y="2194579"/>
                  </a:lnTo>
                  <a:cubicBezTo>
                    <a:pt x="4335229" y="2278159"/>
                    <a:pt x="4270893" y="2357454"/>
                    <a:pt x="4197367" y="2431034"/>
                  </a:cubicBezTo>
                  <a:lnTo>
                    <a:pt x="3807827" y="2820861"/>
                  </a:lnTo>
                  <a:lnTo>
                    <a:pt x="2234884" y="4394962"/>
                  </a:lnTo>
                  <a:lnTo>
                    <a:pt x="2234884" y="4394899"/>
                  </a:lnTo>
                  <a:lnTo>
                    <a:pt x="1175151" y="5455413"/>
                  </a:lnTo>
                  <a:lnTo>
                    <a:pt x="267298" y="5455413"/>
                  </a:lnTo>
                  <a:lnTo>
                    <a:pt x="180947" y="5302084"/>
                  </a:lnTo>
                  <a:cubicBezTo>
                    <a:pt x="-150226" y="4644859"/>
                    <a:pt x="-39187" y="3940270"/>
                    <a:pt x="616698" y="3283903"/>
                  </a:cubicBezTo>
                  <a:lnTo>
                    <a:pt x="1869773" y="2029904"/>
                  </a:lnTo>
                  <a:lnTo>
                    <a:pt x="2641111" y="1257998"/>
                  </a:lnTo>
                  <a:close/>
                </a:path>
              </a:pathLst>
            </a:custGeom>
            <a:solidFill>
              <a:srgbClr val="403FA4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S"/>
            </a:p>
          </p:txBody>
        </p:sp>
        <p:sp>
          <p:nvSpPr>
            <p:cNvPr id="15" name="Freeform 14">
              <a:extLst>
                <a:ext uri="{FF2B5EF4-FFF2-40B4-BE49-F238E27FC236}">
                  <a16:creationId xmlns:a16="http://schemas.microsoft.com/office/drawing/2014/main" id="{EB03772C-91A9-DE02-A9C4-5C2FFB0091A3}"/>
                </a:ext>
              </a:extLst>
            </p:cNvPr>
            <p:cNvSpPr/>
            <p:nvPr/>
          </p:nvSpPr>
          <p:spPr>
            <a:xfrm>
              <a:off x="9076359" y="850264"/>
              <a:ext cx="2022796" cy="859726"/>
            </a:xfrm>
            <a:custGeom>
              <a:avLst/>
              <a:gdLst>
                <a:gd name="connsiteX0" fmla="*/ 1866626 w 2022796"/>
                <a:gd name="connsiteY0" fmla="*/ 859727 h 859726"/>
                <a:gd name="connsiteX1" fmla="*/ 1786485 w 2022796"/>
                <a:gd name="connsiteY1" fmla="*/ 837438 h 859726"/>
                <a:gd name="connsiteX2" fmla="*/ 153451 w 2022796"/>
                <a:gd name="connsiteY2" fmla="*/ 312166 h 859726"/>
                <a:gd name="connsiteX3" fmla="*/ 21 w 2022796"/>
                <a:gd name="connsiteY3" fmla="*/ 153607 h 859726"/>
                <a:gd name="connsiteX4" fmla="*/ 155926 w 2022796"/>
                <a:gd name="connsiteY4" fmla="*/ 0 h 859726"/>
                <a:gd name="connsiteX5" fmla="*/ 158464 w 2022796"/>
                <a:gd name="connsiteY5" fmla="*/ 0 h 859726"/>
                <a:gd name="connsiteX6" fmla="*/ 1947085 w 2022796"/>
                <a:gd name="connsiteY6" fmla="*/ 569786 h 859726"/>
                <a:gd name="connsiteX7" fmla="*/ 2000513 w 2022796"/>
                <a:gd name="connsiteY7" fmla="*/ 783971 h 859726"/>
                <a:gd name="connsiteX8" fmla="*/ 1866626 w 2022796"/>
                <a:gd name="connsiteY8" fmla="*/ 859727 h 8597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022796" h="859726">
                  <a:moveTo>
                    <a:pt x="1866626" y="859727"/>
                  </a:moveTo>
                  <a:cubicBezTo>
                    <a:pt x="1839278" y="859727"/>
                    <a:pt x="1811612" y="852551"/>
                    <a:pt x="1786485" y="837438"/>
                  </a:cubicBezTo>
                  <a:cubicBezTo>
                    <a:pt x="1220291" y="497205"/>
                    <a:pt x="670849" y="320485"/>
                    <a:pt x="153451" y="312166"/>
                  </a:cubicBezTo>
                  <a:cubicBezTo>
                    <a:pt x="67345" y="310769"/>
                    <a:pt x="-1375" y="239776"/>
                    <a:pt x="21" y="153607"/>
                  </a:cubicBezTo>
                  <a:cubicBezTo>
                    <a:pt x="1354" y="68263"/>
                    <a:pt x="70962" y="0"/>
                    <a:pt x="155926" y="0"/>
                  </a:cubicBezTo>
                  <a:cubicBezTo>
                    <a:pt x="156751" y="0"/>
                    <a:pt x="157639" y="0"/>
                    <a:pt x="158464" y="0"/>
                  </a:cubicBezTo>
                  <a:cubicBezTo>
                    <a:pt x="731447" y="9208"/>
                    <a:pt x="1333238" y="200914"/>
                    <a:pt x="1947085" y="569786"/>
                  </a:cubicBezTo>
                  <a:cubicBezTo>
                    <a:pt x="2020944" y="614172"/>
                    <a:pt x="2044866" y="710057"/>
                    <a:pt x="2000513" y="783971"/>
                  </a:cubicBezTo>
                  <a:cubicBezTo>
                    <a:pt x="1971261" y="832739"/>
                    <a:pt x="1919610" y="859727"/>
                    <a:pt x="1866626" y="859727"/>
                  </a:cubicBezTo>
                  <a:close/>
                </a:path>
              </a:pathLst>
            </a:custGeom>
            <a:solidFill>
              <a:srgbClr val="BABAE6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S"/>
            </a:p>
          </p:txBody>
        </p:sp>
        <p:sp>
          <p:nvSpPr>
            <p:cNvPr id="17" name="Freeform 16">
              <a:extLst>
                <a:ext uri="{FF2B5EF4-FFF2-40B4-BE49-F238E27FC236}">
                  <a16:creationId xmlns:a16="http://schemas.microsoft.com/office/drawing/2014/main" id="{C2A35E04-5244-883F-170A-2F0DBBE9ACFE}"/>
                </a:ext>
              </a:extLst>
            </p:cNvPr>
            <p:cNvSpPr/>
            <p:nvPr/>
          </p:nvSpPr>
          <p:spPr>
            <a:xfrm>
              <a:off x="7268997" y="1496606"/>
              <a:ext cx="4058578" cy="4324269"/>
            </a:xfrm>
            <a:custGeom>
              <a:avLst/>
              <a:gdLst>
                <a:gd name="connsiteX0" fmla="*/ 4058579 w 4058578"/>
                <a:gd name="connsiteY0" fmla="*/ 2950426 h 4324269"/>
                <a:gd name="connsiteX1" fmla="*/ 2708166 w 4058578"/>
                <a:gd name="connsiteY1" fmla="*/ 4301833 h 4324269"/>
                <a:gd name="connsiteX2" fmla="*/ 774744 w 4058578"/>
                <a:gd name="connsiteY2" fmla="*/ 3622700 h 4324269"/>
                <a:gd name="connsiteX3" fmla="*/ 717383 w 4058578"/>
                <a:gd name="connsiteY3" fmla="*/ 3563709 h 4324269"/>
                <a:gd name="connsiteX4" fmla="*/ 550564 w 4058578"/>
                <a:gd name="connsiteY4" fmla="*/ 589813 h 4324269"/>
                <a:gd name="connsiteX5" fmla="*/ 3653049 w 4058578"/>
                <a:gd name="connsiteY5" fmla="*/ 625817 h 4324269"/>
                <a:gd name="connsiteX6" fmla="*/ 2343944 w 4058578"/>
                <a:gd name="connsiteY6" fmla="*/ 1935886 h 4324269"/>
                <a:gd name="connsiteX7" fmla="*/ 2441155 w 4058578"/>
                <a:gd name="connsiteY7" fmla="*/ 2852382 h 4324269"/>
                <a:gd name="connsiteX8" fmla="*/ 4058579 w 4058578"/>
                <a:gd name="connsiteY8" fmla="*/ 2950426 h 43242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058578" h="4324269">
                  <a:moveTo>
                    <a:pt x="4058579" y="2950426"/>
                  </a:moveTo>
                  <a:lnTo>
                    <a:pt x="2708166" y="4301833"/>
                  </a:lnTo>
                  <a:cubicBezTo>
                    <a:pt x="2083849" y="4395241"/>
                    <a:pt x="1353882" y="4202328"/>
                    <a:pt x="774744" y="3622700"/>
                  </a:cubicBezTo>
                  <a:cubicBezTo>
                    <a:pt x="754820" y="3602761"/>
                    <a:pt x="735721" y="3583647"/>
                    <a:pt x="717383" y="3563709"/>
                  </a:cubicBezTo>
                  <a:cubicBezTo>
                    <a:pt x="-173184" y="2624988"/>
                    <a:pt x="-241269" y="1382293"/>
                    <a:pt x="550564" y="589813"/>
                  </a:cubicBezTo>
                  <a:cubicBezTo>
                    <a:pt x="1357753" y="-217971"/>
                    <a:pt x="2455685" y="-186538"/>
                    <a:pt x="3653049" y="625817"/>
                  </a:cubicBezTo>
                  <a:lnTo>
                    <a:pt x="2343944" y="1935886"/>
                  </a:lnTo>
                  <a:cubicBezTo>
                    <a:pt x="2090702" y="2189315"/>
                    <a:pt x="2129726" y="2540724"/>
                    <a:pt x="2441155" y="2852382"/>
                  </a:cubicBezTo>
                  <a:cubicBezTo>
                    <a:pt x="2843575" y="3255099"/>
                    <a:pt x="3539848" y="3343935"/>
                    <a:pt x="4058579" y="2950426"/>
                  </a:cubicBezTo>
                  <a:close/>
                </a:path>
              </a:pathLst>
            </a:custGeom>
            <a:solidFill>
              <a:srgbClr val="6E63D6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S"/>
            </a:p>
          </p:txBody>
        </p:sp>
        <p:sp>
          <p:nvSpPr>
            <p:cNvPr id="18" name="Freeform 17">
              <a:extLst>
                <a:ext uri="{FF2B5EF4-FFF2-40B4-BE49-F238E27FC236}">
                  <a16:creationId xmlns:a16="http://schemas.microsoft.com/office/drawing/2014/main" id="{DD0FA878-50BD-CBC4-74DE-44C7BE431B8E}"/>
                </a:ext>
              </a:extLst>
            </p:cNvPr>
            <p:cNvSpPr/>
            <p:nvPr/>
          </p:nvSpPr>
          <p:spPr>
            <a:xfrm>
              <a:off x="9977988" y="3526867"/>
              <a:ext cx="2214011" cy="2270683"/>
            </a:xfrm>
            <a:custGeom>
              <a:avLst/>
              <a:gdLst>
                <a:gd name="connsiteX0" fmla="*/ 2214011 w 2214011"/>
                <a:gd name="connsiteY0" fmla="*/ 0 h 2270683"/>
                <a:gd name="connsiteX1" fmla="*/ 2214011 w 2214011"/>
                <a:gd name="connsiteY1" fmla="*/ 1562160 h 2270683"/>
                <a:gd name="connsiteX2" fmla="*/ 2181382 w 2214011"/>
                <a:gd name="connsiteY2" fmla="*/ 1549823 h 2270683"/>
                <a:gd name="connsiteX3" fmla="*/ 1230169 w 2214011"/>
                <a:gd name="connsiteY3" fmla="*/ 1827644 h 2270683"/>
                <a:gd name="connsiteX4" fmla="*/ 0 w 2214011"/>
                <a:gd name="connsiteY4" fmla="*/ 2270683 h 2270683"/>
                <a:gd name="connsiteX5" fmla="*/ 1572943 w 2214011"/>
                <a:gd name="connsiteY5" fmla="*/ 696582 h 2270683"/>
                <a:gd name="connsiteX6" fmla="*/ 1962483 w 2214011"/>
                <a:gd name="connsiteY6" fmla="*/ 306755 h 2270683"/>
                <a:gd name="connsiteX7" fmla="*/ 2196879 w 2214011"/>
                <a:gd name="connsiteY7" fmla="*/ 177 h 22706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214011" h="2270683">
                  <a:moveTo>
                    <a:pt x="2214011" y="0"/>
                  </a:moveTo>
                  <a:lnTo>
                    <a:pt x="2214011" y="1562160"/>
                  </a:lnTo>
                  <a:lnTo>
                    <a:pt x="2181382" y="1549823"/>
                  </a:lnTo>
                  <a:cubicBezTo>
                    <a:pt x="1968194" y="1502591"/>
                    <a:pt x="1674421" y="1622095"/>
                    <a:pt x="1230169" y="1827644"/>
                  </a:cubicBezTo>
                  <a:cubicBezTo>
                    <a:pt x="844690" y="1999411"/>
                    <a:pt x="425644" y="2189657"/>
                    <a:pt x="0" y="2270683"/>
                  </a:cubicBezTo>
                  <a:lnTo>
                    <a:pt x="1572943" y="696582"/>
                  </a:lnTo>
                  <a:lnTo>
                    <a:pt x="1962483" y="306755"/>
                  </a:lnTo>
                  <a:cubicBezTo>
                    <a:pt x="2056076" y="213029"/>
                    <a:pt x="2133045" y="109397"/>
                    <a:pt x="2196879" y="177"/>
                  </a:cubicBezTo>
                  <a:close/>
                </a:path>
              </a:pathLst>
            </a:custGeom>
            <a:solidFill>
              <a:srgbClr val="BABAE6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S"/>
            </a:p>
          </p:txBody>
        </p:sp>
        <p:sp>
          <p:nvSpPr>
            <p:cNvPr id="19" name="Freeform 18">
              <a:extLst>
                <a:ext uri="{FF2B5EF4-FFF2-40B4-BE49-F238E27FC236}">
                  <a16:creationId xmlns:a16="http://schemas.microsoft.com/office/drawing/2014/main" id="{D4B01342-25B4-9479-0278-000EE5722FC0}"/>
                </a:ext>
              </a:extLst>
            </p:cNvPr>
            <p:cNvSpPr/>
            <p:nvPr/>
          </p:nvSpPr>
          <p:spPr>
            <a:xfrm>
              <a:off x="9492619" y="6406446"/>
              <a:ext cx="1210748" cy="451555"/>
            </a:xfrm>
            <a:custGeom>
              <a:avLst/>
              <a:gdLst>
                <a:gd name="connsiteX0" fmla="*/ 628757 w 1210748"/>
                <a:gd name="connsiteY0" fmla="*/ 3015 h 451555"/>
                <a:gd name="connsiteX1" fmla="*/ 1062032 w 1210748"/>
                <a:gd name="connsiteY1" fmla="*/ 165550 h 451555"/>
                <a:gd name="connsiteX2" fmla="*/ 1195103 w 1210748"/>
                <a:gd name="connsiteY2" fmla="*/ 376635 h 451555"/>
                <a:gd name="connsiteX3" fmla="*/ 1210748 w 1210748"/>
                <a:gd name="connsiteY3" fmla="*/ 451555 h 451555"/>
                <a:gd name="connsiteX4" fmla="*/ 0 w 1210748"/>
                <a:gd name="connsiteY4" fmla="*/ 451555 h 451555"/>
                <a:gd name="connsiteX5" fmla="*/ 6778 w 1210748"/>
                <a:gd name="connsiteY5" fmla="*/ 440165 h 451555"/>
                <a:gd name="connsiteX6" fmla="*/ 152556 w 1210748"/>
                <a:gd name="connsiteY6" fmla="*/ 261436 h 451555"/>
                <a:gd name="connsiteX7" fmla="*/ 628757 w 1210748"/>
                <a:gd name="connsiteY7" fmla="*/ 3015 h 4515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210748" h="451555">
                  <a:moveTo>
                    <a:pt x="628757" y="3015"/>
                  </a:moveTo>
                  <a:cubicBezTo>
                    <a:pt x="786010" y="-13789"/>
                    <a:pt x="936109" y="39567"/>
                    <a:pt x="1062032" y="165550"/>
                  </a:cubicBezTo>
                  <a:cubicBezTo>
                    <a:pt x="1124978" y="228543"/>
                    <a:pt x="1169193" y="299349"/>
                    <a:pt x="1195103" y="376635"/>
                  </a:cubicBezTo>
                  <a:lnTo>
                    <a:pt x="1210748" y="451555"/>
                  </a:lnTo>
                  <a:lnTo>
                    <a:pt x="0" y="451555"/>
                  </a:lnTo>
                  <a:lnTo>
                    <a:pt x="6778" y="440165"/>
                  </a:lnTo>
                  <a:cubicBezTo>
                    <a:pt x="49328" y="375948"/>
                    <a:pt x="98066" y="315975"/>
                    <a:pt x="152556" y="261436"/>
                  </a:cubicBezTo>
                  <a:cubicBezTo>
                    <a:pt x="307097" y="106782"/>
                    <a:pt x="471504" y="19819"/>
                    <a:pt x="628757" y="3015"/>
                  </a:cubicBezTo>
                  <a:close/>
                </a:path>
              </a:pathLst>
            </a:custGeom>
            <a:solidFill>
              <a:srgbClr val="6E63D6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S"/>
            </a:p>
          </p:txBody>
        </p:sp>
      </p:grpSp>
      <p:sp>
        <p:nvSpPr>
          <p:cNvPr id="7" name="Graphic 7">
            <a:extLst>
              <a:ext uri="{FF2B5EF4-FFF2-40B4-BE49-F238E27FC236}">
                <a16:creationId xmlns:a16="http://schemas.microsoft.com/office/drawing/2014/main" id="{BFBF9D6C-A74D-25E9-81DD-F27E7B5C85C8}"/>
              </a:ext>
            </a:extLst>
          </p:cNvPr>
          <p:cNvSpPr/>
          <p:nvPr userDrawn="1"/>
        </p:nvSpPr>
        <p:spPr>
          <a:xfrm>
            <a:off x="5453729" y="1108290"/>
            <a:ext cx="6390497" cy="4370977"/>
          </a:xfrm>
          <a:custGeom>
            <a:avLst/>
            <a:gdLst>
              <a:gd name="connsiteX0" fmla="*/ 7526986 w 7768614"/>
              <a:gd name="connsiteY0" fmla="*/ 0 h 5313583"/>
              <a:gd name="connsiteX1" fmla="*/ 7768615 w 7768614"/>
              <a:gd name="connsiteY1" fmla="*/ 241757 h 5313583"/>
              <a:gd name="connsiteX2" fmla="*/ 7768615 w 7768614"/>
              <a:gd name="connsiteY2" fmla="*/ 5071827 h 5313583"/>
              <a:gd name="connsiteX3" fmla="*/ 7526986 w 7768614"/>
              <a:gd name="connsiteY3" fmla="*/ 5313584 h 5313583"/>
              <a:gd name="connsiteX4" fmla="*/ 241629 w 7768614"/>
              <a:gd name="connsiteY4" fmla="*/ 5313584 h 5313583"/>
              <a:gd name="connsiteX5" fmla="*/ 0 w 7768614"/>
              <a:gd name="connsiteY5" fmla="*/ 5071827 h 5313583"/>
              <a:gd name="connsiteX6" fmla="*/ 0 w 7768614"/>
              <a:gd name="connsiteY6" fmla="*/ 241757 h 5313583"/>
              <a:gd name="connsiteX7" fmla="*/ 241629 w 7768614"/>
              <a:gd name="connsiteY7" fmla="*/ 0 h 531358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768614" h="5313583">
                <a:moveTo>
                  <a:pt x="7526986" y="0"/>
                </a:moveTo>
                <a:cubicBezTo>
                  <a:pt x="7660434" y="0"/>
                  <a:pt x="7768615" y="108238"/>
                  <a:pt x="7768615" y="241757"/>
                </a:cubicBezTo>
                <a:lnTo>
                  <a:pt x="7768615" y="5071827"/>
                </a:lnTo>
                <a:cubicBezTo>
                  <a:pt x="7768615" y="5205345"/>
                  <a:pt x="7660434" y="5313584"/>
                  <a:pt x="7526986" y="5313584"/>
                </a:cubicBezTo>
                <a:lnTo>
                  <a:pt x="241629" y="5313584"/>
                </a:lnTo>
                <a:cubicBezTo>
                  <a:pt x="108181" y="5313584"/>
                  <a:pt x="0" y="5205345"/>
                  <a:pt x="0" y="5071827"/>
                </a:cubicBezTo>
                <a:lnTo>
                  <a:pt x="0" y="241757"/>
                </a:lnTo>
                <a:cubicBezTo>
                  <a:pt x="0" y="108238"/>
                  <a:pt x="108181" y="0"/>
                  <a:pt x="241629" y="0"/>
                </a:cubicBezTo>
                <a:close/>
              </a:path>
            </a:pathLst>
          </a:custGeom>
          <a:solidFill>
            <a:srgbClr val="F5F6F8"/>
          </a:solidFill>
          <a:ln w="12700" cap="flat">
            <a:noFill/>
            <a:prstDash val="solid"/>
            <a:miter/>
          </a:ln>
          <a:effectLst>
            <a:outerShdw blurRad="165100" dist="127000" dir="5400000" algn="ctr" rotWithShape="0">
              <a:srgbClr val="000000">
                <a:alpha val="14509"/>
              </a:srgbClr>
            </a:outerShdw>
          </a:effectLst>
        </p:spPr>
        <p:txBody>
          <a:bodyPr rtlCol="0" anchor="ctr"/>
          <a:lstStyle/>
          <a:p>
            <a:endParaRPr lang="en-IS"/>
          </a:p>
        </p:txBody>
      </p:sp>
      <p:sp>
        <p:nvSpPr>
          <p:cNvPr id="16" name="Picture Placeholder 15">
            <a:extLst>
              <a:ext uri="{FF2B5EF4-FFF2-40B4-BE49-F238E27FC236}">
                <a16:creationId xmlns:a16="http://schemas.microsoft.com/office/drawing/2014/main" id="{15A3BAAC-C17F-4E41-553B-78E0ED1FE0BD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5523980" y="1172845"/>
            <a:ext cx="6244017" cy="4236371"/>
          </a:xfrm>
          <a:custGeom>
            <a:avLst/>
            <a:gdLst>
              <a:gd name="connsiteX0" fmla="*/ 158674 w 7481077"/>
              <a:gd name="connsiteY0" fmla="*/ 0 h 5149949"/>
              <a:gd name="connsiteX1" fmla="*/ 7322403 w 7481077"/>
              <a:gd name="connsiteY1" fmla="*/ 0 h 5149949"/>
              <a:gd name="connsiteX2" fmla="*/ 7481077 w 7481077"/>
              <a:gd name="connsiteY2" fmla="*/ 161233 h 5149949"/>
              <a:gd name="connsiteX3" fmla="*/ 7481077 w 7481077"/>
              <a:gd name="connsiteY3" fmla="*/ 4988716 h 5149949"/>
              <a:gd name="connsiteX4" fmla="*/ 7322403 w 7481077"/>
              <a:gd name="connsiteY4" fmla="*/ 5149949 h 5149949"/>
              <a:gd name="connsiteX5" fmla="*/ 158674 w 7481077"/>
              <a:gd name="connsiteY5" fmla="*/ 5149949 h 5149949"/>
              <a:gd name="connsiteX6" fmla="*/ 0 w 7481077"/>
              <a:gd name="connsiteY6" fmla="*/ 4988716 h 5149949"/>
              <a:gd name="connsiteX7" fmla="*/ 0 w 7481077"/>
              <a:gd name="connsiteY7" fmla="*/ 161233 h 5149949"/>
              <a:gd name="connsiteX8" fmla="*/ 158674 w 7481077"/>
              <a:gd name="connsiteY8" fmla="*/ 0 h 51499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481077" h="5149949">
                <a:moveTo>
                  <a:pt x="158674" y="0"/>
                </a:moveTo>
                <a:lnTo>
                  <a:pt x="7322403" y="0"/>
                </a:lnTo>
                <a:cubicBezTo>
                  <a:pt x="7410037" y="0"/>
                  <a:pt x="7481077" y="72187"/>
                  <a:pt x="7481077" y="161233"/>
                </a:cubicBezTo>
                <a:lnTo>
                  <a:pt x="7481077" y="4988716"/>
                </a:lnTo>
                <a:cubicBezTo>
                  <a:pt x="7481077" y="5077763"/>
                  <a:pt x="7410037" y="5149949"/>
                  <a:pt x="7322403" y="5149949"/>
                </a:cubicBezTo>
                <a:lnTo>
                  <a:pt x="158674" y="5149949"/>
                </a:lnTo>
                <a:cubicBezTo>
                  <a:pt x="71041" y="5149949"/>
                  <a:pt x="0" y="5077763"/>
                  <a:pt x="0" y="4988716"/>
                </a:cubicBezTo>
                <a:lnTo>
                  <a:pt x="0" y="161233"/>
                </a:lnTo>
                <a:cubicBezTo>
                  <a:pt x="0" y="72187"/>
                  <a:pt x="71041" y="0"/>
                  <a:pt x="158674" y="0"/>
                </a:cubicBezTo>
                <a:close/>
              </a:path>
            </a:pathLst>
          </a:custGeom>
        </p:spPr>
        <p:txBody>
          <a:bodyPr wrap="square">
            <a:noAutofit/>
          </a:bodyPr>
          <a:lstStyle>
            <a:lvl1pPr>
              <a:defRPr>
                <a:latin typeface="Aptos" panose="020B0004020202020204" pitchFamily="34" charset="0"/>
              </a:defRPr>
            </a:lvl1pPr>
          </a:lstStyle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IS"/>
              <a:t>Click icon or drag and drop picture</a:t>
            </a:r>
          </a:p>
          <a:p>
            <a:endParaRPr lang="en-IS"/>
          </a:p>
        </p:txBody>
      </p:sp>
      <p:sp>
        <p:nvSpPr>
          <p:cNvPr id="5" name="Title Placeholder 12">
            <a:extLst>
              <a:ext uri="{FF2B5EF4-FFF2-40B4-BE49-F238E27FC236}">
                <a16:creationId xmlns:a16="http://schemas.microsoft.com/office/drawing/2014/main" id="{81B7E3C5-9392-EDC5-6E1F-1AAB8D3007A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40291" y="212186"/>
            <a:ext cx="11503935" cy="588637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Autofit/>
          </a:bodyPr>
          <a:lstStyle>
            <a:lvl1pPr>
              <a:defRPr sz="4000" b="0" i="0">
                <a:solidFill>
                  <a:srgbClr val="361D5C"/>
                </a:solidFill>
                <a:latin typeface="Aptos ExtraBold" panose="020B0004020202020204" pitchFamily="34" charset="0"/>
                <a:cs typeface="Segoe UI" panose="020B0502040204020203" pitchFamily="34" charset="0"/>
              </a:defRPr>
            </a:lvl1pPr>
          </a:lstStyle>
          <a:p>
            <a:r>
              <a:rPr lang="en-GB"/>
              <a:t>Insert slide title</a:t>
            </a:r>
            <a:endParaRPr lang="en-IS"/>
          </a:p>
        </p:txBody>
      </p:sp>
      <p:sp>
        <p:nvSpPr>
          <p:cNvPr id="21" name="Text Placeholder 41">
            <a:extLst>
              <a:ext uri="{FF2B5EF4-FFF2-40B4-BE49-F238E27FC236}">
                <a16:creationId xmlns:a16="http://schemas.microsoft.com/office/drawing/2014/main" id="{95DDFB11-2E95-6B56-7120-B611A6DB17F8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340291" y="962526"/>
            <a:ext cx="4885018" cy="5544152"/>
          </a:xfrm>
          <a:prstGeom prst="rect">
            <a:avLst/>
          </a:prstGeom>
        </p:spPr>
        <p:txBody>
          <a:bodyPr/>
          <a:lstStyle>
            <a:lvl1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1pPr>
            <a:lvl2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2pPr>
            <a:lvl3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3pPr>
            <a:lvl4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4pPr>
            <a:lvl5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pic>
        <p:nvPicPr>
          <p:cNvPr id="3" name="Picture 1">
            <a:extLst>
              <a:ext uri="{FF2B5EF4-FFF2-40B4-BE49-F238E27FC236}">
                <a16:creationId xmlns:a16="http://schemas.microsoft.com/office/drawing/2014/main" id="{58F7C2D8-8929-E967-0B68-3D93ADAF5878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/>
        </p:blipFill>
        <p:spPr>
          <a:xfrm>
            <a:off x="10300993" y="5820875"/>
            <a:ext cx="1453018" cy="537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68999204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imag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4" name="Group 23">
            <a:extLst>
              <a:ext uri="{FF2B5EF4-FFF2-40B4-BE49-F238E27FC236}">
                <a16:creationId xmlns:a16="http://schemas.microsoft.com/office/drawing/2014/main" id="{2AAEB6BF-3187-C157-0243-D4E23A93D468}"/>
              </a:ext>
            </a:extLst>
          </p:cNvPr>
          <p:cNvGrpSpPr/>
          <p:nvPr userDrawn="1"/>
        </p:nvGrpSpPr>
        <p:grpSpPr>
          <a:xfrm>
            <a:off x="-1" y="1413959"/>
            <a:ext cx="6805878" cy="5439867"/>
            <a:chOff x="-1" y="1413959"/>
            <a:chExt cx="6805878" cy="5439867"/>
          </a:xfrm>
        </p:grpSpPr>
        <p:sp>
          <p:nvSpPr>
            <p:cNvPr id="26" name="Freeform 25">
              <a:extLst>
                <a:ext uri="{FF2B5EF4-FFF2-40B4-BE49-F238E27FC236}">
                  <a16:creationId xmlns:a16="http://schemas.microsoft.com/office/drawing/2014/main" id="{DDAB9F50-6A5E-F5B3-2D9D-BBA51010A28E}"/>
                </a:ext>
              </a:extLst>
            </p:cNvPr>
            <p:cNvSpPr/>
            <p:nvPr/>
          </p:nvSpPr>
          <p:spPr>
            <a:xfrm rot="5400000">
              <a:off x="639359" y="1304190"/>
              <a:ext cx="4910276" cy="6188996"/>
            </a:xfrm>
            <a:custGeom>
              <a:avLst/>
              <a:gdLst>
                <a:gd name="connsiteX0" fmla="*/ 1093 w 4910276"/>
                <a:gd name="connsiteY0" fmla="*/ 5174086 h 6188996"/>
                <a:gd name="connsiteX1" fmla="*/ 688776 w 4910276"/>
                <a:gd name="connsiteY1" fmla="*/ 3667736 h 6188996"/>
                <a:gd name="connsiteX2" fmla="*/ 2088309 w 4910276"/>
                <a:gd name="connsiteY2" fmla="*/ 2267167 h 6188996"/>
                <a:gd name="connsiteX3" fmla="*/ 2949800 w 4910276"/>
                <a:gd name="connsiteY3" fmla="*/ 1405038 h 6188996"/>
                <a:gd name="connsiteX4" fmla="*/ 4353797 w 4910276"/>
                <a:gd name="connsiteY4" fmla="*/ 0 h 6188996"/>
                <a:gd name="connsiteX5" fmla="*/ 4687947 w 4910276"/>
                <a:gd name="connsiteY5" fmla="*/ 334398 h 6188996"/>
                <a:gd name="connsiteX6" fmla="*/ 4903513 w 4910276"/>
                <a:gd name="connsiteY6" fmla="*/ 598491 h 6188996"/>
                <a:gd name="connsiteX7" fmla="*/ 4910276 w 4910276"/>
                <a:gd name="connsiteY7" fmla="*/ 609945 h 6188996"/>
                <a:gd name="connsiteX8" fmla="*/ 4910276 w 4910276"/>
                <a:gd name="connsiteY8" fmla="*/ 2439635 h 6188996"/>
                <a:gd name="connsiteX9" fmla="*/ 4903513 w 4910276"/>
                <a:gd name="connsiteY9" fmla="*/ 2451088 h 6188996"/>
                <a:gd name="connsiteX10" fmla="*/ 4687947 w 4910276"/>
                <a:gd name="connsiteY10" fmla="*/ 2715181 h 6188996"/>
                <a:gd name="connsiteX11" fmla="*/ 4252879 w 4910276"/>
                <a:gd name="connsiteY11" fmla="*/ 3150572 h 6188996"/>
                <a:gd name="connsiteX12" fmla="*/ 2496093 w 4910276"/>
                <a:gd name="connsiteY12" fmla="*/ 4908660 h 6188996"/>
                <a:gd name="connsiteX13" fmla="*/ 2496093 w 4910276"/>
                <a:gd name="connsiteY13" fmla="*/ 4908589 h 6188996"/>
                <a:gd name="connsiteX14" fmla="*/ 1216635 w 4910276"/>
                <a:gd name="connsiteY14" fmla="*/ 6188996 h 6188996"/>
                <a:gd name="connsiteX15" fmla="*/ 362776 w 4910276"/>
                <a:gd name="connsiteY15" fmla="*/ 6188996 h 6188996"/>
                <a:gd name="connsiteX16" fmla="*/ 304788 w 4910276"/>
                <a:gd name="connsiteY16" fmla="*/ 6104156 h 6188996"/>
                <a:gd name="connsiteX17" fmla="*/ 1093 w 4910276"/>
                <a:gd name="connsiteY17" fmla="*/ 5174086 h 61889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4910276" h="6188996">
                  <a:moveTo>
                    <a:pt x="1093" y="5174086"/>
                  </a:moveTo>
                  <a:cubicBezTo>
                    <a:pt x="-17492" y="4669120"/>
                    <a:pt x="200414" y="4156460"/>
                    <a:pt x="688776" y="3667736"/>
                  </a:cubicBezTo>
                  <a:lnTo>
                    <a:pt x="2088309" y="2267167"/>
                  </a:lnTo>
                  <a:lnTo>
                    <a:pt x="2949800" y="1405038"/>
                  </a:lnTo>
                  <a:lnTo>
                    <a:pt x="4353797" y="0"/>
                  </a:lnTo>
                  <a:lnTo>
                    <a:pt x="4687947" y="334398"/>
                  </a:lnTo>
                  <a:cubicBezTo>
                    <a:pt x="4770067" y="416579"/>
                    <a:pt x="4841922" y="505142"/>
                    <a:pt x="4903513" y="598491"/>
                  </a:cubicBezTo>
                  <a:lnTo>
                    <a:pt x="4910276" y="609945"/>
                  </a:lnTo>
                  <a:lnTo>
                    <a:pt x="4910276" y="2439635"/>
                  </a:lnTo>
                  <a:lnTo>
                    <a:pt x="4903513" y="2451088"/>
                  </a:lnTo>
                  <a:cubicBezTo>
                    <a:pt x="4841922" y="2544437"/>
                    <a:pt x="4770067" y="2633000"/>
                    <a:pt x="4687947" y="2715181"/>
                  </a:cubicBezTo>
                  <a:lnTo>
                    <a:pt x="4252879" y="3150572"/>
                  </a:lnTo>
                  <a:lnTo>
                    <a:pt x="2496093" y="4908660"/>
                  </a:lnTo>
                  <a:lnTo>
                    <a:pt x="2496093" y="4908589"/>
                  </a:lnTo>
                  <a:lnTo>
                    <a:pt x="1216635" y="6188996"/>
                  </a:lnTo>
                  <a:lnTo>
                    <a:pt x="362776" y="6188996"/>
                  </a:lnTo>
                  <a:lnTo>
                    <a:pt x="304788" y="6104156"/>
                  </a:lnTo>
                  <a:cubicBezTo>
                    <a:pt x="116705" y="5802287"/>
                    <a:pt x="12709" y="5489689"/>
                    <a:pt x="1093" y="5174086"/>
                  </a:cubicBezTo>
                  <a:close/>
                </a:path>
              </a:pathLst>
            </a:custGeom>
            <a:solidFill>
              <a:srgbClr val="403FA4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S"/>
            </a:p>
          </p:txBody>
        </p:sp>
        <p:sp>
          <p:nvSpPr>
            <p:cNvPr id="29" name="Freeform 28">
              <a:extLst>
                <a:ext uri="{FF2B5EF4-FFF2-40B4-BE49-F238E27FC236}">
                  <a16:creationId xmlns:a16="http://schemas.microsoft.com/office/drawing/2014/main" id="{D9E805E0-0286-37C9-6D12-3BBF89D4E312}"/>
                </a:ext>
              </a:extLst>
            </p:cNvPr>
            <p:cNvSpPr/>
            <p:nvPr/>
          </p:nvSpPr>
          <p:spPr>
            <a:xfrm rot="5400000">
              <a:off x="5196162" y="4082063"/>
              <a:ext cx="2259216" cy="960214"/>
            </a:xfrm>
            <a:custGeom>
              <a:avLst/>
              <a:gdLst>
                <a:gd name="connsiteX0" fmla="*/ 2084794 w 2259216"/>
                <a:gd name="connsiteY0" fmla="*/ 960214 h 960214"/>
                <a:gd name="connsiteX1" fmla="*/ 1995286 w 2259216"/>
                <a:gd name="connsiteY1" fmla="*/ 935321 h 960214"/>
                <a:gd name="connsiteX2" fmla="*/ 171386 w 2259216"/>
                <a:gd name="connsiteY2" fmla="*/ 348653 h 960214"/>
                <a:gd name="connsiteX3" fmla="*/ 23 w 2259216"/>
                <a:gd name="connsiteY3" fmla="*/ 171561 h 960214"/>
                <a:gd name="connsiteX4" fmla="*/ 174150 w 2259216"/>
                <a:gd name="connsiteY4" fmla="*/ 0 h 960214"/>
                <a:gd name="connsiteX5" fmla="*/ 176985 w 2259216"/>
                <a:gd name="connsiteY5" fmla="*/ 0 h 960214"/>
                <a:gd name="connsiteX6" fmla="*/ 2174657 w 2259216"/>
                <a:gd name="connsiteY6" fmla="*/ 636384 h 960214"/>
                <a:gd name="connsiteX7" fmla="*/ 2234329 w 2259216"/>
                <a:gd name="connsiteY7" fmla="*/ 875604 h 960214"/>
                <a:gd name="connsiteX8" fmla="*/ 2084794 w 2259216"/>
                <a:gd name="connsiteY8" fmla="*/ 960214 h 9602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259216" h="960214">
                  <a:moveTo>
                    <a:pt x="2084794" y="960214"/>
                  </a:moveTo>
                  <a:cubicBezTo>
                    <a:pt x="2054249" y="960214"/>
                    <a:pt x="2023350" y="952200"/>
                    <a:pt x="1995286" y="935321"/>
                  </a:cubicBezTo>
                  <a:cubicBezTo>
                    <a:pt x="1362916" y="555320"/>
                    <a:pt x="749257" y="357944"/>
                    <a:pt x="171386" y="348653"/>
                  </a:cubicBezTo>
                  <a:cubicBezTo>
                    <a:pt x="75216" y="347093"/>
                    <a:pt x="-1536" y="267802"/>
                    <a:pt x="23" y="171561"/>
                  </a:cubicBezTo>
                  <a:cubicBezTo>
                    <a:pt x="1512" y="76241"/>
                    <a:pt x="79256" y="0"/>
                    <a:pt x="174150" y="0"/>
                  </a:cubicBezTo>
                  <a:cubicBezTo>
                    <a:pt x="175071" y="0"/>
                    <a:pt x="176063" y="0"/>
                    <a:pt x="176985" y="0"/>
                  </a:cubicBezTo>
                  <a:cubicBezTo>
                    <a:pt x="816937" y="10284"/>
                    <a:pt x="1489064" y="224398"/>
                    <a:pt x="2174657" y="636384"/>
                  </a:cubicBezTo>
                  <a:cubicBezTo>
                    <a:pt x="2257149" y="685959"/>
                    <a:pt x="2283867" y="793051"/>
                    <a:pt x="2234329" y="875604"/>
                  </a:cubicBezTo>
                  <a:cubicBezTo>
                    <a:pt x="2201658" y="930072"/>
                    <a:pt x="2143970" y="960214"/>
                    <a:pt x="2084794" y="960214"/>
                  </a:cubicBezTo>
                  <a:close/>
                </a:path>
              </a:pathLst>
            </a:custGeom>
            <a:solidFill>
              <a:srgbClr val="BABAE6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S"/>
            </a:p>
          </p:txBody>
        </p:sp>
        <p:sp>
          <p:nvSpPr>
            <p:cNvPr id="45" name="Freeform 44">
              <a:extLst>
                <a:ext uri="{FF2B5EF4-FFF2-40B4-BE49-F238E27FC236}">
                  <a16:creationId xmlns:a16="http://schemas.microsoft.com/office/drawing/2014/main" id="{01859D52-E387-DD28-9530-A82EFB60B23D}"/>
                </a:ext>
              </a:extLst>
            </p:cNvPr>
            <p:cNvSpPr/>
            <p:nvPr/>
          </p:nvSpPr>
          <p:spPr>
            <a:xfrm rot="5400000">
              <a:off x="1402668" y="1265576"/>
              <a:ext cx="4532938" cy="4829704"/>
            </a:xfrm>
            <a:custGeom>
              <a:avLst/>
              <a:gdLst>
                <a:gd name="connsiteX0" fmla="*/ 4532938 w 4532938"/>
                <a:gd name="connsiteY0" fmla="*/ 3295281 h 4829704"/>
                <a:gd name="connsiteX1" fmla="*/ 3024692 w 4532938"/>
                <a:gd name="connsiteY1" fmla="*/ 4804645 h 4829704"/>
                <a:gd name="connsiteX2" fmla="*/ 865295 w 4532938"/>
                <a:gd name="connsiteY2" fmla="*/ 4046133 h 4829704"/>
                <a:gd name="connsiteX3" fmla="*/ 801229 w 4532938"/>
                <a:gd name="connsiteY3" fmla="*/ 3980247 h 4829704"/>
                <a:gd name="connsiteX4" fmla="*/ 614913 w 4532938"/>
                <a:gd name="connsiteY4" fmla="*/ 658752 h 4829704"/>
                <a:gd name="connsiteX5" fmla="*/ 4080010 w 4532938"/>
                <a:gd name="connsiteY5" fmla="*/ 698965 h 4829704"/>
                <a:gd name="connsiteX6" fmla="*/ 2617900 w 4532938"/>
                <a:gd name="connsiteY6" fmla="*/ 2162159 h 4829704"/>
                <a:gd name="connsiteX7" fmla="*/ 2726472 w 4532938"/>
                <a:gd name="connsiteY7" fmla="*/ 3185778 h 4829704"/>
                <a:gd name="connsiteX8" fmla="*/ 4532938 w 4532938"/>
                <a:gd name="connsiteY8" fmla="*/ 3295281 h 48297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532938" h="4829704">
                  <a:moveTo>
                    <a:pt x="4532938" y="3295281"/>
                  </a:moveTo>
                  <a:lnTo>
                    <a:pt x="3024692" y="4804645"/>
                  </a:lnTo>
                  <a:cubicBezTo>
                    <a:pt x="2327406" y="4908972"/>
                    <a:pt x="1512122" y="4693510"/>
                    <a:pt x="865295" y="4046133"/>
                  </a:cubicBezTo>
                  <a:cubicBezTo>
                    <a:pt x="843042" y="4023864"/>
                    <a:pt x="821710" y="4002516"/>
                    <a:pt x="801229" y="3980247"/>
                  </a:cubicBezTo>
                  <a:cubicBezTo>
                    <a:pt x="-193426" y="2931806"/>
                    <a:pt x="-269469" y="1543860"/>
                    <a:pt x="614913" y="658752"/>
                  </a:cubicBezTo>
                  <a:cubicBezTo>
                    <a:pt x="1516445" y="-243448"/>
                    <a:pt x="2742701" y="-208341"/>
                    <a:pt x="4080010" y="698965"/>
                  </a:cubicBezTo>
                  <a:lnTo>
                    <a:pt x="2617900" y="2162159"/>
                  </a:lnTo>
                  <a:cubicBezTo>
                    <a:pt x="2335060" y="2445209"/>
                    <a:pt x="2378645" y="2837692"/>
                    <a:pt x="2726472" y="3185778"/>
                  </a:cubicBezTo>
                  <a:cubicBezTo>
                    <a:pt x="3175927" y="3635565"/>
                    <a:pt x="3953579" y="3734785"/>
                    <a:pt x="4532938" y="3295281"/>
                  </a:cubicBezTo>
                  <a:close/>
                </a:path>
              </a:pathLst>
            </a:custGeom>
            <a:solidFill>
              <a:srgbClr val="6E63D6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S"/>
            </a:p>
          </p:txBody>
        </p:sp>
        <p:sp>
          <p:nvSpPr>
            <p:cNvPr id="46" name="Freeform 45">
              <a:extLst>
                <a:ext uri="{FF2B5EF4-FFF2-40B4-BE49-F238E27FC236}">
                  <a16:creationId xmlns:a16="http://schemas.microsoft.com/office/drawing/2014/main" id="{8C9A0A31-4412-4BA9-AFF1-B411D4DF5113}"/>
                </a:ext>
              </a:extLst>
            </p:cNvPr>
            <p:cNvSpPr/>
            <p:nvPr/>
          </p:nvSpPr>
          <p:spPr>
            <a:xfrm rot="5400000">
              <a:off x="1311602" y="4408305"/>
              <a:ext cx="2414254" cy="2476786"/>
            </a:xfrm>
            <a:custGeom>
              <a:avLst/>
              <a:gdLst>
                <a:gd name="connsiteX0" fmla="*/ 0 w 2414254"/>
                <a:gd name="connsiteY0" fmla="*/ 2476786 h 2476786"/>
                <a:gd name="connsiteX1" fmla="*/ 1756786 w 2414254"/>
                <a:gd name="connsiteY1" fmla="*/ 718698 h 2476786"/>
                <a:gd name="connsiteX2" fmla="*/ 2191854 w 2414254"/>
                <a:gd name="connsiteY2" fmla="*/ 283307 h 2476786"/>
                <a:gd name="connsiteX3" fmla="*/ 2335215 w 2414254"/>
                <a:gd name="connsiteY3" fmla="*/ 118590 h 2476786"/>
                <a:gd name="connsiteX4" fmla="*/ 2414254 w 2414254"/>
                <a:gd name="connsiteY4" fmla="*/ 0 h 2476786"/>
                <a:gd name="connsiteX5" fmla="*/ 2414254 w 2414254"/>
                <a:gd name="connsiteY5" fmla="*/ 1669707 h 2476786"/>
                <a:gd name="connsiteX6" fmla="*/ 2309424 w 2414254"/>
                <a:gd name="connsiteY6" fmla="*/ 1660394 h 2476786"/>
                <a:gd name="connsiteX7" fmla="*/ 1373949 w 2414254"/>
                <a:gd name="connsiteY7" fmla="*/ 1981962 h 2476786"/>
                <a:gd name="connsiteX8" fmla="*/ 0 w 2414254"/>
                <a:gd name="connsiteY8" fmla="*/ 2476786 h 24767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414254" h="2476786">
                  <a:moveTo>
                    <a:pt x="0" y="2476786"/>
                  </a:moveTo>
                  <a:lnTo>
                    <a:pt x="1756786" y="718698"/>
                  </a:lnTo>
                  <a:lnTo>
                    <a:pt x="2191854" y="283307"/>
                  </a:lnTo>
                  <a:cubicBezTo>
                    <a:pt x="2244121" y="230967"/>
                    <a:pt x="2291745" y="175860"/>
                    <a:pt x="2335215" y="118590"/>
                  </a:cubicBezTo>
                  <a:lnTo>
                    <a:pt x="2414254" y="0"/>
                  </a:lnTo>
                  <a:lnTo>
                    <a:pt x="2414254" y="1669707"/>
                  </a:lnTo>
                  <a:lnTo>
                    <a:pt x="2309424" y="1660394"/>
                  </a:lnTo>
                  <a:cubicBezTo>
                    <a:pt x="2084195" y="1666076"/>
                    <a:pt x="1787429" y="1790649"/>
                    <a:pt x="1373949" y="1981962"/>
                  </a:cubicBezTo>
                  <a:cubicBezTo>
                    <a:pt x="943416" y="2173807"/>
                    <a:pt x="475393" y="2386289"/>
                    <a:pt x="0" y="2476786"/>
                  </a:cubicBezTo>
                  <a:close/>
                </a:path>
              </a:pathLst>
            </a:custGeom>
            <a:solidFill>
              <a:srgbClr val="BABAE6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S"/>
            </a:p>
          </p:txBody>
        </p:sp>
      </p:grpSp>
      <p:sp>
        <p:nvSpPr>
          <p:cNvPr id="7" name="Graphic 7">
            <a:extLst>
              <a:ext uri="{FF2B5EF4-FFF2-40B4-BE49-F238E27FC236}">
                <a16:creationId xmlns:a16="http://schemas.microsoft.com/office/drawing/2014/main" id="{BFBF9D6C-A74D-25E9-81DD-F27E7B5C85C8}"/>
              </a:ext>
            </a:extLst>
          </p:cNvPr>
          <p:cNvSpPr/>
          <p:nvPr userDrawn="1"/>
        </p:nvSpPr>
        <p:spPr>
          <a:xfrm>
            <a:off x="372125" y="1645481"/>
            <a:ext cx="6129700" cy="4192597"/>
          </a:xfrm>
          <a:custGeom>
            <a:avLst/>
            <a:gdLst>
              <a:gd name="connsiteX0" fmla="*/ 7526986 w 7768614"/>
              <a:gd name="connsiteY0" fmla="*/ 0 h 5313583"/>
              <a:gd name="connsiteX1" fmla="*/ 7768615 w 7768614"/>
              <a:gd name="connsiteY1" fmla="*/ 241757 h 5313583"/>
              <a:gd name="connsiteX2" fmla="*/ 7768615 w 7768614"/>
              <a:gd name="connsiteY2" fmla="*/ 5071827 h 5313583"/>
              <a:gd name="connsiteX3" fmla="*/ 7526986 w 7768614"/>
              <a:gd name="connsiteY3" fmla="*/ 5313584 h 5313583"/>
              <a:gd name="connsiteX4" fmla="*/ 241629 w 7768614"/>
              <a:gd name="connsiteY4" fmla="*/ 5313584 h 5313583"/>
              <a:gd name="connsiteX5" fmla="*/ 0 w 7768614"/>
              <a:gd name="connsiteY5" fmla="*/ 5071827 h 5313583"/>
              <a:gd name="connsiteX6" fmla="*/ 0 w 7768614"/>
              <a:gd name="connsiteY6" fmla="*/ 241757 h 5313583"/>
              <a:gd name="connsiteX7" fmla="*/ 241629 w 7768614"/>
              <a:gd name="connsiteY7" fmla="*/ 0 h 531358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768614" h="5313583">
                <a:moveTo>
                  <a:pt x="7526986" y="0"/>
                </a:moveTo>
                <a:cubicBezTo>
                  <a:pt x="7660434" y="0"/>
                  <a:pt x="7768615" y="108238"/>
                  <a:pt x="7768615" y="241757"/>
                </a:cubicBezTo>
                <a:lnTo>
                  <a:pt x="7768615" y="5071827"/>
                </a:lnTo>
                <a:cubicBezTo>
                  <a:pt x="7768615" y="5205345"/>
                  <a:pt x="7660434" y="5313584"/>
                  <a:pt x="7526986" y="5313584"/>
                </a:cubicBezTo>
                <a:lnTo>
                  <a:pt x="241629" y="5313584"/>
                </a:lnTo>
                <a:cubicBezTo>
                  <a:pt x="108181" y="5313584"/>
                  <a:pt x="0" y="5205345"/>
                  <a:pt x="0" y="5071827"/>
                </a:cubicBezTo>
                <a:lnTo>
                  <a:pt x="0" y="241757"/>
                </a:lnTo>
                <a:cubicBezTo>
                  <a:pt x="0" y="108238"/>
                  <a:pt x="108181" y="0"/>
                  <a:pt x="241629" y="0"/>
                </a:cubicBezTo>
                <a:close/>
              </a:path>
            </a:pathLst>
          </a:custGeom>
          <a:solidFill>
            <a:srgbClr val="F5F6F8"/>
          </a:solidFill>
          <a:ln w="12700" cap="flat">
            <a:noFill/>
            <a:prstDash val="solid"/>
            <a:miter/>
          </a:ln>
          <a:effectLst>
            <a:outerShdw blurRad="165100" dist="127000" dir="5400000" algn="ctr" rotWithShape="0">
              <a:srgbClr val="000000">
                <a:alpha val="14509"/>
              </a:srgbClr>
            </a:outerShdw>
          </a:effectLst>
        </p:spPr>
        <p:txBody>
          <a:bodyPr rtlCol="0" anchor="ctr"/>
          <a:lstStyle/>
          <a:p>
            <a:endParaRPr lang="en-IS"/>
          </a:p>
        </p:txBody>
      </p:sp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CF62C60D-C835-AFC6-3A32-8E8968494DCA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442376" y="1710037"/>
            <a:ext cx="5989198" cy="4063484"/>
          </a:xfrm>
          <a:custGeom>
            <a:avLst/>
            <a:gdLst>
              <a:gd name="connsiteX0" fmla="*/ 127031 w 5989198"/>
              <a:gd name="connsiteY0" fmla="*/ 0 h 4063484"/>
              <a:gd name="connsiteX1" fmla="*/ 5862167 w 5989198"/>
              <a:gd name="connsiteY1" fmla="*/ 0 h 4063484"/>
              <a:gd name="connsiteX2" fmla="*/ 5989198 w 5989198"/>
              <a:gd name="connsiteY2" fmla="*/ 127218 h 4063484"/>
              <a:gd name="connsiteX3" fmla="*/ 5989198 w 5989198"/>
              <a:gd name="connsiteY3" fmla="*/ 3936266 h 4063484"/>
              <a:gd name="connsiteX4" fmla="*/ 5862167 w 5989198"/>
              <a:gd name="connsiteY4" fmla="*/ 4063484 h 4063484"/>
              <a:gd name="connsiteX5" fmla="*/ 127031 w 5989198"/>
              <a:gd name="connsiteY5" fmla="*/ 4063484 h 4063484"/>
              <a:gd name="connsiteX6" fmla="*/ 0 w 5989198"/>
              <a:gd name="connsiteY6" fmla="*/ 3936266 h 4063484"/>
              <a:gd name="connsiteX7" fmla="*/ 0 w 5989198"/>
              <a:gd name="connsiteY7" fmla="*/ 3328791 h 4063484"/>
              <a:gd name="connsiteX8" fmla="*/ 45948 w 5989198"/>
              <a:gd name="connsiteY8" fmla="*/ 3272636 h 4063484"/>
              <a:gd name="connsiteX9" fmla="*/ 50690 w 5989198"/>
              <a:gd name="connsiteY9" fmla="*/ 2609620 h 4063484"/>
              <a:gd name="connsiteX10" fmla="*/ 0 w 5989198"/>
              <a:gd name="connsiteY10" fmla="*/ 2531407 h 4063484"/>
              <a:gd name="connsiteX11" fmla="*/ 0 w 5989198"/>
              <a:gd name="connsiteY11" fmla="*/ 127218 h 4063484"/>
              <a:gd name="connsiteX12" fmla="*/ 127031 w 5989198"/>
              <a:gd name="connsiteY12" fmla="*/ 0 h 40634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989198" h="4063484">
                <a:moveTo>
                  <a:pt x="127031" y="0"/>
                </a:moveTo>
                <a:lnTo>
                  <a:pt x="5862167" y="0"/>
                </a:lnTo>
                <a:cubicBezTo>
                  <a:pt x="5932325" y="0"/>
                  <a:pt x="5989198" y="56958"/>
                  <a:pt x="5989198" y="127218"/>
                </a:cubicBezTo>
                <a:lnTo>
                  <a:pt x="5989198" y="3936266"/>
                </a:lnTo>
                <a:cubicBezTo>
                  <a:pt x="5989198" y="4006527"/>
                  <a:pt x="5932325" y="4063484"/>
                  <a:pt x="5862167" y="4063484"/>
                </a:cubicBezTo>
                <a:lnTo>
                  <a:pt x="127031" y="4063484"/>
                </a:lnTo>
                <a:cubicBezTo>
                  <a:pt x="56874" y="4063484"/>
                  <a:pt x="0" y="4006527"/>
                  <a:pt x="0" y="3936266"/>
                </a:cubicBezTo>
                <a:lnTo>
                  <a:pt x="0" y="3328791"/>
                </a:lnTo>
                <a:lnTo>
                  <a:pt x="45948" y="3272636"/>
                </a:lnTo>
                <a:cubicBezTo>
                  <a:pt x="175486" y="3074796"/>
                  <a:pt x="175212" y="2840983"/>
                  <a:pt x="50690" y="2609620"/>
                </a:cubicBezTo>
                <a:lnTo>
                  <a:pt x="0" y="2531407"/>
                </a:lnTo>
                <a:lnTo>
                  <a:pt x="0" y="127218"/>
                </a:lnTo>
                <a:cubicBezTo>
                  <a:pt x="0" y="56958"/>
                  <a:pt x="56874" y="0"/>
                  <a:pt x="127031" y="0"/>
                </a:cubicBezTo>
                <a:close/>
              </a:path>
            </a:pathLst>
          </a:custGeom>
        </p:spPr>
        <p:txBody>
          <a:bodyPr wrap="square">
            <a:noAutofit/>
          </a:bodyPr>
          <a:lstStyle>
            <a:lvl1pPr>
              <a:defRPr>
                <a:latin typeface="Aptos" panose="020B0004020202020204" pitchFamily="34" charset="0"/>
              </a:defRPr>
            </a:lvl1pPr>
          </a:lstStyle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IS"/>
              <a:t>Click icon or drag and drop picture</a:t>
            </a:r>
          </a:p>
          <a:p>
            <a:endParaRPr lang="en-IS"/>
          </a:p>
        </p:txBody>
      </p:sp>
      <p:sp>
        <p:nvSpPr>
          <p:cNvPr id="4" name="Title Placeholder 12">
            <a:extLst>
              <a:ext uri="{FF2B5EF4-FFF2-40B4-BE49-F238E27FC236}">
                <a16:creationId xmlns:a16="http://schemas.microsoft.com/office/drawing/2014/main" id="{256AAF1F-4A3A-FC44-448A-94BB90C7B0A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40291" y="212186"/>
            <a:ext cx="11511073" cy="588637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Autofit/>
          </a:bodyPr>
          <a:lstStyle>
            <a:lvl1pPr>
              <a:defRPr sz="4000" b="0" i="0">
                <a:solidFill>
                  <a:srgbClr val="361D5C"/>
                </a:solidFill>
                <a:latin typeface="Aptos ExtraBold" panose="020B0004020202020204" pitchFamily="34" charset="0"/>
                <a:cs typeface="Segoe UI" panose="020B0502040204020203" pitchFamily="34" charset="0"/>
              </a:defRPr>
            </a:lvl1pPr>
          </a:lstStyle>
          <a:p>
            <a:r>
              <a:rPr lang="en-GB"/>
              <a:t>Insert slide title</a:t>
            </a:r>
            <a:endParaRPr lang="en-IS"/>
          </a:p>
        </p:txBody>
      </p:sp>
      <p:sp>
        <p:nvSpPr>
          <p:cNvPr id="48" name="Freeform 47">
            <a:extLst>
              <a:ext uri="{FF2B5EF4-FFF2-40B4-BE49-F238E27FC236}">
                <a16:creationId xmlns:a16="http://schemas.microsoft.com/office/drawing/2014/main" id="{6A604A0B-E692-6512-5A9D-8F3D54F46938}"/>
              </a:ext>
            </a:extLst>
          </p:cNvPr>
          <p:cNvSpPr/>
          <p:nvPr userDrawn="1"/>
        </p:nvSpPr>
        <p:spPr>
          <a:xfrm rot="5400000">
            <a:off x="-427708" y="4250622"/>
            <a:ext cx="1447269" cy="591854"/>
          </a:xfrm>
          <a:custGeom>
            <a:avLst/>
            <a:gdLst>
              <a:gd name="connsiteX0" fmla="*/ 0 w 1447269"/>
              <a:gd name="connsiteY0" fmla="*/ 591854 h 591854"/>
              <a:gd name="connsiteX1" fmla="*/ 44792 w 1447269"/>
              <a:gd name="connsiteY1" fmla="*/ 507819 h 591854"/>
              <a:gd name="connsiteX2" fmla="*/ 213267 w 1447269"/>
              <a:gd name="connsiteY2" fmla="*/ 301619 h 591854"/>
              <a:gd name="connsiteX3" fmla="*/ 1264365 w 1447269"/>
              <a:gd name="connsiteY3" fmla="*/ 190996 h 591854"/>
              <a:gd name="connsiteX4" fmla="*/ 1447269 w 1447269"/>
              <a:gd name="connsiteY4" fmla="*/ 573685 h 591854"/>
              <a:gd name="connsiteX5" fmla="*/ 1446995 w 1447269"/>
              <a:gd name="connsiteY5" fmla="*/ 591854 h 59185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447269" h="591854">
                <a:moveTo>
                  <a:pt x="0" y="591854"/>
                </a:moveTo>
                <a:lnTo>
                  <a:pt x="44792" y="507819"/>
                </a:lnTo>
                <a:cubicBezTo>
                  <a:pt x="93966" y="433731"/>
                  <a:pt x="150292" y="364540"/>
                  <a:pt x="213267" y="301619"/>
                </a:cubicBezTo>
                <a:cubicBezTo>
                  <a:pt x="570478" y="-55231"/>
                  <a:pt x="973302" y="-99700"/>
                  <a:pt x="1264365" y="190996"/>
                </a:cubicBezTo>
                <a:cubicBezTo>
                  <a:pt x="1373487" y="300007"/>
                  <a:pt x="1433901" y="429304"/>
                  <a:pt x="1447269" y="573685"/>
                </a:cubicBezTo>
                <a:lnTo>
                  <a:pt x="1446995" y="591854"/>
                </a:lnTo>
                <a:close/>
              </a:path>
            </a:pathLst>
          </a:custGeom>
          <a:solidFill>
            <a:srgbClr val="6E63D6"/>
          </a:solidFill>
          <a:ln w="0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IS"/>
          </a:p>
        </p:txBody>
      </p:sp>
      <p:sp>
        <p:nvSpPr>
          <p:cNvPr id="49" name="Text Placeholder 41">
            <a:extLst>
              <a:ext uri="{FF2B5EF4-FFF2-40B4-BE49-F238E27FC236}">
                <a16:creationId xmlns:a16="http://schemas.microsoft.com/office/drawing/2014/main" id="{D34592E3-FE4E-DB54-A853-189EC054C237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6873950" y="962526"/>
            <a:ext cx="4977413" cy="5544152"/>
          </a:xfrm>
          <a:prstGeom prst="rect">
            <a:avLst/>
          </a:prstGeom>
        </p:spPr>
        <p:txBody>
          <a:bodyPr/>
          <a:lstStyle>
            <a:lvl1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1pPr>
            <a:lvl2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2pPr>
            <a:lvl3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3pPr>
            <a:lvl4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4pPr>
            <a:lvl5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pic>
        <p:nvPicPr>
          <p:cNvPr id="3" name="Picture 1">
            <a:extLst>
              <a:ext uri="{FF2B5EF4-FFF2-40B4-BE49-F238E27FC236}">
                <a16:creationId xmlns:a16="http://schemas.microsoft.com/office/drawing/2014/main" id="{D78DDA17-46E9-1DA6-CAB8-CE56C6C11ECD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/>
        </p:blipFill>
        <p:spPr>
          <a:xfrm>
            <a:off x="3845568" y="6042598"/>
            <a:ext cx="1453018" cy="537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54350040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imag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3">
            <a:extLst>
              <a:ext uri="{FF2B5EF4-FFF2-40B4-BE49-F238E27FC236}">
                <a16:creationId xmlns:a16="http://schemas.microsoft.com/office/drawing/2014/main" id="{0F204C80-0646-8906-828E-FB392B276AAA}"/>
              </a:ext>
            </a:extLst>
          </p:cNvPr>
          <p:cNvGrpSpPr/>
          <p:nvPr userDrawn="1"/>
        </p:nvGrpSpPr>
        <p:grpSpPr>
          <a:xfrm>
            <a:off x="0" y="1079818"/>
            <a:ext cx="8037079" cy="5778183"/>
            <a:chOff x="0" y="1079818"/>
            <a:chExt cx="8037079" cy="5778183"/>
          </a:xfrm>
        </p:grpSpPr>
        <p:sp>
          <p:nvSpPr>
            <p:cNvPr id="7" name="Freeform 6">
              <a:extLst>
                <a:ext uri="{FF2B5EF4-FFF2-40B4-BE49-F238E27FC236}">
                  <a16:creationId xmlns:a16="http://schemas.microsoft.com/office/drawing/2014/main" id="{68D1BB9A-1981-24A4-E7F8-776EA3F11F63}"/>
                </a:ext>
              </a:extLst>
            </p:cNvPr>
            <p:cNvSpPr/>
            <p:nvPr/>
          </p:nvSpPr>
          <p:spPr>
            <a:xfrm rot="5400000">
              <a:off x="3981436" y="2925661"/>
              <a:ext cx="436541" cy="436851"/>
            </a:xfrm>
            <a:custGeom>
              <a:avLst/>
              <a:gdLst>
                <a:gd name="connsiteX0" fmla="*/ 436542 w 436541"/>
                <a:gd name="connsiteY0" fmla="*/ 218426 h 436851"/>
                <a:gd name="connsiteX1" fmla="*/ 218271 w 436541"/>
                <a:gd name="connsiteY1" fmla="*/ 436851 h 436851"/>
                <a:gd name="connsiteX2" fmla="*/ 0 w 436541"/>
                <a:gd name="connsiteY2" fmla="*/ 218426 h 436851"/>
                <a:gd name="connsiteX3" fmla="*/ 218271 w 436541"/>
                <a:gd name="connsiteY3" fmla="*/ 0 h 436851"/>
                <a:gd name="connsiteX4" fmla="*/ 436542 w 436541"/>
                <a:gd name="connsiteY4" fmla="*/ 218426 h 4368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36541" h="436851">
                  <a:moveTo>
                    <a:pt x="436542" y="218426"/>
                  </a:moveTo>
                  <a:cubicBezTo>
                    <a:pt x="436542" y="339059"/>
                    <a:pt x="338818" y="436851"/>
                    <a:pt x="218271" y="436851"/>
                  </a:cubicBezTo>
                  <a:cubicBezTo>
                    <a:pt x="97723" y="436851"/>
                    <a:pt x="0" y="339059"/>
                    <a:pt x="0" y="218426"/>
                  </a:cubicBezTo>
                  <a:cubicBezTo>
                    <a:pt x="0" y="97793"/>
                    <a:pt x="97723" y="0"/>
                    <a:pt x="218271" y="0"/>
                  </a:cubicBezTo>
                  <a:cubicBezTo>
                    <a:pt x="338818" y="0"/>
                    <a:pt x="436542" y="97793"/>
                    <a:pt x="436542" y="218426"/>
                  </a:cubicBezTo>
                  <a:close/>
                </a:path>
              </a:pathLst>
            </a:custGeom>
            <a:solidFill>
              <a:srgbClr val="912B47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" name="Freeform 7">
              <a:extLst>
                <a:ext uri="{FF2B5EF4-FFF2-40B4-BE49-F238E27FC236}">
                  <a16:creationId xmlns:a16="http://schemas.microsoft.com/office/drawing/2014/main" id="{26637AE7-81B5-3B3D-F978-C97DA52AA918}"/>
                </a:ext>
              </a:extLst>
            </p:cNvPr>
            <p:cNvSpPr/>
            <p:nvPr/>
          </p:nvSpPr>
          <p:spPr>
            <a:xfrm rot="5400000">
              <a:off x="5702913" y="4286944"/>
              <a:ext cx="1882772" cy="2785561"/>
            </a:xfrm>
            <a:custGeom>
              <a:avLst/>
              <a:gdLst>
                <a:gd name="connsiteX0" fmla="*/ 1265421 w 1882772"/>
                <a:gd name="connsiteY0" fmla="*/ 0 h 2785561"/>
                <a:gd name="connsiteX1" fmla="*/ 1393607 w 1882772"/>
                <a:gd name="connsiteY1" fmla="*/ 128277 h 2785561"/>
                <a:gd name="connsiteX2" fmla="*/ 1418565 w 1882772"/>
                <a:gd name="connsiteY2" fmla="*/ 2439036 h 2785561"/>
                <a:gd name="connsiteX3" fmla="*/ 213054 w 1882772"/>
                <a:gd name="connsiteY3" fmla="*/ 2566131 h 2785561"/>
                <a:gd name="connsiteX4" fmla="*/ 367528 w 1882772"/>
                <a:gd name="connsiteY4" fmla="*/ 1180207 h 2785561"/>
                <a:gd name="connsiteX5" fmla="*/ 1265421 w 1882772"/>
                <a:gd name="connsiteY5" fmla="*/ 0 h 27855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882772" h="2785561">
                  <a:moveTo>
                    <a:pt x="1265421" y="0"/>
                  </a:moveTo>
                  <a:lnTo>
                    <a:pt x="1393607" y="128277"/>
                  </a:lnTo>
                  <a:cubicBezTo>
                    <a:pt x="2086078" y="821239"/>
                    <a:pt x="1996436" y="1860755"/>
                    <a:pt x="1418565" y="2439036"/>
                  </a:cubicBezTo>
                  <a:cubicBezTo>
                    <a:pt x="1008901" y="2848991"/>
                    <a:pt x="546811" y="2900124"/>
                    <a:pt x="213054" y="2566131"/>
                  </a:cubicBezTo>
                  <a:cubicBezTo>
                    <a:pt x="-120702" y="2232138"/>
                    <a:pt x="-57200" y="1732331"/>
                    <a:pt x="367528" y="1180207"/>
                  </a:cubicBezTo>
                  <a:lnTo>
                    <a:pt x="1265421" y="0"/>
                  </a:lnTo>
                  <a:close/>
                </a:path>
              </a:pathLst>
            </a:custGeom>
            <a:solidFill>
              <a:srgbClr val="912B47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" name="Freeform 8">
              <a:extLst>
                <a:ext uri="{FF2B5EF4-FFF2-40B4-BE49-F238E27FC236}">
                  <a16:creationId xmlns:a16="http://schemas.microsoft.com/office/drawing/2014/main" id="{E00EAA4B-F966-E88D-3F8C-2267237BCECB}"/>
                </a:ext>
              </a:extLst>
            </p:cNvPr>
            <p:cNvSpPr/>
            <p:nvPr userDrawn="1"/>
          </p:nvSpPr>
          <p:spPr>
            <a:xfrm>
              <a:off x="0" y="2529444"/>
              <a:ext cx="2990286" cy="3890577"/>
            </a:xfrm>
            <a:custGeom>
              <a:avLst/>
              <a:gdLst>
                <a:gd name="connsiteX0" fmla="*/ 428097 w 2990286"/>
                <a:gd name="connsiteY0" fmla="*/ 0 h 3890577"/>
                <a:gd name="connsiteX1" fmla="*/ 1840918 w 2990286"/>
                <a:gd name="connsiteY1" fmla="*/ 584812 h 3890577"/>
                <a:gd name="connsiteX2" fmla="*/ 2357721 w 2990286"/>
                <a:gd name="connsiteY2" fmla="*/ 1101249 h 3890577"/>
                <a:gd name="connsiteX3" fmla="*/ 2654029 w 2990286"/>
                <a:gd name="connsiteY3" fmla="*/ 1397347 h 3890577"/>
                <a:gd name="connsiteX4" fmla="*/ 2524126 w 2990286"/>
                <a:gd name="connsiteY4" fmla="*/ 3541363 h 3890577"/>
                <a:gd name="connsiteX5" fmla="*/ 2524274 w 2990286"/>
                <a:gd name="connsiteY5" fmla="*/ 3541363 h 3890577"/>
                <a:gd name="connsiteX6" fmla="*/ 1309337 w 2990286"/>
                <a:gd name="connsiteY6" fmla="*/ 3670288 h 3890577"/>
                <a:gd name="connsiteX7" fmla="*/ 286077 w 2990286"/>
                <a:gd name="connsiteY7" fmla="*/ 2647752 h 3890577"/>
                <a:gd name="connsiteX8" fmla="*/ 0 w 2990286"/>
                <a:gd name="connsiteY8" fmla="*/ 2361878 h 3890577"/>
                <a:gd name="connsiteX9" fmla="*/ 0 w 2990286"/>
                <a:gd name="connsiteY9" fmla="*/ 47894 h 3890577"/>
                <a:gd name="connsiteX10" fmla="*/ 46490 w 2990286"/>
                <a:gd name="connsiteY10" fmla="*/ 36551 h 3890577"/>
                <a:gd name="connsiteX11" fmla="*/ 428097 w 2990286"/>
                <a:gd name="connsiteY11" fmla="*/ 0 h 38905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990286" h="3890577">
                  <a:moveTo>
                    <a:pt x="428097" y="0"/>
                  </a:moveTo>
                  <a:cubicBezTo>
                    <a:pt x="939432" y="0"/>
                    <a:pt x="1450766" y="194937"/>
                    <a:pt x="1840918" y="584812"/>
                  </a:cubicBezTo>
                  <a:lnTo>
                    <a:pt x="2357721" y="1101249"/>
                  </a:lnTo>
                  <a:lnTo>
                    <a:pt x="2654029" y="1397347"/>
                  </a:lnTo>
                  <a:cubicBezTo>
                    <a:pt x="3175708" y="2084944"/>
                    <a:pt x="3057924" y="3007944"/>
                    <a:pt x="2524126" y="3541363"/>
                  </a:cubicBezTo>
                  <a:lnTo>
                    <a:pt x="2524274" y="3541363"/>
                  </a:lnTo>
                  <a:cubicBezTo>
                    <a:pt x="2111068" y="3954128"/>
                    <a:pt x="1645251" y="4005964"/>
                    <a:pt x="1309337" y="3670288"/>
                  </a:cubicBezTo>
                  <a:lnTo>
                    <a:pt x="286077" y="2647752"/>
                  </a:lnTo>
                  <a:lnTo>
                    <a:pt x="0" y="2361878"/>
                  </a:lnTo>
                  <a:lnTo>
                    <a:pt x="0" y="47894"/>
                  </a:lnTo>
                  <a:lnTo>
                    <a:pt x="46490" y="36551"/>
                  </a:lnTo>
                  <a:cubicBezTo>
                    <a:pt x="172430" y="12184"/>
                    <a:pt x="300264" y="0"/>
                    <a:pt x="428097" y="0"/>
                  </a:cubicBezTo>
                  <a:close/>
                </a:path>
              </a:pathLst>
            </a:custGeom>
            <a:solidFill>
              <a:srgbClr val="D14B74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0" name="Freeform 9">
              <a:extLst>
                <a:ext uri="{FF2B5EF4-FFF2-40B4-BE49-F238E27FC236}">
                  <a16:creationId xmlns:a16="http://schemas.microsoft.com/office/drawing/2014/main" id="{11142510-ED16-FFC9-C0CA-5D4625F0172E}"/>
                </a:ext>
              </a:extLst>
            </p:cNvPr>
            <p:cNvSpPr/>
            <p:nvPr userDrawn="1"/>
          </p:nvSpPr>
          <p:spPr>
            <a:xfrm>
              <a:off x="1" y="3926792"/>
              <a:ext cx="4475217" cy="2931209"/>
            </a:xfrm>
            <a:custGeom>
              <a:avLst/>
              <a:gdLst>
                <a:gd name="connsiteX0" fmla="*/ 2654029 w 4475217"/>
                <a:gd name="connsiteY0" fmla="*/ 0 h 2931209"/>
                <a:gd name="connsiteX1" fmla="*/ 4445473 w 4475217"/>
                <a:gd name="connsiteY1" fmla="*/ 1790176 h 2931209"/>
                <a:gd name="connsiteX2" fmla="*/ 4378885 w 4475217"/>
                <a:gd name="connsiteY2" fmla="*/ 2928333 h 2931209"/>
                <a:gd name="connsiteX3" fmla="*/ 4378034 w 4475217"/>
                <a:gd name="connsiteY3" fmla="*/ 2931209 h 2931209"/>
                <a:gd name="connsiteX4" fmla="*/ 0 w 4475217"/>
                <a:gd name="connsiteY4" fmla="*/ 2931209 h 2931209"/>
                <a:gd name="connsiteX5" fmla="*/ 0 w 4475217"/>
                <a:gd name="connsiteY5" fmla="*/ 964680 h 2931209"/>
                <a:gd name="connsiteX6" fmla="*/ 1309189 w 4475217"/>
                <a:gd name="connsiteY6" fmla="*/ 2272941 h 2931209"/>
                <a:gd name="connsiteX7" fmla="*/ 2524126 w 4475217"/>
                <a:gd name="connsiteY7" fmla="*/ 2144017 h 2931209"/>
                <a:gd name="connsiteX8" fmla="*/ 2654029 w 4475217"/>
                <a:gd name="connsiteY8" fmla="*/ 0 h 29312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475217" h="2931209">
                  <a:moveTo>
                    <a:pt x="2654029" y="0"/>
                  </a:moveTo>
                  <a:lnTo>
                    <a:pt x="4445473" y="1790176"/>
                  </a:lnTo>
                  <a:cubicBezTo>
                    <a:pt x="4499654" y="2152249"/>
                    <a:pt x="4481167" y="2541120"/>
                    <a:pt x="4378885" y="2928333"/>
                  </a:cubicBezTo>
                  <a:lnTo>
                    <a:pt x="4378034" y="2931209"/>
                  </a:lnTo>
                  <a:lnTo>
                    <a:pt x="0" y="2931209"/>
                  </a:lnTo>
                  <a:lnTo>
                    <a:pt x="0" y="964680"/>
                  </a:lnTo>
                  <a:lnTo>
                    <a:pt x="1309189" y="2272941"/>
                  </a:lnTo>
                  <a:cubicBezTo>
                    <a:pt x="1645104" y="2608617"/>
                    <a:pt x="2110920" y="2556929"/>
                    <a:pt x="2524126" y="2144017"/>
                  </a:cubicBezTo>
                  <a:cubicBezTo>
                    <a:pt x="3057924" y="1610597"/>
                    <a:pt x="3175708" y="687597"/>
                    <a:pt x="2654029" y="0"/>
                  </a:cubicBezTo>
                  <a:close/>
                </a:path>
              </a:pathLst>
            </a:custGeom>
            <a:solidFill>
              <a:srgbClr val="912B47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1" name="Freeform 10">
              <a:extLst>
                <a:ext uri="{FF2B5EF4-FFF2-40B4-BE49-F238E27FC236}">
                  <a16:creationId xmlns:a16="http://schemas.microsoft.com/office/drawing/2014/main" id="{89781672-3E04-42DB-BB55-95D6A1EFB51E}"/>
                </a:ext>
              </a:extLst>
            </p:cNvPr>
            <p:cNvSpPr/>
            <p:nvPr/>
          </p:nvSpPr>
          <p:spPr>
            <a:xfrm rot="5400000">
              <a:off x="619658" y="1891152"/>
              <a:ext cx="4635966" cy="3013297"/>
            </a:xfrm>
            <a:custGeom>
              <a:avLst/>
              <a:gdLst>
                <a:gd name="connsiteX0" fmla="*/ 1493782 w 4635966"/>
                <a:gd name="connsiteY0" fmla="*/ 815475 h 3013297"/>
                <a:gd name="connsiteX1" fmla="*/ 0 w 4635966"/>
                <a:gd name="connsiteY1" fmla="*/ 2310316 h 3013297"/>
                <a:gd name="connsiteX2" fmla="*/ 50063 w 4635966"/>
                <a:gd name="connsiteY2" fmla="*/ 2361745 h 3013297"/>
                <a:gd name="connsiteX3" fmla="*/ 1723719 w 4635966"/>
                <a:gd name="connsiteY3" fmla="*/ 3009780 h 3013297"/>
                <a:gd name="connsiteX4" fmla="*/ 2034438 w 4635966"/>
                <a:gd name="connsiteY4" fmla="*/ 2603373 h 3013297"/>
                <a:gd name="connsiteX5" fmla="*/ 2550874 w 4635966"/>
                <a:gd name="connsiteY5" fmla="*/ 2086570 h 3013297"/>
                <a:gd name="connsiteX6" fmla="*/ 4635967 w 4635966"/>
                <a:gd name="connsiteY6" fmla="*/ 0 h 3013297"/>
                <a:gd name="connsiteX7" fmla="*/ 3005285 w 4635966"/>
                <a:gd name="connsiteY7" fmla="*/ 587296 h 3013297"/>
                <a:gd name="connsiteX8" fmla="*/ 1493930 w 4635966"/>
                <a:gd name="connsiteY8" fmla="*/ 815327 h 3013297"/>
                <a:gd name="connsiteX9" fmla="*/ 1493930 w 4635966"/>
                <a:gd name="connsiteY9" fmla="*/ 815327 h 3013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635966" h="3013297">
                  <a:moveTo>
                    <a:pt x="1493782" y="815475"/>
                  </a:moveTo>
                  <a:lnTo>
                    <a:pt x="0" y="2310316"/>
                  </a:lnTo>
                  <a:cubicBezTo>
                    <a:pt x="16392" y="2327607"/>
                    <a:pt x="33080" y="2344750"/>
                    <a:pt x="50063" y="2361745"/>
                  </a:cubicBezTo>
                  <a:cubicBezTo>
                    <a:pt x="575656" y="2887710"/>
                    <a:pt x="1156481" y="3039337"/>
                    <a:pt x="1723719" y="3009780"/>
                  </a:cubicBezTo>
                  <a:cubicBezTo>
                    <a:pt x="1808340" y="2864951"/>
                    <a:pt x="1910387" y="2727659"/>
                    <a:pt x="2034438" y="2603373"/>
                  </a:cubicBezTo>
                  <a:lnTo>
                    <a:pt x="2550874" y="2086570"/>
                  </a:lnTo>
                  <a:lnTo>
                    <a:pt x="4635967" y="0"/>
                  </a:lnTo>
                  <a:cubicBezTo>
                    <a:pt x="4071682" y="107439"/>
                    <a:pt x="3516258" y="359560"/>
                    <a:pt x="3005285" y="587296"/>
                  </a:cubicBezTo>
                  <a:cubicBezTo>
                    <a:pt x="2220072" y="950550"/>
                    <a:pt x="1789437" y="1111044"/>
                    <a:pt x="1493930" y="815327"/>
                  </a:cubicBezTo>
                  <a:lnTo>
                    <a:pt x="1493930" y="815327"/>
                  </a:lnTo>
                  <a:close/>
                </a:path>
              </a:pathLst>
            </a:custGeom>
            <a:solidFill>
              <a:srgbClr val="EFBC6E"/>
            </a:solidFill>
            <a:ln w="88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" name="Freeform 11">
              <a:extLst>
                <a:ext uri="{FF2B5EF4-FFF2-40B4-BE49-F238E27FC236}">
                  <a16:creationId xmlns:a16="http://schemas.microsoft.com/office/drawing/2014/main" id="{31055699-435E-27FC-49B2-EBF8AE3BAE03}"/>
                </a:ext>
              </a:extLst>
            </p:cNvPr>
            <p:cNvSpPr/>
            <p:nvPr userDrawn="1"/>
          </p:nvSpPr>
          <p:spPr>
            <a:xfrm>
              <a:off x="4377843" y="5716818"/>
              <a:ext cx="1209474" cy="1141182"/>
            </a:xfrm>
            <a:custGeom>
              <a:avLst/>
              <a:gdLst>
                <a:gd name="connsiteX0" fmla="*/ 67482 w 1209474"/>
                <a:gd name="connsiteY0" fmla="*/ 0 h 1141182"/>
                <a:gd name="connsiteX1" fmla="*/ 1209474 w 1209474"/>
                <a:gd name="connsiteY1" fmla="*/ 1141182 h 1141182"/>
                <a:gd name="connsiteX2" fmla="*/ 0 w 1209474"/>
                <a:gd name="connsiteY2" fmla="*/ 1141182 h 1141182"/>
                <a:gd name="connsiteX3" fmla="*/ 894 w 1209474"/>
                <a:gd name="connsiteY3" fmla="*/ 1138158 h 1141182"/>
                <a:gd name="connsiteX4" fmla="*/ 67482 w 1209474"/>
                <a:gd name="connsiteY4" fmla="*/ 0 h 11411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09474" h="1141182">
                  <a:moveTo>
                    <a:pt x="67482" y="0"/>
                  </a:moveTo>
                  <a:lnTo>
                    <a:pt x="1209474" y="1141182"/>
                  </a:lnTo>
                  <a:lnTo>
                    <a:pt x="0" y="1141182"/>
                  </a:lnTo>
                  <a:lnTo>
                    <a:pt x="894" y="1138158"/>
                  </a:lnTo>
                  <a:cubicBezTo>
                    <a:pt x="103176" y="750946"/>
                    <a:pt x="121664" y="362074"/>
                    <a:pt x="67482" y="0"/>
                  </a:cubicBezTo>
                  <a:close/>
                </a:path>
              </a:pathLst>
            </a:custGeom>
            <a:solidFill>
              <a:srgbClr val="D14B74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Graphic 7">
            <a:extLst>
              <a:ext uri="{FF2B5EF4-FFF2-40B4-BE49-F238E27FC236}">
                <a16:creationId xmlns:a16="http://schemas.microsoft.com/office/drawing/2014/main" id="{FFD46AD4-9D5C-55C1-888A-845C1C4ED0A2}"/>
              </a:ext>
            </a:extLst>
          </p:cNvPr>
          <p:cNvSpPr/>
          <p:nvPr userDrawn="1"/>
        </p:nvSpPr>
        <p:spPr>
          <a:xfrm>
            <a:off x="4530291" y="1178153"/>
            <a:ext cx="7314396" cy="5002906"/>
          </a:xfrm>
          <a:custGeom>
            <a:avLst/>
            <a:gdLst>
              <a:gd name="connsiteX0" fmla="*/ 7526986 w 7768614"/>
              <a:gd name="connsiteY0" fmla="*/ 0 h 5313583"/>
              <a:gd name="connsiteX1" fmla="*/ 7768615 w 7768614"/>
              <a:gd name="connsiteY1" fmla="*/ 241757 h 5313583"/>
              <a:gd name="connsiteX2" fmla="*/ 7768615 w 7768614"/>
              <a:gd name="connsiteY2" fmla="*/ 5071827 h 5313583"/>
              <a:gd name="connsiteX3" fmla="*/ 7526986 w 7768614"/>
              <a:gd name="connsiteY3" fmla="*/ 5313584 h 5313583"/>
              <a:gd name="connsiteX4" fmla="*/ 241629 w 7768614"/>
              <a:gd name="connsiteY4" fmla="*/ 5313584 h 5313583"/>
              <a:gd name="connsiteX5" fmla="*/ 0 w 7768614"/>
              <a:gd name="connsiteY5" fmla="*/ 5071827 h 5313583"/>
              <a:gd name="connsiteX6" fmla="*/ 0 w 7768614"/>
              <a:gd name="connsiteY6" fmla="*/ 241757 h 5313583"/>
              <a:gd name="connsiteX7" fmla="*/ 241629 w 7768614"/>
              <a:gd name="connsiteY7" fmla="*/ 0 h 531358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768614" h="5313583">
                <a:moveTo>
                  <a:pt x="7526986" y="0"/>
                </a:moveTo>
                <a:cubicBezTo>
                  <a:pt x="7660434" y="0"/>
                  <a:pt x="7768615" y="108238"/>
                  <a:pt x="7768615" y="241757"/>
                </a:cubicBezTo>
                <a:lnTo>
                  <a:pt x="7768615" y="5071827"/>
                </a:lnTo>
                <a:cubicBezTo>
                  <a:pt x="7768615" y="5205345"/>
                  <a:pt x="7660434" y="5313584"/>
                  <a:pt x="7526986" y="5313584"/>
                </a:cubicBezTo>
                <a:lnTo>
                  <a:pt x="241629" y="5313584"/>
                </a:lnTo>
                <a:cubicBezTo>
                  <a:pt x="108181" y="5313584"/>
                  <a:pt x="0" y="5205345"/>
                  <a:pt x="0" y="5071827"/>
                </a:cubicBezTo>
                <a:lnTo>
                  <a:pt x="0" y="241757"/>
                </a:lnTo>
                <a:cubicBezTo>
                  <a:pt x="0" y="108238"/>
                  <a:pt x="108181" y="0"/>
                  <a:pt x="241629" y="0"/>
                </a:cubicBezTo>
                <a:close/>
              </a:path>
            </a:pathLst>
          </a:custGeom>
          <a:solidFill>
            <a:srgbClr val="F5F6F8"/>
          </a:solidFill>
          <a:ln w="12700" cap="flat">
            <a:noFill/>
            <a:prstDash val="solid"/>
            <a:miter/>
          </a:ln>
          <a:effectLst>
            <a:outerShdw blurRad="165100" dist="127000" dir="5400000" algn="ctr" rotWithShape="0">
              <a:srgbClr val="000000">
                <a:alpha val="14509"/>
              </a:srgbClr>
            </a:outerShdw>
          </a:effectLst>
        </p:spPr>
        <p:txBody>
          <a:bodyPr rtlCol="0" anchor="ctr"/>
          <a:lstStyle/>
          <a:p>
            <a:endParaRPr lang="en-IS"/>
          </a:p>
        </p:txBody>
      </p:sp>
      <p:sp>
        <p:nvSpPr>
          <p:cNvPr id="3" name="Picture Placeholder 15">
            <a:extLst>
              <a:ext uri="{FF2B5EF4-FFF2-40B4-BE49-F238E27FC236}">
                <a16:creationId xmlns:a16="http://schemas.microsoft.com/office/drawing/2014/main" id="{0EF9255F-11A6-8028-02ED-BD922B6D3D2E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4614120" y="1255187"/>
            <a:ext cx="7146738" cy="4848839"/>
          </a:xfrm>
          <a:custGeom>
            <a:avLst/>
            <a:gdLst>
              <a:gd name="connsiteX0" fmla="*/ 158674 w 7481077"/>
              <a:gd name="connsiteY0" fmla="*/ 0 h 5149949"/>
              <a:gd name="connsiteX1" fmla="*/ 7322403 w 7481077"/>
              <a:gd name="connsiteY1" fmla="*/ 0 h 5149949"/>
              <a:gd name="connsiteX2" fmla="*/ 7481077 w 7481077"/>
              <a:gd name="connsiteY2" fmla="*/ 161233 h 5149949"/>
              <a:gd name="connsiteX3" fmla="*/ 7481077 w 7481077"/>
              <a:gd name="connsiteY3" fmla="*/ 4988716 h 5149949"/>
              <a:gd name="connsiteX4" fmla="*/ 7322403 w 7481077"/>
              <a:gd name="connsiteY4" fmla="*/ 5149949 h 5149949"/>
              <a:gd name="connsiteX5" fmla="*/ 158674 w 7481077"/>
              <a:gd name="connsiteY5" fmla="*/ 5149949 h 5149949"/>
              <a:gd name="connsiteX6" fmla="*/ 0 w 7481077"/>
              <a:gd name="connsiteY6" fmla="*/ 4988716 h 5149949"/>
              <a:gd name="connsiteX7" fmla="*/ 0 w 7481077"/>
              <a:gd name="connsiteY7" fmla="*/ 161233 h 5149949"/>
              <a:gd name="connsiteX8" fmla="*/ 158674 w 7481077"/>
              <a:gd name="connsiteY8" fmla="*/ 0 h 51499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481077" h="5149949">
                <a:moveTo>
                  <a:pt x="158674" y="0"/>
                </a:moveTo>
                <a:lnTo>
                  <a:pt x="7322403" y="0"/>
                </a:lnTo>
                <a:cubicBezTo>
                  <a:pt x="7410037" y="0"/>
                  <a:pt x="7481077" y="72187"/>
                  <a:pt x="7481077" y="161233"/>
                </a:cubicBezTo>
                <a:lnTo>
                  <a:pt x="7481077" y="4988716"/>
                </a:lnTo>
                <a:cubicBezTo>
                  <a:pt x="7481077" y="5077763"/>
                  <a:pt x="7410037" y="5149949"/>
                  <a:pt x="7322403" y="5149949"/>
                </a:cubicBezTo>
                <a:lnTo>
                  <a:pt x="158674" y="5149949"/>
                </a:lnTo>
                <a:cubicBezTo>
                  <a:pt x="71041" y="5149949"/>
                  <a:pt x="0" y="5077763"/>
                  <a:pt x="0" y="4988716"/>
                </a:cubicBezTo>
                <a:lnTo>
                  <a:pt x="0" y="161233"/>
                </a:lnTo>
                <a:cubicBezTo>
                  <a:pt x="0" y="72187"/>
                  <a:pt x="71041" y="0"/>
                  <a:pt x="158674" y="0"/>
                </a:cubicBezTo>
                <a:close/>
              </a:path>
            </a:pathLst>
          </a:custGeom>
        </p:spPr>
        <p:txBody>
          <a:bodyPr wrap="square">
            <a:noAutofit/>
          </a:bodyPr>
          <a:lstStyle>
            <a:lvl1pPr>
              <a:defRPr>
                <a:latin typeface="Aptos" panose="020B0004020202020204" pitchFamily="34" charset="0"/>
              </a:defRPr>
            </a:lvl1pPr>
          </a:lstStyle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IS"/>
              <a:t>Click icon or drag and drop picture</a:t>
            </a:r>
          </a:p>
          <a:p>
            <a:endParaRPr lang="en-IS"/>
          </a:p>
        </p:txBody>
      </p:sp>
      <p:sp>
        <p:nvSpPr>
          <p:cNvPr id="17" name="Freeform 16">
            <a:extLst>
              <a:ext uri="{FF2B5EF4-FFF2-40B4-BE49-F238E27FC236}">
                <a16:creationId xmlns:a16="http://schemas.microsoft.com/office/drawing/2014/main" id="{F6E867C4-41D9-129D-B8A6-A0ED20758A98}"/>
              </a:ext>
            </a:extLst>
          </p:cNvPr>
          <p:cNvSpPr/>
          <p:nvPr userDrawn="1"/>
        </p:nvSpPr>
        <p:spPr>
          <a:xfrm>
            <a:off x="-6641" y="1178154"/>
            <a:ext cx="4140056" cy="2302847"/>
          </a:xfrm>
          <a:custGeom>
            <a:avLst/>
            <a:gdLst>
              <a:gd name="connsiteX0" fmla="*/ 0 w 4140056"/>
              <a:gd name="connsiteY0" fmla="*/ 0 h 2302847"/>
              <a:gd name="connsiteX1" fmla="*/ 877945 w 4140056"/>
              <a:gd name="connsiteY1" fmla="*/ 0 h 2302847"/>
              <a:gd name="connsiteX2" fmla="*/ 3008202 w 4140056"/>
              <a:gd name="connsiteY2" fmla="*/ 0 h 2302847"/>
              <a:gd name="connsiteX3" fmla="*/ 4035336 w 4140056"/>
              <a:gd name="connsiteY3" fmla="*/ 0 h 2302847"/>
              <a:gd name="connsiteX4" fmla="*/ 4140056 w 4140056"/>
              <a:gd name="connsiteY4" fmla="*/ 104775 h 2302847"/>
              <a:gd name="connsiteX5" fmla="*/ 4140056 w 4140056"/>
              <a:gd name="connsiteY5" fmla="*/ 2198072 h 2302847"/>
              <a:gd name="connsiteX6" fmla="*/ 4035336 w 4140056"/>
              <a:gd name="connsiteY6" fmla="*/ 2302847 h 2302847"/>
              <a:gd name="connsiteX7" fmla="*/ 3008202 w 4140056"/>
              <a:gd name="connsiteY7" fmla="*/ 2302847 h 2302847"/>
              <a:gd name="connsiteX8" fmla="*/ 877945 w 4140056"/>
              <a:gd name="connsiteY8" fmla="*/ 2302847 h 2302847"/>
              <a:gd name="connsiteX9" fmla="*/ 0 w 4140056"/>
              <a:gd name="connsiteY9" fmla="*/ 2302847 h 23028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140056" h="2302847">
                <a:moveTo>
                  <a:pt x="0" y="0"/>
                </a:moveTo>
                <a:lnTo>
                  <a:pt x="877945" y="0"/>
                </a:lnTo>
                <a:lnTo>
                  <a:pt x="3008202" y="0"/>
                </a:lnTo>
                <a:lnTo>
                  <a:pt x="4035336" y="0"/>
                </a:lnTo>
                <a:cubicBezTo>
                  <a:pt x="4093171" y="0"/>
                  <a:pt x="4140056" y="46909"/>
                  <a:pt x="4140056" y="104775"/>
                </a:cubicBezTo>
                <a:lnTo>
                  <a:pt x="4140056" y="2198072"/>
                </a:lnTo>
                <a:cubicBezTo>
                  <a:pt x="4140056" y="2255937"/>
                  <a:pt x="4093171" y="2302847"/>
                  <a:pt x="4035336" y="2302847"/>
                </a:cubicBezTo>
                <a:lnTo>
                  <a:pt x="3008202" y="2302847"/>
                </a:lnTo>
                <a:lnTo>
                  <a:pt x="877945" y="2302847"/>
                </a:lnTo>
                <a:lnTo>
                  <a:pt x="0" y="2302847"/>
                </a:lnTo>
                <a:close/>
              </a:path>
            </a:pathLst>
          </a:custGeom>
          <a:solidFill>
            <a:srgbClr val="F5F6F8"/>
          </a:solidFill>
          <a:ln w="12700" cap="flat">
            <a:noFill/>
            <a:prstDash val="solid"/>
            <a:miter/>
          </a:ln>
          <a:effectLst>
            <a:outerShdw blurRad="165100" dist="127000" dir="5400000" algn="ctr" rotWithShape="0">
              <a:srgbClr val="000000">
                <a:alpha val="15000"/>
              </a:srgbClr>
            </a:outerShdw>
          </a:effectLst>
        </p:spPr>
        <p:txBody>
          <a:bodyPr wrap="square" rtlCol="0" anchor="ctr">
            <a:noAutofit/>
          </a:bodyPr>
          <a:lstStyle/>
          <a:p>
            <a:endParaRPr lang="en-IS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AACE79D8-92ED-6BFA-92D7-F5F3AFD2FF51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430815" y="1372902"/>
            <a:ext cx="3514123" cy="1913351"/>
          </a:xfrm>
          <a:prstGeom prst="rect">
            <a:avLst/>
          </a:prstGeom>
        </p:spPr>
        <p:txBody>
          <a:bodyPr/>
          <a:lstStyle>
            <a:lvl1pPr>
              <a:defRPr sz="2000" b="0" i="0">
                <a:solidFill>
                  <a:srgbClr val="351C5C"/>
                </a:solidFill>
                <a:latin typeface="Aptos Light" panose="020B0004020202020204" pitchFamily="34" charset="0"/>
                <a:cs typeface="Segoe UI" panose="020B0502040204020203" pitchFamily="34" charset="0"/>
              </a:defRPr>
            </a:lvl1pPr>
          </a:lstStyle>
          <a:p>
            <a:pPr lvl="0"/>
            <a:r>
              <a:rPr lang="en-US"/>
              <a:t>Click to edit text</a:t>
            </a:r>
            <a:endParaRPr lang="en-IS"/>
          </a:p>
        </p:txBody>
      </p:sp>
      <p:sp>
        <p:nvSpPr>
          <p:cNvPr id="16" name="Freeform 15">
            <a:extLst>
              <a:ext uri="{FF2B5EF4-FFF2-40B4-BE49-F238E27FC236}">
                <a16:creationId xmlns:a16="http://schemas.microsoft.com/office/drawing/2014/main" id="{26C62B2D-6BBA-14CD-2D55-2DA905E8F99D}"/>
              </a:ext>
            </a:extLst>
          </p:cNvPr>
          <p:cNvSpPr/>
          <p:nvPr userDrawn="1"/>
        </p:nvSpPr>
        <p:spPr>
          <a:xfrm>
            <a:off x="0" y="3878213"/>
            <a:ext cx="4133416" cy="2302847"/>
          </a:xfrm>
          <a:custGeom>
            <a:avLst/>
            <a:gdLst>
              <a:gd name="connsiteX0" fmla="*/ 0 w 4133416"/>
              <a:gd name="connsiteY0" fmla="*/ 0 h 2302847"/>
              <a:gd name="connsiteX1" fmla="*/ 871305 w 4133416"/>
              <a:gd name="connsiteY1" fmla="*/ 0 h 2302847"/>
              <a:gd name="connsiteX2" fmla="*/ 3001562 w 4133416"/>
              <a:gd name="connsiteY2" fmla="*/ 0 h 2302847"/>
              <a:gd name="connsiteX3" fmla="*/ 4028696 w 4133416"/>
              <a:gd name="connsiteY3" fmla="*/ 0 h 2302847"/>
              <a:gd name="connsiteX4" fmla="*/ 4133416 w 4133416"/>
              <a:gd name="connsiteY4" fmla="*/ 104775 h 2302847"/>
              <a:gd name="connsiteX5" fmla="*/ 4133416 w 4133416"/>
              <a:gd name="connsiteY5" fmla="*/ 2198072 h 2302847"/>
              <a:gd name="connsiteX6" fmla="*/ 4028696 w 4133416"/>
              <a:gd name="connsiteY6" fmla="*/ 2302847 h 2302847"/>
              <a:gd name="connsiteX7" fmla="*/ 3001562 w 4133416"/>
              <a:gd name="connsiteY7" fmla="*/ 2302847 h 2302847"/>
              <a:gd name="connsiteX8" fmla="*/ 871305 w 4133416"/>
              <a:gd name="connsiteY8" fmla="*/ 2302847 h 2302847"/>
              <a:gd name="connsiteX9" fmla="*/ 0 w 4133416"/>
              <a:gd name="connsiteY9" fmla="*/ 2302847 h 23028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133416" h="2302847">
                <a:moveTo>
                  <a:pt x="0" y="0"/>
                </a:moveTo>
                <a:lnTo>
                  <a:pt x="871305" y="0"/>
                </a:lnTo>
                <a:lnTo>
                  <a:pt x="3001562" y="0"/>
                </a:lnTo>
                <a:lnTo>
                  <a:pt x="4028696" y="0"/>
                </a:lnTo>
                <a:cubicBezTo>
                  <a:pt x="4086531" y="0"/>
                  <a:pt x="4133416" y="46909"/>
                  <a:pt x="4133416" y="104775"/>
                </a:cubicBezTo>
                <a:lnTo>
                  <a:pt x="4133416" y="2198072"/>
                </a:lnTo>
                <a:cubicBezTo>
                  <a:pt x="4133416" y="2255937"/>
                  <a:pt x="4086531" y="2302847"/>
                  <a:pt x="4028696" y="2302847"/>
                </a:cubicBezTo>
                <a:lnTo>
                  <a:pt x="3001562" y="2302847"/>
                </a:lnTo>
                <a:lnTo>
                  <a:pt x="871305" y="2302847"/>
                </a:lnTo>
                <a:lnTo>
                  <a:pt x="0" y="2302847"/>
                </a:lnTo>
                <a:close/>
              </a:path>
            </a:pathLst>
          </a:custGeom>
          <a:solidFill>
            <a:srgbClr val="351C5C"/>
          </a:solidFill>
          <a:ln w="0" cap="flat">
            <a:noFill/>
            <a:prstDash val="solid"/>
            <a:miter/>
          </a:ln>
          <a:effectLst>
            <a:outerShdw blurRad="165100" dist="127000" dir="5400000" algn="ctr" rotWithShape="0">
              <a:srgbClr val="000000">
                <a:alpha val="15000"/>
              </a:srgbClr>
            </a:outerShdw>
          </a:effectLst>
        </p:spPr>
        <p:txBody>
          <a:bodyPr wrap="square" rtlCol="0" anchor="ctr">
            <a:noAutofit/>
          </a:bodyPr>
          <a:lstStyle/>
          <a:p>
            <a:endParaRPr lang="en-IS"/>
          </a:p>
        </p:txBody>
      </p:sp>
      <p:sp>
        <p:nvSpPr>
          <p:cNvPr id="19" name="Text Placeholder 5">
            <a:extLst>
              <a:ext uri="{FF2B5EF4-FFF2-40B4-BE49-F238E27FC236}">
                <a16:creationId xmlns:a16="http://schemas.microsoft.com/office/drawing/2014/main" id="{A1936782-4F52-E9AD-C276-E13F4BA184C1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430815" y="4072960"/>
            <a:ext cx="3514123" cy="1913351"/>
          </a:xfrm>
          <a:prstGeom prst="rect">
            <a:avLst/>
          </a:prstGeom>
        </p:spPr>
        <p:txBody>
          <a:bodyPr/>
          <a:lstStyle>
            <a:lvl1pPr>
              <a:defRPr sz="2000" b="0" i="0">
                <a:solidFill>
                  <a:schemeClr val="bg1"/>
                </a:solidFill>
                <a:latin typeface="Aptos Light" panose="020B0004020202020204" pitchFamily="34" charset="0"/>
                <a:cs typeface="Segoe UI" panose="020B0502040204020203" pitchFamily="34" charset="0"/>
              </a:defRPr>
            </a:lvl1pPr>
          </a:lstStyle>
          <a:p>
            <a:pPr lvl="0"/>
            <a:r>
              <a:rPr lang="en-US"/>
              <a:t>Click to edit text</a:t>
            </a:r>
            <a:endParaRPr lang="en-IS"/>
          </a:p>
        </p:txBody>
      </p:sp>
      <p:sp>
        <p:nvSpPr>
          <p:cNvPr id="5" name="Title Placeholder 12">
            <a:extLst>
              <a:ext uri="{FF2B5EF4-FFF2-40B4-BE49-F238E27FC236}">
                <a16:creationId xmlns:a16="http://schemas.microsoft.com/office/drawing/2014/main" id="{32363DFE-F7A7-5903-6A28-9F0E5F86917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40291" y="212186"/>
            <a:ext cx="11504395" cy="588637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Autofit/>
          </a:bodyPr>
          <a:lstStyle>
            <a:lvl1pPr>
              <a:defRPr sz="4000" b="0" i="0">
                <a:solidFill>
                  <a:srgbClr val="361D5C"/>
                </a:solidFill>
                <a:latin typeface="Aptos ExtraBold" panose="020B0004020202020204" pitchFamily="34" charset="0"/>
                <a:cs typeface="Segoe UI" panose="020B0502040204020203" pitchFamily="34" charset="0"/>
              </a:defRPr>
            </a:lvl1pPr>
          </a:lstStyle>
          <a:p>
            <a:r>
              <a:rPr lang="en-GB"/>
              <a:t>Insert slide title</a:t>
            </a:r>
            <a:endParaRPr lang="en-IS"/>
          </a:p>
        </p:txBody>
      </p:sp>
      <p:pic>
        <p:nvPicPr>
          <p:cNvPr id="13" name="Picture 1">
            <a:extLst>
              <a:ext uri="{FF2B5EF4-FFF2-40B4-BE49-F238E27FC236}">
                <a16:creationId xmlns:a16="http://schemas.microsoft.com/office/drawing/2014/main" id="{8987E07A-2DC0-C486-D3CD-9F7D7CE41502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/>
        </p:blipFill>
        <p:spPr>
          <a:xfrm>
            <a:off x="10391668" y="6258093"/>
            <a:ext cx="1453018" cy="537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16098346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imag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4" name="Group 33">
            <a:extLst>
              <a:ext uri="{FF2B5EF4-FFF2-40B4-BE49-F238E27FC236}">
                <a16:creationId xmlns:a16="http://schemas.microsoft.com/office/drawing/2014/main" id="{980A37BB-C05A-1640-F078-DDBCA112169C}"/>
              </a:ext>
            </a:extLst>
          </p:cNvPr>
          <p:cNvGrpSpPr/>
          <p:nvPr userDrawn="1"/>
        </p:nvGrpSpPr>
        <p:grpSpPr>
          <a:xfrm>
            <a:off x="0" y="144961"/>
            <a:ext cx="5075397" cy="6735610"/>
            <a:chOff x="0" y="144961"/>
            <a:chExt cx="5075397" cy="6735610"/>
          </a:xfrm>
        </p:grpSpPr>
        <p:sp>
          <p:nvSpPr>
            <p:cNvPr id="43" name="Freeform 42">
              <a:extLst>
                <a:ext uri="{FF2B5EF4-FFF2-40B4-BE49-F238E27FC236}">
                  <a16:creationId xmlns:a16="http://schemas.microsoft.com/office/drawing/2014/main" id="{FD70EBA2-41CA-0B77-1C4B-F812A3B947C4}"/>
                </a:ext>
              </a:extLst>
            </p:cNvPr>
            <p:cNvSpPr/>
            <p:nvPr/>
          </p:nvSpPr>
          <p:spPr>
            <a:xfrm>
              <a:off x="3468844" y="2521575"/>
              <a:ext cx="1606553" cy="1606550"/>
            </a:xfrm>
            <a:custGeom>
              <a:avLst/>
              <a:gdLst>
                <a:gd name="connsiteX0" fmla="*/ 1606553 w 1606553"/>
                <a:gd name="connsiteY0" fmla="*/ 803275 h 1606550"/>
                <a:gd name="connsiteX1" fmla="*/ 803277 w 1606553"/>
                <a:gd name="connsiteY1" fmla="*/ 1606550 h 1606550"/>
                <a:gd name="connsiteX2" fmla="*/ 0 w 1606553"/>
                <a:gd name="connsiteY2" fmla="*/ 803275 h 1606550"/>
                <a:gd name="connsiteX3" fmla="*/ 803277 w 1606553"/>
                <a:gd name="connsiteY3" fmla="*/ 0 h 1606550"/>
                <a:gd name="connsiteX4" fmla="*/ 1606553 w 1606553"/>
                <a:gd name="connsiteY4" fmla="*/ 803275 h 16065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606553" h="1606550">
                  <a:moveTo>
                    <a:pt x="1606553" y="803275"/>
                  </a:moveTo>
                  <a:cubicBezTo>
                    <a:pt x="1606553" y="1246912"/>
                    <a:pt x="1246914" y="1606550"/>
                    <a:pt x="803277" y="1606550"/>
                  </a:cubicBezTo>
                  <a:cubicBezTo>
                    <a:pt x="359639" y="1606550"/>
                    <a:pt x="0" y="1246912"/>
                    <a:pt x="0" y="803275"/>
                  </a:cubicBezTo>
                  <a:cubicBezTo>
                    <a:pt x="0" y="359639"/>
                    <a:pt x="359639" y="0"/>
                    <a:pt x="803277" y="0"/>
                  </a:cubicBezTo>
                  <a:cubicBezTo>
                    <a:pt x="1246914" y="0"/>
                    <a:pt x="1606553" y="359639"/>
                    <a:pt x="1606553" y="803275"/>
                  </a:cubicBezTo>
                  <a:close/>
                </a:path>
              </a:pathLst>
            </a:custGeom>
            <a:solidFill>
              <a:srgbClr val="00706E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5" name="Freeform 44">
              <a:extLst>
                <a:ext uri="{FF2B5EF4-FFF2-40B4-BE49-F238E27FC236}">
                  <a16:creationId xmlns:a16="http://schemas.microsoft.com/office/drawing/2014/main" id="{7429C929-9E0A-0183-FA6A-803CE7C0D6D1}"/>
                </a:ext>
              </a:extLst>
            </p:cNvPr>
            <p:cNvSpPr/>
            <p:nvPr userDrawn="1"/>
          </p:nvSpPr>
          <p:spPr>
            <a:xfrm>
              <a:off x="0" y="3683625"/>
              <a:ext cx="4695794" cy="3196946"/>
            </a:xfrm>
            <a:custGeom>
              <a:avLst/>
              <a:gdLst>
                <a:gd name="connsiteX0" fmla="*/ 274026 w 4695794"/>
                <a:gd name="connsiteY0" fmla="*/ 2521521 h 3196946"/>
                <a:gd name="connsiteX1" fmla="*/ 949452 w 4695794"/>
                <a:gd name="connsiteY1" fmla="*/ 3196946 h 3196946"/>
                <a:gd name="connsiteX2" fmla="*/ 0 w 4695794"/>
                <a:gd name="connsiteY2" fmla="*/ 3196946 h 3196946"/>
                <a:gd name="connsiteX3" fmla="*/ 0 w 4695794"/>
                <a:gd name="connsiteY3" fmla="*/ 2878139 h 3196946"/>
                <a:gd name="connsiteX4" fmla="*/ 1924458 w 4695794"/>
                <a:gd name="connsiteY4" fmla="*/ 690880 h 3196946"/>
                <a:gd name="connsiteX5" fmla="*/ 1924490 w 4695794"/>
                <a:gd name="connsiteY5" fmla="*/ 690912 h 3196946"/>
                <a:gd name="connsiteX6" fmla="*/ 1924458 w 4695794"/>
                <a:gd name="connsiteY6" fmla="*/ 690944 h 3196946"/>
                <a:gd name="connsiteX7" fmla="*/ 2615403 w 4695794"/>
                <a:gd name="connsiteY7" fmla="*/ 0 h 3196946"/>
                <a:gd name="connsiteX8" fmla="*/ 4695794 w 4695794"/>
                <a:gd name="connsiteY8" fmla="*/ 2080387 h 3196946"/>
                <a:gd name="connsiteX9" fmla="*/ 3980307 w 4695794"/>
                <a:gd name="connsiteY9" fmla="*/ 3196946 h 3196946"/>
                <a:gd name="connsiteX10" fmla="*/ 1137462 w 4695794"/>
                <a:gd name="connsiteY10" fmla="*/ 3196946 h 3196946"/>
                <a:gd name="connsiteX11" fmla="*/ 2783995 w 4695794"/>
                <a:gd name="connsiteY11" fmla="*/ 1550416 h 3196946"/>
                <a:gd name="connsiteX12" fmla="*/ 1924490 w 4695794"/>
                <a:gd name="connsiteY12" fmla="*/ 690912 h 31969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95794" h="3196946">
                  <a:moveTo>
                    <a:pt x="274026" y="2521521"/>
                  </a:moveTo>
                  <a:lnTo>
                    <a:pt x="949452" y="3196946"/>
                  </a:lnTo>
                  <a:lnTo>
                    <a:pt x="0" y="3196946"/>
                  </a:lnTo>
                  <a:lnTo>
                    <a:pt x="0" y="2878139"/>
                  </a:lnTo>
                  <a:close/>
                  <a:moveTo>
                    <a:pt x="1924458" y="690880"/>
                  </a:moveTo>
                  <a:lnTo>
                    <a:pt x="1924490" y="690912"/>
                  </a:lnTo>
                  <a:lnTo>
                    <a:pt x="1924458" y="690944"/>
                  </a:lnTo>
                  <a:close/>
                  <a:moveTo>
                    <a:pt x="2615403" y="0"/>
                  </a:moveTo>
                  <a:lnTo>
                    <a:pt x="4695794" y="2080387"/>
                  </a:lnTo>
                  <a:lnTo>
                    <a:pt x="3980307" y="3196946"/>
                  </a:lnTo>
                  <a:lnTo>
                    <a:pt x="1137462" y="3196946"/>
                  </a:lnTo>
                  <a:lnTo>
                    <a:pt x="2783995" y="1550416"/>
                  </a:lnTo>
                  <a:lnTo>
                    <a:pt x="1924490" y="690912"/>
                  </a:lnTo>
                  <a:close/>
                </a:path>
              </a:pathLst>
            </a:custGeom>
            <a:solidFill>
              <a:srgbClr val="5C3E8C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46" name="Freeform 45">
              <a:extLst>
                <a:ext uri="{FF2B5EF4-FFF2-40B4-BE49-F238E27FC236}">
                  <a16:creationId xmlns:a16="http://schemas.microsoft.com/office/drawing/2014/main" id="{2181C43B-BD17-D043-7E46-2371DCD1EF5D}"/>
                </a:ext>
              </a:extLst>
            </p:cNvPr>
            <p:cNvSpPr/>
            <p:nvPr userDrawn="1"/>
          </p:nvSpPr>
          <p:spPr>
            <a:xfrm>
              <a:off x="1" y="1720714"/>
              <a:ext cx="3423373" cy="5137287"/>
            </a:xfrm>
            <a:custGeom>
              <a:avLst/>
              <a:gdLst>
                <a:gd name="connsiteX0" fmla="*/ 652487 w 3423373"/>
                <a:gd name="connsiteY0" fmla="*/ 0 h 5137287"/>
                <a:gd name="connsiteX1" fmla="*/ 2637756 w 3423373"/>
                <a:gd name="connsiteY1" fmla="*/ 1985264 h 5137287"/>
                <a:gd name="connsiteX2" fmla="*/ 2637692 w 3423373"/>
                <a:gd name="connsiteY2" fmla="*/ 1985264 h 5137287"/>
                <a:gd name="connsiteX3" fmla="*/ 2919008 w 3423373"/>
                <a:gd name="connsiteY3" fmla="*/ 5081858 h 5137287"/>
                <a:gd name="connsiteX4" fmla="*/ 2868533 w 3423373"/>
                <a:gd name="connsiteY4" fmla="*/ 5137287 h 5137287"/>
                <a:gd name="connsiteX5" fmla="*/ 0 w 3423373"/>
                <a:gd name="connsiteY5" fmla="*/ 5137287 h 5137287"/>
                <a:gd name="connsiteX6" fmla="*/ 0 w 3423373"/>
                <a:gd name="connsiteY6" fmla="*/ 3693010 h 5137287"/>
                <a:gd name="connsiteX7" fmla="*/ 337400 w 3423373"/>
                <a:gd name="connsiteY7" fmla="*/ 4030409 h 5137287"/>
                <a:gd name="connsiteX8" fmla="*/ 1356386 w 3423373"/>
                <a:gd name="connsiteY8" fmla="*/ 4192588 h 5137287"/>
                <a:gd name="connsiteX9" fmla="*/ 1538060 w 3423373"/>
                <a:gd name="connsiteY9" fmla="*/ 4051300 h 5137287"/>
                <a:gd name="connsiteX10" fmla="*/ 1511327 w 3423373"/>
                <a:gd name="connsiteY10" fmla="*/ 2856484 h 5137287"/>
                <a:gd name="connsiteX11" fmla="*/ 834161 w 3423373"/>
                <a:gd name="connsiteY11" fmla="*/ 2179320 h 5137287"/>
                <a:gd name="connsiteX12" fmla="*/ 0 w 3423373"/>
                <a:gd name="connsiteY12" fmla="*/ 3013480 h 5137287"/>
                <a:gd name="connsiteX13" fmla="*/ 0 w 3423373"/>
                <a:gd name="connsiteY13" fmla="*/ 652486 h 51372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3423373" h="5137287">
                  <a:moveTo>
                    <a:pt x="652487" y="0"/>
                  </a:moveTo>
                  <a:lnTo>
                    <a:pt x="2637756" y="1985264"/>
                  </a:lnTo>
                  <a:lnTo>
                    <a:pt x="2637692" y="1985264"/>
                  </a:lnTo>
                  <a:cubicBezTo>
                    <a:pt x="3593051" y="2940563"/>
                    <a:pt x="3665319" y="4179155"/>
                    <a:pt x="2919008" y="5081858"/>
                  </a:cubicBezTo>
                  <a:lnTo>
                    <a:pt x="2868533" y="5137287"/>
                  </a:lnTo>
                  <a:lnTo>
                    <a:pt x="0" y="5137287"/>
                  </a:lnTo>
                  <a:lnTo>
                    <a:pt x="0" y="3693010"/>
                  </a:lnTo>
                  <a:lnTo>
                    <a:pt x="337400" y="4030409"/>
                  </a:lnTo>
                  <a:cubicBezTo>
                    <a:pt x="644740" y="4337749"/>
                    <a:pt x="1039267" y="4380738"/>
                    <a:pt x="1356386" y="4192588"/>
                  </a:cubicBezTo>
                  <a:cubicBezTo>
                    <a:pt x="1420204" y="4154805"/>
                    <a:pt x="1481418" y="4107942"/>
                    <a:pt x="1538060" y="4051300"/>
                  </a:cubicBezTo>
                  <a:cubicBezTo>
                    <a:pt x="1873405" y="3715957"/>
                    <a:pt x="1880516" y="3225673"/>
                    <a:pt x="1511327" y="2856484"/>
                  </a:cubicBezTo>
                  <a:lnTo>
                    <a:pt x="834161" y="2179320"/>
                  </a:lnTo>
                  <a:lnTo>
                    <a:pt x="0" y="3013480"/>
                  </a:lnTo>
                  <a:lnTo>
                    <a:pt x="0" y="652486"/>
                  </a:lnTo>
                  <a:close/>
                </a:path>
              </a:pathLst>
            </a:custGeom>
            <a:solidFill>
              <a:srgbClr val="BABAE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47" name="Freeform 46">
              <a:extLst>
                <a:ext uri="{FF2B5EF4-FFF2-40B4-BE49-F238E27FC236}">
                  <a16:creationId xmlns:a16="http://schemas.microsoft.com/office/drawing/2014/main" id="{2EFB04BB-74E0-0870-63DF-BF9CB4CBF142}"/>
                </a:ext>
              </a:extLst>
            </p:cNvPr>
            <p:cNvSpPr/>
            <p:nvPr userDrawn="1"/>
          </p:nvSpPr>
          <p:spPr>
            <a:xfrm>
              <a:off x="1" y="144961"/>
              <a:ext cx="2717211" cy="4589225"/>
            </a:xfrm>
            <a:custGeom>
              <a:avLst/>
              <a:gdLst>
                <a:gd name="connsiteX0" fmla="*/ 2228244 w 2717211"/>
                <a:gd name="connsiteY0" fmla="*/ 0 h 4589225"/>
                <a:gd name="connsiteX1" fmla="*/ 2228244 w 2717211"/>
                <a:gd name="connsiteY1" fmla="*/ 2360930 h 4589225"/>
                <a:gd name="connsiteX2" fmla="*/ 0 w 2717211"/>
                <a:gd name="connsiteY2" fmla="*/ 4589225 h 4589225"/>
                <a:gd name="connsiteX3" fmla="*/ 0 w 2717211"/>
                <a:gd name="connsiteY3" fmla="*/ 2228294 h 45892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717211" h="4589225">
                  <a:moveTo>
                    <a:pt x="2228244" y="0"/>
                  </a:moveTo>
                  <a:cubicBezTo>
                    <a:pt x="2880200" y="651955"/>
                    <a:pt x="2880200" y="1708976"/>
                    <a:pt x="2228244" y="2360930"/>
                  </a:cubicBezTo>
                  <a:lnTo>
                    <a:pt x="0" y="4589225"/>
                  </a:lnTo>
                  <a:lnTo>
                    <a:pt x="0" y="2228294"/>
                  </a:lnTo>
                  <a:close/>
                </a:path>
              </a:pathLst>
            </a:custGeom>
            <a:solidFill>
              <a:srgbClr val="5C3E8C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pic>
        <p:nvPicPr>
          <p:cNvPr id="8" name="Graphic 7">
            <a:extLst>
              <a:ext uri="{FF2B5EF4-FFF2-40B4-BE49-F238E27FC236}">
                <a16:creationId xmlns:a16="http://schemas.microsoft.com/office/drawing/2014/main" id="{C4636D1C-8DE4-F38F-1180-F7AC99A51F58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 rot="5400000">
            <a:off x="-532072" y="1330897"/>
            <a:ext cx="6034726" cy="4123312"/>
          </a:xfrm>
          <a:prstGeom prst="rect">
            <a:avLst/>
          </a:prstGeom>
          <a:effectLst>
            <a:outerShdw blurRad="165100" dist="127000" dir="5400000" algn="ctr" rotWithShape="0">
              <a:srgbClr val="000000">
                <a:alpha val="15230"/>
              </a:srgbClr>
            </a:outerShdw>
          </a:effectLst>
        </p:spPr>
      </p:pic>
      <p:sp>
        <p:nvSpPr>
          <p:cNvPr id="24" name="Text Placeholder 23">
            <a:extLst>
              <a:ext uri="{FF2B5EF4-FFF2-40B4-BE49-F238E27FC236}">
                <a16:creationId xmlns:a16="http://schemas.microsoft.com/office/drawing/2014/main" id="{B2CAD4F5-CA31-11D1-C9C3-39B5588E7589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5285729" y="200026"/>
            <a:ext cx="6565636" cy="60079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4000" b="0" i="0">
                <a:solidFill>
                  <a:srgbClr val="361D5C"/>
                </a:solidFill>
                <a:latin typeface="Aptos ExtraBold" panose="020B0004020202020204" pitchFamily="34" charset="0"/>
                <a:cs typeface="Segoe UI" panose="020B0502040204020203" pitchFamily="34" charset="0"/>
              </a:defRPr>
            </a:lvl1pPr>
          </a:lstStyle>
          <a:p>
            <a:pPr lvl="0"/>
            <a:r>
              <a:rPr lang="en-US"/>
              <a:t>Insert title here</a:t>
            </a:r>
            <a:endParaRPr lang="en-IS"/>
          </a:p>
        </p:txBody>
      </p:sp>
      <p:sp>
        <p:nvSpPr>
          <p:cNvPr id="48" name="Freeform 47">
            <a:extLst>
              <a:ext uri="{FF2B5EF4-FFF2-40B4-BE49-F238E27FC236}">
                <a16:creationId xmlns:a16="http://schemas.microsoft.com/office/drawing/2014/main" id="{6C6B662B-62E0-DB9F-DDD5-A7658543E5CA}"/>
              </a:ext>
            </a:extLst>
          </p:cNvPr>
          <p:cNvSpPr/>
          <p:nvPr userDrawn="1"/>
        </p:nvSpPr>
        <p:spPr>
          <a:xfrm>
            <a:off x="0" y="5377095"/>
            <a:ext cx="2300420" cy="1489862"/>
          </a:xfrm>
          <a:custGeom>
            <a:avLst/>
            <a:gdLst>
              <a:gd name="connsiteX0" fmla="*/ 82814 w 2300420"/>
              <a:gd name="connsiteY0" fmla="*/ 11 h 1489862"/>
              <a:gd name="connsiteX1" fmla="*/ 1400162 w 2300420"/>
              <a:gd name="connsiteY1" fmla="*/ 592141 h 1489862"/>
              <a:gd name="connsiteX2" fmla="*/ 1446716 w 2300420"/>
              <a:gd name="connsiteY2" fmla="*/ 637196 h 1489862"/>
              <a:gd name="connsiteX3" fmla="*/ 2300420 w 2300420"/>
              <a:gd name="connsiteY3" fmla="*/ 1489862 h 1489862"/>
              <a:gd name="connsiteX4" fmla="*/ 0 w 2300420"/>
              <a:gd name="connsiteY4" fmla="*/ 1489862 h 1489862"/>
              <a:gd name="connsiteX5" fmla="*/ 0 w 2300420"/>
              <a:gd name="connsiteY5" fmla="*/ 5445 h 14898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300420" h="1489862">
                <a:moveTo>
                  <a:pt x="82814" y="11"/>
                </a:moveTo>
                <a:cubicBezTo>
                  <a:pt x="529182" y="-1658"/>
                  <a:pt x="980598" y="190336"/>
                  <a:pt x="1400162" y="592141"/>
                </a:cubicBezTo>
                <a:cubicBezTo>
                  <a:pt x="1415702" y="606221"/>
                  <a:pt x="1431175" y="621674"/>
                  <a:pt x="1446716" y="637196"/>
                </a:cubicBezTo>
                <a:lnTo>
                  <a:pt x="2300420" y="1489862"/>
                </a:lnTo>
                <a:lnTo>
                  <a:pt x="0" y="1489862"/>
                </a:lnTo>
                <a:lnTo>
                  <a:pt x="0" y="5445"/>
                </a:lnTo>
                <a:close/>
              </a:path>
            </a:pathLst>
          </a:custGeom>
          <a:solidFill>
            <a:srgbClr val="00706E"/>
          </a:solidFill>
          <a:ln w="0" cap="flat">
            <a:noFill/>
            <a:prstDash val="solid"/>
            <a:miter/>
          </a:ln>
        </p:spPr>
        <p:txBody>
          <a:bodyPr rtlCol="0" anchor="ctr"/>
          <a:lstStyle/>
          <a:p>
            <a:endParaRPr lang="en-IS"/>
          </a:p>
        </p:txBody>
      </p:sp>
      <p:sp>
        <p:nvSpPr>
          <p:cNvPr id="40" name="Picture Placeholder 39">
            <a:extLst>
              <a:ext uri="{FF2B5EF4-FFF2-40B4-BE49-F238E27FC236}">
                <a16:creationId xmlns:a16="http://schemas.microsoft.com/office/drawing/2014/main" id="{EA5D42FA-5BDD-C47F-A1DE-B54AE61AD963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489297" y="445249"/>
            <a:ext cx="3991987" cy="5893486"/>
          </a:xfrm>
          <a:custGeom>
            <a:avLst/>
            <a:gdLst>
              <a:gd name="connsiteX0" fmla="*/ 124980 w 3991987"/>
              <a:gd name="connsiteY0" fmla="*/ 0 h 5893486"/>
              <a:gd name="connsiteX1" fmla="*/ 3867007 w 3991987"/>
              <a:gd name="connsiteY1" fmla="*/ 0 h 5893486"/>
              <a:gd name="connsiteX2" fmla="*/ 3991987 w 3991987"/>
              <a:gd name="connsiteY2" fmla="*/ 125001 h 5893486"/>
              <a:gd name="connsiteX3" fmla="*/ 3991987 w 3991987"/>
              <a:gd name="connsiteY3" fmla="*/ 5768485 h 5893486"/>
              <a:gd name="connsiteX4" fmla="*/ 3867007 w 3991987"/>
              <a:gd name="connsiteY4" fmla="*/ 5893486 h 5893486"/>
              <a:gd name="connsiteX5" fmla="*/ 1291226 w 3991987"/>
              <a:gd name="connsiteY5" fmla="*/ 5893486 h 5893486"/>
              <a:gd name="connsiteX6" fmla="*/ 957419 w 3991987"/>
              <a:gd name="connsiteY6" fmla="*/ 5560085 h 5893486"/>
              <a:gd name="connsiteX7" fmla="*/ 910865 w 3991987"/>
              <a:gd name="connsiteY7" fmla="*/ 5515030 h 5893486"/>
              <a:gd name="connsiteX8" fmla="*/ 167296 w 3991987"/>
              <a:gd name="connsiteY8" fmla="*/ 5028738 h 5893486"/>
              <a:gd name="connsiteX9" fmla="*/ 0 w 3991987"/>
              <a:gd name="connsiteY9" fmla="*/ 4976600 h 5893486"/>
              <a:gd name="connsiteX10" fmla="*/ 0 w 3991987"/>
              <a:gd name="connsiteY10" fmla="*/ 125001 h 5893486"/>
              <a:gd name="connsiteX11" fmla="*/ 124980 w 3991987"/>
              <a:gd name="connsiteY11" fmla="*/ 0 h 589348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991987" h="5893486">
                <a:moveTo>
                  <a:pt x="124980" y="0"/>
                </a:moveTo>
                <a:lnTo>
                  <a:pt x="3867007" y="0"/>
                </a:lnTo>
                <a:cubicBezTo>
                  <a:pt x="3936031" y="0"/>
                  <a:pt x="3991987" y="55965"/>
                  <a:pt x="3991987" y="125001"/>
                </a:cubicBezTo>
                <a:lnTo>
                  <a:pt x="3991987" y="5768485"/>
                </a:lnTo>
                <a:cubicBezTo>
                  <a:pt x="3991987" y="5837521"/>
                  <a:pt x="3936032" y="5893486"/>
                  <a:pt x="3867007" y="5893486"/>
                </a:cubicBezTo>
                <a:lnTo>
                  <a:pt x="1291226" y="5893486"/>
                </a:lnTo>
                <a:lnTo>
                  <a:pt x="957419" y="5560085"/>
                </a:lnTo>
                <a:cubicBezTo>
                  <a:pt x="941878" y="5544563"/>
                  <a:pt x="926405" y="5529110"/>
                  <a:pt x="910865" y="5515030"/>
                </a:cubicBezTo>
                <a:cubicBezTo>
                  <a:pt x="671114" y="5285427"/>
                  <a:pt x="420963" y="5124334"/>
                  <a:pt x="167296" y="5028738"/>
                </a:cubicBezTo>
                <a:lnTo>
                  <a:pt x="0" y="4976600"/>
                </a:lnTo>
                <a:lnTo>
                  <a:pt x="0" y="125001"/>
                </a:lnTo>
                <a:cubicBezTo>
                  <a:pt x="0" y="55965"/>
                  <a:pt x="55955" y="0"/>
                  <a:pt x="124980" y="0"/>
                </a:cubicBezTo>
                <a:close/>
              </a:path>
            </a:pathLst>
          </a:custGeom>
        </p:spPr>
        <p:txBody>
          <a:bodyPr wrap="square">
            <a:noAutofit/>
          </a:bodyPr>
          <a:lstStyle>
            <a:lvl1pPr>
              <a:defRPr>
                <a:latin typeface="Aptos" panose="020B0004020202020204" pitchFamily="34" charset="0"/>
              </a:defRPr>
            </a:lvl1pPr>
          </a:lstStyle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IS"/>
              <a:t>Click icon or drag and drop picture</a:t>
            </a:r>
          </a:p>
          <a:p>
            <a:endParaRPr lang="en-IS"/>
          </a:p>
        </p:txBody>
      </p:sp>
      <p:sp>
        <p:nvSpPr>
          <p:cNvPr id="50" name="Text Placeholder 41">
            <a:extLst>
              <a:ext uri="{FF2B5EF4-FFF2-40B4-BE49-F238E27FC236}">
                <a16:creationId xmlns:a16="http://schemas.microsoft.com/office/drawing/2014/main" id="{FC0CC716-9354-7166-4E6C-173DDE4DFA99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5285729" y="962526"/>
            <a:ext cx="6565636" cy="5544152"/>
          </a:xfrm>
          <a:prstGeom prst="rect">
            <a:avLst/>
          </a:prstGeom>
        </p:spPr>
        <p:txBody>
          <a:bodyPr/>
          <a:lstStyle>
            <a:lvl1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1pPr>
            <a:lvl2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2pPr>
            <a:lvl3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3pPr>
            <a:lvl4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4pPr>
            <a:lvl5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pic>
        <p:nvPicPr>
          <p:cNvPr id="4" name="Picture 1">
            <a:extLst>
              <a:ext uri="{FF2B5EF4-FFF2-40B4-BE49-F238E27FC236}">
                <a16:creationId xmlns:a16="http://schemas.microsoft.com/office/drawing/2014/main" id="{CE8837B3-341B-1A9E-97FE-2AEC90950C58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/>
        </p:blipFill>
        <p:spPr>
          <a:xfrm>
            <a:off x="119084" y="6159031"/>
            <a:ext cx="1453018" cy="537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68178505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imag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>
            <a:extLst>
              <a:ext uri="{FF2B5EF4-FFF2-40B4-BE49-F238E27FC236}">
                <a16:creationId xmlns:a16="http://schemas.microsoft.com/office/drawing/2014/main" id="{F808308B-963A-375F-C686-640832C3DE09}"/>
              </a:ext>
            </a:extLst>
          </p:cNvPr>
          <p:cNvGrpSpPr/>
          <p:nvPr userDrawn="1"/>
        </p:nvGrpSpPr>
        <p:grpSpPr>
          <a:xfrm>
            <a:off x="6096026" y="1132900"/>
            <a:ext cx="6095975" cy="5725100"/>
            <a:chOff x="6096026" y="1132900"/>
            <a:chExt cx="6095975" cy="5725100"/>
          </a:xfrm>
        </p:grpSpPr>
        <p:sp>
          <p:nvSpPr>
            <p:cNvPr id="5" name="Freeform 4">
              <a:extLst>
                <a:ext uri="{FF2B5EF4-FFF2-40B4-BE49-F238E27FC236}">
                  <a16:creationId xmlns:a16="http://schemas.microsoft.com/office/drawing/2014/main" id="{A7904B37-1448-62CE-8E2E-287AD179F7F1}"/>
                </a:ext>
              </a:extLst>
            </p:cNvPr>
            <p:cNvSpPr/>
            <p:nvPr/>
          </p:nvSpPr>
          <p:spPr>
            <a:xfrm>
              <a:off x="6096026" y="1132900"/>
              <a:ext cx="1855998" cy="1857962"/>
            </a:xfrm>
            <a:custGeom>
              <a:avLst/>
              <a:gdLst>
                <a:gd name="connsiteX0" fmla="*/ 1589562 w 1855998"/>
                <a:gd name="connsiteY0" fmla="*/ 270157 h 1857962"/>
                <a:gd name="connsiteX1" fmla="*/ 1561383 w 1855998"/>
                <a:gd name="connsiteY1" fmla="*/ 1569239 h 1857962"/>
                <a:gd name="connsiteX2" fmla="*/ 270701 w 1855998"/>
                <a:gd name="connsiteY2" fmla="*/ 1590430 h 1857962"/>
                <a:gd name="connsiteX3" fmla="*/ 284858 w 1855998"/>
                <a:gd name="connsiteY3" fmla="*/ 291347 h 1857962"/>
                <a:gd name="connsiteX4" fmla="*/ 1589562 w 1855998"/>
                <a:gd name="connsiteY4" fmla="*/ 270157 h 18579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855998" h="1857962">
                  <a:moveTo>
                    <a:pt x="1589562" y="270157"/>
                  </a:moveTo>
                  <a:cubicBezTo>
                    <a:pt x="1956286" y="637274"/>
                    <a:pt x="1942130" y="1187950"/>
                    <a:pt x="1561383" y="1569239"/>
                  </a:cubicBezTo>
                  <a:cubicBezTo>
                    <a:pt x="1187648" y="1943375"/>
                    <a:pt x="637561" y="1957547"/>
                    <a:pt x="270701" y="1590430"/>
                  </a:cubicBezTo>
                  <a:cubicBezTo>
                    <a:pt x="-96023" y="1223312"/>
                    <a:pt x="-89012" y="665618"/>
                    <a:pt x="284858" y="291347"/>
                  </a:cubicBezTo>
                  <a:cubicBezTo>
                    <a:pt x="665739" y="-89942"/>
                    <a:pt x="1222837" y="-96960"/>
                    <a:pt x="1589562" y="270157"/>
                  </a:cubicBezTo>
                  <a:close/>
                </a:path>
              </a:pathLst>
            </a:custGeom>
            <a:solidFill>
              <a:srgbClr val="BABAE6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" name="Freeform 5">
              <a:extLst>
                <a:ext uri="{FF2B5EF4-FFF2-40B4-BE49-F238E27FC236}">
                  <a16:creationId xmlns:a16="http://schemas.microsoft.com/office/drawing/2014/main" id="{CFCA2823-6F2E-7F19-8DC0-0D72494EA391}"/>
                </a:ext>
              </a:extLst>
            </p:cNvPr>
            <p:cNvSpPr/>
            <p:nvPr userDrawn="1"/>
          </p:nvSpPr>
          <p:spPr>
            <a:xfrm>
              <a:off x="9306514" y="1766243"/>
              <a:ext cx="2885486" cy="4304873"/>
            </a:xfrm>
            <a:custGeom>
              <a:avLst/>
              <a:gdLst>
                <a:gd name="connsiteX0" fmla="*/ 2776135 w 2885486"/>
                <a:gd name="connsiteY0" fmla="*/ 564 h 4304873"/>
                <a:gd name="connsiteX1" fmla="*/ 2885486 w 2885486"/>
                <a:gd name="connsiteY1" fmla="*/ 8006 h 4304873"/>
                <a:gd name="connsiteX2" fmla="*/ 2885486 w 2885486"/>
                <a:gd name="connsiteY2" fmla="*/ 1684685 h 4304873"/>
                <a:gd name="connsiteX3" fmla="*/ 2848591 w 2885486"/>
                <a:gd name="connsiteY3" fmla="*/ 1668112 h 4304873"/>
                <a:gd name="connsiteX4" fmla="*/ 1911629 w 2885486"/>
                <a:gd name="connsiteY4" fmla="*/ 1913751 h 4304873"/>
                <a:gd name="connsiteX5" fmla="*/ 1911494 w 2885486"/>
                <a:gd name="connsiteY5" fmla="*/ 1913751 h 4304873"/>
                <a:gd name="connsiteX6" fmla="*/ 1723144 w 2885486"/>
                <a:gd name="connsiteY6" fmla="*/ 2984600 h 4304873"/>
                <a:gd name="connsiteX7" fmla="*/ 404283 w 2885486"/>
                <a:gd name="connsiteY7" fmla="*/ 4304873 h 4304873"/>
                <a:gd name="connsiteX8" fmla="*/ 855409 w 2885486"/>
                <a:gd name="connsiteY8" fmla="*/ 841687 h 4304873"/>
                <a:gd name="connsiteX9" fmla="*/ 2776135 w 2885486"/>
                <a:gd name="connsiteY9" fmla="*/ 564 h 43048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885486" h="4304873">
                  <a:moveTo>
                    <a:pt x="2776135" y="564"/>
                  </a:moveTo>
                  <a:lnTo>
                    <a:pt x="2885486" y="8006"/>
                  </a:lnTo>
                  <a:lnTo>
                    <a:pt x="2885486" y="1684685"/>
                  </a:lnTo>
                  <a:lnTo>
                    <a:pt x="2848591" y="1668112"/>
                  </a:lnTo>
                  <a:cubicBezTo>
                    <a:pt x="2538533" y="1556194"/>
                    <a:pt x="2201133" y="1623938"/>
                    <a:pt x="1911629" y="1913751"/>
                  </a:cubicBezTo>
                  <a:lnTo>
                    <a:pt x="1911494" y="1913751"/>
                  </a:lnTo>
                  <a:cubicBezTo>
                    <a:pt x="1593711" y="2231874"/>
                    <a:pt x="1548680" y="2629765"/>
                    <a:pt x="1723144" y="2984600"/>
                  </a:cubicBezTo>
                  <a:lnTo>
                    <a:pt x="404283" y="4304873"/>
                  </a:lnTo>
                  <a:cubicBezTo>
                    <a:pt x="-250158" y="3193803"/>
                    <a:pt x="-117221" y="1815358"/>
                    <a:pt x="855409" y="841687"/>
                  </a:cubicBezTo>
                  <a:cubicBezTo>
                    <a:pt x="1453477" y="243055"/>
                    <a:pt x="2125217" y="-13722"/>
                    <a:pt x="2776135" y="564"/>
                  </a:cubicBezTo>
                  <a:close/>
                </a:path>
              </a:pathLst>
            </a:custGeom>
            <a:solidFill>
              <a:srgbClr val="BABAE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7" name="Freeform 6">
              <a:extLst>
                <a:ext uri="{FF2B5EF4-FFF2-40B4-BE49-F238E27FC236}">
                  <a16:creationId xmlns:a16="http://schemas.microsoft.com/office/drawing/2014/main" id="{E351E24B-0528-5D43-F9EA-3365E12A93CB}"/>
                </a:ext>
              </a:extLst>
            </p:cNvPr>
            <p:cNvSpPr/>
            <p:nvPr userDrawn="1"/>
          </p:nvSpPr>
          <p:spPr>
            <a:xfrm>
              <a:off x="7427937" y="3238846"/>
              <a:ext cx="4764064" cy="3619154"/>
            </a:xfrm>
            <a:custGeom>
              <a:avLst/>
              <a:gdLst>
                <a:gd name="connsiteX0" fmla="*/ 1318911 w 4764064"/>
                <a:gd name="connsiteY0" fmla="*/ 0 h 3619154"/>
                <a:gd name="connsiteX1" fmla="*/ 2637721 w 4764064"/>
                <a:gd name="connsiteY1" fmla="*/ 546829 h 3619154"/>
                <a:gd name="connsiteX2" fmla="*/ 4608407 w 4764064"/>
                <a:gd name="connsiteY2" fmla="*/ 2519626 h 3619154"/>
                <a:gd name="connsiteX3" fmla="*/ 4764064 w 4764064"/>
                <a:gd name="connsiteY3" fmla="*/ 2675450 h 3619154"/>
                <a:gd name="connsiteX4" fmla="*/ 4764064 w 4764064"/>
                <a:gd name="connsiteY4" fmla="*/ 3619154 h 3619154"/>
                <a:gd name="connsiteX5" fmla="*/ 3103615 w 4764064"/>
                <a:gd name="connsiteY5" fmla="*/ 3619154 h 3619154"/>
                <a:gd name="connsiteX6" fmla="*/ 3024477 w 4764064"/>
                <a:gd name="connsiteY6" fmla="*/ 3560912 h 3619154"/>
                <a:gd name="connsiteX7" fmla="*/ 2882833 w 4764064"/>
                <a:gd name="connsiteY7" fmla="*/ 3432749 h 3619154"/>
                <a:gd name="connsiteX8" fmla="*/ 0 w 4764064"/>
                <a:gd name="connsiteY8" fmla="*/ 546829 h 3619154"/>
                <a:gd name="connsiteX9" fmla="*/ 1318911 w 4764064"/>
                <a:gd name="connsiteY9" fmla="*/ 0 h 36191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764064" h="3619154">
                  <a:moveTo>
                    <a:pt x="1318911" y="0"/>
                  </a:moveTo>
                  <a:cubicBezTo>
                    <a:pt x="1796243" y="0"/>
                    <a:pt x="2273558" y="182277"/>
                    <a:pt x="2637721" y="546829"/>
                  </a:cubicBezTo>
                  <a:cubicBezTo>
                    <a:pt x="2637721" y="546829"/>
                    <a:pt x="3763827" y="1674142"/>
                    <a:pt x="4608407" y="2519626"/>
                  </a:cubicBezTo>
                  <a:lnTo>
                    <a:pt x="4764064" y="2675450"/>
                  </a:lnTo>
                  <a:lnTo>
                    <a:pt x="4764064" y="3619154"/>
                  </a:lnTo>
                  <a:lnTo>
                    <a:pt x="3103615" y="3619154"/>
                  </a:lnTo>
                  <a:lnTo>
                    <a:pt x="3024477" y="3560912"/>
                  </a:lnTo>
                  <a:cubicBezTo>
                    <a:pt x="2975642" y="3521039"/>
                    <a:pt x="2928353" y="3478318"/>
                    <a:pt x="2882833" y="3432749"/>
                  </a:cubicBezTo>
                  <a:lnTo>
                    <a:pt x="0" y="546829"/>
                  </a:lnTo>
                  <a:cubicBezTo>
                    <a:pt x="364231" y="182277"/>
                    <a:pt x="841580" y="0"/>
                    <a:pt x="1318911" y="0"/>
                  </a:cubicBezTo>
                  <a:close/>
                </a:path>
              </a:pathLst>
            </a:custGeom>
            <a:solidFill>
              <a:srgbClr val="6E63D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8" name="Freeform 7">
              <a:extLst>
                <a:ext uri="{FF2B5EF4-FFF2-40B4-BE49-F238E27FC236}">
                  <a16:creationId xmlns:a16="http://schemas.microsoft.com/office/drawing/2014/main" id="{0EC06E33-6434-C809-2469-48C9978509BE}"/>
                </a:ext>
              </a:extLst>
            </p:cNvPr>
            <p:cNvSpPr/>
            <p:nvPr userDrawn="1"/>
          </p:nvSpPr>
          <p:spPr>
            <a:xfrm>
              <a:off x="9027791" y="3587392"/>
              <a:ext cx="3164209" cy="3270608"/>
            </a:xfrm>
            <a:custGeom>
              <a:avLst/>
              <a:gdLst>
                <a:gd name="connsiteX0" fmla="*/ 3164209 w 3164209"/>
                <a:gd name="connsiteY0" fmla="*/ 0 h 3270608"/>
                <a:gd name="connsiteX1" fmla="*/ 3164209 w 3164209"/>
                <a:gd name="connsiteY1" fmla="*/ 2129280 h 3270608"/>
                <a:gd name="connsiteX2" fmla="*/ 2981911 w 3164209"/>
                <a:gd name="connsiteY2" fmla="*/ 2311773 h 3270608"/>
                <a:gd name="connsiteX3" fmla="*/ 2024101 w 3164209"/>
                <a:gd name="connsiteY3" fmla="*/ 3270608 h 3270608"/>
                <a:gd name="connsiteX4" fmla="*/ 0 w 3164209"/>
                <a:gd name="connsiteY4" fmla="*/ 3270608 h 3270608"/>
                <a:gd name="connsiteX5" fmla="*/ 6292 w 3164209"/>
                <a:gd name="connsiteY5" fmla="*/ 3257037 h 3270608"/>
                <a:gd name="connsiteX6" fmla="*/ 274756 w 3164209"/>
                <a:gd name="connsiteY6" fmla="*/ 2892548 h 3270608"/>
                <a:gd name="connsiteX7" fmla="*/ 911535 w 3164209"/>
                <a:gd name="connsiteY7" fmla="*/ 2255086 h 3270608"/>
                <a:gd name="connsiteX8" fmla="*/ 1918410 w 3164209"/>
                <a:gd name="connsiteY8" fmla="*/ 1247133 h 32706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164209" h="3270608">
                  <a:moveTo>
                    <a:pt x="3164209" y="0"/>
                  </a:moveTo>
                  <a:lnTo>
                    <a:pt x="3164209" y="2129280"/>
                  </a:lnTo>
                  <a:lnTo>
                    <a:pt x="2981911" y="2311773"/>
                  </a:lnTo>
                  <a:lnTo>
                    <a:pt x="2024101" y="3270608"/>
                  </a:lnTo>
                  <a:lnTo>
                    <a:pt x="0" y="3270608"/>
                  </a:lnTo>
                  <a:lnTo>
                    <a:pt x="6292" y="3257037"/>
                  </a:lnTo>
                  <a:cubicBezTo>
                    <a:pt x="75125" y="3125912"/>
                    <a:pt x="164612" y="3002810"/>
                    <a:pt x="274756" y="2892548"/>
                  </a:cubicBezTo>
                  <a:lnTo>
                    <a:pt x="911535" y="2255086"/>
                  </a:lnTo>
                  <a:lnTo>
                    <a:pt x="1918410" y="1247133"/>
                  </a:lnTo>
                  <a:close/>
                </a:path>
              </a:pathLst>
            </a:custGeom>
            <a:solidFill>
              <a:srgbClr val="EFBC6E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4" name="Title Placeholder 12">
            <a:extLst>
              <a:ext uri="{FF2B5EF4-FFF2-40B4-BE49-F238E27FC236}">
                <a16:creationId xmlns:a16="http://schemas.microsoft.com/office/drawing/2014/main" id="{F6C3888F-A0B8-C507-03DE-BA1CE4BCE507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40291" y="212186"/>
            <a:ext cx="9911149" cy="588637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/>
          </a:bodyPr>
          <a:lstStyle>
            <a:lvl1pPr>
              <a:defRPr>
                <a:solidFill>
                  <a:srgbClr val="361D5C"/>
                </a:solidFill>
              </a:defRPr>
            </a:lvl1pPr>
          </a:lstStyle>
          <a:p>
            <a:r>
              <a:rPr lang="en-GB"/>
              <a:t>Insert slide title</a:t>
            </a:r>
            <a:endParaRPr lang="en-IS"/>
          </a:p>
        </p:txBody>
      </p:sp>
      <p:sp>
        <p:nvSpPr>
          <p:cNvPr id="20" name="Freeform 19">
            <a:extLst>
              <a:ext uri="{FF2B5EF4-FFF2-40B4-BE49-F238E27FC236}">
                <a16:creationId xmlns:a16="http://schemas.microsoft.com/office/drawing/2014/main" id="{8FA3E15F-A38F-6E11-2161-604D7B076A3F}"/>
              </a:ext>
            </a:extLst>
          </p:cNvPr>
          <p:cNvSpPr/>
          <p:nvPr userDrawn="1"/>
        </p:nvSpPr>
        <p:spPr>
          <a:xfrm>
            <a:off x="6294401" y="1133139"/>
            <a:ext cx="5557308" cy="5233870"/>
          </a:xfrm>
          <a:custGeom>
            <a:avLst/>
            <a:gdLst>
              <a:gd name="connsiteX0" fmla="*/ 172850 w 5557308"/>
              <a:gd name="connsiteY0" fmla="*/ 0 h 5233870"/>
              <a:gd name="connsiteX1" fmla="*/ 5384458 w 5557308"/>
              <a:gd name="connsiteY1" fmla="*/ 0 h 5233870"/>
              <a:gd name="connsiteX2" fmla="*/ 5557308 w 5557308"/>
              <a:gd name="connsiteY2" fmla="*/ 172942 h 5233870"/>
              <a:gd name="connsiteX3" fmla="*/ 5557308 w 5557308"/>
              <a:gd name="connsiteY3" fmla="*/ 1605720 h 5233870"/>
              <a:gd name="connsiteX4" fmla="*/ 5557308 w 5557308"/>
              <a:gd name="connsiteY4" fmla="*/ 3628150 h 5233870"/>
              <a:gd name="connsiteX5" fmla="*/ 5557308 w 5557308"/>
              <a:gd name="connsiteY5" fmla="*/ 5060928 h 5233870"/>
              <a:gd name="connsiteX6" fmla="*/ 5384458 w 5557308"/>
              <a:gd name="connsiteY6" fmla="*/ 5233870 h 5233870"/>
              <a:gd name="connsiteX7" fmla="*/ 172850 w 5557308"/>
              <a:gd name="connsiteY7" fmla="*/ 5233870 h 5233870"/>
              <a:gd name="connsiteX8" fmla="*/ 0 w 5557308"/>
              <a:gd name="connsiteY8" fmla="*/ 5060928 h 5233870"/>
              <a:gd name="connsiteX9" fmla="*/ 0 w 5557308"/>
              <a:gd name="connsiteY9" fmla="*/ 3628150 h 5233870"/>
              <a:gd name="connsiteX10" fmla="*/ 0 w 5557308"/>
              <a:gd name="connsiteY10" fmla="*/ 1605720 h 5233870"/>
              <a:gd name="connsiteX11" fmla="*/ 0 w 5557308"/>
              <a:gd name="connsiteY11" fmla="*/ 172942 h 5233870"/>
              <a:gd name="connsiteX12" fmla="*/ 172850 w 5557308"/>
              <a:gd name="connsiteY12" fmla="*/ 0 h 523387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557308" h="5233870">
                <a:moveTo>
                  <a:pt x="172850" y="0"/>
                </a:moveTo>
                <a:lnTo>
                  <a:pt x="5384458" y="0"/>
                </a:lnTo>
                <a:cubicBezTo>
                  <a:pt x="5479920" y="0"/>
                  <a:pt x="5557308" y="77429"/>
                  <a:pt x="5557308" y="172942"/>
                </a:cubicBezTo>
                <a:lnTo>
                  <a:pt x="5557308" y="1605720"/>
                </a:lnTo>
                <a:lnTo>
                  <a:pt x="5557308" y="3628150"/>
                </a:lnTo>
                <a:lnTo>
                  <a:pt x="5557308" y="5060928"/>
                </a:lnTo>
                <a:cubicBezTo>
                  <a:pt x="5557308" y="5156441"/>
                  <a:pt x="5479920" y="5233870"/>
                  <a:pt x="5384458" y="5233870"/>
                </a:cubicBezTo>
                <a:lnTo>
                  <a:pt x="172850" y="5233870"/>
                </a:lnTo>
                <a:cubicBezTo>
                  <a:pt x="77388" y="5233870"/>
                  <a:pt x="0" y="5156441"/>
                  <a:pt x="0" y="5060928"/>
                </a:cubicBezTo>
                <a:lnTo>
                  <a:pt x="0" y="3628150"/>
                </a:lnTo>
                <a:lnTo>
                  <a:pt x="0" y="1605720"/>
                </a:lnTo>
                <a:lnTo>
                  <a:pt x="0" y="172942"/>
                </a:lnTo>
                <a:cubicBezTo>
                  <a:pt x="0" y="77429"/>
                  <a:pt x="77388" y="0"/>
                  <a:pt x="172850" y="0"/>
                </a:cubicBezTo>
                <a:close/>
              </a:path>
            </a:pathLst>
          </a:custGeom>
          <a:solidFill>
            <a:srgbClr val="F5F6F8"/>
          </a:solidFill>
          <a:ln w="12700" cap="flat">
            <a:noFill/>
            <a:prstDash val="solid"/>
            <a:miter/>
          </a:ln>
          <a:effectLst>
            <a:outerShdw blurRad="165100" dist="127000" dir="5400000" algn="ctr" rotWithShape="0">
              <a:srgbClr val="000000">
                <a:alpha val="14509"/>
              </a:srgbClr>
            </a:outerShdw>
          </a:effectLst>
        </p:spPr>
        <p:txBody>
          <a:bodyPr wrap="square" rtlCol="0" anchor="ctr">
            <a:noAutofit/>
          </a:bodyPr>
          <a:lstStyle/>
          <a:p>
            <a:endParaRPr lang="en-IS"/>
          </a:p>
        </p:txBody>
      </p:sp>
      <p:sp>
        <p:nvSpPr>
          <p:cNvPr id="29" name="Picture Placeholder 28">
            <a:extLst>
              <a:ext uri="{FF2B5EF4-FFF2-40B4-BE49-F238E27FC236}">
                <a16:creationId xmlns:a16="http://schemas.microsoft.com/office/drawing/2014/main" id="{2FA384D4-E2E7-C499-0C39-D30CCC968092}"/>
              </a:ext>
            </a:extLst>
          </p:cNvPr>
          <p:cNvSpPr>
            <a:spLocks noGrp="1"/>
          </p:cNvSpPr>
          <p:nvPr>
            <p:ph type="pic" sz="quarter" idx="11" hasCustomPrompt="1"/>
          </p:nvPr>
        </p:nvSpPr>
        <p:spPr>
          <a:xfrm>
            <a:off x="6358534" y="1197696"/>
            <a:ext cx="5428158" cy="5106617"/>
          </a:xfrm>
          <a:custGeom>
            <a:avLst/>
            <a:gdLst>
              <a:gd name="connsiteX0" fmla="*/ 83687 w 5428158"/>
              <a:gd name="connsiteY0" fmla="*/ 0 h 5106617"/>
              <a:gd name="connsiteX1" fmla="*/ 5345070 w 5428158"/>
              <a:gd name="connsiteY1" fmla="*/ 0 h 5106617"/>
              <a:gd name="connsiteX2" fmla="*/ 5358432 w 5428158"/>
              <a:gd name="connsiteY2" fmla="*/ 2697 h 5106617"/>
              <a:gd name="connsiteX3" fmla="*/ 5419708 w 5428158"/>
              <a:gd name="connsiteY3" fmla="*/ 63963 h 5106617"/>
              <a:gd name="connsiteX4" fmla="*/ 5428158 w 5428158"/>
              <a:gd name="connsiteY4" fmla="*/ 105813 h 5106617"/>
              <a:gd name="connsiteX5" fmla="*/ 5428158 w 5428158"/>
              <a:gd name="connsiteY5" fmla="*/ 4994454 h 5106617"/>
              <a:gd name="connsiteX6" fmla="*/ 5419708 w 5428158"/>
              <a:gd name="connsiteY6" fmla="*/ 5036304 h 5106617"/>
              <a:gd name="connsiteX7" fmla="*/ 5313612 w 5428158"/>
              <a:gd name="connsiteY7" fmla="*/ 5106617 h 5106617"/>
              <a:gd name="connsiteX8" fmla="*/ 115144 w 5428158"/>
              <a:gd name="connsiteY8" fmla="*/ 5106617 h 5106617"/>
              <a:gd name="connsiteX9" fmla="*/ 0 w 5428158"/>
              <a:gd name="connsiteY9" fmla="*/ 4991492 h 5106617"/>
              <a:gd name="connsiteX10" fmla="*/ 0 w 5428158"/>
              <a:gd name="connsiteY10" fmla="*/ 3555723 h 5106617"/>
              <a:gd name="connsiteX11" fmla="*/ 0 w 5428158"/>
              <a:gd name="connsiteY11" fmla="*/ 1544544 h 5106617"/>
              <a:gd name="connsiteX12" fmla="*/ 0 w 5428158"/>
              <a:gd name="connsiteY12" fmla="*/ 108775 h 5106617"/>
              <a:gd name="connsiteX13" fmla="*/ 70325 w 5428158"/>
              <a:gd name="connsiteY13" fmla="*/ 2697 h 510661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428158" h="5106617">
                <a:moveTo>
                  <a:pt x="83687" y="0"/>
                </a:moveTo>
                <a:lnTo>
                  <a:pt x="5345070" y="0"/>
                </a:lnTo>
                <a:lnTo>
                  <a:pt x="5358432" y="2697"/>
                </a:lnTo>
                <a:cubicBezTo>
                  <a:pt x="5385983" y="14348"/>
                  <a:pt x="5408054" y="36416"/>
                  <a:pt x="5419708" y="63963"/>
                </a:cubicBezTo>
                <a:lnTo>
                  <a:pt x="5428158" y="105813"/>
                </a:lnTo>
                <a:lnTo>
                  <a:pt x="5428158" y="4994454"/>
                </a:lnTo>
                <a:lnTo>
                  <a:pt x="5419708" y="5036304"/>
                </a:lnTo>
                <a:cubicBezTo>
                  <a:pt x="5402228" y="5077624"/>
                  <a:pt x="5361307" y="5106617"/>
                  <a:pt x="5313612" y="5106617"/>
                </a:cubicBezTo>
                <a:lnTo>
                  <a:pt x="115144" y="5106617"/>
                </a:lnTo>
                <a:cubicBezTo>
                  <a:pt x="51552" y="5106617"/>
                  <a:pt x="0" y="5055074"/>
                  <a:pt x="0" y="4991492"/>
                </a:cubicBezTo>
                <a:lnTo>
                  <a:pt x="0" y="3555723"/>
                </a:lnTo>
                <a:lnTo>
                  <a:pt x="0" y="1544544"/>
                </a:lnTo>
                <a:lnTo>
                  <a:pt x="0" y="108775"/>
                </a:lnTo>
                <a:cubicBezTo>
                  <a:pt x="0" y="61089"/>
                  <a:pt x="28998" y="20174"/>
                  <a:pt x="70325" y="2697"/>
                </a:cubicBez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IS"/>
              <a:t>Click icon or drag and drop picture</a:t>
            </a:r>
          </a:p>
          <a:p>
            <a:endParaRPr lang="en-IS"/>
          </a:p>
        </p:txBody>
      </p:sp>
      <p:sp>
        <p:nvSpPr>
          <p:cNvPr id="13" name="Text Placeholder 41">
            <a:extLst>
              <a:ext uri="{FF2B5EF4-FFF2-40B4-BE49-F238E27FC236}">
                <a16:creationId xmlns:a16="http://schemas.microsoft.com/office/drawing/2014/main" id="{907965EC-2C90-EDAC-66EE-1B0275CA5944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340291" y="962526"/>
            <a:ext cx="5613819" cy="5544152"/>
          </a:xfrm>
          <a:prstGeom prst="rect">
            <a:avLst/>
          </a:prstGeom>
        </p:spPr>
        <p:txBody>
          <a:bodyPr/>
          <a:lstStyle>
            <a:lvl1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1pPr>
            <a:lvl2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2pPr>
            <a:lvl3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3pPr>
            <a:lvl4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4pPr>
            <a:lvl5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061C652C-A0C1-5243-198D-562BA26BBE11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/>
        </p:blipFill>
        <p:spPr>
          <a:xfrm>
            <a:off x="10476292" y="215251"/>
            <a:ext cx="1453018" cy="537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14788212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imag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ound Single Corner Rectangle 19">
            <a:extLst>
              <a:ext uri="{FF2B5EF4-FFF2-40B4-BE49-F238E27FC236}">
                <a16:creationId xmlns:a16="http://schemas.microsoft.com/office/drawing/2014/main" id="{0AB6023A-8741-7AA6-D37C-3BAE9A9304E1}"/>
              </a:ext>
            </a:extLst>
          </p:cNvPr>
          <p:cNvSpPr/>
          <p:nvPr userDrawn="1"/>
        </p:nvSpPr>
        <p:spPr>
          <a:xfrm>
            <a:off x="0" y="99202"/>
            <a:ext cx="4990381" cy="6758798"/>
          </a:xfrm>
          <a:prstGeom prst="round1Rect">
            <a:avLst/>
          </a:prstGeom>
          <a:solidFill>
            <a:srgbClr val="F5F6F8"/>
          </a:solidFill>
          <a:ln>
            <a:noFill/>
          </a:ln>
          <a:effectLst>
            <a:outerShdw blurRad="165100" dist="127000" dir="5400000" algn="ctr" rotWithShape="0">
              <a:srgbClr val="000000">
                <a:alpha val="15350"/>
              </a:srgb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S"/>
          </a:p>
        </p:txBody>
      </p:sp>
      <p:sp>
        <p:nvSpPr>
          <p:cNvPr id="4" name="Title Placeholder 12">
            <a:extLst>
              <a:ext uri="{FF2B5EF4-FFF2-40B4-BE49-F238E27FC236}">
                <a16:creationId xmlns:a16="http://schemas.microsoft.com/office/drawing/2014/main" id="{131FEF91-1FE3-8E28-2764-76018A39BBE9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213445" y="212186"/>
            <a:ext cx="6638262" cy="588637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/>
          </a:bodyPr>
          <a:lstStyle>
            <a:lvl1pPr>
              <a:defRPr b="1" i="0">
                <a:solidFill>
                  <a:srgbClr val="361D5C"/>
                </a:solidFill>
                <a:latin typeface="Aptos ExtraBold" panose="020B0004020202020204" pitchFamily="34" charset="0"/>
              </a:defRPr>
            </a:lvl1pPr>
          </a:lstStyle>
          <a:p>
            <a:r>
              <a:rPr lang="en-GB"/>
              <a:t>Insert slide title</a:t>
            </a:r>
            <a:endParaRPr lang="en-IS"/>
          </a:p>
        </p:txBody>
      </p:sp>
      <p:sp>
        <p:nvSpPr>
          <p:cNvPr id="2" name="Freeform 1">
            <a:extLst>
              <a:ext uri="{FF2B5EF4-FFF2-40B4-BE49-F238E27FC236}">
                <a16:creationId xmlns:a16="http://schemas.microsoft.com/office/drawing/2014/main" id="{F5D48DAD-A5A3-B20F-57E3-F25D4A943315}"/>
              </a:ext>
            </a:extLst>
          </p:cNvPr>
          <p:cNvSpPr/>
          <p:nvPr userDrawn="1"/>
        </p:nvSpPr>
        <p:spPr>
          <a:xfrm rot="5400000">
            <a:off x="-359896" y="5285774"/>
            <a:ext cx="1034425" cy="333296"/>
          </a:xfrm>
          <a:custGeom>
            <a:avLst/>
            <a:gdLst>
              <a:gd name="connsiteX0" fmla="*/ 0 w 1034425"/>
              <a:gd name="connsiteY0" fmla="*/ 333296 h 333296"/>
              <a:gd name="connsiteX1" fmla="*/ 43998 w 1034425"/>
              <a:gd name="connsiteY1" fmla="*/ 252082 h 333296"/>
              <a:gd name="connsiteX2" fmla="*/ 517212 w 1034425"/>
              <a:gd name="connsiteY2" fmla="*/ 0 h 333296"/>
              <a:gd name="connsiteX3" fmla="*/ 990427 w 1034425"/>
              <a:gd name="connsiteY3" fmla="*/ 252082 h 333296"/>
              <a:gd name="connsiteX4" fmla="*/ 1034425 w 1034425"/>
              <a:gd name="connsiteY4" fmla="*/ 333296 h 3332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034425" h="333296">
                <a:moveTo>
                  <a:pt x="0" y="333296"/>
                </a:moveTo>
                <a:lnTo>
                  <a:pt x="43998" y="252082"/>
                </a:lnTo>
                <a:cubicBezTo>
                  <a:pt x="146553" y="99994"/>
                  <a:pt x="320227" y="0"/>
                  <a:pt x="517212" y="0"/>
                </a:cubicBezTo>
                <a:cubicBezTo>
                  <a:pt x="714198" y="0"/>
                  <a:pt x="887873" y="99994"/>
                  <a:pt x="990427" y="252082"/>
                </a:cubicBezTo>
                <a:lnTo>
                  <a:pt x="1034425" y="333296"/>
                </a:lnTo>
                <a:close/>
              </a:path>
            </a:pathLst>
          </a:custGeom>
          <a:solidFill>
            <a:srgbClr val="403FA4"/>
          </a:solidFill>
          <a:ln w="0" cap="flat">
            <a:noFill/>
            <a:prstDash val="solid"/>
            <a:miter/>
          </a:ln>
        </p:spPr>
        <p:txBody>
          <a:bodyPr rtlCol="0" anchor="ctr"/>
          <a:lstStyle/>
          <a:p>
            <a:endParaRPr lang="en-IS"/>
          </a:p>
        </p:txBody>
      </p:sp>
      <p:sp>
        <p:nvSpPr>
          <p:cNvPr id="41" name="Freeform 40">
            <a:extLst>
              <a:ext uri="{FF2B5EF4-FFF2-40B4-BE49-F238E27FC236}">
                <a16:creationId xmlns:a16="http://schemas.microsoft.com/office/drawing/2014/main" id="{9B037FAD-560E-F7A8-6960-1A0E0938E1DB}"/>
              </a:ext>
            </a:extLst>
          </p:cNvPr>
          <p:cNvSpPr/>
          <p:nvPr userDrawn="1"/>
        </p:nvSpPr>
        <p:spPr>
          <a:xfrm rot="5400000">
            <a:off x="-94810" y="6127554"/>
            <a:ext cx="3256905" cy="2884347"/>
          </a:xfrm>
          <a:custGeom>
            <a:avLst/>
            <a:gdLst>
              <a:gd name="connsiteX0" fmla="*/ 3256841 w 3256905"/>
              <a:gd name="connsiteY0" fmla="*/ 1192835 h 2884347"/>
              <a:gd name="connsiteX1" fmla="*/ 3256841 w 3256905"/>
              <a:gd name="connsiteY1" fmla="*/ 1192824 h 2884347"/>
              <a:gd name="connsiteX2" fmla="*/ 3256905 w 3256905"/>
              <a:gd name="connsiteY2" fmla="*/ 1192888 h 2884347"/>
              <a:gd name="connsiteX3" fmla="*/ 497 w 3256905"/>
              <a:gd name="connsiteY3" fmla="*/ 1216107 h 2884347"/>
              <a:gd name="connsiteX4" fmla="*/ 358961 w 3256905"/>
              <a:gd name="connsiteY4" fmla="*/ 348461 h 2884347"/>
              <a:gd name="connsiteX5" fmla="*/ 692849 w 3256905"/>
              <a:gd name="connsiteY5" fmla="*/ 95984 h 2884347"/>
              <a:gd name="connsiteX6" fmla="*/ 909551 w 3256905"/>
              <a:gd name="connsiteY6" fmla="*/ 1681 h 2884347"/>
              <a:gd name="connsiteX7" fmla="*/ 916725 w 3256905"/>
              <a:gd name="connsiteY7" fmla="*/ 0 h 2884347"/>
              <a:gd name="connsiteX8" fmla="*/ 916725 w 3256905"/>
              <a:gd name="connsiteY8" fmla="*/ 1999169 h 2884347"/>
              <a:gd name="connsiteX9" fmla="*/ 843657 w 3256905"/>
              <a:gd name="connsiteY9" fmla="*/ 2078870 h 2884347"/>
              <a:gd name="connsiteX10" fmla="*/ 536616 w 3256905"/>
              <a:gd name="connsiteY10" fmla="*/ 2884347 h 2884347"/>
              <a:gd name="connsiteX11" fmla="*/ 337158 w 3256905"/>
              <a:gd name="connsiteY11" fmla="*/ 2320527 h 2884347"/>
              <a:gd name="connsiteX12" fmla="*/ 497 w 3256905"/>
              <a:gd name="connsiteY12" fmla="*/ 1216107 h 28843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256905" h="2884347">
                <a:moveTo>
                  <a:pt x="3256841" y="1192835"/>
                </a:moveTo>
                <a:lnTo>
                  <a:pt x="3256841" y="1192824"/>
                </a:lnTo>
                <a:lnTo>
                  <a:pt x="3256905" y="1192888"/>
                </a:lnTo>
                <a:close/>
                <a:moveTo>
                  <a:pt x="497" y="1216107"/>
                </a:moveTo>
                <a:cubicBezTo>
                  <a:pt x="-7638" y="920311"/>
                  <a:pt x="82947" y="624997"/>
                  <a:pt x="358961" y="348461"/>
                </a:cubicBezTo>
                <a:cubicBezTo>
                  <a:pt x="462271" y="244956"/>
                  <a:pt x="574454" y="160246"/>
                  <a:pt x="692849" y="95984"/>
                </a:cubicBezTo>
                <a:cubicBezTo>
                  <a:pt x="762687" y="57908"/>
                  <a:pt x="835085" y="26410"/>
                  <a:pt x="909551" y="1681"/>
                </a:cubicBezTo>
                <a:lnTo>
                  <a:pt x="916725" y="0"/>
                </a:lnTo>
                <a:lnTo>
                  <a:pt x="916725" y="1999169"/>
                </a:lnTo>
                <a:lnTo>
                  <a:pt x="843657" y="2078870"/>
                </a:lnTo>
                <a:cubicBezTo>
                  <a:pt x="628282" y="2335706"/>
                  <a:pt x="535064" y="2610367"/>
                  <a:pt x="536616" y="2884347"/>
                </a:cubicBezTo>
                <a:cubicBezTo>
                  <a:pt x="525905" y="2746043"/>
                  <a:pt x="450673" y="2566337"/>
                  <a:pt x="337158" y="2320527"/>
                </a:cubicBezTo>
                <a:cubicBezTo>
                  <a:pt x="184605" y="1977518"/>
                  <a:pt x="10956" y="1596415"/>
                  <a:pt x="497" y="1216107"/>
                </a:cubicBezTo>
                <a:close/>
              </a:path>
            </a:pathLst>
          </a:custGeom>
          <a:solidFill>
            <a:srgbClr val="6E63D6"/>
          </a:solidFill>
          <a:ln w="0" cap="flat">
            <a:noFill/>
            <a:prstDash val="solid"/>
            <a:miter/>
          </a:ln>
        </p:spPr>
        <p:txBody>
          <a:bodyPr rtlCol="0" anchor="ctr"/>
          <a:lstStyle/>
          <a:p>
            <a:endParaRPr lang="en-IS"/>
          </a:p>
        </p:txBody>
      </p:sp>
      <p:sp>
        <p:nvSpPr>
          <p:cNvPr id="42" name="Freeform 41">
            <a:extLst>
              <a:ext uri="{FF2B5EF4-FFF2-40B4-BE49-F238E27FC236}">
                <a16:creationId xmlns:a16="http://schemas.microsoft.com/office/drawing/2014/main" id="{962456D8-CC1E-A8B0-98F9-B4A5C1AC9ECA}"/>
              </a:ext>
            </a:extLst>
          </p:cNvPr>
          <p:cNvSpPr/>
          <p:nvPr userDrawn="1"/>
        </p:nvSpPr>
        <p:spPr>
          <a:xfrm rot="5400000">
            <a:off x="298296" y="6179511"/>
            <a:ext cx="380191" cy="976788"/>
          </a:xfrm>
          <a:custGeom>
            <a:avLst/>
            <a:gdLst>
              <a:gd name="connsiteX0" fmla="*/ 19 w 380191"/>
              <a:gd name="connsiteY0" fmla="*/ 887983 h 976788"/>
              <a:gd name="connsiteX1" fmla="*/ 19 w 380191"/>
              <a:gd name="connsiteY1" fmla="*/ 885317 h 976788"/>
              <a:gd name="connsiteX2" fmla="*/ 19 w 380191"/>
              <a:gd name="connsiteY2" fmla="*/ 885253 h 976788"/>
              <a:gd name="connsiteX3" fmla="*/ 307041 w 380191"/>
              <a:gd name="connsiteY3" fmla="*/ 79776 h 976788"/>
              <a:gd name="connsiteX4" fmla="*/ 380191 w 380191"/>
              <a:gd name="connsiteY4" fmla="*/ 0 h 976788"/>
              <a:gd name="connsiteX5" fmla="*/ 380191 w 380191"/>
              <a:gd name="connsiteY5" fmla="*/ 976788 h 976788"/>
              <a:gd name="connsiteX6" fmla="*/ 6712 w 380191"/>
              <a:gd name="connsiteY6" fmla="*/ 976788 h 976788"/>
              <a:gd name="connsiteX7" fmla="*/ 906 w 380191"/>
              <a:gd name="connsiteY7" fmla="*/ 927227 h 976788"/>
              <a:gd name="connsiteX8" fmla="*/ 906 w 380191"/>
              <a:gd name="connsiteY8" fmla="*/ 925449 h 976788"/>
              <a:gd name="connsiteX9" fmla="*/ 19 w 380191"/>
              <a:gd name="connsiteY9" fmla="*/ 887983 h 9767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80191" h="976788">
                <a:moveTo>
                  <a:pt x="19" y="887983"/>
                </a:moveTo>
                <a:lnTo>
                  <a:pt x="19" y="885317"/>
                </a:lnTo>
                <a:lnTo>
                  <a:pt x="19" y="885253"/>
                </a:lnTo>
                <a:cubicBezTo>
                  <a:pt x="-1534" y="611273"/>
                  <a:pt x="91635" y="336612"/>
                  <a:pt x="307041" y="79776"/>
                </a:cubicBezTo>
                <a:lnTo>
                  <a:pt x="380191" y="0"/>
                </a:lnTo>
                <a:lnTo>
                  <a:pt x="380191" y="976788"/>
                </a:lnTo>
                <a:lnTo>
                  <a:pt x="6712" y="976788"/>
                </a:lnTo>
                <a:lnTo>
                  <a:pt x="906" y="927227"/>
                </a:lnTo>
                <a:cubicBezTo>
                  <a:pt x="463" y="926783"/>
                  <a:pt x="906" y="926338"/>
                  <a:pt x="906" y="925449"/>
                </a:cubicBezTo>
                <a:cubicBezTo>
                  <a:pt x="19" y="912939"/>
                  <a:pt x="19" y="900494"/>
                  <a:pt x="19" y="887983"/>
                </a:cubicBezTo>
                <a:close/>
              </a:path>
            </a:pathLst>
          </a:custGeom>
          <a:solidFill>
            <a:srgbClr val="EFBC6E"/>
          </a:solidFill>
          <a:ln w="0" cap="flat">
            <a:noFill/>
            <a:prstDash val="solid"/>
            <a:miter/>
          </a:ln>
        </p:spPr>
        <p:txBody>
          <a:bodyPr rtlCol="0" anchor="ctr"/>
          <a:lstStyle/>
          <a:p>
            <a:endParaRPr lang="en-IS"/>
          </a:p>
        </p:txBody>
      </p:sp>
      <p:sp>
        <p:nvSpPr>
          <p:cNvPr id="33" name="Picture Placeholder 32">
            <a:extLst>
              <a:ext uri="{FF2B5EF4-FFF2-40B4-BE49-F238E27FC236}">
                <a16:creationId xmlns:a16="http://schemas.microsoft.com/office/drawing/2014/main" id="{1478219C-D55C-D710-3833-42907EF40FCB}"/>
              </a:ext>
            </a:extLst>
          </p:cNvPr>
          <p:cNvSpPr>
            <a:spLocks noGrp="1"/>
          </p:cNvSpPr>
          <p:nvPr>
            <p:ph type="pic" sz="quarter" idx="11" hasCustomPrompt="1"/>
          </p:nvPr>
        </p:nvSpPr>
        <p:spPr>
          <a:xfrm>
            <a:off x="0" y="154546"/>
            <a:ext cx="4935828" cy="6703454"/>
          </a:xfrm>
          <a:custGeom>
            <a:avLst/>
            <a:gdLst>
              <a:gd name="connsiteX0" fmla="*/ 0 w 4935828"/>
              <a:gd name="connsiteY0" fmla="*/ 0 h 6703454"/>
              <a:gd name="connsiteX1" fmla="*/ 4113173 w 4935828"/>
              <a:gd name="connsiteY1" fmla="*/ 0 h 6703454"/>
              <a:gd name="connsiteX2" fmla="*/ 4935828 w 4935828"/>
              <a:gd name="connsiteY2" fmla="*/ 822655 h 6703454"/>
              <a:gd name="connsiteX3" fmla="*/ 4935828 w 4935828"/>
              <a:gd name="connsiteY3" fmla="*/ 6703454 h 6703454"/>
              <a:gd name="connsiteX4" fmla="*/ 2973249 w 4935828"/>
              <a:gd name="connsiteY4" fmla="*/ 6703454 h 6703454"/>
              <a:gd name="connsiteX5" fmla="*/ 2932837 w 4935828"/>
              <a:gd name="connsiteY5" fmla="*/ 6597898 h 6703454"/>
              <a:gd name="connsiteX6" fmla="*/ 2880680 w 4935828"/>
              <a:gd name="connsiteY6" fmla="*/ 6491283 h 6703454"/>
              <a:gd name="connsiteX7" fmla="*/ 2628203 w 4935828"/>
              <a:gd name="connsiteY7" fmla="*/ 6157395 h 6703454"/>
              <a:gd name="connsiteX8" fmla="*/ 1760557 w 4935828"/>
              <a:gd name="connsiteY8" fmla="*/ 5798930 h 6703454"/>
              <a:gd name="connsiteX9" fmla="*/ 656137 w 4935828"/>
              <a:gd name="connsiteY9" fmla="*/ 6135592 h 6703454"/>
              <a:gd name="connsiteX10" fmla="*/ 92317 w 4935828"/>
              <a:gd name="connsiteY10" fmla="*/ 6335050 h 6703454"/>
              <a:gd name="connsiteX11" fmla="*/ 92699 w 4935828"/>
              <a:gd name="connsiteY11" fmla="*/ 6335067 h 6703454"/>
              <a:gd name="connsiteX12" fmla="*/ 55908 w 4935828"/>
              <a:gd name="connsiteY12" fmla="*/ 6335938 h 6703454"/>
              <a:gd name="connsiteX13" fmla="*/ 54130 w 4935828"/>
              <a:gd name="connsiteY13" fmla="*/ 6335938 h 6703454"/>
              <a:gd name="connsiteX14" fmla="*/ 0 w 4935828"/>
              <a:gd name="connsiteY14" fmla="*/ 6342279 h 6703454"/>
              <a:gd name="connsiteX15" fmla="*/ 0 w 4935828"/>
              <a:gd name="connsiteY15" fmla="*/ 5804985 h 6703454"/>
              <a:gd name="connsiteX16" fmla="*/ 61725 w 4935828"/>
              <a:gd name="connsiteY16" fmla="*/ 5771545 h 6703454"/>
              <a:gd name="connsiteX17" fmla="*/ 313807 w 4935828"/>
              <a:gd name="connsiteY17" fmla="*/ 5298330 h 6703454"/>
              <a:gd name="connsiteX18" fmla="*/ 61725 w 4935828"/>
              <a:gd name="connsiteY18" fmla="*/ 4825115 h 6703454"/>
              <a:gd name="connsiteX19" fmla="*/ 0 w 4935828"/>
              <a:gd name="connsiteY19" fmla="*/ 4791676 h 670345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4935828" h="6703454">
                <a:moveTo>
                  <a:pt x="0" y="0"/>
                </a:moveTo>
                <a:lnTo>
                  <a:pt x="4113173" y="0"/>
                </a:lnTo>
                <a:cubicBezTo>
                  <a:pt x="4567513" y="0"/>
                  <a:pt x="4935828" y="368315"/>
                  <a:pt x="4935828" y="822655"/>
                </a:cubicBezTo>
                <a:lnTo>
                  <a:pt x="4935828" y="6703454"/>
                </a:lnTo>
                <a:lnTo>
                  <a:pt x="2973249" y="6703454"/>
                </a:lnTo>
                <a:lnTo>
                  <a:pt x="2932837" y="6597898"/>
                </a:lnTo>
                <a:cubicBezTo>
                  <a:pt x="2917111" y="6561760"/>
                  <a:pt x="2899718" y="6526201"/>
                  <a:pt x="2880680" y="6491283"/>
                </a:cubicBezTo>
                <a:cubicBezTo>
                  <a:pt x="2816418" y="6372888"/>
                  <a:pt x="2731708" y="6260705"/>
                  <a:pt x="2628203" y="6157395"/>
                </a:cubicBezTo>
                <a:cubicBezTo>
                  <a:pt x="2351667" y="5881381"/>
                  <a:pt x="2056353" y="5790796"/>
                  <a:pt x="1760557" y="5798930"/>
                </a:cubicBezTo>
                <a:cubicBezTo>
                  <a:pt x="1380249" y="5809389"/>
                  <a:pt x="999146" y="5983039"/>
                  <a:pt x="656137" y="6135592"/>
                </a:cubicBezTo>
                <a:cubicBezTo>
                  <a:pt x="410327" y="6249107"/>
                  <a:pt x="230621" y="6324339"/>
                  <a:pt x="92317" y="6335050"/>
                </a:cubicBezTo>
                <a:lnTo>
                  <a:pt x="92699" y="6335067"/>
                </a:lnTo>
                <a:lnTo>
                  <a:pt x="55908" y="6335938"/>
                </a:lnTo>
                <a:cubicBezTo>
                  <a:pt x="55019" y="6335938"/>
                  <a:pt x="54574" y="6335495"/>
                  <a:pt x="54130" y="6335938"/>
                </a:cubicBezTo>
                <a:lnTo>
                  <a:pt x="0" y="6342279"/>
                </a:lnTo>
                <a:lnTo>
                  <a:pt x="0" y="5804985"/>
                </a:lnTo>
                <a:lnTo>
                  <a:pt x="61725" y="5771545"/>
                </a:lnTo>
                <a:cubicBezTo>
                  <a:pt x="213813" y="5668990"/>
                  <a:pt x="313807" y="5495315"/>
                  <a:pt x="313807" y="5298330"/>
                </a:cubicBezTo>
                <a:cubicBezTo>
                  <a:pt x="313807" y="5101345"/>
                  <a:pt x="213813" y="4927670"/>
                  <a:pt x="61725" y="4825115"/>
                </a:cubicBezTo>
                <a:lnTo>
                  <a:pt x="0" y="4791676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IS"/>
              <a:t>Click icon or drag and drop picture</a:t>
            </a:r>
          </a:p>
          <a:p>
            <a:endParaRPr lang="en-IS"/>
          </a:p>
        </p:txBody>
      </p:sp>
      <p:sp>
        <p:nvSpPr>
          <p:cNvPr id="44" name="Text Placeholder 41">
            <a:extLst>
              <a:ext uri="{FF2B5EF4-FFF2-40B4-BE49-F238E27FC236}">
                <a16:creationId xmlns:a16="http://schemas.microsoft.com/office/drawing/2014/main" id="{80753CB6-0FA6-4AC8-BCE2-F2B3186D4FEB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5213444" y="962526"/>
            <a:ext cx="6638261" cy="5544152"/>
          </a:xfrm>
          <a:prstGeom prst="rect">
            <a:avLst/>
          </a:prstGeom>
        </p:spPr>
        <p:txBody>
          <a:bodyPr/>
          <a:lstStyle>
            <a:lvl1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1pPr>
            <a:lvl2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2pPr>
            <a:lvl3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3pPr>
            <a:lvl4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4pPr>
            <a:lvl5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pic>
        <p:nvPicPr>
          <p:cNvPr id="6" name="Picture 1">
            <a:extLst>
              <a:ext uri="{FF2B5EF4-FFF2-40B4-BE49-F238E27FC236}">
                <a16:creationId xmlns:a16="http://schemas.microsoft.com/office/drawing/2014/main" id="{F76742C5-2AA6-4B5C-DF96-97EAC280087A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/>
        </p:blipFill>
        <p:spPr>
          <a:xfrm>
            <a:off x="986118" y="6153001"/>
            <a:ext cx="1453018" cy="537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71222670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imag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">
            <a:extLst>
              <a:ext uri="{FF2B5EF4-FFF2-40B4-BE49-F238E27FC236}">
                <a16:creationId xmlns:a16="http://schemas.microsoft.com/office/drawing/2014/main" id="{E85E65BE-DEB6-64D7-E6DF-6C8968403857}"/>
              </a:ext>
            </a:extLst>
          </p:cNvPr>
          <p:cNvGrpSpPr/>
          <p:nvPr userDrawn="1"/>
        </p:nvGrpSpPr>
        <p:grpSpPr>
          <a:xfrm>
            <a:off x="7901642" y="3045085"/>
            <a:ext cx="4334953" cy="3822854"/>
            <a:chOff x="7901642" y="3045085"/>
            <a:chExt cx="4334953" cy="3822854"/>
          </a:xfrm>
        </p:grpSpPr>
        <p:sp>
          <p:nvSpPr>
            <p:cNvPr id="3" name="Freeform 2">
              <a:extLst>
                <a:ext uri="{FF2B5EF4-FFF2-40B4-BE49-F238E27FC236}">
                  <a16:creationId xmlns:a16="http://schemas.microsoft.com/office/drawing/2014/main" id="{90D88FC9-2394-D3A8-8B18-8A6756FEEB48}"/>
                </a:ext>
              </a:extLst>
            </p:cNvPr>
            <p:cNvSpPr/>
            <p:nvPr/>
          </p:nvSpPr>
          <p:spPr>
            <a:xfrm rot="10800000">
              <a:off x="8298177" y="3045085"/>
              <a:ext cx="3938418" cy="3822854"/>
            </a:xfrm>
            <a:custGeom>
              <a:avLst/>
              <a:gdLst>
                <a:gd name="connsiteX0" fmla="*/ 629093 w 3938418"/>
                <a:gd name="connsiteY0" fmla="*/ 3822854 h 3822854"/>
                <a:gd name="connsiteX1" fmla="*/ 374900 w 3938418"/>
                <a:gd name="connsiteY1" fmla="*/ 3568325 h 3822854"/>
                <a:gd name="connsiteX2" fmla="*/ 374900 w 3938418"/>
                <a:gd name="connsiteY2" fmla="*/ 1755816 h 3822854"/>
                <a:gd name="connsiteX3" fmla="*/ 705967 w 3938418"/>
                <a:gd name="connsiteY3" fmla="*/ 1424313 h 3822854"/>
                <a:gd name="connsiteX4" fmla="*/ 2042636 w 3938418"/>
                <a:gd name="connsiteY4" fmla="*/ 85882 h 3822854"/>
                <a:gd name="connsiteX5" fmla="*/ 2042636 w 3938418"/>
                <a:gd name="connsiteY5" fmla="*/ 85976 h 3822854"/>
                <a:gd name="connsiteX6" fmla="*/ 2128499 w 3938418"/>
                <a:gd name="connsiteY6" fmla="*/ 0 h 3822854"/>
                <a:gd name="connsiteX7" fmla="*/ 3938418 w 3938418"/>
                <a:gd name="connsiteY7" fmla="*/ 0 h 3822854"/>
                <a:gd name="connsiteX8" fmla="*/ 3937799 w 3938418"/>
                <a:gd name="connsiteY8" fmla="*/ 28107 h 3822854"/>
                <a:gd name="connsiteX9" fmla="*/ 3417742 w 3938418"/>
                <a:gd name="connsiteY9" fmla="*/ 1030528 h 3822854"/>
                <a:gd name="connsiteX10" fmla="*/ 2352875 w 3938418"/>
                <a:gd name="connsiteY10" fmla="*/ 2096799 h 3822854"/>
                <a:gd name="connsiteX11" fmla="*/ 1697369 w 3938418"/>
                <a:gd name="connsiteY11" fmla="*/ 2753170 h 38228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938418" h="3822854">
                  <a:moveTo>
                    <a:pt x="629093" y="3822854"/>
                  </a:moveTo>
                  <a:lnTo>
                    <a:pt x="374900" y="3568325"/>
                  </a:lnTo>
                  <a:cubicBezTo>
                    <a:pt x="-124967" y="3067800"/>
                    <a:pt x="-124967" y="2256342"/>
                    <a:pt x="374900" y="1755816"/>
                  </a:cubicBezTo>
                  <a:lnTo>
                    <a:pt x="705967" y="1424313"/>
                  </a:lnTo>
                  <a:lnTo>
                    <a:pt x="2042636" y="85882"/>
                  </a:lnTo>
                  <a:lnTo>
                    <a:pt x="2042636" y="85976"/>
                  </a:lnTo>
                  <a:lnTo>
                    <a:pt x="2128499" y="0"/>
                  </a:lnTo>
                  <a:lnTo>
                    <a:pt x="3938418" y="0"/>
                  </a:lnTo>
                  <a:lnTo>
                    <a:pt x="3937799" y="28107"/>
                  </a:lnTo>
                  <a:cubicBezTo>
                    <a:pt x="3910458" y="365442"/>
                    <a:pt x="3742880" y="704962"/>
                    <a:pt x="3417742" y="1030528"/>
                  </a:cubicBezTo>
                  <a:lnTo>
                    <a:pt x="2352875" y="2096799"/>
                  </a:lnTo>
                  <a:lnTo>
                    <a:pt x="1697369" y="2753170"/>
                  </a:lnTo>
                  <a:close/>
                </a:path>
              </a:pathLst>
            </a:custGeom>
            <a:solidFill>
              <a:srgbClr val="D14B74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S"/>
            </a:p>
          </p:txBody>
        </p:sp>
        <p:sp>
          <p:nvSpPr>
            <p:cNvPr id="4" name="Freeform 3">
              <a:extLst>
                <a:ext uri="{FF2B5EF4-FFF2-40B4-BE49-F238E27FC236}">
                  <a16:creationId xmlns:a16="http://schemas.microsoft.com/office/drawing/2014/main" id="{51530F2C-3F82-A640-4765-0A7D44FAFCA1}"/>
                </a:ext>
              </a:extLst>
            </p:cNvPr>
            <p:cNvSpPr/>
            <p:nvPr/>
          </p:nvSpPr>
          <p:spPr>
            <a:xfrm rot="10800000">
              <a:off x="7901642" y="3115122"/>
              <a:ext cx="3449014" cy="3676930"/>
            </a:xfrm>
            <a:custGeom>
              <a:avLst/>
              <a:gdLst>
                <a:gd name="connsiteX0" fmla="*/ 0 w 3449014"/>
                <a:gd name="connsiteY0" fmla="*/ 1168203 h 3676930"/>
                <a:gd name="connsiteX1" fmla="*/ 1147610 w 3449014"/>
                <a:gd name="connsiteY1" fmla="*/ 19080 h 3676930"/>
                <a:gd name="connsiteX2" fmla="*/ 2790637 w 3449014"/>
                <a:gd name="connsiteY2" fmla="*/ 596580 h 3676930"/>
                <a:gd name="connsiteX3" fmla="*/ 2839393 w 3449014"/>
                <a:gd name="connsiteY3" fmla="*/ 646727 h 3676930"/>
                <a:gd name="connsiteX4" fmla="*/ 2981117 w 3449014"/>
                <a:gd name="connsiteY4" fmla="*/ 3175423 h 3676930"/>
                <a:gd name="connsiteX5" fmla="*/ 344605 w 3449014"/>
                <a:gd name="connsiteY5" fmla="*/ 3144804 h 3676930"/>
                <a:gd name="connsiteX6" fmla="*/ 1457092 w 3449014"/>
                <a:gd name="connsiteY6" fmla="*/ 2030851 h 3676930"/>
                <a:gd name="connsiteX7" fmla="*/ 1374443 w 3449014"/>
                <a:gd name="connsiteY7" fmla="*/ 1251529 h 3676930"/>
                <a:gd name="connsiteX8" fmla="*/ 0 w 3449014"/>
                <a:gd name="connsiteY8" fmla="*/ 1168203 h 36769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449014" h="3676930">
                  <a:moveTo>
                    <a:pt x="0" y="1168203"/>
                  </a:moveTo>
                  <a:lnTo>
                    <a:pt x="1147610" y="19080"/>
                  </a:lnTo>
                  <a:cubicBezTo>
                    <a:pt x="1678150" y="-60360"/>
                    <a:pt x="2298439" y="103733"/>
                    <a:pt x="2790637" y="596580"/>
                  </a:cubicBezTo>
                  <a:cubicBezTo>
                    <a:pt x="2807583" y="613549"/>
                    <a:pt x="2823772" y="629759"/>
                    <a:pt x="2839393" y="646727"/>
                  </a:cubicBezTo>
                  <a:cubicBezTo>
                    <a:pt x="3596199" y="1444914"/>
                    <a:pt x="3654043" y="2501515"/>
                    <a:pt x="2981117" y="3175423"/>
                  </a:cubicBezTo>
                  <a:cubicBezTo>
                    <a:pt x="2295220" y="3862224"/>
                    <a:pt x="1362136" y="3835586"/>
                    <a:pt x="344605" y="3144804"/>
                  </a:cubicBezTo>
                  <a:lnTo>
                    <a:pt x="1457092" y="2030851"/>
                  </a:lnTo>
                  <a:cubicBezTo>
                    <a:pt x="1672281" y="1815378"/>
                    <a:pt x="1639146" y="1516580"/>
                    <a:pt x="1374443" y="1251529"/>
                  </a:cubicBezTo>
                  <a:cubicBezTo>
                    <a:pt x="1032489" y="909124"/>
                    <a:pt x="440791" y="833571"/>
                    <a:pt x="0" y="1168203"/>
                  </a:cubicBezTo>
                  <a:close/>
                </a:path>
              </a:pathLst>
            </a:custGeom>
            <a:solidFill>
              <a:srgbClr val="912B47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S"/>
            </a:p>
          </p:txBody>
        </p:sp>
        <p:sp>
          <p:nvSpPr>
            <p:cNvPr id="5" name="Freeform 4">
              <a:extLst>
                <a:ext uri="{FF2B5EF4-FFF2-40B4-BE49-F238E27FC236}">
                  <a16:creationId xmlns:a16="http://schemas.microsoft.com/office/drawing/2014/main" id="{1780C055-8907-A363-A184-0D4E8325682D}"/>
                </a:ext>
              </a:extLst>
            </p:cNvPr>
            <p:cNvSpPr/>
            <p:nvPr/>
          </p:nvSpPr>
          <p:spPr>
            <a:xfrm rot="10800000">
              <a:off x="10203801" y="4840230"/>
              <a:ext cx="1997528" cy="1931982"/>
            </a:xfrm>
            <a:custGeom>
              <a:avLst/>
              <a:gdLst>
                <a:gd name="connsiteX0" fmla="*/ 0 w 1997528"/>
                <a:gd name="connsiteY0" fmla="*/ 1931982 h 1931982"/>
                <a:gd name="connsiteX1" fmla="*/ 0 w 1997528"/>
                <a:gd name="connsiteY1" fmla="*/ 535789 h 1931982"/>
                <a:gd name="connsiteX2" fmla="*/ 58667 w 1997528"/>
                <a:gd name="connsiteY2" fmla="*/ 580725 h 1931982"/>
                <a:gd name="connsiteX3" fmla="*/ 952163 w 1997528"/>
                <a:gd name="connsiteY3" fmla="*/ 376721 h 1931982"/>
                <a:gd name="connsiteX4" fmla="*/ 1997528 w 1997528"/>
                <a:gd name="connsiteY4" fmla="*/ 0 h 1931982"/>
                <a:gd name="connsiteX5" fmla="*/ 660858 w 1997528"/>
                <a:gd name="connsiteY5" fmla="*/ 1338431 h 1931982"/>
                <a:gd name="connsiteX6" fmla="*/ 329791 w 1997528"/>
                <a:gd name="connsiteY6" fmla="*/ 1669935 h 1931982"/>
                <a:gd name="connsiteX7" fmla="*/ 130602 w 1997528"/>
                <a:gd name="connsiteY7" fmla="*/ 1930625 h 19319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997528" h="1931982">
                  <a:moveTo>
                    <a:pt x="0" y="1931982"/>
                  </a:moveTo>
                  <a:lnTo>
                    <a:pt x="0" y="535789"/>
                  </a:lnTo>
                  <a:lnTo>
                    <a:pt x="58667" y="580725"/>
                  </a:lnTo>
                  <a:cubicBezTo>
                    <a:pt x="245298" y="684911"/>
                    <a:pt x="511714" y="580605"/>
                    <a:pt x="952163" y="376721"/>
                  </a:cubicBezTo>
                  <a:cubicBezTo>
                    <a:pt x="1279727" y="230640"/>
                    <a:pt x="1635787" y="68917"/>
                    <a:pt x="1997528" y="0"/>
                  </a:cubicBezTo>
                  <a:lnTo>
                    <a:pt x="660858" y="1338431"/>
                  </a:lnTo>
                  <a:lnTo>
                    <a:pt x="329791" y="1669935"/>
                  </a:lnTo>
                  <a:cubicBezTo>
                    <a:pt x="250267" y="1749659"/>
                    <a:pt x="184849" y="1837725"/>
                    <a:pt x="130602" y="1930625"/>
                  </a:cubicBezTo>
                  <a:close/>
                </a:path>
              </a:pathLst>
            </a:custGeom>
            <a:solidFill>
              <a:srgbClr val="EFBC6E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S"/>
            </a:p>
          </p:txBody>
        </p:sp>
        <p:sp>
          <p:nvSpPr>
            <p:cNvPr id="8" name="Freeform 7">
              <a:extLst>
                <a:ext uri="{FF2B5EF4-FFF2-40B4-BE49-F238E27FC236}">
                  <a16:creationId xmlns:a16="http://schemas.microsoft.com/office/drawing/2014/main" id="{A38DA6BD-83AB-D6AE-D31D-4CF8FDF7AB57}"/>
                </a:ext>
              </a:extLst>
            </p:cNvPr>
            <p:cNvSpPr/>
            <p:nvPr/>
          </p:nvSpPr>
          <p:spPr>
            <a:xfrm rot="10800000">
              <a:off x="11712492" y="6475216"/>
              <a:ext cx="279849" cy="280218"/>
            </a:xfrm>
            <a:custGeom>
              <a:avLst/>
              <a:gdLst>
                <a:gd name="connsiteX0" fmla="*/ 279849 w 279849"/>
                <a:gd name="connsiteY0" fmla="*/ 140109 h 280218"/>
                <a:gd name="connsiteX1" fmla="*/ 139925 w 279849"/>
                <a:gd name="connsiteY1" fmla="*/ 280218 h 280218"/>
                <a:gd name="connsiteX2" fmla="*/ 0 w 279849"/>
                <a:gd name="connsiteY2" fmla="*/ 140109 h 280218"/>
                <a:gd name="connsiteX3" fmla="*/ 139925 w 279849"/>
                <a:gd name="connsiteY3" fmla="*/ 0 h 280218"/>
                <a:gd name="connsiteX4" fmla="*/ 279849 w 279849"/>
                <a:gd name="connsiteY4" fmla="*/ 140109 h 2802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79849" h="280218">
                  <a:moveTo>
                    <a:pt x="279849" y="140109"/>
                  </a:moveTo>
                  <a:cubicBezTo>
                    <a:pt x="279849" y="217490"/>
                    <a:pt x="217203" y="280218"/>
                    <a:pt x="139925" y="280218"/>
                  </a:cubicBezTo>
                  <a:cubicBezTo>
                    <a:pt x="62646" y="280218"/>
                    <a:pt x="0" y="217490"/>
                    <a:pt x="0" y="140109"/>
                  </a:cubicBezTo>
                  <a:cubicBezTo>
                    <a:pt x="0" y="62729"/>
                    <a:pt x="62646" y="0"/>
                    <a:pt x="139925" y="0"/>
                  </a:cubicBezTo>
                  <a:cubicBezTo>
                    <a:pt x="217203" y="0"/>
                    <a:pt x="279849" y="62729"/>
                    <a:pt x="279849" y="140109"/>
                  </a:cubicBezTo>
                  <a:close/>
                </a:path>
              </a:pathLst>
            </a:custGeom>
            <a:solidFill>
              <a:srgbClr val="EFBC6E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S"/>
            </a:p>
          </p:txBody>
        </p:sp>
      </p:grpSp>
      <p:sp>
        <p:nvSpPr>
          <p:cNvPr id="20" name="Round Single Corner Rectangle 19">
            <a:extLst>
              <a:ext uri="{FF2B5EF4-FFF2-40B4-BE49-F238E27FC236}">
                <a16:creationId xmlns:a16="http://schemas.microsoft.com/office/drawing/2014/main" id="{0AB6023A-8741-7AA6-D37C-3BAE9A9304E1}"/>
              </a:ext>
            </a:extLst>
          </p:cNvPr>
          <p:cNvSpPr/>
          <p:nvPr userDrawn="1"/>
        </p:nvSpPr>
        <p:spPr>
          <a:xfrm rot="10800000">
            <a:off x="6631618" y="-3"/>
            <a:ext cx="5560381" cy="5987909"/>
          </a:xfrm>
          <a:prstGeom prst="round1Rect">
            <a:avLst/>
          </a:prstGeom>
          <a:solidFill>
            <a:srgbClr val="F5F6F8"/>
          </a:solidFill>
          <a:ln>
            <a:noFill/>
          </a:ln>
          <a:effectLst>
            <a:outerShdw blurRad="165100" dist="127000" dir="5400000" algn="ctr" rotWithShape="0">
              <a:srgbClr val="000000">
                <a:alpha val="15350"/>
              </a:srgb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S"/>
          </a:p>
        </p:txBody>
      </p:sp>
      <p:sp>
        <p:nvSpPr>
          <p:cNvPr id="7" name="Title Placeholder 12">
            <a:extLst>
              <a:ext uri="{FF2B5EF4-FFF2-40B4-BE49-F238E27FC236}">
                <a16:creationId xmlns:a16="http://schemas.microsoft.com/office/drawing/2014/main" id="{D416D5DF-3828-DA86-FEF5-77737EB002A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40291" y="212186"/>
            <a:ext cx="5953977" cy="588637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/>
          </a:bodyPr>
          <a:lstStyle>
            <a:lvl1pPr>
              <a:defRPr b="1" i="0">
                <a:solidFill>
                  <a:srgbClr val="361D5C"/>
                </a:solidFill>
                <a:latin typeface="Aptos ExtraBold" panose="020B0004020202020204" pitchFamily="34" charset="0"/>
              </a:defRPr>
            </a:lvl1pPr>
          </a:lstStyle>
          <a:p>
            <a:r>
              <a:rPr lang="en-GB"/>
              <a:t>Insert slide title</a:t>
            </a:r>
            <a:endParaRPr lang="en-IS"/>
          </a:p>
        </p:txBody>
      </p:sp>
      <p:sp>
        <p:nvSpPr>
          <p:cNvPr id="35" name="Picture Placeholder 34">
            <a:extLst>
              <a:ext uri="{FF2B5EF4-FFF2-40B4-BE49-F238E27FC236}">
                <a16:creationId xmlns:a16="http://schemas.microsoft.com/office/drawing/2014/main" id="{CA298231-52FE-1251-D73D-5B214E2BB935}"/>
              </a:ext>
            </a:extLst>
          </p:cNvPr>
          <p:cNvSpPr>
            <a:spLocks noGrp="1"/>
          </p:cNvSpPr>
          <p:nvPr>
            <p:ph type="pic" sz="quarter" idx="12" hasCustomPrompt="1"/>
          </p:nvPr>
        </p:nvSpPr>
        <p:spPr>
          <a:xfrm>
            <a:off x="6696076" y="1"/>
            <a:ext cx="5495923" cy="5934076"/>
          </a:xfrm>
          <a:custGeom>
            <a:avLst/>
            <a:gdLst>
              <a:gd name="connsiteX0" fmla="*/ 5495922 w 5495923"/>
              <a:gd name="connsiteY0" fmla="*/ 0 h 5934076"/>
              <a:gd name="connsiteX1" fmla="*/ 5495923 w 5495923"/>
              <a:gd name="connsiteY1" fmla="*/ 0 h 5934076"/>
              <a:gd name="connsiteX2" fmla="*/ 5495923 w 5495923"/>
              <a:gd name="connsiteY2" fmla="*/ 111 h 5934076"/>
              <a:gd name="connsiteX3" fmla="*/ 5495922 w 5495923"/>
              <a:gd name="connsiteY3" fmla="*/ 111 h 5934076"/>
              <a:gd name="connsiteX4" fmla="*/ 0 w 5495923"/>
              <a:gd name="connsiteY4" fmla="*/ 0 h 5934076"/>
              <a:gd name="connsiteX5" fmla="*/ 2699849 w 5495923"/>
              <a:gd name="connsiteY5" fmla="*/ 0 h 5934076"/>
              <a:gd name="connsiteX6" fmla="*/ 2699849 w 5495923"/>
              <a:gd name="connsiteY6" fmla="*/ 111 h 5934076"/>
              <a:gd name="connsiteX7" fmla="*/ 2623494 w 5495923"/>
              <a:gd name="connsiteY7" fmla="*/ 111 h 5934076"/>
              <a:gd name="connsiteX8" fmla="*/ 2637615 w 5495923"/>
              <a:gd name="connsiteY8" fmla="*/ 38777 h 5934076"/>
              <a:gd name="connsiteX9" fmla="*/ 3003852 w 5495923"/>
              <a:gd name="connsiteY9" fmla="*/ 575215 h 5934076"/>
              <a:gd name="connsiteX10" fmla="*/ 4498517 w 5495923"/>
              <a:gd name="connsiteY10" fmla="*/ 960253 h 5934076"/>
              <a:gd name="connsiteX11" fmla="*/ 4498517 w 5495923"/>
              <a:gd name="connsiteY11" fmla="*/ 960114 h 5934076"/>
              <a:gd name="connsiteX12" fmla="*/ 4923127 w 5495923"/>
              <a:gd name="connsiteY12" fmla="*/ 827748 h 5934076"/>
              <a:gd name="connsiteX13" fmla="*/ 4933137 w 5495923"/>
              <a:gd name="connsiteY13" fmla="*/ 823692 h 5934076"/>
              <a:gd name="connsiteX14" fmla="*/ 4933151 w 5495923"/>
              <a:gd name="connsiteY14" fmla="*/ 823687 h 5934076"/>
              <a:gd name="connsiteX15" fmla="*/ 5305000 w 5495923"/>
              <a:gd name="connsiteY15" fmla="*/ 666590 h 5934076"/>
              <a:gd name="connsiteX16" fmla="*/ 5487401 w 5495923"/>
              <a:gd name="connsiteY16" fmla="*/ 587431 h 5934076"/>
              <a:gd name="connsiteX17" fmla="*/ 5495923 w 5495923"/>
              <a:gd name="connsiteY17" fmla="*/ 583860 h 5934076"/>
              <a:gd name="connsiteX18" fmla="*/ 5495923 w 5495923"/>
              <a:gd name="connsiteY18" fmla="*/ 5934076 h 5934076"/>
              <a:gd name="connsiteX19" fmla="*/ 916006 w 5495923"/>
              <a:gd name="connsiteY19" fmla="*/ 5934076 h 5934076"/>
              <a:gd name="connsiteX20" fmla="*/ 0 w 5495923"/>
              <a:gd name="connsiteY20" fmla="*/ 5018070 h 593407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5495923" h="5934076">
                <a:moveTo>
                  <a:pt x="5495922" y="0"/>
                </a:moveTo>
                <a:lnTo>
                  <a:pt x="5495923" y="0"/>
                </a:lnTo>
                <a:lnTo>
                  <a:pt x="5495923" y="111"/>
                </a:lnTo>
                <a:lnTo>
                  <a:pt x="5495922" y="111"/>
                </a:lnTo>
                <a:close/>
                <a:moveTo>
                  <a:pt x="0" y="0"/>
                </a:moveTo>
                <a:lnTo>
                  <a:pt x="2699849" y="0"/>
                </a:lnTo>
                <a:lnTo>
                  <a:pt x="2699849" y="111"/>
                </a:lnTo>
                <a:lnTo>
                  <a:pt x="2623494" y="111"/>
                </a:lnTo>
                <a:lnTo>
                  <a:pt x="2637615" y="38777"/>
                </a:lnTo>
                <a:cubicBezTo>
                  <a:pt x="2720026" y="233351"/>
                  <a:pt x="2842843" y="414206"/>
                  <a:pt x="3003852" y="575215"/>
                </a:cubicBezTo>
                <a:cubicBezTo>
                  <a:pt x="3472419" y="1043782"/>
                  <a:pt x="4006409" y="1074385"/>
                  <a:pt x="4498517" y="960253"/>
                </a:cubicBezTo>
                <a:lnTo>
                  <a:pt x="4498517" y="960114"/>
                </a:lnTo>
                <a:cubicBezTo>
                  <a:pt x="4644664" y="926231"/>
                  <a:pt x="4787141" y="879537"/>
                  <a:pt x="4923127" y="827748"/>
                </a:cubicBezTo>
                <a:lnTo>
                  <a:pt x="4933137" y="823692"/>
                </a:lnTo>
                <a:lnTo>
                  <a:pt x="4933151" y="823687"/>
                </a:lnTo>
                <a:cubicBezTo>
                  <a:pt x="5064266" y="773754"/>
                  <a:pt x="5189122" y="718908"/>
                  <a:pt x="5305000" y="666590"/>
                </a:cubicBezTo>
                <a:cubicBezTo>
                  <a:pt x="5368142" y="639141"/>
                  <a:pt x="5428920" y="612577"/>
                  <a:pt x="5487401" y="587431"/>
                </a:cubicBezTo>
                <a:lnTo>
                  <a:pt x="5495923" y="583860"/>
                </a:lnTo>
                <a:lnTo>
                  <a:pt x="5495923" y="5934076"/>
                </a:lnTo>
                <a:lnTo>
                  <a:pt x="916006" y="5934076"/>
                </a:lnTo>
                <a:cubicBezTo>
                  <a:pt x="410110" y="5934076"/>
                  <a:pt x="0" y="5523966"/>
                  <a:pt x="0" y="5018070"/>
                </a:cubicBezTo>
                <a:close/>
              </a:path>
            </a:pathLst>
          </a:custGeom>
        </p:spPr>
        <p:txBody>
          <a:bodyPr wrap="square" anchor="ctr" anchorCtr="0">
            <a:noAutofit/>
          </a:bodyPr>
          <a:lstStyle/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IS"/>
              <a:t>Click icon or drag and drop picture</a:t>
            </a:r>
          </a:p>
          <a:p>
            <a:endParaRPr lang="en-IS"/>
          </a:p>
        </p:txBody>
      </p:sp>
      <p:sp>
        <p:nvSpPr>
          <p:cNvPr id="9" name="Freeform 8">
            <a:extLst>
              <a:ext uri="{FF2B5EF4-FFF2-40B4-BE49-F238E27FC236}">
                <a16:creationId xmlns:a16="http://schemas.microsoft.com/office/drawing/2014/main" id="{C68D938C-D658-FAF3-3E64-8926731BD1D5}"/>
              </a:ext>
            </a:extLst>
          </p:cNvPr>
          <p:cNvSpPr/>
          <p:nvPr userDrawn="1"/>
        </p:nvSpPr>
        <p:spPr>
          <a:xfrm>
            <a:off x="9318013" y="-3"/>
            <a:ext cx="2883318" cy="1015982"/>
          </a:xfrm>
          <a:custGeom>
            <a:avLst/>
            <a:gdLst>
              <a:gd name="connsiteX0" fmla="*/ 76355 w 2883318"/>
              <a:gd name="connsiteY0" fmla="*/ 0 h 1015982"/>
              <a:gd name="connsiteX1" fmla="*/ 2872428 w 2883318"/>
              <a:gd name="connsiteY1" fmla="*/ 0 h 1015982"/>
              <a:gd name="connsiteX2" fmla="*/ 2872428 w 2883318"/>
              <a:gd name="connsiteY2" fmla="*/ 115 h 1015982"/>
              <a:gd name="connsiteX3" fmla="*/ 2883318 w 2883318"/>
              <a:gd name="connsiteY3" fmla="*/ 115 h 1015982"/>
              <a:gd name="connsiteX4" fmla="*/ 2883318 w 2883318"/>
              <a:gd name="connsiteY4" fmla="*/ 579012 h 1015982"/>
              <a:gd name="connsiteX5" fmla="*/ 2874479 w 2883318"/>
              <a:gd name="connsiteY5" fmla="*/ 582717 h 1015982"/>
              <a:gd name="connsiteX6" fmla="*/ 2685300 w 2883318"/>
              <a:gd name="connsiteY6" fmla="*/ 664817 h 1015982"/>
              <a:gd name="connsiteX7" fmla="*/ 1875023 w 2883318"/>
              <a:gd name="connsiteY7" fmla="*/ 960118 h 1015982"/>
              <a:gd name="connsiteX8" fmla="*/ 1875023 w 2883318"/>
              <a:gd name="connsiteY8" fmla="*/ 960257 h 1015982"/>
              <a:gd name="connsiteX9" fmla="*/ 380358 w 2883318"/>
              <a:gd name="connsiteY9" fmla="*/ 575219 h 1015982"/>
              <a:gd name="connsiteX10" fmla="*/ 14121 w 2883318"/>
              <a:gd name="connsiteY10" fmla="*/ 38781 h 1015982"/>
              <a:gd name="connsiteX11" fmla="*/ 0 w 2883318"/>
              <a:gd name="connsiteY11" fmla="*/ 115 h 1015982"/>
              <a:gd name="connsiteX12" fmla="*/ 76355 w 2883318"/>
              <a:gd name="connsiteY12" fmla="*/ 115 h 101598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2883318" h="1015982">
                <a:moveTo>
                  <a:pt x="76355" y="0"/>
                </a:moveTo>
                <a:lnTo>
                  <a:pt x="2872428" y="0"/>
                </a:lnTo>
                <a:lnTo>
                  <a:pt x="2872428" y="115"/>
                </a:lnTo>
                <a:lnTo>
                  <a:pt x="2883318" y="115"/>
                </a:lnTo>
                <a:lnTo>
                  <a:pt x="2883318" y="579012"/>
                </a:lnTo>
                <a:lnTo>
                  <a:pt x="2874479" y="582717"/>
                </a:lnTo>
                <a:cubicBezTo>
                  <a:pt x="2813825" y="608797"/>
                  <a:pt x="2750789" y="636348"/>
                  <a:pt x="2685300" y="664817"/>
                </a:cubicBezTo>
                <a:cubicBezTo>
                  <a:pt x="2444931" y="773342"/>
                  <a:pt x="2167316" y="892352"/>
                  <a:pt x="1875023" y="960118"/>
                </a:cubicBezTo>
                <a:lnTo>
                  <a:pt x="1875023" y="960257"/>
                </a:lnTo>
                <a:cubicBezTo>
                  <a:pt x="1382915" y="1074389"/>
                  <a:pt x="848925" y="1043786"/>
                  <a:pt x="380358" y="575219"/>
                </a:cubicBezTo>
                <a:cubicBezTo>
                  <a:pt x="219349" y="414210"/>
                  <a:pt x="96532" y="233355"/>
                  <a:pt x="14121" y="38781"/>
                </a:cubicBezTo>
                <a:lnTo>
                  <a:pt x="0" y="115"/>
                </a:lnTo>
                <a:lnTo>
                  <a:pt x="76355" y="115"/>
                </a:lnTo>
                <a:close/>
              </a:path>
            </a:pathLst>
          </a:custGeom>
          <a:solidFill>
            <a:srgbClr val="361D5C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IS"/>
          </a:p>
        </p:txBody>
      </p:sp>
      <p:sp>
        <p:nvSpPr>
          <p:cNvPr id="11" name="Text Placeholder 41">
            <a:extLst>
              <a:ext uri="{FF2B5EF4-FFF2-40B4-BE49-F238E27FC236}">
                <a16:creationId xmlns:a16="http://schemas.microsoft.com/office/drawing/2014/main" id="{4414CE10-1C07-39DE-45CE-9F663993BF77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340290" y="962526"/>
            <a:ext cx="5953977" cy="5544152"/>
          </a:xfrm>
          <a:prstGeom prst="rect">
            <a:avLst/>
          </a:prstGeom>
        </p:spPr>
        <p:txBody>
          <a:bodyPr/>
          <a:lstStyle>
            <a:lvl1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1pPr>
            <a:lvl2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2pPr>
            <a:lvl3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3pPr>
            <a:lvl4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4pPr>
            <a:lvl5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pic>
        <p:nvPicPr>
          <p:cNvPr id="12" name="Picture 1">
            <a:extLst>
              <a:ext uri="{FF2B5EF4-FFF2-40B4-BE49-F238E27FC236}">
                <a16:creationId xmlns:a16="http://schemas.microsoft.com/office/drawing/2014/main" id="{900BA02A-4A53-9CDA-0118-6D843878687B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/>
        </p:blipFill>
        <p:spPr>
          <a:xfrm>
            <a:off x="10034770" y="126228"/>
            <a:ext cx="1453018" cy="537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56638893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2 imag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ADC538E4-1E3D-5770-10C2-7C3C2846029D}"/>
              </a:ext>
            </a:extLst>
          </p:cNvPr>
          <p:cNvGrpSpPr/>
          <p:nvPr userDrawn="1"/>
        </p:nvGrpSpPr>
        <p:grpSpPr>
          <a:xfrm>
            <a:off x="8431331" y="0"/>
            <a:ext cx="3770001" cy="6858000"/>
            <a:chOff x="8422000" y="0"/>
            <a:chExt cx="3770001" cy="6858000"/>
          </a:xfrm>
        </p:grpSpPr>
        <p:sp>
          <p:nvSpPr>
            <p:cNvPr id="9" name="Freeform 8">
              <a:extLst>
                <a:ext uri="{FF2B5EF4-FFF2-40B4-BE49-F238E27FC236}">
                  <a16:creationId xmlns:a16="http://schemas.microsoft.com/office/drawing/2014/main" id="{2055432D-AB0F-7A9F-2390-A01DC0660C55}"/>
                </a:ext>
              </a:extLst>
            </p:cNvPr>
            <p:cNvSpPr/>
            <p:nvPr userDrawn="1"/>
          </p:nvSpPr>
          <p:spPr>
            <a:xfrm>
              <a:off x="9143568" y="0"/>
              <a:ext cx="2602364" cy="6858000"/>
            </a:xfrm>
            <a:custGeom>
              <a:avLst/>
              <a:gdLst>
                <a:gd name="connsiteX0" fmla="*/ 0 w 2602364"/>
                <a:gd name="connsiteY0" fmla="*/ 0 h 6858000"/>
                <a:gd name="connsiteX1" fmla="*/ 824121 w 2602364"/>
                <a:gd name="connsiteY1" fmla="*/ 0 h 6858000"/>
                <a:gd name="connsiteX2" fmla="*/ 869182 w 2602364"/>
                <a:gd name="connsiteY2" fmla="*/ 37248 h 6858000"/>
                <a:gd name="connsiteX3" fmla="*/ 1171916 w 2602364"/>
                <a:gd name="connsiteY3" fmla="*/ 768025 h 6858000"/>
                <a:gd name="connsiteX4" fmla="*/ 1171916 w 2602364"/>
                <a:gd name="connsiteY4" fmla="*/ 4915986 h 6858000"/>
                <a:gd name="connsiteX5" fmla="*/ 2598811 w 2602364"/>
                <a:gd name="connsiteY5" fmla="*/ 6857083 h 6858000"/>
                <a:gd name="connsiteX6" fmla="*/ 2602364 w 2602364"/>
                <a:gd name="connsiteY6" fmla="*/ 6858000 h 6858000"/>
                <a:gd name="connsiteX7" fmla="*/ 1839188 w 2602364"/>
                <a:gd name="connsiteY7" fmla="*/ 6858000 h 6858000"/>
                <a:gd name="connsiteX8" fmla="*/ 1693445 w 2602364"/>
                <a:gd name="connsiteY8" fmla="*/ 6748802 h 6858000"/>
                <a:gd name="connsiteX9" fmla="*/ 829134 w 2602364"/>
                <a:gd name="connsiteY9" fmla="*/ 4916110 h 6858000"/>
                <a:gd name="connsiteX10" fmla="*/ 829134 w 2602364"/>
                <a:gd name="connsiteY10" fmla="*/ 768025 h 6858000"/>
                <a:gd name="connsiteX11" fmla="*/ 139509 w 2602364"/>
                <a:gd name="connsiteY11" fmla="*/ 77458 h 6858000"/>
                <a:gd name="connsiteX12" fmla="*/ 18289 w 2602364"/>
                <a:gd name="connsiteY12" fmla="*/ 27157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602364" h="6858000">
                  <a:moveTo>
                    <a:pt x="0" y="0"/>
                  </a:moveTo>
                  <a:lnTo>
                    <a:pt x="824121" y="0"/>
                  </a:lnTo>
                  <a:lnTo>
                    <a:pt x="869182" y="37248"/>
                  </a:lnTo>
                  <a:cubicBezTo>
                    <a:pt x="1056127" y="224464"/>
                    <a:pt x="1171916" y="482949"/>
                    <a:pt x="1171916" y="768025"/>
                  </a:cubicBezTo>
                  <a:lnTo>
                    <a:pt x="1171916" y="4915986"/>
                  </a:lnTo>
                  <a:cubicBezTo>
                    <a:pt x="1171916" y="5826661"/>
                    <a:pt x="1773027" y="6599343"/>
                    <a:pt x="2598811" y="6857083"/>
                  </a:cubicBezTo>
                  <a:lnTo>
                    <a:pt x="2602364" y="6858000"/>
                  </a:lnTo>
                  <a:lnTo>
                    <a:pt x="1839188" y="6858000"/>
                  </a:lnTo>
                  <a:lnTo>
                    <a:pt x="1693445" y="6748802"/>
                  </a:lnTo>
                  <a:cubicBezTo>
                    <a:pt x="1165920" y="6312689"/>
                    <a:pt x="829134" y="5653065"/>
                    <a:pt x="829134" y="4916110"/>
                  </a:cubicBezTo>
                  <a:lnTo>
                    <a:pt x="829134" y="768025"/>
                  </a:lnTo>
                  <a:cubicBezTo>
                    <a:pt x="829134" y="387184"/>
                    <a:pt x="519707" y="77458"/>
                    <a:pt x="139509" y="77458"/>
                  </a:cubicBezTo>
                  <a:cubicBezTo>
                    <a:pt x="92184" y="77458"/>
                    <a:pt x="49321" y="58231"/>
                    <a:pt x="18289" y="27157"/>
                  </a:cubicBezTo>
                  <a:close/>
                </a:path>
              </a:pathLst>
            </a:custGeom>
            <a:solidFill>
              <a:srgbClr val="D14B74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0" name="Freeform 9">
              <a:extLst>
                <a:ext uri="{FF2B5EF4-FFF2-40B4-BE49-F238E27FC236}">
                  <a16:creationId xmlns:a16="http://schemas.microsoft.com/office/drawing/2014/main" id="{A949EE2A-C021-9F03-1C48-3690FD4C8D7F}"/>
                </a:ext>
              </a:extLst>
            </p:cNvPr>
            <p:cNvSpPr/>
            <p:nvPr userDrawn="1"/>
          </p:nvSpPr>
          <p:spPr>
            <a:xfrm>
              <a:off x="11085852" y="1213571"/>
              <a:ext cx="1106148" cy="4988400"/>
            </a:xfrm>
            <a:custGeom>
              <a:avLst/>
              <a:gdLst>
                <a:gd name="connsiteX0" fmla="*/ 0 w 1106148"/>
                <a:gd name="connsiteY0" fmla="*/ 0 h 4988400"/>
                <a:gd name="connsiteX1" fmla="*/ 329982 w 1106148"/>
                <a:gd name="connsiteY1" fmla="*/ 0 h 4988400"/>
                <a:gd name="connsiteX2" fmla="*/ 1100655 w 1106148"/>
                <a:gd name="connsiteY2" fmla="*/ 410527 h 4988400"/>
                <a:gd name="connsiteX3" fmla="*/ 1106148 w 1106148"/>
                <a:gd name="connsiteY3" fmla="*/ 419577 h 4988400"/>
                <a:gd name="connsiteX4" fmla="*/ 1106148 w 1106148"/>
                <a:gd name="connsiteY4" fmla="*/ 4988400 h 4988400"/>
                <a:gd name="connsiteX5" fmla="*/ 929512 w 1106148"/>
                <a:gd name="connsiteY5" fmla="*/ 4988400 h 4988400"/>
                <a:gd name="connsiteX6" fmla="*/ 0 w 1106148"/>
                <a:gd name="connsiteY6" fmla="*/ 4057620 h 4988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06148" h="4988400">
                  <a:moveTo>
                    <a:pt x="0" y="0"/>
                  </a:moveTo>
                  <a:lnTo>
                    <a:pt x="329982" y="0"/>
                  </a:lnTo>
                  <a:cubicBezTo>
                    <a:pt x="650610" y="0"/>
                    <a:pt x="933543" y="162921"/>
                    <a:pt x="1100655" y="410527"/>
                  </a:cubicBezTo>
                  <a:lnTo>
                    <a:pt x="1106148" y="419577"/>
                  </a:lnTo>
                  <a:lnTo>
                    <a:pt x="1106148" y="4988400"/>
                  </a:lnTo>
                  <a:lnTo>
                    <a:pt x="929512" y="4988400"/>
                  </a:lnTo>
                  <a:cubicBezTo>
                    <a:pt x="416508" y="4988400"/>
                    <a:pt x="0" y="4571324"/>
                    <a:pt x="0" y="4057620"/>
                  </a:cubicBezTo>
                  <a:close/>
                </a:path>
              </a:pathLst>
            </a:custGeom>
            <a:solidFill>
              <a:srgbClr val="00BCB5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1" name="Freeform 10">
              <a:extLst>
                <a:ext uri="{FF2B5EF4-FFF2-40B4-BE49-F238E27FC236}">
                  <a16:creationId xmlns:a16="http://schemas.microsoft.com/office/drawing/2014/main" id="{EEEB01E3-AFE3-5100-4E54-E1831C64EAD1}"/>
                </a:ext>
              </a:extLst>
            </p:cNvPr>
            <p:cNvSpPr/>
            <p:nvPr userDrawn="1"/>
          </p:nvSpPr>
          <p:spPr>
            <a:xfrm>
              <a:off x="8422000" y="1213572"/>
              <a:ext cx="3770001" cy="3158515"/>
            </a:xfrm>
            <a:custGeom>
              <a:avLst/>
              <a:gdLst>
                <a:gd name="connsiteX0" fmla="*/ 2663853 w 3770001"/>
                <a:gd name="connsiteY0" fmla="*/ 0 h 3158515"/>
                <a:gd name="connsiteX1" fmla="*/ 2663853 w 3770001"/>
                <a:gd name="connsiteY1" fmla="*/ 1662882 h 3158515"/>
                <a:gd name="connsiteX2" fmla="*/ 3770001 w 3770001"/>
                <a:gd name="connsiteY2" fmla="*/ 1662882 h 3158515"/>
                <a:gd name="connsiteX3" fmla="*/ 3770001 w 3770001"/>
                <a:gd name="connsiteY3" fmla="*/ 3158515 h 3158515"/>
                <a:gd name="connsiteX4" fmla="*/ 2663853 w 3770001"/>
                <a:gd name="connsiteY4" fmla="*/ 3158515 h 3158515"/>
                <a:gd name="connsiteX5" fmla="*/ 2663853 w 3770001"/>
                <a:gd name="connsiteY5" fmla="*/ 3158391 h 3158515"/>
                <a:gd name="connsiteX6" fmla="*/ 724458 w 3770001"/>
                <a:gd name="connsiteY6" fmla="*/ 3158391 h 3158515"/>
                <a:gd name="connsiteX7" fmla="*/ 0 w 3770001"/>
                <a:gd name="connsiteY7" fmla="*/ 2432945 h 3158515"/>
                <a:gd name="connsiteX8" fmla="*/ 0 w 3770001"/>
                <a:gd name="connsiteY8" fmla="*/ 1662882 h 3158515"/>
                <a:gd name="connsiteX9" fmla="*/ 780214 w 3770001"/>
                <a:gd name="connsiteY9" fmla="*/ 1662882 h 3158515"/>
                <a:gd name="connsiteX10" fmla="*/ 780214 w 3770001"/>
                <a:gd name="connsiteY10" fmla="*/ 412886 h 31585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770001" h="3158515">
                  <a:moveTo>
                    <a:pt x="2663853" y="0"/>
                  </a:moveTo>
                  <a:lnTo>
                    <a:pt x="2663853" y="1662882"/>
                  </a:lnTo>
                  <a:lnTo>
                    <a:pt x="3770001" y="1662882"/>
                  </a:lnTo>
                  <a:lnTo>
                    <a:pt x="3770001" y="3158515"/>
                  </a:lnTo>
                  <a:lnTo>
                    <a:pt x="2663853" y="3158515"/>
                  </a:lnTo>
                  <a:lnTo>
                    <a:pt x="2663853" y="3158391"/>
                  </a:lnTo>
                  <a:lnTo>
                    <a:pt x="724458" y="3158391"/>
                  </a:lnTo>
                  <a:cubicBezTo>
                    <a:pt x="324320" y="3158391"/>
                    <a:pt x="0" y="2833629"/>
                    <a:pt x="0" y="2432945"/>
                  </a:cubicBezTo>
                  <a:lnTo>
                    <a:pt x="0" y="1662882"/>
                  </a:lnTo>
                  <a:lnTo>
                    <a:pt x="780214" y="1662882"/>
                  </a:lnTo>
                  <a:lnTo>
                    <a:pt x="780214" y="412886"/>
                  </a:lnTo>
                  <a:close/>
                </a:path>
              </a:pathLst>
            </a:custGeom>
            <a:solidFill>
              <a:srgbClr val="00706E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7" name="Graphic 7">
            <a:extLst>
              <a:ext uri="{FF2B5EF4-FFF2-40B4-BE49-F238E27FC236}">
                <a16:creationId xmlns:a16="http://schemas.microsoft.com/office/drawing/2014/main" id="{BFBF9D6C-A74D-25E9-81DD-F27E7B5C85C8}"/>
              </a:ext>
            </a:extLst>
          </p:cNvPr>
          <p:cNvSpPr/>
          <p:nvPr userDrawn="1"/>
        </p:nvSpPr>
        <p:spPr>
          <a:xfrm>
            <a:off x="7669379" y="851327"/>
            <a:ext cx="4091805" cy="2798716"/>
          </a:xfrm>
          <a:custGeom>
            <a:avLst/>
            <a:gdLst>
              <a:gd name="connsiteX0" fmla="*/ 7526986 w 7768614"/>
              <a:gd name="connsiteY0" fmla="*/ 0 h 5313583"/>
              <a:gd name="connsiteX1" fmla="*/ 7768615 w 7768614"/>
              <a:gd name="connsiteY1" fmla="*/ 241757 h 5313583"/>
              <a:gd name="connsiteX2" fmla="*/ 7768615 w 7768614"/>
              <a:gd name="connsiteY2" fmla="*/ 5071827 h 5313583"/>
              <a:gd name="connsiteX3" fmla="*/ 7526986 w 7768614"/>
              <a:gd name="connsiteY3" fmla="*/ 5313584 h 5313583"/>
              <a:gd name="connsiteX4" fmla="*/ 241629 w 7768614"/>
              <a:gd name="connsiteY4" fmla="*/ 5313584 h 5313583"/>
              <a:gd name="connsiteX5" fmla="*/ 0 w 7768614"/>
              <a:gd name="connsiteY5" fmla="*/ 5071827 h 5313583"/>
              <a:gd name="connsiteX6" fmla="*/ 0 w 7768614"/>
              <a:gd name="connsiteY6" fmla="*/ 241757 h 5313583"/>
              <a:gd name="connsiteX7" fmla="*/ 241629 w 7768614"/>
              <a:gd name="connsiteY7" fmla="*/ 0 h 531358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768614" h="5313583">
                <a:moveTo>
                  <a:pt x="7526986" y="0"/>
                </a:moveTo>
                <a:cubicBezTo>
                  <a:pt x="7660434" y="0"/>
                  <a:pt x="7768615" y="108238"/>
                  <a:pt x="7768615" y="241757"/>
                </a:cubicBezTo>
                <a:lnTo>
                  <a:pt x="7768615" y="5071827"/>
                </a:lnTo>
                <a:cubicBezTo>
                  <a:pt x="7768615" y="5205345"/>
                  <a:pt x="7660434" y="5313584"/>
                  <a:pt x="7526986" y="5313584"/>
                </a:cubicBezTo>
                <a:lnTo>
                  <a:pt x="241629" y="5313584"/>
                </a:lnTo>
                <a:cubicBezTo>
                  <a:pt x="108181" y="5313584"/>
                  <a:pt x="0" y="5205345"/>
                  <a:pt x="0" y="5071827"/>
                </a:cubicBezTo>
                <a:lnTo>
                  <a:pt x="0" y="241757"/>
                </a:lnTo>
                <a:cubicBezTo>
                  <a:pt x="0" y="108238"/>
                  <a:pt x="108181" y="0"/>
                  <a:pt x="241629" y="0"/>
                </a:cubicBezTo>
                <a:close/>
              </a:path>
            </a:pathLst>
          </a:custGeom>
          <a:solidFill>
            <a:srgbClr val="F5F6F8"/>
          </a:solidFill>
          <a:ln w="12700" cap="flat">
            <a:noFill/>
            <a:prstDash val="solid"/>
            <a:miter/>
          </a:ln>
          <a:effectLst>
            <a:outerShdw blurRad="165100" dist="127000" dir="5400000" algn="ctr" rotWithShape="0">
              <a:srgbClr val="000000">
                <a:alpha val="14509"/>
              </a:srgbClr>
            </a:outerShdw>
          </a:effectLst>
        </p:spPr>
        <p:txBody>
          <a:bodyPr rtlCol="0" anchor="ctr"/>
          <a:lstStyle/>
          <a:p>
            <a:endParaRPr lang="en-IS"/>
          </a:p>
        </p:txBody>
      </p:sp>
      <p:sp>
        <p:nvSpPr>
          <p:cNvPr id="16" name="Picture Placeholder 15">
            <a:extLst>
              <a:ext uri="{FF2B5EF4-FFF2-40B4-BE49-F238E27FC236}">
                <a16:creationId xmlns:a16="http://schemas.microsoft.com/office/drawing/2014/main" id="{15A3BAAC-C17F-4E41-553B-78E0ED1FE0BD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7716274" y="894421"/>
            <a:ext cx="3998015" cy="2712528"/>
          </a:xfrm>
          <a:custGeom>
            <a:avLst/>
            <a:gdLst>
              <a:gd name="connsiteX0" fmla="*/ 158674 w 7481077"/>
              <a:gd name="connsiteY0" fmla="*/ 0 h 5149949"/>
              <a:gd name="connsiteX1" fmla="*/ 7322403 w 7481077"/>
              <a:gd name="connsiteY1" fmla="*/ 0 h 5149949"/>
              <a:gd name="connsiteX2" fmla="*/ 7481077 w 7481077"/>
              <a:gd name="connsiteY2" fmla="*/ 161233 h 5149949"/>
              <a:gd name="connsiteX3" fmla="*/ 7481077 w 7481077"/>
              <a:gd name="connsiteY3" fmla="*/ 4988716 h 5149949"/>
              <a:gd name="connsiteX4" fmla="*/ 7322403 w 7481077"/>
              <a:gd name="connsiteY4" fmla="*/ 5149949 h 5149949"/>
              <a:gd name="connsiteX5" fmla="*/ 158674 w 7481077"/>
              <a:gd name="connsiteY5" fmla="*/ 5149949 h 5149949"/>
              <a:gd name="connsiteX6" fmla="*/ 0 w 7481077"/>
              <a:gd name="connsiteY6" fmla="*/ 4988716 h 5149949"/>
              <a:gd name="connsiteX7" fmla="*/ 0 w 7481077"/>
              <a:gd name="connsiteY7" fmla="*/ 161233 h 5149949"/>
              <a:gd name="connsiteX8" fmla="*/ 158674 w 7481077"/>
              <a:gd name="connsiteY8" fmla="*/ 0 h 51499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481077" h="5149949">
                <a:moveTo>
                  <a:pt x="158674" y="0"/>
                </a:moveTo>
                <a:lnTo>
                  <a:pt x="7322403" y="0"/>
                </a:lnTo>
                <a:cubicBezTo>
                  <a:pt x="7410037" y="0"/>
                  <a:pt x="7481077" y="72187"/>
                  <a:pt x="7481077" y="161233"/>
                </a:cubicBezTo>
                <a:lnTo>
                  <a:pt x="7481077" y="4988716"/>
                </a:lnTo>
                <a:cubicBezTo>
                  <a:pt x="7481077" y="5077763"/>
                  <a:pt x="7410037" y="5149949"/>
                  <a:pt x="7322403" y="5149949"/>
                </a:cubicBezTo>
                <a:lnTo>
                  <a:pt x="158674" y="5149949"/>
                </a:lnTo>
                <a:cubicBezTo>
                  <a:pt x="71041" y="5149949"/>
                  <a:pt x="0" y="5077763"/>
                  <a:pt x="0" y="4988716"/>
                </a:cubicBezTo>
                <a:lnTo>
                  <a:pt x="0" y="161233"/>
                </a:lnTo>
                <a:cubicBezTo>
                  <a:pt x="0" y="72187"/>
                  <a:pt x="71041" y="0"/>
                  <a:pt x="158674" y="0"/>
                </a:cubicBez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IS"/>
              <a:t>Click icon or drag and drop picture</a:t>
            </a:r>
          </a:p>
          <a:p>
            <a:endParaRPr lang="en-IS"/>
          </a:p>
        </p:txBody>
      </p:sp>
      <p:sp>
        <p:nvSpPr>
          <p:cNvPr id="2" name="Graphic 7">
            <a:extLst>
              <a:ext uri="{FF2B5EF4-FFF2-40B4-BE49-F238E27FC236}">
                <a16:creationId xmlns:a16="http://schemas.microsoft.com/office/drawing/2014/main" id="{C3D85307-B89F-AC8A-7A39-88E45BF52DFF}"/>
              </a:ext>
            </a:extLst>
          </p:cNvPr>
          <p:cNvSpPr/>
          <p:nvPr userDrawn="1"/>
        </p:nvSpPr>
        <p:spPr>
          <a:xfrm>
            <a:off x="7669379" y="3854663"/>
            <a:ext cx="4091805" cy="2798716"/>
          </a:xfrm>
          <a:custGeom>
            <a:avLst/>
            <a:gdLst>
              <a:gd name="connsiteX0" fmla="*/ 7526986 w 7768614"/>
              <a:gd name="connsiteY0" fmla="*/ 0 h 5313583"/>
              <a:gd name="connsiteX1" fmla="*/ 7768615 w 7768614"/>
              <a:gd name="connsiteY1" fmla="*/ 241757 h 5313583"/>
              <a:gd name="connsiteX2" fmla="*/ 7768615 w 7768614"/>
              <a:gd name="connsiteY2" fmla="*/ 5071827 h 5313583"/>
              <a:gd name="connsiteX3" fmla="*/ 7526986 w 7768614"/>
              <a:gd name="connsiteY3" fmla="*/ 5313584 h 5313583"/>
              <a:gd name="connsiteX4" fmla="*/ 241629 w 7768614"/>
              <a:gd name="connsiteY4" fmla="*/ 5313584 h 5313583"/>
              <a:gd name="connsiteX5" fmla="*/ 0 w 7768614"/>
              <a:gd name="connsiteY5" fmla="*/ 5071827 h 5313583"/>
              <a:gd name="connsiteX6" fmla="*/ 0 w 7768614"/>
              <a:gd name="connsiteY6" fmla="*/ 241757 h 5313583"/>
              <a:gd name="connsiteX7" fmla="*/ 241629 w 7768614"/>
              <a:gd name="connsiteY7" fmla="*/ 0 h 531358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768614" h="5313583">
                <a:moveTo>
                  <a:pt x="7526986" y="0"/>
                </a:moveTo>
                <a:cubicBezTo>
                  <a:pt x="7660434" y="0"/>
                  <a:pt x="7768615" y="108238"/>
                  <a:pt x="7768615" y="241757"/>
                </a:cubicBezTo>
                <a:lnTo>
                  <a:pt x="7768615" y="5071827"/>
                </a:lnTo>
                <a:cubicBezTo>
                  <a:pt x="7768615" y="5205345"/>
                  <a:pt x="7660434" y="5313584"/>
                  <a:pt x="7526986" y="5313584"/>
                </a:cubicBezTo>
                <a:lnTo>
                  <a:pt x="241629" y="5313584"/>
                </a:lnTo>
                <a:cubicBezTo>
                  <a:pt x="108181" y="5313584"/>
                  <a:pt x="0" y="5205345"/>
                  <a:pt x="0" y="5071827"/>
                </a:cubicBezTo>
                <a:lnTo>
                  <a:pt x="0" y="241757"/>
                </a:lnTo>
                <a:cubicBezTo>
                  <a:pt x="0" y="108238"/>
                  <a:pt x="108181" y="0"/>
                  <a:pt x="241629" y="0"/>
                </a:cubicBezTo>
                <a:close/>
              </a:path>
            </a:pathLst>
          </a:custGeom>
          <a:solidFill>
            <a:srgbClr val="F5F6F8"/>
          </a:solidFill>
          <a:ln w="12700" cap="flat">
            <a:noFill/>
            <a:prstDash val="solid"/>
            <a:miter/>
          </a:ln>
          <a:effectLst>
            <a:outerShdw blurRad="165100" dist="127000" dir="5400000" algn="ctr" rotWithShape="0">
              <a:srgbClr val="000000">
                <a:alpha val="14509"/>
              </a:srgbClr>
            </a:outerShdw>
          </a:effectLst>
        </p:spPr>
        <p:txBody>
          <a:bodyPr rtlCol="0" anchor="ctr"/>
          <a:lstStyle/>
          <a:p>
            <a:endParaRPr lang="en-IS"/>
          </a:p>
        </p:txBody>
      </p:sp>
      <p:sp>
        <p:nvSpPr>
          <p:cNvPr id="3" name="Picture Placeholder 15">
            <a:extLst>
              <a:ext uri="{FF2B5EF4-FFF2-40B4-BE49-F238E27FC236}">
                <a16:creationId xmlns:a16="http://schemas.microsoft.com/office/drawing/2014/main" id="{50CED50D-83F2-8E2F-E182-75032A832203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7716869" y="3897210"/>
            <a:ext cx="3998015" cy="2712528"/>
          </a:xfrm>
          <a:custGeom>
            <a:avLst/>
            <a:gdLst>
              <a:gd name="connsiteX0" fmla="*/ 158674 w 7481077"/>
              <a:gd name="connsiteY0" fmla="*/ 0 h 5149949"/>
              <a:gd name="connsiteX1" fmla="*/ 7322403 w 7481077"/>
              <a:gd name="connsiteY1" fmla="*/ 0 h 5149949"/>
              <a:gd name="connsiteX2" fmla="*/ 7481077 w 7481077"/>
              <a:gd name="connsiteY2" fmla="*/ 161233 h 5149949"/>
              <a:gd name="connsiteX3" fmla="*/ 7481077 w 7481077"/>
              <a:gd name="connsiteY3" fmla="*/ 4988716 h 5149949"/>
              <a:gd name="connsiteX4" fmla="*/ 7322403 w 7481077"/>
              <a:gd name="connsiteY4" fmla="*/ 5149949 h 5149949"/>
              <a:gd name="connsiteX5" fmla="*/ 158674 w 7481077"/>
              <a:gd name="connsiteY5" fmla="*/ 5149949 h 5149949"/>
              <a:gd name="connsiteX6" fmla="*/ 0 w 7481077"/>
              <a:gd name="connsiteY6" fmla="*/ 4988716 h 5149949"/>
              <a:gd name="connsiteX7" fmla="*/ 0 w 7481077"/>
              <a:gd name="connsiteY7" fmla="*/ 161233 h 5149949"/>
              <a:gd name="connsiteX8" fmla="*/ 158674 w 7481077"/>
              <a:gd name="connsiteY8" fmla="*/ 0 h 51499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481077" h="5149949">
                <a:moveTo>
                  <a:pt x="158674" y="0"/>
                </a:moveTo>
                <a:lnTo>
                  <a:pt x="7322403" y="0"/>
                </a:lnTo>
                <a:cubicBezTo>
                  <a:pt x="7410037" y="0"/>
                  <a:pt x="7481077" y="72187"/>
                  <a:pt x="7481077" y="161233"/>
                </a:cubicBezTo>
                <a:lnTo>
                  <a:pt x="7481077" y="4988716"/>
                </a:lnTo>
                <a:cubicBezTo>
                  <a:pt x="7481077" y="5077763"/>
                  <a:pt x="7410037" y="5149949"/>
                  <a:pt x="7322403" y="5149949"/>
                </a:cubicBezTo>
                <a:lnTo>
                  <a:pt x="158674" y="5149949"/>
                </a:lnTo>
                <a:cubicBezTo>
                  <a:pt x="71041" y="5149949"/>
                  <a:pt x="0" y="5077763"/>
                  <a:pt x="0" y="4988716"/>
                </a:cubicBezTo>
                <a:lnTo>
                  <a:pt x="0" y="161233"/>
                </a:lnTo>
                <a:cubicBezTo>
                  <a:pt x="0" y="72187"/>
                  <a:pt x="71041" y="0"/>
                  <a:pt x="158674" y="0"/>
                </a:cubicBez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IS"/>
              <a:t>Click icon or drag and drop picture</a:t>
            </a:r>
          </a:p>
          <a:p>
            <a:endParaRPr lang="en-IS"/>
          </a:p>
        </p:txBody>
      </p:sp>
      <p:sp>
        <p:nvSpPr>
          <p:cNvPr id="4" name="Title Placeholder 12">
            <a:extLst>
              <a:ext uri="{FF2B5EF4-FFF2-40B4-BE49-F238E27FC236}">
                <a16:creationId xmlns:a16="http://schemas.microsoft.com/office/drawing/2014/main" id="{2ABB175A-7B59-DD0C-5DD5-D0263A726498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40292" y="212186"/>
            <a:ext cx="9299364" cy="588637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Autofit/>
          </a:bodyPr>
          <a:lstStyle>
            <a:lvl1pPr>
              <a:defRPr sz="4000" b="1" i="0">
                <a:solidFill>
                  <a:srgbClr val="361D5C"/>
                </a:solidFill>
                <a:latin typeface="Aptos ExtraBold" panose="020B0004020202020204" pitchFamily="34" charset="0"/>
                <a:cs typeface="Segoe UI" panose="020B0502040204020203" pitchFamily="34" charset="0"/>
              </a:defRPr>
            </a:lvl1pPr>
          </a:lstStyle>
          <a:p>
            <a:r>
              <a:rPr lang="en-GB"/>
              <a:t>Insert slide title</a:t>
            </a:r>
            <a:endParaRPr lang="en-IS"/>
          </a:p>
        </p:txBody>
      </p:sp>
      <p:sp>
        <p:nvSpPr>
          <p:cNvPr id="49" name="Text Placeholder 41">
            <a:extLst>
              <a:ext uri="{FF2B5EF4-FFF2-40B4-BE49-F238E27FC236}">
                <a16:creationId xmlns:a16="http://schemas.microsoft.com/office/drawing/2014/main" id="{C31654F3-EBEB-55B9-F0C7-326DC9B7BEB7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340291" y="962526"/>
            <a:ext cx="7116017" cy="5544152"/>
          </a:xfrm>
          <a:prstGeom prst="rect">
            <a:avLst/>
          </a:prstGeom>
        </p:spPr>
        <p:txBody>
          <a:bodyPr/>
          <a:lstStyle>
            <a:lvl1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1pPr>
            <a:lvl2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2pPr>
            <a:lvl3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3pPr>
            <a:lvl4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4pPr>
            <a:lvl5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pic>
        <p:nvPicPr>
          <p:cNvPr id="5" name="Picture 1">
            <a:extLst>
              <a:ext uri="{FF2B5EF4-FFF2-40B4-BE49-F238E27FC236}">
                <a16:creationId xmlns:a16="http://schemas.microsoft.com/office/drawing/2014/main" id="{2710F482-4AC5-27D8-3AF4-6D0493807472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/>
        </p:blipFill>
        <p:spPr>
          <a:xfrm>
            <a:off x="10476292" y="215251"/>
            <a:ext cx="1453018" cy="537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86036142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6_Title Slide">
    <p:bg>
      <p:bgPr>
        <a:solidFill>
          <a:srgbClr val="351C5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Graphic 5">
            <a:extLst>
              <a:ext uri="{FF2B5EF4-FFF2-40B4-BE49-F238E27FC236}">
                <a16:creationId xmlns:a16="http://schemas.microsoft.com/office/drawing/2014/main" id="{1E9AB464-AE21-CEED-B805-52CF6BDE3E0C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/>
        </p:blipFill>
        <p:spPr>
          <a:xfrm>
            <a:off x="354323" y="291403"/>
            <a:ext cx="11483354" cy="6275196"/>
          </a:xfrm>
          <a:prstGeom prst="rect">
            <a:avLst/>
          </a:prstGeom>
        </p:spPr>
      </p:pic>
      <p:pic>
        <p:nvPicPr>
          <p:cNvPr id="16" name="Graphic 15">
            <a:extLst>
              <a:ext uri="{FF2B5EF4-FFF2-40B4-BE49-F238E27FC236}">
                <a16:creationId xmlns:a16="http://schemas.microsoft.com/office/drawing/2014/main" id="{BBE8E727-D7FB-C3FA-5D40-A2E7490291FA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/>
        </p:blipFill>
        <p:spPr>
          <a:xfrm>
            <a:off x="3415506" y="496402"/>
            <a:ext cx="5360989" cy="22728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11703321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Empt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05358339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Empty with log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8069E129-A800-636B-E1CA-5D72AC67E455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/>
        </p:blipFill>
        <p:spPr>
          <a:xfrm>
            <a:off x="10476292" y="215251"/>
            <a:ext cx="1453018" cy="537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88857571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Fullscreen ima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2">
            <a:extLst>
              <a:ext uri="{FF2B5EF4-FFF2-40B4-BE49-F238E27FC236}">
                <a16:creationId xmlns:a16="http://schemas.microsoft.com/office/drawing/2014/main" id="{D0E6F514-AD5B-6612-C124-93B9DB5CB050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IS"/>
              <a:t>Click icon or drag and drop picture</a:t>
            </a:r>
          </a:p>
          <a:p>
            <a:endParaRPr lang="en-IS"/>
          </a:p>
        </p:txBody>
      </p:sp>
    </p:spTree>
    <p:extLst>
      <p:ext uri="{BB962C8B-B14F-4D97-AF65-F5344CB8AC3E}">
        <p14:creationId xmlns:p14="http://schemas.microsoft.com/office/powerpoint/2010/main" val="288241659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Placeholder 12">
            <a:extLst>
              <a:ext uri="{FF2B5EF4-FFF2-40B4-BE49-F238E27FC236}">
                <a16:creationId xmlns:a16="http://schemas.microsoft.com/office/drawing/2014/main" id="{88FDF10D-631E-7B13-6EF4-FE3C27C1FF3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40291" y="212186"/>
            <a:ext cx="9983029" cy="588637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Autofit/>
          </a:bodyPr>
          <a:lstStyle>
            <a:lvl1pPr>
              <a:defRPr sz="4000" b="1" i="0">
                <a:solidFill>
                  <a:srgbClr val="361D5C"/>
                </a:solidFill>
                <a:latin typeface="Aptos ExtraBold" panose="020B0004020202020204" pitchFamily="34" charset="0"/>
                <a:cs typeface="Segoe UI" panose="020B0502040204020203" pitchFamily="34" charset="0"/>
              </a:defRPr>
            </a:lvl1pPr>
          </a:lstStyle>
          <a:p>
            <a:r>
              <a:rPr lang="en-GB"/>
              <a:t>Insert slide title</a:t>
            </a:r>
            <a:endParaRPr lang="en-IS"/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9D3D3A1B-DF99-75B9-44B6-8F10B9CB1F96}"/>
              </a:ext>
            </a:extLst>
          </p:cNvPr>
          <p:cNvGrpSpPr/>
          <p:nvPr userDrawn="1"/>
        </p:nvGrpSpPr>
        <p:grpSpPr>
          <a:xfrm>
            <a:off x="10223653" y="3709107"/>
            <a:ext cx="1968347" cy="3148894"/>
            <a:chOff x="10223653" y="3709107"/>
            <a:chExt cx="1968347" cy="3148894"/>
          </a:xfrm>
        </p:grpSpPr>
        <p:sp>
          <p:nvSpPr>
            <p:cNvPr id="8" name="Freeform 7">
              <a:extLst>
                <a:ext uri="{FF2B5EF4-FFF2-40B4-BE49-F238E27FC236}">
                  <a16:creationId xmlns:a16="http://schemas.microsoft.com/office/drawing/2014/main" id="{1AF995DF-DE3A-C6C0-2E1D-32B9C0FD25D4}"/>
                </a:ext>
              </a:extLst>
            </p:cNvPr>
            <p:cNvSpPr/>
            <p:nvPr/>
          </p:nvSpPr>
          <p:spPr>
            <a:xfrm>
              <a:off x="10223653" y="6366827"/>
              <a:ext cx="1125139" cy="491173"/>
            </a:xfrm>
            <a:custGeom>
              <a:avLst/>
              <a:gdLst>
                <a:gd name="connsiteX0" fmla="*/ 562569 w 1125139"/>
                <a:gd name="connsiteY0" fmla="*/ 0 h 491173"/>
                <a:gd name="connsiteX1" fmla="*/ 1121653 w 1125139"/>
                <a:gd name="connsiteY1" fmla="*/ 456526 h 491173"/>
                <a:gd name="connsiteX2" fmla="*/ 1125139 w 1125139"/>
                <a:gd name="connsiteY2" fmla="*/ 491173 h 491173"/>
                <a:gd name="connsiteX3" fmla="*/ 0 w 1125139"/>
                <a:gd name="connsiteY3" fmla="*/ 491173 h 491173"/>
                <a:gd name="connsiteX4" fmla="*/ 3486 w 1125139"/>
                <a:gd name="connsiteY4" fmla="*/ 456526 h 491173"/>
                <a:gd name="connsiteX5" fmla="*/ 562569 w 1125139"/>
                <a:gd name="connsiteY5" fmla="*/ 0 h 4911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25139" h="491173">
                  <a:moveTo>
                    <a:pt x="562569" y="0"/>
                  </a:moveTo>
                  <a:cubicBezTo>
                    <a:pt x="838349" y="0"/>
                    <a:pt x="1068439" y="195987"/>
                    <a:pt x="1121653" y="456526"/>
                  </a:cubicBezTo>
                  <a:lnTo>
                    <a:pt x="1125139" y="491173"/>
                  </a:lnTo>
                  <a:lnTo>
                    <a:pt x="0" y="491173"/>
                  </a:lnTo>
                  <a:lnTo>
                    <a:pt x="3486" y="456526"/>
                  </a:lnTo>
                  <a:cubicBezTo>
                    <a:pt x="56700" y="195987"/>
                    <a:pt x="286790" y="0"/>
                    <a:pt x="562569" y="0"/>
                  </a:cubicBezTo>
                  <a:close/>
                </a:path>
              </a:pathLst>
            </a:custGeom>
            <a:solidFill>
              <a:srgbClr val="351C5C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S"/>
            </a:p>
          </p:txBody>
        </p:sp>
        <p:sp>
          <p:nvSpPr>
            <p:cNvPr id="9" name="Freeform 8">
              <a:extLst>
                <a:ext uri="{FF2B5EF4-FFF2-40B4-BE49-F238E27FC236}">
                  <a16:creationId xmlns:a16="http://schemas.microsoft.com/office/drawing/2014/main" id="{48F865A1-A1C4-173F-2883-08E633703FE1}"/>
                </a:ext>
              </a:extLst>
            </p:cNvPr>
            <p:cNvSpPr/>
            <p:nvPr/>
          </p:nvSpPr>
          <p:spPr>
            <a:xfrm>
              <a:off x="11283150" y="3709107"/>
              <a:ext cx="908850" cy="2882384"/>
            </a:xfrm>
            <a:custGeom>
              <a:avLst/>
              <a:gdLst>
                <a:gd name="connsiteX0" fmla="*/ 908850 w 908850"/>
                <a:gd name="connsiteY0" fmla="*/ 0 h 2882384"/>
                <a:gd name="connsiteX1" fmla="*/ 908850 w 908850"/>
                <a:gd name="connsiteY1" fmla="*/ 2005800 h 2882384"/>
                <a:gd name="connsiteX2" fmla="*/ 843657 w 908850"/>
                <a:gd name="connsiteY2" fmla="*/ 2076911 h 2882384"/>
                <a:gd name="connsiteX3" fmla="*/ 536616 w 908850"/>
                <a:gd name="connsiteY3" fmla="*/ 2882384 h 2882384"/>
                <a:gd name="connsiteX4" fmla="*/ 337158 w 908850"/>
                <a:gd name="connsiteY4" fmla="*/ 2318567 h 2882384"/>
                <a:gd name="connsiteX5" fmla="*/ 358961 w 908850"/>
                <a:gd name="connsiteY5" fmla="*/ 346511 h 2882384"/>
                <a:gd name="connsiteX6" fmla="*/ 692849 w 908850"/>
                <a:gd name="connsiteY6" fmla="*/ 94035 h 2882384"/>
                <a:gd name="connsiteX7" fmla="*/ 799464 w 908850"/>
                <a:gd name="connsiteY7" fmla="*/ 41878 h 28823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908850" h="2882384">
                  <a:moveTo>
                    <a:pt x="908850" y="0"/>
                  </a:moveTo>
                  <a:lnTo>
                    <a:pt x="908850" y="2005800"/>
                  </a:lnTo>
                  <a:lnTo>
                    <a:pt x="843657" y="2076911"/>
                  </a:lnTo>
                  <a:cubicBezTo>
                    <a:pt x="628281" y="2333746"/>
                    <a:pt x="535064" y="2608405"/>
                    <a:pt x="536616" y="2882384"/>
                  </a:cubicBezTo>
                  <a:cubicBezTo>
                    <a:pt x="525905" y="2744081"/>
                    <a:pt x="450673" y="2564376"/>
                    <a:pt x="337158" y="2318567"/>
                  </a:cubicBezTo>
                  <a:cubicBezTo>
                    <a:pt x="65953" y="1708777"/>
                    <a:pt x="-271928" y="978590"/>
                    <a:pt x="358961" y="346511"/>
                  </a:cubicBezTo>
                  <a:cubicBezTo>
                    <a:pt x="462271" y="243006"/>
                    <a:pt x="574454" y="158297"/>
                    <a:pt x="692849" y="94035"/>
                  </a:cubicBezTo>
                  <a:cubicBezTo>
                    <a:pt x="727768" y="74997"/>
                    <a:pt x="763327" y="57604"/>
                    <a:pt x="799464" y="41878"/>
                  </a:cubicBezTo>
                  <a:close/>
                </a:path>
              </a:pathLst>
            </a:custGeom>
            <a:solidFill>
              <a:srgbClr val="351C5C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S"/>
            </a:p>
          </p:txBody>
        </p:sp>
        <p:sp>
          <p:nvSpPr>
            <p:cNvPr id="10" name="Freeform 9">
              <a:extLst>
                <a:ext uri="{FF2B5EF4-FFF2-40B4-BE49-F238E27FC236}">
                  <a16:creationId xmlns:a16="http://schemas.microsoft.com/office/drawing/2014/main" id="{0C195BA2-B1EE-5946-DC5F-27088305DE50}"/>
                </a:ext>
              </a:extLst>
            </p:cNvPr>
            <p:cNvSpPr/>
            <p:nvPr/>
          </p:nvSpPr>
          <p:spPr>
            <a:xfrm>
              <a:off x="11819684" y="5714767"/>
              <a:ext cx="372316" cy="1143234"/>
            </a:xfrm>
            <a:custGeom>
              <a:avLst/>
              <a:gdLst>
                <a:gd name="connsiteX0" fmla="*/ 372316 w 372316"/>
                <a:gd name="connsiteY0" fmla="*/ 0 h 1143234"/>
                <a:gd name="connsiteX1" fmla="*/ 372316 w 372316"/>
                <a:gd name="connsiteY1" fmla="*/ 1143234 h 1143234"/>
                <a:gd name="connsiteX2" fmla="*/ 32474 w 372316"/>
                <a:gd name="connsiteY2" fmla="*/ 1143234 h 1143234"/>
                <a:gd name="connsiteX3" fmla="*/ 23170 w 372316"/>
                <a:gd name="connsiteY3" fmla="*/ 1108671 h 1143234"/>
                <a:gd name="connsiteX4" fmla="*/ 906 w 372316"/>
                <a:gd name="connsiteY4" fmla="*/ 918634 h 1143234"/>
                <a:gd name="connsiteX5" fmla="*/ 906 w 372316"/>
                <a:gd name="connsiteY5" fmla="*/ 916856 h 1143234"/>
                <a:gd name="connsiteX6" fmla="*/ 19 w 372316"/>
                <a:gd name="connsiteY6" fmla="*/ 879391 h 1143234"/>
                <a:gd name="connsiteX7" fmla="*/ 19 w 372316"/>
                <a:gd name="connsiteY7" fmla="*/ 876724 h 1143234"/>
                <a:gd name="connsiteX8" fmla="*/ 19 w 372316"/>
                <a:gd name="connsiteY8" fmla="*/ 876661 h 1143234"/>
                <a:gd name="connsiteX9" fmla="*/ 307040 w 372316"/>
                <a:gd name="connsiteY9" fmla="*/ 71188 h 11432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72316" h="1143234">
                  <a:moveTo>
                    <a:pt x="372316" y="0"/>
                  </a:moveTo>
                  <a:lnTo>
                    <a:pt x="372316" y="1143234"/>
                  </a:lnTo>
                  <a:lnTo>
                    <a:pt x="32474" y="1143234"/>
                  </a:lnTo>
                  <a:lnTo>
                    <a:pt x="23170" y="1108671"/>
                  </a:lnTo>
                  <a:cubicBezTo>
                    <a:pt x="10908" y="1045622"/>
                    <a:pt x="3362" y="982198"/>
                    <a:pt x="906" y="918634"/>
                  </a:cubicBezTo>
                  <a:cubicBezTo>
                    <a:pt x="463" y="918190"/>
                    <a:pt x="906" y="917745"/>
                    <a:pt x="906" y="916856"/>
                  </a:cubicBezTo>
                  <a:cubicBezTo>
                    <a:pt x="19" y="904347"/>
                    <a:pt x="19" y="891901"/>
                    <a:pt x="19" y="879391"/>
                  </a:cubicBezTo>
                  <a:lnTo>
                    <a:pt x="19" y="876724"/>
                  </a:lnTo>
                  <a:lnTo>
                    <a:pt x="19" y="876661"/>
                  </a:lnTo>
                  <a:cubicBezTo>
                    <a:pt x="-1534" y="602682"/>
                    <a:pt x="91635" y="328023"/>
                    <a:pt x="307040" y="71188"/>
                  </a:cubicBezTo>
                  <a:close/>
                </a:path>
              </a:pathLst>
            </a:custGeom>
            <a:solidFill>
              <a:srgbClr val="00BCB5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S"/>
            </a:p>
          </p:txBody>
        </p:sp>
      </p:grpSp>
      <p:sp>
        <p:nvSpPr>
          <p:cNvPr id="11" name="Text Placeholder 41">
            <a:extLst>
              <a:ext uri="{FF2B5EF4-FFF2-40B4-BE49-F238E27FC236}">
                <a16:creationId xmlns:a16="http://schemas.microsoft.com/office/drawing/2014/main" id="{6CE61189-26C8-F1FB-42D9-D4295675023A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340291" y="962526"/>
            <a:ext cx="10680134" cy="5544152"/>
          </a:xfrm>
          <a:prstGeom prst="rect">
            <a:avLst/>
          </a:prstGeom>
        </p:spPr>
        <p:txBody>
          <a:bodyPr/>
          <a:lstStyle>
            <a:lvl1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1pPr>
            <a:lvl2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2pPr>
            <a:lvl3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3pPr>
            <a:lvl4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4pPr>
            <a:lvl5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50383AFD-8C00-82E2-4971-0FBCD054602F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/>
        </p:blipFill>
        <p:spPr>
          <a:xfrm>
            <a:off x="10476292" y="215251"/>
            <a:ext cx="1453018" cy="537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39912841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2">
            <a:extLst>
              <a:ext uri="{FF2B5EF4-FFF2-40B4-BE49-F238E27FC236}">
                <a16:creationId xmlns:a16="http://schemas.microsoft.com/office/drawing/2014/main" id="{9A4B56D3-D4AF-29EA-5DD2-9D8E7F6433A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40291" y="212186"/>
            <a:ext cx="11484279" cy="588637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Autofit/>
          </a:bodyPr>
          <a:lstStyle>
            <a:lvl1pPr>
              <a:defRPr sz="4000" b="1" i="0">
                <a:solidFill>
                  <a:srgbClr val="361D5C"/>
                </a:solidFill>
                <a:latin typeface="Aptos ExtraBold" panose="020B0004020202020204" pitchFamily="34" charset="0"/>
                <a:cs typeface="Segoe UI" panose="020B0502040204020203" pitchFamily="34" charset="0"/>
              </a:defRPr>
            </a:lvl1pPr>
          </a:lstStyle>
          <a:p>
            <a:r>
              <a:rPr lang="en-GB"/>
              <a:t>Insert slide title</a:t>
            </a:r>
            <a:endParaRPr lang="en-IS"/>
          </a:p>
        </p:txBody>
      </p:sp>
      <p:sp>
        <p:nvSpPr>
          <p:cNvPr id="46" name="Text Placeholder 41">
            <a:extLst>
              <a:ext uri="{FF2B5EF4-FFF2-40B4-BE49-F238E27FC236}">
                <a16:creationId xmlns:a16="http://schemas.microsoft.com/office/drawing/2014/main" id="{CA448D42-3E54-5B8F-9F82-ADEDFA2EB16C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340291" y="962526"/>
            <a:ext cx="11484278" cy="5544152"/>
          </a:xfrm>
          <a:prstGeom prst="rect">
            <a:avLst/>
          </a:prstGeom>
        </p:spPr>
        <p:txBody>
          <a:bodyPr/>
          <a:lstStyle>
            <a:lvl1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1pPr>
            <a:lvl2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2pPr>
            <a:lvl3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3pPr>
            <a:lvl4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4pPr>
            <a:lvl5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2" name="Freeform 1">
            <a:extLst>
              <a:ext uri="{FF2B5EF4-FFF2-40B4-BE49-F238E27FC236}">
                <a16:creationId xmlns:a16="http://schemas.microsoft.com/office/drawing/2014/main" id="{D6293FC7-BAC0-D668-31E6-B50DAD1C37F3}"/>
              </a:ext>
            </a:extLst>
          </p:cNvPr>
          <p:cNvSpPr/>
          <p:nvPr userDrawn="1"/>
        </p:nvSpPr>
        <p:spPr>
          <a:xfrm rot="18900000">
            <a:off x="9949464" y="5817782"/>
            <a:ext cx="2188813" cy="1818785"/>
          </a:xfrm>
          <a:custGeom>
            <a:avLst/>
            <a:gdLst>
              <a:gd name="csX0" fmla="*/ 1796177 w 2188813"/>
              <a:gd name="csY0" fmla="*/ 931824 h 1818785"/>
              <a:gd name="csX1" fmla="*/ 1973543 w 2188813"/>
              <a:gd name="csY1" fmla="*/ 1122464 h 1818785"/>
              <a:gd name="csX2" fmla="*/ 2156219 w 2188813"/>
              <a:gd name="csY2" fmla="*/ 1385618 h 1818785"/>
              <a:gd name="csX3" fmla="*/ 2188813 w 2188813"/>
              <a:gd name="csY3" fmla="*/ 1448758 h 1818785"/>
              <a:gd name="csX4" fmla="*/ 1818786 w 2188813"/>
              <a:gd name="csY4" fmla="*/ 1818785 h 1818785"/>
              <a:gd name="csX5" fmla="*/ 0 w 2188813"/>
              <a:gd name="csY5" fmla="*/ 0 h 1818785"/>
              <a:gd name="csX6" fmla="*/ 26934 w 2188813"/>
              <a:gd name="csY6" fmla="*/ 10322 h 1818785"/>
              <a:gd name="csX7" fmla="*/ 177678 w 2188813"/>
              <a:gd name="csY7" fmla="*/ 65885 h 1818785"/>
              <a:gd name="csX8" fmla="*/ 1796177 w 2188813"/>
              <a:gd name="csY8" fmla="*/ 931824 h 1818785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</a:cxnLst>
            <a:rect l="l" t="t" r="r" b="b"/>
            <a:pathLst>
              <a:path w="2188813" h="1818785">
                <a:moveTo>
                  <a:pt x="1796177" y="931824"/>
                </a:moveTo>
                <a:cubicBezTo>
                  <a:pt x="1859076" y="991628"/>
                  <a:pt x="1918417" y="1055038"/>
                  <a:pt x="1973543" y="1122464"/>
                </a:cubicBezTo>
                <a:cubicBezTo>
                  <a:pt x="2040961" y="1204166"/>
                  <a:pt x="2102233" y="1291620"/>
                  <a:pt x="2156219" y="1385618"/>
                </a:cubicBezTo>
                <a:lnTo>
                  <a:pt x="2188813" y="1448758"/>
                </a:lnTo>
                <a:lnTo>
                  <a:pt x="1818786" y="1818785"/>
                </a:lnTo>
                <a:lnTo>
                  <a:pt x="0" y="0"/>
                </a:lnTo>
                <a:lnTo>
                  <a:pt x="26934" y="10322"/>
                </a:lnTo>
                <a:cubicBezTo>
                  <a:pt x="76133" y="27770"/>
                  <a:pt x="126906" y="46793"/>
                  <a:pt x="177678" y="65885"/>
                </a:cubicBezTo>
                <a:cubicBezTo>
                  <a:pt x="741269" y="271311"/>
                  <a:pt x="1355885" y="513200"/>
                  <a:pt x="1796177" y="931824"/>
                </a:cubicBezTo>
                <a:close/>
              </a:path>
            </a:pathLst>
          </a:custGeom>
          <a:solidFill>
            <a:srgbClr val="361D5C"/>
          </a:solidFill>
          <a:ln w="6350" cap="flat">
            <a:noFill/>
            <a:prstDash val="solid"/>
            <a:miter/>
          </a:ln>
        </p:spPr>
        <p:txBody>
          <a:bodyPr/>
          <a:lstStyle/>
          <a:p>
            <a:endParaRPr lang="en-US"/>
          </a:p>
        </p:txBody>
      </p:sp>
      <p:pic>
        <p:nvPicPr>
          <p:cNvPr id="5" name="Picture 1">
            <a:extLst>
              <a:ext uri="{FF2B5EF4-FFF2-40B4-BE49-F238E27FC236}">
                <a16:creationId xmlns:a16="http://schemas.microsoft.com/office/drawing/2014/main" id="{1A24DFDF-6BF3-2E15-9B5E-C4B87C6A45A3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/>
        </p:blipFill>
        <p:spPr>
          <a:xfrm>
            <a:off x="10635348" y="6339061"/>
            <a:ext cx="1453018" cy="537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71169598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Freeform 32">
            <a:extLst>
              <a:ext uri="{FF2B5EF4-FFF2-40B4-BE49-F238E27FC236}">
                <a16:creationId xmlns:a16="http://schemas.microsoft.com/office/drawing/2014/main" id="{415E5872-73FA-15FE-4080-43F2E0AD6385}"/>
              </a:ext>
            </a:extLst>
          </p:cNvPr>
          <p:cNvSpPr/>
          <p:nvPr userDrawn="1"/>
        </p:nvSpPr>
        <p:spPr>
          <a:xfrm rot="5400000">
            <a:off x="6641945" y="1648581"/>
            <a:ext cx="5868430" cy="4550407"/>
          </a:xfrm>
          <a:custGeom>
            <a:avLst/>
            <a:gdLst>
              <a:gd name="connsiteX0" fmla="*/ 0 w 5868430"/>
              <a:gd name="connsiteY0" fmla="*/ 4343372 h 4550407"/>
              <a:gd name="connsiteX1" fmla="*/ 0 w 5868430"/>
              <a:gd name="connsiteY1" fmla="*/ 207034 h 4550407"/>
              <a:gd name="connsiteX2" fmla="*/ 206925 w 5868430"/>
              <a:gd name="connsiteY2" fmla="*/ 0 h 4550407"/>
              <a:gd name="connsiteX3" fmla="*/ 572802 w 5868430"/>
              <a:gd name="connsiteY3" fmla="*/ 0 h 4550407"/>
              <a:gd name="connsiteX4" fmla="*/ 5502553 w 5868430"/>
              <a:gd name="connsiteY4" fmla="*/ 0 h 4550407"/>
              <a:gd name="connsiteX5" fmla="*/ 5868430 w 5868430"/>
              <a:gd name="connsiteY5" fmla="*/ 0 h 4550407"/>
              <a:gd name="connsiteX6" fmla="*/ 5868429 w 5868430"/>
              <a:gd name="connsiteY6" fmla="*/ 4550407 h 4550407"/>
              <a:gd name="connsiteX7" fmla="*/ 5502552 w 5868430"/>
              <a:gd name="connsiteY7" fmla="*/ 4550407 h 4550407"/>
              <a:gd name="connsiteX8" fmla="*/ 572802 w 5868430"/>
              <a:gd name="connsiteY8" fmla="*/ 4550407 h 4550407"/>
              <a:gd name="connsiteX9" fmla="*/ 206925 w 5868430"/>
              <a:gd name="connsiteY9" fmla="*/ 4550407 h 4550407"/>
              <a:gd name="connsiteX10" fmla="*/ 0 w 5868430"/>
              <a:gd name="connsiteY10" fmla="*/ 4343372 h 45504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5868430" h="4550407">
                <a:moveTo>
                  <a:pt x="0" y="4343372"/>
                </a:moveTo>
                <a:lnTo>
                  <a:pt x="0" y="207034"/>
                </a:lnTo>
                <a:cubicBezTo>
                  <a:pt x="0" y="92692"/>
                  <a:pt x="92643" y="0"/>
                  <a:pt x="206925" y="0"/>
                </a:cubicBezTo>
                <a:lnTo>
                  <a:pt x="572802" y="0"/>
                </a:lnTo>
                <a:lnTo>
                  <a:pt x="5502553" y="0"/>
                </a:lnTo>
                <a:lnTo>
                  <a:pt x="5868430" y="0"/>
                </a:lnTo>
                <a:lnTo>
                  <a:pt x="5868429" y="4550407"/>
                </a:lnTo>
                <a:lnTo>
                  <a:pt x="5502552" y="4550407"/>
                </a:lnTo>
                <a:lnTo>
                  <a:pt x="572802" y="4550407"/>
                </a:lnTo>
                <a:lnTo>
                  <a:pt x="206925" y="4550407"/>
                </a:lnTo>
                <a:cubicBezTo>
                  <a:pt x="92643" y="4550407"/>
                  <a:pt x="0" y="4457714"/>
                  <a:pt x="0" y="4343372"/>
                </a:cubicBezTo>
                <a:close/>
              </a:path>
            </a:pathLst>
          </a:custGeom>
          <a:solidFill>
            <a:schemeClr val="bg1"/>
          </a:solidFill>
          <a:ln w="12700" cap="flat">
            <a:solidFill>
              <a:srgbClr val="EEEBF2"/>
            </a:solidFill>
            <a:prstDash val="solid"/>
            <a:miter/>
          </a:ln>
          <a:effectLst>
            <a:outerShdw blurRad="165100" dist="165100" dir="5400000" algn="ctr" rotWithShape="0">
              <a:srgbClr val="000000">
                <a:alpha val="14720"/>
              </a:srgbClr>
            </a:outerShdw>
          </a:effectLst>
        </p:spPr>
        <p:txBody>
          <a:bodyPr rtlCol="0" anchor="ctr"/>
          <a:lstStyle/>
          <a:p>
            <a:endParaRPr lang="en-IS"/>
          </a:p>
        </p:txBody>
      </p:sp>
      <p:sp>
        <p:nvSpPr>
          <p:cNvPr id="27" name="Text Placeholder 8">
            <a:extLst>
              <a:ext uri="{FF2B5EF4-FFF2-40B4-BE49-F238E27FC236}">
                <a16:creationId xmlns:a16="http://schemas.microsoft.com/office/drawing/2014/main" id="{A83F39A0-32C9-BA62-1FE4-8D3886A53051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7526399" y="1201824"/>
            <a:ext cx="4111419" cy="5323667"/>
          </a:xfrm>
          <a:prstGeom prst="rect">
            <a:avLst/>
          </a:prstGeom>
        </p:spPr>
        <p:txBody>
          <a:bodyPr/>
          <a:lstStyle>
            <a:lvl1pPr>
              <a:defRPr sz="2000" b="0" i="0">
                <a:solidFill>
                  <a:srgbClr val="351C5C"/>
                </a:solidFill>
                <a:latin typeface="Aptos Light" panose="020B0004020202020204" pitchFamily="34" charset="0"/>
                <a:cs typeface="Segoe UI" panose="020B0502040204020203" pitchFamily="34" charset="0"/>
              </a:defRPr>
            </a:lvl1pPr>
            <a:lvl2pPr>
              <a:defRPr>
                <a:solidFill>
                  <a:srgbClr val="323133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2pPr>
            <a:lvl3pPr>
              <a:defRPr>
                <a:solidFill>
                  <a:srgbClr val="323133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3pPr>
            <a:lvl4pPr>
              <a:defRPr>
                <a:solidFill>
                  <a:srgbClr val="323133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4pPr>
            <a:lvl5pPr>
              <a:defRPr>
                <a:solidFill>
                  <a:srgbClr val="323133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5pPr>
          </a:lstStyle>
          <a:p>
            <a:pPr lvl="0"/>
            <a:r>
              <a:rPr lang="en-GB"/>
              <a:t>Click to edit text</a:t>
            </a:r>
          </a:p>
        </p:txBody>
      </p:sp>
      <p:sp>
        <p:nvSpPr>
          <p:cNvPr id="28" name="Title Placeholder 12">
            <a:extLst>
              <a:ext uri="{FF2B5EF4-FFF2-40B4-BE49-F238E27FC236}">
                <a16:creationId xmlns:a16="http://schemas.microsoft.com/office/drawing/2014/main" id="{EA64A310-8E4A-0B0F-5EEE-90ED080B24E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40291" y="212186"/>
            <a:ext cx="11511073" cy="588637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Autofit/>
          </a:bodyPr>
          <a:lstStyle>
            <a:lvl1pPr>
              <a:defRPr sz="4000" b="1" i="0">
                <a:solidFill>
                  <a:srgbClr val="361D5C"/>
                </a:solidFill>
                <a:latin typeface="Aptos ExtraBold" panose="020B0004020202020204" pitchFamily="34" charset="0"/>
                <a:cs typeface="Segoe UI" panose="020B0502040204020203" pitchFamily="34" charset="0"/>
              </a:defRPr>
            </a:lvl1pPr>
          </a:lstStyle>
          <a:p>
            <a:r>
              <a:rPr lang="en-GB"/>
              <a:t>Insert slide title</a:t>
            </a:r>
            <a:endParaRPr lang="en-IS"/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7E29EAC8-9B01-B483-DD59-7D0DD8B47C5D}"/>
              </a:ext>
            </a:extLst>
          </p:cNvPr>
          <p:cNvGrpSpPr/>
          <p:nvPr userDrawn="1"/>
        </p:nvGrpSpPr>
        <p:grpSpPr>
          <a:xfrm>
            <a:off x="0" y="4956384"/>
            <a:ext cx="2921093" cy="1901616"/>
            <a:chOff x="0" y="4956384"/>
            <a:chExt cx="2921093" cy="1901616"/>
          </a:xfrm>
        </p:grpSpPr>
        <p:sp>
          <p:nvSpPr>
            <p:cNvPr id="3" name="Freeform 2">
              <a:extLst>
                <a:ext uri="{FF2B5EF4-FFF2-40B4-BE49-F238E27FC236}">
                  <a16:creationId xmlns:a16="http://schemas.microsoft.com/office/drawing/2014/main" id="{E6BF83E9-B5A1-3141-03F3-7CFC3367D156}"/>
                </a:ext>
              </a:extLst>
            </p:cNvPr>
            <p:cNvSpPr/>
            <p:nvPr userDrawn="1"/>
          </p:nvSpPr>
          <p:spPr>
            <a:xfrm>
              <a:off x="33101" y="5929605"/>
              <a:ext cx="2887992" cy="928395"/>
            </a:xfrm>
            <a:custGeom>
              <a:avLst/>
              <a:gdLst>
                <a:gd name="connsiteX0" fmla="*/ 1668240 w 2887992"/>
                <a:gd name="connsiteY0" fmla="*/ 497 h 928395"/>
                <a:gd name="connsiteX1" fmla="*/ 2535886 w 2887992"/>
                <a:gd name="connsiteY1" fmla="*/ 358962 h 928395"/>
                <a:gd name="connsiteX2" fmla="*/ 2788363 w 2887992"/>
                <a:gd name="connsiteY2" fmla="*/ 692850 h 928395"/>
                <a:gd name="connsiteX3" fmla="*/ 2882666 w 2887992"/>
                <a:gd name="connsiteY3" fmla="*/ 909552 h 928395"/>
                <a:gd name="connsiteX4" fmla="*/ 2887992 w 2887992"/>
                <a:gd name="connsiteY4" fmla="*/ 928395 h 928395"/>
                <a:gd name="connsiteX5" fmla="*/ 897907 w 2887992"/>
                <a:gd name="connsiteY5" fmla="*/ 928395 h 928395"/>
                <a:gd name="connsiteX6" fmla="*/ 805477 w 2887992"/>
                <a:gd name="connsiteY6" fmla="*/ 843657 h 928395"/>
                <a:gd name="connsiteX7" fmla="*/ 0 w 2887992"/>
                <a:gd name="connsiteY7" fmla="*/ 536617 h 928395"/>
                <a:gd name="connsiteX8" fmla="*/ 563820 w 2887992"/>
                <a:gd name="connsiteY8" fmla="*/ 337159 h 928395"/>
                <a:gd name="connsiteX9" fmla="*/ 1668240 w 2887992"/>
                <a:gd name="connsiteY9" fmla="*/ 497 h 9283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887992" h="928395">
                  <a:moveTo>
                    <a:pt x="1668240" y="497"/>
                  </a:moveTo>
                  <a:cubicBezTo>
                    <a:pt x="1964035" y="-7637"/>
                    <a:pt x="2259350" y="82948"/>
                    <a:pt x="2535886" y="358962"/>
                  </a:cubicBezTo>
                  <a:cubicBezTo>
                    <a:pt x="2639391" y="462272"/>
                    <a:pt x="2724101" y="574455"/>
                    <a:pt x="2788363" y="692850"/>
                  </a:cubicBezTo>
                  <a:cubicBezTo>
                    <a:pt x="2826439" y="762687"/>
                    <a:pt x="2857937" y="835085"/>
                    <a:pt x="2882666" y="909552"/>
                  </a:cubicBezTo>
                  <a:lnTo>
                    <a:pt x="2887992" y="928395"/>
                  </a:lnTo>
                  <a:lnTo>
                    <a:pt x="897907" y="928395"/>
                  </a:lnTo>
                  <a:lnTo>
                    <a:pt x="805477" y="843657"/>
                  </a:lnTo>
                  <a:cubicBezTo>
                    <a:pt x="548640" y="628282"/>
                    <a:pt x="273980" y="535065"/>
                    <a:pt x="0" y="536617"/>
                  </a:cubicBezTo>
                  <a:cubicBezTo>
                    <a:pt x="138304" y="525906"/>
                    <a:pt x="318010" y="450674"/>
                    <a:pt x="563820" y="337159"/>
                  </a:cubicBezTo>
                  <a:cubicBezTo>
                    <a:pt x="906828" y="184606"/>
                    <a:pt x="1287931" y="10956"/>
                    <a:pt x="1668240" y="497"/>
                  </a:cubicBezTo>
                  <a:close/>
                </a:path>
              </a:pathLst>
            </a:custGeom>
            <a:solidFill>
              <a:srgbClr val="351C5C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5" name="Freeform 4">
              <a:extLst>
                <a:ext uri="{FF2B5EF4-FFF2-40B4-BE49-F238E27FC236}">
                  <a16:creationId xmlns:a16="http://schemas.microsoft.com/office/drawing/2014/main" id="{98705114-9563-4857-24D6-40FD088808BB}"/>
                </a:ext>
              </a:extLst>
            </p:cNvPr>
            <p:cNvSpPr/>
            <p:nvPr userDrawn="1"/>
          </p:nvSpPr>
          <p:spPr>
            <a:xfrm>
              <a:off x="0" y="6466140"/>
              <a:ext cx="931144" cy="391860"/>
            </a:xfrm>
            <a:custGeom>
              <a:avLst/>
              <a:gdLst>
                <a:gd name="connsiteX0" fmla="*/ 30435 w 931144"/>
                <a:gd name="connsiteY0" fmla="*/ 20 h 391860"/>
                <a:gd name="connsiteX1" fmla="*/ 33101 w 931144"/>
                <a:gd name="connsiteY1" fmla="*/ 20 h 391860"/>
                <a:gd name="connsiteX2" fmla="*/ 33165 w 931144"/>
                <a:gd name="connsiteY2" fmla="*/ 20 h 391860"/>
                <a:gd name="connsiteX3" fmla="*/ 838642 w 931144"/>
                <a:gd name="connsiteY3" fmla="*/ 307041 h 391860"/>
                <a:gd name="connsiteX4" fmla="*/ 931144 w 931144"/>
                <a:gd name="connsiteY4" fmla="*/ 391860 h 391860"/>
                <a:gd name="connsiteX5" fmla="*/ 0 w 931144"/>
                <a:gd name="connsiteY5" fmla="*/ 391860 h 391860"/>
                <a:gd name="connsiteX6" fmla="*/ 0 w 931144"/>
                <a:gd name="connsiteY6" fmla="*/ 740 h 3918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31144" h="391860">
                  <a:moveTo>
                    <a:pt x="30435" y="20"/>
                  </a:moveTo>
                  <a:lnTo>
                    <a:pt x="33101" y="20"/>
                  </a:lnTo>
                  <a:lnTo>
                    <a:pt x="33165" y="20"/>
                  </a:lnTo>
                  <a:cubicBezTo>
                    <a:pt x="307145" y="-1533"/>
                    <a:pt x="581805" y="91636"/>
                    <a:pt x="838642" y="307041"/>
                  </a:cubicBezTo>
                  <a:lnTo>
                    <a:pt x="931144" y="391860"/>
                  </a:lnTo>
                  <a:lnTo>
                    <a:pt x="0" y="391860"/>
                  </a:lnTo>
                  <a:lnTo>
                    <a:pt x="0" y="740"/>
                  </a:lnTo>
                  <a:close/>
                </a:path>
              </a:pathLst>
            </a:custGeom>
            <a:solidFill>
              <a:srgbClr val="00BCB5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44" name="Freeform 43">
              <a:extLst>
                <a:ext uri="{FF2B5EF4-FFF2-40B4-BE49-F238E27FC236}">
                  <a16:creationId xmlns:a16="http://schemas.microsoft.com/office/drawing/2014/main" id="{5B5CC63E-A21B-BAB0-6F35-7011F6AC96F0}"/>
                </a:ext>
              </a:extLst>
            </p:cNvPr>
            <p:cNvSpPr/>
            <p:nvPr userDrawn="1"/>
          </p:nvSpPr>
          <p:spPr>
            <a:xfrm>
              <a:off x="0" y="4956384"/>
              <a:ext cx="257766" cy="952588"/>
            </a:xfrm>
            <a:custGeom>
              <a:avLst/>
              <a:gdLst>
                <a:gd name="connsiteX0" fmla="*/ 0 w 257766"/>
                <a:gd name="connsiteY0" fmla="*/ 0 h 952588"/>
                <a:gd name="connsiteX1" fmla="*/ 5683 w 257766"/>
                <a:gd name="connsiteY1" fmla="*/ 3079 h 952588"/>
                <a:gd name="connsiteX2" fmla="*/ 257766 w 257766"/>
                <a:gd name="connsiteY2" fmla="*/ 476294 h 952588"/>
                <a:gd name="connsiteX3" fmla="*/ 5683 w 257766"/>
                <a:gd name="connsiteY3" fmla="*/ 949509 h 952588"/>
                <a:gd name="connsiteX4" fmla="*/ 0 w 257766"/>
                <a:gd name="connsiteY4" fmla="*/ 952588 h 9525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57766" h="952588">
                  <a:moveTo>
                    <a:pt x="0" y="0"/>
                  </a:moveTo>
                  <a:lnTo>
                    <a:pt x="5683" y="3079"/>
                  </a:lnTo>
                  <a:cubicBezTo>
                    <a:pt x="157772" y="105634"/>
                    <a:pt x="257766" y="279309"/>
                    <a:pt x="257766" y="476294"/>
                  </a:cubicBezTo>
                  <a:cubicBezTo>
                    <a:pt x="257766" y="673279"/>
                    <a:pt x="157772" y="846954"/>
                    <a:pt x="5683" y="949509"/>
                  </a:cubicBezTo>
                  <a:lnTo>
                    <a:pt x="0" y="952588"/>
                  </a:lnTo>
                  <a:close/>
                </a:path>
              </a:pathLst>
            </a:custGeom>
            <a:solidFill>
              <a:srgbClr val="351C5C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46" name="Text Placeholder 41">
            <a:extLst>
              <a:ext uri="{FF2B5EF4-FFF2-40B4-BE49-F238E27FC236}">
                <a16:creationId xmlns:a16="http://schemas.microsoft.com/office/drawing/2014/main" id="{C6A88B59-08E0-1FF8-6D74-4C75F2398C52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340290" y="962526"/>
            <a:ext cx="6747119" cy="5544152"/>
          </a:xfrm>
          <a:prstGeom prst="rect">
            <a:avLst/>
          </a:prstGeom>
        </p:spPr>
        <p:txBody>
          <a:bodyPr/>
          <a:lstStyle>
            <a:lvl1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1pPr>
            <a:lvl2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2pPr>
            <a:lvl3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3pPr>
            <a:lvl4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4pPr>
            <a:lvl5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pic>
        <p:nvPicPr>
          <p:cNvPr id="6" name="Picture 1">
            <a:extLst>
              <a:ext uri="{FF2B5EF4-FFF2-40B4-BE49-F238E27FC236}">
                <a16:creationId xmlns:a16="http://schemas.microsoft.com/office/drawing/2014/main" id="{79E2716F-065A-86FC-75E1-863800C27625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/>
        </p:blipFill>
        <p:spPr>
          <a:xfrm>
            <a:off x="946054" y="6145089"/>
            <a:ext cx="1453018" cy="537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39056415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Freeform 32">
            <a:extLst>
              <a:ext uri="{FF2B5EF4-FFF2-40B4-BE49-F238E27FC236}">
                <a16:creationId xmlns:a16="http://schemas.microsoft.com/office/drawing/2014/main" id="{415E5872-73FA-15FE-4080-43F2E0AD6385}"/>
              </a:ext>
            </a:extLst>
          </p:cNvPr>
          <p:cNvSpPr/>
          <p:nvPr userDrawn="1"/>
        </p:nvSpPr>
        <p:spPr>
          <a:xfrm rot="5400000">
            <a:off x="-318722" y="1648582"/>
            <a:ext cx="5868430" cy="4550407"/>
          </a:xfrm>
          <a:custGeom>
            <a:avLst/>
            <a:gdLst>
              <a:gd name="connsiteX0" fmla="*/ 0 w 5868430"/>
              <a:gd name="connsiteY0" fmla="*/ 4343372 h 4550407"/>
              <a:gd name="connsiteX1" fmla="*/ 0 w 5868430"/>
              <a:gd name="connsiteY1" fmla="*/ 207034 h 4550407"/>
              <a:gd name="connsiteX2" fmla="*/ 206925 w 5868430"/>
              <a:gd name="connsiteY2" fmla="*/ 0 h 4550407"/>
              <a:gd name="connsiteX3" fmla="*/ 572802 w 5868430"/>
              <a:gd name="connsiteY3" fmla="*/ 0 h 4550407"/>
              <a:gd name="connsiteX4" fmla="*/ 5502553 w 5868430"/>
              <a:gd name="connsiteY4" fmla="*/ 0 h 4550407"/>
              <a:gd name="connsiteX5" fmla="*/ 5868430 w 5868430"/>
              <a:gd name="connsiteY5" fmla="*/ 0 h 4550407"/>
              <a:gd name="connsiteX6" fmla="*/ 5868429 w 5868430"/>
              <a:gd name="connsiteY6" fmla="*/ 4550407 h 4550407"/>
              <a:gd name="connsiteX7" fmla="*/ 5502552 w 5868430"/>
              <a:gd name="connsiteY7" fmla="*/ 4550407 h 4550407"/>
              <a:gd name="connsiteX8" fmla="*/ 572802 w 5868430"/>
              <a:gd name="connsiteY8" fmla="*/ 4550407 h 4550407"/>
              <a:gd name="connsiteX9" fmla="*/ 206925 w 5868430"/>
              <a:gd name="connsiteY9" fmla="*/ 4550407 h 4550407"/>
              <a:gd name="connsiteX10" fmla="*/ 0 w 5868430"/>
              <a:gd name="connsiteY10" fmla="*/ 4343372 h 45504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5868430" h="4550407">
                <a:moveTo>
                  <a:pt x="0" y="4343372"/>
                </a:moveTo>
                <a:lnTo>
                  <a:pt x="0" y="207034"/>
                </a:lnTo>
                <a:cubicBezTo>
                  <a:pt x="0" y="92692"/>
                  <a:pt x="92643" y="0"/>
                  <a:pt x="206925" y="0"/>
                </a:cubicBezTo>
                <a:lnTo>
                  <a:pt x="572802" y="0"/>
                </a:lnTo>
                <a:lnTo>
                  <a:pt x="5502553" y="0"/>
                </a:lnTo>
                <a:lnTo>
                  <a:pt x="5868430" y="0"/>
                </a:lnTo>
                <a:lnTo>
                  <a:pt x="5868429" y="4550407"/>
                </a:lnTo>
                <a:lnTo>
                  <a:pt x="5502552" y="4550407"/>
                </a:lnTo>
                <a:lnTo>
                  <a:pt x="572802" y="4550407"/>
                </a:lnTo>
                <a:lnTo>
                  <a:pt x="206925" y="4550407"/>
                </a:lnTo>
                <a:cubicBezTo>
                  <a:pt x="92643" y="4550407"/>
                  <a:pt x="0" y="4457714"/>
                  <a:pt x="0" y="4343372"/>
                </a:cubicBezTo>
                <a:close/>
              </a:path>
            </a:pathLst>
          </a:custGeom>
          <a:solidFill>
            <a:schemeClr val="bg1"/>
          </a:solidFill>
          <a:ln w="12700" cap="flat">
            <a:solidFill>
              <a:srgbClr val="EEEBF2"/>
            </a:solidFill>
            <a:prstDash val="solid"/>
            <a:miter/>
          </a:ln>
          <a:effectLst>
            <a:outerShdw blurRad="165100" dist="165100" dir="5400000" algn="ctr" rotWithShape="0">
              <a:srgbClr val="000000">
                <a:alpha val="14720"/>
              </a:srgbClr>
            </a:outerShdw>
          </a:effectLst>
        </p:spPr>
        <p:txBody>
          <a:bodyPr rtlCol="0" anchor="ctr"/>
          <a:lstStyle/>
          <a:p>
            <a:endParaRPr lang="en-IS"/>
          </a:p>
        </p:txBody>
      </p:sp>
      <p:sp>
        <p:nvSpPr>
          <p:cNvPr id="27" name="Text Placeholder 8">
            <a:extLst>
              <a:ext uri="{FF2B5EF4-FFF2-40B4-BE49-F238E27FC236}">
                <a16:creationId xmlns:a16="http://schemas.microsoft.com/office/drawing/2014/main" id="{A83F39A0-32C9-BA62-1FE4-8D3886A53051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565732" y="1201826"/>
            <a:ext cx="4111419" cy="4675012"/>
          </a:xfrm>
          <a:prstGeom prst="rect">
            <a:avLst/>
          </a:prstGeom>
        </p:spPr>
        <p:txBody>
          <a:bodyPr/>
          <a:lstStyle>
            <a:lvl1pPr>
              <a:defRPr sz="2000" b="0" i="0">
                <a:solidFill>
                  <a:srgbClr val="351C5C"/>
                </a:solidFill>
                <a:latin typeface="Aptos Light" panose="020B0004020202020204" pitchFamily="34" charset="0"/>
                <a:cs typeface="Segoe UI" panose="020B0502040204020203" pitchFamily="34" charset="0"/>
              </a:defRPr>
            </a:lvl1pPr>
            <a:lvl2pPr>
              <a:defRPr>
                <a:solidFill>
                  <a:srgbClr val="323133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2pPr>
            <a:lvl3pPr>
              <a:defRPr>
                <a:solidFill>
                  <a:srgbClr val="323133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3pPr>
            <a:lvl4pPr>
              <a:defRPr>
                <a:solidFill>
                  <a:srgbClr val="323133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4pPr>
            <a:lvl5pPr>
              <a:defRPr>
                <a:solidFill>
                  <a:srgbClr val="323133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5pPr>
          </a:lstStyle>
          <a:p>
            <a:pPr lvl="0"/>
            <a:r>
              <a:rPr lang="en-GB"/>
              <a:t>Click to edit text</a:t>
            </a:r>
          </a:p>
        </p:txBody>
      </p:sp>
      <p:sp>
        <p:nvSpPr>
          <p:cNvPr id="28" name="Title Placeholder 12">
            <a:extLst>
              <a:ext uri="{FF2B5EF4-FFF2-40B4-BE49-F238E27FC236}">
                <a16:creationId xmlns:a16="http://schemas.microsoft.com/office/drawing/2014/main" id="{EA64A310-8E4A-0B0F-5EEE-90ED080B24E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40291" y="212186"/>
            <a:ext cx="11511073" cy="588637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Autofit/>
          </a:bodyPr>
          <a:lstStyle>
            <a:lvl1pPr>
              <a:defRPr sz="4000" b="1" i="0">
                <a:solidFill>
                  <a:srgbClr val="361D5C"/>
                </a:solidFill>
                <a:latin typeface="Aptos ExtraBold" panose="020B0004020202020204" pitchFamily="34" charset="0"/>
                <a:cs typeface="Segoe UI" panose="020B0502040204020203" pitchFamily="34" charset="0"/>
              </a:defRPr>
            </a:lvl1pPr>
          </a:lstStyle>
          <a:p>
            <a:r>
              <a:rPr lang="en-GB"/>
              <a:t>Insert slide title</a:t>
            </a:r>
            <a:endParaRPr lang="en-IS"/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88412FD2-AF23-CE96-143A-6F461EE44507}"/>
              </a:ext>
            </a:extLst>
          </p:cNvPr>
          <p:cNvGrpSpPr/>
          <p:nvPr userDrawn="1"/>
        </p:nvGrpSpPr>
        <p:grpSpPr>
          <a:xfrm>
            <a:off x="1080781" y="6253789"/>
            <a:ext cx="1231126" cy="378552"/>
            <a:chOff x="10610584" y="331617"/>
            <a:chExt cx="1231126" cy="378552"/>
          </a:xfrm>
        </p:grpSpPr>
        <p:grpSp>
          <p:nvGrpSpPr>
            <p:cNvPr id="7" name="Graphic 1">
              <a:extLst>
                <a:ext uri="{FF2B5EF4-FFF2-40B4-BE49-F238E27FC236}">
                  <a16:creationId xmlns:a16="http://schemas.microsoft.com/office/drawing/2014/main" id="{E9E41508-11FA-C194-4674-C402BBB85E6C}"/>
                </a:ext>
              </a:extLst>
            </p:cNvPr>
            <p:cNvGrpSpPr/>
            <p:nvPr/>
          </p:nvGrpSpPr>
          <p:grpSpPr>
            <a:xfrm>
              <a:off x="10610584" y="331617"/>
              <a:ext cx="1231126" cy="292096"/>
              <a:chOff x="10610584" y="331617"/>
              <a:chExt cx="1231126" cy="292096"/>
            </a:xfrm>
            <a:solidFill>
              <a:schemeClr val="bg1"/>
            </a:solidFill>
          </p:grpSpPr>
          <p:grpSp>
            <p:nvGrpSpPr>
              <p:cNvPr id="30" name="Graphic 1">
                <a:extLst>
                  <a:ext uri="{FF2B5EF4-FFF2-40B4-BE49-F238E27FC236}">
                    <a16:creationId xmlns:a16="http://schemas.microsoft.com/office/drawing/2014/main" id="{6992B49A-05A1-2648-42C6-5FEB3215CE0A}"/>
                  </a:ext>
                </a:extLst>
              </p:cNvPr>
              <p:cNvGrpSpPr/>
              <p:nvPr/>
            </p:nvGrpSpPr>
            <p:grpSpPr>
              <a:xfrm>
                <a:off x="10977232" y="373442"/>
                <a:ext cx="864478" cy="163814"/>
                <a:chOff x="10977232" y="373442"/>
                <a:chExt cx="864478" cy="163814"/>
              </a:xfrm>
              <a:grpFill/>
            </p:grpSpPr>
            <p:sp>
              <p:nvSpPr>
                <p:cNvPr id="35" name="Freeform 34">
                  <a:extLst>
                    <a:ext uri="{FF2B5EF4-FFF2-40B4-BE49-F238E27FC236}">
                      <a16:creationId xmlns:a16="http://schemas.microsoft.com/office/drawing/2014/main" id="{152E8F99-6D98-AAD9-B712-C9739A2D6BED}"/>
                    </a:ext>
                  </a:extLst>
                </p:cNvPr>
                <p:cNvSpPr/>
                <p:nvPr/>
              </p:nvSpPr>
              <p:spPr>
                <a:xfrm>
                  <a:off x="10977232" y="380752"/>
                  <a:ext cx="95570" cy="153913"/>
                </a:xfrm>
                <a:custGeom>
                  <a:avLst/>
                  <a:gdLst>
                    <a:gd name="connsiteX0" fmla="*/ 0 w 95570"/>
                    <a:gd name="connsiteY0" fmla="*/ 0 h 153913"/>
                    <a:gd name="connsiteX1" fmla="*/ 37797 w 95570"/>
                    <a:gd name="connsiteY1" fmla="*/ 0 h 153913"/>
                    <a:gd name="connsiteX2" fmla="*/ 37797 w 95570"/>
                    <a:gd name="connsiteY2" fmla="*/ 120324 h 153913"/>
                    <a:gd name="connsiteX3" fmla="*/ 95571 w 95570"/>
                    <a:gd name="connsiteY3" fmla="*/ 120324 h 153913"/>
                    <a:gd name="connsiteX4" fmla="*/ 95571 w 95570"/>
                    <a:gd name="connsiteY4" fmla="*/ 153913 h 153913"/>
                    <a:gd name="connsiteX5" fmla="*/ 0 w 95570"/>
                    <a:gd name="connsiteY5" fmla="*/ 153913 h 153913"/>
                    <a:gd name="connsiteX6" fmla="*/ 0 w 95570"/>
                    <a:gd name="connsiteY6" fmla="*/ 0 h 15391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95570" h="153913">
                      <a:moveTo>
                        <a:pt x="0" y="0"/>
                      </a:moveTo>
                      <a:lnTo>
                        <a:pt x="37797" y="0"/>
                      </a:lnTo>
                      <a:lnTo>
                        <a:pt x="37797" y="120324"/>
                      </a:lnTo>
                      <a:lnTo>
                        <a:pt x="95571" y="120324"/>
                      </a:lnTo>
                      <a:lnTo>
                        <a:pt x="95571" y="153913"/>
                      </a:lnTo>
                      <a:lnTo>
                        <a:pt x="0" y="153913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307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IS">
                    <a:solidFill>
                      <a:schemeClr val="bg1"/>
                    </a:solidFill>
                  </a:endParaRPr>
                </a:p>
              </p:txBody>
            </p:sp>
            <p:sp>
              <p:nvSpPr>
                <p:cNvPr id="36" name="Freeform 35">
                  <a:extLst>
                    <a:ext uri="{FF2B5EF4-FFF2-40B4-BE49-F238E27FC236}">
                      <a16:creationId xmlns:a16="http://schemas.microsoft.com/office/drawing/2014/main" id="{856D1EFF-BDB3-0BFD-FA83-5E40F4D20516}"/>
                    </a:ext>
                  </a:extLst>
                </p:cNvPr>
                <p:cNvSpPr/>
                <p:nvPr/>
              </p:nvSpPr>
              <p:spPr>
                <a:xfrm>
                  <a:off x="11084623" y="378346"/>
                  <a:ext cx="107174" cy="158848"/>
                </a:xfrm>
                <a:custGeom>
                  <a:avLst/>
                  <a:gdLst>
                    <a:gd name="connsiteX0" fmla="*/ 97941 w 107174"/>
                    <a:gd name="connsiteY0" fmla="*/ 10364 h 158848"/>
                    <a:gd name="connsiteX1" fmla="*/ 97941 w 107174"/>
                    <a:gd name="connsiteY1" fmla="*/ 46513 h 158848"/>
                    <a:gd name="connsiteX2" fmla="*/ 58204 w 107174"/>
                    <a:gd name="connsiteY2" fmla="*/ 33590 h 158848"/>
                    <a:gd name="connsiteX3" fmla="*/ 38013 w 107174"/>
                    <a:gd name="connsiteY3" fmla="*/ 45434 h 158848"/>
                    <a:gd name="connsiteX4" fmla="*/ 60144 w 107174"/>
                    <a:gd name="connsiteY4" fmla="*/ 61781 h 158848"/>
                    <a:gd name="connsiteX5" fmla="*/ 107175 w 107174"/>
                    <a:gd name="connsiteY5" fmla="*/ 109991 h 158848"/>
                    <a:gd name="connsiteX6" fmla="*/ 48109 w 107174"/>
                    <a:gd name="connsiteY6" fmla="*/ 158849 h 158848"/>
                    <a:gd name="connsiteX7" fmla="*/ 646 w 107174"/>
                    <a:gd name="connsiteY7" fmla="*/ 145709 h 158848"/>
                    <a:gd name="connsiteX8" fmla="*/ 646 w 107174"/>
                    <a:gd name="connsiteY8" fmla="*/ 107184 h 158848"/>
                    <a:gd name="connsiteX9" fmla="*/ 45308 w 107174"/>
                    <a:gd name="connsiteY9" fmla="*/ 125043 h 158848"/>
                    <a:gd name="connsiteX10" fmla="*/ 67438 w 107174"/>
                    <a:gd name="connsiteY10" fmla="*/ 111040 h 158848"/>
                    <a:gd name="connsiteX11" fmla="*/ 41676 w 107174"/>
                    <a:gd name="connsiteY11" fmla="*/ 91885 h 158848"/>
                    <a:gd name="connsiteX12" fmla="*/ 0 w 107174"/>
                    <a:gd name="connsiteY12" fmla="*/ 46698 h 158848"/>
                    <a:gd name="connsiteX13" fmla="*/ 56912 w 107174"/>
                    <a:gd name="connsiteY13" fmla="*/ 0 h 158848"/>
                    <a:gd name="connsiteX14" fmla="*/ 97941 w 107174"/>
                    <a:gd name="connsiteY14" fmla="*/ 10333 h 158848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</a:cxnLst>
                  <a:rect l="l" t="t" r="r" b="b"/>
                  <a:pathLst>
                    <a:path w="107174" h="158848">
                      <a:moveTo>
                        <a:pt x="97941" y="10364"/>
                      </a:moveTo>
                      <a:lnTo>
                        <a:pt x="97941" y="46513"/>
                      </a:lnTo>
                      <a:cubicBezTo>
                        <a:pt x="87845" y="38771"/>
                        <a:pt x="72394" y="33590"/>
                        <a:pt x="58204" y="33590"/>
                      </a:cubicBezTo>
                      <a:cubicBezTo>
                        <a:pt x="45739" y="33590"/>
                        <a:pt x="38013" y="37692"/>
                        <a:pt x="38013" y="45434"/>
                      </a:cubicBezTo>
                      <a:cubicBezTo>
                        <a:pt x="38013" y="53176"/>
                        <a:pt x="45523" y="56414"/>
                        <a:pt x="60144" y="61781"/>
                      </a:cubicBezTo>
                      <a:cubicBezTo>
                        <a:pt x="81412" y="69955"/>
                        <a:pt x="107175" y="79424"/>
                        <a:pt x="107175" y="109991"/>
                      </a:cubicBezTo>
                      <a:cubicBezTo>
                        <a:pt x="107175" y="138615"/>
                        <a:pt x="85260" y="158849"/>
                        <a:pt x="48109" y="158849"/>
                      </a:cubicBezTo>
                      <a:cubicBezTo>
                        <a:pt x="29210" y="158849"/>
                        <a:pt x="11604" y="153266"/>
                        <a:pt x="646" y="145709"/>
                      </a:cubicBezTo>
                      <a:lnTo>
                        <a:pt x="646" y="107184"/>
                      </a:lnTo>
                      <a:cubicBezTo>
                        <a:pt x="11819" y="117301"/>
                        <a:pt x="28348" y="125043"/>
                        <a:pt x="45308" y="125043"/>
                      </a:cubicBezTo>
                      <a:cubicBezTo>
                        <a:pt x="59282" y="125043"/>
                        <a:pt x="67438" y="119460"/>
                        <a:pt x="67438" y="111040"/>
                      </a:cubicBezTo>
                      <a:cubicBezTo>
                        <a:pt x="67438" y="101786"/>
                        <a:pt x="56912" y="97900"/>
                        <a:pt x="41676" y="91885"/>
                      </a:cubicBezTo>
                      <a:cubicBezTo>
                        <a:pt x="24070" y="85223"/>
                        <a:pt x="0" y="74890"/>
                        <a:pt x="0" y="46698"/>
                      </a:cubicBezTo>
                      <a:cubicBezTo>
                        <a:pt x="0" y="20018"/>
                        <a:pt x="21053" y="0"/>
                        <a:pt x="56912" y="0"/>
                      </a:cubicBezTo>
                      <a:cubicBezTo>
                        <a:pt x="72579" y="0"/>
                        <a:pt x="87199" y="3886"/>
                        <a:pt x="97941" y="10333"/>
                      </a:cubicBezTo>
                      <a:close/>
                    </a:path>
                  </a:pathLst>
                </a:custGeom>
                <a:grpFill/>
                <a:ln w="307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IS">
                    <a:solidFill>
                      <a:schemeClr val="bg1"/>
                    </a:solidFill>
                  </a:endParaRPr>
                </a:p>
              </p:txBody>
            </p:sp>
            <p:sp>
              <p:nvSpPr>
                <p:cNvPr id="37" name="Freeform 36">
                  <a:extLst>
                    <a:ext uri="{FF2B5EF4-FFF2-40B4-BE49-F238E27FC236}">
                      <a16:creationId xmlns:a16="http://schemas.microsoft.com/office/drawing/2014/main" id="{2683DB5C-55ED-2501-72B4-D28B2E936740}"/>
                    </a:ext>
                  </a:extLst>
                </p:cNvPr>
                <p:cNvSpPr/>
                <p:nvPr/>
              </p:nvSpPr>
              <p:spPr>
                <a:xfrm>
                  <a:off x="11263914" y="380752"/>
                  <a:ext cx="127181" cy="153913"/>
                </a:xfrm>
                <a:custGeom>
                  <a:avLst/>
                  <a:gdLst>
                    <a:gd name="connsiteX0" fmla="*/ 62 w 127181"/>
                    <a:gd name="connsiteY0" fmla="*/ 0 h 153913"/>
                    <a:gd name="connsiteX1" fmla="*/ 63622 w 127181"/>
                    <a:gd name="connsiteY1" fmla="*/ 0 h 153913"/>
                    <a:gd name="connsiteX2" fmla="*/ 117948 w 127181"/>
                    <a:gd name="connsiteY2" fmla="*/ 50585 h 153913"/>
                    <a:gd name="connsiteX3" fmla="*/ 87445 w 127181"/>
                    <a:gd name="connsiteY3" fmla="*/ 93428 h 153913"/>
                    <a:gd name="connsiteX4" fmla="*/ 127182 w 127181"/>
                    <a:gd name="connsiteY4" fmla="*/ 153913 h 153913"/>
                    <a:gd name="connsiteX5" fmla="*/ 84860 w 127181"/>
                    <a:gd name="connsiteY5" fmla="*/ 153913 h 153913"/>
                    <a:gd name="connsiteX6" fmla="*/ 51771 w 127181"/>
                    <a:gd name="connsiteY6" fmla="*/ 100954 h 153913"/>
                    <a:gd name="connsiteX7" fmla="*/ 37797 w 127181"/>
                    <a:gd name="connsiteY7" fmla="*/ 100954 h 153913"/>
                    <a:gd name="connsiteX8" fmla="*/ 37797 w 127181"/>
                    <a:gd name="connsiteY8" fmla="*/ 153913 h 153913"/>
                    <a:gd name="connsiteX9" fmla="*/ 0 w 127181"/>
                    <a:gd name="connsiteY9" fmla="*/ 153913 h 153913"/>
                    <a:gd name="connsiteX10" fmla="*/ 0 w 127181"/>
                    <a:gd name="connsiteY10" fmla="*/ 0 h 153913"/>
                    <a:gd name="connsiteX11" fmla="*/ 59559 w 127181"/>
                    <a:gd name="connsiteY11" fmla="*/ 69739 h 153913"/>
                    <a:gd name="connsiteX12" fmla="*/ 79104 w 127181"/>
                    <a:gd name="connsiteY12" fmla="*/ 50801 h 153913"/>
                    <a:gd name="connsiteX13" fmla="*/ 59559 w 127181"/>
                    <a:gd name="connsiteY13" fmla="*/ 32078 h 153913"/>
                    <a:gd name="connsiteX14" fmla="*/ 37859 w 127181"/>
                    <a:gd name="connsiteY14" fmla="*/ 32078 h 153913"/>
                    <a:gd name="connsiteX15" fmla="*/ 37859 w 127181"/>
                    <a:gd name="connsiteY15" fmla="*/ 69739 h 153913"/>
                    <a:gd name="connsiteX16" fmla="*/ 59559 w 127181"/>
                    <a:gd name="connsiteY16" fmla="*/ 69739 h 15391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</a:cxnLst>
                  <a:rect l="l" t="t" r="r" b="b"/>
                  <a:pathLst>
                    <a:path w="127181" h="153913">
                      <a:moveTo>
                        <a:pt x="62" y="0"/>
                      </a:moveTo>
                      <a:lnTo>
                        <a:pt x="63622" y="0"/>
                      </a:lnTo>
                      <a:cubicBezTo>
                        <a:pt x="96279" y="0"/>
                        <a:pt x="117948" y="21313"/>
                        <a:pt x="117948" y="50585"/>
                      </a:cubicBezTo>
                      <a:cubicBezTo>
                        <a:pt x="117948" y="69307"/>
                        <a:pt x="105913" y="86519"/>
                        <a:pt x="87445" y="93428"/>
                      </a:cubicBezTo>
                      <a:lnTo>
                        <a:pt x="127182" y="153913"/>
                      </a:lnTo>
                      <a:lnTo>
                        <a:pt x="84860" y="153913"/>
                      </a:lnTo>
                      <a:lnTo>
                        <a:pt x="51771" y="100954"/>
                      </a:lnTo>
                      <a:lnTo>
                        <a:pt x="37797" y="100954"/>
                      </a:lnTo>
                      <a:lnTo>
                        <a:pt x="37797" y="153913"/>
                      </a:lnTo>
                      <a:lnTo>
                        <a:pt x="0" y="153913"/>
                      </a:lnTo>
                      <a:lnTo>
                        <a:pt x="0" y="0"/>
                      </a:lnTo>
                      <a:close/>
                      <a:moveTo>
                        <a:pt x="59559" y="69739"/>
                      </a:moveTo>
                      <a:cubicBezTo>
                        <a:pt x="71378" y="69739"/>
                        <a:pt x="79104" y="61565"/>
                        <a:pt x="79104" y="50801"/>
                      </a:cubicBezTo>
                      <a:cubicBezTo>
                        <a:pt x="79104" y="40036"/>
                        <a:pt x="71378" y="32078"/>
                        <a:pt x="59559" y="32078"/>
                      </a:cubicBezTo>
                      <a:lnTo>
                        <a:pt x="37859" y="32078"/>
                      </a:lnTo>
                      <a:lnTo>
                        <a:pt x="37859" y="69739"/>
                      </a:lnTo>
                      <a:lnTo>
                        <a:pt x="59559" y="69739"/>
                      </a:lnTo>
                      <a:close/>
                    </a:path>
                  </a:pathLst>
                </a:custGeom>
                <a:grpFill/>
                <a:ln w="307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IS">
                    <a:solidFill>
                      <a:schemeClr val="bg1"/>
                    </a:solidFill>
                  </a:endParaRPr>
                </a:p>
              </p:txBody>
            </p:sp>
            <p:sp>
              <p:nvSpPr>
                <p:cNvPr id="38" name="Freeform 37">
                  <a:extLst>
                    <a:ext uri="{FF2B5EF4-FFF2-40B4-BE49-F238E27FC236}">
                      <a16:creationId xmlns:a16="http://schemas.microsoft.com/office/drawing/2014/main" id="{691D7742-EF34-E4D6-53B9-CF1DADFC6534}"/>
                    </a:ext>
                  </a:extLst>
                </p:cNvPr>
                <p:cNvSpPr/>
                <p:nvPr/>
              </p:nvSpPr>
              <p:spPr>
                <a:xfrm>
                  <a:off x="11392235" y="421467"/>
                  <a:ext cx="109114" cy="115789"/>
                </a:xfrm>
                <a:custGeom>
                  <a:avLst/>
                  <a:gdLst>
                    <a:gd name="connsiteX0" fmla="*/ 109083 w 109114"/>
                    <a:gd name="connsiteY0" fmla="*/ 53145 h 115789"/>
                    <a:gd name="connsiteX1" fmla="*/ 108006 w 109114"/>
                    <a:gd name="connsiteY1" fmla="*/ 65853 h 115789"/>
                    <a:gd name="connsiteX2" fmla="*/ 38198 w 109114"/>
                    <a:gd name="connsiteY2" fmla="*/ 65853 h 115789"/>
                    <a:gd name="connsiteX3" fmla="*/ 67839 w 109114"/>
                    <a:gd name="connsiteY3" fmla="*/ 84791 h 115789"/>
                    <a:gd name="connsiteX4" fmla="*/ 101142 w 109114"/>
                    <a:gd name="connsiteY4" fmla="*/ 75754 h 115789"/>
                    <a:gd name="connsiteX5" fmla="*/ 101142 w 109114"/>
                    <a:gd name="connsiteY5" fmla="*/ 108480 h 115789"/>
                    <a:gd name="connsiteX6" fmla="*/ 63129 w 109114"/>
                    <a:gd name="connsiteY6" fmla="*/ 115790 h 115789"/>
                    <a:gd name="connsiteX7" fmla="*/ 0 w 109114"/>
                    <a:gd name="connsiteY7" fmla="*/ 57895 h 115789"/>
                    <a:gd name="connsiteX8" fmla="*/ 56481 w 109114"/>
                    <a:gd name="connsiteY8" fmla="*/ 0 h 115789"/>
                    <a:gd name="connsiteX9" fmla="*/ 109114 w 109114"/>
                    <a:gd name="connsiteY9" fmla="*/ 53176 h 115789"/>
                    <a:gd name="connsiteX10" fmla="*/ 37767 w 109114"/>
                    <a:gd name="connsiteY10" fmla="*/ 45835 h 115789"/>
                    <a:gd name="connsiteX11" fmla="*/ 74487 w 109114"/>
                    <a:gd name="connsiteY11" fmla="*/ 45835 h 115789"/>
                    <a:gd name="connsiteX12" fmla="*/ 56235 w 109114"/>
                    <a:gd name="connsiteY12" fmla="*/ 29703 h 115789"/>
                    <a:gd name="connsiteX13" fmla="*/ 37767 w 109114"/>
                    <a:gd name="connsiteY13" fmla="*/ 45835 h 115789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</a:cxnLst>
                  <a:rect l="l" t="t" r="r" b="b"/>
                  <a:pathLst>
                    <a:path w="109114" h="115789">
                      <a:moveTo>
                        <a:pt x="109083" y="53145"/>
                      </a:moveTo>
                      <a:cubicBezTo>
                        <a:pt x="109083" y="57247"/>
                        <a:pt x="108652" y="63046"/>
                        <a:pt x="108006" y="65853"/>
                      </a:cubicBezTo>
                      <a:lnTo>
                        <a:pt x="38198" y="65853"/>
                      </a:lnTo>
                      <a:cubicBezTo>
                        <a:pt x="40352" y="79640"/>
                        <a:pt x="53434" y="84791"/>
                        <a:pt x="67839" y="84791"/>
                      </a:cubicBezTo>
                      <a:cubicBezTo>
                        <a:pt x="81166" y="84791"/>
                        <a:pt x="94894" y="80257"/>
                        <a:pt x="101142" y="75754"/>
                      </a:cubicBezTo>
                      <a:lnTo>
                        <a:pt x="101142" y="108480"/>
                      </a:lnTo>
                      <a:cubicBezTo>
                        <a:pt x="91693" y="113415"/>
                        <a:pt x="76857" y="115790"/>
                        <a:pt x="63129" y="115790"/>
                      </a:cubicBezTo>
                      <a:cubicBezTo>
                        <a:pt x="27055" y="115790"/>
                        <a:pt x="0" y="95556"/>
                        <a:pt x="0" y="57895"/>
                      </a:cubicBezTo>
                      <a:cubicBezTo>
                        <a:pt x="0" y="25169"/>
                        <a:pt x="23854" y="0"/>
                        <a:pt x="56481" y="0"/>
                      </a:cubicBezTo>
                      <a:cubicBezTo>
                        <a:pt x="89107" y="0"/>
                        <a:pt x="109114" y="24305"/>
                        <a:pt x="109114" y="53176"/>
                      </a:cubicBezTo>
                      <a:close/>
                      <a:moveTo>
                        <a:pt x="37767" y="45835"/>
                      </a:moveTo>
                      <a:lnTo>
                        <a:pt x="74487" y="45835"/>
                      </a:lnTo>
                      <a:cubicBezTo>
                        <a:pt x="73410" y="36366"/>
                        <a:pt x="66977" y="29703"/>
                        <a:pt x="56235" y="29703"/>
                      </a:cubicBezTo>
                      <a:cubicBezTo>
                        <a:pt x="45492" y="29703"/>
                        <a:pt x="39275" y="36366"/>
                        <a:pt x="37767" y="45835"/>
                      </a:cubicBezTo>
                      <a:close/>
                    </a:path>
                  </a:pathLst>
                </a:custGeom>
                <a:grpFill/>
                <a:ln w="307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IS">
                    <a:solidFill>
                      <a:schemeClr val="bg1"/>
                    </a:solidFill>
                  </a:endParaRPr>
                </a:p>
              </p:txBody>
            </p:sp>
            <p:sp>
              <p:nvSpPr>
                <p:cNvPr id="39" name="Freeform 38">
                  <a:extLst>
                    <a:ext uri="{FF2B5EF4-FFF2-40B4-BE49-F238E27FC236}">
                      <a16:creationId xmlns:a16="http://schemas.microsoft.com/office/drawing/2014/main" id="{BC46B98D-D916-3C54-63AF-D2B4C2A503D0}"/>
                    </a:ext>
                  </a:extLst>
                </p:cNvPr>
                <p:cNvSpPr/>
                <p:nvPr/>
              </p:nvSpPr>
              <p:spPr>
                <a:xfrm>
                  <a:off x="11511383" y="391948"/>
                  <a:ext cx="78211" cy="145277"/>
                </a:xfrm>
                <a:custGeom>
                  <a:avLst/>
                  <a:gdLst>
                    <a:gd name="connsiteX0" fmla="*/ 78211 w 78211"/>
                    <a:gd name="connsiteY0" fmla="*/ 140342 h 145277"/>
                    <a:gd name="connsiteX1" fmla="*/ 53926 w 78211"/>
                    <a:gd name="connsiteY1" fmla="*/ 145277 h 145277"/>
                    <a:gd name="connsiteX2" fmla="*/ 13974 w 78211"/>
                    <a:gd name="connsiteY2" fmla="*/ 105025 h 145277"/>
                    <a:gd name="connsiteX3" fmla="*/ 13974 w 78211"/>
                    <a:gd name="connsiteY3" fmla="*/ 60918 h 145277"/>
                    <a:gd name="connsiteX4" fmla="*/ 0 w 78211"/>
                    <a:gd name="connsiteY4" fmla="*/ 60918 h 145277"/>
                    <a:gd name="connsiteX5" fmla="*/ 0 w 78211"/>
                    <a:gd name="connsiteY5" fmla="*/ 32078 h 145277"/>
                    <a:gd name="connsiteX6" fmla="*/ 15020 w 78211"/>
                    <a:gd name="connsiteY6" fmla="*/ 32078 h 145277"/>
                    <a:gd name="connsiteX7" fmla="*/ 15020 w 78211"/>
                    <a:gd name="connsiteY7" fmla="*/ 7958 h 145277"/>
                    <a:gd name="connsiteX8" fmla="*/ 51310 w 78211"/>
                    <a:gd name="connsiteY8" fmla="*/ 0 h 145277"/>
                    <a:gd name="connsiteX9" fmla="*/ 51310 w 78211"/>
                    <a:gd name="connsiteY9" fmla="*/ 32078 h 145277"/>
                    <a:gd name="connsiteX10" fmla="*/ 75564 w 78211"/>
                    <a:gd name="connsiteY10" fmla="*/ 32078 h 145277"/>
                    <a:gd name="connsiteX11" fmla="*/ 75564 w 78211"/>
                    <a:gd name="connsiteY11" fmla="*/ 60918 h 145277"/>
                    <a:gd name="connsiteX12" fmla="*/ 51310 w 78211"/>
                    <a:gd name="connsiteY12" fmla="*/ 60918 h 145277"/>
                    <a:gd name="connsiteX13" fmla="*/ 51310 w 78211"/>
                    <a:gd name="connsiteY13" fmla="*/ 99010 h 145277"/>
                    <a:gd name="connsiteX14" fmla="*/ 65499 w 78211"/>
                    <a:gd name="connsiteY14" fmla="*/ 112582 h 145277"/>
                    <a:gd name="connsiteX15" fmla="*/ 78180 w 78211"/>
                    <a:gd name="connsiteY15" fmla="*/ 108912 h 145277"/>
                    <a:gd name="connsiteX16" fmla="*/ 78180 w 78211"/>
                    <a:gd name="connsiteY16" fmla="*/ 140342 h 14527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</a:cxnLst>
                  <a:rect l="l" t="t" r="r" b="b"/>
                  <a:pathLst>
                    <a:path w="78211" h="145277">
                      <a:moveTo>
                        <a:pt x="78211" y="140342"/>
                      </a:moveTo>
                      <a:cubicBezTo>
                        <a:pt x="73256" y="142933"/>
                        <a:pt x="64884" y="145277"/>
                        <a:pt x="53926" y="145277"/>
                      </a:cubicBezTo>
                      <a:cubicBezTo>
                        <a:pt x="29641" y="145277"/>
                        <a:pt x="13974" y="130842"/>
                        <a:pt x="13974" y="105025"/>
                      </a:cubicBezTo>
                      <a:lnTo>
                        <a:pt x="13974" y="60918"/>
                      </a:lnTo>
                      <a:lnTo>
                        <a:pt x="0" y="60918"/>
                      </a:lnTo>
                      <a:lnTo>
                        <a:pt x="0" y="32078"/>
                      </a:lnTo>
                      <a:lnTo>
                        <a:pt x="15020" y="32078"/>
                      </a:lnTo>
                      <a:lnTo>
                        <a:pt x="15020" y="7958"/>
                      </a:lnTo>
                      <a:lnTo>
                        <a:pt x="51310" y="0"/>
                      </a:lnTo>
                      <a:lnTo>
                        <a:pt x="51310" y="32078"/>
                      </a:lnTo>
                      <a:lnTo>
                        <a:pt x="75564" y="32078"/>
                      </a:lnTo>
                      <a:lnTo>
                        <a:pt x="75564" y="60918"/>
                      </a:lnTo>
                      <a:lnTo>
                        <a:pt x="51310" y="60918"/>
                      </a:lnTo>
                      <a:lnTo>
                        <a:pt x="51310" y="99010"/>
                      </a:lnTo>
                      <a:cubicBezTo>
                        <a:pt x="51310" y="108696"/>
                        <a:pt x="57312" y="112582"/>
                        <a:pt x="65499" y="112582"/>
                      </a:cubicBezTo>
                      <a:cubicBezTo>
                        <a:pt x="69593" y="112582"/>
                        <a:pt x="74518" y="111287"/>
                        <a:pt x="78180" y="108912"/>
                      </a:cubicBezTo>
                      <a:lnTo>
                        <a:pt x="78180" y="140342"/>
                      </a:lnTo>
                      <a:close/>
                    </a:path>
                  </a:pathLst>
                </a:custGeom>
                <a:grpFill/>
                <a:ln w="307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IS">
                    <a:solidFill>
                      <a:schemeClr val="bg1"/>
                    </a:solidFill>
                  </a:endParaRPr>
                </a:p>
              </p:txBody>
            </p:sp>
            <p:sp>
              <p:nvSpPr>
                <p:cNvPr id="40" name="Freeform 39">
                  <a:extLst>
                    <a:ext uri="{FF2B5EF4-FFF2-40B4-BE49-F238E27FC236}">
                      <a16:creationId xmlns:a16="http://schemas.microsoft.com/office/drawing/2014/main" id="{D276FF8F-168B-6C04-ACFD-24D6B1353A4B}"/>
                    </a:ext>
                  </a:extLst>
                </p:cNvPr>
                <p:cNvSpPr/>
                <p:nvPr/>
              </p:nvSpPr>
              <p:spPr>
                <a:xfrm>
                  <a:off x="11601014" y="421374"/>
                  <a:ext cx="100711" cy="115820"/>
                </a:xfrm>
                <a:custGeom>
                  <a:avLst/>
                  <a:gdLst>
                    <a:gd name="connsiteX0" fmla="*/ 48078 w 100711"/>
                    <a:gd name="connsiteY0" fmla="*/ 62 h 115820"/>
                    <a:gd name="connsiteX1" fmla="*/ 100711 w 100711"/>
                    <a:gd name="connsiteY1" fmla="*/ 45249 h 115820"/>
                    <a:gd name="connsiteX2" fmla="*/ 100711 w 100711"/>
                    <a:gd name="connsiteY2" fmla="*/ 113261 h 115820"/>
                    <a:gd name="connsiteX3" fmla="*/ 65930 w 100711"/>
                    <a:gd name="connsiteY3" fmla="*/ 113261 h 115820"/>
                    <a:gd name="connsiteX4" fmla="*/ 65930 w 100711"/>
                    <a:gd name="connsiteY4" fmla="*/ 100121 h 115820"/>
                    <a:gd name="connsiteX5" fmla="*/ 35858 w 100711"/>
                    <a:gd name="connsiteY5" fmla="*/ 115821 h 115820"/>
                    <a:gd name="connsiteX6" fmla="*/ 0 w 100711"/>
                    <a:gd name="connsiteY6" fmla="*/ 84822 h 115820"/>
                    <a:gd name="connsiteX7" fmla="*/ 38013 w 100711"/>
                    <a:gd name="connsiteY7" fmla="*/ 50400 h 115820"/>
                    <a:gd name="connsiteX8" fmla="*/ 64637 w 100711"/>
                    <a:gd name="connsiteY8" fmla="*/ 46729 h 115820"/>
                    <a:gd name="connsiteX9" fmla="*/ 64637 w 100711"/>
                    <a:gd name="connsiteY9" fmla="*/ 45002 h 115820"/>
                    <a:gd name="connsiteX10" fmla="*/ 44877 w 100711"/>
                    <a:gd name="connsiteY10" fmla="*/ 31862 h 115820"/>
                    <a:gd name="connsiteX11" fmla="*/ 8157 w 100711"/>
                    <a:gd name="connsiteY11" fmla="*/ 43491 h 115820"/>
                    <a:gd name="connsiteX12" fmla="*/ 8157 w 100711"/>
                    <a:gd name="connsiteY12" fmla="*/ 9901 h 115820"/>
                    <a:gd name="connsiteX13" fmla="*/ 48109 w 100711"/>
                    <a:gd name="connsiteY13" fmla="*/ 0 h 115820"/>
                    <a:gd name="connsiteX14" fmla="*/ 64822 w 100711"/>
                    <a:gd name="connsiteY14" fmla="*/ 69369 h 115820"/>
                    <a:gd name="connsiteX15" fmla="*/ 64822 w 100711"/>
                    <a:gd name="connsiteY15" fmla="*/ 67210 h 115820"/>
                    <a:gd name="connsiteX16" fmla="*/ 47432 w 100711"/>
                    <a:gd name="connsiteY16" fmla="*/ 69585 h 115820"/>
                    <a:gd name="connsiteX17" fmla="*/ 34535 w 100711"/>
                    <a:gd name="connsiteY17" fmla="*/ 79918 h 115820"/>
                    <a:gd name="connsiteX18" fmla="*/ 45708 w 100711"/>
                    <a:gd name="connsiteY18" fmla="*/ 88955 h 115820"/>
                    <a:gd name="connsiteX19" fmla="*/ 64822 w 100711"/>
                    <a:gd name="connsiteY19" fmla="*/ 69369 h 11582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</a:cxnLst>
                  <a:rect l="l" t="t" r="r" b="b"/>
                  <a:pathLst>
                    <a:path w="100711" h="115820">
                      <a:moveTo>
                        <a:pt x="48078" y="62"/>
                      </a:moveTo>
                      <a:cubicBezTo>
                        <a:pt x="76210" y="62"/>
                        <a:pt x="100711" y="13849"/>
                        <a:pt x="100711" y="45249"/>
                      </a:cubicBezTo>
                      <a:lnTo>
                        <a:pt x="100711" y="113261"/>
                      </a:lnTo>
                      <a:lnTo>
                        <a:pt x="65930" y="113261"/>
                      </a:lnTo>
                      <a:lnTo>
                        <a:pt x="65930" y="100121"/>
                      </a:lnTo>
                      <a:cubicBezTo>
                        <a:pt x="60359" y="108942"/>
                        <a:pt x="49617" y="115821"/>
                        <a:pt x="35858" y="115821"/>
                      </a:cubicBezTo>
                      <a:cubicBezTo>
                        <a:pt x="15021" y="115821"/>
                        <a:pt x="0" y="102681"/>
                        <a:pt x="0" y="84822"/>
                      </a:cubicBezTo>
                      <a:cubicBezTo>
                        <a:pt x="0" y="66963"/>
                        <a:pt x="13759" y="54039"/>
                        <a:pt x="38013" y="50400"/>
                      </a:cubicBezTo>
                      <a:lnTo>
                        <a:pt x="64637" y="46729"/>
                      </a:lnTo>
                      <a:lnTo>
                        <a:pt x="64637" y="45002"/>
                      </a:lnTo>
                      <a:cubicBezTo>
                        <a:pt x="64637" y="36612"/>
                        <a:pt x="56696" y="31862"/>
                        <a:pt x="44877" y="31862"/>
                      </a:cubicBezTo>
                      <a:cubicBezTo>
                        <a:pt x="30041" y="31862"/>
                        <a:pt x="16313" y="37661"/>
                        <a:pt x="8157" y="43491"/>
                      </a:cubicBezTo>
                      <a:lnTo>
                        <a:pt x="8157" y="9901"/>
                      </a:lnTo>
                      <a:cubicBezTo>
                        <a:pt x="18252" y="3886"/>
                        <a:pt x="33273" y="0"/>
                        <a:pt x="48109" y="0"/>
                      </a:cubicBezTo>
                      <a:close/>
                      <a:moveTo>
                        <a:pt x="64822" y="69369"/>
                      </a:moveTo>
                      <a:lnTo>
                        <a:pt x="64822" y="67210"/>
                      </a:lnTo>
                      <a:lnTo>
                        <a:pt x="47432" y="69585"/>
                      </a:lnTo>
                      <a:cubicBezTo>
                        <a:pt x="39275" y="70664"/>
                        <a:pt x="34535" y="74304"/>
                        <a:pt x="34535" y="79918"/>
                      </a:cubicBezTo>
                      <a:cubicBezTo>
                        <a:pt x="34535" y="85531"/>
                        <a:pt x="38844" y="88955"/>
                        <a:pt x="45708" y="88955"/>
                      </a:cubicBezTo>
                      <a:cubicBezTo>
                        <a:pt x="55373" y="88955"/>
                        <a:pt x="64822" y="80997"/>
                        <a:pt x="64822" y="69369"/>
                      </a:cubicBezTo>
                      <a:close/>
                    </a:path>
                  </a:pathLst>
                </a:custGeom>
                <a:grpFill/>
                <a:ln w="307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IS">
                    <a:solidFill>
                      <a:schemeClr val="bg1"/>
                    </a:solidFill>
                  </a:endParaRPr>
                </a:p>
              </p:txBody>
            </p:sp>
            <p:sp>
              <p:nvSpPr>
                <p:cNvPr id="41" name="Freeform 40">
                  <a:extLst>
                    <a:ext uri="{FF2B5EF4-FFF2-40B4-BE49-F238E27FC236}">
                      <a16:creationId xmlns:a16="http://schemas.microsoft.com/office/drawing/2014/main" id="{2442139A-E246-D2B1-62BC-FA321AC7DC95}"/>
                    </a:ext>
                  </a:extLst>
                </p:cNvPr>
                <p:cNvSpPr/>
                <p:nvPr/>
              </p:nvSpPr>
              <p:spPr>
                <a:xfrm>
                  <a:off x="11724471" y="373442"/>
                  <a:ext cx="40167" cy="161223"/>
                </a:xfrm>
                <a:custGeom>
                  <a:avLst/>
                  <a:gdLst>
                    <a:gd name="connsiteX0" fmla="*/ 40168 w 40167"/>
                    <a:gd name="connsiteY0" fmla="*/ 19586 h 161223"/>
                    <a:gd name="connsiteX1" fmla="*/ 19976 w 40167"/>
                    <a:gd name="connsiteY1" fmla="*/ 38956 h 161223"/>
                    <a:gd name="connsiteX2" fmla="*/ 0 w 40167"/>
                    <a:gd name="connsiteY2" fmla="*/ 19586 h 161223"/>
                    <a:gd name="connsiteX3" fmla="*/ 19976 w 40167"/>
                    <a:gd name="connsiteY3" fmla="*/ 0 h 161223"/>
                    <a:gd name="connsiteX4" fmla="*/ 40168 w 40167"/>
                    <a:gd name="connsiteY4" fmla="*/ 19586 h 161223"/>
                    <a:gd name="connsiteX5" fmla="*/ 1293 w 40167"/>
                    <a:gd name="connsiteY5" fmla="*/ 50585 h 161223"/>
                    <a:gd name="connsiteX6" fmla="*/ 38659 w 40167"/>
                    <a:gd name="connsiteY6" fmla="*/ 50585 h 161223"/>
                    <a:gd name="connsiteX7" fmla="*/ 38659 w 40167"/>
                    <a:gd name="connsiteY7" fmla="*/ 161224 h 161223"/>
                    <a:gd name="connsiteX8" fmla="*/ 1293 w 40167"/>
                    <a:gd name="connsiteY8" fmla="*/ 161224 h 161223"/>
                    <a:gd name="connsiteX9" fmla="*/ 1293 w 40167"/>
                    <a:gd name="connsiteY9" fmla="*/ 50585 h 16122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</a:cxnLst>
                  <a:rect l="l" t="t" r="r" b="b"/>
                  <a:pathLst>
                    <a:path w="40167" h="161223">
                      <a:moveTo>
                        <a:pt x="40168" y="19586"/>
                      </a:moveTo>
                      <a:cubicBezTo>
                        <a:pt x="40168" y="30783"/>
                        <a:pt x="31580" y="38956"/>
                        <a:pt x="19976" y="38956"/>
                      </a:cubicBezTo>
                      <a:cubicBezTo>
                        <a:pt x="8372" y="38956"/>
                        <a:pt x="0" y="30783"/>
                        <a:pt x="0" y="19586"/>
                      </a:cubicBezTo>
                      <a:cubicBezTo>
                        <a:pt x="0" y="8390"/>
                        <a:pt x="8588" y="0"/>
                        <a:pt x="19976" y="0"/>
                      </a:cubicBezTo>
                      <a:cubicBezTo>
                        <a:pt x="31365" y="0"/>
                        <a:pt x="40168" y="8390"/>
                        <a:pt x="40168" y="19586"/>
                      </a:cubicBezTo>
                      <a:close/>
                      <a:moveTo>
                        <a:pt x="1293" y="50585"/>
                      </a:moveTo>
                      <a:lnTo>
                        <a:pt x="38659" y="50585"/>
                      </a:lnTo>
                      <a:lnTo>
                        <a:pt x="38659" y="161224"/>
                      </a:lnTo>
                      <a:lnTo>
                        <a:pt x="1293" y="161224"/>
                      </a:lnTo>
                      <a:lnTo>
                        <a:pt x="1293" y="50585"/>
                      </a:lnTo>
                      <a:close/>
                    </a:path>
                  </a:pathLst>
                </a:custGeom>
                <a:grpFill/>
                <a:ln w="307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IS">
                    <a:solidFill>
                      <a:schemeClr val="bg1"/>
                    </a:solidFill>
                  </a:endParaRPr>
                </a:p>
              </p:txBody>
            </p:sp>
            <p:sp>
              <p:nvSpPr>
                <p:cNvPr id="42" name="Freeform 41">
                  <a:extLst>
                    <a:ext uri="{FF2B5EF4-FFF2-40B4-BE49-F238E27FC236}">
                      <a16:creationId xmlns:a16="http://schemas.microsoft.com/office/drawing/2014/main" id="{15D4D365-72C4-8B9D-C4F7-818D5658DB0C}"/>
                    </a:ext>
                  </a:extLst>
                </p:cNvPr>
                <p:cNvSpPr/>
                <p:nvPr/>
              </p:nvSpPr>
              <p:spPr>
                <a:xfrm>
                  <a:off x="11787816" y="380968"/>
                  <a:ext cx="53895" cy="156257"/>
                </a:xfrm>
                <a:custGeom>
                  <a:avLst/>
                  <a:gdLst>
                    <a:gd name="connsiteX0" fmla="*/ 0 w 53895"/>
                    <a:gd name="connsiteY0" fmla="*/ 0 h 156257"/>
                    <a:gd name="connsiteX1" fmla="*/ 37367 w 53895"/>
                    <a:gd name="connsiteY1" fmla="*/ 0 h 156257"/>
                    <a:gd name="connsiteX2" fmla="*/ 37367 w 53895"/>
                    <a:gd name="connsiteY2" fmla="*/ 113631 h 156257"/>
                    <a:gd name="connsiteX3" fmla="*/ 46600 w 53895"/>
                    <a:gd name="connsiteY3" fmla="*/ 124180 h 156257"/>
                    <a:gd name="connsiteX4" fmla="*/ 53895 w 53895"/>
                    <a:gd name="connsiteY4" fmla="*/ 122884 h 156257"/>
                    <a:gd name="connsiteX5" fmla="*/ 53895 w 53895"/>
                    <a:gd name="connsiteY5" fmla="*/ 153451 h 156257"/>
                    <a:gd name="connsiteX6" fmla="*/ 36720 w 53895"/>
                    <a:gd name="connsiteY6" fmla="*/ 156258 h 156257"/>
                    <a:gd name="connsiteX7" fmla="*/ 0 w 53895"/>
                    <a:gd name="connsiteY7" fmla="*/ 120540 h 156257"/>
                    <a:gd name="connsiteX8" fmla="*/ 0 w 53895"/>
                    <a:gd name="connsiteY8" fmla="*/ 0 h 15625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</a:cxnLst>
                  <a:rect l="l" t="t" r="r" b="b"/>
                  <a:pathLst>
                    <a:path w="53895" h="156257">
                      <a:moveTo>
                        <a:pt x="0" y="0"/>
                      </a:moveTo>
                      <a:lnTo>
                        <a:pt x="37367" y="0"/>
                      </a:lnTo>
                      <a:lnTo>
                        <a:pt x="37367" y="113631"/>
                      </a:lnTo>
                      <a:cubicBezTo>
                        <a:pt x="37367" y="120509"/>
                        <a:pt x="39737" y="124180"/>
                        <a:pt x="46600" y="124180"/>
                      </a:cubicBezTo>
                      <a:cubicBezTo>
                        <a:pt x="49186" y="124180"/>
                        <a:pt x="51741" y="123748"/>
                        <a:pt x="53895" y="122884"/>
                      </a:cubicBezTo>
                      <a:lnTo>
                        <a:pt x="53895" y="153451"/>
                      </a:lnTo>
                      <a:cubicBezTo>
                        <a:pt x="49802" y="155178"/>
                        <a:pt x="43799" y="156258"/>
                        <a:pt x="36720" y="156258"/>
                      </a:cubicBezTo>
                      <a:cubicBezTo>
                        <a:pt x="14374" y="156258"/>
                        <a:pt x="0" y="144413"/>
                        <a:pt x="0" y="120540"/>
                      </a:cubicBez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307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IS">
                    <a:solidFill>
                      <a:schemeClr val="bg1"/>
                    </a:solidFill>
                  </a:endParaRPr>
                </a:p>
              </p:txBody>
            </p:sp>
          </p:grpSp>
          <p:grpSp>
            <p:nvGrpSpPr>
              <p:cNvPr id="31" name="Graphic 1">
                <a:extLst>
                  <a:ext uri="{FF2B5EF4-FFF2-40B4-BE49-F238E27FC236}">
                    <a16:creationId xmlns:a16="http://schemas.microsoft.com/office/drawing/2014/main" id="{12B6D933-517D-3217-2DB3-9B49C4FE5DC9}"/>
                  </a:ext>
                </a:extLst>
              </p:cNvPr>
              <p:cNvGrpSpPr/>
              <p:nvPr/>
            </p:nvGrpSpPr>
            <p:grpSpPr>
              <a:xfrm>
                <a:off x="10610584" y="331617"/>
                <a:ext cx="291422" cy="292096"/>
                <a:chOff x="10610584" y="331617"/>
                <a:chExt cx="291422" cy="292096"/>
              </a:xfrm>
              <a:grpFill/>
            </p:grpSpPr>
            <p:sp>
              <p:nvSpPr>
                <p:cNvPr id="32" name="Freeform 31">
                  <a:extLst>
                    <a:ext uri="{FF2B5EF4-FFF2-40B4-BE49-F238E27FC236}">
                      <a16:creationId xmlns:a16="http://schemas.microsoft.com/office/drawing/2014/main" id="{A0605D34-6B7D-0496-76F0-076D0C208E9F}"/>
                    </a:ext>
                  </a:extLst>
                </p:cNvPr>
                <p:cNvSpPr/>
                <p:nvPr/>
              </p:nvSpPr>
              <p:spPr>
                <a:xfrm>
                  <a:off x="10610584" y="353300"/>
                  <a:ext cx="291422" cy="270412"/>
                </a:xfrm>
                <a:custGeom>
                  <a:avLst/>
                  <a:gdLst>
                    <a:gd name="connsiteX0" fmla="*/ 192065 w 291422"/>
                    <a:gd name="connsiteY0" fmla="*/ 59468 h 270412"/>
                    <a:gd name="connsiteX1" fmla="*/ 160824 w 291422"/>
                    <a:gd name="connsiteY1" fmla="*/ 84791 h 270412"/>
                    <a:gd name="connsiteX2" fmla="*/ 192189 w 291422"/>
                    <a:gd name="connsiteY2" fmla="*/ 104408 h 270412"/>
                    <a:gd name="connsiteX3" fmla="*/ 231679 w 291422"/>
                    <a:gd name="connsiteY3" fmla="*/ 114772 h 270412"/>
                    <a:gd name="connsiteX4" fmla="*/ 250670 w 291422"/>
                    <a:gd name="connsiteY4" fmla="*/ 152741 h 270412"/>
                    <a:gd name="connsiteX5" fmla="*/ 210533 w 291422"/>
                    <a:gd name="connsiteY5" fmla="*/ 204622 h 270412"/>
                    <a:gd name="connsiteX6" fmla="*/ 149189 w 291422"/>
                    <a:gd name="connsiteY6" fmla="*/ 211346 h 270412"/>
                    <a:gd name="connsiteX7" fmla="*/ 141187 w 291422"/>
                    <a:gd name="connsiteY7" fmla="*/ 211130 h 270412"/>
                    <a:gd name="connsiteX8" fmla="*/ 104251 w 291422"/>
                    <a:gd name="connsiteY8" fmla="*/ 206966 h 270412"/>
                    <a:gd name="connsiteX9" fmla="*/ 57743 w 291422"/>
                    <a:gd name="connsiteY9" fmla="*/ 182044 h 270412"/>
                    <a:gd name="connsiteX10" fmla="*/ 38321 w 291422"/>
                    <a:gd name="connsiteY10" fmla="*/ 104717 h 270412"/>
                    <a:gd name="connsiteX11" fmla="*/ 39152 w 291422"/>
                    <a:gd name="connsiteY11" fmla="*/ 91762 h 270412"/>
                    <a:gd name="connsiteX12" fmla="*/ 69408 w 291422"/>
                    <a:gd name="connsiteY12" fmla="*/ 0 h 270412"/>
                    <a:gd name="connsiteX13" fmla="*/ 0 w 291422"/>
                    <a:gd name="connsiteY13" fmla="*/ 124395 h 270412"/>
                    <a:gd name="connsiteX14" fmla="*/ 145711 w 291422"/>
                    <a:gd name="connsiteY14" fmla="*/ 270413 h 270412"/>
                    <a:gd name="connsiteX15" fmla="*/ 291422 w 291422"/>
                    <a:gd name="connsiteY15" fmla="*/ 124395 h 270412"/>
                    <a:gd name="connsiteX16" fmla="*/ 288036 w 291422"/>
                    <a:gd name="connsiteY16" fmla="*/ 93027 h 270412"/>
                    <a:gd name="connsiteX17" fmla="*/ 192127 w 291422"/>
                    <a:gd name="connsiteY17" fmla="*/ 59499 h 270412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</a:cxnLst>
                  <a:rect l="l" t="t" r="r" b="b"/>
                  <a:pathLst>
                    <a:path w="291422" h="270412">
                      <a:moveTo>
                        <a:pt x="192065" y="59468"/>
                      </a:moveTo>
                      <a:cubicBezTo>
                        <a:pt x="173167" y="59468"/>
                        <a:pt x="160824" y="65421"/>
                        <a:pt x="160824" y="84791"/>
                      </a:cubicBezTo>
                      <a:cubicBezTo>
                        <a:pt x="160824" y="95433"/>
                        <a:pt x="166457" y="103360"/>
                        <a:pt x="192189" y="104408"/>
                      </a:cubicBezTo>
                      <a:cubicBezTo>
                        <a:pt x="207794" y="105056"/>
                        <a:pt x="220937" y="107400"/>
                        <a:pt x="231679" y="114772"/>
                      </a:cubicBezTo>
                      <a:cubicBezTo>
                        <a:pt x="244914" y="123840"/>
                        <a:pt x="250485" y="138769"/>
                        <a:pt x="250670" y="152741"/>
                      </a:cubicBezTo>
                      <a:cubicBezTo>
                        <a:pt x="250947" y="170816"/>
                        <a:pt x="242852" y="193641"/>
                        <a:pt x="210533" y="204622"/>
                      </a:cubicBezTo>
                      <a:cubicBezTo>
                        <a:pt x="192250" y="210821"/>
                        <a:pt x="171074" y="211346"/>
                        <a:pt x="149189" y="211346"/>
                      </a:cubicBezTo>
                      <a:cubicBezTo>
                        <a:pt x="146511" y="211346"/>
                        <a:pt x="143864" y="211130"/>
                        <a:pt x="141187" y="211130"/>
                      </a:cubicBezTo>
                      <a:cubicBezTo>
                        <a:pt x="119241" y="211037"/>
                        <a:pt x="104251" y="206966"/>
                        <a:pt x="104251" y="206966"/>
                      </a:cubicBezTo>
                      <a:cubicBezTo>
                        <a:pt x="89415" y="203974"/>
                        <a:pt x="69624" y="197373"/>
                        <a:pt x="57743" y="182044"/>
                      </a:cubicBezTo>
                      <a:cubicBezTo>
                        <a:pt x="38290" y="156936"/>
                        <a:pt x="37767" y="122915"/>
                        <a:pt x="38321" y="104717"/>
                      </a:cubicBezTo>
                      <a:cubicBezTo>
                        <a:pt x="38444" y="100522"/>
                        <a:pt x="38721" y="96204"/>
                        <a:pt x="39152" y="91762"/>
                      </a:cubicBezTo>
                      <a:cubicBezTo>
                        <a:pt x="42199" y="61442"/>
                        <a:pt x="53434" y="27143"/>
                        <a:pt x="69408" y="0"/>
                      </a:cubicBezTo>
                      <a:cubicBezTo>
                        <a:pt x="27763" y="25693"/>
                        <a:pt x="0" y="71806"/>
                        <a:pt x="0" y="124395"/>
                      </a:cubicBezTo>
                      <a:cubicBezTo>
                        <a:pt x="0" y="205023"/>
                        <a:pt x="65222" y="270413"/>
                        <a:pt x="145711" y="270413"/>
                      </a:cubicBezTo>
                      <a:cubicBezTo>
                        <a:pt x="226200" y="270413"/>
                        <a:pt x="291422" y="205053"/>
                        <a:pt x="291422" y="124395"/>
                      </a:cubicBezTo>
                      <a:cubicBezTo>
                        <a:pt x="291422" y="113631"/>
                        <a:pt x="290253" y="103144"/>
                        <a:pt x="288036" y="93027"/>
                      </a:cubicBezTo>
                      <a:cubicBezTo>
                        <a:pt x="286374" y="91947"/>
                        <a:pt x="239312" y="59499"/>
                        <a:pt x="192127" y="59499"/>
                      </a:cubicBezTo>
                      <a:close/>
                    </a:path>
                  </a:pathLst>
                </a:custGeom>
                <a:grpFill/>
                <a:ln w="307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IS">
                    <a:solidFill>
                      <a:schemeClr val="bg1"/>
                    </a:solidFill>
                  </a:endParaRPr>
                </a:p>
              </p:txBody>
            </p:sp>
            <p:sp>
              <p:nvSpPr>
                <p:cNvPr id="34" name="Freeform 33">
                  <a:extLst>
                    <a:ext uri="{FF2B5EF4-FFF2-40B4-BE49-F238E27FC236}">
                      <a16:creationId xmlns:a16="http://schemas.microsoft.com/office/drawing/2014/main" id="{45CCAA40-CF79-E407-39FA-010B13A3AB4E}"/>
                    </a:ext>
                  </a:extLst>
                </p:cNvPr>
                <p:cNvSpPr/>
                <p:nvPr/>
              </p:nvSpPr>
              <p:spPr>
                <a:xfrm>
                  <a:off x="10676964" y="331617"/>
                  <a:ext cx="214146" cy="202061"/>
                </a:xfrm>
                <a:custGeom>
                  <a:avLst/>
                  <a:gdLst>
                    <a:gd name="connsiteX0" fmla="*/ 20388 w 214146"/>
                    <a:gd name="connsiteY0" fmla="*/ 35039 h 202061"/>
                    <a:gd name="connsiteX1" fmla="*/ 2043 w 214146"/>
                    <a:gd name="connsiteY1" fmla="*/ 102187 h 202061"/>
                    <a:gd name="connsiteX2" fmla="*/ 2474 w 214146"/>
                    <a:gd name="connsiteY2" fmla="*/ 154777 h 202061"/>
                    <a:gd name="connsiteX3" fmla="*/ 82840 w 214146"/>
                    <a:gd name="connsiteY3" fmla="*/ 202062 h 202061"/>
                    <a:gd name="connsiteX4" fmla="*/ 153480 w 214146"/>
                    <a:gd name="connsiteY4" fmla="*/ 173315 h 202061"/>
                    <a:gd name="connsiteX5" fmla="*/ 120022 w 214146"/>
                    <a:gd name="connsiteY5" fmla="*/ 154870 h 202061"/>
                    <a:gd name="connsiteX6" fmla="*/ 63634 w 214146"/>
                    <a:gd name="connsiteY6" fmla="*/ 102311 h 202061"/>
                    <a:gd name="connsiteX7" fmla="*/ 114543 w 214146"/>
                    <a:gd name="connsiteY7" fmla="*/ 55057 h 202061"/>
                    <a:gd name="connsiteX8" fmla="*/ 214146 w 214146"/>
                    <a:gd name="connsiteY8" fmla="*/ 90590 h 202061"/>
                    <a:gd name="connsiteX9" fmla="*/ 79331 w 214146"/>
                    <a:gd name="connsiteY9" fmla="*/ 0 h 202061"/>
                    <a:gd name="connsiteX10" fmla="*/ 34639 w 214146"/>
                    <a:gd name="connsiteY10" fmla="*/ 7002 h 202061"/>
                    <a:gd name="connsiteX11" fmla="*/ 20419 w 214146"/>
                    <a:gd name="connsiteY11" fmla="*/ 35008 h 202061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</a:cxnLst>
                  <a:rect l="l" t="t" r="r" b="b"/>
                  <a:pathLst>
                    <a:path w="214146" h="202061">
                      <a:moveTo>
                        <a:pt x="20388" y="35039"/>
                      </a:moveTo>
                      <a:cubicBezTo>
                        <a:pt x="11431" y="57525"/>
                        <a:pt x="5337" y="78221"/>
                        <a:pt x="2043" y="102187"/>
                      </a:cubicBezTo>
                      <a:cubicBezTo>
                        <a:pt x="-1558" y="128374"/>
                        <a:pt x="258" y="146727"/>
                        <a:pt x="2474" y="154777"/>
                      </a:cubicBezTo>
                      <a:cubicBezTo>
                        <a:pt x="12755" y="192376"/>
                        <a:pt x="27252" y="202062"/>
                        <a:pt x="82840" y="202062"/>
                      </a:cubicBezTo>
                      <a:cubicBezTo>
                        <a:pt x="138428" y="202062"/>
                        <a:pt x="153480" y="195091"/>
                        <a:pt x="153480" y="173315"/>
                      </a:cubicBezTo>
                      <a:cubicBezTo>
                        <a:pt x="153480" y="167393"/>
                        <a:pt x="149232" y="155024"/>
                        <a:pt x="120022" y="154870"/>
                      </a:cubicBezTo>
                      <a:cubicBezTo>
                        <a:pt x="101523" y="154777"/>
                        <a:pt x="60925" y="149441"/>
                        <a:pt x="63634" y="102311"/>
                      </a:cubicBezTo>
                      <a:cubicBezTo>
                        <a:pt x="65265" y="73780"/>
                        <a:pt x="88042" y="54934"/>
                        <a:pt x="114543" y="55057"/>
                      </a:cubicBezTo>
                      <a:cubicBezTo>
                        <a:pt x="172409" y="55304"/>
                        <a:pt x="209837" y="87197"/>
                        <a:pt x="214146" y="90590"/>
                      </a:cubicBezTo>
                      <a:cubicBezTo>
                        <a:pt x="192354" y="37445"/>
                        <a:pt x="140213" y="0"/>
                        <a:pt x="79331" y="0"/>
                      </a:cubicBezTo>
                      <a:cubicBezTo>
                        <a:pt x="63757" y="0"/>
                        <a:pt x="48736" y="2468"/>
                        <a:pt x="34639" y="7002"/>
                      </a:cubicBezTo>
                      <a:cubicBezTo>
                        <a:pt x="33254" y="8976"/>
                        <a:pt x="27283" y="17705"/>
                        <a:pt x="20419" y="35008"/>
                      </a:cubicBezTo>
                      <a:close/>
                    </a:path>
                  </a:pathLst>
                </a:custGeom>
                <a:grpFill/>
                <a:ln w="307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IS">
                    <a:solidFill>
                      <a:schemeClr val="bg1"/>
                    </a:solidFill>
                  </a:endParaRPr>
                </a:p>
              </p:txBody>
            </p:sp>
          </p:grpSp>
        </p:grpSp>
        <p:grpSp>
          <p:nvGrpSpPr>
            <p:cNvPr id="8" name="Graphic 1">
              <a:extLst>
                <a:ext uri="{FF2B5EF4-FFF2-40B4-BE49-F238E27FC236}">
                  <a16:creationId xmlns:a16="http://schemas.microsoft.com/office/drawing/2014/main" id="{281BA16C-FA01-AEFC-BC7D-1FC7C27C5E95}"/>
                </a:ext>
              </a:extLst>
            </p:cNvPr>
            <p:cNvGrpSpPr/>
            <p:nvPr/>
          </p:nvGrpSpPr>
          <p:grpSpPr>
            <a:xfrm>
              <a:off x="10977294" y="598174"/>
              <a:ext cx="847919" cy="111995"/>
              <a:chOff x="10977294" y="598174"/>
              <a:chExt cx="847919" cy="111995"/>
            </a:xfrm>
            <a:solidFill>
              <a:schemeClr val="bg1"/>
            </a:solidFill>
          </p:grpSpPr>
          <p:grpSp>
            <p:nvGrpSpPr>
              <p:cNvPr id="9" name="Graphic 1">
                <a:extLst>
                  <a:ext uri="{FF2B5EF4-FFF2-40B4-BE49-F238E27FC236}">
                    <a16:creationId xmlns:a16="http://schemas.microsoft.com/office/drawing/2014/main" id="{643974D0-C823-BE8F-F8F1-5199C73CBA65}"/>
                  </a:ext>
                </a:extLst>
              </p:cNvPr>
              <p:cNvGrpSpPr/>
              <p:nvPr/>
            </p:nvGrpSpPr>
            <p:grpSpPr>
              <a:xfrm>
                <a:off x="10977294" y="623621"/>
                <a:ext cx="847919" cy="75291"/>
                <a:chOff x="10977294" y="623621"/>
                <a:chExt cx="847919" cy="75291"/>
              </a:xfrm>
              <a:grpFill/>
            </p:grpSpPr>
            <p:sp>
              <p:nvSpPr>
                <p:cNvPr id="18" name="Freeform 17">
                  <a:extLst>
                    <a:ext uri="{FF2B5EF4-FFF2-40B4-BE49-F238E27FC236}">
                      <a16:creationId xmlns:a16="http://schemas.microsoft.com/office/drawing/2014/main" id="{C3C09514-9C43-FBC0-BA9A-B39651A6C870}"/>
                    </a:ext>
                  </a:extLst>
                </p:cNvPr>
                <p:cNvSpPr/>
                <p:nvPr/>
              </p:nvSpPr>
              <p:spPr>
                <a:xfrm>
                  <a:off x="11421476" y="623713"/>
                  <a:ext cx="44476" cy="54810"/>
                </a:xfrm>
                <a:custGeom>
                  <a:avLst/>
                  <a:gdLst>
                    <a:gd name="connsiteX0" fmla="*/ 23516 w 44476"/>
                    <a:gd name="connsiteY0" fmla="*/ 47408 h 54810"/>
                    <a:gd name="connsiteX1" fmla="*/ 28102 w 44476"/>
                    <a:gd name="connsiteY1" fmla="*/ 46637 h 54810"/>
                    <a:gd name="connsiteX2" fmla="*/ 31980 w 44476"/>
                    <a:gd name="connsiteY2" fmla="*/ 44478 h 54810"/>
                    <a:gd name="connsiteX3" fmla="*/ 34720 w 44476"/>
                    <a:gd name="connsiteY3" fmla="*/ 41239 h 54810"/>
                    <a:gd name="connsiteX4" fmla="*/ 35951 w 44476"/>
                    <a:gd name="connsiteY4" fmla="*/ 37167 h 54810"/>
                    <a:gd name="connsiteX5" fmla="*/ 44477 w 44476"/>
                    <a:gd name="connsiteY5" fmla="*/ 37167 h 54810"/>
                    <a:gd name="connsiteX6" fmla="*/ 42538 w 44476"/>
                    <a:gd name="connsiteY6" fmla="*/ 43892 h 54810"/>
                    <a:gd name="connsiteX7" fmla="*/ 37982 w 44476"/>
                    <a:gd name="connsiteY7" fmla="*/ 49505 h 54810"/>
                    <a:gd name="connsiteX8" fmla="*/ 31426 w 44476"/>
                    <a:gd name="connsiteY8" fmla="*/ 53361 h 54810"/>
                    <a:gd name="connsiteX9" fmla="*/ 23516 w 44476"/>
                    <a:gd name="connsiteY9" fmla="*/ 54810 h 54810"/>
                    <a:gd name="connsiteX10" fmla="*/ 13143 w 44476"/>
                    <a:gd name="connsiteY10" fmla="*/ 52682 h 54810"/>
                    <a:gd name="connsiteX11" fmla="*/ 5817 w 44476"/>
                    <a:gd name="connsiteY11" fmla="*/ 46945 h 54810"/>
                    <a:gd name="connsiteX12" fmla="*/ 1447 w 44476"/>
                    <a:gd name="connsiteY12" fmla="*/ 38555 h 54810"/>
                    <a:gd name="connsiteX13" fmla="*/ 0 w 44476"/>
                    <a:gd name="connsiteY13" fmla="*/ 28439 h 54810"/>
                    <a:gd name="connsiteX14" fmla="*/ 0 w 44476"/>
                    <a:gd name="connsiteY14" fmla="*/ 26372 h 54810"/>
                    <a:gd name="connsiteX15" fmla="*/ 1447 w 44476"/>
                    <a:gd name="connsiteY15" fmla="*/ 16255 h 54810"/>
                    <a:gd name="connsiteX16" fmla="*/ 5817 w 44476"/>
                    <a:gd name="connsiteY16" fmla="*/ 7865 h 54810"/>
                    <a:gd name="connsiteX17" fmla="*/ 13143 w 44476"/>
                    <a:gd name="connsiteY17" fmla="*/ 2128 h 54810"/>
                    <a:gd name="connsiteX18" fmla="*/ 23485 w 44476"/>
                    <a:gd name="connsiteY18" fmla="*/ 0 h 54810"/>
                    <a:gd name="connsiteX19" fmla="*/ 31888 w 44476"/>
                    <a:gd name="connsiteY19" fmla="*/ 1481 h 54810"/>
                    <a:gd name="connsiteX20" fmla="*/ 38413 w 44476"/>
                    <a:gd name="connsiteY20" fmla="*/ 5521 h 54810"/>
                    <a:gd name="connsiteX21" fmla="*/ 42722 w 44476"/>
                    <a:gd name="connsiteY21" fmla="*/ 11597 h 54810"/>
                    <a:gd name="connsiteX22" fmla="*/ 44477 w 44476"/>
                    <a:gd name="connsiteY22" fmla="*/ 19185 h 54810"/>
                    <a:gd name="connsiteX23" fmla="*/ 35951 w 44476"/>
                    <a:gd name="connsiteY23" fmla="*/ 19185 h 54810"/>
                    <a:gd name="connsiteX24" fmla="*/ 34812 w 44476"/>
                    <a:gd name="connsiteY24" fmla="*/ 14620 h 54810"/>
                    <a:gd name="connsiteX25" fmla="*/ 32257 w 44476"/>
                    <a:gd name="connsiteY25" fmla="*/ 10919 h 54810"/>
                    <a:gd name="connsiteX26" fmla="*/ 28441 w 44476"/>
                    <a:gd name="connsiteY26" fmla="*/ 8390 h 54810"/>
                    <a:gd name="connsiteX27" fmla="*/ 23485 w 44476"/>
                    <a:gd name="connsiteY27" fmla="*/ 7464 h 54810"/>
                    <a:gd name="connsiteX28" fmla="*/ 16529 w 44476"/>
                    <a:gd name="connsiteY28" fmla="*/ 9130 h 54810"/>
                    <a:gd name="connsiteX29" fmla="*/ 12096 w 44476"/>
                    <a:gd name="connsiteY29" fmla="*/ 13510 h 54810"/>
                    <a:gd name="connsiteX30" fmla="*/ 9726 w 44476"/>
                    <a:gd name="connsiteY30" fmla="*/ 19617 h 54810"/>
                    <a:gd name="connsiteX31" fmla="*/ 9049 w 44476"/>
                    <a:gd name="connsiteY31" fmla="*/ 26434 h 54810"/>
                    <a:gd name="connsiteX32" fmla="*/ 9049 w 44476"/>
                    <a:gd name="connsiteY32" fmla="*/ 28500 h 54810"/>
                    <a:gd name="connsiteX33" fmla="*/ 9726 w 44476"/>
                    <a:gd name="connsiteY33" fmla="*/ 35409 h 54810"/>
                    <a:gd name="connsiteX34" fmla="*/ 12066 w 44476"/>
                    <a:gd name="connsiteY34" fmla="*/ 41486 h 54810"/>
                    <a:gd name="connsiteX35" fmla="*/ 16498 w 44476"/>
                    <a:gd name="connsiteY35" fmla="*/ 45835 h 54810"/>
                    <a:gd name="connsiteX36" fmla="*/ 23516 w 44476"/>
                    <a:gd name="connsiteY36" fmla="*/ 47500 h 5481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  <a:cxn ang="0">
                      <a:pos x="connsiteX36" y="connsiteY36"/>
                    </a:cxn>
                  </a:cxnLst>
                  <a:rect l="l" t="t" r="r" b="b"/>
                  <a:pathLst>
                    <a:path w="44476" h="54810">
                      <a:moveTo>
                        <a:pt x="23516" y="47408"/>
                      </a:moveTo>
                      <a:cubicBezTo>
                        <a:pt x="25116" y="47408"/>
                        <a:pt x="26625" y="47161"/>
                        <a:pt x="28102" y="46637"/>
                      </a:cubicBezTo>
                      <a:cubicBezTo>
                        <a:pt x="29579" y="46112"/>
                        <a:pt x="30872" y="45403"/>
                        <a:pt x="31980" y="44478"/>
                      </a:cubicBezTo>
                      <a:cubicBezTo>
                        <a:pt x="33088" y="43552"/>
                        <a:pt x="34012" y="42473"/>
                        <a:pt x="34720" y="41239"/>
                      </a:cubicBezTo>
                      <a:cubicBezTo>
                        <a:pt x="35427" y="39974"/>
                        <a:pt x="35828" y="38617"/>
                        <a:pt x="35951" y="37167"/>
                      </a:cubicBezTo>
                      <a:lnTo>
                        <a:pt x="44477" y="37167"/>
                      </a:lnTo>
                      <a:cubicBezTo>
                        <a:pt x="44354" y="39512"/>
                        <a:pt x="43707" y="41763"/>
                        <a:pt x="42538" y="43892"/>
                      </a:cubicBezTo>
                      <a:cubicBezTo>
                        <a:pt x="41368" y="46020"/>
                        <a:pt x="39860" y="47901"/>
                        <a:pt x="37982" y="49505"/>
                      </a:cubicBezTo>
                      <a:cubicBezTo>
                        <a:pt x="36105" y="51109"/>
                        <a:pt x="33919" y="52405"/>
                        <a:pt x="31426" y="53361"/>
                      </a:cubicBezTo>
                      <a:cubicBezTo>
                        <a:pt x="28933" y="54317"/>
                        <a:pt x="26286" y="54810"/>
                        <a:pt x="23516" y="54810"/>
                      </a:cubicBezTo>
                      <a:cubicBezTo>
                        <a:pt x="19545" y="54810"/>
                        <a:pt x="16098" y="54101"/>
                        <a:pt x="13143" y="52682"/>
                      </a:cubicBezTo>
                      <a:cubicBezTo>
                        <a:pt x="10188" y="51263"/>
                        <a:pt x="7757" y="49351"/>
                        <a:pt x="5817" y="46945"/>
                      </a:cubicBezTo>
                      <a:cubicBezTo>
                        <a:pt x="3878" y="44539"/>
                        <a:pt x="2401" y="41732"/>
                        <a:pt x="1447" y="38555"/>
                      </a:cubicBezTo>
                      <a:cubicBezTo>
                        <a:pt x="492" y="35348"/>
                        <a:pt x="0" y="31986"/>
                        <a:pt x="0" y="28439"/>
                      </a:cubicBezTo>
                      <a:lnTo>
                        <a:pt x="0" y="26372"/>
                      </a:lnTo>
                      <a:cubicBezTo>
                        <a:pt x="0" y="22825"/>
                        <a:pt x="492" y="19463"/>
                        <a:pt x="1447" y="16255"/>
                      </a:cubicBezTo>
                      <a:cubicBezTo>
                        <a:pt x="2401" y="13047"/>
                        <a:pt x="3847" y="10271"/>
                        <a:pt x="5817" y="7865"/>
                      </a:cubicBezTo>
                      <a:cubicBezTo>
                        <a:pt x="7787" y="5459"/>
                        <a:pt x="10219" y="3547"/>
                        <a:pt x="13143" y="2128"/>
                      </a:cubicBezTo>
                      <a:cubicBezTo>
                        <a:pt x="16067" y="709"/>
                        <a:pt x="19514" y="0"/>
                        <a:pt x="23485" y="0"/>
                      </a:cubicBezTo>
                      <a:cubicBezTo>
                        <a:pt x="26563" y="0"/>
                        <a:pt x="29364" y="494"/>
                        <a:pt x="31888" y="1481"/>
                      </a:cubicBezTo>
                      <a:cubicBezTo>
                        <a:pt x="34412" y="2468"/>
                        <a:pt x="36597" y="3794"/>
                        <a:pt x="38413" y="5521"/>
                      </a:cubicBezTo>
                      <a:cubicBezTo>
                        <a:pt x="40229" y="7248"/>
                        <a:pt x="41676" y="9253"/>
                        <a:pt x="42722" y="11597"/>
                      </a:cubicBezTo>
                      <a:cubicBezTo>
                        <a:pt x="43769" y="13942"/>
                        <a:pt x="44354" y="16471"/>
                        <a:pt x="44477" y="19185"/>
                      </a:cubicBezTo>
                      <a:lnTo>
                        <a:pt x="35951" y="19185"/>
                      </a:lnTo>
                      <a:cubicBezTo>
                        <a:pt x="35828" y="17550"/>
                        <a:pt x="35427" y="16039"/>
                        <a:pt x="34812" y="14620"/>
                      </a:cubicBezTo>
                      <a:cubicBezTo>
                        <a:pt x="34165" y="13201"/>
                        <a:pt x="33334" y="11968"/>
                        <a:pt x="32257" y="10919"/>
                      </a:cubicBezTo>
                      <a:cubicBezTo>
                        <a:pt x="31180" y="9870"/>
                        <a:pt x="29918" y="9007"/>
                        <a:pt x="28441" y="8390"/>
                      </a:cubicBezTo>
                      <a:cubicBezTo>
                        <a:pt x="26963" y="7773"/>
                        <a:pt x="25301" y="7464"/>
                        <a:pt x="23485" y="7464"/>
                      </a:cubicBezTo>
                      <a:cubicBezTo>
                        <a:pt x="20684" y="7464"/>
                        <a:pt x="18375" y="8020"/>
                        <a:pt x="16529" y="9130"/>
                      </a:cubicBezTo>
                      <a:cubicBezTo>
                        <a:pt x="14682" y="10240"/>
                        <a:pt x="13205" y="11690"/>
                        <a:pt x="12096" y="13510"/>
                      </a:cubicBezTo>
                      <a:cubicBezTo>
                        <a:pt x="10988" y="15330"/>
                        <a:pt x="10188" y="17365"/>
                        <a:pt x="9726" y="19617"/>
                      </a:cubicBezTo>
                      <a:cubicBezTo>
                        <a:pt x="9265" y="21869"/>
                        <a:pt x="9049" y="24151"/>
                        <a:pt x="9049" y="26434"/>
                      </a:cubicBezTo>
                      <a:lnTo>
                        <a:pt x="9049" y="28500"/>
                      </a:lnTo>
                      <a:cubicBezTo>
                        <a:pt x="9049" y="30844"/>
                        <a:pt x="9265" y="33158"/>
                        <a:pt x="9726" y="35409"/>
                      </a:cubicBezTo>
                      <a:cubicBezTo>
                        <a:pt x="10188" y="37661"/>
                        <a:pt x="10958" y="39697"/>
                        <a:pt x="12066" y="41486"/>
                      </a:cubicBezTo>
                      <a:cubicBezTo>
                        <a:pt x="13174" y="43275"/>
                        <a:pt x="14651" y="44724"/>
                        <a:pt x="16498" y="45835"/>
                      </a:cubicBezTo>
                      <a:cubicBezTo>
                        <a:pt x="18345" y="46945"/>
                        <a:pt x="20684" y="47500"/>
                        <a:pt x="23516" y="47500"/>
                      </a:cubicBezTo>
                      <a:close/>
                    </a:path>
                  </a:pathLst>
                </a:custGeom>
                <a:grpFill/>
                <a:ln w="307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IS">
                    <a:solidFill>
                      <a:schemeClr val="bg1"/>
                    </a:solidFill>
                  </a:endParaRPr>
                </a:p>
              </p:txBody>
            </p:sp>
            <p:sp>
              <p:nvSpPr>
                <p:cNvPr id="19" name="Freeform 18">
                  <a:extLst>
                    <a:ext uri="{FF2B5EF4-FFF2-40B4-BE49-F238E27FC236}">
                      <a16:creationId xmlns:a16="http://schemas.microsoft.com/office/drawing/2014/main" id="{EA42E3B6-85F2-9FDA-C989-327F06410980}"/>
                    </a:ext>
                  </a:extLst>
                </p:cNvPr>
                <p:cNvSpPr/>
                <p:nvPr/>
              </p:nvSpPr>
              <p:spPr>
                <a:xfrm>
                  <a:off x="11473647" y="623651"/>
                  <a:ext cx="48077" cy="54841"/>
                </a:xfrm>
                <a:custGeom>
                  <a:avLst/>
                  <a:gdLst>
                    <a:gd name="connsiteX0" fmla="*/ 62 w 48077"/>
                    <a:gd name="connsiteY0" fmla="*/ 26927 h 54841"/>
                    <a:gd name="connsiteX1" fmla="*/ 1754 w 48077"/>
                    <a:gd name="connsiteY1" fmla="*/ 16255 h 54841"/>
                    <a:gd name="connsiteX2" fmla="*/ 6525 w 48077"/>
                    <a:gd name="connsiteY2" fmla="*/ 7742 h 54841"/>
                    <a:gd name="connsiteX3" fmla="*/ 14066 w 48077"/>
                    <a:gd name="connsiteY3" fmla="*/ 2067 h 54841"/>
                    <a:gd name="connsiteX4" fmla="*/ 24008 w 48077"/>
                    <a:gd name="connsiteY4" fmla="*/ 0 h 54841"/>
                    <a:gd name="connsiteX5" fmla="*/ 34073 w 48077"/>
                    <a:gd name="connsiteY5" fmla="*/ 2067 h 54841"/>
                    <a:gd name="connsiteX6" fmla="*/ 41645 w 48077"/>
                    <a:gd name="connsiteY6" fmla="*/ 7742 h 54841"/>
                    <a:gd name="connsiteX7" fmla="*/ 46416 w 48077"/>
                    <a:gd name="connsiteY7" fmla="*/ 16255 h 54841"/>
                    <a:gd name="connsiteX8" fmla="*/ 48078 w 48077"/>
                    <a:gd name="connsiteY8" fmla="*/ 26927 h 54841"/>
                    <a:gd name="connsiteX9" fmla="*/ 48078 w 48077"/>
                    <a:gd name="connsiteY9" fmla="*/ 28007 h 54841"/>
                    <a:gd name="connsiteX10" fmla="*/ 46416 w 48077"/>
                    <a:gd name="connsiteY10" fmla="*/ 38679 h 54841"/>
                    <a:gd name="connsiteX11" fmla="*/ 41645 w 48077"/>
                    <a:gd name="connsiteY11" fmla="*/ 47192 h 54841"/>
                    <a:gd name="connsiteX12" fmla="*/ 34073 w 48077"/>
                    <a:gd name="connsiteY12" fmla="*/ 52806 h 54841"/>
                    <a:gd name="connsiteX13" fmla="*/ 24070 w 48077"/>
                    <a:gd name="connsiteY13" fmla="*/ 54841 h 54841"/>
                    <a:gd name="connsiteX14" fmla="*/ 14066 w 48077"/>
                    <a:gd name="connsiteY14" fmla="*/ 52806 h 54841"/>
                    <a:gd name="connsiteX15" fmla="*/ 6494 w 48077"/>
                    <a:gd name="connsiteY15" fmla="*/ 47192 h 54841"/>
                    <a:gd name="connsiteX16" fmla="*/ 1693 w 48077"/>
                    <a:gd name="connsiteY16" fmla="*/ 38679 h 54841"/>
                    <a:gd name="connsiteX17" fmla="*/ 0 w 48077"/>
                    <a:gd name="connsiteY17" fmla="*/ 28007 h 54841"/>
                    <a:gd name="connsiteX18" fmla="*/ 0 w 48077"/>
                    <a:gd name="connsiteY18" fmla="*/ 26927 h 54841"/>
                    <a:gd name="connsiteX19" fmla="*/ 9142 w 48077"/>
                    <a:gd name="connsiteY19" fmla="*/ 28007 h 54841"/>
                    <a:gd name="connsiteX20" fmla="*/ 10065 w 48077"/>
                    <a:gd name="connsiteY20" fmla="*/ 35471 h 54841"/>
                    <a:gd name="connsiteX21" fmla="*/ 12866 w 48077"/>
                    <a:gd name="connsiteY21" fmla="*/ 41640 h 54841"/>
                    <a:gd name="connsiteX22" fmla="*/ 17544 w 48077"/>
                    <a:gd name="connsiteY22" fmla="*/ 45866 h 54841"/>
                    <a:gd name="connsiteX23" fmla="*/ 24100 w 48077"/>
                    <a:gd name="connsiteY23" fmla="*/ 47439 h 54841"/>
                    <a:gd name="connsiteX24" fmla="*/ 30626 w 48077"/>
                    <a:gd name="connsiteY24" fmla="*/ 45866 h 54841"/>
                    <a:gd name="connsiteX25" fmla="*/ 35304 w 48077"/>
                    <a:gd name="connsiteY25" fmla="*/ 41640 h 54841"/>
                    <a:gd name="connsiteX26" fmla="*/ 38105 w 48077"/>
                    <a:gd name="connsiteY26" fmla="*/ 35471 h 54841"/>
                    <a:gd name="connsiteX27" fmla="*/ 39059 w 48077"/>
                    <a:gd name="connsiteY27" fmla="*/ 28007 h 54841"/>
                    <a:gd name="connsiteX28" fmla="*/ 39059 w 48077"/>
                    <a:gd name="connsiteY28" fmla="*/ 26927 h 54841"/>
                    <a:gd name="connsiteX29" fmla="*/ 38105 w 48077"/>
                    <a:gd name="connsiteY29" fmla="*/ 19463 h 54841"/>
                    <a:gd name="connsiteX30" fmla="*/ 35274 w 48077"/>
                    <a:gd name="connsiteY30" fmla="*/ 13263 h 54841"/>
                    <a:gd name="connsiteX31" fmla="*/ 30564 w 48077"/>
                    <a:gd name="connsiteY31" fmla="*/ 9007 h 54841"/>
                    <a:gd name="connsiteX32" fmla="*/ 23977 w 48077"/>
                    <a:gd name="connsiteY32" fmla="*/ 7434 h 54841"/>
                    <a:gd name="connsiteX33" fmla="*/ 17483 w 48077"/>
                    <a:gd name="connsiteY33" fmla="*/ 9007 h 54841"/>
                    <a:gd name="connsiteX34" fmla="*/ 12835 w 48077"/>
                    <a:gd name="connsiteY34" fmla="*/ 13263 h 54841"/>
                    <a:gd name="connsiteX35" fmla="*/ 10034 w 48077"/>
                    <a:gd name="connsiteY35" fmla="*/ 19463 h 54841"/>
                    <a:gd name="connsiteX36" fmla="*/ 9111 w 48077"/>
                    <a:gd name="connsiteY36" fmla="*/ 26927 h 54841"/>
                    <a:gd name="connsiteX37" fmla="*/ 9111 w 48077"/>
                    <a:gd name="connsiteY37" fmla="*/ 28007 h 54841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  <a:cxn ang="0">
                      <a:pos x="connsiteX36" y="connsiteY36"/>
                    </a:cxn>
                    <a:cxn ang="0">
                      <a:pos x="connsiteX37" y="connsiteY37"/>
                    </a:cxn>
                  </a:cxnLst>
                  <a:rect l="l" t="t" r="r" b="b"/>
                  <a:pathLst>
                    <a:path w="48077" h="54841">
                      <a:moveTo>
                        <a:pt x="62" y="26927"/>
                      </a:moveTo>
                      <a:cubicBezTo>
                        <a:pt x="62" y="23072"/>
                        <a:pt x="616" y="19525"/>
                        <a:pt x="1754" y="16255"/>
                      </a:cubicBezTo>
                      <a:cubicBezTo>
                        <a:pt x="2862" y="12986"/>
                        <a:pt x="4463" y="10148"/>
                        <a:pt x="6525" y="7742"/>
                      </a:cubicBezTo>
                      <a:cubicBezTo>
                        <a:pt x="8588" y="5336"/>
                        <a:pt x="11111" y="3455"/>
                        <a:pt x="14066" y="2067"/>
                      </a:cubicBezTo>
                      <a:cubicBezTo>
                        <a:pt x="17021" y="679"/>
                        <a:pt x="20345" y="0"/>
                        <a:pt x="24008" y="0"/>
                      </a:cubicBezTo>
                      <a:cubicBezTo>
                        <a:pt x="27671" y="0"/>
                        <a:pt x="31088" y="679"/>
                        <a:pt x="34073" y="2067"/>
                      </a:cubicBezTo>
                      <a:cubicBezTo>
                        <a:pt x="37059" y="3455"/>
                        <a:pt x="39583" y="5336"/>
                        <a:pt x="41645" y="7742"/>
                      </a:cubicBezTo>
                      <a:cubicBezTo>
                        <a:pt x="43738" y="10148"/>
                        <a:pt x="45308" y="12986"/>
                        <a:pt x="46416" y="16255"/>
                      </a:cubicBezTo>
                      <a:cubicBezTo>
                        <a:pt x="47524" y="19525"/>
                        <a:pt x="48078" y="23102"/>
                        <a:pt x="48078" y="26927"/>
                      </a:cubicBezTo>
                      <a:lnTo>
                        <a:pt x="48078" y="28007"/>
                      </a:lnTo>
                      <a:cubicBezTo>
                        <a:pt x="48078" y="31862"/>
                        <a:pt x="47524" y="35409"/>
                        <a:pt x="46416" y="38679"/>
                      </a:cubicBezTo>
                      <a:cubicBezTo>
                        <a:pt x="45308" y="41948"/>
                        <a:pt x="43707" y="44786"/>
                        <a:pt x="41645" y="47192"/>
                      </a:cubicBezTo>
                      <a:cubicBezTo>
                        <a:pt x="39552" y="49598"/>
                        <a:pt x="37059" y="51448"/>
                        <a:pt x="34073" y="52806"/>
                      </a:cubicBezTo>
                      <a:cubicBezTo>
                        <a:pt x="31088" y="54163"/>
                        <a:pt x="27794" y="54841"/>
                        <a:pt x="24070" y="54841"/>
                      </a:cubicBezTo>
                      <a:cubicBezTo>
                        <a:pt x="20345" y="54841"/>
                        <a:pt x="17021" y="54163"/>
                        <a:pt x="14066" y="52806"/>
                      </a:cubicBezTo>
                      <a:cubicBezTo>
                        <a:pt x="11111" y="51448"/>
                        <a:pt x="8588" y="49567"/>
                        <a:pt x="6494" y="47192"/>
                      </a:cubicBezTo>
                      <a:cubicBezTo>
                        <a:pt x="4401" y="44786"/>
                        <a:pt x="2801" y="41979"/>
                        <a:pt x="1693" y="38679"/>
                      </a:cubicBezTo>
                      <a:cubicBezTo>
                        <a:pt x="585" y="35409"/>
                        <a:pt x="0" y="31831"/>
                        <a:pt x="0" y="28007"/>
                      </a:cubicBezTo>
                      <a:lnTo>
                        <a:pt x="0" y="26927"/>
                      </a:lnTo>
                      <a:close/>
                      <a:moveTo>
                        <a:pt x="9142" y="28007"/>
                      </a:moveTo>
                      <a:cubicBezTo>
                        <a:pt x="9142" y="30659"/>
                        <a:pt x="9449" y="33127"/>
                        <a:pt x="10065" y="35471"/>
                      </a:cubicBezTo>
                      <a:cubicBezTo>
                        <a:pt x="10681" y="37815"/>
                        <a:pt x="11604" y="39882"/>
                        <a:pt x="12866" y="41640"/>
                      </a:cubicBezTo>
                      <a:cubicBezTo>
                        <a:pt x="14128" y="43429"/>
                        <a:pt x="15667" y="44817"/>
                        <a:pt x="17544" y="45866"/>
                      </a:cubicBezTo>
                      <a:cubicBezTo>
                        <a:pt x="19422" y="46914"/>
                        <a:pt x="21607" y="47439"/>
                        <a:pt x="24100" y="47439"/>
                      </a:cubicBezTo>
                      <a:cubicBezTo>
                        <a:pt x="26594" y="47439"/>
                        <a:pt x="28748" y="46914"/>
                        <a:pt x="30626" y="45866"/>
                      </a:cubicBezTo>
                      <a:cubicBezTo>
                        <a:pt x="32503" y="44817"/>
                        <a:pt x="34073" y="43429"/>
                        <a:pt x="35304" y="41640"/>
                      </a:cubicBezTo>
                      <a:cubicBezTo>
                        <a:pt x="36535" y="39851"/>
                        <a:pt x="37459" y="37815"/>
                        <a:pt x="38105" y="35471"/>
                      </a:cubicBezTo>
                      <a:cubicBezTo>
                        <a:pt x="38752" y="33127"/>
                        <a:pt x="39059" y="30629"/>
                        <a:pt x="39059" y="28007"/>
                      </a:cubicBezTo>
                      <a:lnTo>
                        <a:pt x="39059" y="26927"/>
                      </a:lnTo>
                      <a:cubicBezTo>
                        <a:pt x="39059" y="24305"/>
                        <a:pt x="38752" y="21838"/>
                        <a:pt x="38105" y="19463"/>
                      </a:cubicBezTo>
                      <a:cubicBezTo>
                        <a:pt x="37459" y="17088"/>
                        <a:pt x="36535" y="15021"/>
                        <a:pt x="35274" y="13263"/>
                      </a:cubicBezTo>
                      <a:cubicBezTo>
                        <a:pt x="34012" y="11505"/>
                        <a:pt x="32442" y="10055"/>
                        <a:pt x="30564" y="9007"/>
                      </a:cubicBezTo>
                      <a:cubicBezTo>
                        <a:pt x="28687" y="7958"/>
                        <a:pt x="26471" y="7434"/>
                        <a:pt x="23977" y="7434"/>
                      </a:cubicBezTo>
                      <a:cubicBezTo>
                        <a:pt x="21484" y="7434"/>
                        <a:pt x="19360" y="7958"/>
                        <a:pt x="17483" y="9007"/>
                      </a:cubicBezTo>
                      <a:cubicBezTo>
                        <a:pt x="15605" y="10055"/>
                        <a:pt x="14066" y="11474"/>
                        <a:pt x="12835" y="13263"/>
                      </a:cubicBezTo>
                      <a:cubicBezTo>
                        <a:pt x="11604" y="15052"/>
                        <a:pt x="10650" y="17119"/>
                        <a:pt x="10034" y="19463"/>
                      </a:cubicBezTo>
                      <a:cubicBezTo>
                        <a:pt x="9419" y="21838"/>
                        <a:pt x="9111" y="24305"/>
                        <a:pt x="9111" y="26927"/>
                      </a:cubicBezTo>
                      <a:lnTo>
                        <a:pt x="9111" y="28007"/>
                      </a:lnTo>
                      <a:close/>
                    </a:path>
                  </a:pathLst>
                </a:custGeom>
                <a:grpFill/>
                <a:ln w="307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IS">
                    <a:solidFill>
                      <a:schemeClr val="bg1"/>
                    </a:solidFill>
                  </a:endParaRPr>
                </a:p>
              </p:txBody>
            </p:sp>
            <p:sp>
              <p:nvSpPr>
                <p:cNvPr id="20" name="Freeform 19">
                  <a:extLst>
                    <a:ext uri="{FF2B5EF4-FFF2-40B4-BE49-F238E27FC236}">
                      <a16:creationId xmlns:a16="http://schemas.microsoft.com/office/drawing/2014/main" id="{11818688-399C-B32E-3CBA-825F94F7C228}"/>
                    </a:ext>
                  </a:extLst>
                </p:cNvPr>
                <p:cNvSpPr/>
                <p:nvPr/>
              </p:nvSpPr>
              <p:spPr>
                <a:xfrm>
                  <a:off x="11533021" y="623651"/>
                  <a:ext cx="73994" cy="53854"/>
                </a:xfrm>
                <a:custGeom>
                  <a:avLst/>
                  <a:gdLst>
                    <a:gd name="connsiteX0" fmla="*/ 8495 w 73994"/>
                    <a:gd name="connsiteY0" fmla="*/ 987 h 53854"/>
                    <a:gd name="connsiteX1" fmla="*/ 8741 w 73994"/>
                    <a:gd name="connsiteY1" fmla="*/ 6847 h 53854"/>
                    <a:gd name="connsiteX2" fmla="*/ 15359 w 73994"/>
                    <a:gd name="connsiteY2" fmla="*/ 1820 h 53854"/>
                    <a:gd name="connsiteX3" fmla="*/ 24408 w 73994"/>
                    <a:gd name="connsiteY3" fmla="*/ 0 h 53854"/>
                    <a:gd name="connsiteX4" fmla="*/ 33458 w 73994"/>
                    <a:gd name="connsiteY4" fmla="*/ 2036 h 53854"/>
                    <a:gd name="connsiteX5" fmla="*/ 39490 w 73994"/>
                    <a:gd name="connsiteY5" fmla="*/ 8513 h 53854"/>
                    <a:gd name="connsiteX6" fmla="*/ 46354 w 73994"/>
                    <a:gd name="connsiteY6" fmla="*/ 2344 h 53854"/>
                    <a:gd name="connsiteX7" fmla="*/ 56327 w 73994"/>
                    <a:gd name="connsiteY7" fmla="*/ 0 h 53854"/>
                    <a:gd name="connsiteX8" fmla="*/ 63837 w 73994"/>
                    <a:gd name="connsiteY8" fmla="*/ 1110 h 53854"/>
                    <a:gd name="connsiteX9" fmla="*/ 69377 w 73994"/>
                    <a:gd name="connsiteY9" fmla="*/ 4565 h 53854"/>
                    <a:gd name="connsiteX10" fmla="*/ 72825 w 73994"/>
                    <a:gd name="connsiteY10" fmla="*/ 10518 h 53854"/>
                    <a:gd name="connsiteX11" fmla="*/ 73994 w 73994"/>
                    <a:gd name="connsiteY11" fmla="*/ 19124 h 53854"/>
                    <a:gd name="connsiteX12" fmla="*/ 73994 w 73994"/>
                    <a:gd name="connsiteY12" fmla="*/ 53854 h 53854"/>
                    <a:gd name="connsiteX13" fmla="*/ 64976 w 73994"/>
                    <a:gd name="connsiteY13" fmla="*/ 53854 h 53854"/>
                    <a:gd name="connsiteX14" fmla="*/ 64976 w 73994"/>
                    <a:gd name="connsiteY14" fmla="*/ 19062 h 53854"/>
                    <a:gd name="connsiteX15" fmla="*/ 64176 w 73994"/>
                    <a:gd name="connsiteY15" fmla="*/ 13541 h 53854"/>
                    <a:gd name="connsiteX16" fmla="*/ 61898 w 73994"/>
                    <a:gd name="connsiteY16" fmla="*/ 10024 h 53854"/>
                    <a:gd name="connsiteX17" fmla="*/ 58327 w 73994"/>
                    <a:gd name="connsiteY17" fmla="*/ 8205 h 53854"/>
                    <a:gd name="connsiteX18" fmla="*/ 53711 w 73994"/>
                    <a:gd name="connsiteY18" fmla="*/ 7680 h 53854"/>
                    <a:gd name="connsiteX19" fmla="*/ 48786 w 73994"/>
                    <a:gd name="connsiteY19" fmla="*/ 8575 h 53854"/>
                    <a:gd name="connsiteX20" fmla="*/ 45092 w 73994"/>
                    <a:gd name="connsiteY20" fmla="*/ 10950 h 53854"/>
                    <a:gd name="connsiteX21" fmla="*/ 42661 w 73994"/>
                    <a:gd name="connsiteY21" fmla="*/ 14466 h 53854"/>
                    <a:gd name="connsiteX22" fmla="*/ 41522 w 73994"/>
                    <a:gd name="connsiteY22" fmla="*/ 18784 h 53854"/>
                    <a:gd name="connsiteX23" fmla="*/ 41522 w 73994"/>
                    <a:gd name="connsiteY23" fmla="*/ 53854 h 53854"/>
                    <a:gd name="connsiteX24" fmla="*/ 32442 w 73994"/>
                    <a:gd name="connsiteY24" fmla="*/ 53854 h 53854"/>
                    <a:gd name="connsiteX25" fmla="*/ 32442 w 73994"/>
                    <a:gd name="connsiteY25" fmla="*/ 19124 h 53854"/>
                    <a:gd name="connsiteX26" fmla="*/ 31642 w 73994"/>
                    <a:gd name="connsiteY26" fmla="*/ 13880 h 53854"/>
                    <a:gd name="connsiteX27" fmla="*/ 29364 w 73994"/>
                    <a:gd name="connsiteY27" fmla="*/ 10333 h 53854"/>
                    <a:gd name="connsiteX28" fmla="*/ 25824 w 73994"/>
                    <a:gd name="connsiteY28" fmla="*/ 8328 h 53854"/>
                    <a:gd name="connsiteX29" fmla="*/ 21176 w 73994"/>
                    <a:gd name="connsiteY29" fmla="*/ 7680 h 53854"/>
                    <a:gd name="connsiteX30" fmla="*/ 13420 w 73994"/>
                    <a:gd name="connsiteY30" fmla="*/ 9778 h 53854"/>
                    <a:gd name="connsiteX31" fmla="*/ 9018 w 73994"/>
                    <a:gd name="connsiteY31" fmla="*/ 15237 h 53854"/>
                    <a:gd name="connsiteX32" fmla="*/ 9018 w 73994"/>
                    <a:gd name="connsiteY32" fmla="*/ 53823 h 53854"/>
                    <a:gd name="connsiteX33" fmla="*/ 0 w 73994"/>
                    <a:gd name="connsiteY33" fmla="*/ 53823 h 53854"/>
                    <a:gd name="connsiteX34" fmla="*/ 0 w 73994"/>
                    <a:gd name="connsiteY34" fmla="*/ 956 h 53854"/>
                    <a:gd name="connsiteX35" fmla="*/ 8526 w 73994"/>
                    <a:gd name="connsiteY35" fmla="*/ 956 h 5385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</a:cxnLst>
                  <a:rect l="l" t="t" r="r" b="b"/>
                  <a:pathLst>
                    <a:path w="73994" h="53854">
                      <a:moveTo>
                        <a:pt x="8495" y="987"/>
                      </a:moveTo>
                      <a:lnTo>
                        <a:pt x="8741" y="6847"/>
                      </a:lnTo>
                      <a:cubicBezTo>
                        <a:pt x="10557" y="4688"/>
                        <a:pt x="12774" y="3023"/>
                        <a:pt x="15359" y="1820"/>
                      </a:cubicBezTo>
                      <a:cubicBezTo>
                        <a:pt x="17945" y="617"/>
                        <a:pt x="20961" y="0"/>
                        <a:pt x="24408" y="0"/>
                      </a:cubicBezTo>
                      <a:cubicBezTo>
                        <a:pt x="27856" y="0"/>
                        <a:pt x="30841" y="679"/>
                        <a:pt x="33458" y="2036"/>
                      </a:cubicBezTo>
                      <a:cubicBezTo>
                        <a:pt x="36074" y="3393"/>
                        <a:pt x="38074" y="5552"/>
                        <a:pt x="39490" y="8513"/>
                      </a:cubicBezTo>
                      <a:cubicBezTo>
                        <a:pt x="41245" y="5984"/>
                        <a:pt x="43522" y="3917"/>
                        <a:pt x="46354" y="2344"/>
                      </a:cubicBezTo>
                      <a:cubicBezTo>
                        <a:pt x="49186" y="771"/>
                        <a:pt x="52479" y="0"/>
                        <a:pt x="56327" y="0"/>
                      </a:cubicBezTo>
                      <a:cubicBezTo>
                        <a:pt x="59159" y="0"/>
                        <a:pt x="61652" y="370"/>
                        <a:pt x="63837" y="1110"/>
                      </a:cubicBezTo>
                      <a:cubicBezTo>
                        <a:pt x="66022" y="1851"/>
                        <a:pt x="67869" y="2992"/>
                        <a:pt x="69377" y="4565"/>
                      </a:cubicBezTo>
                      <a:cubicBezTo>
                        <a:pt x="70886" y="6138"/>
                        <a:pt x="72024" y="8112"/>
                        <a:pt x="72825" y="10518"/>
                      </a:cubicBezTo>
                      <a:cubicBezTo>
                        <a:pt x="73625" y="12924"/>
                        <a:pt x="73994" y="15792"/>
                        <a:pt x="73994" y="19124"/>
                      </a:cubicBezTo>
                      <a:lnTo>
                        <a:pt x="73994" y="53854"/>
                      </a:lnTo>
                      <a:lnTo>
                        <a:pt x="64976" y="53854"/>
                      </a:lnTo>
                      <a:lnTo>
                        <a:pt x="64976" y="19062"/>
                      </a:lnTo>
                      <a:cubicBezTo>
                        <a:pt x="64976" y="16841"/>
                        <a:pt x="64699" y="15021"/>
                        <a:pt x="64176" y="13541"/>
                      </a:cubicBezTo>
                      <a:cubicBezTo>
                        <a:pt x="63652" y="12060"/>
                        <a:pt x="62883" y="10888"/>
                        <a:pt x="61898" y="10024"/>
                      </a:cubicBezTo>
                      <a:cubicBezTo>
                        <a:pt x="60913" y="9130"/>
                        <a:pt x="59743" y="8544"/>
                        <a:pt x="58327" y="8205"/>
                      </a:cubicBezTo>
                      <a:cubicBezTo>
                        <a:pt x="56912" y="7865"/>
                        <a:pt x="55373" y="7680"/>
                        <a:pt x="53711" y="7680"/>
                      </a:cubicBezTo>
                      <a:cubicBezTo>
                        <a:pt x="51864" y="7680"/>
                        <a:pt x="50202" y="7989"/>
                        <a:pt x="48786" y="8575"/>
                      </a:cubicBezTo>
                      <a:cubicBezTo>
                        <a:pt x="47370" y="9161"/>
                        <a:pt x="46139" y="9963"/>
                        <a:pt x="45092" y="10950"/>
                      </a:cubicBezTo>
                      <a:cubicBezTo>
                        <a:pt x="44076" y="11937"/>
                        <a:pt x="43245" y="13109"/>
                        <a:pt x="42661" y="14466"/>
                      </a:cubicBezTo>
                      <a:cubicBezTo>
                        <a:pt x="42076" y="15823"/>
                        <a:pt x="41676" y="17273"/>
                        <a:pt x="41522" y="18784"/>
                      </a:cubicBezTo>
                      <a:lnTo>
                        <a:pt x="41522" y="53854"/>
                      </a:lnTo>
                      <a:lnTo>
                        <a:pt x="32442" y="53854"/>
                      </a:lnTo>
                      <a:lnTo>
                        <a:pt x="32442" y="19124"/>
                      </a:lnTo>
                      <a:cubicBezTo>
                        <a:pt x="32442" y="17057"/>
                        <a:pt x="32165" y="15330"/>
                        <a:pt x="31642" y="13880"/>
                      </a:cubicBezTo>
                      <a:cubicBezTo>
                        <a:pt x="31118" y="12430"/>
                        <a:pt x="30349" y="11258"/>
                        <a:pt x="29364" y="10333"/>
                      </a:cubicBezTo>
                      <a:cubicBezTo>
                        <a:pt x="28379" y="9408"/>
                        <a:pt x="27209" y="8760"/>
                        <a:pt x="25824" y="8328"/>
                      </a:cubicBezTo>
                      <a:cubicBezTo>
                        <a:pt x="24439" y="7896"/>
                        <a:pt x="22900" y="7680"/>
                        <a:pt x="21176" y="7680"/>
                      </a:cubicBezTo>
                      <a:cubicBezTo>
                        <a:pt x="17945" y="7680"/>
                        <a:pt x="15359" y="8390"/>
                        <a:pt x="13420" y="9778"/>
                      </a:cubicBezTo>
                      <a:cubicBezTo>
                        <a:pt x="11481" y="11166"/>
                        <a:pt x="10003" y="13016"/>
                        <a:pt x="9018" y="15237"/>
                      </a:cubicBezTo>
                      <a:lnTo>
                        <a:pt x="9018" y="53823"/>
                      </a:lnTo>
                      <a:lnTo>
                        <a:pt x="0" y="53823"/>
                      </a:lnTo>
                      <a:lnTo>
                        <a:pt x="0" y="956"/>
                      </a:lnTo>
                      <a:lnTo>
                        <a:pt x="8526" y="956"/>
                      </a:lnTo>
                      <a:close/>
                    </a:path>
                  </a:pathLst>
                </a:custGeom>
                <a:grpFill/>
                <a:ln w="307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IS">
                    <a:solidFill>
                      <a:schemeClr val="bg1"/>
                    </a:solidFill>
                  </a:endParaRPr>
                </a:p>
              </p:txBody>
            </p:sp>
            <p:sp>
              <p:nvSpPr>
                <p:cNvPr id="21" name="Freeform 20">
                  <a:extLst>
                    <a:ext uri="{FF2B5EF4-FFF2-40B4-BE49-F238E27FC236}">
                      <a16:creationId xmlns:a16="http://schemas.microsoft.com/office/drawing/2014/main" id="{6D18B461-2D94-7A81-9026-4B3A78EAB655}"/>
                    </a:ext>
                  </a:extLst>
                </p:cNvPr>
                <p:cNvSpPr/>
                <p:nvPr/>
              </p:nvSpPr>
              <p:spPr>
                <a:xfrm>
                  <a:off x="11620590" y="623651"/>
                  <a:ext cx="44599" cy="74180"/>
                </a:xfrm>
                <a:custGeom>
                  <a:avLst/>
                  <a:gdLst>
                    <a:gd name="connsiteX0" fmla="*/ 44538 w 44599"/>
                    <a:gd name="connsiteY0" fmla="*/ 28007 h 74180"/>
                    <a:gd name="connsiteX1" fmla="*/ 43184 w 44599"/>
                    <a:gd name="connsiteY1" fmla="*/ 38741 h 74180"/>
                    <a:gd name="connsiteX2" fmla="*/ 39213 w 44599"/>
                    <a:gd name="connsiteY2" fmla="*/ 47254 h 74180"/>
                    <a:gd name="connsiteX3" fmla="*/ 32811 w 44599"/>
                    <a:gd name="connsiteY3" fmla="*/ 52836 h 74180"/>
                    <a:gd name="connsiteX4" fmla="*/ 24131 w 44599"/>
                    <a:gd name="connsiteY4" fmla="*/ 54841 h 74180"/>
                    <a:gd name="connsiteX5" fmla="*/ 15421 w 44599"/>
                    <a:gd name="connsiteY5" fmla="*/ 53268 h 74180"/>
                    <a:gd name="connsiteX6" fmla="*/ 9019 w 44599"/>
                    <a:gd name="connsiteY6" fmla="*/ 48734 h 74180"/>
                    <a:gd name="connsiteX7" fmla="*/ 9019 w 44599"/>
                    <a:gd name="connsiteY7" fmla="*/ 74181 h 74180"/>
                    <a:gd name="connsiteX8" fmla="*/ 0 w 44599"/>
                    <a:gd name="connsiteY8" fmla="*/ 74181 h 74180"/>
                    <a:gd name="connsiteX9" fmla="*/ 0 w 44599"/>
                    <a:gd name="connsiteY9" fmla="*/ 987 h 74180"/>
                    <a:gd name="connsiteX10" fmla="*/ 8249 w 44599"/>
                    <a:gd name="connsiteY10" fmla="*/ 987 h 74180"/>
                    <a:gd name="connsiteX11" fmla="*/ 8680 w 44599"/>
                    <a:gd name="connsiteY11" fmla="*/ 6847 h 74180"/>
                    <a:gd name="connsiteX12" fmla="*/ 15174 w 44599"/>
                    <a:gd name="connsiteY12" fmla="*/ 1758 h 74180"/>
                    <a:gd name="connsiteX13" fmla="*/ 24008 w 44599"/>
                    <a:gd name="connsiteY13" fmla="*/ 0 h 74180"/>
                    <a:gd name="connsiteX14" fmla="*/ 32811 w 44599"/>
                    <a:gd name="connsiteY14" fmla="*/ 1943 h 74180"/>
                    <a:gd name="connsiteX15" fmla="*/ 39275 w 44599"/>
                    <a:gd name="connsiteY15" fmla="*/ 7434 h 74180"/>
                    <a:gd name="connsiteX16" fmla="*/ 43246 w 44599"/>
                    <a:gd name="connsiteY16" fmla="*/ 15947 h 74180"/>
                    <a:gd name="connsiteX17" fmla="*/ 44600 w 44599"/>
                    <a:gd name="connsiteY17" fmla="*/ 26958 h 74180"/>
                    <a:gd name="connsiteX18" fmla="*/ 44600 w 44599"/>
                    <a:gd name="connsiteY18" fmla="*/ 27976 h 74180"/>
                    <a:gd name="connsiteX19" fmla="*/ 35520 w 44599"/>
                    <a:gd name="connsiteY19" fmla="*/ 26989 h 74180"/>
                    <a:gd name="connsiteX20" fmla="*/ 34689 w 44599"/>
                    <a:gd name="connsiteY20" fmla="*/ 19525 h 74180"/>
                    <a:gd name="connsiteX21" fmla="*/ 32103 w 44599"/>
                    <a:gd name="connsiteY21" fmla="*/ 13387 h 74180"/>
                    <a:gd name="connsiteX22" fmla="*/ 27671 w 44599"/>
                    <a:gd name="connsiteY22" fmla="*/ 9222 h 74180"/>
                    <a:gd name="connsiteX23" fmla="*/ 21269 w 44599"/>
                    <a:gd name="connsiteY23" fmla="*/ 7680 h 74180"/>
                    <a:gd name="connsiteX24" fmla="*/ 17114 w 44599"/>
                    <a:gd name="connsiteY24" fmla="*/ 8205 h 74180"/>
                    <a:gd name="connsiteX25" fmla="*/ 13728 w 44599"/>
                    <a:gd name="connsiteY25" fmla="*/ 9716 h 74180"/>
                    <a:gd name="connsiteX26" fmla="*/ 11050 w 44599"/>
                    <a:gd name="connsiteY26" fmla="*/ 12029 h 74180"/>
                    <a:gd name="connsiteX27" fmla="*/ 8988 w 44599"/>
                    <a:gd name="connsiteY27" fmla="*/ 14929 h 74180"/>
                    <a:gd name="connsiteX28" fmla="*/ 8988 w 44599"/>
                    <a:gd name="connsiteY28" fmla="*/ 40190 h 74180"/>
                    <a:gd name="connsiteX29" fmla="*/ 11050 w 44599"/>
                    <a:gd name="connsiteY29" fmla="*/ 43090 h 74180"/>
                    <a:gd name="connsiteX30" fmla="*/ 13728 w 44599"/>
                    <a:gd name="connsiteY30" fmla="*/ 45372 h 74180"/>
                    <a:gd name="connsiteX31" fmla="*/ 17144 w 44599"/>
                    <a:gd name="connsiteY31" fmla="*/ 46853 h 74180"/>
                    <a:gd name="connsiteX32" fmla="*/ 21392 w 44599"/>
                    <a:gd name="connsiteY32" fmla="*/ 47377 h 74180"/>
                    <a:gd name="connsiteX33" fmla="*/ 27702 w 44599"/>
                    <a:gd name="connsiteY33" fmla="*/ 45804 h 74180"/>
                    <a:gd name="connsiteX34" fmla="*/ 32103 w 44599"/>
                    <a:gd name="connsiteY34" fmla="*/ 41609 h 74180"/>
                    <a:gd name="connsiteX35" fmla="*/ 34689 w 44599"/>
                    <a:gd name="connsiteY35" fmla="*/ 35440 h 74180"/>
                    <a:gd name="connsiteX36" fmla="*/ 35520 w 44599"/>
                    <a:gd name="connsiteY36" fmla="*/ 27945 h 74180"/>
                    <a:gd name="connsiteX37" fmla="*/ 35520 w 44599"/>
                    <a:gd name="connsiteY37" fmla="*/ 26927 h 7418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  <a:cxn ang="0">
                      <a:pos x="connsiteX36" y="connsiteY36"/>
                    </a:cxn>
                    <a:cxn ang="0">
                      <a:pos x="connsiteX37" y="connsiteY37"/>
                    </a:cxn>
                  </a:cxnLst>
                  <a:rect l="l" t="t" r="r" b="b"/>
                  <a:pathLst>
                    <a:path w="44599" h="74180">
                      <a:moveTo>
                        <a:pt x="44538" y="28007"/>
                      </a:moveTo>
                      <a:cubicBezTo>
                        <a:pt x="44538" y="31893"/>
                        <a:pt x="44077" y="35471"/>
                        <a:pt x="43184" y="38741"/>
                      </a:cubicBezTo>
                      <a:cubicBezTo>
                        <a:pt x="42261" y="42010"/>
                        <a:pt x="40937" y="44848"/>
                        <a:pt x="39213" y="47254"/>
                      </a:cubicBezTo>
                      <a:cubicBezTo>
                        <a:pt x="37490" y="49659"/>
                        <a:pt x="35335" y="51510"/>
                        <a:pt x="32811" y="52836"/>
                      </a:cubicBezTo>
                      <a:cubicBezTo>
                        <a:pt x="30287" y="54163"/>
                        <a:pt x="27394" y="54841"/>
                        <a:pt x="24131" y="54841"/>
                      </a:cubicBezTo>
                      <a:cubicBezTo>
                        <a:pt x="20869" y="54841"/>
                        <a:pt x="17914" y="54317"/>
                        <a:pt x="15421" y="53268"/>
                      </a:cubicBezTo>
                      <a:cubicBezTo>
                        <a:pt x="12928" y="52220"/>
                        <a:pt x="10804" y="50708"/>
                        <a:pt x="9019" y="48734"/>
                      </a:cubicBezTo>
                      <a:lnTo>
                        <a:pt x="9019" y="74181"/>
                      </a:lnTo>
                      <a:lnTo>
                        <a:pt x="0" y="74181"/>
                      </a:lnTo>
                      <a:lnTo>
                        <a:pt x="0" y="987"/>
                      </a:lnTo>
                      <a:lnTo>
                        <a:pt x="8249" y="987"/>
                      </a:lnTo>
                      <a:lnTo>
                        <a:pt x="8680" y="6847"/>
                      </a:lnTo>
                      <a:cubicBezTo>
                        <a:pt x="10465" y="4627"/>
                        <a:pt x="12620" y="2930"/>
                        <a:pt x="15174" y="1758"/>
                      </a:cubicBezTo>
                      <a:cubicBezTo>
                        <a:pt x="17729" y="586"/>
                        <a:pt x="20653" y="0"/>
                        <a:pt x="24008" y="0"/>
                      </a:cubicBezTo>
                      <a:cubicBezTo>
                        <a:pt x="27363" y="0"/>
                        <a:pt x="30257" y="648"/>
                        <a:pt x="32811" y="1943"/>
                      </a:cubicBezTo>
                      <a:cubicBezTo>
                        <a:pt x="35366" y="3239"/>
                        <a:pt x="37520" y="5089"/>
                        <a:pt x="39275" y="7434"/>
                      </a:cubicBezTo>
                      <a:cubicBezTo>
                        <a:pt x="41029" y="9778"/>
                        <a:pt x="42353" y="12615"/>
                        <a:pt x="43246" y="15947"/>
                      </a:cubicBezTo>
                      <a:cubicBezTo>
                        <a:pt x="44138" y="19247"/>
                        <a:pt x="44600" y="22917"/>
                        <a:pt x="44600" y="26958"/>
                      </a:cubicBezTo>
                      <a:lnTo>
                        <a:pt x="44600" y="27976"/>
                      </a:lnTo>
                      <a:close/>
                      <a:moveTo>
                        <a:pt x="35520" y="26989"/>
                      </a:moveTo>
                      <a:cubicBezTo>
                        <a:pt x="35520" y="24336"/>
                        <a:pt x="35243" y="21869"/>
                        <a:pt x="34689" y="19525"/>
                      </a:cubicBezTo>
                      <a:cubicBezTo>
                        <a:pt x="34135" y="17211"/>
                        <a:pt x="33273" y="15145"/>
                        <a:pt x="32103" y="13387"/>
                      </a:cubicBezTo>
                      <a:cubicBezTo>
                        <a:pt x="30934" y="11628"/>
                        <a:pt x="29456" y="10240"/>
                        <a:pt x="27671" y="9222"/>
                      </a:cubicBezTo>
                      <a:cubicBezTo>
                        <a:pt x="25886" y="8205"/>
                        <a:pt x="23762" y="7680"/>
                        <a:pt x="21269" y="7680"/>
                      </a:cubicBezTo>
                      <a:cubicBezTo>
                        <a:pt x="19730" y="7680"/>
                        <a:pt x="18345" y="7865"/>
                        <a:pt x="17114" y="8205"/>
                      </a:cubicBezTo>
                      <a:cubicBezTo>
                        <a:pt x="15882" y="8544"/>
                        <a:pt x="14744" y="9068"/>
                        <a:pt x="13728" y="9716"/>
                      </a:cubicBezTo>
                      <a:cubicBezTo>
                        <a:pt x="12712" y="10364"/>
                        <a:pt x="11819" y="11135"/>
                        <a:pt x="11050" y="12029"/>
                      </a:cubicBezTo>
                      <a:cubicBezTo>
                        <a:pt x="10280" y="12924"/>
                        <a:pt x="9573" y="13880"/>
                        <a:pt x="8988" y="14929"/>
                      </a:cubicBezTo>
                      <a:lnTo>
                        <a:pt x="8988" y="40190"/>
                      </a:lnTo>
                      <a:cubicBezTo>
                        <a:pt x="9573" y="41239"/>
                        <a:pt x="10250" y="42195"/>
                        <a:pt x="11050" y="43090"/>
                      </a:cubicBezTo>
                      <a:cubicBezTo>
                        <a:pt x="11850" y="43984"/>
                        <a:pt x="12712" y="44755"/>
                        <a:pt x="13728" y="45372"/>
                      </a:cubicBezTo>
                      <a:cubicBezTo>
                        <a:pt x="14744" y="46020"/>
                        <a:pt x="15882" y="46513"/>
                        <a:pt x="17144" y="46853"/>
                      </a:cubicBezTo>
                      <a:cubicBezTo>
                        <a:pt x="18406" y="47192"/>
                        <a:pt x="19822" y="47377"/>
                        <a:pt x="21392" y="47377"/>
                      </a:cubicBezTo>
                      <a:cubicBezTo>
                        <a:pt x="23824" y="47377"/>
                        <a:pt x="25947" y="46853"/>
                        <a:pt x="27702" y="45804"/>
                      </a:cubicBezTo>
                      <a:cubicBezTo>
                        <a:pt x="29487" y="44755"/>
                        <a:pt x="30934" y="43367"/>
                        <a:pt x="32103" y="41609"/>
                      </a:cubicBezTo>
                      <a:cubicBezTo>
                        <a:pt x="33273" y="39851"/>
                        <a:pt x="34135" y="37784"/>
                        <a:pt x="34689" y="35440"/>
                      </a:cubicBezTo>
                      <a:cubicBezTo>
                        <a:pt x="35243" y="33065"/>
                        <a:pt x="35520" y="30567"/>
                        <a:pt x="35520" y="27945"/>
                      </a:cubicBezTo>
                      <a:lnTo>
                        <a:pt x="35520" y="26927"/>
                      </a:lnTo>
                      <a:close/>
                    </a:path>
                  </a:pathLst>
                </a:custGeom>
                <a:grpFill/>
                <a:ln w="307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IS">
                    <a:solidFill>
                      <a:schemeClr val="bg1"/>
                    </a:solidFill>
                  </a:endParaRPr>
                </a:p>
              </p:txBody>
            </p:sp>
            <p:sp>
              <p:nvSpPr>
                <p:cNvPr id="22" name="Freeform 21">
                  <a:extLst>
                    <a:ext uri="{FF2B5EF4-FFF2-40B4-BE49-F238E27FC236}">
                      <a16:creationId xmlns:a16="http://schemas.microsoft.com/office/drawing/2014/main" id="{438508B0-948F-E0DA-4449-10493D69D899}"/>
                    </a:ext>
                  </a:extLst>
                </p:cNvPr>
                <p:cNvSpPr/>
                <p:nvPr/>
              </p:nvSpPr>
              <p:spPr>
                <a:xfrm>
                  <a:off x="11675162" y="623621"/>
                  <a:ext cx="43491" cy="54872"/>
                </a:xfrm>
                <a:custGeom>
                  <a:avLst/>
                  <a:gdLst>
                    <a:gd name="connsiteX0" fmla="*/ 34012 w 43491"/>
                    <a:gd name="connsiteY0" fmla="*/ 53885 h 54872"/>
                    <a:gd name="connsiteX1" fmla="*/ 33242 w 43491"/>
                    <a:gd name="connsiteY1" fmla="*/ 51418 h 54872"/>
                    <a:gd name="connsiteX2" fmla="*/ 32750 w 43491"/>
                    <a:gd name="connsiteY2" fmla="*/ 48302 h 54872"/>
                    <a:gd name="connsiteX3" fmla="*/ 29887 w 43491"/>
                    <a:gd name="connsiteY3" fmla="*/ 50832 h 54872"/>
                    <a:gd name="connsiteX4" fmla="*/ 26440 w 43491"/>
                    <a:gd name="connsiteY4" fmla="*/ 52929 h 54872"/>
                    <a:gd name="connsiteX5" fmla="*/ 22377 w 43491"/>
                    <a:gd name="connsiteY5" fmla="*/ 54348 h 54872"/>
                    <a:gd name="connsiteX6" fmla="*/ 17760 w 43491"/>
                    <a:gd name="connsiteY6" fmla="*/ 54872 h 54872"/>
                    <a:gd name="connsiteX7" fmla="*/ 10434 w 43491"/>
                    <a:gd name="connsiteY7" fmla="*/ 53638 h 54872"/>
                    <a:gd name="connsiteX8" fmla="*/ 4832 w 43491"/>
                    <a:gd name="connsiteY8" fmla="*/ 50307 h 54872"/>
                    <a:gd name="connsiteX9" fmla="*/ 1262 w 43491"/>
                    <a:gd name="connsiteY9" fmla="*/ 45341 h 54872"/>
                    <a:gd name="connsiteX10" fmla="*/ 0 w 43491"/>
                    <a:gd name="connsiteY10" fmla="*/ 39203 h 54872"/>
                    <a:gd name="connsiteX11" fmla="*/ 1662 w 43491"/>
                    <a:gd name="connsiteY11" fmla="*/ 31708 h 54872"/>
                    <a:gd name="connsiteX12" fmla="*/ 6402 w 43491"/>
                    <a:gd name="connsiteY12" fmla="*/ 26249 h 54872"/>
                    <a:gd name="connsiteX13" fmla="*/ 13882 w 43491"/>
                    <a:gd name="connsiteY13" fmla="*/ 22917 h 54872"/>
                    <a:gd name="connsiteX14" fmla="*/ 23670 w 43491"/>
                    <a:gd name="connsiteY14" fmla="*/ 21807 h 54872"/>
                    <a:gd name="connsiteX15" fmla="*/ 32627 w 43491"/>
                    <a:gd name="connsiteY15" fmla="*/ 21807 h 54872"/>
                    <a:gd name="connsiteX16" fmla="*/ 32627 w 43491"/>
                    <a:gd name="connsiteY16" fmla="*/ 17643 h 54872"/>
                    <a:gd name="connsiteX17" fmla="*/ 29795 w 43491"/>
                    <a:gd name="connsiteY17" fmla="*/ 10086 h 54872"/>
                    <a:gd name="connsiteX18" fmla="*/ 21453 w 43491"/>
                    <a:gd name="connsiteY18" fmla="*/ 7279 h 54872"/>
                    <a:gd name="connsiteX19" fmla="*/ 16837 w 43491"/>
                    <a:gd name="connsiteY19" fmla="*/ 7958 h 54872"/>
                    <a:gd name="connsiteX20" fmla="*/ 13266 w 43491"/>
                    <a:gd name="connsiteY20" fmla="*/ 9778 h 54872"/>
                    <a:gd name="connsiteX21" fmla="*/ 10958 w 43491"/>
                    <a:gd name="connsiteY21" fmla="*/ 12430 h 54872"/>
                    <a:gd name="connsiteX22" fmla="*/ 10127 w 43491"/>
                    <a:gd name="connsiteY22" fmla="*/ 15607 h 54872"/>
                    <a:gd name="connsiteX23" fmla="*/ 1046 w 43491"/>
                    <a:gd name="connsiteY23" fmla="*/ 15607 h 54872"/>
                    <a:gd name="connsiteX24" fmla="*/ 2524 w 43491"/>
                    <a:gd name="connsiteY24" fmla="*/ 9994 h 54872"/>
                    <a:gd name="connsiteX25" fmla="*/ 6741 w 43491"/>
                    <a:gd name="connsiteY25" fmla="*/ 4997 h 54872"/>
                    <a:gd name="connsiteX26" fmla="*/ 13358 w 43491"/>
                    <a:gd name="connsiteY26" fmla="*/ 1388 h 54872"/>
                    <a:gd name="connsiteX27" fmla="*/ 22007 w 43491"/>
                    <a:gd name="connsiteY27" fmla="*/ 0 h 54872"/>
                    <a:gd name="connsiteX28" fmla="*/ 29918 w 43491"/>
                    <a:gd name="connsiteY28" fmla="*/ 1110 h 54872"/>
                    <a:gd name="connsiteX29" fmla="*/ 36135 w 43491"/>
                    <a:gd name="connsiteY29" fmla="*/ 4442 h 54872"/>
                    <a:gd name="connsiteX30" fmla="*/ 40167 w 43491"/>
                    <a:gd name="connsiteY30" fmla="*/ 9994 h 54872"/>
                    <a:gd name="connsiteX31" fmla="*/ 41645 w 43491"/>
                    <a:gd name="connsiteY31" fmla="*/ 17766 h 54872"/>
                    <a:gd name="connsiteX32" fmla="*/ 41645 w 43491"/>
                    <a:gd name="connsiteY32" fmla="*/ 42349 h 54872"/>
                    <a:gd name="connsiteX33" fmla="*/ 42107 w 43491"/>
                    <a:gd name="connsiteY33" fmla="*/ 47994 h 54872"/>
                    <a:gd name="connsiteX34" fmla="*/ 43492 w 43491"/>
                    <a:gd name="connsiteY34" fmla="*/ 53114 h 54872"/>
                    <a:gd name="connsiteX35" fmla="*/ 43492 w 43491"/>
                    <a:gd name="connsiteY35" fmla="*/ 53885 h 54872"/>
                    <a:gd name="connsiteX36" fmla="*/ 34042 w 43491"/>
                    <a:gd name="connsiteY36" fmla="*/ 53885 h 54872"/>
                    <a:gd name="connsiteX37" fmla="*/ 19053 w 43491"/>
                    <a:gd name="connsiteY37" fmla="*/ 47007 h 54872"/>
                    <a:gd name="connsiteX38" fmla="*/ 23639 w 43491"/>
                    <a:gd name="connsiteY38" fmla="*/ 46328 h 54872"/>
                    <a:gd name="connsiteX39" fmla="*/ 27548 w 43491"/>
                    <a:gd name="connsiteY39" fmla="*/ 44539 h 54872"/>
                    <a:gd name="connsiteX40" fmla="*/ 30595 w 43491"/>
                    <a:gd name="connsiteY40" fmla="*/ 42010 h 54872"/>
                    <a:gd name="connsiteX41" fmla="*/ 32627 w 43491"/>
                    <a:gd name="connsiteY41" fmla="*/ 39080 h 54872"/>
                    <a:gd name="connsiteX42" fmla="*/ 32627 w 43491"/>
                    <a:gd name="connsiteY42" fmla="*/ 28223 h 54872"/>
                    <a:gd name="connsiteX43" fmla="*/ 25116 w 43491"/>
                    <a:gd name="connsiteY43" fmla="*/ 28223 h 54872"/>
                    <a:gd name="connsiteX44" fmla="*/ 13174 w 43491"/>
                    <a:gd name="connsiteY44" fmla="*/ 30628 h 54872"/>
                    <a:gd name="connsiteX45" fmla="*/ 8988 w 43491"/>
                    <a:gd name="connsiteY45" fmla="*/ 37939 h 54872"/>
                    <a:gd name="connsiteX46" fmla="*/ 9634 w 43491"/>
                    <a:gd name="connsiteY46" fmla="*/ 41517 h 54872"/>
                    <a:gd name="connsiteX47" fmla="*/ 11573 w 43491"/>
                    <a:gd name="connsiteY47" fmla="*/ 44385 h 54872"/>
                    <a:gd name="connsiteX48" fmla="*/ 14744 w 43491"/>
                    <a:gd name="connsiteY48" fmla="*/ 46297 h 54872"/>
                    <a:gd name="connsiteX49" fmla="*/ 19114 w 43491"/>
                    <a:gd name="connsiteY49" fmla="*/ 47007 h 54872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  <a:cxn ang="0">
                      <a:pos x="connsiteX36" y="connsiteY36"/>
                    </a:cxn>
                    <a:cxn ang="0">
                      <a:pos x="connsiteX37" y="connsiteY37"/>
                    </a:cxn>
                    <a:cxn ang="0">
                      <a:pos x="connsiteX38" y="connsiteY38"/>
                    </a:cxn>
                    <a:cxn ang="0">
                      <a:pos x="connsiteX39" y="connsiteY39"/>
                    </a:cxn>
                    <a:cxn ang="0">
                      <a:pos x="connsiteX40" y="connsiteY40"/>
                    </a:cxn>
                    <a:cxn ang="0">
                      <a:pos x="connsiteX41" y="connsiteY41"/>
                    </a:cxn>
                    <a:cxn ang="0">
                      <a:pos x="connsiteX42" y="connsiteY42"/>
                    </a:cxn>
                    <a:cxn ang="0">
                      <a:pos x="connsiteX43" y="connsiteY43"/>
                    </a:cxn>
                    <a:cxn ang="0">
                      <a:pos x="connsiteX44" y="connsiteY44"/>
                    </a:cxn>
                    <a:cxn ang="0">
                      <a:pos x="connsiteX45" y="connsiteY45"/>
                    </a:cxn>
                    <a:cxn ang="0">
                      <a:pos x="connsiteX46" y="connsiteY46"/>
                    </a:cxn>
                    <a:cxn ang="0">
                      <a:pos x="connsiteX47" y="connsiteY47"/>
                    </a:cxn>
                    <a:cxn ang="0">
                      <a:pos x="connsiteX48" y="connsiteY48"/>
                    </a:cxn>
                    <a:cxn ang="0">
                      <a:pos x="connsiteX49" y="connsiteY49"/>
                    </a:cxn>
                  </a:cxnLst>
                  <a:rect l="l" t="t" r="r" b="b"/>
                  <a:pathLst>
                    <a:path w="43491" h="54872">
                      <a:moveTo>
                        <a:pt x="34012" y="53885"/>
                      </a:moveTo>
                      <a:cubicBezTo>
                        <a:pt x="33673" y="53237"/>
                        <a:pt x="33427" y="52405"/>
                        <a:pt x="33242" y="51418"/>
                      </a:cubicBezTo>
                      <a:cubicBezTo>
                        <a:pt x="33057" y="50431"/>
                        <a:pt x="32873" y="49382"/>
                        <a:pt x="32750" y="48302"/>
                      </a:cubicBezTo>
                      <a:cubicBezTo>
                        <a:pt x="31919" y="49197"/>
                        <a:pt x="30964" y="50030"/>
                        <a:pt x="29887" y="50832"/>
                      </a:cubicBezTo>
                      <a:cubicBezTo>
                        <a:pt x="28810" y="51634"/>
                        <a:pt x="27671" y="52343"/>
                        <a:pt x="26440" y="52929"/>
                      </a:cubicBezTo>
                      <a:cubicBezTo>
                        <a:pt x="25209" y="53515"/>
                        <a:pt x="23823" y="54009"/>
                        <a:pt x="22377" y="54348"/>
                      </a:cubicBezTo>
                      <a:cubicBezTo>
                        <a:pt x="20899" y="54687"/>
                        <a:pt x="19360" y="54872"/>
                        <a:pt x="17760" y="54872"/>
                      </a:cubicBezTo>
                      <a:cubicBezTo>
                        <a:pt x="15051" y="54872"/>
                        <a:pt x="12620" y="54471"/>
                        <a:pt x="10434" y="53638"/>
                      </a:cubicBezTo>
                      <a:cubicBezTo>
                        <a:pt x="8249" y="52806"/>
                        <a:pt x="6371" y="51726"/>
                        <a:pt x="4832" y="50307"/>
                      </a:cubicBezTo>
                      <a:cubicBezTo>
                        <a:pt x="3293" y="48888"/>
                        <a:pt x="2093" y="47254"/>
                        <a:pt x="1262" y="45341"/>
                      </a:cubicBezTo>
                      <a:cubicBezTo>
                        <a:pt x="431" y="43429"/>
                        <a:pt x="0" y="41393"/>
                        <a:pt x="0" y="39203"/>
                      </a:cubicBezTo>
                      <a:cubicBezTo>
                        <a:pt x="0" y="36366"/>
                        <a:pt x="554" y="33867"/>
                        <a:pt x="1662" y="31708"/>
                      </a:cubicBezTo>
                      <a:cubicBezTo>
                        <a:pt x="2770" y="29549"/>
                        <a:pt x="4340" y="27729"/>
                        <a:pt x="6402" y="26249"/>
                      </a:cubicBezTo>
                      <a:cubicBezTo>
                        <a:pt x="8464" y="24768"/>
                        <a:pt x="10958" y="23688"/>
                        <a:pt x="13882" y="22917"/>
                      </a:cubicBezTo>
                      <a:cubicBezTo>
                        <a:pt x="16806" y="22146"/>
                        <a:pt x="20068" y="21807"/>
                        <a:pt x="23670" y="21807"/>
                      </a:cubicBezTo>
                      <a:lnTo>
                        <a:pt x="32627" y="21807"/>
                      </a:lnTo>
                      <a:lnTo>
                        <a:pt x="32627" y="17643"/>
                      </a:lnTo>
                      <a:cubicBezTo>
                        <a:pt x="32627" y="14497"/>
                        <a:pt x="31672" y="11968"/>
                        <a:pt x="29795" y="10086"/>
                      </a:cubicBezTo>
                      <a:cubicBezTo>
                        <a:pt x="27917" y="8205"/>
                        <a:pt x="25116" y="7279"/>
                        <a:pt x="21453" y="7279"/>
                      </a:cubicBezTo>
                      <a:cubicBezTo>
                        <a:pt x="19761" y="7279"/>
                        <a:pt x="18222" y="7495"/>
                        <a:pt x="16837" y="7958"/>
                      </a:cubicBezTo>
                      <a:cubicBezTo>
                        <a:pt x="15451" y="8421"/>
                        <a:pt x="14251" y="9037"/>
                        <a:pt x="13266" y="9778"/>
                      </a:cubicBezTo>
                      <a:cubicBezTo>
                        <a:pt x="12281" y="10518"/>
                        <a:pt x="11512" y="11443"/>
                        <a:pt x="10958" y="12430"/>
                      </a:cubicBezTo>
                      <a:cubicBezTo>
                        <a:pt x="10404" y="13417"/>
                        <a:pt x="10127" y="14497"/>
                        <a:pt x="10127" y="15607"/>
                      </a:cubicBezTo>
                      <a:lnTo>
                        <a:pt x="1046" y="15607"/>
                      </a:lnTo>
                      <a:cubicBezTo>
                        <a:pt x="1046" y="13726"/>
                        <a:pt x="1539" y="11844"/>
                        <a:pt x="2524" y="9994"/>
                      </a:cubicBezTo>
                      <a:cubicBezTo>
                        <a:pt x="3509" y="8143"/>
                        <a:pt x="4925" y="6477"/>
                        <a:pt x="6741" y="4997"/>
                      </a:cubicBezTo>
                      <a:cubicBezTo>
                        <a:pt x="8557" y="3516"/>
                        <a:pt x="10773" y="2313"/>
                        <a:pt x="13358" y="1388"/>
                      </a:cubicBezTo>
                      <a:cubicBezTo>
                        <a:pt x="15944" y="463"/>
                        <a:pt x="18837" y="0"/>
                        <a:pt x="22007" y="0"/>
                      </a:cubicBezTo>
                      <a:cubicBezTo>
                        <a:pt x="24870" y="0"/>
                        <a:pt x="27517" y="370"/>
                        <a:pt x="29918" y="1110"/>
                      </a:cubicBezTo>
                      <a:cubicBezTo>
                        <a:pt x="32350" y="1851"/>
                        <a:pt x="34412" y="2961"/>
                        <a:pt x="36135" y="4442"/>
                      </a:cubicBezTo>
                      <a:cubicBezTo>
                        <a:pt x="37859" y="5922"/>
                        <a:pt x="39213" y="7773"/>
                        <a:pt x="40167" y="9994"/>
                      </a:cubicBezTo>
                      <a:cubicBezTo>
                        <a:pt x="41122" y="12214"/>
                        <a:pt x="41645" y="14805"/>
                        <a:pt x="41645" y="17766"/>
                      </a:cubicBezTo>
                      <a:lnTo>
                        <a:pt x="41645" y="42349"/>
                      </a:lnTo>
                      <a:cubicBezTo>
                        <a:pt x="41645" y="44138"/>
                        <a:pt x="41799" y="46020"/>
                        <a:pt x="42107" y="47994"/>
                      </a:cubicBezTo>
                      <a:cubicBezTo>
                        <a:pt x="42414" y="49968"/>
                        <a:pt x="42876" y="51664"/>
                        <a:pt x="43492" y="53114"/>
                      </a:cubicBezTo>
                      <a:lnTo>
                        <a:pt x="43492" y="53885"/>
                      </a:lnTo>
                      <a:lnTo>
                        <a:pt x="34042" y="53885"/>
                      </a:lnTo>
                      <a:close/>
                      <a:moveTo>
                        <a:pt x="19053" y="47007"/>
                      </a:moveTo>
                      <a:cubicBezTo>
                        <a:pt x="20684" y="47007"/>
                        <a:pt x="22192" y="46791"/>
                        <a:pt x="23639" y="46328"/>
                      </a:cubicBezTo>
                      <a:cubicBezTo>
                        <a:pt x="25055" y="45866"/>
                        <a:pt x="26378" y="45280"/>
                        <a:pt x="27548" y="44539"/>
                      </a:cubicBezTo>
                      <a:cubicBezTo>
                        <a:pt x="28717" y="43799"/>
                        <a:pt x="29733" y="42966"/>
                        <a:pt x="30595" y="42010"/>
                      </a:cubicBezTo>
                      <a:cubicBezTo>
                        <a:pt x="31457" y="41054"/>
                        <a:pt x="32134" y="40098"/>
                        <a:pt x="32627" y="39080"/>
                      </a:cubicBezTo>
                      <a:lnTo>
                        <a:pt x="32627" y="28223"/>
                      </a:lnTo>
                      <a:lnTo>
                        <a:pt x="25116" y="28223"/>
                      </a:lnTo>
                      <a:cubicBezTo>
                        <a:pt x="19945" y="28223"/>
                        <a:pt x="15975" y="29025"/>
                        <a:pt x="13174" y="30628"/>
                      </a:cubicBezTo>
                      <a:cubicBezTo>
                        <a:pt x="10373" y="32232"/>
                        <a:pt x="8988" y="34669"/>
                        <a:pt x="8988" y="37939"/>
                      </a:cubicBezTo>
                      <a:cubicBezTo>
                        <a:pt x="8988" y="39203"/>
                        <a:pt x="9203" y="40406"/>
                        <a:pt x="9634" y="41517"/>
                      </a:cubicBezTo>
                      <a:cubicBezTo>
                        <a:pt x="10065" y="42627"/>
                        <a:pt x="10711" y="43583"/>
                        <a:pt x="11573" y="44385"/>
                      </a:cubicBezTo>
                      <a:cubicBezTo>
                        <a:pt x="12435" y="45187"/>
                        <a:pt x="13482" y="45804"/>
                        <a:pt x="14744" y="46297"/>
                      </a:cubicBezTo>
                      <a:cubicBezTo>
                        <a:pt x="16005" y="46791"/>
                        <a:pt x="17452" y="47007"/>
                        <a:pt x="19114" y="47007"/>
                      </a:cubicBezTo>
                      <a:close/>
                    </a:path>
                  </a:pathLst>
                </a:custGeom>
                <a:grpFill/>
                <a:ln w="307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IS">
                    <a:solidFill>
                      <a:schemeClr val="bg1"/>
                    </a:solidFill>
                  </a:endParaRPr>
                </a:p>
              </p:txBody>
            </p:sp>
            <p:sp>
              <p:nvSpPr>
                <p:cNvPr id="23" name="Freeform 22">
                  <a:extLst>
                    <a:ext uri="{FF2B5EF4-FFF2-40B4-BE49-F238E27FC236}">
                      <a16:creationId xmlns:a16="http://schemas.microsoft.com/office/drawing/2014/main" id="{9CF26FED-41F7-CE0C-E453-899BC7A32357}"/>
                    </a:ext>
                  </a:extLst>
                </p:cNvPr>
                <p:cNvSpPr/>
                <p:nvPr/>
              </p:nvSpPr>
              <p:spPr>
                <a:xfrm>
                  <a:off x="11730935" y="623651"/>
                  <a:ext cx="41491" cy="53823"/>
                </a:xfrm>
                <a:custGeom>
                  <a:avLst/>
                  <a:gdLst>
                    <a:gd name="connsiteX0" fmla="*/ 8495 w 41491"/>
                    <a:gd name="connsiteY0" fmla="*/ 987 h 53823"/>
                    <a:gd name="connsiteX1" fmla="*/ 8803 w 41491"/>
                    <a:gd name="connsiteY1" fmla="*/ 7619 h 53823"/>
                    <a:gd name="connsiteX2" fmla="*/ 15636 w 41491"/>
                    <a:gd name="connsiteY2" fmla="*/ 2036 h 53823"/>
                    <a:gd name="connsiteX3" fmla="*/ 24593 w 41491"/>
                    <a:gd name="connsiteY3" fmla="*/ 0 h 53823"/>
                    <a:gd name="connsiteX4" fmla="*/ 31580 w 41491"/>
                    <a:gd name="connsiteY4" fmla="*/ 1049 h 53823"/>
                    <a:gd name="connsiteX5" fmla="*/ 36905 w 41491"/>
                    <a:gd name="connsiteY5" fmla="*/ 4411 h 53823"/>
                    <a:gd name="connsiteX6" fmla="*/ 40291 w 41491"/>
                    <a:gd name="connsiteY6" fmla="*/ 10364 h 53823"/>
                    <a:gd name="connsiteX7" fmla="*/ 41491 w 41491"/>
                    <a:gd name="connsiteY7" fmla="*/ 19185 h 53823"/>
                    <a:gd name="connsiteX8" fmla="*/ 41491 w 41491"/>
                    <a:gd name="connsiteY8" fmla="*/ 53823 h 53823"/>
                    <a:gd name="connsiteX9" fmla="*/ 32473 w 41491"/>
                    <a:gd name="connsiteY9" fmla="*/ 53823 h 53823"/>
                    <a:gd name="connsiteX10" fmla="*/ 32473 w 41491"/>
                    <a:gd name="connsiteY10" fmla="*/ 19093 h 53823"/>
                    <a:gd name="connsiteX11" fmla="*/ 31795 w 41491"/>
                    <a:gd name="connsiteY11" fmla="*/ 13849 h 53823"/>
                    <a:gd name="connsiteX12" fmla="*/ 29764 w 41491"/>
                    <a:gd name="connsiteY12" fmla="*/ 10302 h 53823"/>
                    <a:gd name="connsiteX13" fmla="*/ 26440 w 41491"/>
                    <a:gd name="connsiteY13" fmla="*/ 8297 h 53823"/>
                    <a:gd name="connsiteX14" fmla="*/ 21884 w 41491"/>
                    <a:gd name="connsiteY14" fmla="*/ 7649 h 53823"/>
                    <a:gd name="connsiteX15" fmla="*/ 14189 w 41491"/>
                    <a:gd name="connsiteY15" fmla="*/ 9994 h 53823"/>
                    <a:gd name="connsiteX16" fmla="*/ 9018 w 41491"/>
                    <a:gd name="connsiteY16" fmla="*/ 16162 h 53823"/>
                    <a:gd name="connsiteX17" fmla="*/ 9018 w 41491"/>
                    <a:gd name="connsiteY17" fmla="*/ 53823 h 53823"/>
                    <a:gd name="connsiteX18" fmla="*/ 0 w 41491"/>
                    <a:gd name="connsiteY18" fmla="*/ 53823 h 53823"/>
                    <a:gd name="connsiteX19" fmla="*/ 0 w 41491"/>
                    <a:gd name="connsiteY19" fmla="*/ 956 h 53823"/>
                    <a:gd name="connsiteX20" fmla="*/ 8526 w 41491"/>
                    <a:gd name="connsiteY20" fmla="*/ 956 h 5382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</a:cxnLst>
                  <a:rect l="l" t="t" r="r" b="b"/>
                  <a:pathLst>
                    <a:path w="41491" h="53823">
                      <a:moveTo>
                        <a:pt x="8495" y="987"/>
                      </a:moveTo>
                      <a:lnTo>
                        <a:pt x="8803" y="7619"/>
                      </a:lnTo>
                      <a:cubicBezTo>
                        <a:pt x="10681" y="5244"/>
                        <a:pt x="12958" y="3362"/>
                        <a:pt x="15636" y="2036"/>
                      </a:cubicBezTo>
                      <a:cubicBezTo>
                        <a:pt x="18314" y="679"/>
                        <a:pt x="21300" y="0"/>
                        <a:pt x="24593" y="0"/>
                      </a:cubicBezTo>
                      <a:cubicBezTo>
                        <a:pt x="27148" y="0"/>
                        <a:pt x="29487" y="339"/>
                        <a:pt x="31580" y="1049"/>
                      </a:cubicBezTo>
                      <a:cubicBezTo>
                        <a:pt x="33673" y="1758"/>
                        <a:pt x="35427" y="2869"/>
                        <a:pt x="36905" y="4411"/>
                      </a:cubicBezTo>
                      <a:cubicBezTo>
                        <a:pt x="38382" y="5953"/>
                        <a:pt x="39490" y="7958"/>
                        <a:pt x="40291" y="10364"/>
                      </a:cubicBezTo>
                      <a:cubicBezTo>
                        <a:pt x="41091" y="12770"/>
                        <a:pt x="41491" y="15731"/>
                        <a:pt x="41491" y="19185"/>
                      </a:cubicBezTo>
                      <a:lnTo>
                        <a:pt x="41491" y="53823"/>
                      </a:lnTo>
                      <a:lnTo>
                        <a:pt x="32473" y="53823"/>
                      </a:lnTo>
                      <a:lnTo>
                        <a:pt x="32473" y="19093"/>
                      </a:lnTo>
                      <a:cubicBezTo>
                        <a:pt x="32473" y="17026"/>
                        <a:pt x="32257" y="15299"/>
                        <a:pt x="31795" y="13849"/>
                      </a:cubicBezTo>
                      <a:cubicBezTo>
                        <a:pt x="31334" y="12399"/>
                        <a:pt x="30657" y="11227"/>
                        <a:pt x="29764" y="10302"/>
                      </a:cubicBezTo>
                      <a:cubicBezTo>
                        <a:pt x="28871" y="9377"/>
                        <a:pt x="27763" y="8729"/>
                        <a:pt x="26440" y="8297"/>
                      </a:cubicBezTo>
                      <a:cubicBezTo>
                        <a:pt x="25116" y="7865"/>
                        <a:pt x="23608" y="7649"/>
                        <a:pt x="21884" y="7649"/>
                      </a:cubicBezTo>
                      <a:cubicBezTo>
                        <a:pt x="18960" y="7649"/>
                        <a:pt x="16375" y="8421"/>
                        <a:pt x="14189" y="9994"/>
                      </a:cubicBezTo>
                      <a:cubicBezTo>
                        <a:pt x="12004" y="11567"/>
                        <a:pt x="10250" y="13602"/>
                        <a:pt x="9018" y="16162"/>
                      </a:cubicBezTo>
                      <a:lnTo>
                        <a:pt x="9018" y="53823"/>
                      </a:lnTo>
                      <a:lnTo>
                        <a:pt x="0" y="53823"/>
                      </a:lnTo>
                      <a:lnTo>
                        <a:pt x="0" y="956"/>
                      </a:lnTo>
                      <a:lnTo>
                        <a:pt x="8526" y="956"/>
                      </a:lnTo>
                      <a:close/>
                    </a:path>
                  </a:pathLst>
                </a:custGeom>
                <a:grpFill/>
                <a:ln w="307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IS">
                    <a:solidFill>
                      <a:schemeClr val="bg1"/>
                    </a:solidFill>
                  </a:endParaRPr>
                </a:p>
              </p:txBody>
            </p:sp>
            <p:grpSp>
              <p:nvGrpSpPr>
                <p:cNvPr id="24" name="Graphic 1">
                  <a:extLst>
                    <a:ext uri="{FF2B5EF4-FFF2-40B4-BE49-F238E27FC236}">
                      <a16:creationId xmlns:a16="http://schemas.microsoft.com/office/drawing/2014/main" id="{45590FB2-BBAB-E34B-6571-AE1828E1361C}"/>
                    </a:ext>
                  </a:extLst>
                </p:cNvPr>
                <p:cNvGrpSpPr/>
                <p:nvPr/>
              </p:nvGrpSpPr>
              <p:grpSpPr>
                <a:xfrm>
                  <a:off x="10977294" y="623621"/>
                  <a:ext cx="97294" cy="54872"/>
                  <a:chOff x="10977294" y="623621"/>
                  <a:chExt cx="97294" cy="54872"/>
                </a:xfrm>
                <a:grpFill/>
              </p:grpSpPr>
              <p:sp>
                <p:nvSpPr>
                  <p:cNvPr id="26" name="Freeform 25">
                    <a:extLst>
                      <a:ext uri="{FF2B5EF4-FFF2-40B4-BE49-F238E27FC236}">
                        <a16:creationId xmlns:a16="http://schemas.microsoft.com/office/drawing/2014/main" id="{CA2F70A4-2CA3-2560-70E6-8274A42E5130}"/>
                      </a:ext>
                    </a:extLst>
                  </p:cNvPr>
                  <p:cNvSpPr/>
                  <p:nvPr/>
                </p:nvSpPr>
                <p:spPr>
                  <a:xfrm>
                    <a:off x="10977294" y="623621"/>
                    <a:ext cx="43491" cy="54872"/>
                  </a:xfrm>
                  <a:custGeom>
                    <a:avLst/>
                    <a:gdLst>
                      <a:gd name="connsiteX0" fmla="*/ 34012 w 43491"/>
                      <a:gd name="connsiteY0" fmla="*/ 53885 h 54872"/>
                      <a:gd name="connsiteX1" fmla="*/ 33242 w 43491"/>
                      <a:gd name="connsiteY1" fmla="*/ 51418 h 54872"/>
                      <a:gd name="connsiteX2" fmla="*/ 32750 w 43491"/>
                      <a:gd name="connsiteY2" fmla="*/ 48302 h 54872"/>
                      <a:gd name="connsiteX3" fmla="*/ 29887 w 43491"/>
                      <a:gd name="connsiteY3" fmla="*/ 50832 h 54872"/>
                      <a:gd name="connsiteX4" fmla="*/ 26440 w 43491"/>
                      <a:gd name="connsiteY4" fmla="*/ 52929 h 54872"/>
                      <a:gd name="connsiteX5" fmla="*/ 22377 w 43491"/>
                      <a:gd name="connsiteY5" fmla="*/ 54348 h 54872"/>
                      <a:gd name="connsiteX6" fmla="*/ 17760 w 43491"/>
                      <a:gd name="connsiteY6" fmla="*/ 54872 h 54872"/>
                      <a:gd name="connsiteX7" fmla="*/ 10434 w 43491"/>
                      <a:gd name="connsiteY7" fmla="*/ 53638 h 54872"/>
                      <a:gd name="connsiteX8" fmla="*/ 4832 w 43491"/>
                      <a:gd name="connsiteY8" fmla="*/ 50307 h 54872"/>
                      <a:gd name="connsiteX9" fmla="*/ 1262 w 43491"/>
                      <a:gd name="connsiteY9" fmla="*/ 45341 h 54872"/>
                      <a:gd name="connsiteX10" fmla="*/ 0 w 43491"/>
                      <a:gd name="connsiteY10" fmla="*/ 39203 h 54872"/>
                      <a:gd name="connsiteX11" fmla="*/ 1662 w 43491"/>
                      <a:gd name="connsiteY11" fmla="*/ 31708 h 54872"/>
                      <a:gd name="connsiteX12" fmla="*/ 6402 w 43491"/>
                      <a:gd name="connsiteY12" fmla="*/ 26249 h 54872"/>
                      <a:gd name="connsiteX13" fmla="*/ 13882 w 43491"/>
                      <a:gd name="connsiteY13" fmla="*/ 22917 h 54872"/>
                      <a:gd name="connsiteX14" fmla="*/ 23670 w 43491"/>
                      <a:gd name="connsiteY14" fmla="*/ 21807 h 54872"/>
                      <a:gd name="connsiteX15" fmla="*/ 32626 w 43491"/>
                      <a:gd name="connsiteY15" fmla="*/ 21807 h 54872"/>
                      <a:gd name="connsiteX16" fmla="*/ 32626 w 43491"/>
                      <a:gd name="connsiteY16" fmla="*/ 17643 h 54872"/>
                      <a:gd name="connsiteX17" fmla="*/ 29795 w 43491"/>
                      <a:gd name="connsiteY17" fmla="*/ 10086 h 54872"/>
                      <a:gd name="connsiteX18" fmla="*/ 21453 w 43491"/>
                      <a:gd name="connsiteY18" fmla="*/ 7279 h 54872"/>
                      <a:gd name="connsiteX19" fmla="*/ 16836 w 43491"/>
                      <a:gd name="connsiteY19" fmla="*/ 7958 h 54872"/>
                      <a:gd name="connsiteX20" fmla="*/ 13266 w 43491"/>
                      <a:gd name="connsiteY20" fmla="*/ 9778 h 54872"/>
                      <a:gd name="connsiteX21" fmla="*/ 10958 w 43491"/>
                      <a:gd name="connsiteY21" fmla="*/ 12430 h 54872"/>
                      <a:gd name="connsiteX22" fmla="*/ 10127 w 43491"/>
                      <a:gd name="connsiteY22" fmla="*/ 15607 h 54872"/>
                      <a:gd name="connsiteX23" fmla="*/ 1046 w 43491"/>
                      <a:gd name="connsiteY23" fmla="*/ 15607 h 54872"/>
                      <a:gd name="connsiteX24" fmla="*/ 2524 w 43491"/>
                      <a:gd name="connsiteY24" fmla="*/ 9994 h 54872"/>
                      <a:gd name="connsiteX25" fmla="*/ 6741 w 43491"/>
                      <a:gd name="connsiteY25" fmla="*/ 4997 h 54872"/>
                      <a:gd name="connsiteX26" fmla="*/ 13358 w 43491"/>
                      <a:gd name="connsiteY26" fmla="*/ 1388 h 54872"/>
                      <a:gd name="connsiteX27" fmla="*/ 22007 w 43491"/>
                      <a:gd name="connsiteY27" fmla="*/ 0 h 54872"/>
                      <a:gd name="connsiteX28" fmla="*/ 29918 w 43491"/>
                      <a:gd name="connsiteY28" fmla="*/ 1110 h 54872"/>
                      <a:gd name="connsiteX29" fmla="*/ 36135 w 43491"/>
                      <a:gd name="connsiteY29" fmla="*/ 4442 h 54872"/>
                      <a:gd name="connsiteX30" fmla="*/ 40167 w 43491"/>
                      <a:gd name="connsiteY30" fmla="*/ 9994 h 54872"/>
                      <a:gd name="connsiteX31" fmla="*/ 41645 w 43491"/>
                      <a:gd name="connsiteY31" fmla="*/ 17766 h 54872"/>
                      <a:gd name="connsiteX32" fmla="*/ 41645 w 43491"/>
                      <a:gd name="connsiteY32" fmla="*/ 42349 h 54872"/>
                      <a:gd name="connsiteX33" fmla="*/ 42107 w 43491"/>
                      <a:gd name="connsiteY33" fmla="*/ 47994 h 54872"/>
                      <a:gd name="connsiteX34" fmla="*/ 43492 w 43491"/>
                      <a:gd name="connsiteY34" fmla="*/ 53114 h 54872"/>
                      <a:gd name="connsiteX35" fmla="*/ 43492 w 43491"/>
                      <a:gd name="connsiteY35" fmla="*/ 53885 h 54872"/>
                      <a:gd name="connsiteX36" fmla="*/ 34042 w 43491"/>
                      <a:gd name="connsiteY36" fmla="*/ 53885 h 54872"/>
                      <a:gd name="connsiteX37" fmla="*/ 19053 w 43491"/>
                      <a:gd name="connsiteY37" fmla="*/ 47007 h 54872"/>
                      <a:gd name="connsiteX38" fmla="*/ 23639 w 43491"/>
                      <a:gd name="connsiteY38" fmla="*/ 46328 h 54872"/>
                      <a:gd name="connsiteX39" fmla="*/ 27548 w 43491"/>
                      <a:gd name="connsiteY39" fmla="*/ 44539 h 54872"/>
                      <a:gd name="connsiteX40" fmla="*/ 30595 w 43491"/>
                      <a:gd name="connsiteY40" fmla="*/ 42010 h 54872"/>
                      <a:gd name="connsiteX41" fmla="*/ 32626 w 43491"/>
                      <a:gd name="connsiteY41" fmla="*/ 39080 h 54872"/>
                      <a:gd name="connsiteX42" fmla="*/ 32626 w 43491"/>
                      <a:gd name="connsiteY42" fmla="*/ 28223 h 54872"/>
                      <a:gd name="connsiteX43" fmla="*/ 25116 w 43491"/>
                      <a:gd name="connsiteY43" fmla="*/ 28223 h 54872"/>
                      <a:gd name="connsiteX44" fmla="*/ 13174 w 43491"/>
                      <a:gd name="connsiteY44" fmla="*/ 30628 h 54872"/>
                      <a:gd name="connsiteX45" fmla="*/ 8988 w 43491"/>
                      <a:gd name="connsiteY45" fmla="*/ 37939 h 54872"/>
                      <a:gd name="connsiteX46" fmla="*/ 9634 w 43491"/>
                      <a:gd name="connsiteY46" fmla="*/ 41517 h 54872"/>
                      <a:gd name="connsiteX47" fmla="*/ 11573 w 43491"/>
                      <a:gd name="connsiteY47" fmla="*/ 44385 h 54872"/>
                      <a:gd name="connsiteX48" fmla="*/ 14743 w 43491"/>
                      <a:gd name="connsiteY48" fmla="*/ 46297 h 54872"/>
                      <a:gd name="connsiteX49" fmla="*/ 19114 w 43491"/>
                      <a:gd name="connsiteY49" fmla="*/ 47007 h 54872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  <a:cxn ang="0">
                        <a:pos x="connsiteX22" y="connsiteY22"/>
                      </a:cxn>
                      <a:cxn ang="0">
                        <a:pos x="connsiteX23" y="connsiteY23"/>
                      </a:cxn>
                      <a:cxn ang="0">
                        <a:pos x="connsiteX24" y="connsiteY24"/>
                      </a:cxn>
                      <a:cxn ang="0">
                        <a:pos x="connsiteX25" y="connsiteY25"/>
                      </a:cxn>
                      <a:cxn ang="0">
                        <a:pos x="connsiteX26" y="connsiteY26"/>
                      </a:cxn>
                      <a:cxn ang="0">
                        <a:pos x="connsiteX27" y="connsiteY27"/>
                      </a:cxn>
                      <a:cxn ang="0">
                        <a:pos x="connsiteX28" y="connsiteY28"/>
                      </a:cxn>
                      <a:cxn ang="0">
                        <a:pos x="connsiteX29" y="connsiteY29"/>
                      </a:cxn>
                      <a:cxn ang="0">
                        <a:pos x="connsiteX30" y="connsiteY30"/>
                      </a:cxn>
                      <a:cxn ang="0">
                        <a:pos x="connsiteX31" y="connsiteY31"/>
                      </a:cxn>
                      <a:cxn ang="0">
                        <a:pos x="connsiteX32" y="connsiteY32"/>
                      </a:cxn>
                      <a:cxn ang="0">
                        <a:pos x="connsiteX33" y="connsiteY33"/>
                      </a:cxn>
                      <a:cxn ang="0">
                        <a:pos x="connsiteX34" y="connsiteY34"/>
                      </a:cxn>
                      <a:cxn ang="0">
                        <a:pos x="connsiteX35" y="connsiteY35"/>
                      </a:cxn>
                      <a:cxn ang="0">
                        <a:pos x="connsiteX36" y="connsiteY36"/>
                      </a:cxn>
                      <a:cxn ang="0">
                        <a:pos x="connsiteX37" y="connsiteY37"/>
                      </a:cxn>
                      <a:cxn ang="0">
                        <a:pos x="connsiteX38" y="connsiteY38"/>
                      </a:cxn>
                      <a:cxn ang="0">
                        <a:pos x="connsiteX39" y="connsiteY39"/>
                      </a:cxn>
                      <a:cxn ang="0">
                        <a:pos x="connsiteX40" y="connsiteY40"/>
                      </a:cxn>
                      <a:cxn ang="0">
                        <a:pos x="connsiteX41" y="connsiteY41"/>
                      </a:cxn>
                      <a:cxn ang="0">
                        <a:pos x="connsiteX42" y="connsiteY42"/>
                      </a:cxn>
                      <a:cxn ang="0">
                        <a:pos x="connsiteX43" y="connsiteY43"/>
                      </a:cxn>
                      <a:cxn ang="0">
                        <a:pos x="connsiteX44" y="connsiteY44"/>
                      </a:cxn>
                      <a:cxn ang="0">
                        <a:pos x="connsiteX45" y="connsiteY45"/>
                      </a:cxn>
                      <a:cxn ang="0">
                        <a:pos x="connsiteX46" y="connsiteY46"/>
                      </a:cxn>
                      <a:cxn ang="0">
                        <a:pos x="connsiteX47" y="connsiteY47"/>
                      </a:cxn>
                      <a:cxn ang="0">
                        <a:pos x="connsiteX48" y="connsiteY48"/>
                      </a:cxn>
                      <a:cxn ang="0">
                        <a:pos x="connsiteX49" y="connsiteY49"/>
                      </a:cxn>
                    </a:cxnLst>
                    <a:rect l="l" t="t" r="r" b="b"/>
                    <a:pathLst>
                      <a:path w="43491" h="54872">
                        <a:moveTo>
                          <a:pt x="34012" y="53885"/>
                        </a:moveTo>
                        <a:cubicBezTo>
                          <a:pt x="33673" y="53237"/>
                          <a:pt x="33427" y="52405"/>
                          <a:pt x="33242" y="51418"/>
                        </a:cubicBezTo>
                        <a:cubicBezTo>
                          <a:pt x="33057" y="50431"/>
                          <a:pt x="32873" y="49382"/>
                          <a:pt x="32750" y="48302"/>
                        </a:cubicBezTo>
                        <a:cubicBezTo>
                          <a:pt x="31919" y="49197"/>
                          <a:pt x="30964" y="50030"/>
                          <a:pt x="29887" y="50832"/>
                        </a:cubicBezTo>
                        <a:cubicBezTo>
                          <a:pt x="28810" y="51634"/>
                          <a:pt x="27671" y="52343"/>
                          <a:pt x="26440" y="52929"/>
                        </a:cubicBezTo>
                        <a:cubicBezTo>
                          <a:pt x="25209" y="53515"/>
                          <a:pt x="23823" y="54009"/>
                          <a:pt x="22377" y="54348"/>
                        </a:cubicBezTo>
                        <a:cubicBezTo>
                          <a:pt x="20899" y="54687"/>
                          <a:pt x="19360" y="54872"/>
                          <a:pt x="17760" y="54872"/>
                        </a:cubicBezTo>
                        <a:cubicBezTo>
                          <a:pt x="15051" y="54872"/>
                          <a:pt x="12620" y="54471"/>
                          <a:pt x="10434" y="53638"/>
                        </a:cubicBezTo>
                        <a:cubicBezTo>
                          <a:pt x="8249" y="52806"/>
                          <a:pt x="6371" y="51726"/>
                          <a:pt x="4832" y="50307"/>
                        </a:cubicBezTo>
                        <a:cubicBezTo>
                          <a:pt x="3293" y="48888"/>
                          <a:pt x="2093" y="47254"/>
                          <a:pt x="1262" y="45341"/>
                        </a:cubicBezTo>
                        <a:cubicBezTo>
                          <a:pt x="431" y="43429"/>
                          <a:pt x="0" y="41393"/>
                          <a:pt x="0" y="39203"/>
                        </a:cubicBezTo>
                        <a:cubicBezTo>
                          <a:pt x="0" y="36366"/>
                          <a:pt x="554" y="33867"/>
                          <a:pt x="1662" y="31708"/>
                        </a:cubicBezTo>
                        <a:cubicBezTo>
                          <a:pt x="2770" y="29549"/>
                          <a:pt x="4340" y="27729"/>
                          <a:pt x="6402" y="26249"/>
                        </a:cubicBezTo>
                        <a:cubicBezTo>
                          <a:pt x="8464" y="24768"/>
                          <a:pt x="10958" y="23688"/>
                          <a:pt x="13882" y="22917"/>
                        </a:cubicBezTo>
                        <a:cubicBezTo>
                          <a:pt x="16806" y="22146"/>
                          <a:pt x="20068" y="21807"/>
                          <a:pt x="23670" y="21807"/>
                        </a:cubicBezTo>
                        <a:lnTo>
                          <a:pt x="32626" y="21807"/>
                        </a:lnTo>
                        <a:lnTo>
                          <a:pt x="32626" y="17643"/>
                        </a:lnTo>
                        <a:cubicBezTo>
                          <a:pt x="32626" y="14497"/>
                          <a:pt x="31672" y="11968"/>
                          <a:pt x="29795" y="10086"/>
                        </a:cubicBezTo>
                        <a:cubicBezTo>
                          <a:pt x="27917" y="8205"/>
                          <a:pt x="25116" y="7279"/>
                          <a:pt x="21453" y="7279"/>
                        </a:cubicBezTo>
                        <a:cubicBezTo>
                          <a:pt x="19761" y="7279"/>
                          <a:pt x="18222" y="7495"/>
                          <a:pt x="16836" y="7958"/>
                        </a:cubicBezTo>
                        <a:cubicBezTo>
                          <a:pt x="15451" y="8421"/>
                          <a:pt x="14251" y="9037"/>
                          <a:pt x="13266" y="9778"/>
                        </a:cubicBezTo>
                        <a:cubicBezTo>
                          <a:pt x="12281" y="10518"/>
                          <a:pt x="11512" y="11443"/>
                          <a:pt x="10958" y="12430"/>
                        </a:cubicBezTo>
                        <a:cubicBezTo>
                          <a:pt x="10404" y="13417"/>
                          <a:pt x="10127" y="14497"/>
                          <a:pt x="10127" y="15607"/>
                        </a:cubicBezTo>
                        <a:lnTo>
                          <a:pt x="1046" y="15607"/>
                        </a:lnTo>
                        <a:cubicBezTo>
                          <a:pt x="1046" y="13726"/>
                          <a:pt x="1539" y="11844"/>
                          <a:pt x="2524" y="9994"/>
                        </a:cubicBezTo>
                        <a:cubicBezTo>
                          <a:pt x="3509" y="8143"/>
                          <a:pt x="4925" y="6477"/>
                          <a:pt x="6741" y="4997"/>
                        </a:cubicBezTo>
                        <a:cubicBezTo>
                          <a:pt x="8557" y="3516"/>
                          <a:pt x="10773" y="2313"/>
                          <a:pt x="13358" y="1388"/>
                        </a:cubicBezTo>
                        <a:cubicBezTo>
                          <a:pt x="15944" y="463"/>
                          <a:pt x="18837" y="0"/>
                          <a:pt x="22007" y="0"/>
                        </a:cubicBezTo>
                        <a:cubicBezTo>
                          <a:pt x="24870" y="0"/>
                          <a:pt x="27517" y="370"/>
                          <a:pt x="29918" y="1110"/>
                        </a:cubicBezTo>
                        <a:cubicBezTo>
                          <a:pt x="32319" y="1851"/>
                          <a:pt x="34412" y="2961"/>
                          <a:pt x="36135" y="4442"/>
                        </a:cubicBezTo>
                        <a:cubicBezTo>
                          <a:pt x="37859" y="5922"/>
                          <a:pt x="39213" y="7773"/>
                          <a:pt x="40167" y="9994"/>
                        </a:cubicBezTo>
                        <a:cubicBezTo>
                          <a:pt x="41152" y="12214"/>
                          <a:pt x="41645" y="14805"/>
                          <a:pt x="41645" y="17766"/>
                        </a:cubicBezTo>
                        <a:lnTo>
                          <a:pt x="41645" y="42349"/>
                        </a:lnTo>
                        <a:cubicBezTo>
                          <a:pt x="41645" y="44138"/>
                          <a:pt x="41799" y="46020"/>
                          <a:pt x="42107" y="47994"/>
                        </a:cubicBezTo>
                        <a:cubicBezTo>
                          <a:pt x="42414" y="49968"/>
                          <a:pt x="42876" y="51664"/>
                          <a:pt x="43492" y="53114"/>
                        </a:cubicBezTo>
                        <a:lnTo>
                          <a:pt x="43492" y="53885"/>
                        </a:lnTo>
                        <a:lnTo>
                          <a:pt x="34042" y="53885"/>
                        </a:lnTo>
                        <a:close/>
                        <a:moveTo>
                          <a:pt x="19053" y="47007"/>
                        </a:moveTo>
                        <a:cubicBezTo>
                          <a:pt x="20684" y="47007"/>
                          <a:pt x="22192" y="46791"/>
                          <a:pt x="23639" y="46328"/>
                        </a:cubicBezTo>
                        <a:cubicBezTo>
                          <a:pt x="25055" y="45866"/>
                          <a:pt x="26378" y="45280"/>
                          <a:pt x="27548" y="44539"/>
                        </a:cubicBezTo>
                        <a:cubicBezTo>
                          <a:pt x="28717" y="43799"/>
                          <a:pt x="29733" y="42966"/>
                          <a:pt x="30595" y="42010"/>
                        </a:cubicBezTo>
                        <a:cubicBezTo>
                          <a:pt x="31457" y="41054"/>
                          <a:pt x="32134" y="40098"/>
                          <a:pt x="32626" y="39080"/>
                        </a:cubicBezTo>
                        <a:lnTo>
                          <a:pt x="32626" y="28223"/>
                        </a:lnTo>
                        <a:lnTo>
                          <a:pt x="25116" y="28223"/>
                        </a:lnTo>
                        <a:cubicBezTo>
                          <a:pt x="19945" y="28223"/>
                          <a:pt x="15975" y="29025"/>
                          <a:pt x="13174" y="30628"/>
                        </a:cubicBezTo>
                        <a:cubicBezTo>
                          <a:pt x="10373" y="32232"/>
                          <a:pt x="8988" y="34669"/>
                          <a:pt x="8988" y="37939"/>
                        </a:cubicBezTo>
                        <a:cubicBezTo>
                          <a:pt x="8988" y="39203"/>
                          <a:pt x="9203" y="40406"/>
                          <a:pt x="9634" y="41517"/>
                        </a:cubicBezTo>
                        <a:cubicBezTo>
                          <a:pt x="10065" y="42627"/>
                          <a:pt x="10711" y="43583"/>
                          <a:pt x="11573" y="44385"/>
                        </a:cubicBezTo>
                        <a:cubicBezTo>
                          <a:pt x="12435" y="45187"/>
                          <a:pt x="13481" y="45804"/>
                          <a:pt x="14743" y="46297"/>
                        </a:cubicBezTo>
                        <a:cubicBezTo>
                          <a:pt x="16005" y="46791"/>
                          <a:pt x="17452" y="47007"/>
                          <a:pt x="19114" y="47007"/>
                        </a:cubicBezTo>
                        <a:close/>
                      </a:path>
                    </a:pathLst>
                  </a:custGeom>
                  <a:grpFill/>
                  <a:ln w="3075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IS">
                      <a:solidFill>
                        <a:schemeClr val="bg1"/>
                      </a:solidFill>
                    </a:endParaRPr>
                  </a:p>
                </p:txBody>
              </p:sp>
              <p:sp>
                <p:nvSpPr>
                  <p:cNvPr id="29" name="Freeform 28">
                    <a:extLst>
                      <a:ext uri="{FF2B5EF4-FFF2-40B4-BE49-F238E27FC236}">
                        <a16:creationId xmlns:a16="http://schemas.microsoft.com/office/drawing/2014/main" id="{42C78574-6756-E0C8-BA30-35E84B091460}"/>
                      </a:ext>
                    </a:extLst>
                  </p:cNvPr>
                  <p:cNvSpPr/>
                  <p:nvPr/>
                </p:nvSpPr>
                <p:spPr>
                  <a:xfrm>
                    <a:off x="11033097" y="623651"/>
                    <a:ext cx="41491" cy="53823"/>
                  </a:xfrm>
                  <a:custGeom>
                    <a:avLst/>
                    <a:gdLst>
                      <a:gd name="connsiteX0" fmla="*/ 8495 w 41491"/>
                      <a:gd name="connsiteY0" fmla="*/ 987 h 53823"/>
                      <a:gd name="connsiteX1" fmla="*/ 8803 w 41491"/>
                      <a:gd name="connsiteY1" fmla="*/ 7619 h 53823"/>
                      <a:gd name="connsiteX2" fmla="*/ 15636 w 41491"/>
                      <a:gd name="connsiteY2" fmla="*/ 2036 h 53823"/>
                      <a:gd name="connsiteX3" fmla="*/ 24593 w 41491"/>
                      <a:gd name="connsiteY3" fmla="*/ 0 h 53823"/>
                      <a:gd name="connsiteX4" fmla="*/ 31580 w 41491"/>
                      <a:gd name="connsiteY4" fmla="*/ 1049 h 53823"/>
                      <a:gd name="connsiteX5" fmla="*/ 36905 w 41491"/>
                      <a:gd name="connsiteY5" fmla="*/ 4411 h 53823"/>
                      <a:gd name="connsiteX6" fmla="*/ 40291 w 41491"/>
                      <a:gd name="connsiteY6" fmla="*/ 10364 h 53823"/>
                      <a:gd name="connsiteX7" fmla="*/ 41491 w 41491"/>
                      <a:gd name="connsiteY7" fmla="*/ 19185 h 53823"/>
                      <a:gd name="connsiteX8" fmla="*/ 41491 w 41491"/>
                      <a:gd name="connsiteY8" fmla="*/ 53823 h 53823"/>
                      <a:gd name="connsiteX9" fmla="*/ 32473 w 41491"/>
                      <a:gd name="connsiteY9" fmla="*/ 53823 h 53823"/>
                      <a:gd name="connsiteX10" fmla="*/ 32473 w 41491"/>
                      <a:gd name="connsiteY10" fmla="*/ 19093 h 53823"/>
                      <a:gd name="connsiteX11" fmla="*/ 31795 w 41491"/>
                      <a:gd name="connsiteY11" fmla="*/ 13849 h 53823"/>
                      <a:gd name="connsiteX12" fmla="*/ 29764 w 41491"/>
                      <a:gd name="connsiteY12" fmla="*/ 10302 h 53823"/>
                      <a:gd name="connsiteX13" fmla="*/ 26440 w 41491"/>
                      <a:gd name="connsiteY13" fmla="*/ 8297 h 53823"/>
                      <a:gd name="connsiteX14" fmla="*/ 21884 w 41491"/>
                      <a:gd name="connsiteY14" fmla="*/ 7649 h 53823"/>
                      <a:gd name="connsiteX15" fmla="*/ 14189 w 41491"/>
                      <a:gd name="connsiteY15" fmla="*/ 9994 h 53823"/>
                      <a:gd name="connsiteX16" fmla="*/ 9018 w 41491"/>
                      <a:gd name="connsiteY16" fmla="*/ 16162 h 53823"/>
                      <a:gd name="connsiteX17" fmla="*/ 9018 w 41491"/>
                      <a:gd name="connsiteY17" fmla="*/ 53823 h 53823"/>
                      <a:gd name="connsiteX18" fmla="*/ 0 w 41491"/>
                      <a:gd name="connsiteY18" fmla="*/ 53823 h 53823"/>
                      <a:gd name="connsiteX19" fmla="*/ 0 w 41491"/>
                      <a:gd name="connsiteY19" fmla="*/ 956 h 53823"/>
                      <a:gd name="connsiteX20" fmla="*/ 8526 w 41491"/>
                      <a:gd name="connsiteY20" fmla="*/ 956 h 53823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</a:cxnLst>
                    <a:rect l="l" t="t" r="r" b="b"/>
                    <a:pathLst>
                      <a:path w="41491" h="53823">
                        <a:moveTo>
                          <a:pt x="8495" y="987"/>
                        </a:moveTo>
                        <a:lnTo>
                          <a:pt x="8803" y="7619"/>
                        </a:lnTo>
                        <a:cubicBezTo>
                          <a:pt x="10681" y="5244"/>
                          <a:pt x="12958" y="3362"/>
                          <a:pt x="15636" y="2036"/>
                        </a:cubicBezTo>
                        <a:cubicBezTo>
                          <a:pt x="18314" y="679"/>
                          <a:pt x="21300" y="0"/>
                          <a:pt x="24593" y="0"/>
                        </a:cubicBezTo>
                        <a:cubicBezTo>
                          <a:pt x="27148" y="0"/>
                          <a:pt x="29487" y="339"/>
                          <a:pt x="31580" y="1049"/>
                        </a:cubicBezTo>
                        <a:cubicBezTo>
                          <a:pt x="33673" y="1758"/>
                          <a:pt x="35427" y="2869"/>
                          <a:pt x="36905" y="4411"/>
                        </a:cubicBezTo>
                        <a:cubicBezTo>
                          <a:pt x="38382" y="5953"/>
                          <a:pt x="39490" y="7958"/>
                          <a:pt x="40291" y="10364"/>
                        </a:cubicBezTo>
                        <a:cubicBezTo>
                          <a:pt x="41091" y="12800"/>
                          <a:pt x="41491" y="15731"/>
                          <a:pt x="41491" y="19185"/>
                        </a:cubicBezTo>
                        <a:lnTo>
                          <a:pt x="41491" y="53823"/>
                        </a:lnTo>
                        <a:lnTo>
                          <a:pt x="32473" y="53823"/>
                        </a:lnTo>
                        <a:lnTo>
                          <a:pt x="32473" y="19093"/>
                        </a:lnTo>
                        <a:cubicBezTo>
                          <a:pt x="32473" y="17026"/>
                          <a:pt x="32257" y="15299"/>
                          <a:pt x="31795" y="13849"/>
                        </a:cubicBezTo>
                        <a:cubicBezTo>
                          <a:pt x="31334" y="12399"/>
                          <a:pt x="30657" y="11227"/>
                          <a:pt x="29764" y="10302"/>
                        </a:cubicBezTo>
                        <a:cubicBezTo>
                          <a:pt x="28871" y="9377"/>
                          <a:pt x="27763" y="8729"/>
                          <a:pt x="26440" y="8297"/>
                        </a:cubicBezTo>
                        <a:cubicBezTo>
                          <a:pt x="25116" y="7865"/>
                          <a:pt x="23608" y="7649"/>
                          <a:pt x="21884" y="7649"/>
                        </a:cubicBezTo>
                        <a:cubicBezTo>
                          <a:pt x="18960" y="7649"/>
                          <a:pt x="16375" y="8421"/>
                          <a:pt x="14189" y="9994"/>
                        </a:cubicBezTo>
                        <a:cubicBezTo>
                          <a:pt x="11973" y="11567"/>
                          <a:pt x="10250" y="13602"/>
                          <a:pt x="9018" y="16162"/>
                        </a:cubicBezTo>
                        <a:lnTo>
                          <a:pt x="9018" y="53823"/>
                        </a:lnTo>
                        <a:lnTo>
                          <a:pt x="0" y="53823"/>
                        </a:lnTo>
                        <a:lnTo>
                          <a:pt x="0" y="956"/>
                        </a:lnTo>
                        <a:lnTo>
                          <a:pt x="8526" y="956"/>
                        </a:lnTo>
                        <a:close/>
                      </a:path>
                    </a:pathLst>
                  </a:custGeom>
                  <a:grpFill/>
                  <a:ln w="3075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IS">
                      <a:solidFill>
                        <a:schemeClr val="bg1"/>
                      </a:solidFill>
                    </a:endParaRPr>
                  </a:p>
                </p:txBody>
              </p:sp>
            </p:grpSp>
            <p:sp>
              <p:nvSpPr>
                <p:cNvPr id="25" name="Freeform 24">
                  <a:extLst>
                    <a:ext uri="{FF2B5EF4-FFF2-40B4-BE49-F238E27FC236}">
                      <a16:creationId xmlns:a16="http://schemas.microsoft.com/office/drawing/2014/main" id="{E305A71D-4379-D54B-92E6-CA279B386EA2}"/>
                    </a:ext>
                  </a:extLst>
                </p:cNvPr>
                <p:cNvSpPr/>
                <p:nvPr/>
              </p:nvSpPr>
              <p:spPr>
                <a:xfrm>
                  <a:off x="11780213" y="624639"/>
                  <a:ext cx="44999" cy="74273"/>
                </a:xfrm>
                <a:custGeom>
                  <a:avLst/>
                  <a:gdLst>
                    <a:gd name="connsiteX0" fmla="*/ 23054 w 44999"/>
                    <a:gd name="connsiteY0" fmla="*/ 39635 h 74273"/>
                    <a:gd name="connsiteX1" fmla="*/ 35335 w 44999"/>
                    <a:gd name="connsiteY1" fmla="*/ 0 h 74273"/>
                    <a:gd name="connsiteX2" fmla="*/ 45000 w 44999"/>
                    <a:gd name="connsiteY2" fmla="*/ 0 h 74273"/>
                    <a:gd name="connsiteX3" fmla="*/ 23793 w 44999"/>
                    <a:gd name="connsiteY3" fmla="*/ 61041 h 74273"/>
                    <a:gd name="connsiteX4" fmla="*/ 21884 w 44999"/>
                    <a:gd name="connsiteY4" fmla="*/ 65298 h 74273"/>
                    <a:gd name="connsiteX5" fmla="*/ 18837 w 44999"/>
                    <a:gd name="connsiteY5" fmla="*/ 69585 h 74273"/>
                    <a:gd name="connsiteX6" fmla="*/ 14313 w 44999"/>
                    <a:gd name="connsiteY6" fmla="*/ 72916 h 74273"/>
                    <a:gd name="connsiteX7" fmla="*/ 8126 w 44999"/>
                    <a:gd name="connsiteY7" fmla="*/ 74273 h 74273"/>
                    <a:gd name="connsiteX8" fmla="*/ 6864 w 44999"/>
                    <a:gd name="connsiteY8" fmla="*/ 74181 h 74273"/>
                    <a:gd name="connsiteX9" fmla="*/ 5386 w 44999"/>
                    <a:gd name="connsiteY9" fmla="*/ 73965 h 74273"/>
                    <a:gd name="connsiteX10" fmla="*/ 4032 w 44999"/>
                    <a:gd name="connsiteY10" fmla="*/ 73718 h 74273"/>
                    <a:gd name="connsiteX11" fmla="*/ 3047 w 44999"/>
                    <a:gd name="connsiteY11" fmla="*/ 73502 h 74273"/>
                    <a:gd name="connsiteX12" fmla="*/ 3047 w 44999"/>
                    <a:gd name="connsiteY12" fmla="*/ 66161 h 74273"/>
                    <a:gd name="connsiteX13" fmla="*/ 3570 w 44999"/>
                    <a:gd name="connsiteY13" fmla="*/ 66223 h 74273"/>
                    <a:gd name="connsiteX14" fmla="*/ 4278 w 44999"/>
                    <a:gd name="connsiteY14" fmla="*/ 66285 h 74273"/>
                    <a:gd name="connsiteX15" fmla="*/ 4955 w 44999"/>
                    <a:gd name="connsiteY15" fmla="*/ 66346 h 74273"/>
                    <a:gd name="connsiteX16" fmla="*/ 5479 w 44999"/>
                    <a:gd name="connsiteY16" fmla="*/ 66346 h 74273"/>
                    <a:gd name="connsiteX17" fmla="*/ 9511 w 44999"/>
                    <a:gd name="connsiteY17" fmla="*/ 65914 h 74273"/>
                    <a:gd name="connsiteX18" fmla="*/ 12620 w 44999"/>
                    <a:gd name="connsiteY18" fmla="*/ 64465 h 74273"/>
                    <a:gd name="connsiteX19" fmla="*/ 14990 w 44999"/>
                    <a:gd name="connsiteY19" fmla="*/ 61812 h 74273"/>
                    <a:gd name="connsiteX20" fmla="*/ 16806 w 44999"/>
                    <a:gd name="connsiteY20" fmla="*/ 57710 h 74273"/>
                    <a:gd name="connsiteX21" fmla="*/ 18806 w 44999"/>
                    <a:gd name="connsiteY21" fmla="*/ 52343 h 74273"/>
                    <a:gd name="connsiteX22" fmla="*/ 0 w 44999"/>
                    <a:gd name="connsiteY22" fmla="*/ 62 h 74273"/>
                    <a:gd name="connsiteX23" fmla="*/ 9849 w 44999"/>
                    <a:gd name="connsiteY23" fmla="*/ 62 h 74273"/>
                    <a:gd name="connsiteX24" fmla="*/ 23023 w 44999"/>
                    <a:gd name="connsiteY24" fmla="*/ 39697 h 7427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</a:cxnLst>
                  <a:rect l="l" t="t" r="r" b="b"/>
                  <a:pathLst>
                    <a:path w="44999" h="74273">
                      <a:moveTo>
                        <a:pt x="23054" y="39635"/>
                      </a:moveTo>
                      <a:lnTo>
                        <a:pt x="35335" y="0"/>
                      </a:lnTo>
                      <a:lnTo>
                        <a:pt x="45000" y="0"/>
                      </a:lnTo>
                      <a:lnTo>
                        <a:pt x="23793" y="61041"/>
                      </a:lnTo>
                      <a:cubicBezTo>
                        <a:pt x="23300" y="62336"/>
                        <a:pt x="22685" y="63755"/>
                        <a:pt x="21884" y="65298"/>
                      </a:cubicBezTo>
                      <a:cubicBezTo>
                        <a:pt x="21115" y="66840"/>
                        <a:pt x="20099" y="68259"/>
                        <a:pt x="18837" y="69585"/>
                      </a:cubicBezTo>
                      <a:cubicBezTo>
                        <a:pt x="17575" y="70911"/>
                        <a:pt x="16067" y="72022"/>
                        <a:pt x="14313" y="72916"/>
                      </a:cubicBezTo>
                      <a:cubicBezTo>
                        <a:pt x="12558" y="73811"/>
                        <a:pt x="10496" y="74273"/>
                        <a:pt x="8126" y="74273"/>
                      </a:cubicBezTo>
                      <a:cubicBezTo>
                        <a:pt x="7756" y="74273"/>
                        <a:pt x="7356" y="74242"/>
                        <a:pt x="6864" y="74181"/>
                      </a:cubicBezTo>
                      <a:cubicBezTo>
                        <a:pt x="6371" y="74119"/>
                        <a:pt x="5879" y="74027"/>
                        <a:pt x="5386" y="73965"/>
                      </a:cubicBezTo>
                      <a:cubicBezTo>
                        <a:pt x="4894" y="73903"/>
                        <a:pt x="4432" y="73811"/>
                        <a:pt x="4032" y="73718"/>
                      </a:cubicBezTo>
                      <a:cubicBezTo>
                        <a:pt x="3632" y="73626"/>
                        <a:pt x="3293" y="73564"/>
                        <a:pt x="3047" y="73502"/>
                      </a:cubicBezTo>
                      <a:lnTo>
                        <a:pt x="3047" y="66161"/>
                      </a:lnTo>
                      <a:cubicBezTo>
                        <a:pt x="3047" y="66161"/>
                        <a:pt x="3355" y="66223"/>
                        <a:pt x="3570" y="66223"/>
                      </a:cubicBezTo>
                      <a:cubicBezTo>
                        <a:pt x="3786" y="66223"/>
                        <a:pt x="4032" y="66254"/>
                        <a:pt x="4278" y="66285"/>
                      </a:cubicBezTo>
                      <a:cubicBezTo>
                        <a:pt x="4525" y="66315"/>
                        <a:pt x="4740" y="66315"/>
                        <a:pt x="4955" y="66346"/>
                      </a:cubicBezTo>
                      <a:cubicBezTo>
                        <a:pt x="5171" y="66377"/>
                        <a:pt x="5325" y="66346"/>
                        <a:pt x="5479" y="66346"/>
                      </a:cubicBezTo>
                      <a:cubicBezTo>
                        <a:pt x="7018" y="66346"/>
                        <a:pt x="8341" y="66192"/>
                        <a:pt x="9511" y="65914"/>
                      </a:cubicBezTo>
                      <a:cubicBezTo>
                        <a:pt x="10681" y="65637"/>
                        <a:pt x="11727" y="65143"/>
                        <a:pt x="12620" y="64465"/>
                      </a:cubicBezTo>
                      <a:cubicBezTo>
                        <a:pt x="13512" y="63786"/>
                        <a:pt x="14313" y="62923"/>
                        <a:pt x="14990" y="61812"/>
                      </a:cubicBezTo>
                      <a:cubicBezTo>
                        <a:pt x="15667" y="60702"/>
                        <a:pt x="16282" y="59345"/>
                        <a:pt x="16806" y="57710"/>
                      </a:cubicBezTo>
                      <a:lnTo>
                        <a:pt x="18806" y="52343"/>
                      </a:lnTo>
                      <a:lnTo>
                        <a:pt x="0" y="62"/>
                      </a:lnTo>
                      <a:lnTo>
                        <a:pt x="9849" y="62"/>
                      </a:lnTo>
                      <a:lnTo>
                        <a:pt x="23023" y="39697"/>
                      </a:lnTo>
                      <a:close/>
                    </a:path>
                  </a:pathLst>
                </a:custGeom>
                <a:grpFill/>
                <a:ln w="307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IS">
                    <a:solidFill>
                      <a:schemeClr val="bg1"/>
                    </a:solidFill>
                  </a:endParaRPr>
                </a:p>
              </p:txBody>
            </p:sp>
          </p:grpSp>
          <p:grpSp>
            <p:nvGrpSpPr>
              <p:cNvPr id="10" name="Graphic 1">
                <a:extLst>
                  <a:ext uri="{FF2B5EF4-FFF2-40B4-BE49-F238E27FC236}">
                    <a16:creationId xmlns:a16="http://schemas.microsoft.com/office/drawing/2014/main" id="{54F1E7AA-4095-CECD-CA04-14D4F22F4988}"/>
                  </a:ext>
                </a:extLst>
              </p:cNvPr>
              <p:cNvGrpSpPr/>
              <p:nvPr/>
            </p:nvGrpSpPr>
            <p:grpSpPr>
              <a:xfrm>
                <a:off x="11115341" y="598174"/>
                <a:ext cx="267660" cy="111995"/>
                <a:chOff x="11115341" y="598174"/>
                <a:chExt cx="267660" cy="111995"/>
              </a:xfrm>
              <a:grpFill/>
            </p:grpSpPr>
            <p:grpSp>
              <p:nvGrpSpPr>
                <p:cNvPr id="11" name="Graphic 1">
                  <a:extLst>
                    <a:ext uri="{FF2B5EF4-FFF2-40B4-BE49-F238E27FC236}">
                      <a16:creationId xmlns:a16="http://schemas.microsoft.com/office/drawing/2014/main" id="{525EA327-04D8-98EC-9334-54B1EFD9E067}"/>
                    </a:ext>
                  </a:extLst>
                </p:cNvPr>
                <p:cNvGrpSpPr/>
                <p:nvPr/>
              </p:nvGrpSpPr>
              <p:grpSpPr>
                <a:xfrm>
                  <a:off x="11115341" y="598174"/>
                  <a:ext cx="267660" cy="111995"/>
                  <a:chOff x="11115341" y="598174"/>
                  <a:chExt cx="267660" cy="111995"/>
                </a:xfrm>
                <a:grpFill/>
              </p:grpSpPr>
              <p:sp>
                <p:nvSpPr>
                  <p:cNvPr id="13" name="Freeform 12">
                    <a:extLst>
                      <a:ext uri="{FF2B5EF4-FFF2-40B4-BE49-F238E27FC236}">
                        <a16:creationId xmlns:a16="http://schemas.microsoft.com/office/drawing/2014/main" id="{D354A361-C8D6-E429-7F3E-967309691577}"/>
                      </a:ext>
                    </a:extLst>
                  </p:cNvPr>
                  <p:cNvSpPr/>
                  <p:nvPr/>
                </p:nvSpPr>
                <p:spPr>
                  <a:xfrm>
                    <a:off x="11115341" y="619457"/>
                    <a:ext cx="48508" cy="62182"/>
                  </a:xfrm>
                  <a:custGeom>
                    <a:avLst/>
                    <a:gdLst>
                      <a:gd name="connsiteX0" fmla="*/ 35674 w 48508"/>
                      <a:gd name="connsiteY0" fmla="*/ 43336 h 62182"/>
                      <a:gd name="connsiteX1" fmla="*/ 30472 w 48508"/>
                      <a:gd name="connsiteY1" fmla="*/ 47932 h 62182"/>
                      <a:gd name="connsiteX2" fmla="*/ 22685 w 48508"/>
                      <a:gd name="connsiteY2" fmla="*/ 50122 h 62182"/>
                      <a:gd name="connsiteX3" fmla="*/ 14990 w 48508"/>
                      <a:gd name="connsiteY3" fmla="*/ 47716 h 62182"/>
                      <a:gd name="connsiteX4" fmla="*/ 12527 w 48508"/>
                      <a:gd name="connsiteY4" fmla="*/ 41424 h 62182"/>
                      <a:gd name="connsiteX5" fmla="*/ 15328 w 48508"/>
                      <a:gd name="connsiteY5" fmla="*/ 35872 h 62182"/>
                      <a:gd name="connsiteX6" fmla="*/ 23454 w 48508"/>
                      <a:gd name="connsiteY6" fmla="*/ 33713 h 62182"/>
                      <a:gd name="connsiteX7" fmla="*/ 30995 w 48508"/>
                      <a:gd name="connsiteY7" fmla="*/ 34361 h 62182"/>
                      <a:gd name="connsiteX8" fmla="*/ 35704 w 48508"/>
                      <a:gd name="connsiteY8" fmla="*/ 35903 h 62182"/>
                      <a:gd name="connsiteX9" fmla="*/ 35704 w 48508"/>
                      <a:gd name="connsiteY9" fmla="*/ 43306 h 62182"/>
                      <a:gd name="connsiteX10" fmla="*/ 42230 w 48508"/>
                      <a:gd name="connsiteY10" fmla="*/ 4997 h 62182"/>
                      <a:gd name="connsiteX11" fmla="*/ 26070 w 48508"/>
                      <a:gd name="connsiteY11" fmla="*/ 0 h 62182"/>
                      <a:gd name="connsiteX12" fmla="*/ 14990 w 48508"/>
                      <a:gd name="connsiteY12" fmla="*/ 1357 h 62182"/>
                      <a:gd name="connsiteX13" fmla="*/ 5910 w 48508"/>
                      <a:gd name="connsiteY13" fmla="*/ 5305 h 62182"/>
                      <a:gd name="connsiteX14" fmla="*/ 5571 w 48508"/>
                      <a:gd name="connsiteY14" fmla="*/ 6508 h 62182"/>
                      <a:gd name="connsiteX15" fmla="*/ 9942 w 48508"/>
                      <a:gd name="connsiteY15" fmla="*/ 15114 h 62182"/>
                      <a:gd name="connsiteX16" fmla="*/ 10496 w 48508"/>
                      <a:gd name="connsiteY16" fmla="*/ 15576 h 62182"/>
                      <a:gd name="connsiteX17" fmla="*/ 10773 w 48508"/>
                      <a:gd name="connsiteY17" fmla="*/ 15607 h 62182"/>
                      <a:gd name="connsiteX18" fmla="*/ 11204 w 48508"/>
                      <a:gd name="connsiteY18" fmla="*/ 15484 h 62182"/>
                      <a:gd name="connsiteX19" fmla="*/ 17945 w 48508"/>
                      <a:gd name="connsiteY19" fmla="*/ 12800 h 62182"/>
                      <a:gd name="connsiteX20" fmla="*/ 25763 w 48508"/>
                      <a:gd name="connsiteY20" fmla="*/ 11937 h 62182"/>
                      <a:gd name="connsiteX21" fmla="*/ 33211 w 48508"/>
                      <a:gd name="connsiteY21" fmla="*/ 14250 h 62182"/>
                      <a:gd name="connsiteX22" fmla="*/ 35704 w 48508"/>
                      <a:gd name="connsiteY22" fmla="*/ 20851 h 62182"/>
                      <a:gd name="connsiteX23" fmla="*/ 35704 w 48508"/>
                      <a:gd name="connsiteY23" fmla="*/ 23812 h 62182"/>
                      <a:gd name="connsiteX24" fmla="*/ 23793 w 48508"/>
                      <a:gd name="connsiteY24" fmla="*/ 22054 h 62182"/>
                      <a:gd name="connsiteX25" fmla="*/ 14466 w 48508"/>
                      <a:gd name="connsiteY25" fmla="*/ 23195 h 62182"/>
                      <a:gd name="connsiteX26" fmla="*/ 6925 w 48508"/>
                      <a:gd name="connsiteY26" fmla="*/ 26773 h 62182"/>
                      <a:gd name="connsiteX27" fmla="*/ 1847 w 48508"/>
                      <a:gd name="connsiteY27" fmla="*/ 32942 h 62182"/>
                      <a:gd name="connsiteX28" fmla="*/ 0 w 48508"/>
                      <a:gd name="connsiteY28" fmla="*/ 41732 h 62182"/>
                      <a:gd name="connsiteX29" fmla="*/ 1908 w 48508"/>
                      <a:gd name="connsiteY29" fmla="*/ 51171 h 62182"/>
                      <a:gd name="connsiteX30" fmla="*/ 6802 w 48508"/>
                      <a:gd name="connsiteY30" fmla="*/ 57556 h 62182"/>
                      <a:gd name="connsiteX31" fmla="*/ 13512 w 48508"/>
                      <a:gd name="connsiteY31" fmla="*/ 61103 h 62182"/>
                      <a:gd name="connsiteX32" fmla="*/ 20838 w 48508"/>
                      <a:gd name="connsiteY32" fmla="*/ 62182 h 62182"/>
                      <a:gd name="connsiteX33" fmla="*/ 29979 w 48508"/>
                      <a:gd name="connsiteY33" fmla="*/ 60116 h 62182"/>
                      <a:gd name="connsiteX34" fmla="*/ 35674 w 48508"/>
                      <a:gd name="connsiteY34" fmla="*/ 56414 h 62182"/>
                      <a:gd name="connsiteX35" fmla="*/ 35674 w 48508"/>
                      <a:gd name="connsiteY35" fmla="*/ 60085 h 62182"/>
                      <a:gd name="connsiteX36" fmla="*/ 36566 w 48508"/>
                      <a:gd name="connsiteY36" fmla="*/ 61010 h 62182"/>
                      <a:gd name="connsiteX37" fmla="*/ 47616 w 48508"/>
                      <a:gd name="connsiteY37" fmla="*/ 61010 h 62182"/>
                      <a:gd name="connsiteX38" fmla="*/ 48509 w 48508"/>
                      <a:gd name="connsiteY38" fmla="*/ 60085 h 62182"/>
                      <a:gd name="connsiteX39" fmla="*/ 48509 w 48508"/>
                      <a:gd name="connsiteY39" fmla="*/ 20326 h 62182"/>
                      <a:gd name="connsiteX40" fmla="*/ 42199 w 48508"/>
                      <a:gd name="connsiteY40" fmla="*/ 4997 h 62182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  <a:cxn ang="0">
                        <a:pos x="connsiteX22" y="connsiteY22"/>
                      </a:cxn>
                      <a:cxn ang="0">
                        <a:pos x="connsiteX23" y="connsiteY23"/>
                      </a:cxn>
                      <a:cxn ang="0">
                        <a:pos x="connsiteX24" y="connsiteY24"/>
                      </a:cxn>
                      <a:cxn ang="0">
                        <a:pos x="connsiteX25" y="connsiteY25"/>
                      </a:cxn>
                      <a:cxn ang="0">
                        <a:pos x="connsiteX26" y="connsiteY26"/>
                      </a:cxn>
                      <a:cxn ang="0">
                        <a:pos x="connsiteX27" y="connsiteY27"/>
                      </a:cxn>
                      <a:cxn ang="0">
                        <a:pos x="connsiteX28" y="connsiteY28"/>
                      </a:cxn>
                      <a:cxn ang="0">
                        <a:pos x="connsiteX29" y="connsiteY29"/>
                      </a:cxn>
                      <a:cxn ang="0">
                        <a:pos x="connsiteX30" y="connsiteY30"/>
                      </a:cxn>
                      <a:cxn ang="0">
                        <a:pos x="connsiteX31" y="connsiteY31"/>
                      </a:cxn>
                      <a:cxn ang="0">
                        <a:pos x="connsiteX32" y="connsiteY32"/>
                      </a:cxn>
                      <a:cxn ang="0">
                        <a:pos x="connsiteX33" y="connsiteY33"/>
                      </a:cxn>
                      <a:cxn ang="0">
                        <a:pos x="connsiteX34" y="connsiteY34"/>
                      </a:cxn>
                      <a:cxn ang="0">
                        <a:pos x="connsiteX35" y="connsiteY35"/>
                      </a:cxn>
                      <a:cxn ang="0">
                        <a:pos x="connsiteX36" y="connsiteY36"/>
                      </a:cxn>
                      <a:cxn ang="0">
                        <a:pos x="connsiteX37" y="connsiteY37"/>
                      </a:cxn>
                      <a:cxn ang="0">
                        <a:pos x="connsiteX38" y="connsiteY38"/>
                      </a:cxn>
                      <a:cxn ang="0">
                        <a:pos x="connsiteX39" y="connsiteY39"/>
                      </a:cxn>
                      <a:cxn ang="0">
                        <a:pos x="connsiteX40" y="connsiteY40"/>
                      </a:cxn>
                    </a:cxnLst>
                    <a:rect l="l" t="t" r="r" b="b"/>
                    <a:pathLst>
                      <a:path w="48508" h="62182">
                        <a:moveTo>
                          <a:pt x="35674" y="43336"/>
                        </a:moveTo>
                        <a:cubicBezTo>
                          <a:pt x="34443" y="44971"/>
                          <a:pt x="32688" y="46544"/>
                          <a:pt x="30472" y="47932"/>
                        </a:cubicBezTo>
                        <a:cubicBezTo>
                          <a:pt x="28194" y="49382"/>
                          <a:pt x="25578" y="50122"/>
                          <a:pt x="22685" y="50122"/>
                        </a:cubicBezTo>
                        <a:cubicBezTo>
                          <a:pt x="19207" y="50122"/>
                          <a:pt x="16621" y="49320"/>
                          <a:pt x="14990" y="47716"/>
                        </a:cubicBezTo>
                        <a:cubicBezTo>
                          <a:pt x="13328" y="46112"/>
                          <a:pt x="12527" y="44046"/>
                          <a:pt x="12527" y="41424"/>
                        </a:cubicBezTo>
                        <a:cubicBezTo>
                          <a:pt x="12527" y="39049"/>
                          <a:pt x="13451" y="37260"/>
                          <a:pt x="15328" y="35872"/>
                        </a:cubicBezTo>
                        <a:cubicBezTo>
                          <a:pt x="17267" y="34453"/>
                          <a:pt x="20007" y="33713"/>
                          <a:pt x="23454" y="33713"/>
                        </a:cubicBezTo>
                        <a:cubicBezTo>
                          <a:pt x="26440" y="33713"/>
                          <a:pt x="28964" y="33929"/>
                          <a:pt x="30995" y="34361"/>
                        </a:cubicBezTo>
                        <a:cubicBezTo>
                          <a:pt x="32780" y="34731"/>
                          <a:pt x="34350" y="35255"/>
                          <a:pt x="35704" y="35903"/>
                        </a:cubicBezTo>
                        <a:lnTo>
                          <a:pt x="35704" y="43306"/>
                        </a:lnTo>
                        <a:close/>
                        <a:moveTo>
                          <a:pt x="42230" y="4997"/>
                        </a:moveTo>
                        <a:cubicBezTo>
                          <a:pt x="38105" y="1666"/>
                          <a:pt x="32657" y="0"/>
                          <a:pt x="26070" y="0"/>
                        </a:cubicBezTo>
                        <a:cubicBezTo>
                          <a:pt x="21915" y="0"/>
                          <a:pt x="18191" y="463"/>
                          <a:pt x="14990" y="1357"/>
                        </a:cubicBezTo>
                        <a:cubicBezTo>
                          <a:pt x="11789" y="2252"/>
                          <a:pt x="8741" y="3578"/>
                          <a:pt x="5910" y="5305"/>
                        </a:cubicBezTo>
                        <a:cubicBezTo>
                          <a:pt x="5510" y="5552"/>
                          <a:pt x="5356" y="6076"/>
                          <a:pt x="5571" y="6508"/>
                        </a:cubicBezTo>
                        <a:lnTo>
                          <a:pt x="9942" y="15114"/>
                        </a:lnTo>
                        <a:cubicBezTo>
                          <a:pt x="10065" y="15330"/>
                          <a:pt x="10250" y="15484"/>
                          <a:pt x="10496" y="15576"/>
                        </a:cubicBezTo>
                        <a:cubicBezTo>
                          <a:pt x="10588" y="15576"/>
                          <a:pt x="10681" y="15607"/>
                          <a:pt x="10773" y="15607"/>
                        </a:cubicBezTo>
                        <a:cubicBezTo>
                          <a:pt x="10927" y="15607"/>
                          <a:pt x="11081" y="15576"/>
                          <a:pt x="11204" y="15484"/>
                        </a:cubicBezTo>
                        <a:cubicBezTo>
                          <a:pt x="13389" y="14281"/>
                          <a:pt x="15636" y="13387"/>
                          <a:pt x="17945" y="12800"/>
                        </a:cubicBezTo>
                        <a:cubicBezTo>
                          <a:pt x="20222" y="12245"/>
                          <a:pt x="22869" y="11937"/>
                          <a:pt x="25763" y="11937"/>
                        </a:cubicBezTo>
                        <a:cubicBezTo>
                          <a:pt x="29025" y="11937"/>
                          <a:pt x="31518" y="12708"/>
                          <a:pt x="33211" y="14250"/>
                        </a:cubicBezTo>
                        <a:cubicBezTo>
                          <a:pt x="34873" y="15761"/>
                          <a:pt x="35704" y="17951"/>
                          <a:pt x="35704" y="20851"/>
                        </a:cubicBezTo>
                        <a:lnTo>
                          <a:pt x="35704" y="23812"/>
                        </a:lnTo>
                        <a:cubicBezTo>
                          <a:pt x="32503" y="22640"/>
                          <a:pt x="28502" y="22054"/>
                          <a:pt x="23793" y="22054"/>
                        </a:cubicBezTo>
                        <a:cubicBezTo>
                          <a:pt x="20438" y="22054"/>
                          <a:pt x="17329" y="22424"/>
                          <a:pt x="14466" y="23195"/>
                        </a:cubicBezTo>
                        <a:cubicBezTo>
                          <a:pt x="11604" y="23966"/>
                          <a:pt x="9049" y="25169"/>
                          <a:pt x="6925" y="26773"/>
                        </a:cubicBezTo>
                        <a:cubicBezTo>
                          <a:pt x="4771" y="28408"/>
                          <a:pt x="3078" y="30474"/>
                          <a:pt x="1847" y="32942"/>
                        </a:cubicBezTo>
                        <a:cubicBezTo>
                          <a:pt x="616" y="35409"/>
                          <a:pt x="0" y="38370"/>
                          <a:pt x="0" y="41732"/>
                        </a:cubicBezTo>
                        <a:cubicBezTo>
                          <a:pt x="0" y="45372"/>
                          <a:pt x="646" y="48580"/>
                          <a:pt x="1908" y="51171"/>
                        </a:cubicBezTo>
                        <a:cubicBezTo>
                          <a:pt x="3170" y="53793"/>
                          <a:pt x="4832" y="55921"/>
                          <a:pt x="6802" y="57556"/>
                        </a:cubicBezTo>
                        <a:cubicBezTo>
                          <a:pt x="8803" y="59160"/>
                          <a:pt x="11050" y="60362"/>
                          <a:pt x="13512" y="61103"/>
                        </a:cubicBezTo>
                        <a:cubicBezTo>
                          <a:pt x="15944" y="61812"/>
                          <a:pt x="18406" y="62182"/>
                          <a:pt x="20838" y="62182"/>
                        </a:cubicBezTo>
                        <a:cubicBezTo>
                          <a:pt x="24101" y="62182"/>
                          <a:pt x="27178" y="61473"/>
                          <a:pt x="29979" y="60116"/>
                        </a:cubicBezTo>
                        <a:cubicBezTo>
                          <a:pt x="32072" y="59098"/>
                          <a:pt x="34012" y="57833"/>
                          <a:pt x="35674" y="56414"/>
                        </a:cubicBezTo>
                        <a:lnTo>
                          <a:pt x="35674" y="60085"/>
                        </a:lnTo>
                        <a:cubicBezTo>
                          <a:pt x="35674" y="60578"/>
                          <a:pt x="36074" y="61010"/>
                          <a:pt x="36566" y="61010"/>
                        </a:cubicBezTo>
                        <a:lnTo>
                          <a:pt x="47616" y="61010"/>
                        </a:lnTo>
                        <a:cubicBezTo>
                          <a:pt x="48109" y="61010"/>
                          <a:pt x="48509" y="60609"/>
                          <a:pt x="48509" y="60085"/>
                        </a:cubicBezTo>
                        <a:lnTo>
                          <a:pt x="48509" y="20326"/>
                        </a:lnTo>
                        <a:cubicBezTo>
                          <a:pt x="48509" y="13510"/>
                          <a:pt x="46385" y="8359"/>
                          <a:pt x="42199" y="4997"/>
                        </a:cubicBezTo>
                      </a:path>
                    </a:pathLst>
                  </a:custGeom>
                  <a:grpFill/>
                  <a:ln w="3075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IS">
                      <a:solidFill>
                        <a:schemeClr val="bg1"/>
                      </a:solidFill>
                    </a:endParaRPr>
                  </a:p>
                </p:txBody>
              </p:sp>
              <p:sp>
                <p:nvSpPr>
                  <p:cNvPr id="14" name="Freeform 13">
                    <a:extLst>
                      <a:ext uri="{FF2B5EF4-FFF2-40B4-BE49-F238E27FC236}">
                        <a16:creationId xmlns:a16="http://schemas.microsoft.com/office/drawing/2014/main" id="{55521698-86E4-D9A3-89D9-04C938B9F953}"/>
                      </a:ext>
                    </a:extLst>
                  </p:cNvPr>
                  <p:cNvSpPr/>
                  <p:nvPr/>
                </p:nvSpPr>
                <p:spPr>
                  <a:xfrm>
                    <a:off x="11177762" y="619457"/>
                    <a:ext cx="50078" cy="90713"/>
                  </a:xfrm>
                  <a:custGeom>
                    <a:avLst/>
                    <a:gdLst>
                      <a:gd name="connsiteX0" fmla="*/ 33858 w 50078"/>
                      <a:gd name="connsiteY0" fmla="*/ 45650 h 90713"/>
                      <a:gd name="connsiteX1" fmla="*/ 25332 w 50078"/>
                      <a:gd name="connsiteY1" fmla="*/ 49814 h 90713"/>
                      <a:gd name="connsiteX2" fmla="*/ 21515 w 50078"/>
                      <a:gd name="connsiteY2" fmla="*/ 49166 h 90713"/>
                      <a:gd name="connsiteX3" fmla="*/ 17975 w 50078"/>
                      <a:gd name="connsiteY3" fmla="*/ 47439 h 90713"/>
                      <a:gd name="connsiteX4" fmla="*/ 14959 w 50078"/>
                      <a:gd name="connsiteY4" fmla="*/ 45125 h 90713"/>
                      <a:gd name="connsiteX5" fmla="*/ 12866 w 50078"/>
                      <a:gd name="connsiteY5" fmla="*/ 42843 h 90713"/>
                      <a:gd name="connsiteX6" fmla="*/ 12866 w 50078"/>
                      <a:gd name="connsiteY6" fmla="*/ 19216 h 90713"/>
                      <a:gd name="connsiteX7" fmla="*/ 18006 w 50078"/>
                      <a:gd name="connsiteY7" fmla="*/ 14559 h 90713"/>
                      <a:gd name="connsiteX8" fmla="*/ 24932 w 50078"/>
                      <a:gd name="connsiteY8" fmla="*/ 12461 h 90713"/>
                      <a:gd name="connsiteX9" fmla="*/ 33704 w 50078"/>
                      <a:gd name="connsiteY9" fmla="*/ 16995 h 90713"/>
                      <a:gd name="connsiteX10" fmla="*/ 36874 w 50078"/>
                      <a:gd name="connsiteY10" fmla="*/ 32387 h 90713"/>
                      <a:gd name="connsiteX11" fmla="*/ 33888 w 50078"/>
                      <a:gd name="connsiteY11" fmla="*/ 45650 h 90713"/>
                      <a:gd name="connsiteX12" fmla="*/ 43492 w 50078"/>
                      <a:gd name="connsiteY12" fmla="*/ 7649 h 90713"/>
                      <a:gd name="connsiteX13" fmla="*/ 36074 w 50078"/>
                      <a:gd name="connsiteY13" fmla="*/ 1851 h 90713"/>
                      <a:gd name="connsiteX14" fmla="*/ 27055 w 50078"/>
                      <a:gd name="connsiteY14" fmla="*/ 0 h 90713"/>
                      <a:gd name="connsiteX15" fmla="*/ 18406 w 50078"/>
                      <a:gd name="connsiteY15" fmla="*/ 2067 h 90713"/>
                      <a:gd name="connsiteX16" fmla="*/ 12958 w 50078"/>
                      <a:gd name="connsiteY16" fmla="*/ 5737 h 90713"/>
                      <a:gd name="connsiteX17" fmla="*/ 12958 w 50078"/>
                      <a:gd name="connsiteY17" fmla="*/ 2128 h 90713"/>
                      <a:gd name="connsiteX18" fmla="*/ 12066 w 50078"/>
                      <a:gd name="connsiteY18" fmla="*/ 1203 h 90713"/>
                      <a:gd name="connsiteX19" fmla="*/ 893 w 50078"/>
                      <a:gd name="connsiteY19" fmla="*/ 1203 h 90713"/>
                      <a:gd name="connsiteX20" fmla="*/ 0 w 50078"/>
                      <a:gd name="connsiteY20" fmla="*/ 2128 h 90713"/>
                      <a:gd name="connsiteX21" fmla="*/ 0 w 50078"/>
                      <a:gd name="connsiteY21" fmla="*/ 89819 h 90713"/>
                      <a:gd name="connsiteX22" fmla="*/ 431 w 50078"/>
                      <a:gd name="connsiteY22" fmla="*/ 90590 h 90713"/>
                      <a:gd name="connsiteX23" fmla="*/ 893 w 50078"/>
                      <a:gd name="connsiteY23" fmla="*/ 90713 h 90713"/>
                      <a:gd name="connsiteX24" fmla="*/ 1324 w 50078"/>
                      <a:gd name="connsiteY24" fmla="*/ 90621 h 90713"/>
                      <a:gd name="connsiteX25" fmla="*/ 12497 w 50078"/>
                      <a:gd name="connsiteY25" fmla="*/ 84760 h 90713"/>
                      <a:gd name="connsiteX26" fmla="*/ 12989 w 50078"/>
                      <a:gd name="connsiteY26" fmla="*/ 83958 h 90713"/>
                      <a:gd name="connsiteX27" fmla="*/ 12989 w 50078"/>
                      <a:gd name="connsiteY27" fmla="*/ 56785 h 90713"/>
                      <a:gd name="connsiteX28" fmla="*/ 17914 w 50078"/>
                      <a:gd name="connsiteY28" fmla="*/ 60116 h 90713"/>
                      <a:gd name="connsiteX29" fmla="*/ 26532 w 50078"/>
                      <a:gd name="connsiteY29" fmla="*/ 62213 h 90713"/>
                      <a:gd name="connsiteX30" fmla="*/ 35489 w 50078"/>
                      <a:gd name="connsiteY30" fmla="*/ 60362 h 90713"/>
                      <a:gd name="connsiteX31" fmla="*/ 43030 w 50078"/>
                      <a:gd name="connsiteY31" fmla="*/ 54718 h 90713"/>
                      <a:gd name="connsiteX32" fmla="*/ 48170 w 50078"/>
                      <a:gd name="connsiteY32" fmla="*/ 45310 h 90713"/>
                      <a:gd name="connsiteX33" fmla="*/ 50079 w 50078"/>
                      <a:gd name="connsiteY33" fmla="*/ 32047 h 90713"/>
                      <a:gd name="connsiteX34" fmla="*/ 48355 w 50078"/>
                      <a:gd name="connsiteY34" fmla="*/ 17612 h 90713"/>
                      <a:gd name="connsiteX35" fmla="*/ 43492 w 50078"/>
                      <a:gd name="connsiteY35" fmla="*/ 7619 h 90713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  <a:cxn ang="0">
                        <a:pos x="connsiteX22" y="connsiteY22"/>
                      </a:cxn>
                      <a:cxn ang="0">
                        <a:pos x="connsiteX23" y="connsiteY23"/>
                      </a:cxn>
                      <a:cxn ang="0">
                        <a:pos x="connsiteX24" y="connsiteY24"/>
                      </a:cxn>
                      <a:cxn ang="0">
                        <a:pos x="connsiteX25" y="connsiteY25"/>
                      </a:cxn>
                      <a:cxn ang="0">
                        <a:pos x="connsiteX26" y="connsiteY26"/>
                      </a:cxn>
                      <a:cxn ang="0">
                        <a:pos x="connsiteX27" y="connsiteY27"/>
                      </a:cxn>
                      <a:cxn ang="0">
                        <a:pos x="connsiteX28" y="connsiteY28"/>
                      </a:cxn>
                      <a:cxn ang="0">
                        <a:pos x="connsiteX29" y="connsiteY29"/>
                      </a:cxn>
                      <a:cxn ang="0">
                        <a:pos x="connsiteX30" y="connsiteY30"/>
                      </a:cxn>
                      <a:cxn ang="0">
                        <a:pos x="connsiteX31" y="connsiteY31"/>
                      </a:cxn>
                      <a:cxn ang="0">
                        <a:pos x="connsiteX32" y="connsiteY32"/>
                      </a:cxn>
                      <a:cxn ang="0">
                        <a:pos x="connsiteX33" y="connsiteY33"/>
                      </a:cxn>
                      <a:cxn ang="0">
                        <a:pos x="connsiteX34" y="connsiteY34"/>
                      </a:cxn>
                      <a:cxn ang="0">
                        <a:pos x="connsiteX35" y="connsiteY35"/>
                      </a:cxn>
                    </a:cxnLst>
                    <a:rect l="l" t="t" r="r" b="b"/>
                    <a:pathLst>
                      <a:path w="50078" h="90713">
                        <a:moveTo>
                          <a:pt x="33858" y="45650"/>
                        </a:moveTo>
                        <a:cubicBezTo>
                          <a:pt x="31919" y="48457"/>
                          <a:pt x="29118" y="49814"/>
                          <a:pt x="25332" y="49814"/>
                        </a:cubicBezTo>
                        <a:cubicBezTo>
                          <a:pt x="23977" y="49814"/>
                          <a:pt x="22685" y="49598"/>
                          <a:pt x="21515" y="49166"/>
                        </a:cubicBezTo>
                        <a:cubicBezTo>
                          <a:pt x="20284" y="48703"/>
                          <a:pt x="19083" y="48117"/>
                          <a:pt x="17975" y="47439"/>
                        </a:cubicBezTo>
                        <a:cubicBezTo>
                          <a:pt x="16867" y="46729"/>
                          <a:pt x="15852" y="45958"/>
                          <a:pt x="14959" y="45125"/>
                        </a:cubicBezTo>
                        <a:cubicBezTo>
                          <a:pt x="14128" y="44354"/>
                          <a:pt x="13420" y="43614"/>
                          <a:pt x="12866" y="42843"/>
                        </a:cubicBezTo>
                        <a:lnTo>
                          <a:pt x="12866" y="19216"/>
                        </a:lnTo>
                        <a:cubicBezTo>
                          <a:pt x="14220" y="17489"/>
                          <a:pt x="15975" y="15916"/>
                          <a:pt x="18006" y="14559"/>
                        </a:cubicBezTo>
                        <a:cubicBezTo>
                          <a:pt x="20099" y="13171"/>
                          <a:pt x="22408" y="12461"/>
                          <a:pt x="24932" y="12461"/>
                        </a:cubicBezTo>
                        <a:cubicBezTo>
                          <a:pt x="28779" y="12461"/>
                          <a:pt x="31672" y="13942"/>
                          <a:pt x="33704" y="16995"/>
                        </a:cubicBezTo>
                        <a:cubicBezTo>
                          <a:pt x="35797" y="20111"/>
                          <a:pt x="36874" y="25292"/>
                          <a:pt x="36874" y="32387"/>
                        </a:cubicBezTo>
                        <a:cubicBezTo>
                          <a:pt x="36874" y="38309"/>
                          <a:pt x="35858" y="42781"/>
                          <a:pt x="33888" y="45650"/>
                        </a:cubicBezTo>
                        <a:moveTo>
                          <a:pt x="43492" y="7649"/>
                        </a:moveTo>
                        <a:cubicBezTo>
                          <a:pt x="41399" y="5058"/>
                          <a:pt x="38906" y="3084"/>
                          <a:pt x="36074" y="1851"/>
                        </a:cubicBezTo>
                        <a:cubicBezTo>
                          <a:pt x="33273" y="617"/>
                          <a:pt x="30226" y="0"/>
                          <a:pt x="27055" y="0"/>
                        </a:cubicBezTo>
                        <a:cubicBezTo>
                          <a:pt x="23885" y="0"/>
                          <a:pt x="20961" y="679"/>
                          <a:pt x="18406" y="2067"/>
                        </a:cubicBezTo>
                        <a:cubicBezTo>
                          <a:pt x="16498" y="3084"/>
                          <a:pt x="14682" y="4318"/>
                          <a:pt x="12958" y="5737"/>
                        </a:cubicBezTo>
                        <a:lnTo>
                          <a:pt x="12958" y="2128"/>
                        </a:lnTo>
                        <a:cubicBezTo>
                          <a:pt x="12958" y="1635"/>
                          <a:pt x="12558" y="1203"/>
                          <a:pt x="12066" y="1203"/>
                        </a:cubicBezTo>
                        <a:lnTo>
                          <a:pt x="893" y="1203"/>
                        </a:lnTo>
                        <a:cubicBezTo>
                          <a:pt x="400" y="1203"/>
                          <a:pt x="0" y="1604"/>
                          <a:pt x="0" y="2128"/>
                        </a:cubicBezTo>
                        <a:lnTo>
                          <a:pt x="0" y="89819"/>
                        </a:lnTo>
                        <a:cubicBezTo>
                          <a:pt x="0" y="90127"/>
                          <a:pt x="154" y="90436"/>
                          <a:pt x="431" y="90590"/>
                        </a:cubicBezTo>
                        <a:cubicBezTo>
                          <a:pt x="585" y="90683"/>
                          <a:pt x="739" y="90713"/>
                          <a:pt x="893" y="90713"/>
                        </a:cubicBezTo>
                        <a:cubicBezTo>
                          <a:pt x="1046" y="90713"/>
                          <a:pt x="1170" y="90683"/>
                          <a:pt x="1324" y="90621"/>
                        </a:cubicBezTo>
                        <a:lnTo>
                          <a:pt x="12497" y="84760"/>
                        </a:lnTo>
                        <a:cubicBezTo>
                          <a:pt x="12804" y="84606"/>
                          <a:pt x="12989" y="84298"/>
                          <a:pt x="12989" y="83958"/>
                        </a:cubicBezTo>
                        <a:lnTo>
                          <a:pt x="12989" y="56785"/>
                        </a:lnTo>
                        <a:cubicBezTo>
                          <a:pt x="14374" y="58018"/>
                          <a:pt x="16036" y="59129"/>
                          <a:pt x="17914" y="60116"/>
                        </a:cubicBezTo>
                        <a:cubicBezTo>
                          <a:pt x="20592" y="61504"/>
                          <a:pt x="23485" y="62213"/>
                          <a:pt x="26532" y="62213"/>
                        </a:cubicBezTo>
                        <a:cubicBezTo>
                          <a:pt x="29579" y="62213"/>
                          <a:pt x="32627" y="61596"/>
                          <a:pt x="35489" y="60362"/>
                        </a:cubicBezTo>
                        <a:cubicBezTo>
                          <a:pt x="38352" y="59129"/>
                          <a:pt x="40875" y="57247"/>
                          <a:pt x="43030" y="54718"/>
                        </a:cubicBezTo>
                        <a:cubicBezTo>
                          <a:pt x="45185" y="52220"/>
                          <a:pt x="46908" y="49043"/>
                          <a:pt x="48170" y="45310"/>
                        </a:cubicBezTo>
                        <a:cubicBezTo>
                          <a:pt x="49432" y="41578"/>
                          <a:pt x="50079" y="37137"/>
                          <a:pt x="50079" y="32047"/>
                        </a:cubicBezTo>
                        <a:cubicBezTo>
                          <a:pt x="50079" y="26464"/>
                          <a:pt x="49494" y="21622"/>
                          <a:pt x="48355" y="17612"/>
                        </a:cubicBezTo>
                        <a:cubicBezTo>
                          <a:pt x="47185" y="13572"/>
                          <a:pt x="45554" y="10209"/>
                          <a:pt x="43492" y="7619"/>
                        </a:cubicBezTo>
                      </a:path>
                    </a:pathLst>
                  </a:custGeom>
                  <a:grpFill/>
                  <a:ln w="3075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IS">
                      <a:solidFill>
                        <a:schemeClr val="bg1"/>
                      </a:solidFill>
                    </a:endParaRPr>
                  </a:p>
                </p:txBody>
              </p:sp>
              <p:sp>
                <p:nvSpPr>
                  <p:cNvPr id="15" name="Freeform 14">
                    <a:extLst>
                      <a:ext uri="{FF2B5EF4-FFF2-40B4-BE49-F238E27FC236}">
                        <a16:creationId xmlns:a16="http://schemas.microsoft.com/office/drawing/2014/main" id="{C4392EEA-E5AE-7D50-9CD0-CDA0AEE71EDD}"/>
                      </a:ext>
                    </a:extLst>
                  </p:cNvPr>
                  <p:cNvSpPr/>
                  <p:nvPr/>
                </p:nvSpPr>
                <p:spPr>
                  <a:xfrm>
                    <a:off x="11234335" y="598174"/>
                    <a:ext cx="35304" cy="83495"/>
                  </a:xfrm>
                  <a:custGeom>
                    <a:avLst/>
                    <a:gdLst>
                      <a:gd name="connsiteX0" fmla="*/ 34381 w 35304"/>
                      <a:gd name="connsiteY0" fmla="*/ 22516 h 83495"/>
                      <a:gd name="connsiteX1" fmla="*/ 21053 w 35304"/>
                      <a:gd name="connsiteY1" fmla="*/ 22516 h 83495"/>
                      <a:gd name="connsiteX2" fmla="*/ 21053 w 35304"/>
                      <a:gd name="connsiteY2" fmla="*/ 894 h 83495"/>
                      <a:gd name="connsiteX3" fmla="*/ 20622 w 35304"/>
                      <a:gd name="connsiteY3" fmla="*/ 123 h 83495"/>
                      <a:gd name="connsiteX4" fmla="*/ 20161 w 35304"/>
                      <a:gd name="connsiteY4" fmla="*/ 0 h 83495"/>
                      <a:gd name="connsiteX5" fmla="*/ 19730 w 35304"/>
                      <a:gd name="connsiteY5" fmla="*/ 93 h 83495"/>
                      <a:gd name="connsiteX6" fmla="*/ 8680 w 35304"/>
                      <a:gd name="connsiteY6" fmla="*/ 6045 h 83495"/>
                      <a:gd name="connsiteX7" fmla="*/ 8187 w 35304"/>
                      <a:gd name="connsiteY7" fmla="*/ 6847 h 83495"/>
                      <a:gd name="connsiteX8" fmla="*/ 8187 w 35304"/>
                      <a:gd name="connsiteY8" fmla="*/ 22486 h 83495"/>
                      <a:gd name="connsiteX9" fmla="*/ 893 w 35304"/>
                      <a:gd name="connsiteY9" fmla="*/ 22486 h 83495"/>
                      <a:gd name="connsiteX10" fmla="*/ 0 w 35304"/>
                      <a:gd name="connsiteY10" fmla="*/ 23411 h 83495"/>
                      <a:gd name="connsiteX11" fmla="*/ 0 w 35304"/>
                      <a:gd name="connsiteY11" fmla="*/ 33775 h 83495"/>
                      <a:gd name="connsiteX12" fmla="*/ 893 w 35304"/>
                      <a:gd name="connsiteY12" fmla="*/ 34700 h 83495"/>
                      <a:gd name="connsiteX13" fmla="*/ 8187 w 35304"/>
                      <a:gd name="connsiteY13" fmla="*/ 34700 h 83495"/>
                      <a:gd name="connsiteX14" fmla="*/ 8187 w 35304"/>
                      <a:gd name="connsiteY14" fmla="*/ 67241 h 83495"/>
                      <a:gd name="connsiteX15" fmla="*/ 11881 w 35304"/>
                      <a:gd name="connsiteY15" fmla="*/ 79455 h 83495"/>
                      <a:gd name="connsiteX16" fmla="*/ 22007 w 35304"/>
                      <a:gd name="connsiteY16" fmla="*/ 83496 h 83495"/>
                      <a:gd name="connsiteX17" fmla="*/ 28410 w 35304"/>
                      <a:gd name="connsiteY17" fmla="*/ 82756 h 83495"/>
                      <a:gd name="connsiteX18" fmla="*/ 33519 w 35304"/>
                      <a:gd name="connsiteY18" fmla="*/ 80720 h 83495"/>
                      <a:gd name="connsiteX19" fmla="*/ 33950 w 35304"/>
                      <a:gd name="connsiteY19" fmla="*/ 80041 h 83495"/>
                      <a:gd name="connsiteX20" fmla="*/ 35274 w 35304"/>
                      <a:gd name="connsiteY20" fmla="*/ 69986 h 83495"/>
                      <a:gd name="connsiteX21" fmla="*/ 34873 w 35304"/>
                      <a:gd name="connsiteY21" fmla="*/ 69091 h 83495"/>
                      <a:gd name="connsiteX22" fmla="*/ 34381 w 35304"/>
                      <a:gd name="connsiteY22" fmla="*/ 68937 h 83495"/>
                      <a:gd name="connsiteX23" fmla="*/ 33919 w 35304"/>
                      <a:gd name="connsiteY23" fmla="*/ 69061 h 83495"/>
                      <a:gd name="connsiteX24" fmla="*/ 30287 w 35304"/>
                      <a:gd name="connsiteY24" fmla="*/ 70572 h 83495"/>
                      <a:gd name="connsiteX25" fmla="*/ 26070 w 35304"/>
                      <a:gd name="connsiteY25" fmla="*/ 71251 h 83495"/>
                      <a:gd name="connsiteX26" fmla="*/ 22192 w 35304"/>
                      <a:gd name="connsiteY26" fmla="*/ 70078 h 83495"/>
                      <a:gd name="connsiteX27" fmla="*/ 21084 w 35304"/>
                      <a:gd name="connsiteY27" fmla="*/ 65205 h 83495"/>
                      <a:gd name="connsiteX28" fmla="*/ 21084 w 35304"/>
                      <a:gd name="connsiteY28" fmla="*/ 34669 h 83495"/>
                      <a:gd name="connsiteX29" fmla="*/ 34412 w 35304"/>
                      <a:gd name="connsiteY29" fmla="*/ 34669 h 83495"/>
                      <a:gd name="connsiteX30" fmla="*/ 35304 w 35304"/>
                      <a:gd name="connsiteY30" fmla="*/ 33744 h 83495"/>
                      <a:gd name="connsiteX31" fmla="*/ 35304 w 35304"/>
                      <a:gd name="connsiteY31" fmla="*/ 23380 h 83495"/>
                      <a:gd name="connsiteX32" fmla="*/ 34412 w 35304"/>
                      <a:gd name="connsiteY32" fmla="*/ 22455 h 83495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  <a:cxn ang="0">
                        <a:pos x="connsiteX22" y="connsiteY22"/>
                      </a:cxn>
                      <a:cxn ang="0">
                        <a:pos x="connsiteX23" y="connsiteY23"/>
                      </a:cxn>
                      <a:cxn ang="0">
                        <a:pos x="connsiteX24" y="connsiteY24"/>
                      </a:cxn>
                      <a:cxn ang="0">
                        <a:pos x="connsiteX25" y="connsiteY25"/>
                      </a:cxn>
                      <a:cxn ang="0">
                        <a:pos x="connsiteX26" y="connsiteY26"/>
                      </a:cxn>
                      <a:cxn ang="0">
                        <a:pos x="connsiteX27" y="connsiteY27"/>
                      </a:cxn>
                      <a:cxn ang="0">
                        <a:pos x="connsiteX28" y="connsiteY28"/>
                      </a:cxn>
                      <a:cxn ang="0">
                        <a:pos x="connsiteX29" y="connsiteY29"/>
                      </a:cxn>
                      <a:cxn ang="0">
                        <a:pos x="connsiteX30" y="connsiteY30"/>
                      </a:cxn>
                      <a:cxn ang="0">
                        <a:pos x="connsiteX31" y="connsiteY31"/>
                      </a:cxn>
                      <a:cxn ang="0">
                        <a:pos x="connsiteX32" y="connsiteY32"/>
                      </a:cxn>
                    </a:cxnLst>
                    <a:rect l="l" t="t" r="r" b="b"/>
                    <a:pathLst>
                      <a:path w="35304" h="83495">
                        <a:moveTo>
                          <a:pt x="34381" y="22516"/>
                        </a:moveTo>
                        <a:lnTo>
                          <a:pt x="21053" y="22516"/>
                        </a:lnTo>
                        <a:lnTo>
                          <a:pt x="21053" y="894"/>
                        </a:lnTo>
                        <a:cubicBezTo>
                          <a:pt x="21053" y="586"/>
                          <a:pt x="20899" y="278"/>
                          <a:pt x="20622" y="123"/>
                        </a:cubicBezTo>
                        <a:cubicBezTo>
                          <a:pt x="20468" y="31"/>
                          <a:pt x="20315" y="0"/>
                          <a:pt x="20161" y="0"/>
                        </a:cubicBezTo>
                        <a:cubicBezTo>
                          <a:pt x="20007" y="0"/>
                          <a:pt x="19853" y="31"/>
                          <a:pt x="19730" y="93"/>
                        </a:cubicBezTo>
                        <a:lnTo>
                          <a:pt x="8680" y="6045"/>
                        </a:lnTo>
                        <a:cubicBezTo>
                          <a:pt x="8372" y="6200"/>
                          <a:pt x="8187" y="6508"/>
                          <a:pt x="8187" y="6847"/>
                        </a:cubicBezTo>
                        <a:lnTo>
                          <a:pt x="8187" y="22486"/>
                        </a:lnTo>
                        <a:lnTo>
                          <a:pt x="893" y="22486"/>
                        </a:lnTo>
                        <a:cubicBezTo>
                          <a:pt x="400" y="22486"/>
                          <a:pt x="0" y="22887"/>
                          <a:pt x="0" y="23411"/>
                        </a:cubicBezTo>
                        <a:lnTo>
                          <a:pt x="0" y="33775"/>
                        </a:lnTo>
                        <a:cubicBezTo>
                          <a:pt x="0" y="34268"/>
                          <a:pt x="400" y="34700"/>
                          <a:pt x="893" y="34700"/>
                        </a:cubicBezTo>
                        <a:lnTo>
                          <a:pt x="8187" y="34700"/>
                        </a:lnTo>
                        <a:lnTo>
                          <a:pt x="8187" y="67241"/>
                        </a:lnTo>
                        <a:cubicBezTo>
                          <a:pt x="8187" y="72669"/>
                          <a:pt x="9419" y="76803"/>
                          <a:pt x="11881" y="79455"/>
                        </a:cubicBezTo>
                        <a:cubicBezTo>
                          <a:pt x="14343" y="82139"/>
                          <a:pt x="17760" y="83496"/>
                          <a:pt x="22007" y="83496"/>
                        </a:cubicBezTo>
                        <a:cubicBezTo>
                          <a:pt x="24347" y="83496"/>
                          <a:pt x="26501" y="83249"/>
                          <a:pt x="28410" y="82756"/>
                        </a:cubicBezTo>
                        <a:cubicBezTo>
                          <a:pt x="30349" y="82262"/>
                          <a:pt x="32072" y="81583"/>
                          <a:pt x="33519" y="80720"/>
                        </a:cubicBezTo>
                        <a:cubicBezTo>
                          <a:pt x="33765" y="80566"/>
                          <a:pt x="33919" y="80319"/>
                          <a:pt x="33950" y="80041"/>
                        </a:cubicBezTo>
                        <a:lnTo>
                          <a:pt x="35274" y="69986"/>
                        </a:lnTo>
                        <a:cubicBezTo>
                          <a:pt x="35304" y="69647"/>
                          <a:pt x="35181" y="69307"/>
                          <a:pt x="34873" y="69091"/>
                        </a:cubicBezTo>
                        <a:cubicBezTo>
                          <a:pt x="34720" y="68999"/>
                          <a:pt x="34535" y="68937"/>
                          <a:pt x="34381" y="68937"/>
                        </a:cubicBezTo>
                        <a:cubicBezTo>
                          <a:pt x="34227" y="68937"/>
                          <a:pt x="34073" y="68968"/>
                          <a:pt x="33919" y="69061"/>
                        </a:cubicBezTo>
                        <a:cubicBezTo>
                          <a:pt x="32965" y="69616"/>
                          <a:pt x="31734" y="70109"/>
                          <a:pt x="30287" y="70572"/>
                        </a:cubicBezTo>
                        <a:cubicBezTo>
                          <a:pt x="28841" y="71035"/>
                          <a:pt x="27425" y="71251"/>
                          <a:pt x="26070" y="71251"/>
                        </a:cubicBezTo>
                        <a:cubicBezTo>
                          <a:pt x="24224" y="71251"/>
                          <a:pt x="22900" y="70850"/>
                          <a:pt x="22192" y="70078"/>
                        </a:cubicBezTo>
                        <a:cubicBezTo>
                          <a:pt x="21669" y="69554"/>
                          <a:pt x="21084" y="68259"/>
                          <a:pt x="21084" y="65205"/>
                        </a:cubicBezTo>
                        <a:lnTo>
                          <a:pt x="21084" y="34669"/>
                        </a:lnTo>
                        <a:lnTo>
                          <a:pt x="34412" y="34669"/>
                        </a:lnTo>
                        <a:cubicBezTo>
                          <a:pt x="34904" y="34669"/>
                          <a:pt x="35304" y="34268"/>
                          <a:pt x="35304" y="33744"/>
                        </a:cubicBezTo>
                        <a:lnTo>
                          <a:pt x="35304" y="23380"/>
                        </a:lnTo>
                        <a:cubicBezTo>
                          <a:pt x="35304" y="22887"/>
                          <a:pt x="34904" y="22455"/>
                          <a:pt x="34412" y="22455"/>
                        </a:cubicBezTo>
                      </a:path>
                    </a:pathLst>
                  </a:custGeom>
                  <a:grpFill/>
                  <a:ln w="3075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IS">
                      <a:solidFill>
                        <a:schemeClr val="bg1"/>
                      </a:solidFill>
                    </a:endParaRPr>
                  </a:p>
                </p:txBody>
              </p:sp>
              <p:sp>
                <p:nvSpPr>
                  <p:cNvPr id="16" name="Freeform 15">
                    <a:extLst>
                      <a:ext uri="{FF2B5EF4-FFF2-40B4-BE49-F238E27FC236}">
                        <a16:creationId xmlns:a16="http://schemas.microsoft.com/office/drawing/2014/main" id="{213A1C6A-AFC7-2D60-3050-AB0FB496DED8}"/>
                      </a:ext>
                    </a:extLst>
                  </p:cNvPr>
                  <p:cNvSpPr/>
                  <p:nvPr/>
                </p:nvSpPr>
                <p:spPr>
                  <a:xfrm>
                    <a:off x="11337657" y="619457"/>
                    <a:ext cx="45343" cy="62182"/>
                  </a:xfrm>
                  <a:custGeom>
                    <a:avLst/>
                    <a:gdLst>
                      <a:gd name="connsiteX0" fmla="*/ 44174 w 45343"/>
                      <a:gd name="connsiteY0" fmla="*/ 36890 h 62182"/>
                      <a:gd name="connsiteX1" fmla="*/ 40265 w 45343"/>
                      <a:gd name="connsiteY1" fmla="*/ 31523 h 62182"/>
                      <a:gd name="connsiteX2" fmla="*/ 33986 w 45343"/>
                      <a:gd name="connsiteY2" fmla="*/ 27513 h 62182"/>
                      <a:gd name="connsiteX3" fmla="*/ 25491 w 45343"/>
                      <a:gd name="connsiteY3" fmla="*/ 23904 h 62182"/>
                      <a:gd name="connsiteX4" fmla="*/ 20258 w 45343"/>
                      <a:gd name="connsiteY4" fmla="*/ 21560 h 62182"/>
                      <a:gd name="connsiteX5" fmla="*/ 17180 w 45343"/>
                      <a:gd name="connsiteY5" fmla="*/ 19617 h 62182"/>
                      <a:gd name="connsiteX6" fmla="*/ 15795 w 45343"/>
                      <a:gd name="connsiteY6" fmla="*/ 18013 h 62182"/>
                      <a:gd name="connsiteX7" fmla="*/ 15456 w 45343"/>
                      <a:gd name="connsiteY7" fmla="*/ 16348 h 62182"/>
                      <a:gd name="connsiteX8" fmla="*/ 16965 w 45343"/>
                      <a:gd name="connsiteY8" fmla="*/ 13263 h 62182"/>
                      <a:gd name="connsiteX9" fmla="*/ 22413 w 45343"/>
                      <a:gd name="connsiteY9" fmla="*/ 11968 h 62182"/>
                      <a:gd name="connsiteX10" fmla="*/ 29892 w 45343"/>
                      <a:gd name="connsiteY10" fmla="*/ 13140 h 62182"/>
                      <a:gd name="connsiteX11" fmla="*/ 36756 w 45343"/>
                      <a:gd name="connsiteY11" fmla="*/ 16779 h 62182"/>
                      <a:gd name="connsiteX12" fmla="*/ 37464 w 45343"/>
                      <a:gd name="connsiteY12" fmla="*/ 16934 h 62182"/>
                      <a:gd name="connsiteX13" fmla="*/ 38049 w 45343"/>
                      <a:gd name="connsiteY13" fmla="*/ 16502 h 62182"/>
                      <a:gd name="connsiteX14" fmla="*/ 42973 w 45343"/>
                      <a:gd name="connsiteY14" fmla="*/ 7773 h 62182"/>
                      <a:gd name="connsiteX15" fmla="*/ 42727 w 45343"/>
                      <a:gd name="connsiteY15" fmla="*/ 6601 h 62182"/>
                      <a:gd name="connsiteX16" fmla="*/ 33555 w 45343"/>
                      <a:gd name="connsiteY16" fmla="*/ 1820 h 62182"/>
                      <a:gd name="connsiteX17" fmla="*/ 22690 w 45343"/>
                      <a:gd name="connsiteY17" fmla="*/ 0 h 62182"/>
                      <a:gd name="connsiteX18" fmla="*/ 14564 w 45343"/>
                      <a:gd name="connsiteY18" fmla="*/ 1018 h 62182"/>
                      <a:gd name="connsiteX19" fmla="*/ 8008 w 45343"/>
                      <a:gd name="connsiteY19" fmla="*/ 4133 h 62182"/>
                      <a:gd name="connsiteX20" fmla="*/ 3699 w 45343"/>
                      <a:gd name="connsiteY20" fmla="*/ 9438 h 62182"/>
                      <a:gd name="connsiteX21" fmla="*/ 2190 w 45343"/>
                      <a:gd name="connsiteY21" fmla="*/ 16687 h 62182"/>
                      <a:gd name="connsiteX22" fmla="*/ 3114 w 45343"/>
                      <a:gd name="connsiteY22" fmla="*/ 23010 h 62182"/>
                      <a:gd name="connsiteX23" fmla="*/ 6222 w 45343"/>
                      <a:gd name="connsiteY23" fmla="*/ 28038 h 62182"/>
                      <a:gd name="connsiteX24" fmla="*/ 11670 w 45343"/>
                      <a:gd name="connsiteY24" fmla="*/ 32109 h 62182"/>
                      <a:gd name="connsiteX25" fmla="*/ 19612 w 45343"/>
                      <a:gd name="connsiteY25" fmla="*/ 35749 h 62182"/>
                      <a:gd name="connsiteX26" fmla="*/ 29307 w 45343"/>
                      <a:gd name="connsiteY26" fmla="*/ 40098 h 62182"/>
                      <a:gd name="connsiteX27" fmla="*/ 32385 w 45343"/>
                      <a:gd name="connsiteY27" fmla="*/ 44601 h 62182"/>
                      <a:gd name="connsiteX28" fmla="*/ 22782 w 45343"/>
                      <a:gd name="connsiteY28" fmla="*/ 50091 h 62182"/>
                      <a:gd name="connsiteX29" fmla="*/ 14687 w 45343"/>
                      <a:gd name="connsiteY29" fmla="*/ 48703 h 62182"/>
                      <a:gd name="connsiteX30" fmla="*/ 6561 w 45343"/>
                      <a:gd name="connsiteY30" fmla="*/ 44508 h 62182"/>
                      <a:gd name="connsiteX31" fmla="*/ 5853 w 45343"/>
                      <a:gd name="connsiteY31" fmla="*/ 44354 h 62182"/>
                      <a:gd name="connsiteX32" fmla="*/ 5268 w 45343"/>
                      <a:gd name="connsiteY32" fmla="*/ 44786 h 62182"/>
                      <a:gd name="connsiteX33" fmla="*/ 128 w 45343"/>
                      <a:gd name="connsiteY33" fmla="*/ 53392 h 62182"/>
                      <a:gd name="connsiteX34" fmla="*/ 374 w 45343"/>
                      <a:gd name="connsiteY34" fmla="*/ 54595 h 62182"/>
                      <a:gd name="connsiteX35" fmla="*/ 10839 w 45343"/>
                      <a:gd name="connsiteY35" fmla="*/ 60023 h 62182"/>
                      <a:gd name="connsiteX36" fmla="*/ 22905 w 45343"/>
                      <a:gd name="connsiteY36" fmla="*/ 62182 h 62182"/>
                      <a:gd name="connsiteX37" fmla="*/ 31246 w 45343"/>
                      <a:gd name="connsiteY37" fmla="*/ 61288 h 62182"/>
                      <a:gd name="connsiteX38" fmla="*/ 38387 w 45343"/>
                      <a:gd name="connsiteY38" fmla="*/ 58296 h 62182"/>
                      <a:gd name="connsiteX39" fmla="*/ 43435 w 45343"/>
                      <a:gd name="connsiteY39" fmla="*/ 52744 h 62182"/>
                      <a:gd name="connsiteX40" fmla="*/ 45343 w 45343"/>
                      <a:gd name="connsiteY40" fmla="*/ 44200 h 62182"/>
                      <a:gd name="connsiteX41" fmla="*/ 44081 w 45343"/>
                      <a:gd name="connsiteY41" fmla="*/ 36890 h 62182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  <a:cxn ang="0">
                        <a:pos x="connsiteX22" y="connsiteY22"/>
                      </a:cxn>
                      <a:cxn ang="0">
                        <a:pos x="connsiteX23" y="connsiteY23"/>
                      </a:cxn>
                      <a:cxn ang="0">
                        <a:pos x="connsiteX24" y="connsiteY24"/>
                      </a:cxn>
                      <a:cxn ang="0">
                        <a:pos x="connsiteX25" y="connsiteY25"/>
                      </a:cxn>
                      <a:cxn ang="0">
                        <a:pos x="connsiteX26" y="connsiteY26"/>
                      </a:cxn>
                      <a:cxn ang="0">
                        <a:pos x="connsiteX27" y="connsiteY27"/>
                      </a:cxn>
                      <a:cxn ang="0">
                        <a:pos x="connsiteX28" y="connsiteY28"/>
                      </a:cxn>
                      <a:cxn ang="0">
                        <a:pos x="connsiteX29" y="connsiteY29"/>
                      </a:cxn>
                      <a:cxn ang="0">
                        <a:pos x="connsiteX30" y="connsiteY30"/>
                      </a:cxn>
                      <a:cxn ang="0">
                        <a:pos x="connsiteX31" y="connsiteY31"/>
                      </a:cxn>
                      <a:cxn ang="0">
                        <a:pos x="connsiteX32" y="connsiteY32"/>
                      </a:cxn>
                      <a:cxn ang="0">
                        <a:pos x="connsiteX33" y="connsiteY33"/>
                      </a:cxn>
                      <a:cxn ang="0">
                        <a:pos x="connsiteX34" y="connsiteY34"/>
                      </a:cxn>
                      <a:cxn ang="0">
                        <a:pos x="connsiteX35" y="connsiteY35"/>
                      </a:cxn>
                      <a:cxn ang="0">
                        <a:pos x="connsiteX36" y="connsiteY36"/>
                      </a:cxn>
                      <a:cxn ang="0">
                        <a:pos x="connsiteX37" y="connsiteY37"/>
                      </a:cxn>
                      <a:cxn ang="0">
                        <a:pos x="connsiteX38" y="connsiteY38"/>
                      </a:cxn>
                      <a:cxn ang="0">
                        <a:pos x="connsiteX39" y="connsiteY39"/>
                      </a:cxn>
                      <a:cxn ang="0">
                        <a:pos x="connsiteX40" y="connsiteY40"/>
                      </a:cxn>
                      <a:cxn ang="0">
                        <a:pos x="connsiteX41" y="connsiteY41"/>
                      </a:cxn>
                    </a:cxnLst>
                    <a:rect l="l" t="t" r="r" b="b"/>
                    <a:pathLst>
                      <a:path w="45343" h="62182">
                        <a:moveTo>
                          <a:pt x="44174" y="36890"/>
                        </a:moveTo>
                        <a:cubicBezTo>
                          <a:pt x="43312" y="34854"/>
                          <a:pt x="41988" y="33065"/>
                          <a:pt x="40265" y="31523"/>
                        </a:cubicBezTo>
                        <a:cubicBezTo>
                          <a:pt x="38572" y="30042"/>
                          <a:pt x="36448" y="28685"/>
                          <a:pt x="33986" y="27513"/>
                        </a:cubicBezTo>
                        <a:cubicBezTo>
                          <a:pt x="31554" y="26372"/>
                          <a:pt x="28692" y="25138"/>
                          <a:pt x="25491" y="23904"/>
                        </a:cubicBezTo>
                        <a:cubicBezTo>
                          <a:pt x="23336" y="23041"/>
                          <a:pt x="21551" y="22239"/>
                          <a:pt x="20258" y="21560"/>
                        </a:cubicBezTo>
                        <a:cubicBezTo>
                          <a:pt x="18965" y="20882"/>
                          <a:pt x="17950" y="20234"/>
                          <a:pt x="17180" y="19617"/>
                        </a:cubicBezTo>
                        <a:cubicBezTo>
                          <a:pt x="16472" y="19062"/>
                          <a:pt x="16010" y="18507"/>
                          <a:pt x="15795" y="18013"/>
                        </a:cubicBezTo>
                        <a:cubicBezTo>
                          <a:pt x="15549" y="17520"/>
                          <a:pt x="15456" y="16964"/>
                          <a:pt x="15456" y="16348"/>
                        </a:cubicBezTo>
                        <a:cubicBezTo>
                          <a:pt x="15456" y="15083"/>
                          <a:pt x="15949" y="14065"/>
                          <a:pt x="16965" y="13263"/>
                        </a:cubicBezTo>
                        <a:cubicBezTo>
                          <a:pt x="18042" y="12399"/>
                          <a:pt x="19889" y="11968"/>
                          <a:pt x="22413" y="11968"/>
                        </a:cubicBezTo>
                        <a:cubicBezTo>
                          <a:pt x="24937" y="11968"/>
                          <a:pt x="27584" y="12369"/>
                          <a:pt x="29892" y="13140"/>
                        </a:cubicBezTo>
                        <a:cubicBezTo>
                          <a:pt x="32201" y="13911"/>
                          <a:pt x="34509" y="15145"/>
                          <a:pt x="36756" y="16779"/>
                        </a:cubicBezTo>
                        <a:cubicBezTo>
                          <a:pt x="36971" y="16934"/>
                          <a:pt x="37218" y="16995"/>
                          <a:pt x="37464" y="16934"/>
                        </a:cubicBezTo>
                        <a:cubicBezTo>
                          <a:pt x="37710" y="16872"/>
                          <a:pt x="37926" y="16718"/>
                          <a:pt x="38049" y="16502"/>
                        </a:cubicBezTo>
                        <a:lnTo>
                          <a:pt x="42973" y="7773"/>
                        </a:lnTo>
                        <a:cubicBezTo>
                          <a:pt x="43189" y="7372"/>
                          <a:pt x="43097" y="6878"/>
                          <a:pt x="42727" y="6601"/>
                        </a:cubicBezTo>
                        <a:cubicBezTo>
                          <a:pt x="40111" y="4627"/>
                          <a:pt x="37033" y="3023"/>
                          <a:pt x="33555" y="1820"/>
                        </a:cubicBezTo>
                        <a:cubicBezTo>
                          <a:pt x="30077" y="617"/>
                          <a:pt x="26414" y="0"/>
                          <a:pt x="22690" y="0"/>
                        </a:cubicBezTo>
                        <a:cubicBezTo>
                          <a:pt x="19766" y="0"/>
                          <a:pt x="17057" y="339"/>
                          <a:pt x="14564" y="1018"/>
                        </a:cubicBezTo>
                        <a:cubicBezTo>
                          <a:pt x="12071" y="1696"/>
                          <a:pt x="9854" y="2776"/>
                          <a:pt x="8008" y="4133"/>
                        </a:cubicBezTo>
                        <a:cubicBezTo>
                          <a:pt x="6161" y="5552"/>
                          <a:pt x="4684" y="7341"/>
                          <a:pt x="3699" y="9438"/>
                        </a:cubicBezTo>
                        <a:cubicBezTo>
                          <a:pt x="2683" y="11536"/>
                          <a:pt x="2190" y="13973"/>
                          <a:pt x="2190" y="16687"/>
                        </a:cubicBezTo>
                        <a:cubicBezTo>
                          <a:pt x="2190" y="19062"/>
                          <a:pt x="2498" y="21190"/>
                          <a:pt x="3114" y="23010"/>
                        </a:cubicBezTo>
                        <a:cubicBezTo>
                          <a:pt x="3729" y="24861"/>
                          <a:pt x="4776" y="26557"/>
                          <a:pt x="6222" y="28038"/>
                        </a:cubicBezTo>
                        <a:cubicBezTo>
                          <a:pt x="7638" y="29487"/>
                          <a:pt x="9454" y="30875"/>
                          <a:pt x="11670" y="32109"/>
                        </a:cubicBezTo>
                        <a:cubicBezTo>
                          <a:pt x="13856" y="33343"/>
                          <a:pt x="16534" y="34577"/>
                          <a:pt x="19612" y="35749"/>
                        </a:cubicBezTo>
                        <a:cubicBezTo>
                          <a:pt x="23705" y="37353"/>
                          <a:pt x="26968" y="38802"/>
                          <a:pt x="29307" y="40098"/>
                        </a:cubicBezTo>
                        <a:cubicBezTo>
                          <a:pt x="31400" y="41270"/>
                          <a:pt x="32385" y="42719"/>
                          <a:pt x="32385" y="44601"/>
                        </a:cubicBezTo>
                        <a:cubicBezTo>
                          <a:pt x="32385" y="45958"/>
                          <a:pt x="32385" y="50091"/>
                          <a:pt x="22782" y="50091"/>
                        </a:cubicBezTo>
                        <a:cubicBezTo>
                          <a:pt x="20197" y="50091"/>
                          <a:pt x="17457" y="49629"/>
                          <a:pt x="14687" y="48703"/>
                        </a:cubicBezTo>
                        <a:cubicBezTo>
                          <a:pt x="11886" y="47778"/>
                          <a:pt x="9147" y="46359"/>
                          <a:pt x="6561" y="44508"/>
                        </a:cubicBezTo>
                        <a:cubicBezTo>
                          <a:pt x="6346" y="44354"/>
                          <a:pt x="6099" y="44293"/>
                          <a:pt x="5853" y="44354"/>
                        </a:cubicBezTo>
                        <a:cubicBezTo>
                          <a:pt x="5607" y="44416"/>
                          <a:pt x="5391" y="44570"/>
                          <a:pt x="5268" y="44786"/>
                        </a:cubicBezTo>
                        <a:lnTo>
                          <a:pt x="128" y="53392"/>
                        </a:lnTo>
                        <a:cubicBezTo>
                          <a:pt x="-118" y="53793"/>
                          <a:pt x="5" y="54317"/>
                          <a:pt x="374" y="54595"/>
                        </a:cubicBezTo>
                        <a:cubicBezTo>
                          <a:pt x="3360" y="56785"/>
                          <a:pt x="6869" y="58604"/>
                          <a:pt x="10839" y="60023"/>
                        </a:cubicBezTo>
                        <a:cubicBezTo>
                          <a:pt x="14810" y="61442"/>
                          <a:pt x="18873" y="62182"/>
                          <a:pt x="22905" y="62182"/>
                        </a:cubicBezTo>
                        <a:cubicBezTo>
                          <a:pt x="25798" y="62182"/>
                          <a:pt x="28599" y="61874"/>
                          <a:pt x="31246" y="61288"/>
                        </a:cubicBezTo>
                        <a:cubicBezTo>
                          <a:pt x="33924" y="60671"/>
                          <a:pt x="36325" y="59684"/>
                          <a:pt x="38387" y="58296"/>
                        </a:cubicBezTo>
                        <a:cubicBezTo>
                          <a:pt x="40480" y="56908"/>
                          <a:pt x="42173" y="55026"/>
                          <a:pt x="43435" y="52744"/>
                        </a:cubicBezTo>
                        <a:cubicBezTo>
                          <a:pt x="44697" y="50461"/>
                          <a:pt x="45343" y="47562"/>
                          <a:pt x="45343" y="44200"/>
                        </a:cubicBezTo>
                        <a:cubicBezTo>
                          <a:pt x="45343" y="41362"/>
                          <a:pt x="44913" y="38926"/>
                          <a:pt x="44081" y="36890"/>
                        </a:cubicBezTo>
                      </a:path>
                    </a:pathLst>
                  </a:custGeom>
                  <a:grpFill/>
                  <a:ln w="3075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IS">
                      <a:solidFill>
                        <a:schemeClr val="bg1"/>
                      </a:solidFill>
                    </a:endParaRPr>
                  </a:p>
                </p:txBody>
              </p:sp>
              <p:sp>
                <p:nvSpPr>
                  <p:cNvPr id="17" name="Freeform 16">
                    <a:extLst>
                      <a:ext uri="{FF2B5EF4-FFF2-40B4-BE49-F238E27FC236}">
                        <a16:creationId xmlns:a16="http://schemas.microsoft.com/office/drawing/2014/main" id="{B8DA4CBC-FE78-C8A1-9471-C5A75B0E183E}"/>
                      </a:ext>
                    </a:extLst>
                  </p:cNvPr>
                  <p:cNvSpPr/>
                  <p:nvPr/>
                </p:nvSpPr>
                <p:spPr>
                  <a:xfrm>
                    <a:off x="11277673" y="619518"/>
                    <a:ext cx="53033" cy="62243"/>
                  </a:xfrm>
                  <a:custGeom>
                    <a:avLst/>
                    <a:gdLst>
                      <a:gd name="connsiteX0" fmla="*/ 37090 w 53033"/>
                      <a:gd name="connsiteY0" fmla="*/ 43429 h 62243"/>
                      <a:gd name="connsiteX1" fmla="*/ 26501 w 53033"/>
                      <a:gd name="connsiteY1" fmla="*/ 49598 h 62243"/>
                      <a:gd name="connsiteX2" fmla="*/ 17052 w 53033"/>
                      <a:gd name="connsiteY2" fmla="*/ 45033 h 62243"/>
                      <a:gd name="connsiteX3" fmla="*/ 12804 w 53033"/>
                      <a:gd name="connsiteY3" fmla="*/ 31091 h 62243"/>
                      <a:gd name="connsiteX4" fmla="*/ 16744 w 53033"/>
                      <a:gd name="connsiteY4" fmla="*/ 17520 h 62243"/>
                      <a:gd name="connsiteX5" fmla="*/ 26501 w 53033"/>
                      <a:gd name="connsiteY5" fmla="*/ 12585 h 62243"/>
                      <a:gd name="connsiteX6" fmla="*/ 36628 w 53033"/>
                      <a:gd name="connsiteY6" fmla="*/ 18044 h 62243"/>
                      <a:gd name="connsiteX7" fmla="*/ 40198 w 53033"/>
                      <a:gd name="connsiteY7" fmla="*/ 31091 h 62243"/>
                      <a:gd name="connsiteX8" fmla="*/ 37090 w 53033"/>
                      <a:gd name="connsiteY8" fmla="*/ 43460 h 62243"/>
                      <a:gd name="connsiteX9" fmla="*/ 26501 w 53033"/>
                      <a:gd name="connsiteY9" fmla="*/ 0 h 62243"/>
                      <a:gd name="connsiteX10" fmla="*/ 7603 w 53033"/>
                      <a:gd name="connsiteY10" fmla="*/ 8328 h 62243"/>
                      <a:gd name="connsiteX11" fmla="*/ 0 w 53033"/>
                      <a:gd name="connsiteY11" fmla="*/ 31122 h 62243"/>
                      <a:gd name="connsiteX12" fmla="*/ 8218 w 53033"/>
                      <a:gd name="connsiteY12" fmla="*/ 54564 h 62243"/>
                      <a:gd name="connsiteX13" fmla="*/ 26532 w 53033"/>
                      <a:gd name="connsiteY13" fmla="*/ 62244 h 62243"/>
                      <a:gd name="connsiteX14" fmla="*/ 47031 w 53033"/>
                      <a:gd name="connsiteY14" fmla="*/ 51911 h 62243"/>
                      <a:gd name="connsiteX15" fmla="*/ 53033 w 53033"/>
                      <a:gd name="connsiteY15" fmla="*/ 31153 h 62243"/>
                      <a:gd name="connsiteX16" fmla="*/ 46139 w 53033"/>
                      <a:gd name="connsiteY16" fmla="*/ 9222 h 62243"/>
                      <a:gd name="connsiteX17" fmla="*/ 26501 w 53033"/>
                      <a:gd name="connsiteY17" fmla="*/ 31 h 62243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</a:cxnLst>
                    <a:rect l="l" t="t" r="r" b="b"/>
                    <a:pathLst>
                      <a:path w="53033" h="62243">
                        <a:moveTo>
                          <a:pt x="37090" y="43429"/>
                        </a:moveTo>
                        <a:cubicBezTo>
                          <a:pt x="34566" y="47315"/>
                          <a:pt x="30626" y="49598"/>
                          <a:pt x="26501" y="49598"/>
                        </a:cubicBezTo>
                        <a:cubicBezTo>
                          <a:pt x="22931" y="49598"/>
                          <a:pt x="19484" y="48056"/>
                          <a:pt x="17052" y="45033"/>
                        </a:cubicBezTo>
                        <a:cubicBezTo>
                          <a:pt x="14313" y="41640"/>
                          <a:pt x="12804" y="36489"/>
                          <a:pt x="12804" y="31091"/>
                        </a:cubicBezTo>
                        <a:cubicBezTo>
                          <a:pt x="12804" y="25693"/>
                          <a:pt x="14128" y="20882"/>
                          <a:pt x="16744" y="17520"/>
                        </a:cubicBezTo>
                        <a:cubicBezTo>
                          <a:pt x="19207" y="14312"/>
                          <a:pt x="22839" y="12585"/>
                          <a:pt x="26501" y="12585"/>
                        </a:cubicBezTo>
                        <a:cubicBezTo>
                          <a:pt x="30410" y="12585"/>
                          <a:pt x="34135" y="14528"/>
                          <a:pt x="36628" y="18044"/>
                        </a:cubicBezTo>
                        <a:cubicBezTo>
                          <a:pt x="38967" y="21375"/>
                          <a:pt x="40198" y="26156"/>
                          <a:pt x="40198" y="31091"/>
                        </a:cubicBezTo>
                        <a:cubicBezTo>
                          <a:pt x="40198" y="35749"/>
                          <a:pt x="39183" y="40190"/>
                          <a:pt x="37090" y="43460"/>
                        </a:cubicBezTo>
                        <a:moveTo>
                          <a:pt x="26501" y="0"/>
                        </a:moveTo>
                        <a:cubicBezTo>
                          <a:pt x="19360" y="0"/>
                          <a:pt x="12374" y="2961"/>
                          <a:pt x="7603" y="8328"/>
                        </a:cubicBezTo>
                        <a:cubicBezTo>
                          <a:pt x="2586" y="14003"/>
                          <a:pt x="0" y="22300"/>
                          <a:pt x="0" y="31122"/>
                        </a:cubicBezTo>
                        <a:cubicBezTo>
                          <a:pt x="0" y="39943"/>
                          <a:pt x="2924" y="48858"/>
                          <a:pt x="8218" y="54564"/>
                        </a:cubicBezTo>
                        <a:cubicBezTo>
                          <a:pt x="12928" y="59653"/>
                          <a:pt x="19607" y="62244"/>
                          <a:pt x="26532" y="62244"/>
                        </a:cubicBezTo>
                        <a:cubicBezTo>
                          <a:pt x="34504" y="62244"/>
                          <a:pt x="42168" y="58450"/>
                          <a:pt x="47031" y="51911"/>
                        </a:cubicBezTo>
                        <a:cubicBezTo>
                          <a:pt x="51094" y="46452"/>
                          <a:pt x="53033" y="38956"/>
                          <a:pt x="53033" y="31153"/>
                        </a:cubicBezTo>
                        <a:cubicBezTo>
                          <a:pt x="53033" y="22825"/>
                          <a:pt x="50694" y="14805"/>
                          <a:pt x="46139" y="9222"/>
                        </a:cubicBezTo>
                        <a:cubicBezTo>
                          <a:pt x="41306" y="3269"/>
                          <a:pt x="34073" y="31"/>
                          <a:pt x="26501" y="31"/>
                        </a:cubicBezTo>
                      </a:path>
                    </a:pathLst>
                  </a:custGeom>
                  <a:grpFill/>
                  <a:ln w="3075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IS">
                      <a:solidFill>
                        <a:schemeClr val="bg1"/>
                      </a:solidFill>
                    </a:endParaRPr>
                  </a:p>
                </p:txBody>
              </p:sp>
            </p:grpSp>
            <p:sp>
              <p:nvSpPr>
                <p:cNvPr id="12" name="Freeform 11">
                  <a:extLst>
                    <a:ext uri="{FF2B5EF4-FFF2-40B4-BE49-F238E27FC236}">
                      <a16:creationId xmlns:a16="http://schemas.microsoft.com/office/drawing/2014/main" id="{46F0BAD4-69F6-25CD-1CC9-75CD4A9E6B49}"/>
                    </a:ext>
                  </a:extLst>
                </p:cNvPr>
                <p:cNvSpPr/>
                <p:nvPr/>
              </p:nvSpPr>
              <p:spPr>
                <a:xfrm>
                  <a:off x="11291955" y="598359"/>
                  <a:ext cx="24439" cy="12337"/>
                </a:xfrm>
                <a:custGeom>
                  <a:avLst/>
                  <a:gdLst>
                    <a:gd name="connsiteX0" fmla="*/ 12220 w 24439"/>
                    <a:gd name="connsiteY0" fmla="*/ 0 h 12337"/>
                    <a:gd name="connsiteX1" fmla="*/ 0 w 24439"/>
                    <a:gd name="connsiteY1" fmla="*/ 12338 h 12337"/>
                    <a:gd name="connsiteX2" fmla="*/ 24439 w 24439"/>
                    <a:gd name="connsiteY2" fmla="*/ 12338 h 12337"/>
                    <a:gd name="connsiteX3" fmla="*/ 12220 w 24439"/>
                    <a:gd name="connsiteY3" fmla="*/ 0 h 1233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</a:cxnLst>
                  <a:rect l="l" t="t" r="r" b="b"/>
                  <a:pathLst>
                    <a:path w="24439" h="12337">
                      <a:moveTo>
                        <a:pt x="12220" y="0"/>
                      </a:moveTo>
                      <a:lnTo>
                        <a:pt x="0" y="12338"/>
                      </a:lnTo>
                      <a:lnTo>
                        <a:pt x="24439" y="12338"/>
                      </a:lnTo>
                      <a:lnTo>
                        <a:pt x="12220" y="0"/>
                      </a:lnTo>
                      <a:close/>
                    </a:path>
                  </a:pathLst>
                </a:custGeom>
                <a:solidFill>
                  <a:srgbClr val="BED900"/>
                </a:solidFill>
                <a:ln w="307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IS">
                    <a:solidFill>
                      <a:schemeClr val="bg1"/>
                    </a:solidFill>
                  </a:endParaRPr>
                </a:p>
              </p:txBody>
            </p:sp>
          </p:grpSp>
        </p:grpSp>
      </p:grpSp>
      <p:grpSp>
        <p:nvGrpSpPr>
          <p:cNvPr id="2" name="Group 1">
            <a:extLst>
              <a:ext uri="{FF2B5EF4-FFF2-40B4-BE49-F238E27FC236}">
                <a16:creationId xmlns:a16="http://schemas.microsoft.com/office/drawing/2014/main" id="{59F5A52E-8A8D-2D02-B035-5A53FA6E2ED8}"/>
              </a:ext>
            </a:extLst>
          </p:cNvPr>
          <p:cNvGrpSpPr/>
          <p:nvPr userDrawn="1"/>
        </p:nvGrpSpPr>
        <p:grpSpPr>
          <a:xfrm>
            <a:off x="0" y="4956384"/>
            <a:ext cx="2921093" cy="1901616"/>
            <a:chOff x="0" y="4956384"/>
            <a:chExt cx="2921093" cy="1901616"/>
          </a:xfrm>
        </p:grpSpPr>
        <p:sp>
          <p:nvSpPr>
            <p:cNvPr id="3" name="Freeform 2">
              <a:extLst>
                <a:ext uri="{FF2B5EF4-FFF2-40B4-BE49-F238E27FC236}">
                  <a16:creationId xmlns:a16="http://schemas.microsoft.com/office/drawing/2014/main" id="{3E820E01-648E-5A4F-DC74-80B717C0B071}"/>
                </a:ext>
              </a:extLst>
            </p:cNvPr>
            <p:cNvSpPr/>
            <p:nvPr userDrawn="1"/>
          </p:nvSpPr>
          <p:spPr>
            <a:xfrm>
              <a:off x="33101" y="5929605"/>
              <a:ext cx="2887992" cy="928395"/>
            </a:xfrm>
            <a:custGeom>
              <a:avLst/>
              <a:gdLst>
                <a:gd name="connsiteX0" fmla="*/ 1668240 w 2887992"/>
                <a:gd name="connsiteY0" fmla="*/ 497 h 928395"/>
                <a:gd name="connsiteX1" fmla="*/ 2535886 w 2887992"/>
                <a:gd name="connsiteY1" fmla="*/ 358962 h 928395"/>
                <a:gd name="connsiteX2" fmla="*/ 2788363 w 2887992"/>
                <a:gd name="connsiteY2" fmla="*/ 692850 h 928395"/>
                <a:gd name="connsiteX3" fmla="*/ 2882666 w 2887992"/>
                <a:gd name="connsiteY3" fmla="*/ 909552 h 928395"/>
                <a:gd name="connsiteX4" fmla="*/ 2887992 w 2887992"/>
                <a:gd name="connsiteY4" fmla="*/ 928395 h 928395"/>
                <a:gd name="connsiteX5" fmla="*/ 897907 w 2887992"/>
                <a:gd name="connsiteY5" fmla="*/ 928395 h 928395"/>
                <a:gd name="connsiteX6" fmla="*/ 805477 w 2887992"/>
                <a:gd name="connsiteY6" fmla="*/ 843657 h 928395"/>
                <a:gd name="connsiteX7" fmla="*/ 0 w 2887992"/>
                <a:gd name="connsiteY7" fmla="*/ 536617 h 928395"/>
                <a:gd name="connsiteX8" fmla="*/ 563820 w 2887992"/>
                <a:gd name="connsiteY8" fmla="*/ 337159 h 928395"/>
                <a:gd name="connsiteX9" fmla="*/ 1668240 w 2887992"/>
                <a:gd name="connsiteY9" fmla="*/ 497 h 9283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887992" h="928395">
                  <a:moveTo>
                    <a:pt x="1668240" y="497"/>
                  </a:moveTo>
                  <a:cubicBezTo>
                    <a:pt x="1964035" y="-7637"/>
                    <a:pt x="2259350" y="82948"/>
                    <a:pt x="2535886" y="358962"/>
                  </a:cubicBezTo>
                  <a:cubicBezTo>
                    <a:pt x="2639391" y="462272"/>
                    <a:pt x="2724101" y="574455"/>
                    <a:pt x="2788363" y="692850"/>
                  </a:cubicBezTo>
                  <a:cubicBezTo>
                    <a:pt x="2826439" y="762687"/>
                    <a:pt x="2857937" y="835085"/>
                    <a:pt x="2882666" y="909552"/>
                  </a:cubicBezTo>
                  <a:lnTo>
                    <a:pt x="2887992" y="928395"/>
                  </a:lnTo>
                  <a:lnTo>
                    <a:pt x="897907" y="928395"/>
                  </a:lnTo>
                  <a:lnTo>
                    <a:pt x="805477" y="843657"/>
                  </a:lnTo>
                  <a:cubicBezTo>
                    <a:pt x="548640" y="628282"/>
                    <a:pt x="273980" y="535065"/>
                    <a:pt x="0" y="536617"/>
                  </a:cubicBezTo>
                  <a:cubicBezTo>
                    <a:pt x="138304" y="525906"/>
                    <a:pt x="318010" y="450674"/>
                    <a:pt x="563820" y="337159"/>
                  </a:cubicBezTo>
                  <a:cubicBezTo>
                    <a:pt x="906828" y="184606"/>
                    <a:pt x="1287931" y="10956"/>
                    <a:pt x="1668240" y="497"/>
                  </a:cubicBezTo>
                  <a:close/>
                </a:path>
              </a:pathLst>
            </a:custGeom>
            <a:solidFill>
              <a:srgbClr val="351C5C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5" name="Freeform 4">
              <a:extLst>
                <a:ext uri="{FF2B5EF4-FFF2-40B4-BE49-F238E27FC236}">
                  <a16:creationId xmlns:a16="http://schemas.microsoft.com/office/drawing/2014/main" id="{E19A3B25-6BF0-48B2-8805-CAA37F783984}"/>
                </a:ext>
              </a:extLst>
            </p:cNvPr>
            <p:cNvSpPr/>
            <p:nvPr userDrawn="1"/>
          </p:nvSpPr>
          <p:spPr>
            <a:xfrm>
              <a:off x="0" y="6466140"/>
              <a:ext cx="931144" cy="391860"/>
            </a:xfrm>
            <a:custGeom>
              <a:avLst/>
              <a:gdLst>
                <a:gd name="connsiteX0" fmla="*/ 30435 w 931144"/>
                <a:gd name="connsiteY0" fmla="*/ 20 h 391860"/>
                <a:gd name="connsiteX1" fmla="*/ 33101 w 931144"/>
                <a:gd name="connsiteY1" fmla="*/ 20 h 391860"/>
                <a:gd name="connsiteX2" fmla="*/ 33165 w 931144"/>
                <a:gd name="connsiteY2" fmla="*/ 20 h 391860"/>
                <a:gd name="connsiteX3" fmla="*/ 838642 w 931144"/>
                <a:gd name="connsiteY3" fmla="*/ 307041 h 391860"/>
                <a:gd name="connsiteX4" fmla="*/ 931144 w 931144"/>
                <a:gd name="connsiteY4" fmla="*/ 391860 h 391860"/>
                <a:gd name="connsiteX5" fmla="*/ 0 w 931144"/>
                <a:gd name="connsiteY5" fmla="*/ 391860 h 391860"/>
                <a:gd name="connsiteX6" fmla="*/ 0 w 931144"/>
                <a:gd name="connsiteY6" fmla="*/ 740 h 3918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31144" h="391860">
                  <a:moveTo>
                    <a:pt x="30435" y="20"/>
                  </a:moveTo>
                  <a:lnTo>
                    <a:pt x="33101" y="20"/>
                  </a:lnTo>
                  <a:lnTo>
                    <a:pt x="33165" y="20"/>
                  </a:lnTo>
                  <a:cubicBezTo>
                    <a:pt x="307145" y="-1533"/>
                    <a:pt x="581805" y="91636"/>
                    <a:pt x="838642" y="307041"/>
                  </a:cubicBezTo>
                  <a:lnTo>
                    <a:pt x="931144" y="391860"/>
                  </a:lnTo>
                  <a:lnTo>
                    <a:pt x="0" y="391860"/>
                  </a:lnTo>
                  <a:lnTo>
                    <a:pt x="0" y="740"/>
                  </a:lnTo>
                  <a:close/>
                </a:path>
              </a:pathLst>
            </a:custGeom>
            <a:solidFill>
              <a:srgbClr val="00BCB5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44" name="Freeform 43">
              <a:extLst>
                <a:ext uri="{FF2B5EF4-FFF2-40B4-BE49-F238E27FC236}">
                  <a16:creationId xmlns:a16="http://schemas.microsoft.com/office/drawing/2014/main" id="{7C7D9CDA-0896-B2E5-E398-8184BD551D05}"/>
                </a:ext>
              </a:extLst>
            </p:cNvPr>
            <p:cNvSpPr/>
            <p:nvPr userDrawn="1"/>
          </p:nvSpPr>
          <p:spPr>
            <a:xfrm>
              <a:off x="0" y="4956384"/>
              <a:ext cx="257766" cy="952588"/>
            </a:xfrm>
            <a:custGeom>
              <a:avLst/>
              <a:gdLst>
                <a:gd name="connsiteX0" fmla="*/ 0 w 257766"/>
                <a:gd name="connsiteY0" fmla="*/ 0 h 952588"/>
                <a:gd name="connsiteX1" fmla="*/ 5683 w 257766"/>
                <a:gd name="connsiteY1" fmla="*/ 3079 h 952588"/>
                <a:gd name="connsiteX2" fmla="*/ 257766 w 257766"/>
                <a:gd name="connsiteY2" fmla="*/ 476294 h 952588"/>
                <a:gd name="connsiteX3" fmla="*/ 5683 w 257766"/>
                <a:gd name="connsiteY3" fmla="*/ 949509 h 952588"/>
                <a:gd name="connsiteX4" fmla="*/ 0 w 257766"/>
                <a:gd name="connsiteY4" fmla="*/ 952588 h 9525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57766" h="952588">
                  <a:moveTo>
                    <a:pt x="0" y="0"/>
                  </a:moveTo>
                  <a:lnTo>
                    <a:pt x="5683" y="3079"/>
                  </a:lnTo>
                  <a:cubicBezTo>
                    <a:pt x="157772" y="105634"/>
                    <a:pt x="257766" y="279309"/>
                    <a:pt x="257766" y="476294"/>
                  </a:cubicBezTo>
                  <a:cubicBezTo>
                    <a:pt x="257766" y="673279"/>
                    <a:pt x="157772" y="846954"/>
                    <a:pt x="5683" y="949509"/>
                  </a:cubicBezTo>
                  <a:lnTo>
                    <a:pt x="0" y="952588"/>
                  </a:lnTo>
                  <a:close/>
                </a:path>
              </a:pathLst>
            </a:custGeom>
            <a:solidFill>
              <a:srgbClr val="351C5C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46" name="Text Placeholder 41">
            <a:extLst>
              <a:ext uri="{FF2B5EF4-FFF2-40B4-BE49-F238E27FC236}">
                <a16:creationId xmlns:a16="http://schemas.microsoft.com/office/drawing/2014/main" id="{72CFB240-69A1-4029-6986-C0DEC48734C8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5268930" y="962526"/>
            <a:ext cx="6582433" cy="5544152"/>
          </a:xfrm>
          <a:prstGeom prst="rect">
            <a:avLst/>
          </a:prstGeom>
        </p:spPr>
        <p:txBody>
          <a:bodyPr/>
          <a:lstStyle>
            <a:lvl1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1pPr>
            <a:lvl2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2pPr>
            <a:lvl3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3pPr>
            <a:lvl4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4pPr>
            <a:lvl5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pic>
        <p:nvPicPr>
          <p:cNvPr id="6" name="Picture 1">
            <a:extLst>
              <a:ext uri="{FF2B5EF4-FFF2-40B4-BE49-F238E27FC236}">
                <a16:creationId xmlns:a16="http://schemas.microsoft.com/office/drawing/2014/main" id="{7F4FF19C-E4EA-066A-3D5E-1281E2756C16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/>
        </p:blipFill>
        <p:spPr>
          <a:xfrm>
            <a:off x="946054" y="6145089"/>
            <a:ext cx="1453018" cy="537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26580895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image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">
            <a:extLst>
              <a:ext uri="{FF2B5EF4-FFF2-40B4-BE49-F238E27FC236}">
                <a16:creationId xmlns:a16="http://schemas.microsoft.com/office/drawing/2014/main" id="{EFE736A3-4FCE-7B15-159F-CEE639BD3449}"/>
              </a:ext>
            </a:extLst>
          </p:cNvPr>
          <p:cNvGrpSpPr/>
          <p:nvPr userDrawn="1"/>
        </p:nvGrpSpPr>
        <p:grpSpPr>
          <a:xfrm>
            <a:off x="7268997" y="850264"/>
            <a:ext cx="4923003" cy="6007737"/>
            <a:chOff x="7268997" y="850264"/>
            <a:chExt cx="4923003" cy="6007737"/>
          </a:xfrm>
        </p:grpSpPr>
        <p:sp>
          <p:nvSpPr>
            <p:cNvPr id="3" name="Freeform 2">
              <a:extLst>
                <a:ext uri="{FF2B5EF4-FFF2-40B4-BE49-F238E27FC236}">
                  <a16:creationId xmlns:a16="http://schemas.microsoft.com/office/drawing/2014/main" id="{5EC94D46-FFEE-66D1-E776-2E1C9785CD8B}"/>
                </a:ext>
              </a:extLst>
            </p:cNvPr>
            <p:cNvSpPr/>
            <p:nvPr/>
          </p:nvSpPr>
          <p:spPr>
            <a:xfrm>
              <a:off x="7743168" y="1402588"/>
              <a:ext cx="4448832" cy="5455413"/>
            </a:xfrm>
            <a:custGeom>
              <a:avLst/>
              <a:gdLst>
                <a:gd name="connsiteX0" fmla="*/ 3898184 w 4448832"/>
                <a:gd name="connsiteY0" fmla="*/ 0 h 5455413"/>
                <a:gd name="connsiteX1" fmla="*/ 4197367 w 4448832"/>
                <a:gd name="connsiteY1" fmla="*/ 299402 h 5455413"/>
                <a:gd name="connsiteX2" fmla="*/ 4390374 w 4448832"/>
                <a:gd name="connsiteY2" fmla="*/ 535858 h 5455413"/>
                <a:gd name="connsiteX3" fmla="*/ 4448832 w 4448832"/>
                <a:gd name="connsiteY3" fmla="*/ 634855 h 5455413"/>
                <a:gd name="connsiteX4" fmla="*/ 4448832 w 4448832"/>
                <a:gd name="connsiteY4" fmla="*/ 2095582 h 5455413"/>
                <a:gd name="connsiteX5" fmla="*/ 4390374 w 4448832"/>
                <a:gd name="connsiteY5" fmla="*/ 2194579 h 5455413"/>
                <a:gd name="connsiteX6" fmla="*/ 4197367 w 4448832"/>
                <a:gd name="connsiteY6" fmla="*/ 2431034 h 5455413"/>
                <a:gd name="connsiteX7" fmla="*/ 3807827 w 4448832"/>
                <a:gd name="connsiteY7" fmla="*/ 2820861 h 5455413"/>
                <a:gd name="connsiteX8" fmla="*/ 2234884 w 4448832"/>
                <a:gd name="connsiteY8" fmla="*/ 4394962 h 5455413"/>
                <a:gd name="connsiteX9" fmla="*/ 2234884 w 4448832"/>
                <a:gd name="connsiteY9" fmla="*/ 4394899 h 5455413"/>
                <a:gd name="connsiteX10" fmla="*/ 1175151 w 4448832"/>
                <a:gd name="connsiteY10" fmla="*/ 5455413 h 5455413"/>
                <a:gd name="connsiteX11" fmla="*/ 267298 w 4448832"/>
                <a:gd name="connsiteY11" fmla="*/ 5455413 h 5455413"/>
                <a:gd name="connsiteX12" fmla="*/ 180947 w 4448832"/>
                <a:gd name="connsiteY12" fmla="*/ 5302084 h 5455413"/>
                <a:gd name="connsiteX13" fmla="*/ 616698 w 4448832"/>
                <a:gd name="connsiteY13" fmla="*/ 3283903 h 5455413"/>
                <a:gd name="connsiteX14" fmla="*/ 1869773 w 4448832"/>
                <a:gd name="connsiteY14" fmla="*/ 2029904 h 5455413"/>
                <a:gd name="connsiteX15" fmla="*/ 2641111 w 4448832"/>
                <a:gd name="connsiteY15" fmla="*/ 1257998 h 54554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4448832" h="5455413">
                  <a:moveTo>
                    <a:pt x="3898184" y="0"/>
                  </a:moveTo>
                  <a:lnTo>
                    <a:pt x="4197367" y="299402"/>
                  </a:lnTo>
                  <a:cubicBezTo>
                    <a:pt x="4270893" y="372983"/>
                    <a:pt x="4335229" y="452278"/>
                    <a:pt x="4390374" y="535858"/>
                  </a:cubicBezTo>
                  <a:lnTo>
                    <a:pt x="4448832" y="634855"/>
                  </a:lnTo>
                  <a:lnTo>
                    <a:pt x="4448832" y="2095582"/>
                  </a:lnTo>
                  <a:lnTo>
                    <a:pt x="4390374" y="2194579"/>
                  </a:lnTo>
                  <a:cubicBezTo>
                    <a:pt x="4335229" y="2278159"/>
                    <a:pt x="4270893" y="2357454"/>
                    <a:pt x="4197367" y="2431034"/>
                  </a:cubicBezTo>
                  <a:lnTo>
                    <a:pt x="3807827" y="2820861"/>
                  </a:lnTo>
                  <a:lnTo>
                    <a:pt x="2234884" y="4394962"/>
                  </a:lnTo>
                  <a:lnTo>
                    <a:pt x="2234884" y="4394899"/>
                  </a:lnTo>
                  <a:lnTo>
                    <a:pt x="1175151" y="5455413"/>
                  </a:lnTo>
                  <a:lnTo>
                    <a:pt x="267298" y="5455413"/>
                  </a:lnTo>
                  <a:lnTo>
                    <a:pt x="180947" y="5302084"/>
                  </a:lnTo>
                  <a:cubicBezTo>
                    <a:pt x="-150226" y="4644859"/>
                    <a:pt x="-39187" y="3940270"/>
                    <a:pt x="616698" y="3283903"/>
                  </a:cubicBezTo>
                  <a:lnTo>
                    <a:pt x="1869773" y="2029904"/>
                  </a:lnTo>
                  <a:lnTo>
                    <a:pt x="2641111" y="1257998"/>
                  </a:lnTo>
                  <a:close/>
                </a:path>
              </a:pathLst>
            </a:custGeom>
            <a:solidFill>
              <a:srgbClr val="403FA4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S"/>
            </a:p>
          </p:txBody>
        </p:sp>
        <p:sp>
          <p:nvSpPr>
            <p:cNvPr id="6" name="Freeform 5">
              <a:extLst>
                <a:ext uri="{FF2B5EF4-FFF2-40B4-BE49-F238E27FC236}">
                  <a16:creationId xmlns:a16="http://schemas.microsoft.com/office/drawing/2014/main" id="{00B51DC9-D5E4-8BB2-457D-A1F678BCE600}"/>
                </a:ext>
              </a:extLst>
            </p:cNvPr>
            <p:cNvSpPr/>
            <p:nvPr/>
          </p:nvSpPr>
          <p:spPr>
            <a:xfrm>
              <a:off x="9076359" y="850264"/>
              <a:ext cx="2022796" cy="859726"/>
            </a:xfrm>
            <a:custGeom>
              <a:avLst/>
              <a:gdLst>
                <a:gd name="connsiteX0" fmla="*/ 1866626 w 2022796"/>
                <a:gd name="connsiteY0" fmla="*/ 859727 h 859726"/>
                <a:gd name="connsiteX1" fmla="*/ 1786485 w 2022796"/>
                <a:gd name="connsiteY1" fmla="*/ 837438 h 859726"/>
                <a:gd name="connsiteX2" fmla="*/ 153451 w 2022796"/>
                <a:gd name="connsiteY2" fmla="*/ 312166 h 859726"/>
                <a:gd name="connsiteX3" fmla="*/ 21 w 2022796"/>
                <a:gd name="connsiteY3" fmla="*/ 153607 h 859726"/>
                <a:gd name="connsiteX4" fmla="*/ 155926 w 2022796"/>
                <a:gd name="connsiteY4" fmla="*/ 0 h 859726"/>
                <a:gd name="connsiteX5" fmla="*/ 158464 w 2022796"/>
                <a:gd name="connsiteY5" fmla="*/ 0 h 859726"/>
                <a:gd name="connsiteX6" fmla="*/ 1947085 w 2022796"/>
                <a:gd name="connsiteY6" fmla="*/ 569786 h 859726"/>
                <a:gd name="connsiteX7" fmla="*/ 2000513 w 2022796"/>
                <a:gd name="connsiteY7" fmla="*/ 783971 h 859726"/>
                <a:gd name="connsiteX8" fmla="*/ 1866626 w 2022796"/>
                <a:gd name="connsiteY8" fmla="*/ 859727 h 8597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022796" h="859726">
                  <a:moveTo>
                    <a:pt x="1866626" y="859727"/>
                  </a:moveTo>
                  <a:cubicBezTo>
                    <a:pt x="1839278" y="859727"/>
                    <a:pt x="1811612" y="852551"/>
                    <a:pt x="1786485" y="837438"/>
                  </a:cubicBezTo>
                  <a:cubicBezTo>
                    <a:pt x="1220291" y="497205"/>
                    <a:pt x="670849" y="320485"/>
                    <a:pt x="153451" y="312166"/>
                  </a:cubicBezTo>
                  <a:cubicBezTo>
                    <a:pt x="67345" y="310769"/>
                    <a:pt x="-1375" y="239776"/>
                    <a:pt x="21" y="153607"/>
                  </a:cubicBezTo>
                  <a:cubicBezTo>
                    <a:pt x="1354" y="68263"/>
                    <a:pt x="70962" y="0"/>
                    <a:pt x="155926" y="0"/>
                  </a:cubicBezTo>
                  <a:cubicBezTo>
                    <a:pt x="156751" y="0"/>
                    <a:pt x="157639" y="0"/>
                    <a:pt x="158464" y="0"/>
                  </a:cubicBezTo>
                  <a:cubicBezTo>
                    <a:pt x="731447" y="9208"/>
                    <a:pt x="1333238" y="200914"/>
                    <a:pt x="1947085" y="569786"/>
                  </a:cubicBezTo>
                  <a:cubicBezTo>
                    <a:pt x="2020944" y="614172"/>
                    <a:pt x="2044866" y="710057"/>
                    <a:pt x="2000513" y="783971"/>
                  </a:cubicBezTo>
                  <a:cubicBezTo>
                    <a:pt x="1971261" y="832739"/>
                    <a:pt x="1919610" y="859727"/>
                    <a:pt x="1866626" y="859727"/>
                  </a:cubicBezTo>
                  <a:close/>
                </a:path>
              </a:pathLst>
            </a:custGeom>
            <a:solidFill>
              <a:srgbClr val="BABAE6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S"/>
            </a:p>
          </p:txBody>
        </p:sp>
        <p:sp>
          <p:nvSpPr>
            <p:cNvPr id="8" name="Freeform 7">
              <a:extLst>
                <a:ext uri="{FF2B5EF4-FFF2-40B4-BE49-F238E27FC236}">
                  <a16:creationId xmlns:a16="http://schemas.microsoft.com/office/drawing/2014/main" id="{08EBC4C6-D371-4A17-6F04-B181361351E8}"/>
                </a:ext>
              </a:extLst>
            </p:cNvPr>
            <p:cNvSpPr/>
            <p:nvPr/>
          </p:nvSpPr>
          <p:spPr>
            <a:xfrm>
              <a:off x="7268997" y="1496606"/>
              <a:ext cx="4058578" cy="4324269"/>
            </a:xfrm>
            <a:custGeom>
              <a:avLst/>
              <a:gdLst>
                <a:gd name="connsiteX0" fmla="*/ 4058579 w 4058578"/>
                <a:gd name="connsiteY0" fmla="*/ 2950426 h 4324269"/>
                <a:gd name="connsiteX1" fmla="*/ 2708166 w 4058578"/>
                <a:gd name="connsiteY1" fmla="*/ 4301833 h 4324269"/>
                <a:gd name="connsiteX2" fmla="*/ 774744 w 4058578"/>
                <a:gd name="connsiteY2" fmla="*/ 3622700 h 4324269"/>
                <a:gd name="connsiteX3" fmla="*/ 717383 w 4058578"/>
                <a:gd name="connsiteY3" fmla="*/ 3563709 h 4324269"/>
                <a:gd name="connsiteX4" fmla="*/ 550564 w 4058578"/>
                <a:gd name="connsiteY4" fmla="*/ 589813 h 4324269"/>
                <a:gd name="connsiteX5" fmla="*/ 3653049 w 4058578"/>
                <a:gd name="connsiteY5" fmla="*/ 625817 h 4324269"/>
                <a:gd name="connsiteX6" fmla="*/ 2343944 w 4058578"/>
                <a:gd name="connsiteY6" fmla="*/ 1935886 h 4324269"/>
                <a:gd name="connsiteX7" fmla="*/ 2441155 w 4058578"/>
                <a:gd name="connsiteY7" fmla="*/ 2852382 h 4324269"/>
                <a:gd name="connsiteX8" fmla="*/ 4058579 w 4058578"/>
                <a:gd name="connsiteY8" fmla="*/ 2950426 h 43242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058578" h="4324269">
                  <a:moveTo>
                    <a:pt x="4058579" y="2950426"/>
                  </a:moveTo>
                  <a:lnTo>
                    <a:pt x="2708166" y="4301833"/>
                  </a:lnTo>
                  <a:cubicBezTo>
                    <a:pt x="2083849" y="4395241"/>
                    <a:pt x="1353882" y="4202328"/>
                    <a:pt x="774744" y="3622700"/>
                  </a:cubicBezTo>
                  <a:cubicBezTo>
                    <a:pt x="754820" y="3602761"/>
                    <a:pt x="735721" y="3583647"/>
                    <a:pt x="717383" y="3563709"/>
                  </a:cubicBezTo>
                  <a:cubicBezTo>
                    <a:pt x="-173184" y="2624988"/>
                    <a:pt x="-241269" y="1382293"/>
                    <a:pt x="550564" y="589813"/>
                  </a:cubicBezTo>
                  <a:cubicBezTo>
                    <a:pt x="1357753" y="-217971"/>
                    <a:pt x="2455685" y="-186538"/>
                    <a:pt x="3653049" y="625817"/>
                  </a:cubicBezTo>
                  <a:lnTo>
                    <a:pt x="2343944" y="1935886"/>
                  </a:lnTo>
                  <a:cubicBezTo>
                    <a:pt x="2090702" y="2189315"/>
                    <a:pt x="2129726" y="2540724"/>
                    <a:pt x="2441155" y="2852382"/>
                  </a:cubicBezTo>
                  <a:cubicBezTo>
                    <a:pt x="2843575" y="3255099"/>
                    <a:pt x="3539848" y="3343935"/>
                    <a:pt x="4058579" y="2950426"/>
                  </a:cubicBezTo>
                  <a:close/>
                </a:path>
              </a:pathLst>
            </a:custGeom>
            <a:solidFill>
              <a:srgbClr val="6E63D6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S"/>
            </a:p>
          </p:txBody>
        </p:sp>
        <p:sp>
          <p:nvSpPr>
            <p:cNvPr id="9" name="Freeform 8">
              <a:extLst>
                <a:ext uri="{FF2B5EF4-FFF2-40B4-BE49-F238E27FC236}">
                  <a16:creationId xmlns:a16="http://schemas.microsoft.com/office/drawing/2014/main" id="{9E258985-A3E8-D514-4934-5FC4FD2065D7}"/>
                </a:ext>
              </a:extLst>
            </p:cNvPr>
            <p:cNvSpPr/>
            <p:nvPr/>
          </p:nvSpPr>
          <p:spPr>
            <a:xfrm>
              <a:off x="9977988" y="3526867"/>
              <a:ext cx="2214011" cy="2270683"/>
            </a:xfrm>
            <a:custGeom>
              <a:avLst/>
              <a:gdLst>
                <a:gd name="connsiteX0" fmla="*/ 2214011 w 2214011"/>
                <a:gd name="connsiteY0" fmla="*/ 0 h 2270683"/>
                <a:gd name="connsiteX1" fmla="*/ 2214011 w 2214011"/>
                <a:gd name="connsiteY1" fmla="*/ 1562160 h 2270683"/>
                <a:gd name="connsiteX2" fmla="*/ 2181382 w 2214011"/>
                <a:gd name="connsiteY2" fmla="*/ 1549823 h 2270683"/>
                <a:gd name="connsiteX3" fmla="*/ 1230169 w 2214011"/>
                <a:gd name="connsiteY3" fmla="*/ 1827644 h 2270683"/>
                <a:gd name="connsiteX4" fmla="*/ 0 w 2214011"/>
                <a:gd name="connsiteY4" fmla="*/ 2270683 h 2270683"/>
                <a:gd name="connsiteX5" fmla="*/ 1572943 w 2214011"/>
                <a:gd name="connsiteY5" fmla="*/ 696582 h 2270683"/>
                <a:gd name="connsiteX6" fmla="*/ 1962483 w 2214011"/>
                <a:gd name="connsiteY6" fmla="*/ 306755 h 2270683"/>
                <a:gd name="connsiteX7" fmla="*/ 2196879 w 2214011"/>
                <a:gd name="connsiteY7" fmla="*/ 177 h 22706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214011" h="2270683">
                  <a:moveTo>
                    <a:pt x="2214011" y="0"/>
                  </a:moveTo>
                  <a:lnTo>
                    <a:pt x="2214011" y="1562160"/>
                  </a:lnTo>
                  <a:lnTo>
                    <a:pt x="2181382" y="1549823"/>
                  </a:lnTo>
                  <a:cubicBezTo>
                    <a:pt x="1968194" y="1502591"/>
                    <a:pt x="1674421" y="1622095"/>
                    <a:pt x="1230169" y="1827644"/>
                  </a:cubicBezTo>
                  <a:cubicBezTo>
                    <a:pt x="844690" y="1999411"/>
                    <a:pt x="425644" y="2189657"/>
                    <a:pt x="0" y="2270683"/>
                  </a:cubicBezTo>
                  <a:lnTo>
                    <a:pt x="1572943" y="696582"/>
                  </a:lnTo>
                  <a:lnTo>
                    <a:pt x="1962483" y="306755"/>
                  </a:lnTo>
                  <a:cubicBezTo>
                    <a:pt x="2056076" y="213029"/>
                    <a:pt x="2133045" y="109397"/>
                    <a:pt x="2196879" y="177"/>
                  </a:cubicBezTo>
                  <a:close/>
                </a:path>
              </a:pathLst>
            </a:custGeom>
            <a:solidFill>
              <a:srgbClr val="BABAE6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S"/>
            </a:p>
          </p:txBody>
        </p:sp>
        <p:sp>
          <p:nvSpPr>
            <p:cNvPr id="10" name="Freeform 9">
              <a:extLst>
                <a:ext uri="{FF2B5EF4-FFF2-40B4-BE49-F238E27FC236}">
                  <a16:creationId xmlns:a16="http://schemas.microsoft.com/office/drawing/2014/main" id="{77E5AC6C-F7E2-C64C-0E5A-456EF76A782B}"/>
                </a:ext>
              </a:extLst>
            </p:cNvPr>
            <p:cNvSpPr/>
            <p:nvPr/>
          </p:nvSpPr>
          <p:spPr>
            <a:xfrm>
              <a:off x="9492619" y="6406446"/>
              <a:ext cx="1210748" cy="451555"/>
            </a:xfrm>
            <a:custGeom>
              <a:avLst/>
              <a:gdLst>
                <a:gd name="connsiteX0" fmla="*/ 628757 w 1210748"/>
                <a:gd name="connsiteY0" fmla="*/ 3015 h 451555"/>
                <a:gd name="connsiteX1" fmla="*/ 1062032 w 1210748"/>
                <a:gd name="connsiteY1" fmla="*/ 165550 h 451555"/>
                <a:gd name="connsiteX2" fmla="*/ 1195103 w 1210748"/>
                <a:gd name="connsiteY2" fmla="*/ 376635 h 451555"/>
                <a:gd name="connsiteX3" fmla="*/ 1210748 w 1210748"/>
                <a:gd name="connsiteY3" fmla="*/ 451555 h 451555"/>
                <a:gd name="connsiteX4" fmla="*/ 0 w 1210748"/>
                <a:gd name="connsiteY4" fmla="*/ 451555 h 451555"/>
                <a:gd name="connsiteX5" fmla="*/ 6778 w 1210748"/>
                <a:gd name="connsiteY5" fmla="*/ 440165 h 451555"/>
                <a:gd name="connsiteX6" fmla="*/ 152556 w 1210748"/>
                <a:gd name="connsiteY6" fmla="*/ 261436 h 451555"/>
                <a:gd name="connsiteX7" fmla="*/ 628757 w 1210748"/>
                <a:gd name="connsiteY7" fmla="*/ 3015 h 4515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210748" h="451555">
                  <a:moveTo>
                    <a:pt x="628757" y="3015"/>
                  </a:moveTo>
                  <a:cubicBezTo>
                    <a:pt x="786010" y="-13789"/>
                    <a:pt x="936109" y="39567"/>
                    <a:pt x="1062032" y="165550"/>
                  </a:cubicBezTo>
                  <a:cubicBezTo>
                    <a:pt x="1124978" y="228543"/>
                    <a:pt x="1169193" y="299349"/>
                    <a:pt x="1195103" y="376635"/>
                  </a:cubicBezTo>
                  <a:lnTo>
                    <a:pt x="1210748" y="451555"/>
                  </a:lnTo>
                  <a:lnTo>
                    <a:pt x="0" y="451555"/>
                  </a:lnTo>
                  <a:lnTo>
                    <a:pt x="6778" y="440165"/>
                  </a:lnTo>
                  <a:cubicBezTo>
                    <a:pt x="49328" y="375948"/>
                    <a:pt x="98066" y="315975"/>
                    <a:pt x="152556" y="261436"/>
                  </a:cubicBezTo>
                  <a:cubicBezTo>
                    <a:pt x="307097" y="106782"/>
                    <a:pt x="471504" y="19819"/>
                    <a:pt x="628757" y="3015"/>
                  </a:cubicBezTo>
                  <a:close/>
                </a:path>
              </a:pathLst>
            </a:custGeom>
            <a:solidFill>
              <a:srgbClr val="6E63D6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S"/>
            </a:p>
          </p:txBody>
        </p:sp>
      </p:grpSp>
      <p:sp>
        <p:nvSpPr>
          <p:cNvPr id="7" name="Graphic 7">
            <a:extLst>
              <a:ext uri="{FF2B5EF4-FFF2-40B4-BE49-F238E27FC236}">
                <a16:creationId xmlns:a16="http://schemas.microsoft.com/office/drawing/2014/main" id="{BFBF9D6C-A74D-25E9-81DD-F27E7B5C85C8}"/>
              </a:ext>
            </a:extLst>
          </p:cNvPr>
          <p:cNvSpPr/>
          <p:nvPr userDrawn="1"/>
        </p:nvSpPr>
        <p:spPr>
          <a:xfrm>
            <a:off x="5453729" y="1108290"/>
            <a:ext cx="6390497" cy="4370977"/>
          </a:xfrm>
          <a:custGeom>
            <a:avLst/>
            <a:gdLst>
              <a:gd name="connsiteX0" fmla="*/ 7526986 w 7768614"/>
              <a:gd name="connsiteY0" fmla="*/ 0 h 5313583"/>
              <a:gd name="connsiteX1" fmla="*/ 7768615 w 7768614"/>
              <a:gd name="connsiteY1" fmla="*/ 241757 h 5313583"/>
              <a:gd name="connsiteX2" fmla="*/ 7768615 w 7768614"/>
              <a:gd name="connsiteY2" fmla="*/ 5071827 h 5313583"/>
              <a:gd name="connsiteX3" fmla="*/ 7526986 w 7768614"/>
              <a:gd name="connsiteY3" fmla="*/ 5313584 h 5313583"/>
              <a:gd name="connsiteX4" fmla="*/ 241629 w 7768614"/>
              <a:gd name="connsiteY4" fmla="*/ 5313584 h 5313583"/>
              <a:gd name="connsiteX5" fmla="*/ 0 w 7768614"/>
              <a:gd name="connsiteY5" fmla="*/ 5071827 h 5313583"/>
              <a:gd name="connsiteX6" fmla="*/ 0 w 7768614"/>
              <a:gd name="connsiteY6" fmla="*/ 241757 h 5313583"/>
              <a:gd name="connsiteX7" fmla="*/ 241629 w 7768614"/>
              <a:gd name="connsiteY7" fmla="*/ 0 h 531358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768614" h="5313583">
                <a:moveTo>
                  <a:pt x="7526986" y="0"/>
                </a:moveTo>
                <a:cubicBezTo>
                  <a:pt x="7660434" y="0"/>
                  <a:pt x="7768615" y="108238"/>
                  <a:pt x="7768615" y="241757"/>
                </a:cubicBezTo>
                <a:lnTo>
                  <a:pt x="7768615" y="5071827"/>
                </a:lnTo>
                <a:cubicBezTo>
                  <a:pt x="7768615" y="5205345"/>
                  <a:pt x="7660434" y="5313584"/>
                  <a:pt x="7526986" y="5313584"/>
                </a:cubicBezTo>
                <a:lnTo>
                  <a:pt x="241629" y="5313584"/>
                </a:lnTo>
                <a:cubicBezTo>
                  <a:pt x="108181" y="5313584"/>
                  <a:pt x="0" y="5205345"/>
                  <a:pt x="0" y="5071827"/>
                </a:cubicBezTo>
                <a:lnTo>
                  <a:pt x="0" y="241757"/>
                </a:lnTo>
                <a:cubicBezTo>
                  <a:pt x="0" y="108238"/>
                  <a:pt x="108181" y="0"/>
                  <a:pt x="241629" y="0"/>
                </a:cubicBezTo>
                <a:close/>
              </a:path>
            </a:pathLst>
          </a:custGeom>
          <a:solidFill>
            <a:srgbClr val="FFFFFF"/>
          </a:solidFill>
          <a:ln w="12700" cap="flat">
            <a:solidFill>
              <a:srgbClr val="EEEBF2"/>
            </a:solidFill>
            <a:prstDash val="solid"/>
            <a:miter/>
          </a:ln>
          <a:effectLst>
            <a:outerShdw blurRad="165100" dist="127000" dir="5400000" algn="ctr" rotWithShape="0">
              <a:srgbClr val="000000">
                <a:alpha val="14509"/>
              </a:srgbClr>
            </a:outerShdw>
          </a:effectLst>
        </p:spPr>
        <p:txBody>
          <a:bodyPr rtlCol="0" anchor="ctr"/>
          <a:lstStyle/>
          <a:p>
            <a:endParaRPr lang="en-IS"/>
          </a:p>
        </p:txBody>
      </p:sp>
      <p:sp>
        <p:nvSpPr>
          <p:cNvPr id="16" name="Picture Placeholder 15">
            <a:extLst>
              <a:ext uri="{FF2B5EF4-FFF2-40B4-BE49-F238E27FC236}">
                <a16:creationId xmlns:a16="http://schemas.microsoft.com/office/drawing/2014/main" id="{15A3BAAC-C17F-4E41-553B-78E0ED1FE0BD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5523980" y="1172845"/>
            <a:ext cx="6244017" cy="4236371"/>
          </a:xfrm>
          <a:custGeom>
            <a:avLst/>
            <a:gdLst>
              <a:gd name="connsiteX0" fmla="*/ 158674 w 7481077"/>
              <a:gd name="connsiteY0" fmla="*/ 0 h 5149949"/>
              <a:gd name="connsiteX1" fmla="*/ 7322403 w 7481077"/>
              <a:gd name="connsiteY1" fmla="*/ 0 h 5149949"/>
              <a:gd name="connsiteX2" fmla="*/ 7481077 w 7481077"/>
              <a:gd name="connsiteY2" fmla="*/ 161233 h 5149949"/>
              <a:gd name="connsiteX3" fmla="*/ 7481077 w 7481077"/>
              <a:gd name="connsiteY3" fmla="*/ 4988716 h 5149949"/>
              <a:gd name="connsiteX4" fmla="*/ 7322403 w 7481077"/>
              <a:gd name="connsiteY4" fmla="*/ 5149949 h 5149949"/>
              <a:gd name="connsiteX5" fmla="*/ 158674 w 7481077"/>
              <a:gd name="connsiteY5" fmla="*/ 5149949 h 5149949"/>
              <a:gd name="connsiteX6" fmla="*/ 0 w 7481077"/>
              <a:gd name="connsiteY6" fmla="*/ 4988716 h 5149949"/>
              <a:gd name="connsiteX7" fmla="*/ 0 w 7481077"/>
              <a:gd name="connsiteY7" fmla="*/ 161233 h 5149949"/>
              <a:gd name="connsiteX8" fmla="*/ 158674 w 7481077"/>
              <a:gd name="connsiteY8" fmla="*/ 0 h 51499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481077" h="5149949">
                <a:moveTo>
                  <a:pt x="158674" y="0"/>
                </a:moveTo>
                <a:lnTo>
                  <a:pt x="7322403" y="0"/>
                </a:lnTo>
                <a:cubicBezTo>
                  <a:pt x="7410037" y="0"/>
                  <a:pt x="7481077" y="72187"/>
                  <a:pt x="7481077" y="161233"/>
                </a:cubicBezTo>
                <a:lnTo>
                  <a:pt x="7481077" y="4988716"/>
                </a:lnTo>
                <a:cubicBezTo>
                  <a:pt x="7481077" y="5077763"/>
                  <a:pt x="7410037" y="5149949"/>
                  <a:pt x="7322403" y="5149949"/>
                </a:cubicBezTo>
                <a:lnTo>
                  <a:pt x="158674" y="5149949"/>
                </a:lnTo>
                <a:cubicBezTo>
                  <a:pt x="71041" y="5149949"/>
                  <a:pt x="0" y="5077763"/>
                  <a:pt x="0" y="4988716"/>
                </a:cubicBezTo>
                <a:lnTo>
                  <a:pt x="0" y="161233"/>
                </a:lnTo>
                <a:cubicBezTo>
                  <a:pt x="0" y="72187"/>
                  <a:pt x="71041" y="0"/>
                  <a:pt x="158674" y="0"/>
                </a:cubicBezTo>
                <a:close/>
              </a:path>
            </a:pathLst>
          </a:custGeom>
        </p:spPr>
        <p:txBody>
          <a:bodyPr wrap="square">
            <a:noAutofit/>
          </a:bodyPr>
          <a:lstStyle>
            <a:lvl1pPr>
              <a:defRPr>
                <a:latin typeface="Aptos" panose="020B0004020202020204" pitchFamily="34" charset="0"/>
              </a:defRPr>
            </a:lvl1pPr>
          </a:lstStyle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IS"/>
              <a:t>Click icon or drag and drop picture</a:t>
            </a:r>
          </a:p>
          <a:p>
            <a:endParaRPr lang="en-IS"/>
          </a:p>
        </p:txBody>
      </p:sp>
      <p:sp>
        <p:nvSpPr>
          <p:cNvPr id="5" name="Title Placeholder 12">
            <a:extLst>
              <a:ext uri="{FF2B5EF4-FFF2-40B4-BE49-F238E27FC236}">
                <a16:creationId xmlns:a16="http://schemas.microsoft.com/office/drawing/2014/main" id="{81B7E3C5-9392-EDC5-6E1F-1AAB8D3007A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40291" y="212186"/>
            <a:ext cx="11503935" cy="588637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Autofit/>
          </a:bodyPr>
          <a:lstStyle>
            <a:lvl1pPr>
              <a:defRPr sz="4000" b="1" i="0">
                <a:solidFill>
                  <a:srgbClr val="361D5C"/>
                </a:solidFill>
                <a:latin typeface="Aptos ExtraBold" panose="020B0004020202020204" pitchFamily="34" charset="0"/>
                <a:cs typeface="Segoe UI" panose="020B0502040204020203" pitchFamily="34" charset="0"/>
              </a:defRPr>
            </a:lvl1pPr>
          </a:lstStyle>
          <a:p>
            <a:r>
              <a:rPr lang="en-GB"/>
              <a:t>Insert slide title</a:t>
            </a:r>
            <a:endParaRPr lang="en-IS"/>
          </a:p>
        </p:txBody>
      </p:sp>
      <p:sp>
        <p:nvSpPr>
          <p:cNvPr id="12" name="Text Placeholder 41">
            <a:extLst>
              <a:ext uri="{FF2B5EF4-FFF2-40B4-BE49-F238E27FC236}">
                <a16:creationId xmlns:a16="http://schemas.microsoft.com/office/drawing/2014/main" id="{9C93CEBE-33A5-0EBD-8518-7AA896565911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340291" y="962526"/>
            <a:ext cx="4885018" cy="5544152"/>
          </a:xfrm>
          <a:prstGeom prst="rect">
            <a:avLst/>
          </a:prstGeom>
        </p:spPr>
        <p:txBody>
          <a:bodyPr/>
          <a:lstStyle>
            <a:lvl1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1pPr>
            <a:lvl2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2pPr>
            <a:lvl3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3pPr>
            <a:lvl4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4pPr>
            <a:lvl5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pic>
        <p:nvPicPr>
          <p:cNvPr id="13" name="Picture 1">
            <a:extLst>
              <a:ext uri="{FF2B5EF4-FFF2-40B4-BE49-F238E27FC236}">
                <a16:creationId xmlns:a16="http://schemas.microsoft.com/office/drawing/2014/main" id="{C492637F-6DBE-AE72-F1F4-591F92171214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/>
        </p:blipFill>
        <p:spPr>
          <a:xfrm>
            <a:off x="10300993" y="5820875"/>
            <a:ext cx="1453018" cy="537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74972749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imag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4" name="Group 23">
            <a:extLst>
              <a:ext uri="{FF2B5EF4-FFF2-40B4-BE49-F238E27FC236}">
                <a16:creationId xmlns:a16="http://schemas.microsoft.com/office/drawing/2014/main" id="{44BC394D-58B6-20B6-1AB4-83CA2378FE75}"/>
              </a:ext>
            </a:extLst>
          </p:cNvPr>
          <p:cNvGrpSpPr/>
          <p:nvPr userDrawn="1"/>
        </p:nvGrpSpPr>
        <p:grpSpPr>
          <a:xfrm>
            <a:off x="-1" y="1413959"/>
            <a:ext cx="6805878" cy="5439867"/>
            <a:chOff x="-1" y="1413959"/>
            <a:chExt cx="6805878" cy="5439867"/>
          </a:xfrm>
        </p:grpSpPr>
        <p:sp>
          <p:nvSpPr>
            <p:cNvPr id="26" name="Freeform 25">
              <a:extLst>
                <a:ext uri="{FF2B5EF4-FFF2-40B4-BE49-F238E27FC236}">
                  <a16:creationId xmlns:a16="http://schemas.microsoft.com/office/drawing/2014/main" id="{4DE586E3-24C0-CFE8-9350-3BB4731BE58D}"/>
                </a:ext>
              </a:extLst>
            </p:cNvPr>
            <p:cNvSpPr/>
            <p:nvPr/>
          </p:nvSpPr>
          <p:spPr>
            <a:xfrm rot="5400000">
              <a:off x="639359" y="1304190"/>
              <a:ext cx="4910276" cy="6188996"/>
            </a:xfrm>
            <a:custGeom>
              <a:avLst/>
              <a:gdLst>
                <a:gd name="connsiteX0" fmla="*/ 1093 w 4910276"/>
                <a:gd name="connsiteY0" fmla="*/ 5174086 h 6188996"/>
                <a:gd name="connsiteX1" fmla="*/ 688776 w 4910276"/>
                <a:gd name="connsiteY1" fmla="*/ 3667736 h 6188996"/>
                <a:gd name="connsiteX2" fmla="*/ 2088309 w 4910276"/>
                <a:gd name="connsiteY2" fmla="*/ 2267167 h 6188996"/>
                <a:gd name="connsiteX3" fmla="*/ 2949800 w 4910276"/>
                <a:gd name="connsiteY3" fmla="*/ 1405038 h 6188996"/>
                <a:gd name="connsiteX4" fmla="*/ 4353797 w 4910276"/>
                <a:gd name="connsiteY4" fmla="*/ 0 h 6188996"/>
                <a:gd name="connsiteX5" fmla="*/ 4687947 w 4910276"/>
                <a:gd name="connsiteY5" fmla="*/ 334398 h 6188996"/>
                <a:gd name="connsiteX6" fmla="*/ 4903513 w 4910276"/>
                <a:gd name="connsiteY6" fmla="*/ 598491 h 6188996"/>
                <a:gd name="connsiteX7" fmla="*/ 4910276 w 4910276"/>
                <a:gd name="connsiteY7" fmla="*/ 609945 h 6188996"/>
                <a:gd name="connsiteX8" fmla="*/ 4910276 w 4910276"/>
                <a:gd name="connsiteY8" fmla="*/ 2439635 h 6188996"/>
                <a:gd name="connsiteX9" fmla="*/ 4903513 w 4910276"/>
                <a:gd name="connsiteY9" fmla="*/ 2451088 h 6188996"/>
                <a:gd name="connsiteX10" fmla="*/ 4687947 w 4910276"/>
                <a:gd name="connsiteY10" fmla="*/ 2715181 h 6188996"/>
                <a:gd name="connsiteX11" fmla="*/ 4252879 w 4910276"/>
                <a:gd name="connsiteY11" fmla="*/ 3150572 h 6188996"/>
                <a:gd name="connsiteX12" fmla="*/ 2496093 w 4910276"/>
                <a:gd name="connsiteY12" fmla="*/ 4908660 h 6188996"/>
                <a:gd name="connsiteX13" fmla="*/ 2496093 w 4910276"/>
                <a:gd name="connsiteY13" fmla="*/ 4908589 h 6188996"/>
                <a:gd name="connsiteX14" fmla="*/ 1216635 w 4910276"/>
                <a:gd name="connsiteY14" fmla="*/ 6188996 h 6188996"/>
                <a:gd name="connsiteX15" fmla="*/ 362776 w 4910276"/>
                <a:gd name="connsiteY15" fmla="*/ 6188996 h 6188996"/>
                <a:gd name="connsiteX16" fmla="*/ 304788 w 4910276"/>
                <a:gd name="connsiteY16" fmla="*/ 6104156 h 6188996"/>
                <a:gd name="connsiteX17" fmla="*/ 1093 w 4910276"/>
                <a:gd name="connsiteY17" fmla="*/ 5174086 h 61889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4910276" h="6188996">
                  <a:moveTo>
                    <a:pt x="1093" y="5174086"/>
                  </a:moveTo>
                  <a:cubicBezTo>
                    <a:pt x="-17492" y="4669120"/>
                    <a:pt x="200414" y="4156460"/>
                    <a:pt x="688776" y="3667736"/>
                  </a:cubicBezTo>
                  <a:lnTo>
                    <a:pt x="2088309" y="2267167"/>
                  </a:lnTo>
                  <a:lnTo>
                    <a:pt x="2949800" y="1405038"/>
                  </a:lnTo>
                  <a:lnTo>
                    <a:pt x="4353797" y="0"/>
                  </a:lnTo>
                  <a:lnTo>
                    <a:pt x="4687947" y="334398"/>
                  </a:lnTo>
                  <a:cubicBezTo>
                    <a:pt x="4770067" y="416579"/>
                    <a:pt x="4841922" y="505142"/>
                    <a:pt x="4903513" y="598491"/>
                  </a:cubicBezTo>
                  <a:lnTo>
                    <a:pt x="4910276" y="609945"/>
                  </a:lnTo>
                  <a:lnTo>
                    <a:pt x="4910276" y="2439635"/>
                  </a:lnTo>
                  <a:lnTo>
                    <a:pt x="4903513" y="2451088"/>
                  </a:lnTo>
                  <a:cubicBezTo>
                    <a:pt x="4841922" y="2544437"/>
                    <a:pt x="4770067" y="2633000"/>
                    <a:pt x="4687947" y="2715181"/>
                  </a:cubicBezTo>
                  <a:lnTo>
                    <a:pt x="4252879" y="3150572"/>
                  </a:lnTo>
                  <a:lnTo>
                    <a:pt x="2496093" y="4908660"/>
                  </a:lnTo>
                  <a:lnTo>
                    <a:pt x="2496093" y="4908589"/>
                  </a:lnTo>
                  <a:lnTo>
                    <a:pt x="1216635" y="6188996"/>
                  </a:lnTo>
                  <a:lnTo>
                    <a:pt x="362776" y="6188996"/>
                  </a:lnTo>
                  <a:lnTo>
                    <a:pt x="304788" y="6104156"/>
                  </a:lnTo>
                  <a:cubicBezTo>
                    <a:pt x="116705" y="5802287"/>
                    <a:pt x="12709" y="5489689"/>
                    <a:pt x="1093" y="5174086"/>
                  </a:cubicBezTo>
                  <a:close/>
                </a:path>
              </a:pathLst>
            </a:custGeom>
            <a:solidFill>
              <a:srgbClr val="403FA4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S"/>
            </a:p>
          </p:txBody>
        </p:sp>
        <p:sp>
          <p:nvSpPr>
            <p:cNvPr id="29" name="Freeform 28">
              <a:extLst>
                <a:ext uri="{FF2B5EF4-FFF2-40B4-BE49-F238E27FC236}">
                  <a16:creationId xmlns:a16="http://schemas.microsoft.com/office/drawing/2014/main" id="{EACBA99B-F2C4-D19C-BAEE-123D8179E5EF}"/>
                </a:ext>
              </a:extLst>
            </p:cNvPr>
            <p:cNvSpPr/>
            <p:nvPr/>
          </p:nvSpPr>
          <p:spPr>
            <a:xfrm rot="5400000">
              <a:off x="5196162" y="4082063"/>
              <a:ext cx="2259216" cy="960214"/>
            </a:xfrm>
            <a:custGeom>
              <a:avLst/>
              <a:gdLst>
                <a:gd name="connsiteX0" fmla="*/ 2084794 w 2259216"/>
                <a:gd name="connsiteY0" fmla="*/ 960214 h 960214"/>
                <a:gd name="connsiteX1" fmla="*/ 1995286 w 2259216"/>
                <a:gd name="connsiteY1" fmla="*/ 935321 h 960214"/>
                <a:gd name="connsiteX2" fmla="*/ 171386 w 2259216"/>
                <a:gd name="connsiteY2" fmla="*/ 348653 h 960214"/>
                <a:gd name="connsiteX3" fmla="*/ 23 w 2259216"/>
                <a:gd name="connsiteY3" fmla="*/ 171561 h 960214"/>
                <a:gd name="connsiteX4" fmla="*/ 174150 w 2259216"/>
                <a:gd name="connsiteY4" fmla="*/ 0 h 960214"/>
                <a:gd name="connsiteX5" fmla="*/ 176985 w 2259216"/>
                <a:gd name="connsiteY5" fmla="*/ 0 h 960214"/>
                <a:gd name="connsiteX6" fmla="*/ 2174657 w 2259216"/>
                <a:gd name="connsiteY6" fmla="*/ 636384 h 960214"/>
                <a:gd name="connsiteX7" fmla="*/ 2234329 w 2259216"/>
                <a:gd name="connsiteY7" fmla="*/ 875604 h 960214"/>
                <a:gd name="connsiteX8" fmla="*/ 2084794 w 2259216"/>
                <a:gd name="connsiteY8" fmla="*/ 960214 h 9602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259216" h="960214">
                  <a:moveTo>
                    <a:pt x="2084794" y="960214"/>
                  </a:moveTo>
                  <a:cubicBezTo>
                    <a:pt x="2054249" y="960214"/>
                    <a:pt x="2023350" y="952200"/>
                    <a:pt x="1995286" y="935321"/>
                  </a:cubicBezTo>
                  <a:cubicBezTo>
                    <a:pt x="1362916" y="555320"/>
                    <a:pt x="749257" y="357944"/>
                    <a:pt x="171386" y="348653"/>
                  </a:cubicBezTo>
                  <a:cubicBezTo>
                    <a:pt x="75216" y="347093"/>
                    <a:pt x="-1536" y="267802"/>
                    <a:pt x="23" y="171561"/>
                  </a:cubicBezTo>
                  <a:cubicBezTo>
                    <a:pt x="1512" y="76241"/>
                    <a:pt x="79256" y="0"/>
                    <a:pt x="174150" y="0"/>
                  </a:cubicBezTo>
                  <a:cubicBezTo>
                    <a:pt x="175071" y="0"/>
                    <a:pt x="176063" y="0"/>
                    <a:pt x="176985" y="0"/>
                  </a:cubicBezTo>
                  <a:cubicBezTo>
                    <a:pt x="816937" y="10284"/>
                    <a:pt x="1489064" y="224398"/>
                    <a:pt x="2174657" y="636384"/>
                  </a:cubicBezTo>
                  <a:cubicBezTo>
                    <a:pt x="2257149" y="685959"/>
                    <a:pt x="2283867" y="793051"/>
                    <a:pt x="2234329" y="875604"/>
                  </a:cubicBezTo>
                  <a:cubicBezTo>
                    <a:pt x="2201658" y="930072"/>
                    <a:pt x="2143970" y="960214"/>
                    <a:pt x="2084794" y="960214"/>
                  </a:cubicBezTo>
                  <a:close/>
                </a:path>
              </a:pathLst>
            </a:custGeom>
            <a:solidFill>
              <a:srgbClr val="BABAE6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S"/>
            </a:p>
          </p:txBody>
        </p:sp>
        <p:sp>
          <p:nvSpPr>
            <p:cNvPr id="45" name="Freeform 44">
              <a:extLst>
                <a:ext uri="{FF2B5EF4-FFF2-40B4-BE49-F238E27FC236}">
                  <a16:creationId xmlns:a16="http://schemas.microsoft.com/office/drawing/2014/main" id="{D34394A2-F1C7-E30F-5091-EEF7D7512DF9}"/>
                </a:ext>
              </a:extLst>
            </p:cNvPr>
            <p:cNvSpPr/>
            <p:nvPr/>
          </p:nvSpPr>
          <p:spPr>
            <a:xfrm rot="5400000">
              <a:off x="1402668" y="1265576"/>
              <a:ext cx="4532938" cy="4829704"/>
            </a:xfrm>
            <a:custGeom>
              <a:avLst/>
              <a:gdLst>
                <a:gd name="connsiteX0" fmla="*/ 4532938 w 4532938"/>
                <a:gd name="connsiteY0" fmla="*/ 3295281 h 4829704"/>
                <a:gd name="connsiteX1" fmla="*/ 3024692 w 4532938"/>
                <a:gd name="connsiteY1" fmla="*/ 4804645 h 4829704"/>
                <a:gd name="connsiteX2" fmla="*/ 865295 w 4532938"/>
                <a:gd name="connsiteY2" fmla="*/ 4046133 h 4829704"/>
                <a:gd name="connsiteX3" fmla="*/ 801229 w 4532938"/>
                <a:gd name="connsiteY3" fmla="*/ 3980247 h 4829704"/>
                <a:gd name="connsiteX4" fmla="*/ 614913 w 4532938"/>
                <a:gd name="connsiteY4" fmla="*/ 658752 h 4829704"/>
                <a:gd name="connsiteX5" fmla="*/ 4080010 w 4532938"/>
                <a:gd name="connsiteY5" fmla="*/ 698965 h 4829704"/>
                <a:gd name="connsiteX6" fmla="*/ 2617900 w 4532938"/>
                <a:gd name="connsiteY6" fmla="*/ 2162159 h 4829704"/>
                <a:gd name="connsiteX7" fmla="*/ 2726472 w 4532938"/>
                <a:gd name="connsiteY7" fmla="*/ 3185778 h 4829704"/>
                <a:gd name="connsiteX8" fmla="*/ 4532938 w 4532938"/>
                <a:gd name="connsiteY8" fmla="*/ 3295281 h 48297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532938" h="4829704">
                  <a:moveTo>
                    <a:pt x="4532938" y="3295281"/>
                  </a:moveTo>
                  <a:lnTo>
                    <a:pt x="3024692" y="4804645"/>
                  </a:lnTo>
                  <a:cubicBezTo>
                    <a:pt x="2327406" y="4908972"/>
                    <a:pt x="1512122" y="4693510"/>
                    <a:pt x="865295" y="4046133"/>
                  </a:cubicBezTo>
                  <a:cubicBezTo>
                    <a:pt x="843042" y="4023864"/>
                    <a:pt x="821710" y="4002516"/>
                    <a:pt x="801229" y="3980247"/>
                  </a:cubicBezTo>
                  <a:cubicBezTo>
                    <a:pt x="-193426" y="2931806"/>
                    <a:pt x="-269469" y="1543860"/>
                    <a:pt x="614913" y="658752"/>
                  </a:cubicBezTo>
                  <a:cubicBezTo>
                    <a:pt x="1516445" y="-243448"/>
                    <a:pt x="2742701" y="-208341"/>
                    <a:pt x="4080010" y="698965"/>
                  </a:cubicBezTo>
                  <a:lnTo>
                    <a:pt x="2617900" y="2162159"/>
                  </a:lnTo>
                  <a:cubicBezTo>
                    <a:pt x="2335060" y="2445209"/>
                    <a:pt x="2378645" y="2837692"/>
                    <a:pt x="2726472" y="3185778"/>
                  </a:cubicBezTo>
                  <a:cubicBezTo>
                    <a:pt x="3175927" y="3635565"/>
                    <a:pt x="3953579" y="3734785"/>
                    <a:pt x="4532938" y="3295281"/>
                  </a:cubicBezTo>
                  <a:close/>
                </a:path>
              </a:pathLst>
            </a:custGeom>
            <a:solidFill>
              <a:srgbClr val="6E63D6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S"/>
            </a:p>
          </p:txBody>
        </p:sp>
        <p:sp>
          <p:nvSpPr>
            <p:cNvPr id="46" name="Freeform 45">
              <a:extLst>
                <a:ext uri="{FF2B5EF4-FFF2-40B4-BE49-F238E27FC236}">
                  <a16:creationId xmlns:a16="http://schemas.microsoft.com/office/drawing/2014/main" id="{82147D3D-1C44-45A8-9444-CB612DB45812}"/>
                </a:ext>
              </a:extLst>
            </p:cNvPr>
            <p:cNvSpPr/>
            <p:nvPr/>
          </p:nvSpPr>
          <p:spPr>
            <a:xfrm rot="5400000">
              <a:off x="1311602" y="4408305"/>
              <a:ext cx="2414254" cy="2476786"/>
            </a:xfrm>
            <a:custGeom>
              <a:avLst/>
              <a:gdLst>
                <a:gd name="connsiteX0" fmla="*/ 0 w 2414254"/>
                <a:gd name="connsiteY0" fmla="*/ 2476786 h 2476786"/>
                <a:gd name="connsiteX1" fmla="*/ 1756786 w 2414254"/>
                <a:gd name="connsiteY1" fmla="*/ 718698 h 2476786"/>
                <a:gd name="connsiteX2" fmla="*/ 2191854 w 2414254"/>
                <a:gd name="connsiteY2" fmla="*/ 283307 h 2476786"/>
                <a:gd name="connsiteX3" fmla="*/ 2335215 w 2414254"/>
                <a:gd name="connsiteY3" fmla="*/ 118590 h 2476786"/>
                <a:gd name="connsiteX4" fmla="*/ 2414254 w 2414254"/>
                <a:gd name="connsiteY4" fmla="*/ 0 h 2476786"/>
                <a:gd name="connsiteX5" fmla="*/ 2414254 w 2414254"/>
                <a:gd name="connsiteY5" fmla="*/ 1669707 h 2476786"/>
                <a:gd name="connsiteX6" fmla="*/ 2309424 w 2414254"/>
                <a:gd name="connsiteY6" fmla="*/ 1660394 h 2476786"/>
                <a:gd name="connsiteX7" fmla="*/ 1373949 w 2414254"/>
                <a:gd name="connsiteY7" fmla="*/ 1981962 h 2476786"/>
                <a:gd name="connsiteX8" fmla="*/ 0 w 2414254"/>
                <a:gd name="connsiteY8" fmla="*/ 2476786 h 24767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414254" h="2476786">
                  <a:moveTo>
                    <a:pt x="0" y="2476786"/>
                  </a:moveTo>
                  <a:lnTo>
                    <a:pt x="1756786" y="718698"/>
                  </a:lnTo>
                  <a:lnTo>
                    <a:pt x="2191854" y="283307"/>
                  </a:lnTo>
                  <a:cubicBezTo>
                    <a:pt x="2244121" y="230967"/>
                    <a:pt x="2291745" y="175860"/>
                    <a:pt x="2335215" y="118590"/>
                  </a:cubicBezTo>
                  <a:lnTo>
                    <a:pt x="2414254" y="0"/>
                  </a:lnTo>
                  <a:lnTo>
                    <a:pt x="2414254" y="1669707"/>
                  </a:lnTo>
                  <a:lnTo>
                    <a:pt x="2309424" y="1660394"/>
                  </a:lnTo>
                  <a:cubicBezTo>
                    <a:pt x="2084195" y="1666076"/>
                    <a:pt x="1787429" y="1790649"/>
                    <a:pt x="1373949" y="1981962"/>
                  </a:cubicBezTo>
                  <a:cubicBezTo>
                    <a:pt x="943416" y="2173807"/>
                    <a:pt x="475393" y="2386289"/>
                    <a:pt x="0" y="2476786"/>
                  </a:cubicBezTo>
                  <a:close/>
                </a:path>
              </a:pathLst>
            </a:custGeom>
            <a:solidFill>
              <a:srgbClr val="BABAE6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S"/>
            </a:p>
          </p:txBody>
        </p:sp>
      </p:grpSp>
      <p:sp>
        <p:nvSpPr>
          <p:cNvPr id="7" name="Graphic 7">
            <a:extLst>
              <a:ext uri="{FF2B5EF4-FFF2-40B4-BE49-F238E27FC236}">
                <a16:creationId xmlns:a16="http://schemas.microsoft.com/office/drawing/2014/main" id="{BFBF9D6C-A74D-25E9-81DD-F27E7B5C85C8}"/>
              </a:ext>
            </a:extLst>
          </p:cNvPr>
          <p:cNvSpPr/>
          <p:nvPr userDrawn="1"/>
        </p:nvSpPr>
        <p:spPr>
          <a:xfrm>
            <a:off x="372125" y="1645481"/>
            <a:ext cx="6129700" cy="4192597"/>
          </a:xfrm>
          <a:custGeom>
            <a:avLst/>
            <a:gdLst>
              <a:gd name="connsiteX0" fmla="*/ 7526986 w 7768614"/>
              <a:gd name="connsiteY0" fmla="*/ 0 h 5313583"/>
              <a:gd name="connsiteX1" fmla="*/ 7768615 w 7768614"/>
              <a:gd name="connsiteY1" fmla="*/ 241757 h 5313583"/>
              <a:gd name="connsiteX2" fmla="*/ 7768615 w 7768614"/>
              <a:gd name="connsiteY2" fmla="*/ 5071827 h 5313583"/>
              <a:gd name="connsiteX3" fmla="*/ 7526986 w 7768614"/>
              <a:gd name="connsiteY3" fmla="*/ 5313584 h 5313583"/>
              <a:gd name="connsiteX4" fmla="*/ 241629 w 7768614"/>
              <a:gd name="connsiteY4" fmla="*/ 5313584 h 5313583"/>
              <a:gd name="connsiteX5" fmla="*/ 0 w 7768614"/>
              <a:gd name="connsiteY5" fmla="*/ 5071827 h 5313583"/>
              <a:gd name="connsiteX6" fmla="*/ 0 w 7768614"/>
              <a:gd name="connsiteY6" fmla="*/ 241757 h 5313583"/>
              <a:gd name="connsiteX7" fmla="*/ 241629 w 7768614"/>
              <a:gd name="connsiteY7" fmla="*/ 0 h 531358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768614" h="5313583">
                <a:moveTo>
                  <a:pt x="7526986" y="0"/>
                </a:moveTo>
                <a:cubicBezTo>
                  <a:pt x="7660434" y="0"/>
                  <a:pt x="7768615" y="108238"/>
                  <a:pt x="7768615" y="241757"/>
                </a:cubicBezTo>
                <a:lnTo>
                  <a:pt x="7768615" y="5071827"/>
                </a:lnTo>
                <a:cubicBezTo>
                  <a:pt x="7768615" y="5205345"/>
                  <a:pt x="7660434" y="5313584"/>
                  <a:pt x="7526986" y="5313584"/>
                </a:cubicBezTo>
                <a:lnTo>
                  <a:pt x="241629" y="5313584"/>
                </a:lnTo>
                <a:cubicBezTo>
                  <a:pt x="108181" y="5313584"/>
                  <a:pt x="0" y="5205345"/>
                  <a:pt x="0" y="5071827"/>
                </a:cubicBezTo>
                <a:lnTo>
                  <a:pt x="0" y="241757"/>
                </a:lnTo>
                <a:cubicBezTo>
                  <a:pt x="0" y="108238"/>
                  <a:pt x="108181" y="0"/>
                  <a:pt x="241629" y="0"/>
                </a:cubicBezTo>
                <a:close/>
              </a:path>
            </a:pathLst>
          </a:custGeom>
          <a:solidFill>
            <a:srgbClr val="FFFFFF"/>
          </a:solidFill>
          <a:ln w="12700" cap="flat">
            <a:solidFill>
              <a:srgbClr val="EEEBF2"/>
            </a:solidFill>
            <a:prstDash val="solid"/>
            <a:miter/>
          </a:ln>
          <a:effectLst>
            <a:outerShdw blurRad="165100" dist="127000" dir="5400000" algn="ctr" rotWithShape="0">
              <a:srgbClr val="000000">
                <a:alpha val="14509"/>
              </a:srgbClr>
            </a:outerShdw>
          </a:effectLst>
        </p:spPr>
        <p:txBody>
          <a:bodyPr rtlCol="0" anchor="ctr"/>
          <a:lstStyle/>
          <a:p>
            <a:endParaRPr lang="en-IS"/>
          </a:p>
        </p:txBody>
      </p:sp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CF62C60D-C835-AFC6-3A32-8E8968494DCA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442376" y="1710037"/>
            <a:ext cx="5989198" cy="4063484"/>
          </a:xfrm>
          <a:custGeom>
            <a:avLst/>
            <a:gdLst>
              <a:gd name="connsiteX0" fmla="*/ 127031 w 5989198"/>
              <a:gd name="connsiteY0" fmla="*/ 0 h 4063484"/>
              <a:gd name="connsiteX1" fmla="*/ 5862167 w 5989198"/>
              <a:gd name="connsiteY1" fmla="*/ 0 h 4063484"/>
              <a:gd name="connsiteX2" fmla="*/ 5989198 w 5989198"/>
              <a:gd name="connsiteY2" fmla="*/ 127218 h 4063484"/>
              <a:gd name="connsiteX3" fmla="*/ 5989198 w 5989198"/>
              <a:gd name="connsiteY3" fmla="*/ 3936266 h 4063484"/>
              <a:gd name="connsiteX4" fmla="*/ 5862167 w 5989198"/>
              <a:gd name="connsiteY4" fmla="*/ 4063484 h 4063484"/>
              <a:gd name="connsiteX5" fmla="*/ 127031 w 5989198"/>
              <a:gd name="connsiteY5" fmla="*/ 4063484 h 4063484"/>
              <a:gd name="connsiteX6" fmla="*/ 0 w 5989198"/>
              <a:gd name="connsiteY6" fmla="*/ 3936266 h 4063484"/>
              <a:gd name="connsiteX7" fmla="*/ 0 w 5989198"/>
              <a:gd name="connsiteY7" fmla="*/ 3328791 h 4063484"/>
              <a:gd name="connsiteX8" fmla="*/ 45948 w 5989198"/>
              <a:gd name="connsiteY8" fmla="*/ 3272636 h 4063484"/>
              <a:gd name="connsiteX9" fmla="*/ 50690 w 5989198"/>
              <a:gd name="connsiteY9" fmla="*/ 2609620 h 4063484"/>
              <a:gd name="connsiteX10" fmla="*/ 0 w 5989198"/>
              <a:gd name="connsiteY10" fmla="*/ 2531407 h 4063484"/>
              <a:gd name="connsiteX11" fmla="*/ 0 w 5989198"/>
              <a:gd name="connsiteY11" fmla="*/ 127218 h 4063484"/>
              <a:gd name="connsiteX12" fmla="*/ 127031 w 5989198"/>
              <a:gd name="connsiteY12" fmla="*/ 0 h 40634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989198" h="4063484">
                <a:moveTo>
                  <a:pt x="127031" y="0"/>
                </a:moveTo>
                <a:lnTo>
                  <a:pt x="5862167" y="0"/>
                </a:lnTo>
                <a:cubicBezTo>
                  <a:pt x="5932325" y="0"/>
                  <a:pt x="5989198" y="56958"/>
                  <a:pt x="5989198" y="127218"/>
                </a:cubicBezTo>
                <a:lnTo>
                  <a:pt x="5989198" y="3936266"/>
                </a:lnTo>
                <a:cubicBezTo>
                  <a:pt x="5989198" y="4006527"/>
                  <a:pt x="5932325" y="4063484"/>
                  <a:pt x="5862167" y="4063484"/>
                </a:cubicBezTo>
                <a:lnTo>
                  <a:pt x="127031" y="4063484"/>
                </a:lnTo>
                <a:cubicBezTo>
                  <a:pt x="56874" y="4063484"/>
                  <a:pt x="0" y="4006527"/>
                  <a:pt x="0" y="3936266"/>
                </a:cubicBezTo>
                <a:lnTo>
                  <a:pt x="0" y="3328791"/>
                </a:lnTo>
                <a:lnTo>
                  <a:pt x="45948" y="3272636"/>
                </a:lnTo>
                <a:cubicBezTo>
                  <a:pt x="175486" y="3074796"/>
                  <a:pt x="175212" y="2840983"/>
                  <a:pt x="50690" y="2609620"/>
                </a:cubicBezTo>
                <a:lnTo>
                  <a:pt x="0" y="2531407"/>
                </a:lnTo>
                <a:lnTo>
                  <a:pt x="0" y="127218"/>
                </a:lnTo>
                <a:cubicBezTo>
                  <a:pt x="0" y="56958"/>
                  <a:pt x="56874" y="0"/>
                  <a:pt x="127031" y="0"/>
                </a:cubicBezTo>
                <a:close/>
              </a:path>
            </a:pathLst>
          </a:custGeom>
        </p:spPr>
        <p:txBody>
          <a:bodyPr wrap="square">
            <a:noAutofit/>
          </a:bodyPr>
          <a:lstStyle>
            <a:lvl1pPr>
              <a:defRPr>
                <a:latin typeface="Aptos" panose="020B0004020202020204" pitchFamily="34" charset="0"/>
              </a:defRPr>
            </a:lvl1pPr>
          </a:lstStyle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IS"/>
              <a:t>Click icon or drag and drop picture</a:t>
            </a:r>
          </a:p>
          <a:p>
            <a:endParaRPr lang="en-IS"/>
          </a:p>
        </p:txBody>
      </p:sp>
      <p:sp>
        <p:nvSpPr>
          <p:cNvPr id="4" name="Title Placeholder 12">
            <a:extLst>
              <a:ext uri="{FF2B5EF4-FFF2-40B4-BE49-F238E27FC236}">
                <a16:creationId xmlns:a16="http://schemas.microsoft.com/office/drawing/2014/main" id="{256AAF1F-4A3A-FC44-448A-94BB90C7B0A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40291" y="212186"/>
            <a:ext cx="11511073" cy="588637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Autofit/>
          </a:bodyPr>
          <a:lstStyle>
            <a:lvl1pPr>
              <a:defRPr sz="4000" b="1" i="0">
                <a:solidFill>
                  <a:srgbClr val="361D5C"/>
                </a:solidFill>
                <a:latin typeface="Aptos ExtraBold" panose="020B0004020202020204" pitchFamily="34" charset="0"/>
                <a:cs typeface="Segoe UI" panose="020B0502040204020203" pitchFamily="34" charset="0"/>
              </a:defRPr>
            </a:lvl1pPr>
          </a:lstStyle>
          <a:p>
            <a:r>
              <a:rPr lang="en-GB"/>
              <a:t>Insert slide title</a:t>
            </a:r>
            <a:endParaRPr lang="en-IS"/>
          </a:p>
        </p:txBody>
      </p:sp>
      <p:sp>
        <p:nvSpPr>
          <p:cNvPr id="48" name="Freeform 47">
            <a:extLst>
              <a:ext uri="{FF2B5EF4-FFF2-40B4-BE49-F238E27FC236}">
                <a16:creationId xmlns:a16="http://schemas.microsoft.com/office/drawing/2014/main" id="{B3657A15-291D-52A4-9E1B-5F0D7FBA3984}"/>
              </a:ext>
            </a:extLst>
          </p:cNvPr>
          <p:cNvSpPr/>
          <p:nvPr userDrawn="1"/>
        </p:nvSpPr>
        <p:spPr>
          <a:xfrm rot="5400000">
            <a:off x="-427708" y="4250622"/>
            <a:ext cx="1447269" cy="591854"/>
          </a:xfrm>
          <a:custGeom>
            <a:avLst/>
            <a:gdLst>
              <a:gd name="connsiteX0" fmla="*/ 0 w 1447269"/>
              <a:gd name="connsiteY0" fmla="*/ 591854 h 591854"/>
              <a:gd name="connsiteX1" fmla="*/ 44792 w 1447269"/>
              <a:gd name="connsiteY1" fmla="*/ 507819 h 591854"/>
              <a:gd name="connsiteX2" fmla="*/ 213267 w 1447269"/>
              <a:gd name="connsiteY2" fmla="*/ 301619 h 591854"/>
              <a:gd name="connsiteX3" fmla="*/ 1264365 w 1447269"/>
              <a:gd name="connsiteY3" fmla="*/ 190996 h 591854"/>
              <a:gd name="connsiteX4" fmla="*/ 1447269 w 1447269"/>
              <a:gd name="connsiteY4" fmla="*/ 573685 h 591854"/>
              <a:gd name="connsiteX5" fmla="*/ 1446995 w 1447269"/>
              <a:gd name="connsiteY5" fmla="*/ 591854 h 59185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447269" h="591854">
                <a:moveTo>
                  <a:pt x="0" y="591854"/>
                </a:moveTo>
                <a:lnTo>
                  <a:pt x="44792" y="507819"/>
                </a:lnTo>
                <a:cubicBezTo>
                  <a:pt x="93966" y="433731"/>
                  <a:pt x="150292" y="364540"/>
                  <a:pt x="213267" y="301619"/>
                </a:cubicBezTo>
                <a:cubicBezTo>
                  <a:pt x="570478" y="-55231"/>
                  <a:pt x="973302" y="-99700"/>
                  <a:pt x="1264365" y="190996"/>
                </a:cubicBezTo>
                <a:cubicBezTo>
                  <a:pt x="1373487" y="300007"/>
                  <a:pt x="1433901" y="429304"/>
                  <a:pt x="1447269" y="573685"/>
                </a:cubicBezTo>
                <a:lnTo>
                  <a:pt x="1446995" y="591854"/>
                </a:lnTo>
                <a:close/>
              </a:path>
            </a:pathLst>
          </a:custGeom>
          <a:solidFill>
            <a:srgbClr val="6E63D6"/>
          </a:solidFill>
          <a:ln w="0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IS"/>
          </a:p>
        </p:txBody>
      </p:sp>
      <p:sp>
        <p:nvSpPr>
          <p:cNvPr id="49" name="Text Placeholder 41">
            <a:extLst>
              <a:ext uri="{FF2B5EF4-FFF2-40B4-BE49-F238E27FC236}">
                <a16:creationId xmlns:a16="http://schemas.microsoft.com/office/drawing/2014/main" id="{5F29F187-2820-6245-60E4-1DD31547B763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6873950" y="962526"/>
            <a:ext cx="4977413" cy="5544152"/>
          </a:xfrm>
          <a:prstGeom prst="rect">
            <a:avLst/>
          </a:prstGeom>
        </p:spPr>
        <p:txBody>
          <a:bodyPr/>
          <a:lstStyle>
            <a:lvl1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1pPr>
            <a:lvl2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2pPr>
            <a:lvl3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3pPr>
            <a:lvl4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4pPr>
            <a:lvl5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pic>
        <p:nvPicPr>
          <p:cNvPr id="3" name="Picture 1">
            <a:extLst>
              <a:ext uri="{FF2B5EF4-FFF2-40B4-BE49-F238E27FC236}">
                <a16:creationId xmlns:a16="http://schemas.microsoft.com/office/drawing/2014/main" id="{8572E084-F582-23D5-FFF8-04F2B0A1087C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/>
        </p:blipFill>
        <p:spPr>
          <a:xfrm>
            <a:off x="3845568" y="6042598"/>
            <a:ext cx="1453018" cy="537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2591963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imag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3">
            <a:extLst>
              <a:ext uri="{FF2B5EF4-FFF2-40B4-BE49-F238E27FC236}">
                <a16:creationId xmlns:a16="http://schemas.microsoft.com/office/drawing/2014/main" id="{7E1C1C44-A965-A420-232B-CD63D88BAD24}"/>
              </a:ext>
            </a:extLst>
          </p:cNvPr>
          <p:cNvGrpSpPr/>
          <p:nvPr userDrawn="1"/>
        </p:nvGrpSpPr>
        <p:grpSpPr>
          <a:xfrm>
            <a:off x="0" y="1079818"/>
            <a:ext cx="8037079" cy="5778183"/>
            <a:chOff x="0" y="1079818"/>
            <a:chExt cx="8037079" cy="5778183"/>
          </a:xfrm>
        </p:grpSpPr>
        <p:sp>
          <p:nvSpPr>
            <p:cNvPr id="7" name="Freeform 6">
              <a:extLst>
                <a:ext uri="{FF2B5EF4-FFF2-40B4-BE49-F238E27FC236}">
                  <a16:creationId xmlns:a16="http://schemas.microsoft.com/office/drawing/2014/main" id="{AF00F9A8-96BE-31CC-D02C-7A122DE2F0B0}"/>
                </a:ext>
              </a:extLst>
            </p:cNvPr>
            <p:cNvSpPr/>
            <p:nvPr/>
          </p:nvSpPr>
          <p:spPr>
            <a:xfrm rot="5400000">
              <a:off x="3981436" y="2925661"/>
              <a:ext cx="436541" cy="436851"/>
            </a:xfrm>
            <a:custGeom>
              <a:avLst/>
              <a:gdLst>
                <a:gd name="connsiteX0" fmla="*/ 436542 w 436541"/>
                <a:gd name="connsiteY0" fmla="*/ 218426 h 436851"/>
                <a:gd name="connsiteX1" fmla="*/ 218271 w 436541"/>
                <a:gd name="connsiteY1" fmla="*/ 436851 h 436851"/>
                <a:gd name="connsiteX2" fmla="*/ 0 w 436541"/>
                <a:gd name="connsiteY2" fmla="*/ 218426 h 436851"/>
                <a:gd name="connsiteX3" fmla="*/ 218271 w 436541"/>
                <a:gd name="connsiteY3" fmla="*/ 0 h 436851"/>
                <a:gd name="connsiteX4" fmla="*/ 436542 w 436541"/>
                <a:gd name="connsiteY4" fmla="*/ 218426 h 4368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36541" h="436851">
                  <a:moveTo>
                    <a:pt x="436542" y="218426"/>
                  </a:moveTo>
                  <a:cubicBezTo>
                    <a:pt x="436542" y="339059"/>
                    <a:pt x="338818" y="436851"/>
                    <a:pt x="218271" y="436851"/>
                  </a:cubicBezTo>
                  <a:cubicBezTo>
                    <a:pt x="97723" y="436851"/>
                    <a:pt x="0" y="339059"/>
                    <a:pt x="0" y="218426"/>
                  </a:cubicBezTo>
                  <a:cubicBezTo>
                    <a:pt x="0" y="97793"/>
                    <a:pt x="97723" y="0"/>
                    <a:pt x="218271" y="0"/>
                  </a:cubicBezTo>
                  <a:cubicBezTo>
                    <a:pt x="338818" y="0"/>
                    <a:pt x="436542" y="97793"/>
                    <a:pt x="436542" y="218426"/>
                  </a:cubicBezTo>
                  <a:close/>
                </a:path>
              </a:pathLst>
            </a:custGeom>
            <a:solidFill>
              <a:srgbClr val="912B47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" name="Freeform 7">
              <a:extLst>
                <a:ext uri="{FF2B5EF4-FFF2-40B4-BE49-F238E27FC236}">
                  <a16:creationId xmlns:a16="http://schemas.microsoft.com/office/drawing/2014/main" id="{7534E9DB-8412-6612-4ED8-9E50A632F46D}"/>
                </a:ext>
              </a:extLst>
            </p:cNvPr>
            <p:cNvSpPr/>
            <p:nvPr/>
          </p:nvSpPr>
          <p:spPr>
            <a:xfrm rot="5400000">
              <a:off x="5702913" y="4286944"/>
              <a:ext cx="1882772" cy="2785561"/>
            </a:xfrm>
            <a:custGeom>
              <a:avLst/>
              <a:gdLst>
                <a:gd name="connsiteX0" fmla="*/ 1265421 w 1882772"/>
                <a:gd name="connsiteY0" fmla="*/ 0 h 2785561"/>
                <a:gd name="connsiteX1" fmla="*/ 1393607 w 1882772"/>
                <a:gd name="connsiteY1" fmla="*/ 128277 h 2785561"/>
                <a:gd name="connsiteX2" fmla="*/ 1418565 w 1882772"/>
                <a:gd name="connsiteY2" fmla="*/ 2439036 h 2785561"/>
                <a:gd name="connsiteX3" fmla="*/ 213054 w 1882772"/>
                <a:gd name="connsiteY3" fmla="*/ 2566131 h 2785561"/>
                <a:gd name="connsiteX4" fmla="*/ 367528 w 1882772"/>
                <a:gd name="connsiteY4" fmla="*/ 1180207 h 2785561"/>
                <a:gd name="connsiteX5" fmla="*/ 1265421 w 1882772"/>
                <a:gd name="connsiteY5" fmla="*/ 0 h 27855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882772" h="2785561">
                  <a:moveTo>
                    <a:pt x="1265421" y="0"/>
                  </a:moveTo>
                  <a:lnTo>
                    <a:pt x="1393607" y="128277"/>
                  </a:lnTo>
                  <a:cubicBezTo>
                    <a:pt x="2086078" y="821239"/>
                    <a:pt x="1996436" y="1860755"/>
                    <a:pt x="1418565" y="2439036"/>
                  </a:cubicBezTo>
                  <a:cubicBezTo>
                    <a:pt x="1008901" y="2848991"/>
                    <a:pt x="546811" y="2900124"/>
                    <a:pt x="213054" y="2566131"/>
                  </a:cubicBezTo>
                  <a:cubicBezTo>
                    <a:pt x="-120702" y="2232138"/>
                    <a:pt x="-57200" y="1732331"/>
                    <a:pt x="367528" y="1180207"/>
                  </a:cubicBezTo>
                  <a:lnTo>
                    <a:pt x="1265421" y="0"/>
                  </a:lnTo>
                  <a:close/>
                </a:path>
              </a:pathLst>
            </a:custGeom>
            <a:solidFill>
              <a:srgbClr val="912B47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" name="Freeform 8">
              <a:extLst>
                <a:ext uri="{FF2B5EF4-FFF2-40B4-BE49-F238E27FC236}">
                  <a16:creationId xmlns:a16="http://schemas.microsoft.com/office/drawing/2014/main" id="{4011B3B8-5648-D4F9-FE4C-F8C2546DA882}"/>
                </a:ext>
              </a:extLst>
            </p:cNvPr>
            <p:cNvSpPr/>
            <p:nvPr userDrawn="1"/>
          </p:nvSpPr>
          <p:spPr>
            <a:xfrm>
              <a:off x="0" y="2529444"/>
              <a:ext cx="2990286" cy="3890577"/>
            </a:xfrm>
            <a:custGeom>
              <a:avLst/>
              <a:gdLst>
                <a:gd name="connsiteX0" fmla="*/ 428097 w 2990286"/>
                <a:gd name="connsiteY0" fmla="*/ 0 h 3890577"/>
                <a:gd name="connsiteX1" fmla="*/ 1840918 w 2990286"/>
                <a:gd name="connsiteY1" fmla="*/ 584812 h 3890577"/>
                <a:gd name="connsiteX2" fmla="*/ 2357721 w 2990286"/>
                <a:gd name="connsiteY2" fmla="*/ 1101249 h 3890577"/>
                <a:gd name="connsiteX3" fmla="*/ 2654029 w 2990286"/>
                <a:gd name="connsiteY3" fmla="*/ 1397347 h 3890577"/>
                <a:gd name="connsiteX4" fmla="*/ 2524126 w 2990286"/>
                <a:gd name="connsiteY4" fmla="*/ 3541363 h 3890577"/>
                <a:gd name="connsiteX5" fmla="*/ 2524274 w 2990286"/>
                <a:gd name="connsiteY5" fmla="*/ 3541363 h 3890577"/>
                <a:gd name="connsiteX6" fmla="*/ 1309337 w 2990286"/>
                <a:gd name="connsiteY6" fmla="*/ 3670288 h 3890577"/>
                <a:gd name="connsiteX7" fmla="*/ 286077 w 2990286"/>
                <a:gd name="connsiteY7" fmla="*/ 2647752 h 3890577"/>
                <a:gd name="connsiteX8" fmla="*/ 0 w 2990286"/>
                <a:gd name="connsiteY8" fmla="*/ 2361878 h 3890577"/>
                <a:gd name="connsiteX9" fmla="*/ 0 w 2990286"/>
                <a:gd name="connsiteY9" fmla="*/ 47894 h 3890577"/>
                <a:gd name="connsiteX10" fmla="*/ 46490 w 2990286"/>
                <a:gd name="connsiteY10" fmla="*/ 36551 h 3890577"/>
                <a:gd name="connsiteX11" fmla="*/ 428097 w 2990286"/>
                <a:gd name="connsiteY11" fmla="*/ 0 h 38905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990286" h="3890577">
                  <a:moveTo>
                    <a:pt x="428097" y="0"/>
                  </a:moveTo>
                  <a:cubicBezTo>
                    <a:pt x="939432" y="0"/>
                    <a:pt x="1450766" y="194937"/>
                    <a:pt x="1840918" y="584812"/>
                  </a:cubicBezTo>
                  <a:lnTo>
                    <a:pt x="2357721" y="1101249"/>
                  </a:lnTo>
                  <a:lnTo>
                    <a:pt x="2654029" y="1397347"/>
                  </a:lnTo>
                  <a:cubicBezTo>
                    <a:pt x="3175708" y="2084944"/>
                    <a:pt x="3057924" y="3007944"/>
                    <a:pt x="2524126" y="3541363"/>
                  </a:cubicBezTo>
                  <a:lnTo>
                    <a:pt x="2524274" y="3541363"/>
                  </a:lnTo>
                  <a:cubicBezTo>
                    <a:pt x="2111068" y="3954128"/>
                    <a:pt x="1645251" y="4005964"/>
                    <a:pt x="1309337" y="3670288"/>
                  </a:cubicBezTo>
                  <a:lnTo>
                    <a:pt x="286077" y="2647752"/>
                  </a:lnTo>
                  <a:lnTo>
                    <a:pt x="0" y="2361878"/>
                  </a:lnTo>
                  <a:lnTo>
                    <a:pt x="0" y="47894"/>
                  </a:lnTo>
                  <a:lnTo>
                    <a:pt x="46490" y="36551"/>
                  </a:lnTo>
                  <a:cubicBezTo>
                    <a:pt x="172430" y="12184"/>
                    <a:pt x="300264" y="0"/>
                    <a:pt x="428097" y="0"/>
                  </a:cubicBezTo>
                  <a:close/>
                </a:path>
              </a:pathLst>
            </a:custGeom>
            <a:solidFill>
              <a:srgbClr val="D14B74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0" name="Freeform 9">
              <a:extLst>
                <a:ext uri="{FF2B5EF4-FFF2-40B4-BE49-F238E27FC236}">
                  <a16:creationId xmlns:a16="http://schemas.microsoft.com/office/drawing/2014/main" id="{7E8D4036-60CC-2490-68C2-648ADC715561}"/>
                </a:ext>
              </a:extLst>
            </p:cNvPr>
            <p:cNvSpPr/>
            <p:nvPr userDrawn="1"/>
          </p:nvSpPr>
          <p:spPr>
            <a:xfrm>
              <a:off x="1" y="3926792"/>
              <a:ext cx="4475217" cy="2931209"/>
            </a:xfrm>
            <a:custGeom>
              <a:avLst/>
              <a:gdLst>
                <a:gd name="connsiteX0" fmla="*/ 2654029 w 4475217"/>
                <a:gd name="connsiteY0" fmla="*/ 0 h 2931209"/>
                <a:gd name="connsiteX1" fmla="*/ 4445473 w 4475217"/>
                <a:gd name="connsiteY1" fmla="*/ 1790176 h 2931209"/>
                <a:gd name="connsiteX2" fmla="*/ 4378885 w 4475217"/>
                <a:gd name="connsiteY2" fmla="*/ 2928333 h 2931209"/>
                <a:gd name="connsiteX3" fmla="*/ 4378034 w 4475217"/>
                <a:gd name="connsiteY3" fmla="*/ 2931209 h 2931209"/>
                <a:gd name="connsiteX4" fmla="*/ 0 w 4475217"/>
                <a:gd name="connsiteY4" fmla="*/ 2931209 h 2931209"/>
                <a:gd name="connsiteX5" fmla="*/ 0 w 4475217"/>
                <a:gd name="connsiteY5" fmla="*/ 964680 h 2931209"/>
                <a:gd name="connsiteX6" fmla="*/ 1309189 w 4475217"/>
                <a:gd name="connsiteY6" fmla="*/ 2272941 h 2931209"/>
                <a:gd name="connsiteX7" fmla="*/ 2524126 w 4475217"/>
                <a:gd name="connsiteY7" fmla="*/ 2144017 h 2931209"/>
                <a:gd name="connsiteX8" fmla="*/ 2654029 w 4475217"/>
                <a:gd name="connsiteY8" fmla="*/ 0 h 29312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475217" h="2931209">
                  <a:moveTo>
                    <a:pt x="2654029" y="0"/>
                  </a:moveTo>
                  <a:lnTo>
                    <a:pt x="4445473" y="1790176"/>
                  </a:lnTo>
                  <a:cubicBezTo>
                    <a:pt x="4499654" y="2152249"/>
                    <a:pt x="4481167" y="2541120"/>
                    <a:pt x="4378885" y="2928333"/>
                  </a:cubicBezTo>
                  <a:lnTo>
                    <a:pt x="4378034" y="2931209"/>
                  </a:lnTo>
                  <a:lnTo>
                    <a:pt x="0" y="2931209"/>
                  </a:lnTo>
                  <a:lnTo>
                    <a:pt x="0" y="964680"/>
                  </a:lnTo>
                  <a:lnTo>
                    <a:pt x="1309189" y="2272941"/>
                  </a:lnTo>
                  <a:cubicBezTo>
                    <a:pt x="1645104" y="2608617"/>
                    <a:pt x="2110920" y="2556929"/>
                    <a:pt x="2524126" y="2144017"/>
                  </a:cubicBezTo>
                  <a:cubicBezTo>
                    <a:pt x="3057924" y="1610597"/>
                    <a:pt x="3175708" y="687597"/>
                    <a:pt x="2654029" y="0"/>
                  </a:cubicBezTo>
                  <a:close/>
                </a:path>
              </a:pathLst>
            </a:custGeom>
            <a:solidFill>
              <a:srgbClr val="912B47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1" name="Freeform 10">
              <a:extLst>
                <a:ext uri="{FF2B5EF4-FFF2-40B4-BE49-F238E27FC236}">
                  <a16:creationId xmlns:a16="http://schemas.microsoft.com/office/drawing/2014/main" id="{7765D0E2-3962-2D60-0A60-CF4274357EBC}"/>
                </a:ext>
              </a:extLst>
            </p:cNvPr>
            <p:cNvSpPr/>
            <p:nvPr/>
          </p:nvSpPr>
          <p:spPr>
            <a:xfrm rot="5400000">
              <a:off x="619658" y="1891152"/>
              <a:ext cx="4635966" cy="3013297"/>
            </a:xfrm>
            <a:custGeom>
              <a:avLst/>
              <a:gdLst>
                <a:gd name="connsiteX0" fmla="*/ 1493782 w 4635966"/>
                <a:gd name="connsiteY0" fmla="*/ 815475 h 3013297"/>
                <a:gd name="connsiteX1" fmla="*/ 0 w 4635966"/>
                <a:gd name="connsiteY1" fmla="*/ 2310316 h 3013297"/>
                <a:gd name="connsiteX2" fmla="*/ 50063 w 4635966"/>
                <a:gd name="connsiteY2" fmla="*/ 2361745 h 3013297"/>
                <a:gd name="connsiteX3" fmla="*/ 1723719 w 4635966"/>
                <a:gd name="connsiteY3" fmla="*/ 3009780 h 3013297"/>
                <a:gd name="connsiteX4" fmla="*/ 2034438 w 4635966"/>
                <a:gd name="connsiteY4" fmla="*/ 2603373 h 3013297"/>
                <a:gd name="connsiteX5" fmla="*/ 2550874 w 4635966"/>
                <a:gd name="connsiteY5" fmla="*/ 2086570 h 3013297"/>
                <a:gd name="connsiteX6" fmla="*/ 4635967 w 4635966"/>
                <a:gd name="connsiteY6" fmla="*/ 0 h 3013297"/>
                <a:gd name="connsiteX7" fmla="*/ 3005285 w 4635966"/>
                <a:gd name="connsiteY7" fmla="*/ 587296 h 3013297"/>
                <a:gd name="connsiteX8" fmla="*/ 1493930 w 4635966"/>
                <a:gd name="connsiteY8" fmla="*/ 815327 h 3013297"/>
                <a:gd name="connsiteX9" fmla="*/ 1493930 w 4635966"/>
                <a:gd name="connsiteY9" fmla="*/ 815327 h 3013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635966" h="3013297">
                  <a:moveTo>
                    <a:pt x="1493782" y="815475"/>
                  </a:moveTo>
                  <a:lnTo>
                    <a:pt x="0" y="2310316"/>
                  </a:lnTo>
                  <a:cubicBezTo>
                    <a:pt x="16392" y="2327607"/>
                    <a:pt x="33080" y="2344750"/>
                    <a:pt x="50063" y="2361745"/>
                  </a:cubicBezTo>
                  <a:cubicBezTo>
                    <a:pt x="575656" y="2887710"/>
                    <a:pt x="1156481" y="3039337"/>
                    <a:pt x="1723719" y="3009780"/>
                  </a:cubicBezTo>
                  <a:cubicBezTo>
                    <a:pt x="1808340" y="2864951"/>
                    <a:pt x="1910387" y="2727659"/>
                    <a:pt x="2034438" y="2603373"/>
                  </a:cubicBezTo>
                  <a:lnTo>
                    <a:pt x="2550874" y="2086570"/>
                  </a:lnTo>
                  <a:lnTo>
                    <a:pt x="4635967" y="0"/>
                  </a:lnTo>
                  <a:cubicBezTo>
                    <a:pt x="4071682" y="107439"/>
                    <a:pt x="3516258" y="359560"/>
                    <a:pt x="3005285" y="587296"/>
                  </a:cubicBezTo>
                  <a:cubicBezTo>
                    <a:pt x="2220072" y="950550"/>
                    <a:pt x="1789437" y="1111044"/>
                    <a:pt x="1493930" y="815327"/>
                  </a:cubicBezTo>
                  <a:lnTo>
                    <a:pt x="1493930" y="815327"/>
                  </a:lnTo>
                  <a:close/>
                </a:path>
              </a:pathLst>
            </a:custGeom>
            <a:solidFill>
              <a:srgbClr val="EFBC6E"/>
            </a:solidFill>
            <a:ln w="88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" name="Freeform 11">
              <a:extLst>
                <a:ext uri="{FF2B5EF4-FFF2-40B4-BE49-F238E27FC236}">
                  <a16:creationId xmlns:a16="http://schemas.microsoft.com/office/drawing/2014/main" id="{9AD2049D-517B-BACE-F2C1-32CEE8049B55}"/>
                </a:ext>
              </a:extLst>
            </p:cNvPr>
            <p:cNvSpPr/>
            <p:nvPr userDrawn="1"/>
          </p:nvSpPr>
          <p:spPr>
            <a:xfrm>
              <a:off x="4377843" y="5716818"/>
              <a:ext cx="1209474" cy="1141182"/>
            </a:xfrm>
            <a:custGeom>
              <a:avLst/>
              <a:gdLst>
                <a:gd name="connsiteX0" fmla="*/ 67482 w 1209474"/>
                <a:gd name="connsiteY0" fmla="*/ 0 h 1141182"/>
                <a:gd name="connsiteX1" fmla="*/ 1209474 w 1209474"/>
                <a:gd name="connsiteY1" fmla="*/ 1141182 h 1141182"/>
                <a:gd name="connsiteX2" fmla="*/ 0 w 1209474"/>
                <a:gd name="connsiteY2" fmla="*/ 1141182 h 1141182"/>
                <a:gd name="connsiteX3" fmla="*/ 894 w 1209474"/>
                <a:gd name="connsiteY3" fmla="*/ 1138158 h 1141182"/>
                <a:gd name="connsiteX4" fmla="*/ 67482 w 1209474"/>
                <a:gd name="connsiteY4" fmla="*/ 0 h 11411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09474" h="1141182">
                  <a:moveTo>
                    <a:pt x="67482" y="0"/>
                  </a:moveTo>
                  <a:lnTo>
                    <a:pt x="1209474" y="1141182"/>
                  </a:lnTo>
                  <a:lnTo>
                    <a:pt x="0" y="1141182"/>
                  </a:lnTo>
                  <a:lnTo>
                    <a:pt x="894" y="1138158"/>
                  </a:lnTo>
                  <a:cubicBezTo>
                    <a:pt x="103176" y="750946"/>
                    <a:pt x="121664" y="362074"/>
                    <a:pt x="67482" y="0"/>
                  </a:cubicBezTo>
                  <a:close/>
                </a:path>
              </a:pathLst>
            </a:custGeom>
            <a:solidFill>
              <a:srgbClr val="D14B74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Graphic 7">
            <a:extLst>
              <a:ext uri="{FF2B5EF4-FFF2-40B4-BE49-F238E27FC236}">
                <a16:creationId xmlns:a16="http://schemas.microsoft.com/office/drawing/2014/main" id="{FFD46AD4-9D5C-55C1-888A-845C1C4ED0A2}"/>
              </a:ext>
            </a:extLst>
          </p:cNvPr>
          <p:cNvSpPr/>
          <p:nvPr userDrawn="1"/>
        </p:nvSpPr>
        <p:spPr>
          <a:xfrm>
            <a:off x="4530291" y="1178153"/>
            <a:ext cx="7314396" cy="5002906"/>
          </a:xfrm>
          <a:custGeom>
            <a:avLst/>
            <a:gdLst>
              <a:gd name="connsiteX0" fmla="*/ 7526986 w 7768614"/>
              <a:gd name="connsiteY0" fmla="*/ 0 h 5313583"/>
              <a:gd name="connsiteX1" fmla="*/ 7768615 w 7768614"/>
              <a:gd name="connsiteY1" fmla="*/ 241757 h 5313583"/>
              <a:gd name="connsiteX2" fmla="*/ 7768615 w 7768614"/>
              <a:gd name="connsiteY2" fmla="*/ 5071827 h 5313583"/>
              <a:gd name="connsiteX3" fmla="*/ 7526986 w 7768614"/>
              <a:gd name="connsiteY3" fmla="*/ 5313584 h 5313583"/>
              <a:gd name="connsiteX4" fmla="*/ 241629 w 7768614"/>
              <a:gd name="connsiteY4" fmla="*/ 5313584 h 5313583"/>
              <a:gd name="connsiteX5" fmla="*/ 0 w 7768614"/>
              <a:gd name="connsiteY5" fmla="*/ 5071827 h 5313583"/>
              <a:gd name="connsiteX6" fmla="*/ 0 w 7768614"/>
              <a:gd name="connsiteY6" fmla="*/ 241757 h 5313583"/>
              <a:gd name="connsiteX7" fmla="*/ 241629 w 7768614"/>
              <a:gd name="connsiteY7" fmla="*/ 0 h 531358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768614" h="5313583">
                <a:moveTo>
                  <a:pt x="7526986" y="0"/>
                </a:moveTo>
                <a:cubicBezTo>
                  <a:pt x="7660434" y="0"/>
                  <a:pt x="7768615" y="108238"/>
                  <a:pt x="7768615" y="241757"/>
                </a:cubicBezTo>
                <a:lnTo>
                  <a:pt x="7768615" y="5071827"/>
                </a:lnTo>
                <a:cubicBezTo>
                  <a:pt x="7768615" y="5205345"/>
                  <a:pt x="7660434" y="5313584"/>
                  <a:pt x="7526986" y="5313584"/>
                </a:cubicBezTo>
                <a:lnTo>
                  <a:pt x="241629" y="5313584"/>
                </a:lnTo>
                <a:cubicBezTo>
                  <a:pt x="108181" y="5313584"/>
                  <a:pt x="0" y="5205345"/>
                  <a:pt x="0" y="5071827"/>
                </a:cubicBezTo>
                <a:lnTo>
                  <a:pt x="0" y="241757"/>
                </a:lnTo>
                <a:cubicBezTo>
                  <a:pt x="0" y="108238"/>
                  <a:pt x="108181" y="0"/>
                  <a:pt x="241629" y="0"/>
                </a:cubicBezTo>
                <a:close/>
              </a:path>
            </a:pathLst>
          </a:custGeom>
          <a:solidFill>
            <a:srgbClr val="FFFFFF"/>
          </a:solidFill>
          <a:ln w="12700" cap="flat">
            <a:solidFill>
              <a:srgbClr val="EEEBF2"/>
            </a:solidFill>
            <a:prstDash val="solid"/>
            <a:miter/>
          </a:ln>
          <a:effectLst>
            <a:outerShdw blurRad="165100" dist="127000" dir="5400000" algn="ctr" rotWithShape="0">
              <a:srgbClr val="000000">
                <a:alpha val="14509"/>
              </a:srgbClr>
            </a:outerShdw>
          </a:effectLst>
        </p:spPr>
        <p:txBody>
          <a:bodyPr rtlCol="0" anchor="ctr"/>
          <a:lstStyle/>
          <a:p>
            <a:endParaRPr lang="en-IS"/>
          </a:p>
        </p:txBody>
      </p:sp>
      <p:sp>
        <p:nvSpPr>
          <p:cNvPr id="3" name="Picture Placeholder 15">
            <a:extLst>
              <a:ext uri="{FF2B5EF4-FFF2-40B4-BE49-F238E27FC236}">
                <a16:creationId xmlns:a16="http://schemas.microsoft.com/office/drawing/2014/main" id="{0EF9255F-11A6-8028-02ED-BD922B6D3D2E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4614120" y="1255187"/>
            <a:ext cx="7146738" cy="4848839"/>
          </a:xfrm>
          <a:custGeom>
            <a:avLst/>
            <a:gdLst>
              <a:gd name="connsiteX0" fmla="*/ 158674 w 7481077"/>
              <a:gd name="connsiteY0" fmla="*/ 0 h 5149949"/>
              <a:gd name="connsiteX1" fmla="*/ 7322403 w 7481077"/>
              <a:gd name="connsiteY1" fmla="*/ 0 h 5149949"/>
              <a:gd name="connsiteX2" fmla="*/ 7481077 w 7481077"/>
              <a:gd name="connsiteY2" fmla="*/ 161233 h 5149949"/>
              <a:gd name="connsiteX3" fmla="*/ 7481077 w 7481077"/>
              <a:gd name="connsiteY3" fmla="*/ 4988716 h 5149949"/>
              <a:gd name="connsiteX4" fmla="*/ 7322403 w 7481077"/>
              <a:gd name="connsiteY4" fmla="*/ 5149949 h 5149949"/>
              <a:gd name="connsiteX5" fmla="*/ 158674 w 7481077"/>
              <a:gd name="connsiteY5" fmla="*/ 5149949 h 5149949"/>
              <a:gd name="connsiteX6" fmla="*/ 0 w 7481077"/>
              <a:gd name="connsiteY6" fmla="*/ 4988716 h 5149949"/>
              <a:gd name="connsiteX7" fmla="*/ 0 w 7481077"/>
              <a:gd name="connsiteY7" fmla="*/ 161233 h 5149949"/>
              <a:gd name="connsiteX8" fmla="*/ 158674 w 7481077"/>
              <a:gd name="connsiteY8" fmla="*/ 0 h 51499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481077" h="5149949">
                <a:moveTo>
                  <a:pt x="158674" y="0"/>
                </a:moveTo>
                <a:lnTo>
                  <a:pt x="7322403" y="0"/>
                </a:lnTo>
                <a:cubicBezTo>
                  <a:pt x="7410037" y="0"/>
                  <a:pt x="7481077" y="72187"/>
                  <a:pt x="7481077" y="161233"/>
                </a:cubicBezTo>
                <a:lnTo>
                  <a:pt x="7481077" y="4988716"/>
                </a:lnTo>
                <a:cubicBezTo>
                  <a:pt x="7481077" y="5077763"/>
                  <a:pt x="7410037" y="5149949"/>
                  <a:pt x="7322403" y="5149949"/>
                </a:cubicBezTo>
                <a:lnTo>
                  <a:pt x="158674" y="5149949"/>
                </a:lnTo>
                <a:cubicBezTo>
                  <a:pt x="71041" y="5149949"/>
                  <a:pt x="0" y="5077763"/>
                  <a:pt x="0" y="4988716"/>
                </a:cubicBezTo>
                <a:lnTo>
                  <a:pt x="0" y="161233"/>
                </a:lnTo>
                <a:cubicBezTo>
                  <a:pt x="0" y="72187"/>
                  <a:pt x="71041" y="0"/>
                  <a:pt x="158674" y="0"/>
                </a:cubicBezTo>
                <a:close/>
              </a:path>
            </a:pathLst>
          </a:custGeom>
        </p:spPr>
        <p:txBody>
          <a:bodyPr wrap="square">
            <a:noAutofit/>
          </a:bodyPr>
          <a:lstStyle>
            <a:lvl1pPr>
              <a:defRPr>
                <a:latin typeface="Aptos" panose="020B0004020202020204" pitchFamily="34" charset="0"/>
              </a:defRPr>
            </a:lvl1pPr>
          </a:lstStyle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IS"/>
              <a:t>Click icon or drag and drop picture</a:t>
            </a:r>
          </a:p>
          <a:p>
            <a:endParaRPr lang="en-IS"/>
          </a:p>
        </p:txBody>
      </p:sp>
      <p:sp>
        <p:nvSpPr>
          <p:cNvPr id="17" name="Freeform 16">
            <a:extLst>
              <a:ext uri="{FF2B5EF4-FFF2-40B4-BE49-F238E27FC236}">
                <a16:creationId xmlns:a16="http://schemas.microsoft.com/office/drawing/2014/main" id="{F6E867C4-41D9-129D-B8A6-A0ED20758A98}"/>
              </a:ext>
            </a:extLst>
          </p:cNvPr>
          <p:cNvSpPr/>
          <p:nvPr userDrawn="1"/>
        </p:nvSpPr>
        <p:spPr>
          <a:xfrm>
            <a:off x="-6641" y="1178154"/>
            <a:ext cx="4140056" cy="2302847"/>
          </a:xfrm>
          <a:custGeom>
            <a:avLst/>
            <a:gdLst>
              <a:gd name="connsiteX0" fmla="*/ 0 w 4140056"/>
              <a:gd name="connsiteY0" fmla="*/ 0 h 2302847"/>
              <a:gd name="connsiteX1" fmla="*/ 877945 w 4140056"/>
              <a:gd name="connsiteY1" fmla="*/ 0 h 2302847"/>
              <a:gd name="connsiteX2" fmla="*/ 3008202 w 4140056"/>
              <a:gd name="connsiteY2" fmla="*/ 0 h 2302847"/>
              <a:gd name="connsiteX3" fmla="*/ 4035336 w 4140056"/>
              <a:gd name="connsiteY3" fmla="*/ 0 h 2302847"/>
              <a:gd name="connsiteX4" fmla="*/ 4140056 w 4140056"/>
              <a:gd name="connsiteY4" fmla="*/ 104775 h 2302847"/>
              <a:gd name="connsiteX5" fmla="*/ 4140056 w 4140056"/>
              <a:gd name="connsiteY5" fmla="*/ 2198072 h 2302847"/>
              <a:gd name="connsiteX6" fmla="*/ 4035336 w 4140056"/>
              <a:gd name="connsiteY6" fmla="*/ 2302847 h 2302847"/>
              <a:gd name="connsiteX7" fmla="*/ 3008202 w 4140056"/>
              <a:gd name="connsiteY7" fmla="*/ 2302847 h 2302847"/>
              <a:gd name="connsiteX8" fmla="*/ 877945 w 4140056"/>
              <a:gd name="connsiteY8" fmla="*/ 2302847 h 2302847"/>
              <a:gd name="connsiteX9" fmla="*/ 0 w 4140056"/>
              <a:gd name="connsiteY9" fmla="*/ 2302847 h 23028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140056" h="2302847">
                <a:moveTo>
                  <a:pt x="0" y="0"/>
                </a:moveTo>
                <a:lnTo>
                  <a:pt x="877945" y="0"/>
                </a:lnTo>
                <a:lnTo>
                  <a:pt x="3008202" y="0"/>
                </a:lnTo>
                <a:lnTo>
                  <a:pt x="4035336" y="0"/>
                </a:lnTo>
                <a:cubicBezTo>
                  <a:pt x="4093171" y="0"/>
                  <a:pt x="4140056" y="46909"/>
                  <a:pt x="4140056" y="104775"/>
                </a:cubicBezTo>
                <a:lnTo>
                  <a:pt x="4140056" y="2198072"/>
                </a:lnTo>
                <a:cubicBezTo>
                  <a:pt x="4140056" y="2255937"/>
                  <a:pt x="4093171" y="2302847"/>
                  <a:pt x="4035336" y="2302847"/>
                </a:cubicBezTo>
                <a:lnTo>
                  <a:pt x="3008202" y="2302847"/>
                </a:lnTo>
                <a:lnTo>
                  <a:pt x="877945" y="2302847"/>
                </a:lnTo>
                <a:lnTo>
                  <a:pt x="0" y="2302847"/>
                </a:lnTo>
                <a:close/>
              </a:path>
            </a:pathLst>
          </a:custGeom>
          <a:solidFill>
            <a:schemeClr val="bg1"/>
          </a:solidFill>
          <a:ln w="12700" cap="flat">
            <a:solidFill>
              <a:srgbClr val="EEEBF2"/>
            </a:solidFill>
            <a:prstDash val="solid"/>
            <a:miter/>
          </a:ln>
          <a:effectLst>
            <a:outerShdw blurRad="165100" dist="127000" dir="5400000" algn="ctr" rotWithShape="0">
              <a:srgbClr val="000000">
                <a:alpha val="15000"/>
              </a:srgbClr>
            </a:outerShdw>
          </a:effectLst>
        </p:spPr>
        <p:txBody>
          <a:bodyPr wrap="square" rtlCol="0" anchor="ctr">
            <a:noAutofit/>
          </a:bodyPr>
          <a:lstStyle/>
          <a:p>
            <a:endParaRPr lang="en-IS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AACE79D8-92ED-6BFA-92D7-F5F3AFD2FF51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430815" y="1372902"/>
            <a:ext cx="3514123" cy="1913351"/>
          </a:xfrm>
          <a:prstGeom prst="rect">
            <a:avLst/>
          </a:prstGeom>
        </p:spPr>
        <p:txBody>
          <a:bodyPr/>
          <a:lstStyle>
            <a:lvl1pPr>
              <a:defRPr sz="2000" b="0" i="0">
                <a:solidFill>
                  <a:srgbClr val="351C5C"/>
                </a:solidFill>
                <a:latin typeface="Aptos Light" panose="020B0004020202020204" pitchFamily="34" charset="0"/>
                <a:cs typeface="Segoe UI" panose="020B0502040204020203" pitchFamily="34" charset="0"/>
              </a:defRPr>
            </a:lvl1pPr>
          </a:lstStyle>
          <a:p>
            <a:pPr lvl="0"/>
            <a:r>
              <a:rPr lang="en-US"/>
              <a:t>Click to edit text</a:t>
            </a:r>
            <a:endParaRPr lang="en-IS"/>
          </a:p>
        </p:txBody>
      </p:sp>
      <p:sp>
        <p:nvSpPr>
          <p:cNvPr id="16" name="Freeform 15">
            <a:extLst>
              <a:ext uri="{FF2B5EF4-FFF2-40B4-BE49-F238E27FC236}">
                <a16:creationId xmlns:a16="http://schemas.microsoft.com/office/drawing/2014/main" id="{26C62B2D-6BBA-14CD-2D55-2DA905E8F99D}"/>
              </a:ext>
            </a:extLst>
          </p:cNvPr>
          <p:cNvSpPr/>
          <p:nvPr userDrawn="1"/>
        </p:nvSpPr>
        <p:spPr>
          <a:xfrm>
            <a:off x="0" y="3878213"/>
            <a:ext cx="4133416" cy="2302847"/>
          </a:xfrm>
          <a:custGeom>
            <a:avLst/>
            <a:gdLst>
              <a:gd name="connsiteX0" fmla="*/ 0 w 4133416"/>
              <a:gd name="connsiteY0" fmla="*/ 0 h 2302847"/>
              <a:gd name="connsiteX1" fmla="*/ 871305 w 4133416"/>
              <a:gd name="connsiteY1" fmla="*/ 0 h 2302847"/>
              <a:gd name="connsiteX2" fmla="*/ 3001562 w 4133416"/>
              <a:gd name="connsiteY2" fmla="*/ 0 h 2302847"/>
              <a:gd name="connsiteX3" fmla="*/ 4028696 w 4133416"/>
              <a:gd name="connsiteY3" fmla="*/ 0 h 2302847"/>
              <a:gd name="connsiteX4" fmla="*/ 4133416 w 4133416"/>
              <a:gd name="connsiteY4" fmla="*/ 104775 h 2302847"/>
              <a:gd name="connsiteX5" fmla="*/ 4133416 w 4133416"/>
              <a:gd name="connsiteY5" fmla="*/ 2198072 h 2302847"/>
              <a:gd name="connsiteX6" fmla="*/ 4028696 w 4133416"/>
              <a:gd name="connsiteY6" fmla="*/ 2302847 h 2302847"/>
              <a:gd name="connsiteX7" fmla="*/ 3001562 w 4133416"/>
              <a:gd name="connsiteY7" fmla="*/ 2302847 h 2302847"/>
              <a:gd name="connsiteX8" fmla="*/ 871305 w 4133416"/>
              <a:gd name="connsiteY8" fmla="*/ 2302847 h 2302847"/>
              <a:gd name="connsiteX9" fmla="*/ 0 w 4133416"/>
              <a:gd name="connsiteY9" fmla="*/ 2302847 h 23028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133416" h="2302847">
                <a:moveTo>
                  <a:pt x="0" y="0"/>
                </a:moveTo>
                <a:lnTo>
                  <a:pt x="871305" y="0"/>
                </a:lnTo>
                <a:lnTo>
                  <a:pt x="3001562" y="0"/>
                </a:lnTo>
                <a:lnTo>
                  <a:pt x="4028696" y="0"/>
                </a:lnTo>
                <a:cubicBezTo>
                  <a:pt x="4086531" y="0"/>
                  <a:pt x="4133416" y="46909"/>
                  <a:pt x="4133416" y="104775"/>
                </a:cubicBezTo>
                <a:lnTo>
                  <a:pt x="4133416" y="2198072"/>
                </a:lnTo>
                <a:cubicBezTo>
                  <a:pt x="4133416" y="2255937"/>
                  <a:pt x="4086531" y="2302847"/>
                  <a:pt x="4028696" y="2302847"/>
                </a:cubicBezTo>
                <a:lnTo>
                  <a:pt x="3001562" y="2302847"/>
                </a:lnTo>
                <a:lnTo>
                  <a:pt x="871305" y="2302847"/>
                </a:lnTo>
                <a:lnTo>
                  <a:pt x="0" y="2302847"/>
                </a:lnTo>
                <a:close/>
              </a:path>
            </a:pathLst>
          </a:custGeom>
          <a:solidFill>
            <a:srgbClr val="351C5C"/>
          </a:solidFill>
          <a:ln w="0" cap="flat">
            <a:noFill/>
            <a:prstDash val="solid"/>
            <a:miter/>
          </a:ln>
          <a:effectLst>
            <a:outerShdw blurRad="165100" dist="127000" dir="5400000" algn="ctr" rotWithShape="0">
              <a:srgbClr val="000000">
                <a:alpha val="15000"/>
              </a:srgbClr>
            </a:outerShdw>
          </a:effectLst>
        </p:spPr>
        <p:txBody>
          <a:bodyPr wrap="square" rtlCol="0" anchor="ctr">
            <a:noAutofit/>
          </a:bodyPr>
          <a:lstStyle/>
          <a:p>
            <a:endParaRPr lang="en-IS"/>
          </a:p>
        </p:txBody>
      </p:sp>
      <p:sp>
        <p:nvSpPr>
          <p:cNvPr id="19" name="Text Placeholder 5">
            <a:extLst>
              <a:ext uri="{FF2B5EF4-FFF2-40B4-BE49-F238E27FC236}">
                <a16:creationId xmlns:a16="http://schemas.microsoft.com/office/drawing/2014/main" id="{A1936782-4F52-E9AD-C276-E13F4BA184C1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430815" y="4072960"/>
            <a:ext cx="3514123" cy="1913351"/>
          </a:xfrm>
          <a:prstGeom prst="rect">
            <a:avLst/>
          </a:prstGeom>
        </p:spPr>
        <p:txBody>
          <a:bodyPr/>
          <a:lstStyle>
            <a:lvl1pPr>
              <a:defRPr sz="2000" b="0" i="0">
                <a:solidFill>
                  <a:schemeClr val="bg1"/>
                </a:solidFill>
                <a:latin typeface="Aptos Light" panose="020B0004020202020204" pitchFamily="34" charset="0"/>
                <a:cs typeface="Segoe UI" panose="020B0502040204020203" pitchFamily="34" charset="0"/>
              </a:defRPr>
            </a:lvl1pPr>
          </a:lstStyle>
          <a:p>
            <a:pPr lvl="0"/>
            <a:r>
              <a:rPr lang="en-US"/>
              <a:t>Click to edit text</a:t>
            </a:r>
            <a:endParaRPr lang="en-IS"/>
          </a:p>
        </p:txBody>
      </p:sp>
      <p:sp>
        <p:nvSpPr>
          <p:cNvPr id="5" name="Title Placeholder 12">
            <a:extLst>
              <a:ext uri="{FF2B5EF4-FFF2-40B4-BE49-F238E27FC236}">
                <a16:creationId xmlns:a16="http://schemas.microsoft.com/office/drawing/2014/main" id="{32363DFE-F7A7-5903-6A28-9F0E5F86917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40291" y="212186"/>
            <a:ext cx="11504395" cy="588637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Autofit/>
          </a:bodyPr>
          <a:lstStyle>
            <a:lvl1pPr>
              <a:defRPr sz="4000" b="1" i="0">
                <a:solidFill>
                  <a:srgbClr val="361D5C"/>
                </a:solidFill>
                <a:latin typeface="Aptos ExtraBold" panose="020B0004020202020204" pitchFamily="34" charset="0"/>
                <a:cs typeface="Segoe UI" panose="020B0502040204020203" pitchFamily="34" charset="0"/>
              </a:defRPr>
            </a:lvl1pPr>
          </a:lstStyle>
          <a:p>
            <a:r>
              <a:rPr lang="en-GB"/>
              <a:t>Insert slide title</a:t>
            </a:r>
            <a:endParaRPr lang="en-IS"/>
          </a:p>
        </p:txBody>
      </p:sp>
      <p:pic>
        <p:nvPicPr>
          <p:cNvPr id="14" name="Picture 1">
            <a:extLst>
              <a:ext uri="{FF2B5EF4-FFF2-40B4-BE49-F238E27FC236}">
                <a16:creationId xmlns:a16="http://schemas.microsoft.com/office/drawing/2014/main" id="{E1C16DEB-FE65-9D75-B85D-3B992DE96D17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/>
        </p:blipFill>
        <p:spPr>
          <a:xfrm>
            <a:off x="10483403" y="6258093"/>
            <a:ext cx="1453018" cy="537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45287641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imag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4" name="Group 33">
            <a:extLst>
              <a:ext uri="{FF2B5EF4-FFF2-40B4-BE49-F238E27FC236}">
                <a16:creationId xmlns:a16="http://schemas.microsoft.com/office/drawing/2014/main" id="{7166A34E-910F-89A8-760C-CB5EA5AD8930}"/>
              </a:ext>
            </a:extLst>
          </p:cNvPr>
          <p:cNvGrpSpPr/>
          <p:nvPr userDrawn="1"/>
        </p:nvGrpSpPr>
        <p:grpSpPr>
          <a:xfrm>
            <a:off x="0" y="144961"/>
            <a:ext cx="5075397" cy="6735610"/>
            <a:chOff x="0" y="144961"/>
            <a:chExt cx="5075397" cy="6735610"/>
          </a:xfrm>
        </p:grpSpPr>
        <p:sp>
          <p:nvSpPr>
            <p:cNvPr id="43" name="Freeform 42">
              <a:extLst>
                <a:ext uri="{FF2B5EF4-FFF2-40B4-BE49-F238E27FC236}">
                  <a16:creationId xmlns:a16="http://schemas.microsoft.com/office/drawing/2014/main" id="{F1CD477F-6B69-3AFD-79A6-3FE7EA1FB946}"/>
                </a:ext>
              </a:extLst>
            </p:cNvPr>
            <p:cNvSpPr/>
            <p:nvPr/>
          </p:nvSpPr>
          <p:spPr>
            <a:xfrm>
              <a:off x="3468844" y="2521575"/>
              <a:ext cx="1606553" cy="1606550"/>
            </a:xfrm>
            <a:custGeom>
              <a:avLst/>
              <a:gdLst>
                <a:gd name="connsiteX0" fmla="*/ 1606553 w 1606553"/>
                <a:gd name="connsiteY0" fmla="*/ 803275 h 1606550"/>
                <a:gd name="connsiteX1" fmla="*/ 803277 w 1606553"/>
                <a:gd name="connsiteY1" fmla="*/ 1606550 h 1606550"/>
                <a:gd name="connsiteX2" fmla="*/ 0 w 1606553"/>
                <a:gd name="connsiteY2" fmla="*/ 803275 h 1606550"/>
                <a:gd name="connsiteX3" fmla="*/ 803277 w 1606553"/>
                <a:gd name="connsiteY3" fmla="*/ 0 h 1606550"/>
                <a:gd name="connsiteX4" fmla="*/ 1606553 w 1606553"/>
                <a:gd name="connsiteY4" fmla="*/ 803275 h 16065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606553" h="1606550">
                  <a:moveTo>
                    <a:pt x="1606553" y="803275"/>
                  </a:moveTo>
                  <a:cubicBezTo>
                    <a:pt x="1606553" y="1246912"/>
                    <a:pt x="1246914" y="1606550"/>
                    <a:pt x="803277" y="1606550"/>
                  </a:cubicBezTo>
                  <a:cubicBezTo>
                    <a:pt x="359639" y="1606550"/>
                    <a:pt x="0" y="1246912"/>
                    <a:pt x="0" y="803275"/>
                  </a:cubicBezTo>
                  <a:cubicBezTo>
                    <a:pt x="0" y="359639"/>
                    <a:pt x="359639" y="0"/>
                    <a:pt x="803277" y="0"/>
                  </a:cubicBezTo>
                  <a:cubicBezTo>
                    <a:pt x="1246914" y="0"/>
                    <a:pt x="1606553" y="359639"/>
                    <a:pt x="1606553" y="803275"/>
                  </a:cubicBezTo>
                  <a:close/>
                </a:path>
              </a:pathLst>
            </a:custGeom>
            <a:solidFill>
              <a:srgbClr val="00706E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5" name="Freeform 44">
              <a:extLst>
                <a:ext uri="{FF2B5EF4-FFF2-40B4-BE49-F238E27FC236}">
                  <a16:creationId xmlns:a16="http://schemas.microsoft.com/office/drawing/2014/main" id="{92BD274E-FBA9-FC3D-4ABE-A5F1A077E430}"/>
                </a:ext>
              </a:extLst>
            </p:cNvPr>
            <p:cNvSpPr/>
            <p:nvPr userDrawn="1"/>
          </p:nvSpPr>
          <p:spPr>
            <a:xfrm>
              <a:off x="0" y="3683625"/>
              <a:ext cx="4695794" cy="3196946"/>
            </a:xfrm>
            <a:custGeom>
              <a:avLst/>
              <a:gdLst>
                <a:gd name="connsiteX0" fmla="*/ 274026 w 4695794"/>
                <a:gd name="connsiteY0" fmla="*/ 2521521 h 3196946"/>
                <a:gd name="connsiteX1" fmla="*/ 949452 w 4695794"/>
                <a:gd name="connsiteY1" fmla="*/ 3196946 h 3196946"/>
                <a:gd name="connsiteX2" fmla="*/ 0 w 4695794"/>
                <a:gd name="connsiteY2" fmla="*/ 3196946 h 3196946"/>
                <a:gd name="connsiteX3" fmla="*/ 0 w 4695794"/>
                <a:gd name="connsiteY3" fmla="*/ 2878139 h 3196946"/>
                <a:gd name="connsiteX4" fmla="*/ 1924458 w 4695794"/>
                <a:gd name="connsiteY4" fmla="*/ 690880 h 3196946"/>
                <a:gd name="connsiteX5" fmla="*/ 1924490 w 4695794"/>
                <a:gd name="connsiteY5" fmla="*/ 690912 h 3196946"/>
                <a:gd name="connsiteX6" fmla="*/ 1924458 w 4695794"/>
                <a:gd name="connsiteY6" fmla="*/ 690944 h 3196946"/>
                <a:gd name="connsiteX7" fmla="*/ 2615403 w 4695794"/>
                <a:gd name="connsiteY7" fmla="*/ 0 h 3196946"/>
                <a:gd name="connsiteX8" fmla="*/ 4695794 w 4695794"/>
                <a:gd name="connsiteY8" fmla="*/ 2080387 h 3196946"/>
                <a:gd name="connsiteX9" fmla="*/ 3980307 w 4695794"/>
                <a:gd name="connsiteY9" fmla="*/ 3196946 h 3196946"/>
                <a:gd name="connsiteX10" fmla="*/ 1137462 w 4695794"/>
                <a:gd name="connsiteY10" fmla="*/ 3196946 h 3196946"/>
                <a:gd name="connsiteX11" fmla="*/ 2783995 w 4695794"/>
                <a:gd name="connsiteY11" fmla="*/ 1550416 h 3196946"/>
                <a:gd name="connsiteX12" fmla="*/ 1924490 w 4695794"/>
                <a:gd name="connsiteY12" fmla="*/ 690912 h 31969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95794" h="3196946">
                  <a:moveTo>
                    <a:pt x="274026" y="2521521"/>
                  </a:moveTo>
                  <a:lnTo>
                    <a:pt x="949452" y="3196946"/>
                  </a:lnTo>
                  <a:lnTo>
                    <a:pt x="0" y="3196946"/>
                  </a:lnTo>
                  <a:lnTo>
                    <a:pt x="0" y="2878139"/>
                  </a:lnTo>
                  <a:close/>
                  <a:moveTo>
                    <a:pt x="1924458" y="690880"/>
                  </a:moveTo>
                  <a:lnTo>
                    <a:pt x="1924490" y="690912"/>
                  </a:lnTo>
                  <a:lnTo>
                    <a:pt x="1924458" y="690944"/>
                  </a:lnTo>
                  <a:close/>
                  <a:moveTo>
                    <a:pt x="2615403" y="0"/>
                  </a:moveTo>
                  <a:lnTo>
                    <a:pt x="4695794" y="2080387"/>
                  </a:lnTo>
                  <a:lnTo>
                    <a:pt x="3980307" y="3196946"/>
                  </a:lnTo>
                  <a:lnTo>
                    <a:pt x="1137462" y="3196946"/>
                  </a:lnTo>
                  <a:lnTo>
                    <a:pt x="2783995" y="1550416"/>
                  </a:lnTo>
                  <a:lnTo>
                    <a:pt x="1924490" y="690912"/>
                  </a:lnTo>
                  <a:close/>
                </a:path>
              </a:pathLst>
            </a:custGeom>
            <a:solidFill>
              <a:srgbClr val="5C3E8C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46" name="Freeform 45">
              <a:extLst>
                <a:ext uri="{FF2B5EF4-FFF2-40B4-BE49-F238E27FC236}">
                  <a16:creationId xmlns:a16="http://schemas.microsoft.com/office/drawing/2014/main" id="{95769C27-8CC5-BE51-32AF-8FB50D87DA52}"/>
                </a:ext>
              </a:extLst>
            </p:cNvPr>
            <p:cNvSpPr/>
            <p:nvPr userDrawn="1"/>
          </p:nvSpPr>
          <p:spPr>
            <a:xfrm>
              <a:off x="1" y="1720714"/>
              <a:ext cx="3423373" cy="5137287"/>
            </a:xfrm>
            <a:custGeom>
              <a:avLst/>
              <a:gdLst>
                <a:gd name="connsiteX0" fmla="*/ 652487 w 3423373"/>
                <a:gd name="connsiteY0" fmla="*/ 0 h 5137287"/>
                <a:gd name="connsiteX1" fmla="*/ 2637756 w 3423373"/>
                <a:gd name="connsiteY1" fmla="*/ 1985264 h 5137287"/>
                <a:gd name="connsiteX2" fmla="*/ 2637692 w 3423373"/>
                <a:gd name="connsiteY2" fmla="*/ 1985264 h 5137287"/>
                <a:gd name="connsiteX3" fmla="*/ 2919008 w 3423373"/>
                <a:gd name="connsiteY3" fmla="*/ 5081858 h 5137287"/>
                <a:gd name="connsiteX4" fmla="*/ 2868533 w 3423373"/>
                <a:gd name="connsiteY4" fmla="*/ 5137287 h 5137287"/>
                <a:gd name="connsiteX5" fmla="*/ 0 w 3423373"/>
                <a:gd name="connsiteY5" fmla="*/ 5137287 h 5137287"/>
                <a:gd name="connsiteX6" fmla="*/ 0 w 3423373"/>
                <a:gd name="connsiteY6" fmla="*/ 3693010 h 5137287"/>
                <a:gd name="connsiteX7" fmla="*/ 337400 w 3423373"/>
                <a:gd name="connsiteY7" fmla="*/ 4030409 h 5137287"/>
                <a:gd name="connsiteX8" fmla="*/ 1356386 w 3423373"/>
                <a:gd name="connsiteY8" fmla="*/ 4192588 h 5137287"/>
                <a:gd name="connsiteX9" fmla="*/ 1538060 w 3423373"/>
                <a:gd name="connsiteY9" fmla="*/ 4051300 h 5137287"/>
                <a:gd name="connsiteX10" fmla="*/ 1511327 w 3423373"/>
                <a:gd name="connsiteY10" fmla="*/ 2856484 h 5137287"/>
                <a:gd name="connsiteX11" fmla="*/ 834161 w 3423373"/>
                <a:gd name="connsiteY11" fmla="*/ 2179320 h 5137287"/>
                <a:gd name="connsiteX12" fmla="*/ 0 w 3423373"/>
                <a:gd name="connsiteY12" fmla="*/ 3013480 h 5137287"/>
                <a:gd name="connsiteX13" fmla="*/ 0 w 3423373"/>
                <a:gd name="connsiteY13" fmla="*/ 652486 h 51372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3423373" h="5137287">
                  <a:moveTo>
                    <a:pt x="652487" y="0"/>
                  </a:moveTo>
                  <a:lnTo>
                    <a:pt x="2637756" y="1985264"/>
                  </a:lnTo>
                  <a:lnTo>
                    <a:pt x="2637692" y="1985264"/>
                  </a:lnTo>
                  <a:cubicBezTo>
                    <a:pt x="3593051" y="2940563"/>
                    <a:pt x="3665319" y="4179155"/>
                    <a:pt x="2919008" y="5081858"/>
                  </a:cubicBezTo>
                  <a:lnTo>
                    <a:pt x="2868533" y="5137287"/>
                  </a:lnTo>
                  <a:lnTo>
                    <a:pt x="0" y="5137287"/>
                  </a:lnTo>
                  <a:lnTo>
                    <a:pt x="0" y="3693010"/>
                  </a:lnTo>
                  <a:lnTo>
                    <a:pt x="337400" y="4030409"/>
                  </a:lnTo>
                  <a:cubicBezTo>
                    <a:pt x="644740" y="4337749"/>
                    <a:pt x="1039267" y="4380738"/>
                    <a:pt x="1356386" y="4192588"/>
                  </a:cubicBezTo>
                  <a:cubicBezTo>
                    <a:pt x="1420204" y="4154805"/>
                    <a:pt x="1481418" y="4107942"/>
                    <a:pt x="1538060" y="4051300"/>
                  </a:cubicBezTo>
                  <a:cubicBezTo>
                    <a:pt x="1873405" y="3715957"/>
                    <a:pt x="1880516" y="3225673"/>
                    <a:pt x="1511327" y="2856484"/>
                  </a:cubicBezTo>
                  <a:lnTo>
                    <a:pt x="834161" y="2179320"/>
                  </a:lnTo>
                  <a:lnTo>
                    <a:pt x="0" y="3013480"/>
                  </a:lnTo>
                  <a:lnTo>
                    <a:pt x="0" y="652486"/>
                  </a:lnTo>
                  <a:close/>
                </a:path>
              </a:pathLst>
            </a:custGeom>
            <a:solidFill>
              <a:srgbClr val="BABAE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47" name="Freeform 46">
              <a:extLst>
                <a:ext uri="{FF2B5EF4-FFF2-40B4-BE49-F238E27FC236}">
                  <a16:creationId xmlns:a16="http://schemas.microsoft.com/office/drawing/2014/main" id="{B424951C-5BEA-C3EB-B0A5-2627D5D46622}"/>
                </a:ext>
              </a:extLst>
            </p:cNvPr>
            <p:cNvSpPr/>
            <p:nvPr userDrawn="1"/>
          </p:nvSpPr>
          <p:spPr>
            <a:xfrm>
              <a:off x="1" y="144961"/>
              <a:ext cx="2717211" cy="4589225"/>
            </a:xfrm>
            <a:custGeom>
              <a:avLst/>
              <a:gdLst>
                <a:gd name="connsiteX0" fmla="*/ 2228244 w 2717211"/>
                <a:gd name="connsiteY0" fmla="*/ 0 h 4589225"/>
                <a:gd name="connsiteX1" fmla="*/ 2228244 w 2717211"/>
                <a:gd name="connsiteY1" fmla="*/ 2360930 h 4589225"/>
                <a:gd name="connsiteX2" fmla="*/ 0 w 2717211"/>
                <a:gd name="connsiteY2" fmla="*/ 4589225 h 4589225"/>
                <a:gd name="connsiteX3" fmla="*/ 0 w 2717211"/>
                <a:gd name="connsiteY3" fmla="*/ 2228294 h 45892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717211" h="4589225">
                  <a:moveTo>
                    <a:pt x="2228244" y="0"/>
                  </a:moveTo>
                  <a:cubicBezTo>
                    <a:pt x="2880200" y="651955"/>
                    <a:pt x="2880200" y="1708976"/>
                    <a:pt x="2228244" y="2360930"/>
                  </a:cubicBezTo>
                  <a:lnTo>
                    <a:pt x="0" y="4589225"/>
                  </a:lnTo>
                  <a:lnTo>
                    <a:pt x="0" y="2228294"/>
                  </a:lnTo>
                  <a:close/>
                </a:path>
              </a:pathLst>
            </a:custGeom>
            <a:solidFill>
              <a:srgbClr val="5C3E8C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pic>
        <p:nvPicPr>
          <p:cNvPr id="8" name="Graphic 7">
            <a:extLst>
              <a:ext uri="{FF2B5EF4-FFF2-40B4-BE49-F238E27FC236}">
                <a16:creationId xmlns:a16="http://schemas.microsoft.com/office/drawing/2014/main" id="{C4636D1C-8DE4-F38F-1180-F7AC99A51F58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 rot="5400000">
            <a:off x="-532072" y="1330897"/>
            <a:ext cx="6034726" cy="4123312"/>
          </a:xfrm>
          <a:prstGeom prst="rect">
            <a:avLst/>
          </a:prstGeom>
          <a:effectLst>
            <a:outerShdw blurRad="165100" dist="127000" dir="5400000" algn="ctr" rotWithShape="0">
              <a:srgbClr val="000000">
                <a:alpha val="15230"/>
              </a:srgbClr>
            </a:outerShdw>
          </a:effectLst>
        </p:spPr>
      </p:pic>
      <p:sp>
        <p:nvSpPr>
          <p:cNvPr id="24" name="Text Placeholder 23">
            <a:extLst>
              <a:ext uri="{FF2B5EF4-FFF2-40B4-BE49-F238E27FC236}">
                <a16:creationId xmlns:a16="http://schemas.microsoft.com/office/drawing/2014/main" id="{B2CAD4F5-CA31-11D1-C9C3-39B5588E7589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5285729" y="200026"/>
            <a:ext cx="6565636" cy="60079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4000" b="1" i="0">
                <a:solidFill>
                  <a:srgbClr val="361D5C"/>
                </a:solidFill>
                <a:latin typeface="Aptos ExtraBold" panose="020B0004020202020204" pitchFamily="34" charset="0"/>
                <a:cs typeface="Segoe UI" panose="020B0502040204020203" pitchFamily="34" charset="0"/>
              </a:defRPr>
            </a:lvl1pPr>
          </a:lstStyle>
          <a:p>
            <a:pPr lvl="0"/>
            <a:r>
              <a:rPr lang="en-US"/>
              <a:t>Insert title here</a:t>
            </a:r>
            <a:endParaRPr lang="en-IS"/>
          </a:p>
        </p:txBody>
      </p:sp>
      <p:sp>
        <p:nvSpPr>
          <p:cNvPr id="40" name="Picture Placeholder 39">
            <a:extLst>
              <a:ext uri="{FF2B5EF4-FFF2-40B4-BE49-F238E27FC236}">
                <a16:creationId xmlns:a16="http://schemas.microsoft.com/office/drawing/2014/main" id="{EA5D42FA-5BDD-C47F-A1DE-B54AE61AD963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489297" y="445249"/>
            <a:ext cx="3991987" cy="5893486"/>
          </a:xfrm>
          <a:custGeom>
            <a:avLst/>
            <a:gdLst>
              <a:gd name="connsiteX0" fmla="*/ 124980 w 3991987"/>
              <a:gd name="connsiteY0" fmla="*/ 0 h 5893486"/>
              <a:gd name="connsiteX1" fmla="*/ 3867007 w 3991987"/>
              <a:gd name="connsiteY1" fmla="*/ 0 h 5893486"/>
              <a:gd name="connsiteX2" fmla="*/ 3991987 w 3991987"/>
              <a:gd name="connsiteY2" fmla="*/ 125001 h 5893486"/>
              <a:gd name="connsiteX3" fmla="*/ 3991987 w 3991987"/>
              <a:gd name="connsiteY3" fmla="*/ 5768485 h 5893486"/>
              <a:gd name="connsiteX4" fmla="*/ 3867007 w 3991987"/>
              <a:gd name="connsiteY4" fmla="*/ 5893486 h 5893486"/>
              <a:gd name="connsiteX5" fmla="*/ 1291226 w 3991987"/>
              <a:gd name="connsiteY5" fmla="*/ 5893486 h 5893486"/>
              <a:gd name="connsiteX6" fmla="*/ 957419 w 3991987"/>
              <a:gd name="connsiteY6" fmla="*/ 5560085 h 5893486"/>
              <a:gd name="connsiteX7" fmla="*/ 910865 w 3991987"/>
              <a:gd name="connsiteY7" fmla="*/ 5515030 h 5893486"/>
              <a:gd name="connsiteX8" fmla="*/ 167296 w 3991987"/>
              <a:gd name="connsiteY8" fmla="*/ 5028738 h 5893486"/>
              <a:gd name="connsiteX9" fmla="*/ 0 w 3991987"/>
              <a:gd name="connsiteY9" fmla="*/ 4976600 h 5893486"/>
              <a:gd name="connsiteX10" fmla="*/ 0 w 3991987"/>
              <a:gd name="connsiteY10" fmla="*/ 125001 h 5893486"/>
              <a:gd name="connsiteX11" fmla="*/ 124980 w 3991987"/>
              <a:gd name="connsiteY11" fmla="*/ 0 h 589348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991987" h="5893486">
                <a:moveTo>
                  <a:pt x="124980" y="0"/>
                </a:moveTo>
                <a:lnTo>
                  <a:pt x="3867007" y="0"/>
                </a:lnTo>
                <a:cubicBezTo>
                  <a:pt x="3936031" y="0"/>
                  <a:pt x="3991987" y="55965"/>
                  <a:pt x="3991987" y="125001"/>
                </a:cubicBezTo>
                <a:lnTo>
                  <a:pt x="3991987" y="5768485"/>
                </a:lnTo>
                <a:cubicBezTo>
                  <a:pt x="3991987" y="5837521"/>
                  <a:pt x="3936032" y="5893486"/>
                  <a:pt x="3867007" y="5893486"/>
                </a:cubicBezTo>
                <a:lnTo>
                  <a:pt x="1291226" y="5893486"/>
                </a:lnTo>
                <a:lnTo>
                  <a:pt x="957419" y="5560085"/>
                </a:lnTo>
                <a:cubicBezTo>
                  <a:pt x="941878" y="5544563"/>
                  <a:pt x="926405" y="5529110"/>
                  <a:pt x="910865" y="5515030"/>
                </a:cubicBezTo>
                <a:cubicBezTo>
                  <a:pt x="671114" y="5285427"/>
                  <a:pt x="420963" y="5124334"/>
                  <a:pt x="167296" y="5028738"/>
                </a:cubicBezTo>
                <a:lnTo>
                  <a:pt x="0" y="4976600"/>
                </a:lnTo>
                <a:lnTo>
                  <a:pt x="0" y="125001"/>
                </a:lnTo>
                <a:cubicBezTo>
                  <a:pt x="0" y="55965"/>
                  <a:pt x="55955" y="0"/>
                  <a:pt x="124980" y="0"/>
                </a:cubicBezTo>
                <a:close/>
              </a:path>
            </a:pathLst>
          </a:custGeom>
        </p:spPr>
        <p:txBody>
          <a:bodyPr wrap="square">
            <a:noAutofit/>
          </a:bodyPr>
          <a:lstStyle>
            <a:lvl1pPr>
              <a:defRPr>
                <a:latin typeface="Aptos" panose="020B0004020202020204" pitchFamily="34" charset="0"/>
              </a:defRPr>
            </a:lvl1pPr>
          </a:lstStyle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IS"/>
              <a:t>Click icon or drag and drop picture</a:t>
            </a:r>
          </a:p>
          <a:p>
            <a:endParaRPr lang="en-IS"/>
          </a:p>
        </p:txBody>
      </p:sp>
      <p:sp>
        <p:nvSpPr>
          <p:cNvPr id="48" name="Freeform 47">
            <a:extLst>
              <a:ext uri="{FF2B5EF4-FFF2-40B4-BE49-F238E27FC236}">
                <a16:creationId xmlns:a16="http://schemas.microsoft.com/office/drawing/2014/main" id="{9DA6BC92-564E-780A-6A0C-64D537194179}"/>
              </a:ext>
            </a:extLst>
          </p:cNvPr>
          <p:cNvSpPr/>
          <p:nvPr userDrawn="1"/>
        </p:nvSpPr>
        <p:spPr>
          <a:xfrm>
            <a:off x="0" y="5377095"/>
            <a:ext cx="2300420" cy="1489862"/>
          </a:xfrm>
          <a:custGeom>
            <a:avLst/>
            <a:gdLst>
              <a:gd name="connsiteX0" fmla="*/ 82814 w 2300420"/>
              <a:gd name="connsiteY0" fmla="*/ 11 h 1489862"/>
              <a:gd name="connsiteX1" fmla="*/ 1400162 w 2300420"/>
              <a:gd name="connsiteY1" fmla="*/ 592141 h 1489862"/>
              <a:gd name="connsiteX2" fmla="*/ 1446716 w 2300420"/>
              <a:gd name="connsiteY2" fmla="*/ 637196 h 1489862"/>
              <a:gd name="connsiteX3" fmla="*/ 2300420 w 2300420"/>
              <a:gd name="connsiteY3" fmla="*/ 1489862 h 1489862"/>
              <a:gd name="connsiteX4" fmla="*/ 0 w 2300420"/>
              <a:gd name="connsiteY4" fmla="*/ 1489862 h 1489862"/>
              <a:gd name="connsiteX5" fmla="*/ 0 w 2300420"/>
              <a:gd name="connsiteY5" fmla="*/ 5445 h 14898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300420" h="1489862">
                <a:moveTo>
                  <a:pt x="82814" y="11"/>
                </a:moveTo>
                <a:cubicBezTo>
                  <a:pt x="529182" y="-1658"/>
                  <a:pt x="980598" y="190336"/>
                  <a:pt x="1400162" y="592141"/>
                </a:cubicBezTo>
                <a:cubicBezTo>
                  <a:pt x="1415702" y="606221"/>
                  <a:pt x="1431175" y="621674"/>
                  <a:pt x="1446716" y="637196"/>
                </a:cubicBezTo>
                <a:lnTo>
                  <a:pt x="2300420" y="1489862"/>
                </a:lnTo>
                <a:lnTo>
                  <a:pt x="0" y="1489862"/>
                </a:lnTo>
                <a:lnTo>
                  <a:pt x="0" y="5445"/>
                </a:lnTo>
                <a:close/>
              </a:path>
            </a:pathLst>
          </a:custGeom>
          <a:solidFill>
            <a:srgbClr val="00706E"/>
          </a:solidFill>
          <a:ln w="0" cap="flat">
            <a:noFill/>
            <a:prstDash val="solid"/>
            <a:miter/>
          </a:ln>
        </p:spPr>
        <p:txBody>
          <a:bodyPr rtlCol="0" anchor="ctr"/>
          <a:lstStyle/>
          <a:p>
            <a:endParaRPr lang="en-IS"/>
          </a:p>
        </p:txBody>
      </p:sp>
      <p:sp>
        <p:nvSpPr>
          <p:cNvPr id="50" name="Text Placeholder 41">
            <a:extLst>
              <a:ext uri="{FF2B5EF4-FFF2-40B4-BE49-F238E27FC236}">
                <a16:creationId xmlns:a16="http://schemas.microsoft.com/office/drawing/2014/main" id="{4232BF45-10B9-436A-5C38-78DAB7DD65AD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5285729" y="962526"/>
            <a:ext cx="6565636" cy="5544152"/>
          </a:xfrm>
          <a:prstGeom prst="rect">
            <a:avLst/>
          </a:prstGeom>
        </p:spPr>
        <p:txBody>
          <a:bodyPr/>
          <a:lstStyle>
            <a:lvl1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1pPr>
            <a:lvl2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2pPr>
            <a:lvl3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3pPr>
            <a:lvl4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4pPr>
            <a:lvl5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pic>
        <p:nvPicPr>
          <p:cNvPr id="3" name="Picture 1">
            <a:extLst>
              <a:ext uri="{FF2B5EF4-FFF2-40B4-BE49-F238E27FC236}">
                <a16:creationId xmlns:a16="http://schemas.microsoft.com/office/drawing/2014/main" id="{69C53ED4-CD0A-47DA-2D52-E3E86E15AA0B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/>
        </p:blipFill>
        <p:spPr>
          <a:xfrm>
            <a:off x="136598" y="6159031"/>
            <a:ext cx="1453018" cy="537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91474529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imag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>
            <a:extLst>
              <a:ext uri="{FF2B5EF4-FFF2-40B4-BE49-F238E27FC236}">
                <a16:creationId xmlns:a16="http://schemas.microsoft.com/office/drawing/2014/main" id="{DB8775DA-F9D0-3530-8ACE-6AC448DF8A1C}"/>
              </a:ext>
            </a:extLst>
          </p:cNvPr>
          <p:cNvGrpSpPr/>
          <p:nvPr userDrawn="1"/>
        </p:nvGrpSpPr>
        <p:grpSpPr>
          <a:xfrm>
            <a:off x="6096026" y="1132900"/>
            <a:ext cx="6095975" cy="5725100"/>
            <a:chOff x="6096026" y="1132900"/>
            <a:chExt cx="6095975" cy="5725100"/>
          </a:xfrm>
        </p:grpSpPr>
        <p:sp>
          <p:nvSpPr>
            <p:cNvPr id="5" name="Freeform 4">
              <a:extLst>
                <a:ext uri="{FF2B5EF4-FFF2-40B4-BE49-F238E27FC236}">
                  <a16:creationId xmlns:a16="http://schemas.microsoft.com/office/drawing/2014/main" id="{8B3BC63E-874B-8B84-B227-3E09FBE12742}"/>
                </a:ext>
              </a:extLst>
            </p:cNvPr>
            <p:cNvSpPr/>
            <p:nvPr/>
          </p:nvSpPr>
          <p:spPr>
            <a:xfrm>
              <a:off x="6096026" y="1132900"/>
              <a:ext cx="1855998" cy="1857962"/>
            </a:xfrm>
            <a:custGeom>
              <a:avLst/>
              <a:gdLst>
                <a:gd name="connsiteX0" fmla="*/ 1589562 w 1855998"/>
                <a:gd name="connsiteY0" fmla="*/ 270157 h 1857962"/>
                <a:gd name="connsiteX1" fmla="*/ 1561383 w 1855998"/>
                <a:gd name="connsiteY1" fmla="*/ 1569239 h 1857962"/>
                <a:gd name="connsiteX2" fmla="*/ 270701 w 1855998"/>
                <a:gd name="connsiteY2" fmla="*/ 1590430 h 1857962"/>
                <a:gd name="connsiteX3" fmla="*/ 284858 w 1855998"/>
                <a:gd name="connsiteY3" fmla="*/ 291347 h 1857962"/>
                <a:gd name="connsiteX4" fmla="*/ 1589562 w 1855998"/>
                <a:gd name="connsiteY4" fmla="*/ 270157 h 18579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855998" h="1857962">
                  <a:moveTo>
                    <a:pt x="1589562" y="270157"/>
                  </a:moveTo>
                  <a:cubicBezTo>
                    <a:pt x="1956286" y="637274"/>
                    <a:pt x="1942130" y="1187950"/>
                    <a:pt x="1561383" y="1569239"/>
                  </a:cubicBezTo>
                  <a:cubicBezTo>
                    <a:pt x="1187648" y="1943375"/>
                    <a:pt x="637561" y="1957547"/>
                    <a:pt x="270701" y="1590430"/>
                  </a:cubicBezTo>
                  <a:cubicBezTo>
                    <a:pt x="-96023" y="1223312"/>
                    <a:pt x="-89012" y="665618"/>
                    <a:pt x="284858" y="291347"/>
                  </a:cubicBezTo>
                  <a:cubicBezTo>
                    <a:pt x="665739" y="-89942"/>
                    <a:pt x="1222837" y="-96960"/>
                    <a:pt x="1589562" y="270157"/>
                  </a:cubicBezTo>
                  <a:close/>
                </a:path>
              </a:pathLst>
            </a:custGeom>
            <a:solidFill>
              <a:srgbClr val="BABAE6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" name="Freeform 5">
              <a:extLst>
                <a:ext uri="{FF2B5EF4-FFF2-40B4-BE49-F238E27FC236}">
                  <a16:creationId xmlns:a16="http://schemas.microsoft.com/office/drawing/2014/main" id="{3643420C-562A-CB0D-AC89-75373D26A444}"/>
                </a:ext>
              </a:extLst>
            </p:cNvPr>
            <p:cNvSpPr/>
            <p:nvPr userDrawn="1"/>
          </p:nvSpPr>
          <p:spPr>
            <a:xfrm>
              <a:off x="9306514" y="1766243"/>
              <a:ext cx="2885486" cy="4304873"/>
            </a:xfrm>
            <a:custGeom>
              <a:avLst/>
              <a:gdLst>
                <a:gd name="connsiteX0" fmla="*/ 2776135 w 2885486"/>
                <a:gd name="connsiteY0" fmla="*/ 564 h 4304873"/>
                <a:gd name="connsiteX1" fmla="*/ 2885486 w 2885486"/>
                <a:gd name="connsiteY1" fmla="*/ 8006 h 4304873"/>
                <a:gd name="connsiteX2" fmla="*/ 2885486 w 2885486"/>
                <a:gd name="connsiteY2" fmla="*/ 1684685 h 4304873"/>
                <a:gd name="connsiteX3" fmla="*/ 2848591 w 2885486"/>
                <a:gd name="connsiteY3" fmla="*/ 1668112 h 4304873"/>
                <a:gd name="connsiteX4" fmla="*/ 1911629 w 2885486"/>
                <a:gd name="connsiteY4" fmla="*/ 1913751 h 4304873"/>
                <a:gd name="connsiteX5" fmla="*/ 1911494 w 2885486"/>
                <a:gd name="connsiteY5" fmla="*/ 1913751 h 4304873"/>
                <a:gd name="connsiteX6" fmla="*/ 1723144 w 2885486"/>
                <a:gd name="connsiteY6" fmla="*/ 2984600 h 4304873"/>
                <a:gd name="connsiteX7" fmla="*/ 404283 w 2885486"/>
                <a:gd name="connsiteY7" fmla="*/ 4304873 h 4304873"/>
                <a:gd name="connsiteX8" fmla="*/ 855409 w 2885486"/>
                <a:gd name="connsiteY8" fmla="*/ 841687 h 4304873"/>
                <a:gd name="connsiteX9" fmla="*/ 2776135 w 2885486"/>
                <a:gd name="connsiteY9" fmla="*/ 564 h 43048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885486" h="4304873">
                  <a:moveTo>
                    <a:pt x="2776135" y="564"/>
                  </a:moveTo>
                  <a:lnTo>
                    <a:pt x="2885486" y="8006"/>
                  </a:lnTo>
                  <a:lnTo>
                    <a:pt x="2885486" y="1684685"/>
                  </a:lnTo>
                  <a:lnTo>
                    <a:pt x="2848591" y="1668112"/>
                  </a:lnTo>
                  <a:cubicBezTo>
                    <a:pt x="2538533" y="1556194"/>
                    <a:pt x="2201133" y="1623938"/>
                    <a:pt x="1911629" y="1913751"/>
                  </a:cubicBezTo>
                  <a:lnTo>
                    <a:pt x="1911494" y="1913751"/>
                  </a:lnTo>
                  <a:cubicBezTo>
                    <a:pt x="1593711" y="2231874"/>
                    <a:pt x="1548680" y="2629765"/>
                    <a:pt x="1723144" y="2984600"/>
                  </a:cubicBezTo>
                  <a:lnTo>
                    <a:pt x="404283" y="4304873"/>
                  </a:lnTo>
                  <a:cubicBezTo>
                    <a:pt x="-250158" y="3193803"/>
                    <a:pt x="-117221" y="1815358"/>
                    <a:pt x="855409" y="841687"/>
                  </a:cubicBezTo>
                  <a:cubicBezTo>
                    <a:pt x="1453477" y="243055"/>
                    <a:pt x="2125217" y="-13722"/>
                    <a:pt x="2776135" y="564"/>
                  </a:cubicBezTo>
                  <a:close/>
                </a:path>
              </a:pathLst>
            </a:custGeom>
            <a:solidFill>
              <a:srgbClr val="BABAE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7" name="Freeform 6">
              <a:extLst>
                <a:ext uri="{FF2B5EF4-FFF2-40B4-BE49-F238E27FC236}">
                  <a16:creationId xmlns:a16="http://schemas.microsoft.com/office/drawing/2014/main" id="{4C5CB7F7-6A65-DE5A-9364-C3E2A77EA42C}"/>
                </a:ext>
              </a:extLst>
            </p:cNvPr>
            <p:cNvSpPr/>
            <p:nvPr userDrawn="1"/>
          </p:nvSpPr>
          <p:spPr>
            <a:xfrm>
              <a:off x="7427937" y="3238846"/>
              <a:ext cx="4764064" cy="3619154"/>
            </a:xfrm>
            <a:custGeom>
              <a:avLst/>
              <a:gdLst>
                <a:gd name="connsiteX0" fmla="*/ 1318911 w 4764064"/>
                <a:gd name="connsiteY0" fmla="*/ 0 h 3619154"/>
                <a:gd name="connsiteX1" fmla="*/ 2637721 w 4764064"/>
                <a:gd name="connsiteY1" fmla="*/ 546829 h 3619154"/>
                <a:gd name="connsiteX2" fmla="*/ 4608407 w 4764064"/>
                <a:gd name="connsiteY2" fmla="*/ 2519626 h 3619154"/>
                <a:gd name="connsiteX3" fmla="*/ 4764064 w 4764064"/>
                <a:gd name="connsiteY3" fmla="*/ 2675450 h 3619154"/>
                <a:gd name="connsiteX4" fmla="*/ 4764064 w 4764064"/>
                <a:gd name="connsiteY4" fmla="*/ 3619154 h 3619154"/>
                <a:gd name="connsiteX5" fmla="*/ 3103615 w 4764064"/>
                <a:gd name="connsiteY5" fmla="*/ 3619154 h 3619154"/>
                <a:gd name="connsiteX6" fmla="*/ 3024477 w 4764064"/>
                <a:gd name="connsiteY6" fmla="*/ 3560912 h 3619154"/>
                <a:gd name="connsiteX7" fmla="*/ 2882833 w 4764064"/>
                <a:gd name="connsiteY7" fmla="*/ 3432749 h 3619154"/>
                <a:gd name="connsiteX8" fmla="*/ 0 w 4764064"/>
                <a:gd name="connsiteY8" fmla="*/ 546829 h 3619154"/>
                <a:gd name="connsiteX9" fmla="*/ 1318911 w 4764064"/>
                <a:gd name="connsiteY9" fmla="*/ 0 h 36191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764064" h="3619154">
                  <a:moveTo>
                    <a:pt x="1318911" y="0"/>
                  </a:moveTo>
                  <a:cubicBezTo>
                    <a:pt x="1796243" y="0"/>
                    <a:pt x="2273558" y="182277"/>
                    <a:pt x="2637721" y="546829"/>
                  </a:cubicBezTo>
                  <a:cubicBezTo>
                    <a:pt x="2637721" y="546829"/>
                    <a:pt x="3763827" y="1674142"/>
                    <a:pt x="4608407" y="2519626"/>
                  </a:cubicBezTo>
                  <a:lnTo>
                    <a:pt x="4764064" y="2675450"/>
                  </a:lnTo>
                  <a:lnTo>
                    <a:pt x="4764064" y="3619154"/>
                  </a:lnTo>
                  <a:lnTo>
                    <a:pt x="3103615" y="3619154"/>
                  </a:lnTo>
                  <a:lnTo>
                    <a:pt x="3024477" y="3560912"/>
                  </a:lnTo>
                  <a:cubicBezTo>
                    <a:pt x="2975642" y="3521039"/>
                    <a:pt x="2928353" y="3478318"/>
                    <a:pt x="2882833" y="3432749"/>
                  </a:cubicBezTo>
                  <a:lnTo>
                    <a:pt x="0" y="546829"/>
                  </a:lnTo>
                  <a:cubicBezTo>
                    <a:pt x="364231" y="182277"/>
                    <a:pt x="841580" y="0"/>
                    <a:pt x="1318911" y="0"/>
                  </a:cubicBezTo>
                  <a:close/>
                </a:path>
              </a:pathLst>
            </a:custGeom>
            <a:solidFill>
              <a:srgbClr val="6E63D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8" name="Freeform 7">
              <a:extLst>
                <a:ext uri="{FF2B5EF4-FFF2-40B4-BE49-F238E27FC236}">
                  <a16:creationId xmlns:a16="http://schemas.microsoft.com/office/drawing/2014/main" id="{29968733-9009-BC2E-7DCD-5D7900D23C0A}"/>
                </a:ext>
              </a:extLst>
            </p:cNvPr>
            <p:cNvSpPr/>
            <p:nvPr userDrawn="1"/>
          </p:nvSpPr>
          <p:spPr>
            <a:xfrm>
              <a:off x="9027791" y="3587392"/>
              <a:ext cx="3164209" cy="3270608"/>
            </a:xfrm>
            <a:custGeom>
              <a:avLst/>
              <a:gdLst>
                <a:gd name="connsiteX0" fmla="*/ 3164209 w 3164209"/>
                <a:gd name="connsiteY0" fmla="*/ 0 h 3270608"/>
                <a:gd name="connsiteX1" fmla="*/ 3164209 w 3164209"/>
                <a:gd name="connsiteY1" fmla="*/ 2129280 h 3270608"/>
                <a:gd name="connsiteX2" fmla="*/ 2981911 w 3164209"/>
                <a:gd name="connsiteY2" fmla="*/ 2311773 h 3270608"/>
                <a:gd name="connsiteX3" fmla="*/ 2024101 w 3164209"/>
                <a:gd name="connsiteY3" fmla="*/ 3270608 h 3270608"/>
                <a:gd name="connsiteX4" fmla="*/ 0 w 3164209"/>
                <a:gd name="connsiteY4" fmla="*/ 3270608 h 3270608"/>
                <a:gd name="connsiteX5" fmla="*/ 6292 w 3164209"/>
                <a:gd name="connsiteY5" fmla="*/ 3257037 h 3270608"/>
                <a:gd name="connsiteX6" fmla="*/ 274756 w 3164209"/>
                <a:gd name="connsiteY6" fmla="*/ 2892548 h 3270608"/>
                <a:gd name="connsiteX7" fmla="*/ 911535 w 3164209"/>
                <a:gd name="connsiteY7" fmla="*/ 2255086 h 3270608"/>
                <a:gd name="connsiteX8" fmla="*/ 1918410 w 3164209"/>
                <a:gd name="connsiteY8" fmla="*/ 1247133 h 32706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164209" h="3270608">
                  <a:moveTo>
                    <a:pt x="3164209" y="0"/>
                  </a:moveTo>
                  <a:lnTo>
                    <a:pt x="3164209" y="2129280"/>
                  </a:lnTo>
                  <a:lnTo>
                    <a:pt x="2981911" y="2311773"/>
                  </a:lnTo>
                  <a:lnTo>
                    <a:pt x="2024101" y="3270608"/>
                  </a:lnTo>
                  <a:lnTo>
                    <a:pt x="0" y="3270608"/>
                  </a:lnTo>
                  <a:lnTo>
                    <a:pt x="6292" y="3257037"/>
                  </a:lnTo>
                  <a:cubicBezTo>
                    <a:pt x="75125" y="3125912"/>
                    <a:pt x="164612" y="3002810"/>
                    <a:pt x="274756" y="2892548"/>
                  </a:cubicBezTo>
                  <a:lnTo>
                    <a:pt x="911535" y="2255086"/>
                  </a:lnTo>
                  <a:lnTo>
                    <a:pt x="1918410" y="1247133"/>
                  </a:lnTo>
                  <a:close/>
                </a:path>
              </a:pathLst>
            </a:custGeom>
            <a:solidFill>
              <a:srgbClr val="EFBC6E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4" name="Title Placeholder 12">
            <a:extLst>
              <a:ext uri="{FF2B5EF4-FFF2-40B4-BE49-F238E27FC236}">
                <a16:creationId xmlns:a16="http://schemas.microsoft.com/office/drawing/2014/main" id="{F6C3888F-A0B8-C507-03DE-BA1CE4BCE507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40291" y="212186"/>
            <a:ext cx="9911149" cy="588637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Autofit/>
          </a:bodyPr>
          <a:lstStyle>
            <a:lvl1pPr>
              <a:defRPr sz="4000" b="1" i="0">
                <a:solidFill>
                  <a:srgbClr val="361D5C"/>
                </a:solidFill>
                <a:latin typeface="Aptos ExtraBold" panose="020B0004020202020204" pitchFamily="34" charset="0"/>
                <a:cs typeface="Segoe UI" panose="020B0502040204020203" pitchFamily="34" charset="0"/>
              </a:defRPr>
            </a:lvl1pPr>
          </a:lstStyle>
          <a:p>
            <a:r>
              <a:rPr lang="en-GB"/>
              <a:t>Insert slide title</a:t>
            </a:r>
            <a:endParaRPr lang="en-IS"/>
          </a:p>
        </p:txBody>
      </p:sp>
      <p:sp>
        <p:nvSpPr>
          <p:cNvPr id="20" name="Freeform 19">
            <a:extLst>
              <a:ext uri="{FF2B5EF4-FFF2-40B4-BE49-F238E27FC236}">
                <a16:creationId xmlns:a16="http://schemas.microsoft.com/office/drawing/2014/main" id="{8FA3E15F-A38F-6E11-2161-604D7B076A3F}"/>
              </a:ext>
            </a:extLst>
          </p:cNvPr>
          <p:cNvSpPr/>
          <p:nvPr userDrawn="1"/>
        </p:nvSpPr>
        <p:spPr>
          <a:xfrm>
            <a:off x="6294401" y="1133139"/>
            <a:ext cx="5557308" cy="5233870"/>
          </a:xfrm>
          <a:custGeom>
            <a:avLst/>
            <a:gdLst>
              <a:gd name="connsiteX0" fmla="*/ 172850 w 5557308"/>
              <a:gd name="connsiteY0" fmla="*/ 0 h 5233870"/>
              <a:gd name="connsiteX1" fmla="*/ 5384458 w 5557308"/>
              <a:gd name="connsiteY1" fmla="*/ 0 h 5233870"/>
              <a:gd name="connsiteX2" fmla="*/ 5557308 w 5557308"/>
              <a:gd name="connsiteY2" fmla="*/ 172942 h 5233870"/>
              <a:gd name="connsiteX3" fmla="*/ 5557308 w 5557308"/>
              <a:gd name="connsiteY3" fmla="*/ 1605720 h 5233870"/>
              <a:gd name="connsiteX4" fmla="*/ 5557308 w 5557308"/>
              <a:gd name="connsiteY4" fmla="*/ 3628150 h 5233870"/>
              <a:gd name="connsiteX5" fmla="*/ 5557308 w 5557308"/>
              <a:gd name="connsiteY5" fmla="*/ 5060928 h 5233870"/>
              <a:gd name="connsiteX6" fmla="*/ 5384458 w 5557308"/>
              <a:gd name="connsiteY6" fmla="*/ 5233870 h 5233870"/>
              <a:gd name="connsiteX7" fmla="*/ 172850 w 5557308"/>
              <a:gd name="connsiteY7" fmla="*/ 5233870 h 5233870"/>
              <a:gd name="connsiteX8" fmla="*/ 0 w 5557308"/>
              <a:gd name="connsiteY8" fmla="*/ 5060928 h 5233870"/>
              <a:gd name="connsiteX9" fmla="*/ 0 w 5557308"/>
              <a:gd name="connsiteY9" fmla="*/ 3628150 h 5233870"/>
              <a:gd name="connsiteX10" fmla="*/ 0 w 5557308"/>
              <a:gd name="connsiteY10" fmla="*/ 1605720 h 5233870"/>
              <a:gd name="connsiteX11" fmla="*/ 0 w 5557308"/>
              <a:gd name="connsiteY11" fmla="*/ 172942 h 5233870"/>
              <a:gd name="connsiteX12" fmla="*/ 172850 w 5557308"/>
              <a:gd name="connsiteY12" fmla="*/ 0 h 523387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557308" h="5233870">
                <a:moveTo>
                  <a:pt x="172850" y="0"/>
                </a:moveTo>
                <a:lnTo>
                  <a:pt x="5384458" y="0"/>
                </a:lnTo>
                <a:cubicBezTo>
                  <a:pt x="5479920" y="0"/>
                  <a:pt x="5557308" y="77429"/>
                  <a:pt x="5557308" y="172942"/>
                </a:cubicBezTo>
                <a:lnTo>
                  <a:pt x="5557308" y="1605720"/>
                </a:lnTo>
                <a:lnTo>
                  <a:pt x="5557308" y="3628150"/>
                </a:lnTo>
                <a:lnTo>
                  <a:pt x="5557308" y="5060928"/>
                </a:lnTo>
                <a:cubicBezTo>
                  <a:pt x="5557308" y="5156441"/>
                  <a:pt x="5479920" y="5233870"/>
                  <a:pt x="5384458" y="5233870"/>
                </a:cubicBezTo>
                <a:lnTo>
                  <a:pt x="172850" y="5233870"/>
                </a:lnTo>
                <a:cubicBezTo>
                  <a:pt x="77388" y="5233870"/>
                  <a:pt x="0" y="5156441"/>
                  <a:pt x="0" y="5060928"/>
                </a:cubicBezTo>
                <a:lnTo>
                  <a:pt x="0" y="3628150"/>
                </a:lnTo>
                <a:lnTo>
                  <a:pt x="0" y="1605720"/>
                </a:lnTo>
                <a:lnTo>
                  <a:pt x="0" y="172942"/>
                </a:lnTo>
                <a:cubicBezTo>
                  <a:pt x="0" y="77429"/>
                  <a:pt x="77388" y="0"/>
                  <a:pt x="172850" y="0"/>
                </a:cubicBezTo>
                <a:close/>
              </a:path>
            </a:pathLst>
          </a:custGeom>
          <a:solidFill>
            <a:schemeClr val="bg1"/>
          </a:solidFill>
          <a:ln w="12700" cap="flat">
            <a:solidFill>
              <a:srgbClr val="EEEBF2"/>
            </a:solidFill>
            <a:prstDash val="solid"/>
            <a:miter/>
          </a:ln>
          <a:effectLst>
            <a:outerShdw blurRad="165100" dist="127000" dir="5400000" algn="ctr" rotWithShape="0">
              <a:srgbClr val="000000">
                <a:alpha val="14509"/>
              </a:srgbClr>
            </a:outerShdw>
          </a:effectLst>
        </p:spPr>
        <p:txBody>
          <a:bodyPr wrap="square" rtlCol="0" anchor="ctr">
            <a:noAutofit/>
          </a:bodyPr>
          <a:lstStyle/>
          <a:p>
            <a:endParaRPr lang="en-IS"/>
          </a:p>
        </p:txBody>
      </p:sp>
      <p:sp>
        <p:nvSpPr>
          <p:cNvPr id="29" name="Picture Placeholder 28">
            <a:extLst>
              <a:ext uri="{FF2B5EF4-FFF2-40B4-BE49-F238E27FC236}">
                <a16:creationId xmlns:a16="http://schemas.microsoft.com/office/drawing/2014/main" id="{2FA384D4-E2E7-C499-0C39-D30CCC968092}"/>
              </a:ext>
            </a:extLst>
          </p:cNvPr>
          <p:cNvSpPr>
            <a:spLocks noGrp="1"/>
          </p:cNvSpPr>
          <p:nvPr>
            <p:ph type="pic" sz="quarter" idx="11" hasCustomPrompt="1"/>
          </p:nvPr>
        </p:nvSpPr>
        <p:spPr>
          <a:xfrm>
            <a:off x="6358534" y="1197696"/>
            <a:ext cx="5428158" cy="5106617"/>
          </a:xfrm>
          <a:custGeom>
            <a:avLst/>
            <a:gdLst>
              <a:gd name="connsiteX0" fmla="*/ 83687 w 5428158"/>
              <a:gd name="connsiteY0" fmla="*/ 0 h 5106617"/>
              <a:gd name="connsiteX1" fmla="*/ 5345070 w 5428158"/>
              <a:gd name="connsiteY1" fmla="*/ 0 h 5106617"/>
              <a:gd name="connsiteX2" fmla="*/ 5358432 w 5428158"/>
              <a:gd name="connsiteY2" fmla="*/ 2697 h 5106617"/>
              <a:gd name="connsiteX3" fmla="*/ 5419708 w 5428158"/>
              <a:gd name="connsiteY3" fmla="*/ 63963 h 5106617"/>
              <a:gd name="connsiteX4" fmla="*/ 5428158 w 5428158"/>
              <a:gd name="connsiteY4" fmla="*/ 105813 h 5106617"/>
              <a:gd name="connsiteX5" fmla="*/ 5428158 w 5428158"/>
              <a:gd name="connsiteY5" fmla="*/ 4994454 h 5106617"/>
              <a:gd name="connsiteX6" fmla="*/ 5419708 w 5428158"/>
              <a:gd name="connsiteY6" fmla="*/ 5036304 h 5106617"/>
              <a:gd name="connsiteX7" fmla="*/ 5313612 w 5428158"/>
              <a:gd name="connsiteY7" fmla="*/ 5106617 h 5106617"/>
              <a:gd name="connsiteX8" fmla="*/ 115144 w 5428158"/>
              <a:gd name="connsiteY8" fmla="*/ 5106617 h 5106617"/>
              <a:gd name="connsiteX9" fmla="*/ 0 w 5428158"/>
              <a:gd name="connsiteY9" fmla="*/ 4991492 h 5106617"/>
              <a:gd name="connsiteX10" fmla="*/ 0 w 5428158"/>
              <a:gd name="connsiteY10" fmla="*/ 3555723 h 5106617"/>
              <a:gd name="connsiteX11" fmla="*/ 0 w 5428158"/>
              <a:gd name="connsiteY11" fmla="*/ 1544544 h 5106617"/>
              <a:gd name="connsiteX12" fmla="*/ 0 w 5428158"/>
              <a:gd name="connsiteY12" fmla="*/ 108775 h 5106617"/>
              <a:gd name="connsiteX13" fmla="*/ 70325 w 5428158"/>
              <a:gd name="connsiteY13" fmla="*/ 2697 h 510661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428158" h="5106617">
                <a:moveTo>
                  <a:pt x="83687" y="0"/>
                </a:moveTo>
                <a:lnTo>
                  <a:pt x="5345070" y="0"/>
                </a:lnTo>
                <a:lnTo>
                  <a:pt x="5358432" y="2697"/>
                </a:lnTo>
                <a:cubicBezTo>
                  <a:pt x="5385983" y="14348"/>
                  <a:pt x="5408054" y="36416"/>
                  <a:pt x="5419708" y="63963"/>
                </a:cubicBezTo>
                <a:lnTo>
                  <a:pt x="5428158" y="105813"/>
                </a:lnTo>
                <a:lnTo>
                  <a:pt x="5428158" y="4994454"/>
                </a:lnTo>
                <a:lnTo>
                  <a:pt x="5419708" y="5036304"/>
                </a:lnTo>
                <a:cubicBezTo>
                  <a:pt x="5402228" y="5077624"/>
                  <a:pt x="5361307" y="5106617"/>
                  <a:pt x="5313612" y="5106617"/>
                </a:cubicBezTo>
                <a:lnTo>
                  <a:pt x="115144" y="5106617"/>
                </a:lnTo>
                <a:cubicBezTo>
                  <a:pt x="51552" y="5106617"/>
                  <a:pt x="0" y="5055074"/>
                  <a:pt x="0" y="4991492"/>
                </a:cubicBezTo>
                <a:lnTo>
                  <a:pt x="0" y="3555723"/>
                </a:lnTo>
                <a:lnTo>
                  <a:pt x="0" y="1544544"/>
                </a:lnTo>
                <a:lnTo>
                  <a:pt x="0" y="108775"/>
                </a:lnTo>
                <a:cubicBezTo>
                  <a:pt x="0" y="61089"/>
                  <a:pt x="28998" y="20174"/>
                  <a:pt x="70325" y="2697"/>
                </a:cubicBezTo>
                <a:close/>
              </a:path>
            </a:pathLst>
          </a:custGeom>
        </p:spPr>
        <p:txBody>
          <a:bodyPr wrap="square">
            <a:noAutofit/>
          </a:bodyPr>
          <a:lstStyle>
            <a:lvl1pPr>
              <a:defRPr>
                <a:latin typeface="Aptos" panose="020B0004020202020204" pitchFamily="34" charset="0"/>
              </a:defRPr>
            </a:lvl1pPr>
          </a:lstStyle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IS"/>
              <a:t>Click icon or drag and drop picture</a:t>
            </a:r>
          </a:p>
          <a:p>
            <a:endParaRPr lang="en-IS"/>
          </a:p>
        </p:txBody>
      </p:sp>
      <p:sp>
        <p:nvSpPr>
          <p:cNvPr id="10" name="Text Placeholder 41">
            <a:extLst>
              <a:ext uri="{FF2B5EF4-FFF2-40B4-BE49-F238E27FC236}">
                <a16:creationId xmlns:a16="http://schemas.microsoft.com/office/drawing/2014/main" id="{B041A964-C14E-F73B-81BF-812A6275A302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340290" y="962526"/>
            <a:ext cx="5613819" cy="5544152"/>
          </a:xfrm>
          <a:prstGeom prst="rect">
            <a:avLst/>
          </a:prstGeom>
        </p:spPr>
        <p:txBody>
          <a:bodyPr/>
          <a:lstStyle>
            <a:lvl1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1pPr>
            <a:lvl2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2pPr>
            <a:lvl3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3pPr>
            <a:lvl4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4pPr>
            <a:lvl5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pic>
        <p:nvPicPr>
          <p:cNvPr id="9" name="Picture 1">
            <a:extLst>
              <a:ext uri="{FF2B5EF4-FFF2-40B4-BE49-F238E27FC236}">
                <a16:creationId xmlns:a16="http://schemas.microsoft.com/office/drawing/2014/main" id="{1F7EE298-AD08-CA8E-BC88-B8BFDCD88F22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/>
        </p:blipFill>
        <p:spPr>
          <a:xfrm>
            <a:off x="10476292" y="215251"/>
            <a:ext cx="1453018" cy="537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61339947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imag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ound Single Corner Rectangle 19">
            <a:extLst>
              <a:ext uri="{FF2B5EF4-FFF2-40B4-BE49-F238E27FC236}">
                <a16:creationId xmlns:a16="http://schemas.microsoft.com/office/drawing/2014/main" id="{0AB6023A-8741-7AA6-D37C-3BAE9A9304E1}"/>
              </a:ext>
            </a:extLst>
          </p:cNvPr>
          <p:cNvSpPr/>
          <p:nvPr userDrawn="1"/>
        </p:nvSpPr>
        <p:spPr>
          <a:xfrm>
            <a:off x="0" y="99202"/>
            <a:ext cx="4990381" cy="6758798"/>
          </a:xfrm>
          <a:prstGeom prst="round1Rect">
            <a:avLst/>
          </a:prstGeom>
          <a:solidFill>
            <a:schemeClr val="bg1"/>
          </a:solidFill>
          <a:ln>
            <a:solidFill>
              <a:srgbClr val="EEEBF2"/>
            </a:solidFill>
          </a:ln>
          <a:effectLst>
            <a:outerShdw blurRad="165100" dist="127000" dir="5400000" algn="ctr" rotWithShape="0">
              <a:srgbClr val="000000">
                <a:alpha val="15350"/>
              </a:srgb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S"/>
          </a:p>
        </p:txBody>
      </p:sp>
      <p:sp>
        <p:nvSpPr>
          <p:cNvPr id="4" name="Title Placeholder 12">
            <a:extLst>
              <a:ext uri="{FF2B5EF4-FFF2-40B4-BE49-F238E27FC236}">
                <a16:creationId xmlns:a16="http://schemas.microsoft.com/office/drawing/2014/main" id="{131FEF91-1FE3-8E28-2764-76018A39BBE9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213445" y="212186"/>
            <a:ext cx="6638262" cy="588637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Autofit/>
          </a:bodyPr>
          <a:lstStyle>
            <a:lvl1pPr>
              <a:defRPr sz="4000" b="1" i="0">
                <a:solidFill>
                  <a:srgbClr val="361D5C"/>
                </a:solidFill>
                <a:latin typeface="Aptos ExtraBold" panose="020B0004020202020204" pitchFamily="34" charset="0"/>
                <a:cs typeface="Segoe UI" panose="020B0502040204020203" pitchFamily="34" charset="0"/>
              </a:defRPr>
            </a:lvl1pPr>
          </a:lstStyle>
          <a:p>
            <a:r>
              <a:rPr lang="en-GB"/>
              <a:t>Insert slide title</a:t>
            </a:r>
            <a:endParaRPr lang="en-IS"/>
          </a:p>
        </p:txBody>
      </p:sp>
      <p:sp>
        <p:nvSpPr>
          <p:cNvPr id="2" name="Freeform 1">
            <a:extLst>
              <a:ext uri="{FF2B5EF4-FFF2-40B4-BE49-F238E27FC236}">
                <a16:creationId xmlns:a16="http://schemas.microsoft.com/office/drawing/2014/main" id="{386F0E87-4F8F-0BD2-8308-BAE720A19618}"/>
              </a:ext>
            </a:extLst>
          </p:cNvPr>
          <p:cNvSpPr/>
          <p:nvPr userDrawn="1"/>
        </p:nvSpPr>
        <p:spPr>
          <a:xfrm rot="5400000">
            <a:off x="-359896" y="5285774"/>
            <a:ext cx="1034425" cy="333296"/>
          </a:xfrm>
          <a:custGeom>
            <a:avLst/>
            <a:gdLst>
              <a:gd name="connsiteX0" fmla="*/ 0 w 1034425"/>
              <a:gd name="connsiteY0" fmla="*/ 333296 h 333296"/>
              <a:gd name="connsiteX1" fmla="*/ 43998 w 1034425"/>
              <a:gd name="connsiteY1" fmla="*/ 252082 h 333296"/>
              <a:gd name="connsiteX2" fmla="*/ 517212 w 1034425"/>
              <a:gd name="connsiteY2" fmla="*/ 0 h 333296"/>
              <a:gd name="connsiteX3" fmla="*/ 990427 w 1034425"/>
              <a:gd name="connsiteY3" fmla="*/ 252082 h 333296"/>
              <a:gd name="connsiteX4" fmla="*/ 1034425 w 1034425"/>
              <a:gd name="connsiteY4" fmla="*/ 333296 h 3332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034425" h="333296">
                <a:moveTo>
                  <a:pt x="0" y="333296"/>
                </a:moveTo>
                <a:lnTo>
                  <a:pt x="43998" y="252082"/>
                </a:lnTo>
                <a:cubicBezTo>
                  <a:pt x="146553" y="99994"/>
                  <a:pt x="320227" y="0"/>
                  <a:pt x="517212" y="0"/>
                </a:cubicBezTo>
                <a:cubicBezTo>
                  <a:pt x="714198" y="0"/>
                  <a:pt x="887873" y="99994"/>
                  <a:pt x="990427" y="252082"/>
                </a:cubicBezTo>
                <a:lnTo>
                  <a:pt x="1034425" y="333296"/>
                </a:lnTo>
                <a:close/>
              </a:path>
            </a:pathLst>
          </a:custGeom>
          <a:solidFill>
            <a:srgbClr val="403FA4"/>
          </a:solidFill>
          <a:ln w="0" cap="flat">
            <a:noFill/>
            <a:prstDash val="solid"/>
            <a:miter/>
          </a:ln>
        </p:spPr>
        <p:txBody>
          <a:bodyPr rtlCol="0" anchor="ctr"/>
          <a:lstStyle/>
          <a:p>
            <a:endParaRPr lang="en-IS"/>
          </a:p>
        </p:txBody>
      </p:sp>
      <p:sp>
        <p:nvSpPr>
          <p:cNvPr id="41" name="Freeform 40">
            <a:extLst>
              <a:ext uri="{FF2B5EF4-FFF2-40B4-BE49-F238E27FC236}">
                <a16:creationId xmlns:a16="http://schemas.microsoft.com/office/drawing/2014/main" id="{C6B9DB56-39E5-9123-5525-0FB5FEC1649B}"/>
              </a:ext>
            </a:extLst>
          </p:cNvPr>
          <p:cNvSpPr/>
          <p:nvPr userDrawn="1"/>
        </p:nvSpPr>
        <p:spPr>
          <a:xfrm rot="5400000">
            <a:off x="-94810" y="6127554"/>
            <a:ext cx="3256905" cy="2884347"/>
          </a:xfrm>
          <a:custGeom>
            <a:avLst/>
            <a:gdLst>
              <a:gd name="connsiteX0" fmla="*/ 3256841 w 3256905"/>
              <a:gd name="connsiteY0" fmla="*/ 1192835 h 2884347"/>
              <a:gd name="connsiteX1" fmla="*/ 3256841 w 3256905"/>
              <a:gd name="connsiteY1" fmla="*/ 1192824 h 2884347"/>
              <a:gd name="connsiteX2" fmla="*/ 3256905 w 3256905"/>
              <a:gd name="connsiteY2" fmla="*/ 1192888 h 2884347"/>
              <a:gd name="connsiteX3" fmla="*/ 497 w 3256905"/>
              <a:gd name="connsiteY3" fmla="*/ 1216107 h 2884347"/>
              <a:gd name="connsiteX4" fmla="*/ 358961 w 3256905"/>
              <a:gd name="connsiteY4" fmla="*/ 348461 h 2884347"/>
              <a:gd name="connsiteX5" fmla="*/ 692849 w 3256905"/>
              <a:gd name="connsiteY5" fmla="*/ 95984 h 2884347"/>
              <a:gd name="connsiteX6" fmla="*/ 909551 w 3256905"/>
              <a:gd name="connsiteY6" fmla="*/ 1681 h 2884347"/>
              <a:gd name="connsiteX7" fmla="*/ 916725 w 3256905"/>
              <a:gd name="connsiteY7" fmla="*/ 0 h 2884347"/>
              <a:gd name="connsiteX8" fmla="*/ 916725 w 3256905"/>
              <a:gd name="connsiteY8" fmla="*/ 1999169 h 2884347"/>
              <a:gd name="connsiteX9" fmla="*/ 843657 w 3256905"/>
              <a:gd name="connsiteY9" fmla="*/ 2078870 h 2884347"/>
              <a:gd name="connsiteX10" fmla="*/ 536616 w 3256905"/>
              <a:gd name="connsiteY10" fmla="*/ 2884347 h 2884347"/>
              <a:gd name="connsiteX11" fmla="*/ 337158 w 3256905"/>
              <a:gd name="connsiteY11" fmla="*/ 2320527 h 2884347"/>
              <a:gd name="connsiteX12" fmla="*/ 497 w 3256905"/>
              <a:gd name="connsiteY12" fmla="*/ 1216107 h 28843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256905" h="2884347">
                <a:moveTo>
                  <a:pt x="3256841" y="1192835"/>
                </a:moveTo>
                <a:lnTo>
                  <a:pt x="3256841" y="1192824"/>
                </a:lnTo>
                <a:lnTo>
                  <a:pt x="3256905" y="1192888"/>
                </a:lnTo>
                <a:close/>
                <a:moveTo>
                  <a:pt x="497" y="1216107"/>
                </a:moveTo>
                <a:cubicBezTo>
                  <a:pt x="-7638" y="920311"/>
                  <a:pt x="82947" y="624997"/>
                  <a:pt x="358961" y="348461"/>
                </a:cubicBezTo>
                <a:cubicBezTo>
                  <a:pt x="462271" y="244956"/>
                  <a:pt x="574454" y="160246"/>
                  <a:pt x="692849" y="95984"/>
                </a:cubicBezTo>
                <a:cubicBezTo>
                  <a:pt x="762687" y="57908"/>
                  <a:pt x="835085" y="26410"/>
                  <a:pt x="909551" y="1681"/>
                </a:cubicBezTo>
                <a:lnTo>
                  <a:pt x="916725" y="0"/>
                </a:lnTo>
                <a:lnTo>
                  <a:pt x="916725" y="1999169"/>
                </a:lnTo>
                <a:lnTo>
                  <a:pt x="843657" y="2078870"/>
                </a:lnTo>
                <a:cubicBezTo>
                  <a:pt x="628282" y="2335706"/>
                  <a:pt x="535064" y="2610367"/>
                  <a:pt x="536616" y="2884347"/>
                </a:cubicBezTo>
                <a:cubicBezTo>
                  <a:pt x="525905" y="2746043"/>
                  <a:pt x="450673" y="2566337"/>
                  <a:pt x="337158" y="2320527"/>
                </a:cubicBezTo>
                <a:cubicBezTo>
                  <a:pt x="184605" y="1977518"/>
                  <a:pt x="10956" y="1596415"/>
                  <a:pt x="497" y="1216107"/>
                </a:cubicBezTo>
                <a:close/>
              </a:path>
            </a:pathLst>
          </a:custGeom>
          <a:solidFill>
            <a:srgbClr val="6E63D6"/>
          </a:solidFill>
          <a:ln w="0" cap="flat">
            <a:noFill/>
            <a:prstDash val="solid"/>
            <a:miter/>
          </a:ln>
        </p:spPr>
        <p:txBody>
          <a:bodyPr rtlCol="0" anchor="ctr"/>
          <a:lstStyle/>
          <a:p>
            <a:endParaRPr lang="en-IS"/>
          </a:p>
        </p:txBody>
      </p:sp>
      <p:sp>
        <p:nvSpPr>
          <p:cNvPr id="42" name="Freeform 41">
            <a:extLst>
              <a:ext uri="{FF2B5EF4-FFF2-40B4-BE49-F238E27FC236}">
                <a16:creationId xmlns:a16="http://schemas.microsoft.com/office/drawing/2014/main" id="{4DA6D894-1406-DC15-9F69-AC13C7531EB1}"/>
              </a:ext>
            </a:extLst>
          </p:cNvPr>
          <p:cNvSpPr/>
          <p:nvPr userDrawn="1"/>
        </p:nvSpPr>
        <p:spPr>
          <a:xfrm rot="5400000">
            <a:off x="298296" y="6179511"/>
            <a:ext cx="380191" cy="976788"/>
          </a:xfrm>
          <a:custGeom>
            <a:avLst/>
            <a:gdLst>
              <a:gd name="connsiteX0" fmla="*/ 19 w 380191"/>
              <a:gd name="connsiteY0" fmla="*/ 887983 h 976788"/>
              <a:gd name="connsiteX1" fmla="*/ 19 w 380191"/>
              <a:gd name="connsiteY1" fmla="*/ 885317 h 976788"/>
              <a:gd name="connsiteX2" fmla="*/ 19 w 380191"/>
              <a:gd name="connsiteY2" fmla="*/ 885253 h 976788"/>
              <a:gd name="connsiteX3" fmla="*/ 307041 w 380191"/>
              <a:gd name="connsiteY3" fmla="*/ 79776 h 976788"/>
              <a:gd name="connsiteX4" fmla="*/ 380191 w 380191"/>
              <a:gd name="connsiteY4" fmla="*/ 0 h 976788"/>
              <a:gd name="connsiteX5" fmla="*/ 380191 w 380191"/>
              <a:gd name="connsiteY5" fmla="*/ 976788 h 976788"/>
              <a:gd name="connsiteX6" fmla="*/ 6712 w 380191"/>
              <a:gd name="connsiteY6" fmla="*/ 976788 h 976788"/>
              <a:gd name="connsiteX7" fmla="*/ 906 w 380191"/>
              <a:gd name="connsiteY7" fmla="*/ 927227 h 976788"/>
              <a:gd name="connsiteX8" fmla="*/ 906 w 380191"/>
              <a:gd name="connsiteY8" fmla="*/ 925449 h 976788"/>
              <a:gd name="connsiteX9" fmla="*/ 19 w 380191"/>
              <a:gd name="connsiteY9" fmla="*/ 887983 h 9767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80191" h="976788">
                <a:moveTo>
                  <a:pt x="19" y="887983"/>
                </a:moveTo>
                <a:lnTo>
                  <a:pt x="19" y="885317"/>
                </a:lnTo>
                <a:lnTo>
                  <a:pt x="19" y="885253"/>
                </a:lnTo>
                <a:cubicBezTo>
                  <a:pt x="-1534" y="611273"/>
                  <a:pt x="91635" y="336612"/>
                  <a:pt x="307041" y="79776"/>
                </a:cubicBezTo>
                <a:lnTo>
                  <a:pt x="380191" y="0"/>
                </a:lnTo>
                <a:lnTo>
                  <a:pt x="380191" y="976788"/>
                </a:lnTo>
                <a:lnTo>
                  <a:pt x="6712" y="976788"/>
                </a:lnTo>
                <a:lnTo>
                  <a:pt x="906" y="927227"/>
                </a:lnTo>
                <a:cubicBezTo>
                  <a:pt x="463" y="926783"/>
                  <a:pt x="906" y="926338"/>
                  <a:pt x="906" y="925449"/>
                </a:cubicBezTo>
                <a:cubicBezTo>
                  <a:pt x="19" y="912939"/>
                  <a:pt x="19" y="900494"/>
                  <a:pt x="19" y="887983"/>
                </a:cubicBezTo>
                <a:close/>
              </a:path>
            </a:pathLst>
          </a:custGeom>
          <a:solidFill>
            <a:srgbClr val="EFBC6E"/>
          </a:solidFill>
          <a:ln w="0" cap="flat">
            <a:noFill/>
            <a:prstDash val="solid"/>
            <a:miter/>
          </a:ln>
        </p:spPr>
        <p:txBody>
          <a:bodyPr rtlCol="0" anchor="ctr"/>
          <a:lstStyle/>
          <a:p>
            <a:endParaRPr lang="en-IS"/>
          </a:p>
        </p:txBody>
      </p:sp>
      <p:sp>
        <p:nvSpPr>
          <p:cNvPr id="33" name="Picture Placeholder 32">
            <a:extLst>
              <a:ext uri="{FF2B5EF4-FFF2-40B4-BE49-F238E27FC236}">
                <a16:creationId xmlns:a16="http://schemas.microsoft.com/office/drawing/2014/main" id="{1478219C-D55C-D710-3833-42907EF40FCB}"/>
              </a:ext>
            </a:extLst>
          </p:cNvPr>
          <p:cNvSpPr>
            <a:spLocks noGrp="1"/>
          </p:cNvSpPr>
          <p:nvPr>
            <p:ph type="pic" sz="quarter" idx="11" hasCustomPrompt="1"/>
          </p:nvPr>
        </p:nvSpPr>
        <p:spPr>
          <a:xfrm>
            <a:off x="0" y="154546"/>
            <a:ext cx="4935828" cy="6703454"/>
          </a:xfrm>
          <a:custGeom>
            <a:avLst/>
            <a:gdLst>
              <a:gd name="connsiteX0" fmla="*/ 0 w 4935828"/>
              <a:gd name="connsiteY0" fmla="*/ 0 h 6703454"/>
              <a:gd name="connsiteX1" fmla="*/ 4113173 w 4935828"/>
              <a:gd name="connsiteY1" fmla="*/ 0 h 6703454"/>
              <a:gd name="connsiteX2" fmla="*/ 4935828 w 4935828"/>
              <a:gd name="connsiteY2" fmla="*/ 822655 h 6703454"/>
              <a:gd name="connsiteX3" fmla="*/ 4935828 w 4935828"/>
              <a:gd name="connsiteY3" fmla="*/ 6703454 h 6703454"/>
              <a:gd name="connsiteX4" fmla="*/ 2973249 w 4935828"/>
              <a:gd name="connsiteY4" fmla="*/ 6703454 h 6703454"/>
              <a:gd name="connsiteX5" fmla="*/ 2932837 w 4935828"/>
              <a:gd name="connsiteY5" fmla="*/ 6597898 h 6703454"/>
              <a:gd name="connsiteX6" fmla="*/ 2880680 w 4935828"/>
              <a:gd name="connsiteY6" fmla="*/ 6491283 h 6703454"/>
              <a:gd name="connsiteX7" fmla="*/ 2628203 w 4935828"/>
              <a:gd name="connsiteY7" fmla="*/ 6157395 h 6703454"/>
              <a:gd name="connsiteX8" fmla="*/ 1760557 w 4935828"/>
              <a:gd name="connsiteY8" fmla="*/ 5798930 h 6703454"/>
              <a:gd name="connsiteX9" fmla="*/ 656137 w 4935828"/>
              <a:gd name="connsiteY9" fmla="*/ 6135592 h 6703454"/>
              <a:gd name="connsiteX10" fmla="*/ 92317 w 4935828"/>
              <a:gd name="connsiteY10" fmla="*/ 6335050 h 6703454"/>
              <a:gd name="connsiteX11" fmla="*/ 92699 w 4935828"/>
              <a:gd name="connsiteY11" fmla="*/ 6335067 h 6703454"/>
              <a:gd name="connsiteX12" fmla="*/ 55908 w 4935828"/>
              <a:gd name="connsiteY12" fmla="*/ 6335938 h 6703454"/>
              <a:gd name="connsiteX13" fmla="*/ 54130 w 4935828"/>
              <a:gd name="connsiteY13" fmla="*/ 6335938 h 6703454"/>
              <a:gd name="connsiteX14" fmla="*/ 0 w 4935828"/>
              <a:gd name="connsiteY14" fmla="*/ 6342279 h 6703454"/>
              <a:gd name="connsiteX15" fmla="*/ 0 w 4935828"/>
              <a:gd name="connsiteY15" fmla="*/ 5804985 h 6703454"/>
              <a:gd name="connsiteX16" fmla="*/ 61725 w 4935828"/>
              <a:gd name="connsiteY16" fmla="*/ 5771545 h 6703454"/>
              <a:gd name="connsiteX17" fmla="*/ 313807 w 4935828"/>
              <a:gd name="connsiteY17" fmla="*/ 5298330 h 6703454"/>
              <a:gd name="connsiteX18" fmla="*/ 61725 w 4935828"/>
              <a:gd name="connsiteY18" fmla="*/ 4825115 h 6703454"/>
              <a:gd name="connsiteX19" fmla="*/ 0 w 4935828"/>
              <a:gd name="connsiteY19" fmla="*/ 4791676 h 670345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4935828" h="6703454">
                <a:moveTo>
                  <a:pt x="0" y="0"/>
                </a:moveTo>
                <a:lnTo>
                  <a:pt x="4113173" y="0"/>
                </a:lnTo>
                <a:cubicBezTo>
                  <a:pt x="4567513" y="0"/>
                  <a:pt x="4935828" y="368315"/>
                  <a:pt x="4935828" y="822655"/>
                </a:cubicBezTo>
                <a:lnTo>
                  <a:pt x="4935828" y="6703454"/>
                </a:lnTo>
                <a:lnTo>
                  <a:pt x="2973249" y="6703454"/>
                </a:lnTo>
                <a:lnTo>
                  <a:pt x="2932837" y="6597898"/>
                </a:lnTo>
                <a:cubicBezTo>
                  <a:pt x="2917111" y="6561760"/>
                  <a:pt x="2899718" y="6526201"/>
                  <a:pt x="2880680" y="6491283"/>
                </a:cubicBezTo>
                <a:cubicBezTo>
                  <a:pt x="2816418" y="6372888"/>
                  <a:pt x="2731708" y="6260705"/>
                  <a:pt x="2628203" y="6157395"/>
                </a:cubicBezTo>
                <a:cubicBezTo>
                  <a:pt x="2351667" y="5881381"/>
                  <a:pt x="2056353" y="5790796"/>
                  <a:pt x="1760557" y="5798930"/>
                </a:cubicBezTo>
                <a:cubicBezTo>
                  <a:pt x="1380249" y="5809389"/>
                  <a:pt x="999146" y="5983039"/>
                  <a:pt x="656137" y="6135592"/>
                </a:cubicBezTo>
                <a:cubicBezTo>
                  <a:pt x="410327" y="6249107"/>
                  <a:pt x="230621" y="6324339"/>
                  <a:pt x="92317" y="6335050"/>
                </a:cubicBezTo>
                <a:lnTo>
                  <a:pt x="92699" y="6335067"/>
                </a:lnTo>
                <a:lnTo>
                  <a:pt x="55908" y="6335938"/>
                </a:lnTo>
                <a:cubicBezTo>
                  <a:pt x="55019" y="6335938"/>
                  <a:pt x="54574" y="6335495"/>
                  <a:pt x="54130" y="6335938"/>
                </a:cubicBezTo>
                <a:lnTo>
                  <a:pt x="0" y="6342279"/>
                </a:lnTo>
                <a:lnTo>
                  <a:pt x="0" y="5804985"/>
                </a:lnTo>
                <a:lnTo>
                  <a:pt x="61725" y="5771545"/>
                </a:lnTo>
                <a:cubicBezTo>
                  <a:pt x="213813" y="5668990"/>
                  <a:pt x="313807" y="5495315"/>
                  <a:pt x="313807" y="5298330"/>
                </a:cubicBezTo>
                <a:cubicBezTo>
                  <a:pt x="313807" y="5101345"/>
                  <a:pt x="213813" y="4927670"/>
                  <a:pt x="61725" y="4825115"/>
                </a:cubicBezTo>
                <a:lnTo>
                  <a:pt x="0" y="4791676"/>
                </a:lnTo>
                <a:close/>
              </a:path>
            </a:pathLst>
          </a:custGeom>
        </p:spPr>
        <p:txBody>
          <a:bodyPr wrap="square">
            <a:noAutofit/>
          </a:bodyPr>
          <a:lstStyle>
            <a:lvl1pPr>
              <a:defRPr>
                <a:latin typeface="Aptos" panose="020B0004020202020204" pitchFamily="34" charset="0"/>
              </a:defRPr>
            </a:lvl1pPr>
          </a:lstStyle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IS"/>
              <a:t>Click icon or drag and drop picture</a:t>
            </a:r>
          </a:p>
          <a:p>
            <a:endParaRPr lang="en-IS"/>
          </a:p>
        </p:txBody>
      </p:sp>
      <p:sp>
        <p:nvSpPr>
          <p:cNvPr id="44" name="Text Placeholder 41">
            <a:extLst>
              <a:ext uri="{FF2B5EF4-FFF2-40B4-BE49-F238E27FC236}">
                <a16:creationId xmlns:a16="http://schemas.microsoft.com/office/drawing/2014/main" id="{5F75E781-DC97-26DD-94C2-211EEBA54AF7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5213445" y="962526"/>
            <a:ext cx="6638262" cy="5544152"/>
          </a:xfrm>
          <a:prstGeom prst="rect">
            <a:avLst/>
          </a:prstGeom>
        </p:spPr>
        <p:txBody>
          <a:bodyPr/>
          <a:lstStyle>
            <a:lvl1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1pPr>
            <a:lvl2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2pPr>
            <a:lvl3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3pPr>
            <a:lvl4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4pPr>
            <a:lvl5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pic>
        <p:nvPicPr>
          <p:cNvPr id="5" name="Picture 1">
            <a:extLst>
              <a:ext uri="{FF2B5EF4-FFF2-40B4-BE49-F238E27FC236}">
                <a16:creationId xmlns:a16="http://schemas.microsoft.com/office/drawing/2014/main" id="{533EFC1D-E0F5-D974-BF8A-23F32C359908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/>
        </p:blipFill>
        <p:spPr>
          <a:xfrm>
            <a:off x="986118" y="6160562"/>
            <a:ext cx="1453018" cy="537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35072138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imag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">
            <a:extLst>
              <a:ext uri="{FF2B5EF4-FFF2-40B4-BE49-F238E27FC236}">
                <a16:creationId xmlns:a16="http://schemas.microsoft.com/office/drawing/2014/main" id="{F186F539-B4E4-C71E-C8DC-6E461995BC7D}"/>
              </a:ext>
            </a:extLst>
          </p:cNvPr>
          <p:cNvGrpSpPr/>
          <p:nvPr userDrawn="1"/>
        </p:nvGrpSpPr>
        <p:grpSpPr>
          <a:xfrm>
            <a:off x="7901642" y="3045085"/>
            <a:ext cx="4334953" cy="3822854"/>
            <a:chOff x="7901642" y="3045085"/>
            <a:chExt cx="4334953" cy="3822854"/>
          </a:xfrm>
        </p:grpSpPr>
        <p:sp>
          <p:nvSpPr>
            <p:cNvPr id="3" name="Freeform 2">
              <a:extLst>
                <a:ext uri="{FF2B5EF4-FFF2-40B4-BE49-F238E27FC236}">
                  <a16:creationId xmlns:a16="http://schemas.microsoft.com/office/drawing/2014/main" id="{7A87BDFB-BD90-DC5A-B4B5-FFE37551CAE9}"/>
                </a:ext>
              </a:extLst>
            </p:cNvPr>
            <p:cNvSpPr/>
            <p:nvPr/>
          </p:nvSpPr>
          <p:spPr>
            <a:xfrm rot="10800000">
              <a:off x="8298177" y="3045085"/>
              <a:ext cx="3938418" cy="3822854"/>
            </a:xfrm>
            <a:custGeom>
              <a:avLst/>
              <a:gdLst>
                <a:gd name="connsiteX0" fmla="*/ 629093 w 3938418"/>
                <a:gd name="connsiteY0" fmla="*/ 3822854 h 3822854"/>
                <a:gd name="connsiteX1" fmla="*/ 374900 w 3938418"/>
                <a:gd name="connsiteY1" fmla="*/ 3568325 h 3822854"/>
                <a:gd name="connsiteX2" fmla="*/ 374900 w 3938418"/>
                <a:gd name="connsiteY2" fmla="*/ 1755816 h 3822854"/>
                <a:gd name="connsiteX3" fmla="*/ 705967 w 3938418"/>
                <a:gd name="connsiteY3" fmla="*/ 1424313 h 3822854"/>
                <a:gd name="connsiteX4" fmla="*/ 2042636 w 3938418"/>
                <a:gd name="connsiteY4" fmla="*/ 85882 h 3822854"/>
                <a:gd name="connsiteX5" fmla="*/ 2042636 w 3938418"/>
                <a:gd name="connsiteY5" fmla="*/ 85976 h 3822854"/>
                <a:gd name="connsiteX6" fmla="*/ 2128499 w 3938418"/>
                <a:gd name="connsiteY6" fmla="*/ 0 h 3822854"/>
                <a:gd name="connsiteX7" fmla="*/ 3938418 w 3938418"/>
                <a:gd name="connsiteY7" fmla="*/ 0 h 3822854"/>
                <a:gd name="connsiteX8" fmla="*/ 3937799 w 3938418"/>
                <a:gd name="connsiteY8" fmla="*/ 28107 h 3822854"/>
                <a:gd name="connsiteX9" fmla="*/ 3417742 w 3938418"/>
                <a:gd name="connsiteY9" fmla="*/ 1030528 h 3822854"/>
                <a:gd name="connsiteX10" fmla="*/ 2352875 w 3938418"/>
                <a:gd name="connsiteY10" fmla="*/ 2096799 h 3822854"/>
                <a:gd name="connsiteX11" fmla="*/ 1697369 w 3938418"/>
                <a:gd name="connsiteY11" fmla="*/ 2753170 h 38228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938418" h="3822854">
                  <a:moveTo>
                    <a:pt x="629093" y="3822854"/>
                  </a:moveTo>
                  <a:lnTo>
                    <a:pt x="374900" y="3568325"/>
                  </a:lnTo>
                  <a:cubicBezTo>
                    <a:pt x="-124967" y="3067800"/>
                    <a:pt x="-124967" y="2256342"/>
                    <a:pt x="374900" y="1755816"/>
                  </a:cubicBezTo>
                  <a:lnTo>
                    <a:pt x="705967" y="1424313"/>
                  </a:lnTo>
                  <a:lnTo>
                    <a:pt x="2042636" y="85882"/>
                  </a:lnTo>
                  <a:lnTo>
                    <a:pt x="2042636" y="85976"/>
                  </a:lnTo>
                  <a:lnTo>
                    <a:pt x="2128499" y="0"/>
                  </a:lnTo>
                  <a:lnTo>
                    <a:pt x="3938418" y="0"/>
                  </a:lnTo>
                  <a:lnTo>
                    <a:pt x="3937799" y="28107"/>
                  </a:lnTo>
                  <a:cubicBezTo>
                    <a:pt x="3910458" y="365442"/>
                    <a:pt x="3742880" y="704962"/>
                    <a:pt x="3417742" y="1030528"/>
                  </a:cubicBezTo>
                  <a:lnTo>
                    <a:pt x="2352875" y="2096799"/>
                  </a:lnTo>
                  <a:lnTo>
                    <a:pt x="1697369" y="2753170"/>
                  </a:lnTo>
                  <a:close/>
                </a:path>
              </a:pathLst>
            </a:custGeom>
            <a:solidFill>
              <a:srgbClr val="D14B74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S"/>
            </a:p>
          </p:txBody>
        </p:sp>
        <p:sp>
          <p:nvSpPr>
            <p:cNvPr id="4" name="Freeform 3">
              <a:extLst>
                <a:ext uri="{FF2B5EF4-FFF2-40B4-BE49-F238E27FC236}">
                  <a16:creationId xmlns:a16="http://schemas.microsoft.com/office/drawing/2014/main" id="{1C603F87-2065-A757-9411-89BAAD07851D}"/>
                </a:ext>
              </a:extLst>
            </p:cNvPr>
            <p:cNvSpPr/>
            <p:nvPr/>
          </p:nvSpPr>
          <p:spPr>
            <a:xfrm rot="10800000">
              <a:off x="7901642" y="3115122"/>
              <a:ext cx="3449014" cy="3676930"/>
            </a:xfrm>
            <a:custGeom>
              <a:avLst/>
              <a:gdLst>
                <a:gd name="connsiteX0" fmla="*/ 0 w 3449014"/>
                <a:gd name="connsiteY0" fmla="*/ 1168203 h 3676930"/>
                <a:gd name="connsiteX1" fmla="*/ 1147610 w 3449014"/>
                <a:gd name="connsiteY1" fmla="*/ 19080 h 3676930"/>
                <a:gd name="connsiteX2" fmla="*/ 2790637 w 3449014"/>
                <a:gd name="connsiteY2" fmla="*/ 596580 h 3676930"/>
                <a:gd name="connsiteX3" fmla="*/ 2839393 w 3449014"/>
                <a:gd name="connsiteY3" fmla="*/ 646727 h 3676930"/>
                <a:gd name="connsiteX4" fmla="*/ 2981117 w 3449014"/>
                <a:gd name="connsiteY4" fmla="*/ 3175423 h 3676930"/>
                <a:gd name="connsiteX5" fmla="*/ 344605 w 3449014"/>
                <a:gd name="connsiteY5" fmla="*/ 3144804 h 3676930"/>
                <a:gd name="connsiteX6" fmla="*/ 1457092 w 3449014"/>
                <a:gd name="connsiteY6" fmla="*/ 2030851 h 3676930"/>
                <a:gd name="connsiteX7" fmla="*/ 1374443 w 3449014"/>
                <a:gd name="connsiteY7" fmla="*/ 1251529 h 3676930"/>
                <a:gd name="connsiteX8" fmla="*/ 0 w 3449014"/>
                <a:gd name="connsiteY8" fmla="*/ 1168203 h 36769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449014" h="3676930">
                  <a:moveTo>
                    <a:pt x="0" y="1168203"/>
                  </a:moveTo>
                  <a:lnTo>
                    <a:pt x="1147610" y="19080"/>
                  </a:lnTo>
                  <a:cubicBezTo>
                    <a:pt x="1678150" y="-60360"/>
                    <a:pt x="2298439" y="103733"/>
                    <a:pt x="2790637" y="596580"/>
                  </a:cubicBezTo>
                  <a:cubicBezTo>
                    <a:pt x="2807583" y="613549"/>
                    <a:pt x="2823772" y="629759"/>
                    <a:pt x="2839393" y="646727"/>
                  </a:cubicBezTo>
                  <a:cubicBezTo>
                    <a:pt x="3596199" y="1444914"/>
                    <a:pt x="3654043" y="2501515"/>
                    <a:pt x="2981117" y="3175423"/>
                  </a:cubicBezTo>
                  <a:cubicBezTo>
                    <a:pt x="2295220" y="3862224"/>
                    <a:pt x="1362136" y="3835586"/>
                    <a:pt x="344605" y="3144804"/>
                  </a:cubicBezTo>
                  <a:lnTo>
                    <a:pt x="1457092" y="2030851"/>
                  </a:lnTo>
                  <a:cubicBezTo>
                    <a:pt x="1672281" y="1815378"/>
                    <a:pt x="1639146" y="1516580"/>
                    <a:pt x="1374443" y="1251529"/>
                  </a:cubicBezTo>
                  <a:cubicBezTo>
                    <a:pt x="1032489" y="909124"/>
                    <a:pt x="440791" y="833571"/>
                    <a:pt x="0" y="1168203"/>
                  </a:cubicBezTo>
                  <a:close/>
                </a:path>
              </a:pathLst>
            </a:custGeom>
            <a:solidFill>
              <a:srgbClr val="912B47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S"/>
            </a:p>
          </p:txBody>
        </p:sp>
        <p:sp>
          <p:nvSpPr>
            <p:cNvPr id="5" name="Freeform 4">
              <a:extLst>
                <a:ext uri="{FF2B5EF4-FFF2-40B4-BE49-F238E27FC236}">
                  <a16:creationId xmlns:a16="http://schemas.microsoft.com/office/drawing/2014/main" id="{CE8079F0-E106-0CBA-80F9-6ACBC5624E40}"/>
                </a:ext>
              </a:extLst>
            </p:cNvPr>
            <p:cNvSpPr/>
            <p:nvPr/>
          </p:nvSpPr>
          <p:spPr>
            <a:xfrm rot="10800000">
              <a:off x="10203801" y="4840230"/>
              <a:ext cx="1997528" cy="1931982"/>
            </a:xfrm>
            <a:custGeom>
              <a:avLst/>
              <a:gdLst>
                <a:gd name="connsiteX0" fmla="*/ 0 w 1997528"/>
                <a:gd name="connsiteY0" fmla="*/ 1931982 h 1931982"/>
                <a:gd name="connsiteX1" fmla="*/ 0 w 1997528"/>
                <a:gd name="connsiteY1" fmla="*/ 535789 h 1931982"/>
                <a:gd name="connsiteX2" fmla="*/ 58667 w 1997528"/>
                <a:gd name="connsiteY2" fmla="*/ 580725 h 1931982"/>
                <a:gd name="connsiteX3" fmla="*/ 952163 w 1997528"/>
                <a:gd name="connsiteY3" fmla="*/ 376721 h 1931982"/>
                <a:gd name="connsiteX4" fmla="*/ 1997528 w 1997528"/>
                <a:gd name="connsiteY4" fmla="*/ 0 h 1931982"/>
                <a:gd name="connsiteX5" fmla="*/ 660858 w 1997528"/>
                <a:gd name="connsiteY5" fmla="*/ 1338431 h 1931982"/>
                <a:gd name="connsiteX6" fmla="*/ 329791 w 1997528"/>
                <a:gd name="connsiteY6" fmla="*/ 1669935 h 1931982"/>
                <a:gd name="connsiteX7" fmla="*/ 130602 w 1997528"/>
                <a:gd name="connsiteY7" fmla="*/ 1930625 h 19319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997528" h="1931982">
                  <a:moveTo>
                    <a:pt x="0" y="1931982"/>
                  </a:moveTo>
                  <a:lnTo>
                    <a:pt x="0" y="535789"/>
                  </a:lnTo>
                  <a:lnTo>
                    <a:pt x="58667" y="580725"/>
                  </a:lnTo>
                  <a:cubicBezTo>
                    <a:pt x="245298" y="684911"/>
                    <a:pt x="511714" y="580605"/>
                    <a:pt x="952163" y="376721"/>
                  </a:cubicBezTo>
                  <a:cubicBezTo>
                    <a:pt x="1279727" y="230640"/>
                    <a:pt x="1635787" y="68917"/>
                    <a:pt x="1997528" y="0"/>
                  </a:cubicBezTo>
                  <a:lnTo>
                    <a:pt x="660858" y="1338431"/>
                  </a:lnTo>
                  <a:lnTo>
                    <a:pt x="329791" y="1669935"/>
                  </a:lnTo>
                  <a:cubicBezTo>
                    <a:pt x="250267" y="1749659"/>
                    <a:pt x="184849" y="1837725"/>
                    <a:pt x="130602" y="1930625"/>
                  </a:cubicBezTo>
                  <a:close/>
                </a:path>
              </a:pathLst>
            </a:custGeom>
            <a:solidFill>
              <a:srgbClr val="EFBC6E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S"/>
            </a:p>
          </p:txBody>
        </p:sp>
        <p:sp>
          <p:nvSpPr>
            <p:cNvPr id="8" name="Freeform 7">
              <a:extLst>
                <a:ext uri="{FF2B5EF4-FFF2-40B4-BE49-F238E27FC236}">
                  <a16:creationId xmlns:a16="http://schemas.microsoft.com/office/drawing/2014/main" id="{8087508A-9BC8-9F37-B550-4AF6E7E5E8A9}"/>
                </a:ext>
              </a:extLst>
            </p:cNvPr>
            <p:cNvSpPr/>
            <p:nvPr/>
          </p:nvSpPr>
          <p:spPr>
            <a:xfrm rot="10800000">
              <a:off x="11712492" y="6475216"/>
              <a:ext cx="279849" cy="280218"/>
            </a:xfrm>
            <a:custGeom>
              <a:avLst/>
              <a:gdLst>
                <a:gd name="connsiteX0" fmla="*/ 279849 w 279849"/>
                <a:gd name="connsiteY0" fmla="*/ 140109 h 280218"/>
                <a:gd name="connsiteX1" fmla="*/ 139925 w 279849"/>
                <a:gd name="connsiteY1" fmla="*/ 280218 h 280218"/>
                <a:gd name="connsiteX2" fmla="*/ 0 w 279849"/>
                <a:gd name="connsiteY2" fmla="*/ 140109 h 280218"/>
                <a:gd name="connsiteX3" fmla="*/ 139925 w 279849"/>
                <a:gd name="connsiteY3" fmla="*/ 0 h 280218"/>
                <a:gd name="connsiteX4" fmla="*/ 279849 w 279849"/>
                <a:gd name="connsiteY4" fmla="*/ 140109 h 2802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79849" h="280218">
                  <a:moveTo>
                    <a:pt x="279849" y="140109"/>
                  </a:moveTo>
                  <a:cubicBezTo>
                    <a:pt x="279849" y="217490"/>
                    <a:pt x="217203" y="280218"/>
                    <a:pt x="139925" y="280218"/>
                  </a:cubicBezTo>
                  <a:cubicBezTo>
                    <a:pt x="62646" y="280218"/>
                    <a:pt x="0" y="217490"/>
                    <a:pt x="0" y="140109"/>
                  </a:cubicBezTo>
                  <a:cubicBezTo>
                    <a:pt x="0" y="62729"/>
                    <a:pt x="62646" y="0"/>
                    <a:pt x="139925" y="0"/>
                  </a:cubicBezTo>
                  <a:cubicBezTo>
                    <a:pt x="217203" y="0"/>
                    <a:pt x="279849" y="62729"/>
                    <a:pt x="279849" y="140109"/>
                  </a:cubicBezTo>
                  <a:close/>
                </a:path>
              </a:pathLst>
            </a:custGeom>
            <a:solidFill>
              <a:srgbClr val="EFBC6E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S"/>
            </a:p>
          </p:txBody>
        </p:sp>
      </p:grpSp>
      <p:sp>
        <p:nvSpPr>
          <p:cNvPr id="20" name="Round Single Corner Rectangle 19">
            <a:extLst>
              <a:ext uri="{FF2B5EF4-FFF2-40B4-BE49-F238E27FC236}">
                <a16:creationId xmlns:a16="http://schemas.microsoft.com/office/drawing/2014/main" id="{0AB6023A-8741-7AA6-D37C-3BAE9A9304E1}"/>
              </a:ext>
            </a:extLst>
          </p:cNvPr>
          <p:cNvSpPr/>
          <p:nvPr userDrawn="1"/>
        </p:nvSpPr>
        <p:spPr>
          <a:xfrm rot="10800000">
            <a:off x="6631618" y="-3"/>
            <a:ext cx="5560381" cy="5987909"/>
          </a:xfrm>
          <a:prstGeom prst="round1Rect">
            <a:avLst/>
          </a:prstGeom>
          <a:solidFill>
            <a:schemeClr val="bg1"/>
          </a:solidFill>
          <a:ln>
            <a:solidFill>
              <a:srgbClr val="EEEBF2"/>
            </a:solidFill>
          </a:ln>
          <a:effectLst>
            <a:outerShdw blurRad="165100" dist="127000" dir="5400000" algn="ctr" rotWithShape="0">
              <a:srgbClr val="000000">
                <a:alpha val="15350"/>
              </a:srgb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S"/>
          </a:p>
        </p:txBody>
      </p:sp>
      <p:sp>
        <p:nvSpPr>
          <p:cNvPr id="7" name="Title Placeholder 12">
            <a:extLst>
              <a:ext uri="{FF2B5EF4-FFF2-40B4-BE49-F238E27FC236}">
                <a16:creationId xmlns:a16="http://schemas.microsoft.com/office/drawing/2014/main" id="{D416D5DF-3828-DA86-FEF5-77737EB002A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40291" y="212186"/>
            <a:ext cx="5953977" cy="588637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Autofit/>
          </a:bodyPr>
          <a:lstStyle>
            <a:lvl1pPr>
              <a:defRPr sz="4000" b="1" i="0">
                <a:solidFill>
                  <a:srgbClr val="361D5C"/>
                </a:solidFill>
                <a:latin typeface="Aptos ExtraBold" panose="020B0004020202020204" pitchFamily="34" charset="0"/>
                <a:cs typeface="Segoe UI" panose="020B0502040204020203" pitchFamily="34" charset="0"/>
              </a:defRPr>
            </a:lvl1pPr>
          </a:lstStyle>
          <a:p>
            <a:r>
              <a:rPr lang="en-GB"/>
              <a:t>Insert slide title</a:t>
            </a:r>
            <a:endParaRPr lang="en-IS"/>
          </a:p>
        </p:txBody>
      </p:sp>
      <p:sp>
        <p:nvSpPr>
          <p:cNvPr id="35" name="Picture Placeholder 34">
            <a:extLst>
              <a:ext uri="{FF2B5EF4-FFF2-40B4-BE49-F238E27FC236}">
                <a16:creationId xmlns:a16="http://schemas.microsoft.com/office/drawing/2014/main" id="{CA298231-52FE-1251-D73D-5B214E2BB935}"/>
              </a:ext>
            </a:extLst>
          </p:cNvPr>
          <p:cNvSpPr>
            <a:spLocks noGrp="1"/>
          </p:cNvSpPr>
          <p:nvPr>
            <p:ph type="pic" sz="quarter" idx="12" hasCustomPrompt="1"/>
          </p:nvPr>
        </p:nvSpPr>
        <p:spPr>
          <a:xfrm>
            <a:off x="6696076" y="1"/>
            <a:ext cx="5495923" cy="5934076"/>
          </a:xfrm>
          <a:custGeom>
            <a:avLst/>
            <a:gdLst>
              <a:gd name="connsiteX0" fmla="*/ 5495922 w 5495923"/>
              <a:gd name="connsiteY0" fmla="*/ 0 h 5934076"/>
              <a:gd name="connsiteX1" fmla="*/ 5495923 w 5495923"/>
              <a:gd name="connsiteY1" fmla="*/ 0 h 5934076"/>
              <a:gd name="connsiteX2" fmla="*/ 5495923 w 5495923"/>
              <a:gd name="connsiteY2" fmla="*/ 111 h 5934076"/>
              <a:gd name="connsiteX3" fmla="*/ 5495922 w 5495923"/>
              <a:gd name="connsiteY3" fmla="*/ 111 h 5934076"/>
              <a:gd name="connsiteX4" fmla="*/ 0 w 5495923"/>
              <a:gd name="connsiteY4" fmla="*/ 0 h 5934076"/>
              <a:gd name="connsiteX5" fmla="*/ 2699849 w 5495923"/>
              <a:gd name="connsiteY5" fmla="*/ 0 h 5934076"/>
              <a:gd name="connsiteX6" fmla="*/ 2699849 w 5495923"/>
              <a:gd name="connsiteY6" fmla="*/ 111 h 5934076"/>
              <a:gd name="connsiteX7" fmla="*/ 2623494 w 5495923"/>
              <a:gd name="connsiteY7" fmla="*/ 111 h 5934076"/>
              <a:gd name="connsiteX8" fmla="*/ 2637615 w 5495923"/>
              <a:gd name="connsiteY8" fmla="*/ 38777 h 5934076"/>
              <a:gd name="connsiteX9" fmla="*/ 3003852 w 5495923"/>
              <a:gd name="connsiteY9" fmla="*/ 575215 h 5934076"/>
              <a:gd name="connsiteX10" fmla="*/ 4498517 w 5495923"/>
              <a:gd name="connsiteY10" fmla="*/ 960253 h 5934076"/>
              <a:gd name="connsiteX11" fmla="*/ 4498517 w 5495923"/>
              <a:gd name="connsiteY11" fmla="*/ 960114 h 5934076"/>
              <a:gd name="connsiteX12" fmla="*/ 4923127 w 5495923"/>
              <a:gd name="connsiteY12" fmla="*/ 827748 h 5934076"/>
              <a:gd name="connsiteX13" fmla="*/ 4933137 w 5495923"/>
              <a:gd name="connsiteY13" fmla="*/ 823692 h 5934076"/>
              <a:gd name="connsiteX14" fmla="*/ 4933151 w 5495923"/>
              <a:gd name="connsiteY14" fmla="*/ 823687 h 5934076"/>
              <a:gd name="connsiteX15" fmla="*/ 5305000 w 5495923"/>
              <a:gd name="connsiteY15" fmla="*/ 666590 h 5934076"/>
              <a:gd name="connsiteX16" fmla="*/ 5487401 w 5495923"/>
              <a:gd name="connsiteY16" fmla="*/ 587431 h 5934076"/>
              <a:gd name="connsiteX17" fmla="*/ 5495923 w 5495923"/>
              <a:gd name="connsiteY17" fmla="*/ 583860 h 5934076"/>
              <a:gd name="connsiteX18" fmla="*/ 5495923 w 5495923"/>
              <a:gd name="connsiteY18" fmla="*/ 5934076 h 5934076"/>
              <a:gd name="connsiteX19" fmla="*/ 916006 w 5495923"/>
              <a:gd name="connsiteY19" fmla="*/ 5934076 h 5934076"/>
              <a:gd name="connsiteX20" fmla="*/ 0 w 5495923"/>
              <a:gd name="connsiteY20" fmla="*/ 5018070 h 593407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5495923" h="5934076">
                <a:moveTo>
                  <a:pt x="5495922" y="0"/>
                </a:moveTo>
                <a:lnTo>
                  <a:pt x="5495923" y="0"/>
                </a:lnTo>
                <a:lnTo>
                  <a:pt x="5495923" y="111"/>
                </a:lnTo>
                <a:lnTo>
                  <a:pt x="5495922" y="111"/>
                </a:lnTo>
                <a:close/>
                <a:moveTo>
                  <a:pt x="0" y="0"/>
                </a:moveTo>
                <a:lnTo>
                  <a:pt x="2699849" y="0"/>
                </a:lnTo>
                <a:lnTo>
                  <a:pt x="2699849" y="111"/>
                </a:lnTo>
                <a:lnTo>
                  <a:pt x="2623494" y="111"/>
                </a:lnTo>
                <a:lnTo>
                  <a:pt x="2637615" y="38777"/>
                </a:lnTo>
                <a:cubicBezTo>
                  <a:pt x="2720026" y="233351"/>
                  <a:pt x="2842843" y="414206"/>
                  <a:pt x="3003852" y="575215"/>
                </a:cubicBezTo>
                <a:cubicBezTo>
                  <a:pt x="3472419" y="1043782"/>
                  <a:pt x="4006409" y="1074385"/>
                  <a:pt x="4498517" y="960253"/>
                </a:cubicBezTo>
                <a:lnTo>
                  <a:pt x="4498517" y="960114"/>
                </a:lnTo>
                <a:cubicBezTo>
                  <a:pt x="4644664" y="926231"/>
                  <a:pt x="4787141" y="879537"/>
                  <a:pt x="4923127" y="827748"/>
                </a:cubicBezTo>
                <a:lnTo>
                  <a:pt x="4933137" y="823692"/>
                </a:lnTo>
                <a:lnTo>
                  <a:pt x="4933151" y="823687"/>
                </a:lnTo>
                <a:cubicBezTo>
                  <a:pt x="5064266" y="773754"/>
                  <a:pt x="5189122" y="718908"/>
                  <a:pt x="5305000" y="666590"/>
                </a:cubicBezTo>
                <a:cubicBezTo>
                  <a:pt x="5368142" y="639141"/>
                  <a:pt x="5428920" y="612577"/>
                  <a:pt x="5487401" y="587431"/>
                </a:cubicBezTo>
                <a:lnTo>
                  <a:pt x="5495923" y="583860"/>
                </a:lnTo>
                <a:lnTo>
                  <a:pt x="5495923" y="5934076"/>
                </a:lnTo>
                <a:lnTo>
                  <a:pt x="916006" y="5934076"/>
                </a:lnTo>
                <a:cubicBezTo>
                  <a:pt x="410110" y="5934076"/>
                  <a:pt x="0" y="5523966"/>
                  <a:pt x="0" y="5018070"/>
                </a:cubicBezTo>
                <a:close/>
              </a:path>
            </a:pathLst>
          </a:custGeom>
        </p:spPr>
        <p:txBody>
          <a:bodyPr wrap="square" anchor="ctr" anchorCtr="0">
            <a:noAutofit/>
          </a:bodyPr>
          <a:lstStyle>
            <a:lvl1pPr>
              <a:defRPr>
                <a:latin typeface="Aptos" panose="020B0004020202020204" pitchFamily="34" charset="0"/>
              </a:defRPr>
            </a:lvl1pPr>
          </a:lstStyle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IS"/>
              <a:t>Click icon or drag and drop picture</a:t>
            </a:r>
          </a:p>
          <a:p>
            <a:endParaRPr lang="en-IS"/>
          </a:p>
        </p:txBody>
      </p:sp>
      <p:sp>
        <p:nvSpPr>
          <p:cNvPr id="9" name="Freeform 8">
            <a:extLst>
              <a:ext uri="{FF2B5EF4-FFF2-40B4-BE49-F238E27FC236}">
                <a16:creationId xmlns:a16="http://schemas.microsoft.com/office/drawing/2014/main" id="{33D1F0A8-FA80-EC2D-28A6-64EC9EFB6AAD}"/>
              </a:ext>
            </a:extLst>
          </p:cNvPr>
          <p:cNvSpPr/>
          <p:nvPr userDrawn="1"/>
        </p:nvSpPr>
        <p:spPr>
          <a:xfrm>
            <a:off x="9318013" y="-3"/>
            <a:ext cx="2883318" cy="1015982"/>
          </a:xfrm>
          <a:custGeom>
            <a:avLst/>
            <a:gdLst>
              <a:gd name="connsiteX0" fmla="*/ 76355 w 2883318"/>
              <a:gd name="connsiteY0" fmla="*/ 0 h 1015982"/>
              <a:gd name="connsiteX1" fmla="*/ 2872428 w 2883318"/>
              <a:gd name="connsiteY1" fmla="*/ 0 h 1015982"/>
              <a:gd name="connsiteX2" fmla="*/ 2872428 w 2883318"/>
              <a:gd name="connsiteY2" fmla="*/ 115 h 1015982"/>
              <a:gd name="connsiteX3" fmla="*/ 2883318 w 2883318"/>
              <a:gd name="connsiteY3" fmla="*/ 115 h 1015982"/>
              <a:gd name="connsiteX4" fmla="*/ 2883318 w 2883318"/>
              <a:gd name="connsiteY4" fmla="*/ 579012 h 1015982"/>
              <a:gd name="connsiteX5" fmla="*/ 2874479 w 2883318"/>
              <a:gd name="connsiteY5" fmla="*/ 582717 h 1015982"/>
              <a:gd name="connsiteX6" fmla="*/ 2685300 w 2883318"/>
              <a:gd name="connsiteY6" fmla="*/ 664817 h 1015982"/>
              <a:gd name="connsiteX7" fmla="*/ 1875023 w 2883318"/>
              <a:gd name="connsiteY7" fmla="*/ 960118 h 1015982"/>
              <a:gd name="connsiteX8" fmla="*/ 1875023 w 2883318"/>
              <a:gd name="connsiteY8" fmla="*/ 960257 h 1015982"/>
              <a:gd name="connsiteX9" fmla="*/ 380358 w 2883318"/>
              <a:gd name="connsiteY9" fmla="*/ 575219 h 1015982"/>
              <a:gd name="connsiteX10" fmla="*/ 14121 w 2883318"/>
              <a:gd name="connsiteY10" fmla="*/ 38781 h 1015982"/>
              <a:gd name="connsiteX11" fmla="*/ 0 w 2883318"/>
              <a:gd name="connsiteY11" fmla="*/ 115 h 1015982"/>
              <a:gd name="connsiteX12" fmla="*/ 76355 w 2883318"/>
              <a:gd name="connsiteY12" fmla="*/ 115 h 101598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2883318" h="1015982">
                <a:moveTo>
                  <a:pt x="76355" y="0"/>
                </a:moveTo>
                <a:lnTo>
                  <a:pt x="2872428" y="0"/>
                </a:lnTo>
                <a:lnTo>
                  <a:pt x="2872428" y="115"/>
                </a:lnTo>
                <a:lnTo>
                  <a:pt x="2883318" y="115"/>
                </a:lnTo>
                <a:lnTo>
                  <a:pt x="2883318" y="579012"/>
                </a:lnTo>
                <a:lnTo>
                  <a:pt x="2874479" y="582717"/>
                </a:lnTo>
                <a:cubicBezTo>
                  <a:pt x="2813825" y="608797"/>
                  <a:pt x="2750789" y="636348"/>
                  <a:pt x="2685300" y="664817"/>
                </a:cubicBezTo>
                <a:cubicBezTo>
                  <a:pt x="2444931" y="773342"/>
                  <a:pt x="2167316" y="892352"/>
                  <a:pt x="1875023" y="960118"/>
                </a:cubicBezTo>
                <a:lnTo>
                  <a:pt x="1875023" y="960257"/>
                </a:lnTo>
                <a:cubicBezTo>
                  <a:pt x="1382915" y="1074389"/>
                  <a:pt x="848925" y="1043786"/>
                  <a:pt x="380358" y="575219"/>
                </a:cubicBezTo>
                <a:cubicBezTo>
                  <a:pt x="219349" y="414210"/>
                  <a:pt x="96532" y="233355"/>
                  <a:pt x="14121" y="38781"/>
                </a:cubicBezTo>
                <a:lnTo>
                  <a:pt x="0" y="115"/>
                </a:lnTo>
                <a:lnTo>
                  <a:pt x="76355" y="115"/>
                </a:lnTo>
                <a:close/>
              </a:path>
            </a:pathLst>
          </a:custGeom>
          <a:solidFill>
            <a:srgbClr val="361D5C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IS"/>
          </a:p>
        </p:txBody>
      </p:sp>
      <p:sp>
        <p:nvSpPr>
          <p:cNvPr id="11" name="Text Placeholder 41">
            <a:extLst>
              <a:ext uri="{FF2B5EF4-FFF2-40B4-BE49-F238E27FC236}">
                <a16:creationId xmlns:a16="http://schemas.microsoft.com/office/drawing/2014/main" id="{69D7DDAA-886B-8DDE-1786-09A8DC853F57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340291" y="962526"/>
            <a:ext cx="5953976" cy="5544152"/>
          </a:xfrm>
          <a:prstGeom prst="rect">
            <a:avLst/>
          </a:prstGeom>
        </p:spPr>
        <p:txBody>
          <a:bodyPr/>
          <a:lstStyle>
            <a:lvl1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1pPr>
            <a:lvl2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2pPr>
            <a:lvl3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3pPr>
            <a:lvl4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4pPr>
            <a:lvl5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pic>
        <p:nvPicPr>
          <p:cNvPr id="12" name="Picture 1">
            <a:extLst>
              <a:ext uri="{FF2B5EF4-FFF2-40B4-BE49-F238E27FC236}">
                <a16:creationId xmlns:a16="http://schemas.microsoft.com/office/drawing/2014/main" id="{A042BEFA-0063-202D-7CCF-3B7E887EE472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/>
        </p:blipFill>
        <p:spPr>
          <a:xfrm>
            <a:off x="10026469" y="115837"/>
            <a:ext cx="1453018" cy="537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75714019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2 imag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311AEC0C-DF5B-7E19-42A9-A02277D23687}"/>
              </a:ext>
            </a:extLst>
          </p:cNvPr>
          <p:cNvGrpSpPr/>
          <p:nvPr userDrawn="1"/>
        </p:nvGrpSpPr>
        <p:grpSpPr>
          <a:xfrm>
            <a:off x="8431331" y="0"/>
            <a:ext cx="3770001" cy="6858000"/>
            <a:chOff x="8422000" y="0"/>
            <a:chExt cx="3770001" cy="6858000"/>
          </a:xfrm>
        </p:grpSpPr>
        <p:sp>
          <p:nvSpPr>
            <p:cNvPr id="9" name="Freeform 8">
              <a:extLst>
                <a:ext uri="{FF2B5EF4-FFF2-40B4-BE49-F238E27FC236}">
                  <a16:creationId xmlns:a16="http://schemas.microsoft.com/office/drawing/2014/main" id="{19DFF084-E4B4-7603-2A01-9E16076A4006}"/>
                </a:ext>
              </a:extLst>
            </p:cNvPr>
            <p:cNvSpPr/>
            <p:nvPr userDrawn="1"/>
          </p:nvSpPr>
          <p:spPr>
            <a:xfrm>
              <a:off x="9143568" y="0"/>
              <a:ext cx="2602364" cy="6858000"/>
            </a:xfrm>
            <a:custGeom>
              <a:avLst/>
              <a:gdLst>
                <a:gd name="connsiteX0" fmla="*/ 0 w 2602364"/>
                <a:gd name="connsiteY0" fmla="*/ 0 h 6858000"/>
                <a:gd name="connsiteX1" fmla="*/ 824121 w 2602364"/>
                <a:gd name="connsiteY1" fmla="*/ 0 h 6858000"/>
                <a:gd name="connsiteX2" fmla="*/ 869182 w 2602364"/>
                <a:gd name="connsiteY2" fmla="*/ 37248 h 6858000"/>
                <a:gd name="connsiteX3" fmla="*/ 1171916 w 2602364"/>
                <a:gd name="connsiteY3" fmla="*/ 768025 h 6858000"/>
                <a:gd name="connsiteX4" fmla="*/ 1171916 w 2602364"/>
                <a:gd name="connsiteY4" fmla="*/ 4915986 h 6858000"/>
                <a:gd name="connsiteX5" fmla="*/ 2598811 w 2602364"/>
                <a:gd name="connsiteY5" fmla="*/ 6857083 h 6858000"/>
                <a:gd name="connsiteX6" fmla="*/ 2602364 w 2602364"/>
                <a:gd name="connsiteY6" fmla="*/ 6858000 h 6858000"/>
                <a:gd name="connsiteX7" fmla="*/ 1839188 w 2602364"/>
                <a:gd name="connsiteY7" fmla="*/ 6858000 h 6858000"/>
                <a:gd name="connsiteX8" fmla="*/ 1693445 w 2602364"/>
                <a:gd name="connsiteY8" fmla="*/ 6748802 h 6858000"/>
                <a:gd name="connsiteX9" fmla="*/ 829134 w 2602364"/>
                <a:gd name="connsiteY9" fmla="*/ 4916110 h 6858000"/>
                <a:gd name="connsiteX10" fmla="*/ 829134 w 2602364"/>
                <a:gd name="connsiteY10" fmla="*/ 768025 h 6858000"/>
                <a:gd name="connsiteX11" fmla="*/ 139509 w 2602364"/>
                <a:gd name="connsiteY11" fmla="*/ 77458 h 6858000"/>
                <a:gd name="connsiteX12" fmla="*/ 18289 w 2602364"/>
                <a:gd name="connsiteY12" fmla="*/ 27157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602364" h="6858000">
                  <a:moveTo>
                    <a:pt x="0" y="0"/>
                  </a:moveTo>
                  <a:lnTo>
                    <a:pt x="824121" y="0"/>
                  </a:lnTo>
                  <a:lnTo>
                    <a:pt x="869182" y="37248"/>
                  </a:lnTo>
                  <a:cubicBezTo>
                    <a:pt x="1056127" y="224464"/>
                    <a:pt x="1171916" y="482949"/>
                    <a:pt x="1171916" y="768025"/>
                  </a:cubicBezTo>
                  <a:lnTo>
                    <a:pt x="1171916" y="4915986"/>
                  </a:lnTo>
                  <a:cubicBezTo>
                    <a:pt x="1171916" y="5826661"/>
                    <a:pt x="1773027" y="6599343"/>
                    <a:pt x="2598811" y="6857083"/>
                  </a:cubicBezTo>
                  <a:lnTo>
                    <a:pt x="2602364" y="6858000"/>
                  </a:lnTo>
                  <a:lnTo>
                    <a:pt x="1839188" y="6858000"/>
                  </a:lnTo>
                  <a:lnTo>
                    <a:pt x="1693445" y="6748802"/>
                  </a:lnTo>
                  <a:cubicBezTo>
                    <a:pt x="1165920" y="6312689"/>
                    <a:pt x="829134" y="5653065"/>
                    <a:pt x="829134" y="4916110"/>
                  </a:cubicBezTo>
                  <a:lnTo>
                    <a:pt x="829134" y="768025"/>
                  </a:lnTo>
                  <a:cubicBezTo>
                    <a:pt x="829134" y="387184"/>
                    <a:pt x="519707" y="77458"/>
                    <a:pt x="139509" y="77458"/>
                  </a:cubicBezTo>
                  <a:cubicBezTo>
                    <a:pt x="92184" y="77458"/>
                    <a:pt x="49321" y="58231"/>
                    <a:pt x="18289" y="27157"/>
                  </a:cubicBezTo>
                  <a:close/>
                </a:path>
              </a:pathLst>
            </a:custGeom>
            <a:solidFill>
              <a:srgbClr val="D14B74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0" name="Freeform 9">
              <a:extLst>
                <a:ext uri="{FF2B5EF4-FFF2-40B4-BE49-F238E27FC236}">
                  <a16:creationId xmlns:a16="http://schemas.microsoft.com/office/drawing/2014/main" id="{760BE303-7C40-38D7-ADBC-9209D279382C}"/>
                </a:ext>
              </a:extLst>
            </p:cNvPr>
            <p:cNvSpPr/>
            <p:nvPr userDrawn="1"/>
          </p:nvSpPr>
          <p:spPr>
            <a:xfrm>
              <a:off x="11085852" y="1213571"/>
              <a:ext cx="1106148" cy="4988400"/>
            </a:xfrm>
            <a:custGeom>
              <a:avLst/>
              <a:gdLst>
                <a:gd name="connsiteX0" fmla="*/ 0 w 1106148"/>
                <a:gd name="connsiteY0" fmla="*/ 0 h 4988400"/>
                <a:gd name="connsiteX1" fmla="*/ 329982 w 1106148"/>
                <a:gd name="connsiteY1" fmla="*/ 0 h 4988400"/>
                <a:gd name="connsiteX2" fmla="*/ 1100655 w 1106148"/>
                <a:gd name="connsiteY2" fmla="*/ 410527 h 4988400"/>
                <a:gd name="connsiteX3" fmla="*/ 1106148 w 1106148"/>
                <a:gd name="connsiteY3" fmla="*/ 419577 h 4988400"/>
                <a:gd name="connsiteX4" fmla="*/ 1106148 w 1106148"/>
                <a:gd name="connsiteY4" fmla="*/ 4988400 h 4988400"/>
                <a:gd name="connsiteX5" fmla="*/ 929512 w 1106148"/>
                <a:gd name="connsiteY5" fmla="*/ 4988400 h 4988400"/>
                <a:gd name="connsiteX6" fmla="*/ 0 w 1106148"/>
                <a:gd name="connsiteY6" fmla="*/ 4057620 h 4988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06148" h="4988400">
                  <a:moveTo>
                    <a:pt x="0" y="0"/>
                  </a:moveTo>
                  <a:lnTo>
                    <a:pt x="329982" y="0"/>
                  </a:lnTo>
                  <a:cubicBezTo>
                    <a:pt x="650610" y="0"/>
                    <a:pt x="933543" y="162921"/>
                    <a:pt x="1100655" y="410527"/>
                  </a:cubicBezTo>
                  <a:lnTo>
                    <a:pt x="1106148" y="419577"/>
                  </a:lnTo>
                  <a:lnTo>
                    <a:pt x="1106148" y="4988400"/>
                  </a:lnTo>
                  <a:lnTo>
                    <a:pt x="929512" y="4988400"/>
                  </a:lnTo>
                  <a:cubicBezTo>
                    <a:pt x="416508" y="4988400"/>
                    <a:pt x="0" y="4571324"/>
                    <a:pt x="0" y="4057620"/>
                  </a:cubicBezTo>
                  <a:close/>
                </a:path>
              </a:pathLst>
            </a:custGeom>
            <a:solidFill>
              <a:srgbClr val="00BCB5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1" name="Freeform 10">
              <a:extLst>
                <a:ext uri="{FF2B5EF4-FFF2-40B4-BE49-F238E27FC236}">
                  <a16:creationId xmlns:a16="http://schemas.microsoft.com/office/drawing/2014/main" id="{C88D0A67-73FD-1548-9F3C-F79A68518EB3}"/>
                </a:ext>
              </a:extLst>
            </p:cNvPr>
            <p:cNvSpPr/>
            <p:nvPr userDrawn="1"/>
          </p:nvSpPr>
          <p:spPr>
            <a:xfrm>
              <a:off x="8422000" y="1213572"/>
              <a:ext cx="3770001" cy="3158515"/>
            </a:xfrm>
            <a:custGeom>
              <a:avLst/>
              <a:gdLst>
                <a:gd name="connsiteX0" fmla="*/ 2663853 w 3770001"/>
                <a:gd name="connsiteY0" fmla="*/ 0 h 3158515"/>
                <a:gd name="connsiteX1" fmla="*/ 2663853 w 3770001"/>
                <a:gd name="connsiteY1" fmla="*/ 1662882 h 3158515"/>
                <a:gd name="connsiteX2" fmla="*/ 3770001 w 3770001"/>
                <a:gd name="connsiteY2" fmla="*/ 1662882 h 3158515"/>
                <a:gd name="connsiteX3" fmla="*/ 3770001 w 3770001"/>
                <a:gd name="connsiteY3" fmla="*/ 3158515 h 3158515"/>
                <a:gd name="connsiteX4" fmla="*/ 2663853 w 3770001"/>
                <a:gd name="connsiteY4" fmla="*/ 3158515 h 3158515"/>
                <a:gd name="connsiteX5" fmla="*/ 2663853 w 3770001"/>
                <a:gd name="connsiteY5" fmla="*/ 3158391 h 3158515"/>
                <a:gd name="connsiteX6" fmla="*/ 724458 w 3770001"/>
                <a:gd name="connsiteY6" fmla="*/ 3158391 h 3158515"/>
                <a:gd name="connsiteX7" fmla="*/ 0 w 3770001"/>
                <a:gd name="connsiteY7" fmla="*/ 2432945 h 3158515"/>
                <a:gd name="connsiteX8" fmla="*/ 0 w 3770001"/>
                <a:gd name="connsiteY8" fmla="*/ 1662882 h 3158515"/>
                <a:gd name="connsiteX9" fmla="*/ 780214 w 3770001"/>
                <a:gd name="connsiteY9" fmla="*/ 1662882 h 3158515"/>
                <a:gd name="connsiteX10" fmla="*/ 780214 w 3770001"/>
                <a:gd name="connsiteY10" fmla="*/ 412886 h 31585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770001" h="3158515">
                  <a:moveTo>
                    <a:pt x="2663853" y="0"/>
                  </a:moveTo>
                  <a:lnTo>
                    <a:pt x="2663853" y="1662882"/>
                  </a:lnTo>
                  <a:lnTo>
                    <a:pt x="3770001" y="1662882"/>
                  </a:lnTo>
                  <a:lnTo>
                    <a:pt x="3770001" y="3158515"/>
                  </a:lnTo>
                  <a:lnTo>
                    <a:pt x="2663853" y="3158515"/>
                  </a:lnTo>
                  <a:lnTo>
                    <a:pt x="2663853" y="3158391"/>
                  </a:lnTo>
                  <a:lnTo>
                    <a:pt x="724458" y="3158391"/>
                  </a:lnTo>
                  <a:cubicBezTo>
                    <a:pt x="324320" y="3158391"/>
                    <a:pt x="0" y="2833629"/>
                    <a:pt x="0" y="2432945"/>
                  </a:cubicBezTo>
                  <a:lnTo>
                    <a:pt x="0" y="1662882"/>
                  </a:lnTo>
                  <a:lnTo>
                    <a:pt x="780214" y="1662882"/>
                  </a:lnTo>
                  <a:lnTo>
                    <a:pt x="780214" y="412886"/>
                  </a:lnTo>
                  <a:close/>
                </a:path>
              </a:pathLst>
            </a:custGeom>
            <a:solidFill>
              <a:srgbClr val="00706E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7" name="Graphic 7">
            <a:extLst>
              <a:ext uri="{FF2B5EF4-FFF2-40B4-BE49-F238E27FC236}">
                <a16:creationId xmlns:a16="http://schemas.microsoft.com/office/drawing/2014/main" id="{BFBF9D6C-A74D-25E9-81DD-F27E7B5C85C8}"/>
              </a:ext>
            </a:extLst>
          </p:cNvPr>
          <p:cNvSpPr/>
          <p:nvPr userDrawn="1"/>
        </p:nvSpPr>
        <p:spPr>
          <a:xfrm>
            <a:off x="7669379" y="851327"/>
            <a:ext cx="4091805" cy="2798716"/>
          </a:xfrm>
          <a:custGeom>
            <a:avLst/>
            <a:gdLst>
              <a:gd name="connsiteX0" fmla="*/ 7526986 w 7768614"/>
              <a:gd name="connsiteY0" fmla="*/ 0 h 5313583"/>
              <a:gd name="connsiteX1" fmla="*/ 7768615 w 7768614"/>
              <a:gd name="connsiteY1" fmla="*/ 241757 h 5313583"/>
              <a:gd name="connsiteX2" fmla="*/ 7768615 w 7768614"/>
              <a:gd name="connsiteY2" fmla="*/ 5071827 h 5313583"/>
              <a:gd name="connsiteX3" fmla="*/ 7526986 w 7768614"/>
              <a:gd name="connsiteY3" fmla="*/ 5313584 h 5313583"/>
              <a:gd name="connsiteX4" fmla="*/ 241629 w 7768614"/>
              <a:gd name="connsiteY4" fmla="*/ 5313584 h 5313583"/>
              <a:gd name="connsiteX5" fmla="*/ 0 w 7768614"/>
              <a:gd name="connsiteY5" fmla="*/ 5071827 h 5313583"/>
              <a:gd name="connsiteX6" fmla="*/ 0 w 7768614"/>
              <a:gd name="connsiteY6" fmla="*/ 241757 h 5313583"/>
              <a:gd name="connsiteX7" fmla="*/ 241629 w 7768614"/>
              <a:gd name="connsiteY7" fmla="*/ 0 h 531358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768614" h="5313583">
                <a:moveTo>
                  <a:pt x="7526986" y="0"/>
                </a:moveTo>
                <a:cubicBezTo>
                  <a:pt x="7660434" y="0"/>
                  <a:pt x="7768615" y="108238"/>
                  <a:pt x="7768615" y="241757"/>
                </a:cubicBezTo>
                <a:lnTo>
                  <a:pt x="7768615" y="5071827"/>
                </a:lnTo>
                <a:cubicBezTo>
                  <a:pt x="7768615" y="5205345"/>
                  <a:pt x="7660434" y="5313584"/>
                  <a:pt x="7526986" y="5313584"/>
                </a:cubicBezTo>
                <a:lnTo>
                  <a:pt x="241629" y="5313584"/>
                </a:lnTo>
                <a:cubicBezTo>
                  <a:pt x="108181" y="5313584"/>
                  <a:pt x="0" y="5205345"/>
                  <a:pt x="0" y="5071827"/>
                </a:cubicBezTo>
                <a:lnTo>
                  <a:pt x="0" y="241757"/>
                </a:lnTo>
                <a:cubicBezTo>
                  <a:pt x="0" y="108238"/>
                  <a:pt x="108181" y="0"/>
                  <a:pt x="241629" y="0"/>
                </a:cubicBezTo>
                <a:close/>
              </a:path>
            </a:pathLst>
          </a:custGeom>
          <a:solidFill>
            <a:srgbClr val="FFFFFF"/>
          </a:solidFill>
          <a:ln w="12700" cap="flat">
            <a:solidFill>
              <a:srgbClr val="EEEBF2"/>
            </a:solidFill>
            <a:prstDash val="solid"/>
            <a:miter/>
          </a:ln>
          <a:effectLst>
            <a:outerShdw blurRad="165100" dist="127000" dir="5400000" algn="ctr" rotWithShape="0">
              <a:srgbClr val="000000">
                <a:alpha val="14509"/>
              </a:srgbClr>
            </a:outerShdw>
          </a:effectLst>
        </p:spPr>
        <p:txBody>
          <a:bodyPr rtlCol="0" anchor="ctr"/>
          <a:lstStyle/>
          <a:p>
            <a:endParaRPr lang="en-IS"/>
          </a:p>
        </p:txBody>
      </p:sp>
      <p:sp>
        <p:nvSpPr>
          <p:cNvPr id="16" name="Picture Placeholder 15">
            <a:extLst>
              <a:ext uri="{FF2B5EF4-FFF2-40B4-BE49-F238E27FC236}">
                <a16:creationId xmlns:a16="http://schemas.microsoft.com/office/drawing/2014/main" id="{15A3BAAC-C17F-4E41-553B-78E0ED1FE0BD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7716274" y="894421"/>
            <a:ext cx="3998015" cy="2712528"/>
          </a:xfrm>
          <a:custGeom>
            <a:avLst/>
            <a:gdLst>
              <a:gd name="connsiteX0" fmla="*/ 158674 w 7481077"/>
              <a:gd name="connsiteY0" fmla="*/ 0 h 5149949"/>
              <a:gd name="connsiteX1" fmla="*/ 7322403 w 7481077"/>
              <a:gd name="connsiteY1" fmla="*/ 0 h 5149949"/>
              <a:gd name="connsiteX2" fmla="*/ 7481077 w 7481077"/>
              <a:gd name="connsiteY2" fmla="*/ 161233 h 5149949"/>
              <a:gd name="connsiteX3" fmla="*/ 7481077 w 7481077"/>
              <a:gd name="connsiteY3" fmla="*/ 4988716 h 5149949"/>
              <a:gd name="connsiteX4" fmla="*/ 7322403 w 7481077"/>
              <a:gd name="connsiteY4" fmla="*/ 5149949 h 5149949"/>
              <a:gd name="connsiteX5" fmla="*/ 158674 w 7481077"/>
              <a:gd name="connsiteY5" fmla="*/ 5149949 h 5149949"/>
              <a:gd name="connsiteX6" fmla="*/ 0 w 7481077"/>
              <a:gd name="connsiteY6" fmla="*/ 4988716 h 5149949"/>
              <a:gd name="connsiteX7" fmla="*/ 0 w 7481077"/>
              <a:gd name="connsiteY7" fmla="*/ 161233 h 5149949"/>
              <a:gd name="connsiteX8" fmla="*/ 158674 w 7481077"/>
              <a:gd name="connsiteY8" fmla="*/ 0 h 51499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481077" h="5149949">
                <a:moveTo>
                  <a:pt x="158674" y="0"/>
                </a:moveTo>
                <a:lnTo>
                  <a:pt x="7322403" y="0"/>
                </a:lnTo>
                <a:cubicBezTo>
                  <a:pt x="7410037" y="0"/>
                  <a:pt x="7481077" y="72187"/>
                  <a:pt x="7481077" y="161233"/>
                </a:cubicBezTo>
                <a:lnTo>
                  <a:pt x="7481077" y="4988716"/>
                </a:lnTo>
                <a:cubicBezTo>
                  <a:pt x="7481077" y="5077763"/>
                  <a:pt x="7410037" y="5149949"/>
                  <a:pt x="7322403" y="5149949"/>
                </a:cubicBezTo>
                <a:lnTo>
                  <a:pt x="158674" y="5149949"/>
                </a:lnTo>
                <a:cubicBezTo>
                  <a:pt x="71041" y="5149949"/>
                  <a:pt x="0" y="5077763"/>
                  <a:pt x="0" y="4988716"/>
                </a:cubicBezTo>
                <a:lnTo>
                  <a:pt x="0" y="161233"/>
                </a:lnTo>
                <a:cubicBezTo>
                  <a:pt x="0" y="72187"/>
                  <a:pt x="71041" y="0"/>
                  <a:pt x="158674" y="0"/>
                </a:cubicBezTo>
                <a:close/>
              </a:path>
            </a:pathLst>
          </a:custGeom>
        </p:spPr>
        <p:txBody>
          <a:bodyPr wrap="square">
            <a:noAutofit/>
          </a:bodyPr>
          <a:lstStyle>
            <a:lvl1pPr>
              <a:defRPr>
                <a:latin typeface="Aptos" panose="020B0004020202020204" pitchFamily="34" charset="0"/>
              </a:defRPr>
            </a:lvl1pPr>
          </a:lstStyle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IS"/>
              <a:t>Click icon or drag and drop picture</a:t>
            </a:r>
          </a:p>
          <a:p>
            <a:endParaRPr lang="en-IS"/>
          </a:p>
        </p:txBody>
      </p:sp>
      <p:sp>
        <p:nvSpPr>
          <p:cNvPr id="2" name="Graphic 7">
            <a:extLst>
              <a:ext uri="{FF2B5EF4-FFF2-40B4-BE49-F238E27FC236}">
                <a16:creationId xmlns:a16="http://schemas.microsoft.com/office/drawing/2014/main" id="{C3D85307-B89F-AC8A-7A39-88E45BF52DFF}"/>
              </a:ext>
            </a:extLst>
          </p:cNvPr>
          <p:cNvSpPr/>
          <p:nvPr userDrawn="1"/>
        </p:nvSpPr>
        <p:spPr>
          <a:xfrm>
            <a:off x="7669379" y="3854663"/>
            <a:ext cx="4091805" cy="2798716"/>
          </a:xfrm>
          <a:custGeom>
            <a:avLst/>
            <a:gdLst>
              <a:gd name="connsiteX0" fmla="*/ 7526986 w 7768614"/>
              <a:gd name="connsiteY0" fmla="*/ 0 h 5313583"/>
              <a:gd name="connsiteX1" fmla="*/ 7768615 w 7768614"/>
              <a:gd name="connsiteY1" fmla="*/ 241757 h 5313583"/>
              <a:gd name="connsiteX2" fmla="*/ 7768615 w 7768614"/>
              <a:gd name="connsiteY2" fmla="*/ 5071827 h 5313583"/>
              <a:gd name="connsiteX3" fmla="*/ 7526986 w 7768614"/>
              <a:gd name="connsiteY3" fmla="*/ 5313584 h 5313583"/>
              <a:gd name="connsiteX4" fmla="*/ 241629 w 7768614"/>
              <a:gd name="connsiteY4" fmla="*/ 5313584 h 5313583"/>
              <a:gd name="connsiteX5" fmla="*/ 0 w 7768614"/>
              <a:gd name="connsiteY5" fmla="*/ 5071827 h 5313583"/>
              <a:gd name="connsiteX6" fmla="*/ 0 w 7768614"/>
              <a:gd name="connsiteY6" fmla="*/ 241757 h 5313583"/>
              <a:gd name="connsiteX7" fmla="*/ 241629 w 7768614"/>
              <a:gd name="connsiteY7" fmla="*/ 0 h 531358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768614" h="5313583">
                <a:moveTo>
                  <a:pt x="7526986" y="0"/>
                </a:moveTo>
                <a:cubicBezTo>
                  <a:pt x="7660434" y="0"/>
                  <a:pt x="7768615" y="108238"/>
                  <a:pt x="7768615" y="241757"/>
                </a:cubicBezTo>
                <a:lnTo>
                  <a:pt x="7768615" y="5071827"/>
                </a:lnTo>
                <a:cubicBezTo>
                  <a:pt x="7768615" y="5205345"/>
                  <a:pt x="7660434" y="5313584"/>
                  <a:pt x="7526986" y="5313584"/>
                </a:cubicBezTo>
                <a:lnTo>
                  <a:pt x="241629" y="5313584"/>
                </a:lnTo>
                <a:cubicBezTo>
                  <a:pt x="108181" y="5313584"/>
                  <a:pt x="0" y="5205345"/>
                  <a:pt x="0" y="5071827"/>
                </a:cubicBezTo>
                <a:lnTo>
                  <a:pt x="0" y="241757"/>
                </a:lnTo>
                <a:cubicBezTo>
                  <a:pt x="0" y="108238"/>
                  <a:pt x="108181" y="0"/>
                  <a:pt x="241629" y="0"/>
                </a:cubicBezTo>
                <a:close/>
              </a:path>
            </a:pathLst>
          </a:custGeom>
          <a:solidFill>
            <a:srgbClr val="FFFFFF"/>
          </a:solidFill>
          <a:ln w="12700" cap="flat">
            <a:solidFill>
              <a:srgbClr val="EEEBF2"/>
            </a:solidFill>
            <a:prstDash val="solid"/>
            <a:miter/>
          </a:ln>
          <a:effectLst>
            <a:outerShdw blurRad="165100" dist="127000" dir="5400000" algn="ctr" rotWithShape="0">
              <a:srgbClr val="000000">
                <a:alpha val="14509"/>
              </a:srgbClr>
            </a:outerShdw>
          </a:effectLst>
        </p:spPr>
        <p:txBody>
          <a:bodyPr rtlCol="0" anchor="ctr"/>
          <a:lstStyle/>
          <a:p>
            <a:endParaRPr lang="en-IS"/>
          </a:p>
        </p:txBody>
      </p:sp>
      <p:sp>
        <p:nvSpPr>
          <p:cNvPr id="3" name="Picture Placeholder 15">
            <a:extLst>
              <a:ext uri="{FF2B5EF4-FFF2-40B4-BE49-F238E27FC236}">
                <a16:creationId xmlns:a16="http://schemas.microsoft.com/office/drawing/2014/main" id="{50CED50D-83F2-8E2F-E182-75032A832203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7716869" y="3897210"/>
            <a:ext cx="3998015" cy="2712528"/>
          </a:xfrm>
          <a:custGeom>
            <a:avLst/>
            <a:gdLst>
              <a:gd name="connsiteX0" fmla="*/ 158674 w 7481077"/>
              <a:gd name="connsiteY0" fmla="*/ 0 h 5149949"/>
              <a:gd name="connsiteX1" fmla="*/ 7322403 w 7481077"/>
              <a:gd name="connsiteY1" fmla="*/ 0 h 5149949"/>
              <a:gd name="connsiteX2" fmla="*/ 7481077 w 7481077"/>
              <a:gd name="connsiteY2" fmla="*/ 161233 h 5149949"/>
              <a:gd name="connsiteX3" fmla="*/ 7481077 w 7481077"/>
              <a:gd name="connsiteY3" fmla="*/ 4988716 h 5149949"/>
              <a:gd name="connsiteX4" fmla="*/ 7322403 w 7481077"/>
              <a:gd name="connsiteY4" fmla="*/ 5149949 h 5149949"/>
              <a:gd name="connsiteX5" fmla="*/ 158674 w 7481077"/>
              <a:gd name="connsiteY5" fmla="*/ 5149949 h 5149949"/>
              <a:gd name="connsiteX6" fmla="*/ 0 w 7481077"/>
              <a:gd name="connsiteY6" fmla="*/ 4988716 h 5149949"/>
              <a:gd name="connsiteX7" fmla="*/ 0 w 7481077"/>
              <a:gd name="connsiteY7" fmla="*/ 161233 h 5149949"/>
              <a:gd name="connsiteX8" fmla="*/ 158674 w 7481077"/>
              <a:gd name="connsiteY8" fmla="*/ 0 h 51499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481077" h="5149949">
                <a:moveTo>
                  <a:pt x="158674" y="0"/>
                </a:moveTo>
                <a:lnTo>
                  <a:pt x="7322403" y="0"/>
                </a:lnTo>
                <a:cubicBezTo>
                  <a:pt x="7410037" y="0"/>
                  <a:pt x="7481077" y="72187"/>
                  <a:pt x="7481077" y="161233"/>
                </a:cubicBezTo>
                <a:lnTo>
                  <a:pt x="7481077" y="4988716"/>
                </a:lnTo>
                <a:cubicBezTo>
                  <a:pt x="7481077" y="5077763"/>
                  <a:pt x="7410037" y="5149949"/>
                  <a:pt x="7322403" y="5149949"/>
                </a:cubicBezTo>
                <a:lnTo>
                  <a:pt x="158674" y="5149949"/>
                </a:lnTo>
                <a:cubicBezTo>
                  <a:pt x="71041" y="5149949"/>
                  <a:pt x="0" y="5077763"/>
                  <a:pt x="0" y="4988716"/>
                </a:cubicBezTo>
                <a:lnTo>
                  <a:pt x="0" y="161233"/>
                </a:lnTo>
                <a:cubicBezTo>
                  <a:pt x="0" y="72187"/>
                  <a:pt x="71041" y="0"/>
                  <a:pt x="158674" y="0"/>
                </a:cubicBezTo>
                <a:close/>
              </a:path>
            </a:pathLst>
          </a:custGeom>
        </p:spPr>
        <p:txBody>
          <a:bodyPr wrap="square">
            <a:noAutofit/>
          </a:bodyPr>
          <a:lstStyle>
            <a:lvl1pPr>
              <a:defRPr>
                <a:latin typeface="Aptos" panose="020B0004020202020204" pitchFamily="34" charset="0"/>
              </a:defRPr>
            </a:lvl1pPr>
          </a:lstStyle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IS"/>
              <a:t>Click icon or drag and drop picture</a:t>
            </a:r>
          </a:p>
          <a:p>
            <a:endParaRPr lang="en-IS"/>
          </a:p>
        </p:txBody>
      </p:sp>
      <p:sp>
        <p:nvSpPr>
          <p:cNvPr id="4" name="Title Placeholder 12">
            <a:extLst>
              <a:ext uri="{FF2B5EF4-FFF2-40B4-BE49-F238E27FC236}">
                <a16:creationId xmlns:a16="http://schemas.microsoft.com/office/drawing/2014/main" id="{2ABB175A-7B59-DD0C-5DD5-D0263A726498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40292" y="212186"/>
            <a:ext cx="9265181" cy="588637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Autofit/>
          </a:bodyPr>
          <a:lstStyle>
            <a:lvl1pPr>
              <a:defRPr sz="4000" b="1" i="0">
                <a:solidFill>
                  <a:srgbClr val="361D5C"/>
                </a:solidFill>
                <a:latin typeface="Aptos ExtraBold" panose="020B0004020202020204" pitchFamily="34" charset="0"/>
                <a:cs typeface="Segoe UI" panose="020B0502040204020203" pitchFamily="34" charset="0"/>
              </a:defRPr>
            </a:lvl1pPr>
          </a:lstStyle>
          <a:p>
            <a:r>
              <a:rPr lang="en-GB"/>
              <a:t>Insert slide title</a:t>
            </a:r>
            <a:endParaRPr lang="en-IS"/>
          </a:p>
        </p:txBody>
      </p:sp>
      <p:sp>
        <p:nvSpPr>
          <p:cNvPr id="13" name="Text Placeholder 41">
            <a:extLst>
              <a:ext uri="{FF2B5EF4-FFF2-40B4-BE49-F238E27FC236}">
                <a16:creationId xmlns:a16="http://schemas.microsoft.com/office/drawing/2014/main" id="{EA1F0F56-80AD-DC87-56AF-E1B70E5C992F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340291" y="962526"/>
            <a:ext cx="7013410" cy="5544152"/>
          </a:xfrm>
          <a:prstGeom prst="rect">
            <a:avLst/>
          </a:prstGeom>
        </p:spPr>
        <p:txBody>
          <a:bodyPr/>
          <a:lstStyle>
            <a:lvl1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1pPr>
            <a:lvl2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2pPr>
            <a:lvl3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3pPr>
            <a:lvl4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4pPr>
            <a:lvl5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pic>
        <p:nvPicPr>
          <p:cNvPr id="5" name="Picture 1">
            <a:extLst>
              <a:ext uri="{FF2B5EF4-FFF2-40B4-BE49-F238E27FC236}">
                <a16:creationId xmlns:a16="http://schemas.microsoft.com/office/drawing/2014/main" id="{62BC0EA1-310B-B339-B581-F956F7E8A0AB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/>
        </p:blipFill>
        <p:spPr>
          <a:xfrm>
            <a:off x="10476292" y="215251"/>
            <a:ext cx="1453018" cy="537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88367184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White 1 presen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Freeform 22">
            <a:extLst>
              <a:ext uri="{FF2B5EF4-FFF2-40B4-BE49-F238E27FC236}">
                <a16:creationId xmlns:a16="http://schemas.microsoft.com/office/drawing/2014/main" id="{98AF5EF7-E4BA-ACA3-0074-C17D08F794F2}"/>
              </a:ext>
            </a:extLst>
          </p:cNvPr>
          <p:cNvSpPr/>
          <p:nvPr userDrawn="1"/>
        </p:nvSpPr>
        <p:spPr>
          <a:xfrm>
            <a:off x="2291830" y="0"/>
            <a:ext cx="3679421" cy="2826578"/>
          </a:xfrm>
          <a:custGeom>
            <a:avLst/>
            <a:gdLst>
              <a:gd name="connsiteX0" fmla="*/ 3009435 w 3679421"/>
              <a:gd name="connsiteY0" fmla="*/ 0 h 2826578"/>
              <a:gd name="connsiteX1" fmla="*/ 3516967 w 3679421"/>
              <a:gd name="connsiteY1" fmla="*/ 0 h 2826578"/>
              <a:gd name="connsiteX2" fmla="*/ 3566685 w 3679421"/>
              <a:gd name="connsiteY2" fmla="*/ 107317 h 2826578"/>
              <a:gd name="connsiteX3" fmla="*/ 3228473 w 3679421"/>
              <a:gd name="connsiteY3" fmla="*/ 1778608 h 2826578"/>
              <a:gd name="connsiteX4" fmla="*/ 1211046 w 3679421"/>
              <a:gd name="connsiteY4" fmla="*/ 1920289 h 2826578"/>
              <a:gd name="connsiteX5" fmla="*/ 368129 w 3679421"/>
              <a:gd name="connsiteY5" fmla="*/ 2763403 h 2826578"/>
              <a:gd name="connsiteX6" fmla="*/ 63162 w 3679421"/>
              <a:gd name="connsiteY6" fmla="*/ 2763403 h 2826578"/>
              <a:gd name="connsiteX7" fmla="*/ 63162 w 3679421"/>
              <a:gd name="connsiteY7" fmla="*/ 2458365 h 2826578"/>
              <a:gd name="connsiteX8" fmla="*/ 1047725 w 3679421"/>
              <a:gd name="connsiteY8" fmla="*/ 1473570 h 2826578"/>
              <a:gd name="connsiteX9" fmla="*/ 1352693 w 3679421"/>
              <a:gd name="connsiteY9" fmla="*/ 1473570 h 2826578"/>
              <a:gd name="connsiteX10" fmla="*/ 2923506 w 3679421"/>
              <a:gd name="connsiteY10" fmla="*/ 1473570 h 2826578"/>
              <a:gd name="connsiteX11" fmla="*/ 3065632 w 3679421"/>
              <a:gd name="connsiteY11" fmla="*/ 76519 h 28265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679421" h="2826578">
                <a:moveTo>
                  <a:pt x="3009435" y="0"/>
                </a:moveTo>
                <a:lnTo>
                  <a:pt x="3516967" y="0"/>
                </a:lnTo>
                <a:lnTo>
                  <a:pt x="3566685" y="107317"/>
                </a:lnTo>
                <a:cubicBezTo>
                  <a:pt x="3792159" y="664414"/>
                  <a:pt x="3679422" y="1327554"/>
                  <a:pt x="3228473" y="1778608"/>
                </a:cubicBezTo>
                <a:cubicBezTo>
                  <a:pt x="2678913" y="2328297"/>
                  <a:pt x="1814788" y="2375214"/>
                  <a:pt x="1211046" y="1920289"/>
                </a:cubicBezTo>
                <a:lnTo>
                  <a:pt x="368129" y="2763403"/>
                </a:lnTo>
                <a:cubicBezTo>
                  <a:pt x="283914" y="2847637"/>
                  <a:pt x="147376" y="2847637"/>
                  <a:pt x="63162" y="2763403"/>
                </a:cubicBezTo>
                <a:cubicBezTo>
                  <a:pt x="-21053" y="2679169"/>
                  <a:pt x="-21053" y="2542599"/>
                  <a:pt x="63162" y="2458365"/>
                </a:cubicBezTo>
                <a:lnTo>
                  <a:pt x="1047725" y="1473570"/>
                </a:lnTo>
                <a:cubicBezTo>
                  <a:pt x="1131940" y="1389336"/>
                  <a:pt x="1268478" y="1389336"/>
                  <a:pt x="1352693" y="1473570"/>
                </a:cubicBezTo>
                <a:cubicBezTo>
                  <a:pt x="1785684" y="1906817"/>
                  <a:pt x="2490359" y="1906817"/>
                  <a:pt x="2923506" y="1473570"/>
                </a:cubicBezTo>
                <a:cubicBezTo>
                  <a:pt x="3302509" y="1094478"/>
                  <a:pt x="3349884" y="507566"/>
                  <a:pt x="3065632" y="76519"/>
                </a:cubicBezTo>
                <a:close/>
              </a:path>
            </a:pathLst>
          </a:custGeom>
          <a:solidFill>
            <a:srgbClr val="6E63D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2" name="Freeform 21">
            <a:extLst>
              <a:ext uri="{FF2B5EF4-FFF2-40B4-BE49-F238E27FC236}">
                <a16:creationId xmlns:a16="http://schemas.microsoft.com/office/drawing/2014/main" id="{EB6845A3-697A-BD4A-5E7E-5103D6413619}"/>
              </a:ext>
            </a:extLst>
          </p:cNvPr>
          <p:cNvSpPr/>
          <p:nvPr userDrawn="1"/>
        </p:nvSpPr>
        <p:spPr>
          <a:xfrm>
            <a:off x="229819" y="0"/>
            <a:ext cx="3980457" cy="3184108"/>
          </a:xfrm>
          <a:custGeom>
            <a:avLst/>
            <a:gdLst>
              <a:gd name="connsiteX0" fmla="*/ 1241789 w 3980457"/>
              <a:gd name="connsiteY0" fmla="*/ 0 h 3184108"/>
              <a:gd name="connsiteX1" fmla="*/ 3980457 w 3980457"/>
              <a:gd name="connsiteY1" fmla="*/ 0 h 3184108"/>
              <a:gd name="connsiteX2" fmla="*/ 797094 w 3980457"/>
              <a:gd name="connsiteY2" fmla="*/ 3184108 h 3184108"/>
              <a:gd name="connsiteX3" fmla="*/ 308373 w 3980457"/>
              <a:gd name="connsiteY3" fmla="*/ 1972470 h 3184108"/>
              <a:gd name="connsiteX4" fmla="*/ 0 w 3980457"/>
              <a:gd name="connsiteY4" fmla="*/ 1242080 h 318410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980457" h="3184108">
                <a:moveTo>
                  <a:pt x="1241789" y="0"/>
                </a:moveTo>
                <a:lnTo>
                  <a:pt x="3980457" y="0"/>
                </a:lnTo>
                <a:lnTo>
                  <a:pt x="797094" y="3184108"/>
                </a:lnTo>
                <a:cubicBezTo>
                  <a:pt x="663807" y="2765415"/>
                  <a:pt x="479743" y="2357097"/>
                  <a:pt x="308373" y="1972470"/>
                </a:cubicBezTo>
                <a:cubicBezTo>
                  <a:pt x="176788" y="1688335"/>
                  <a:pt x="70592" y="1448020"/>
                  <a:pt x="0" y="1242080"/>
                </a:cubicBezTo>
                <a:close/>
              </a:path>
            </a:pathLst>
          </a:custGeom>
          <a:solidFill>
            <a:srgbClr val="EFBC6E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1" name="Freeform 20">
            <a:extLst>
              <a:ext uri="{FF2B5EF4-FFF2-40B4-BE49-F238E27FC236}">
                <a16:creationId xmlns:a16="http://schemas.microsoft.com/office/drawing/2014/main" id="{8D3DE710-50BC-6706-8CCF-4675E83C66EB}"/>
              </a:ext>
            </a:extLst>
          </p:cNvPr>
          <p:cNvSpPr/>
          <p:nvPr userDrawn="1"/>
        </p:nvSpPr>
        <p:spPr>
          <a:xfrm>
            <a:off x="1" y="0"/>
            <a:ext cx="1471919" cy="3969474"/>
          </a:xfrm>
          <a:custGeom>
            <a:avLst/>
            <a:gdLst>
              <a:gd name="connsiteX0" fmla="*/ 0 w 1471919"/>
              <a:gd name="connsiteY0" fmla="*/ 0 h 3969474"/>
              <a:gd name="connsiteX1" fmla="*/ 1471919 w 1471919"/>
              <a:gd name="connsiteY1" fmla="*/ 0 h 3969474"/>
              <a:gd name="connsiteX2" fmla="*/ 1139148 w 1471919"/>
              <a:gd name="connsiteY2" fmla="*/ 332849 h 3969474"/>
              <a:gd name="connsiteX3" fmla="*/ 296540 w 1471919"/>
              <a:gd name="connsiteY3" fmla="*/ 368927 h 3969474"/>
              <a:gd name="connsiteX4" fmla="*/ 134614 w 1471919"/>
              <a:gd name="connsiteY4" fmla="*/ 733889 h 3969474"/>
              <a:gd name="connsiteX5" fmla="*/ 229974 w 1471919"/>
              <a:gd name="connsiteY5" fmla="*/ 1242236 h 3969474"/>
              <a:gd name="connsiteX6" fmla="*/ 237714 w 1471919"/>
              <a:gd name="connsiteY6" fmla="*/ 1264068 h 3969474"/>
              <a:gd name="connsiteX7" fmla="*/ 245609 w 1471919"/>
              <a:gd name="connsiteY7" fmla="*/ 1286211 h 3969474"/>
              <a:gd name="connsiteX8" fmla="*/ 253659 w 1471919"/>
              <a:gd name="connsiteY8" fmla="*/ 1308508 h 3969474"/>
              <a:gd name="connsiteX9" fmla="*/ 281834 w 1471919"/>
              <a:gd name="connsiteY9" fmla="*/ 1383451 h 3969474"/>
              <a:gd name="connsiteX10" fmla="*/ 291122 w 1471919"/>
              <a:gd name="connsiteY10" fmla="*/ 1406987 h 3969474"/>
              <a:gd name="connsiteX11" fmla="*/ 300101 w 1471919"/>
              <a:gd name="connsiteY11" fmla="*/ 1429749 h 3969474"/>
              <a:gd name="connsiteX12" fmla="*/ 313414 w 1471919"/>
              <a:gd name="connsiteY12" fmla="*/ 1462730 h 3969474"/>
              <a:gd name="connsiteX13" fmla="*/ 322548 w 1471919"/>
              <a:gd name="connsiteY13" fmla="*/ 1485028 h 3969474"/>
              <a:gd name="connsiteX14" fmla="*/ 323941 w 1471919"/>
              <a:gd name="connsiteY14" fmla="*/ 1488744 h 3969474"/>
              <a:gd name="connsiteX15" fmla="*/ 352735 w 1471919"/>
              <a:gd name="connsiteY15" fmla="*/ 1557494 h 3969474"/>
              <a:gd name="connsiteX16" fmla="*/ 361249 w 1471919"/>
              <a:gd name="connsiteY16" fmla="*/ 1577933 h 3969474"/>
              <a:gd name="connsiteX17" fmla="*/ 377194 w 1471919"/>
              <a:gd name="connsiteY17" fmla="*/ 1614630 h 3969474"/>
              <a:gd name="connsiteX18" fmla="*/ 378278 w 1471919"/>
              <a:gd name="connsiteY18" fmla="*/ 1617418 h 3969474"/>
              <a:gd name="connsiteX19" fmla="*/ 381064 w 1471919"/>
              <a:gd name="connsiteY19" fmla="*/ 1623921 h 3969474"/>
              <a:gd name="connsiteX20" fmla="*/ 398712 w 1471919"/>
              <a:gd name="connsiteY20" fmla="*/ 1664335 h 3969474"/>
              <a:gd name="connsiteX21" fmla="*/ 402582 w 1471919"/>
              <a:gd name="connsiteY21" fmla="*/ 1672851 h 3969474"/>
              <a:gd name="connsiteX22" fmla="*/ 410632 w 1471919"/>
              <a:gd name="connsiteY22" fmla="*/ 1690968 h 3969474"/>
              <a:gd name="connsiteX23" fmla="*/ 430912 w 1471919"/>
              <a:gd name="connsiteY23" fmla="*/ 1736801 h 3969474"/>
              <a:gd name="connsiteX24" fmla="*/ 431531 w 1471919"/>
              <a:gd name="connsiteY24" fmla="*/ 1737885 h 3969474"/>
              <a:gd name="connsiteX25" fmla="*/ 444535 w 1471919"/>
              <a:gd name="connsiteY25" fmla="*/ 1767305 h 3969474"/>
              <a:gd name="connsiteX26" fmla="*/ 468065 w 1471919"/>
              <a:gd name="connsiteY26" fmla="*/ 1818867 h 3969474"/>
              <a:gd name="connsiteX27" fmla="*/ 472245 w 1471919"/>
              <a:gd name="connsiteY27" fmla="*/ 1828158 h 3969474"/>
              <a:gd name="connsiteX28" fmla="*/ 498871 w 1471919"/>
              <a:gd name="connsiteY28" fmla="*/ 1886533 h 3969474"/>
              <a:gd name="connsiteX29" fmla="*/ 507231 w 1471919"/>
              <a:gd name="connsiteY29" fmla="*/ 1904805 h 3969474"/>
              <a:gd name="connsiteX30" fmla="*/ 538347 w 1471919"/>
              <a:gd name="connsiteY30" fmla="*/ 1972470 h 3969474"/>
              <a:gd name="connsiteX31" fmla="*/ 1027068 w 1471919"/>
              <a:gd name="connsiteY31" fmla="*/ 3184109 h 3969474"/>
              <a:gd name="connsiteX32" fmla="*/ 803683 w 1471919"/>
              <a:gd name="connsiteY32" fmla="*/ 3407546 h 3969474"/>
              <a:gd name="connsiteX33" fmla="*/ 140110 w 1471919"/>
              <a:gd name="connsiteY33" fmla="*/ 3902359 h 3969474"/>
              <a:gd name="connsiteX34" fmla="*/ 0 w 1471919"/>
              <a:gd name="connsiteY34" fmla="*/ 3969474 h 39694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1471919" h="3969474">
                <a:moveTo>
                  <a:pt x="0" y="0"/>
                </a:moveTo>
                <a:lnTo>
                  <a:pt x="1471919" y="0"/>
                </a:lnTo>
                <a:lnTo>
                  <a:pt x="1139148" y="332849"/>
                </a:lnTo>
                <a:cubicBezTo>
                  <a:pt x="810031" y="150135"/>
                  <a:pt x="514352" y="151064"/>
                  <a:pt x="296540" y="368927"/>
                </a:cubicBezTo>
                <a:cubicBezTo>
                  <a:pt x="193285" y="472206"/>
                  <a:pt x="142509" y="591125"/>
                  <a:pt x="134614" y="733889"/>
                </a:cubicBezTo>
                <a:cubicBezTo>
                  <a:pt x="126719" y="876654"/>
                  <a:pt x="161859" y="1043419"/>
                  <a:pt x="229974" y="1242236"/>
                </a:cubicBezTo>
                <a:cubicBezTo>
                  <a:pt x="232296" y="1249513"/>
                  <a:pt x="235237" y="1256791"/>
                  <a:pt x="237714" y="1264068"/>
                </a:cubicBezTo>
                <a:cubicBezTo>
                  <a:pt x="240191" y="1271501"/>
                  <a:pt x="242823" y="1278933"/>
                  <a:pt x="245609" y="1286211"/>
                </a:cubicBezTo>
                <a:cubicBezTo>
                  <a:pt x="248241" y="1293488"/>
                  <a:pt x="251028" y="1301075"/>
                  <a:pt x="253659" y="1308508"/>
                </a:cubicBezTo>
                <a:cubicBezTo>
                  <a:pt x="262483" y="1333128"/>
                  <a:pt x="271926" y="1358058"/>
                  <a:pt x="281834" y="1383451"/>
                </a:cubicBezTo>
                <a:cubicBezTo>
                  <a:pt x="284775" y="1391349"/>
                  <a:pt x="287871" y="1399245"/>
                  <a:pt x="291122" y="1406987"/>
                </a:cubicBezTo>
                <a:cubicBezTo>
                  <a:pt x="294064" y="1414420"/>
                  <a:pt x="297005" y="1422162"/>
                  <a:pt x="300101" y="1429749"/>
                </a:cubicBezTo>
                <a:cubicBezTo>
                  <a:pt x="304281" y="1440743"/>
                  <a:pt x="308770" y="1451582"/>
                  <a:pt x="313414" y="1462730"/>
                </a:cubicBezTo>
                <a:cubicBezTo>
                  <a:pt x="316356" y="1470163"/>
                  <a:pt x="319451" y="1477441"/>
                  <a:pt x="322548" y="1485028"/>
                </a:cubicBezTo>
                <a:cubicBezTo>
                  <a:pt x="323167" y="1486267"/>
                  <a:pt x="323477" y="1487505"/>
                  <a:pt x="323941" y="1488744"/>
                </a:cubicBezTo>
                <a:cubicBezTo>
                  <a:pt x="333229" y="1511196"/>
                  <a:pt x="342827" y="1534267"/>
                  <a:pt x="352735" y="1557494"/>
                </a:cubicBezTo>
                <a:cubicBezTo>
                  <a:pt x="355521" y="1564307"/>
                  <a:pt x="358308" y="1571120"/>
                  <a:pt x="361249" y="1577933"/>
                </a:cubicBezTo>
                <a:cubicBezTo>
                  <a:pt x="366512" y="1590166"/>
                  <a:pt x="371776" y="1602398"/>
                  <a:pt x="377194" y="1614630"/>
                </a:cubicBezTo>
                <a:cubicBezTo>
                  <a:pt x="377504" y="1615559"/>
                  <a:pt x="377813" y="1616488"/>
                  <a:pt x="378278" y="1617418"/>
                </a:cubicBezTo>
                <a:cubicBezTo>
                  <a:pt x="379207" y="1619585"/>
                  <a:pt x="380135" y="1621753"/>
                  <a:pt x="381064" y="1623921"/>
                </a:cubicBezTo>
                <a:cubicBezTo>
                  <a:pt x="386792" y="1637238"/>
                  <a:pt x="392675" y="1650709"/>
                  <a:pt x="398712" y="1664335"/>
                </a:cubicBezTo>
                <a:cubicBezTo>
                  <a:pt x="399951" y="1667122"/>
                  <a:pt x="401344" y="1669909"/>
                  <a:pt x="402582" y="1672851"/>
                </a:cubicBezTo>
                <a:lnTo>
                  <a:pt x="410632" y="1690968"/>
                </a:lnTo>
                <a:cubicBezTo>
                  <a:pt x="417289" y="1705987"/>
                  <a:pt x="424100" y="1721317"/>
                  <a:pt x="430912" y="1736801"/>
                </a:cubicBezTo>
                <a:cubicBezTo>
                  <a:pt x="431067" y="1737110"/>
                  <a:pt x="431221" y="1737575"/>
                  <a:pt x="431531" y="1737885"/>
                </a:cubicBezTo>
                <a:cubicBezTo>
                  <a:pt x="435866" y="1747640"/>
                  <a:pt x="440200" y="1757550"/>
                  <a:pt x="444535" y="1767305"/>
                </a:cubicBezTo>
                <a:cubicBezTo>
                  <a:pt x="452275" y="1784338"/>
                  <a:pt x="460015" y="1801525"/>
                  <a:pt x="468065" y="1818867"/>
                </a:cubicBezTo>
                <a:cubicBezTo>
                  <a:pt x="469458" y="1821964"/>
                  <a:pt x="470851" y="1825061"/>
                  <a:pt x="472245" y="1828158"/>
                </a:cubicBezTo>
                <a:cubicBezTo>
                  <a:pt x="481069" y="1847358"/>
                  <a:pt x="489893" y="1866868"/>
                  <a:pt x="498871" y="1886533"/>
                </a:cubicBezTo>
                <a:cubicBezTo>
                  <a:pt x="501503" y="1892572"/>
                  <a:pt x="504444" y="1898610"/>
                  <a:pt x="507231" y="1904805"/>
                </a:cubicBezTo>
                <a:cubicBezTo>
                  <a:pt x="517448" y="1927102"/>
                  <a:pt x="527820" y="1949554"/>
                  <a:pt x="538347" y="1972470"/>
                </a:cubicBezTo>
                <a:cubicBezTo>
                  <a:pt x="709717" y="2357098"/>
                  <a:pt x="893781" y="2765416"/>
                  <a:pt x="1027068" y="3184109"/>
                </a:cubicBezTo>
                <a:lnTo>
                  <a:pt x="803683" y="3407546"/>
                </a:lnTo>
                <a:cubicBezTo>
                  <a:pt x="602417" y="3608918"/>
                  <a:pt x="378488" y="3773861"/>
                  <a:pt x="140110" y="3902359"/>
                </a:cubicBezTo>
                <a:lnTo>
                  <a:pt x="0" y="3969474"/>
                </a:lnTo>
                <a:close/>
              </a:path>
            </a:pathLst>
          </a:custGeom>
          <a:solidFill>
            <a:srgbClr val="351C5C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0" name="Freeform 9">
            <a:extLst>
              <a:ext uri="{FF2B5EF4-FFF2-40B4-BE49-F238E27FC236}">
                <a16:creationId xmlns:a16="http://schemas.microsoft.com/office/drawing/2014/main" id="{58787C70-41F5-EA7C-8362-55ECCEED15CC}"/>
              </a:ext>
            </a:extLst>
          </p:cNvPr>
          <p:cNvSpPr/>
          <p:nvPr/>
        </p:nvSpPr>
        <p:spPr>
          <a:xfrm>
            <a:off x="431530" y="1737885"/>
            <a:ext cx="13003" cy="29419"/>
          </a:xfrm>
          <a:custGeom>
            <a:avLst/>
            <a:gdLst>
              <a:gd name="connsiteX0" fmla="*/ 13004 w 13003"/>
              <a:gd name="connsiteY0" fmla="*/ 29420 h 29419"/>
              <a:gd name="connsiteX1" fmla="*/ 0 w 13003"/>
              <a:gd name="connsiteY1" fmla="*/ 0 h 29419"/>
              <a:gd name="connsiteX2" fmla="*/ 8514 w 13003"/>
              <a:gd name="connsiteY2" fmla="*/ 19045 h 29419"/>
              <a:gd name="connsiteX3" fmla="*/ 13004 w 13003"/>
              <a:gd name="connsiteY3" fmla="*/ 29420 h 294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3003" h="29419">
                <a:moveTo>
                  <a:pt x="13004" y="29420"/>
                </a:moveTo>
                <a:cubicBezTo>
                  <a:pt x="8669" y="19665"/>
                  <a:pt x="4335" y="9755"/>
                  <a:pt x="0" y="0"/>
                </a:cubicBezTo>
                <a:cubicBezTo>
                  <a:pt x="2941" y="6348"/>
                  <a:pt x="5573" y="12697"/>
                  <a:pt x="8514" y="19045"/>
                </a:cubicBezTo>
                <a:cubicBezTo>
                  <a:pt x="10062" y="22607"/>
                  <a:pt x="11610" y="25858"/>
                  <a:pt x="13004" y="29420"/>
                </a:cubicBezTo>
                <a:close/>
              </a:path>
            </a:pathLst>
          </a:custGeom>
          <a:solidFill>
            <a:srgbClr val="361D5C"/>
          </a:solidFill>
          <a:ln w="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1" name="Freeform 10">
            <a:extLst>
              <a:ext uri="{FF2B5EF4-FFF2-40B4-BE49-F238E27FC236}">
                <a16:creationId xmlns:a16="http://schemas.microsoft.com/office/drawing/2014/main" id="{E8AD3015-3C25-BC97-4620-7A619942012C}"/>
              </a:ext>
            </a:extLst>
          </p:cNvPr>
          <p:cNvSpPr/>
          <p:nvPr/>
        </p:nvSpPr>
        <p:spPr>
          <a:xfrm>
            <a:off x="361249" y="1577778"/>
            <a:ext cx="15944" cy="36697"/>
          </a:xfrm>
          <a:custGeom>
            <a:avLst/>
            <a:gdLst>
              <a:gd name="connsiteX0" fmla="*/ 15945 w 15944"/>
              <a:gd name="connsiteY0" fmla="*/ 36698 h 36697"/>
              <a:gd name="connsiteX1" fmla="*/ 0 w 15944"/>
              <a:gd name="connsiteY1" fmla="*/ 0 h 36697"/>
              <a:gd name="connsiteX2" fmla="*/ 7740 w 15944"/>
              <a:gd name="connsiteY2" fmla="*/ 17497 h 36697"/>
              <a:gd name="connsiteX3" fmla="*/ 15945 w 15944"/>
              <a:gd name="connsiteY3" fmla="*/ 36543 h 366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5944" h="36697">
                <a:moveTo>
                  <a:pt x="15945" y="36698"/>
                </a:moveTo>
                <a:cubicBezTo>
                  <a:pt x="10527" y="24465"/>
                  <a:pt x="5263" y="12233"/>
                  <a:pt x="0" y="0"/>
                </a:cubicBezTo>
                <a:cubicBezTo>
                  <a:pt x="2477" y="5884"/>
                  <a:pt x="5263" y="11613"/>
                  <a:pt x="7740" y="17497"/>
                </a:cubicBezTo>
                <a:cubicBezTo>
                  <a:pt x="10372" y="23846"/>
                  <a:pt x="13159" y="30349"/>
                  <a:pt x="15945" y="36543"/>
                </a:cubicBezTo>
                <a:close/>
              </a:path>
            </a:pathLst>
          </a:custGeom>
          <a:solidFill>
            <a:srgbClr val="361D5C"/>
          </a:solidFill>
          <a:ln w="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2" name="Freeform 11">
            <a:extLst>
              <a:ext uri="{FF2B5EF4-FFF2-40B4-BE49-F238E27FC236}">
                <a16:creationId xmlns:a16="http://schemas.microsoft.com/office/drawing/2014/main" id="{435C6EB4-47E0-E673-1108-76F691465789}"/>
              </a:ext>
            </a:extLst>
          </p:cNvPr>
          <p:cNvSpPr/>
          <p:nvPr/>
        </p:nvSpPr>
        <p:spPr>
          <a:xfrm>
            <a:off x="323940" y="1488743"/>
            <a:ext cx="28794" cy="68749"/>
          </a:xfrm>
          <a:custGeom>
            <a:avLst/>
            <a:gdLst>
              <a:gd name="connsiteX0" fmla="*/ 19660 w 28794"/>
              <a:gd name="connsiteY0" fmla="*/ 46917 h 68749"/>
              <a:gd name="connsiteX1" fmla="*/ 0 w 28794"/>
              <a:gd name="connsiteY1" fmla="*/ 0 h 68749"/>
              <a:gd name="connsiteX2" fmla="*/ 28794 w 28794"/>
              <a:gd name="connsiteY2" fmla="*/ 68750 h 68749"/>
              <a:gd name="connsiteX3" fmla="*/ 19660 w 28794"/>
              <a:gd name="connsiteY3" fmla="*/ 46917 h 687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794" h="68749">
                <a:moveTo>
                  <a:pt x="19660" y="46917"/>
                </a:moveTo>
                <a:cubicBezTo>
                  <a:pt x="12849" y="30968"/>
                  <a:pt x="6347" y="15330"/>
                  <a:pt x="0" y="0"/>
                </a:cubicBezTo>
                <a:cubicBezTo>
                  <a:pt x="9288" y="22452"/>
                  <a:pt x="18886" y="45524"/>
                  <a:pt x="28794" y="68750"/>
                </a:cubicBezTo>
                <a:cubicBezTo>
                  <a:pt x="25698" y="61472"/>
                  <a:pt x="22601" y="54195"/>
                  <a:pt x="19660" y="46917"/>
                </a:cubicBezTo>
                <a:close/>
              </a:path>
            </a:pathLst>
          </a:custGeom>
          <a:solidFill>
            <a:srgbClr val="361D5C"/>
          </a:solidFill>
          <a:ln w="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3" name="Freeform 12">
            <a:extLst>
              <a:ext uri="{FF2B5EF4-FFF2-40B4-BE49-F238E27FC236}">
                <a16:creationId xmlns:a16="http://schemas.microsoft.com/office/drawing/2014/main" id="{2D0C1E37-C7A5-851D-96EB-27E89A0AE348}"/>
              </a:ext>
            </a:extLst>
          </p:cNvPr>
          <p:cNvSpPr/>
          <p:nvPr/>
        </p:nvSpPr>
        <p:spPr>
          <a:xfrm>
            <a:off x="253659" y="1308353"/>
            <a:ext cx="28329" cy="74943"/>
          </a:xfrm>
          <a:custGeom>
            <a:avLst/>
            <a:gdLst>
              <a:gd name="connsiteX0" fmla="*/ 28175 w 28329"/>
              <a:gd name="connsiteY0" fmla="*/ 74943 h 74943"/>
              <a:gd name="connsiteX1" fmla="*/ 0 w 28329"/>
              <a:gd name="connsiteY1" fmla="*/ 0 h 74943"/>
              <a:gd name="connsiteX2" fmla="*/ 11301 w 28329"/>
              <a:gd name="connsiteY2" fmla="*/ 30039 h 74943"/>
              <a:gd name="connsiteX3" fmla="*/ 19505 w 28329"/>
              <a:gd name="connsiteY3" fmla="*/ 51717 h 74943"/>
              <a:gd name="connsiteX4" fmla="*/ 28329 w 28329"/>
              <a:gd name="connsiteY4" fmla="*/ 74943 h 749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8329" h="74943">
                <a:moveTo>
                  <a:pt x="28175" y="74943"/>
                </a:moveTo>
                <a:cubicBezTo>
                  <a:pt x="18267" y="49550"/>
                  <a:pt x="8824" y="24620"/>
                  <a:pt x="0" y="0"/>
                </a:cubicBezTo>
                <a:cubicBezTo>
                  <a:pt x="3870" y="9910"/>
                  <a:pt x="7431" y="20130"/>
                  <a:pt x="11301" y="30039"/>
                </a:cubicBezTo>
                <a:cubicBezTo>
                  <a:pt x="13933" y="37162"/>
                  <a:pt x="16564" y="44440"/>
                  <a:pt x="19505" y="51717"/>
                </a:cubicBezTo>
                <a:cubicBezTo>
                  <a:pt x="22292" y="59305"/>
                  <a:pt x="25233" y="67047"/>
                  <a:pt x="28329" y="74943"/>
                </a:cubicBezTo>
                <a:close/>
              </a:path>
            </a:pathLst>
          </a:custGeom>
          <a:solidFill>
            <a:srgbClr val="361D5C"/>
          </a:solidFill>
          <a:ln w="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6" name="Text Placeholder 35">
            <a:extLst>
              <a:ext uri="{FF2B5EF4-FFF2-40B4-BE49-F238E27FC236}">
                <a16:creationId xmlns:a16="http://schemas.microsoft.com/office/drawing/2014/main" id="{055A5A43-9F04-7F34-1FCF-D205F780317E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465101" y="5394837"/>
            <a:ext cx="4248567" cy="408128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 b="1" i="0">
                <a:solidFill>
                  <a:srgbClr val="19181A"/>
                </a:solidFill>
                <a:latin typeface="Aptos" panose="020B0004020202020204" pitchFamily="34" charset="0"/>
                <a:cs typeface="Segoe UI" panose="020B0502040204020203" pitchFamily="34" charset="0"/>
              </a:defRPr>
            </a:lvl1pPr>
            <a:lvl2pPr algn="r">
              <a:defRPr/>
            </a:lvl2pPr>
            <a:lvl3pPr algn="r">
              <a:defRPr/>
            </a:lvl3pPr>
            <a:lvl4pPr algn="r">
              <a:defRPr/>
            </a:lvl4pPr>
            <a:lvl5pPr algn="r">
              <a:defRPr/>
            </a:lvl5pPr>
          </a:lstStyle>
          <a:p>
            <a:pPr lvl="0"/>
            <a:r>
              <a:rPr lang="en-US"/>
              <a:t>Your name</a:t>
            </a:r>
            <a:endParaRPr lang="en-IS"/>
          </a:p>
        </p:txBody>
      </p:sp>
      <p:sp>
        <p:nvSpPr>
          <p:cNvPr id="37" name="Text Placeholder 35">
            <a:extLst>
              <a:ext uri="{FF2B5EF4-FFF2-40B4-BE49-F238E27FC236}">
                <a16:creationId xmlns:a16="http://schemas.microsoft.com/office/drawing/2014/main" id="{B867E93F-D2CF-7981-8604-2D623465EFCB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465101" y="5847663"/>
            <a:ext cx="4248567" cy="561975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 b="0" i="0">
                <a:solidFill>
                  <a:srgbClr val="6E63D6"/>
                </a:solidFill>
                <a:latin typeface="Aptos Light" panose="020B0004020202020204" pitchFamily="34" charset="0"/>
                <a:cs typeface="Segoe UI" panose="020B0502040204020203" pitchFamily="34" charset="0"/>
              </a:defRPr>
            </a:lvl1pPr>
            <a:lvl2pPr algn="r">
              <a:defRPr/>
            </a:lvl2pPr>
            <a:lvl3pPr algn="r">
              <a:defRPr/>
            </a:lvl3pPr>
            <a:lvl4pPr algn="r">
              <a:defRPr/>
            </a:lvl4pPr>
            <a:lvl5pPr algn="r">
              <a:defRPr/>
            </a:lvl5pPr>
          </a:lstStyle>
          <a:p>
            <a:pPr lvl="0"/>
            <a:r>
              <a:rPr lang="en-US"/>
              <a:t>Job title</a:t>
            </a:r>
            <a:endParaRPr lang="en-IS"/>
          </a:p>
        </p:txBody>
      </p:sp>
      <p:sp>
        <p:nvSpPr>
          <p:cNvPr id="38" name="Freeform 37">
            <a:extLst>
              <a:ext uri="{FF2B5EF4-FFF2-40B4-BE49-F238E27FC236}">
                <a16:creationId xmlns:a16="http://schemas.microsoft.com/office/drawing/2014/main" id="{135F132A-CB24-5FDF-0A51-A4689BE66201}"/>
              </a:ext>
            </a:extLst>
          </p:cNvPr>
          <p:cNvSpPr/>
          <p:nvPr userDrawn="1"/>
        </p:nvSpPr>
        <p:spPr>
          <a:xfrm>
            <a:off x="465101" y="961694"/>
            <a:ext cx="4248567" cy="4001298"/>
          </a:xfrm>
          <a:custGeom>
            <a:avLst/>
            <a:gdLst>
              <a:gd name="connsiteX0" fmla="*/ 172850 w 5557308"/>
              <a:gd name="connsiteY0" fmla="*/ 0 h 5233870"/>
              <a:gd name="connsiteX1" fmla="*/ 5384458 w 5557308"/>
              <a:gd name="connsiteY1" fmla="*/ 0 h 5233870"/>
              <a:gd name="connsiteX2" fmla="*/ 5557308 w 5557308"/>
              <a:gd name="connsiteY2" fmla="*/ 172942 h 5233870"/>
              <a:gd name="connsiteX3" fmla="*/ 5557308 w 5557308"/>
              <a:gd name="connsiteY3" fmla="*/ 1605720 h 5233870"/>
              <a:gd name="connsiteX4" fmla="*/ 5557308 w 5557308"/>
              <a:gd name="connsiteY4" fmla="*/ 3628150 h 5233870"/>
              <a:gd name="connsiteX5" fmla="*/ 5557308 w 5557308"/>
              <a:gd name="connsiteY5" fmla="*/ 5060928 h 5233870"/>
              <a:gd name="connsiteX6" fmla="*/ 5384458 w 5557308"/>
              <a:gd name="connsiteY6" fmla="*/ 5233870 h 5233870"/>
              <a:gd name="connsiteX7" fmla="*/ 172850 w 5557308"/>
              <a:gd name="connsiteY7" fmla="*/ 5233870 h 5233870"/>
              <a:gd name="connsiteX8" fmla="*/ 0 w 5557308"/>
              <a:gd name="connsiteY8" fmla="*/ 5060928 h 5233870"/>
              <a:gd name="connsiteX9" fmla="*/ 0 w 5557308"/>
              <a:gd name="connsiteY9" fmla="*/ 3628150 h 5233870"/>
              <a:gd name="connsiteX10" fmla="*/ 0 w 5557308"/>
              <a:gd name="connsiteY10" fmla="*/ 1605720 h 5233870"/>
              <a:gd name="connsiteX11" fmla="*/ 0 w 5557308"/>
              <a:gd name="connsiteY11" fmla="*/ 172942 h 5233870"/>
              <a:gd name="connsiteX12" fmla="*/ 172850 w 5557308"/>
              <a:gd name="connsiteY12" fmla="*/ 0 h 523387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557308" h="5233870">
                <a:moveTo>
                  <a:pt x="172850" y="0"/>
                </a:moveTo>
                <a:lnTo>
                  <a:pt x="5384458" y="0"/>
                </a:lnTo>
                <a:cubicBezTo>
                  <a:pt x="5479920" y="0"/>
                  <a:pt x="5557308" y="77429"/>
                  <a:pt x="5557308" y="172942"/>
                </a:cubicBezTo>
                <a:lnTo>
                  <a:pt x="5557308" y="1605720"/>
                </a:lnTo>
                <a:lnTo>
                  <a:pt x="5557308" y="3628150"/>
                </a:lnTo>
                <a:lnTo>
                  <a:pt x="5557308" y="5060928"/>
                </a:lnTo>
                <a:cubicBezTo>
                  <a:pt x="5557308" y="5156441"/>
                  <a:pt x="5479920" y="5233870"/>
                  <a:pt x="5384458" y="5233870"/>
                </a:cubicBezTo>
                <a:lnTo>
                  <a:pt x="172850" y="5233870"/>
                </a:lnTo>
                <a:cubicBezTo>
                  <a:pt x="77388" y="5233870"/>
                  <a:pt x="0" y="5156441"/>
                  <a:pt x="0" y="5060928"/>
                </a:cubicBezTo>
                <a:lnTo>
                  <a:pt x="0" y="3628150"/>
                </a:lnTo>
                <a:lnTo>
                  <a:pt x="0" y="1605720"/>
                </a:lnTo>
                <a:lnTo>
                  <a:pt x="0" y="172942"/>
                </a:lnTo>
                <a:cubicBezTo>
                  <a:pt x="0" y="77429"/>
                  <a:pt x="77388" y="0"/>
                  <a:pt x="172850" y="0"/>
                </a:cubicBezTo>
                <a:close/>
              </a:path>
            </a:pathLst>
          </a:custGeom>
          <a:solidFill>
            <a:srgbClr val="F5F6F8"/>
          </a:solidFill>
          <a:ln w="12700" cap="flat">
            <a:noFill/>
            <a:prstDash val="solid"/>
            <a:miter/>
          </a:ln>
          <a:effectLst>
            <a:outerShdw blurRad="165100" dist="127000" dir="5400000" algn="ctr" rotWithShape="0">
              <a:srgbClr val="000000">
                <a:alpha val="14509"/>
              </a:srgbClr>
            </a:outerShdw>
          </a:effectLst>
        </p:spPr>
        <p:txBody>
          <a:bodyPr wrap="square" rtlCol="0" anchor="ctr">
            <a:noAutofit/>
          </a:bodyPr>
          <a:lstStyle/>
          <a:p>
            <a:endParaRPr lang="en-IS"/>
          </a:p>
        </p:txBody>
      </p:sp>
      <p:sp>
        <p:nvSpPr>
          <p:cNvPr id="4" name="Text Placeholder 6">
            <a:extLst>
              <a:ext uri="{FF2B5EF4-FFF2-40B4-BE49-F238E27FC236}">
                <a16:creationId xmlns:a16="http://schemas.microsoft.com/office/drawing/2014/main" id="{E14C9642-D545-80EF-31B5-C9F42A24BA5A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5013633" y="3437530"/>
            <a:ext cx="6877740" cy="666357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b="0" i="0">
                <a:solidFill>
                  <a:srgbClr val="6E63D6"/>
                </a:solidFill>
                <a:latin typeface="Aptos Light" panose="020B0004020202020204" pitchFamily="34" charset="0"/>
                <a:cs typeface="Segoe UI" panose="020B0502040204020203" pitchFamily="34" charset="0"/>
              </a:defRPr>
            </a:lvl1pPr>
            <a:lvl2pPr marL="457200" indent="0" algn="ctr">
              <a:buNone/>
              <a:defRPr>
                <a:solidFill>
                  <a:srgbClr val="328C85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2pPr>
            <a:lvl3pPr marL="914400" indent="0" algn="ctr">
              <a:buNone/>
              <a:defRPr>
                <a:solidFill>
                  <a:srgbClr val="328C85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3pPr>
            <a:lvl4pPr marL="1371600" indent="0" algn="ctr">
              <a:buNone/>
              <a:defRPr>
                <a:solidFill>
                  <a:srgbClr val="328C85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4pPr>
            <a:lvl5pPr marL="1828800" indent="0" algn="ctr">
              <a:buNone/>
              <a:defRPr>
                <a:solidFill>
                  <a:srgbClr val="328C85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5pPr>
          </a:lstStyle>
          <a:p>
            <a:pPr lvl="0"/>
            <a:r>
              <a:rPr lang="en-US"/>
              <a:t>Subtitle if you want</a:t>
            </a:r>
            <a:endParaRPr lang="en-IS"/>
          </a:p>
        </p:txBody>
      </p:sp>
      <p:sp>
        <p:nvSpPr>
          <p:cNvPr id="6" name="Title Placeholder 12">
            <a:extLst>
              <a:ext uri="{FF2B5EF4-FFF2-40B4-BE49-F238E27FC236}">
                <a16:creationId xmlns:a16="http://schemas.microsoft.com/office/drawing/2014/main" id="{010E89FF-89E7-D9DB-5BAA-F86D2B3EB1B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013633" y="2762643"/>
            <a:ext cx="6877740" cy="666357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/>
          </a:bodyPr>
          <a:lstStyle>
            <a:lvl1pPr algn="ctr">
              <a:defRPr b="1" i="0">
                <a:solidFill>
                  <a:srgbClr val="351C5C"/>
                </a:solidFill>
                <a:latin typeface="Aptos ExtraBold" panose="020B0004020202020204" pitchFamily="34" charset="0"/>
                <a:cs typeface="Segoe UI" panose="020B0502040204020203" pitchFamily="34" charset="0"/>
              </a:defRPr>
            </a:lvl1pPr>
          </a:lstStyle>
          <a:p>
            <a:r>
              <a:rPr lang="en-GB"/>
              <a:t>Presentation title</a:t>
            </a:r>
            <a:endParaRPr lang="en-IS"/>
          </a:p>
        </p:txBody>
      </p:sp>
      <p:sp>
        <p:nvSpPr>
          <p:cNvPr id="24" name="Freeform 23">
            <a:extLst>
              <a:ext uri="{FF2B5EF4-FFF2-40B4-BE49-F238E27FC236}">
                <a16:creationId xmlns:a16="http://schemas.microsoft.com/office/drawing/2014/main" id="{B7E6CBFF-D865-D497-B653-C6C86148927B}"/>
              </a:ext>
            </a:extLst>
          </p:cNvPr>
          <p:cNvSpPr/>
          <p:nvPr userDrawn="1"/>
        </p:nvSpPr>
        <p:spPr>
          <a:xfrm>
            <a:off x="0" y="0"/>
            <a:ext cx="1471919" cy="3969474"/>
          </a:xfrm>
          <a:custGeom>
            <a:avLst/>
            <a:gdLst>
              <a:gd name="connsiteX0" fmla="*/ 0 w 1471919"/>
              <a:gd name="connsiteY0" fmla="*/ 0 h 3969474"/>
              <a:gd name="connsiteX1" fmla="*/ 1471919 w 1471919"/>
              <a:gd name="connsiteY1" fmla="*/ 0 h 3969474"/>
              <a:gd name="connsiteX2" fmla="*/ 1139148 w 1471919"/>
              <a:gd name="connsiteY2" fmla="*/ 332849 h 3969474"/>
              <a:gd name="connsiteX3" fmla="*/ 296540 w 1471919"/>
              <a:gd name="connsiteY3" fmla="*/ 368927 h 3969474"/>
              <a:gd name="connsiteX4" fmla="*/ 134614 w 1471919"/>
              <a:gd name="connsiteY4" fmla="*/ 733889 h 3969474"/>
              <a:gd name="connsiteX5" fmla="*/ 229974 w 1471919"/>
              <a:gd name="connsiteY5" fmla="*/ 1242236 h 3969474"/>
              <a:gd name="connsiteX6" fmla="*/ 237714 w 1471919"/>
              <a:gd name="connsiteY6" fmla="*/ 1264068 h 3969474"/>
              <a:gd name="connsiteX7" fmla="*/ 245609 w 1471919"/>
              <a:gd name="connsiteY7" fmla="*/ 1286211 h 3969474"/>
              <a:gd name="connsiteX8" fmla="*/ 253659 w 1471919"/>
              <a:gd name="connsiteY8" fmla="*/ 1308508 h 3969474"/>
              <a:gd name="connsiteX9" fmla="*/ 281834 w 1471919"/>
              <a:gd name="connsiteY9" fmla="*/ 1383451 h 3969474"/>
              <a:gd name="connsiteX10" fmla="*/ 291122 w 1471919"/>
              <a:gd name="connsiteY10" fmla="*/ 1406987 h 3969474"/>
              <a:gd name="connsiteX11" fmla="*/ 300101 w 1471919"/>
              <a:gd name="connsiteY11" fmla="*/ 1429749 h 3969474"/>
              <a:gd name="connsiteX12" fmla="*/ 313414 w 1471919"/>
              <a:gd name="connsiteY12" fmla="*/ 1462730 h 3969474"/>
              <a:gd name="connsiteX13" fmla="*/ 322548 w 1471919"/>
              <a:gd name="connsiteY13" fmla="*/ 1485028 h 3969474"/>
              <a:gd name="connsiteX14" fmla="*/ 323941 w 1471919"/>
              <a:gd name="connsiteY14" fmla="*/ 1488744 h 3969474"/>
              <a:gd name="connsiteX15" fmla="*/ 352735 w 1471919"/>
              <a:gd name="connsiteY15" fmla="*/ 1557494 h 3969474"/>
              <a:gd name="connsiteX16" fmla="*/ 361249 w 1471919"/>
              <a:gd name="connsiteY16" fmla="*/ 1577933 h 3969474"/>
              <a:gd name="connsiteX17" fmla="*/ 377194 w 1471919"/>
              <a:gd name="connsiteY17" fmla="*/ 1614630 h 3969474"/>
              <a:gd name="connsiteX18" fmla="*/ 378278 w 1471919"/>
              <a:gd name="connsiteY18" fmla="*/ 1617418 h 3969474"/>
              <a:gd name="connsiteX19" fmla="*/ 381064 w 1471919"/>
              <a:gd name="connsiteY19" fmla="*/ 1623921 h 3969474"/>
              <a:gd name="connsiteX20" fmla="*/ 398712 w 1471919"/>
              <a:gd name="connsiteY20" fmla="*/ 1664335 h 3969474"/>
              <a:gd name="connsiteX21" fmla="*/ 402582 w 1471919"/>
              <a:gd name="connsiteY21" fmla="*/ 1672851 h 3969474"/>
              <a:gd name="connsiteX22" fmla="*/ 410632 w 1471919"/>
              <a:gd name="connsiteY22" fmla="*/ 1690968 h 3969474"/>
              <a:gd name="connsiteX23" fmla="*/ 430912 w 1471919"/>
              <a:gd name="connsiteY23" fmla="*/ 1736801 h 3969474"/>
              <a:gd name="connsiteX24" fmla="*/ 431531 w 1471919"/>
              <a:gd name="connsiteY24" fmla="*/ 1737885 h 3969474"/>
              <a:gd name="connsiteX25" fmla="*/ 444535 w 1471919"/>
              <a:gd name="connsiteY25" fmla="*/ 1767305 h 3969474"/>
              <a:gd name="connsiteX26" fmla="*/ 468065 w 1471919"/>
              <a:gd name="connsiteY26" fmla="*/ 1818867 h 3969474"/>
              <a:gd name="connsiteX27" fmla="*/ 472245 w 1471919"/>
              <a:gd name="connsiteY27" fmla="*/ 1828158 h 3969474"/>
              <a:gd name="connsiteX28" fmla="*/ 498871 w 1471919"/>
              <a:gd name="connsiteY28" fmla="*/ 1886533 h 3969474"/>
              <a:gd name="connsiteX29" fmla="*/ 507231 w 1471919"/>
              <a:gd name="connsiteY29" fmla="*/ 1904805 h 3969474"/>
              <a:gd name="connsiteX30" fmla="*/ 538347 w 1471919"/>
              <a:gd name="connsiteY30" fmla="*/ 1972470 h 3969474"/>
              <a:gd name="connsiteX31" fmla="*/ 1027068 w 1471919"/>
              <a:gd name="connsiteY31" fmla="*/ 3184109 h 3969474"/>
              <a:gd name="connsiteX32" fmla="*/ 803683 w 1471919"/>
              <a:gd name="connsiteY32" fmla="*/ 3407546 h 3969474"/>
              <a:gd name="connsiteX33" fmla="*/ 140110 w 1471919"/>
              <a:gd name="connsiteY33" fmla="*/ 3902359 h 3969474"/>
              <a:gd name="connsiteX34" fmla="*/ 0 w 1471919"/>
              <a:gd name="connsiteY34" fmla="*/ 3969474 h 39694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1471919" h="3969474">
                <a:moveTo>
                  <a:pt x="0" y="0"/>
                </a:moveTo>
                <a:lnTo>
                  <a:pt x="1471919" y="0"/>
                </a:lnTo>
                <a:lnTo>
                  <a:pt x="1139148" y="332849"/>
                </a:lnTo>
                <a:cubicBezTo>
                  <a:pt x="810031" y="150135"/>
                  <a:pt x="514352" y="151064"/>
                  <a:pt x="296540" y="368927"/>
                </a:cubicBezTo>
                <a:cubicBezTo>
                  <a:pt x="193285" y="472206"/>
                  <a:pt x="142509" y="591125"/>
                  <a:pt x="134614" y="733889"/>
                </a:cubicBezTo>
                <a:cubicBezTo>
                  <a:pt x="126719" y="876654"/>
                  <a:pt x="161859" y="1043419"/>
                  <a:pt x="229974" y="1242236"/>
                </a:cubicBezTo>
                <a:cubicBezTo>
                  <a:pt x="232296" y="1249513"/>
                  <a:pt x="235237" y="1256791"/>
                  <a:pt x="237714" y="1264068"/>
                </a:cubicBezTo>
                <a:cubicBezTo>
                  <a:pt x="240191" y="1271501"/>
                  <a:pt x="242823" y="1278933"/>
                  <a:pt x="245609" y="1286211"/>
                </a:cubicBezTo>
                <a:cubicBezTo>
                  <a:pt x="248241" y="1293488"/>
                  <a:pt x="251028" y="1301075"/>
                  <a:pt x="253659" y="1308508"/>
                </a:cubicBezTo>
                <a:cubicBezTo>
                  <a:pt x="262483" y="1333128"/>
                  <a:pt x="271926" y="1358058"/>
                  <a:pt x="281834" y="1383451"/>
                </a:cubicBezTo>
                <a:cubicBezTo>
                  <a:pt x="284775" y="1391349"/>
                  <a:pt x="287871" y="1399245"/>
                  <a:pt x="291122" y="1406987"/>
                </a:cubicBezTo>
                <a:cubicBezTo>
                  <a:pt x="294064" y="1414420"/>
                  <a:pt x="297005" y="1422162"/>
                  <a:pt x="300101" y="1429749"/>
                </a:cubicBezTo>
                <a:cubicBezTo>
                  <a:pt x="304281" y="1440743"/>
                  <a:pt x="308770" y="1451582"/>
                  <a:pt x="313414" y="1462730"/>
                </a:cubicBezTo>
                <a:cubicBezTo>
                  <a:pt x="316356" y="1470163"/>
                  <a:pt x="319451" y="1477441"/>
                  <a:pt x="322548" y="1485028"/>
                </a:cubicBezTo>
                <a:cubicBezTo>
                  <a:pt x="323167" y="1486267"/>
                  <a:pt x="323477" y="1487505"/>
                  <a:pt x="323941" y="1488744"/>
                </a:cubicBezTo>
                <a:cubicBezTo>
                  <a:pt x="333229" y="1511196"/>
                  <a:pt x="342827" y="1534267"/>
                  <a:pt x="352735" y="1557494"/>
                </a:cubicBezTo>
                <a:cubicBezTo>
                  <a:pt x="355521" y="1564307"/>
                  <a:pt x="358308" y="1571120"/>
                  <a:pt x="361249" y="1577933"/>
                </a:cubicBezTo>
                <a:cubicBezTo>
                  <a:pt x="366512" y="1590166"/>
                  <a:pt x="371776" y="1602398"/>
                  <a:pt x="377194" y="1614630"/>
                </a:cubicBezTo>
                <a:cubicBezTo>
                  <a:pt x="377504" y="1615559"/>
                  <a:pt x="377813" y="1616488"/>
                  <a:pt x="378278" y="1617418"/>
                </a:cubicBezTo>
                <a:cubicBezTo>
                  <a:pt x="379207" y="1619585"/>
                  <a:pt x="380135" y="1621753"/>
                  <a:pt x="381064" y="1623921"/>
                </a:cubicBezTo>
                <a:cubicBezTo>
                  <a:pt x="386792" y="1637238"/>
                  <a:pt x="392675" y="1650709"/>
                  <a:pt x="398712" y="1664335"/>
                </a:cubicBezTo>
                <a:cubicBezTo>
                  <a:pt x="399951" y="1667122"/>
                  <a:pt x="401344" y="1669909"/>
                  <a:pt x="402582" y="1672851"/>
                </a:cubicBezTo>
                <a:lnTo>
                  <a:pt x="410632" y="1690968"/>
                </a:lnTo>
                <a:cubicBezTo>
                  <a:pt x="417289" y="1705987"/>
                  <a:pt x="424100" y="1721317"/>
                  <a:pt x="430912" y="1736801"/>
                </a:cubicBezTo>
                <a:cubicBezTo>
                  <a:pt x="431067" y="1737110"/>
                  <a:pt x="431221" y="1737575"/>
                  <a:pt x="431531" y="1737885"/>
                </a:cubicBezTo>
                <a:cubicBezTo>
                  <a:pt x="435866" y="1747640"/>
                  <a:pt x="440200" y="1757550"/>
                  <a:pt x="444535" y="1767305"/>
                </a:cubicBezTo>
                <a:cubicBezTo>
                  <a:pt x="452275" y="1784338"/>
                  <a:pt x="460015" y="1801525"/>
                  <a:pt x="468065" y="1818867"/>
                </a:cubicBezTo>
                <a:cubicBezTo>
                  <a:pt x="469458" y="1821964"/>
                  <a:pt x="470851" y="1825061"/>
                  <a:pt x="472245" y="1828158"/>
                </a:cubicBezTo>
                <a:cubicBezTo>
                  <a:pt x="481069" y="1847358"/>
                  <a:pt x="489893" y="1866868"/>
                  <a:pt x="498871" y="1886533"/>
                </a:cubicBezTo>
                <a:cubicBezTo>
                  <a:pt x="501503" y="1892572"/>
                  <a:pt x="504444" y="1898610"/>
                  <a:pt x="507231" y="1904805"/>
                </a:cubicBezTo>
                <a:cubicBezTo>
                  <a:pt x="517448" y="1927102"/>
                  <a:pt x="527820" y="1949554"/>
                  <a:pt x="538347" y="1972470"/>
                </a:cubicBezTo>
                <a:cubicBezTo>
                  <a:pt x="709717" y="2357098"/>
                  <a:pt x="893781" y="2765416"/>
                  <a:pt x="1027068" y="3184109"/>
                </a:cubicBezTo>
                <a:lnTo>
                  <a:pt x="803683" y="3407546"/>
                </a:lnTo>
                <a:cubicBezTo>
                  <a:pt x="602417" y="3608918"/>
                  <a:pt x="378488" y="3773861"/>
                  <a:pt x="140110" y="3902359"/>
                </a:cubicBezTo>
                <a:lnTo>
                  <a:pt x="0" y="3969474"/>
                </a:lnTo>
                <a:close/>
              </a:path>
            </a:pathLst>
          </a:custGeom>
          <a:solidFill>
            <a:srgbClr val="351C5C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62" name="Picture Placeholder 61">
            <a:extLst>
              <a:ext uri="{FF2B5EF4-FFF2-40B4-BE49-F238E27FC236}">
                <a16:creationId xmlns:a16="http://schemas.microsoft.com/office/drawing/2014/main" id="{CE45D407-C74F-C79A-AB0B-3CCAF6A21DCA}"/>
              </a:ext>
            </a:extLst>
          </p:cNvPr>
          <p:cNvSpPr>
            <a:spLocks noGrp="1"/>
          </p:cNvSpPr>
          <p:nvPr>
            <p:ph type="pic" sz="quarter" idx="11" hasCustomPrompt="1"/>
          </p:nvPr>
        </p:nvSpPr>
        <p:spPr>
          <a:xfrm>
            <a:off x="514469" y="1010337"/>
            <a:ext cx="4149831" cy="3904013"/>
          </a:xfrm>
          <a:custGeom>
            <a:avLst/>
            <a:gdLst>
              <a:gd name="connsiteX0" fmla="*/ 63979 w 4149831"/>
              <a:gd name="connsiteY0" fmla="*/ 0 h 3904013"/>
              <a:gd name="connsiteX1" fmla="*/ 4086310 w 4149831"/>
              <a:gd name="connsiteY1" fmla="*/ 0 h 3904013"/>
              <a:gd name="connsiteX2" fmla="*/ 4096526 w 4149831"/>
              <a:gd name="connsiteY2" fmla="*/ 2062 h 3904013"/>
              <a:gd name="connsiteX3" fmla="*/ 4143371 w 4149831"/>
              <a:gd name="connsiteY3" fmla="*/ 48900 h 3904013"/>
              <a:gd name="connsiteX4" fmla="*/ 4149831 w 4149831"/>
              <a:gd name="connsiteY4" fmla="*/ 80894 h 3904013"/>
              <a:gd name="connsiteX5" fmla="*/ 4149831 w 4149831"/>
              <a:gd name="connsiteY5" fmla="*/ 3818264 h 3904013"/>
              <a:gd name="connsiteX6" fmla="*/ 4143371 w 4149831"/>
              <a:gd name="connsiteY6" fmla="*/ 3850259 h 3904013"/>
              <a:gd name="connsiteX7" fmla="*/ 4062261 w 4149831"/>
              <a:gd name="connsiteY7" fmla="*/ 3904013 h 3904013"/>
              <a:gd name="connsiteX8" fmla="*/ 88028 w 4149831"/>
              <a:gd name="connsiteY8" fmla="*/ 3904013 h 3904013"/>
              <a:gd name="connsiteX9" fmla="*/ 0 w 4149831"/>
              <a:gd name="connsiteY9" fmla="*/ 3816000 h 3904013"/>
              <a:gd name="connsiteX10" fmla="*/ 0 w 4149831"/>
              <a:gd name="connsiteY10" fmla="*/ 2718353 h 3904013"/>
              <a:gd name="connsiteX11" fmla="*/ 0 w 4149831"/>
              <a:gd name="connsiteY11" fmla="*/ 2658391 h 3904013"/>
              <a:gd name="connsiteX12" fmla="*/ 86008 w 4149831"/>
              <a:gd name="connsiteY12" fmla="*/ 2594433 h 3904013"/>
              <a:gd name="connsiteX13" fmla="*/ 294526 w 4149831"/>
              <a:gd name="connsiteY13" fmla="*/ 2405204 h 3904013"/>
              <a:gd name="connsiteX14" fmla="*/ 517913 w 4149831"/>
              <a:gd name="connsiteY14" fmla="*/ 2181767 h 3904013"/>
              <a:gd name="connsiteX15" fmla="*/ 29187 w 4149831"/>
              <a:gd name="connsiteY15" fmla="*/ 970126 h 3904013"/>
              <a:gd name="connsiteX16" fmla="*/ 0 w 4149831"/>
              <a:gd name="connsiteY16" fmla="*/ 906655 h 3904013"/>
              <a:gd name="connsiteX17" fmla="*/ 0 w 4149831"/>
              <a:gd name="connsiteY17" fmla="*/ 83159 h 3904013"/>
              <a:gd name="connsiteX18" fmla="*/ 53764 w 4149831"/>
              <a:gd name="connsiteY18" fmla="*/ 2062 h 390401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4149831" h="3904013">
                <a:moveTo>
                  <a:pt x="63979" y="0"/>
                </a:moveTo>
                <a:lnTo>
                  <a:pt x="4086310" y="0"/>
                </a:lnTo>
                <a:lnTo>
                  <a:pt x="4096526" y="2062"/>
                </a:lnTo>
                <a:cubicBezTo>
                  <a:pt x="4117588" y="10969"/>
                  <a:pt x="4134462" y="27840"/>
                  <a:pt x="4143371" y="48900"/>
                </a:cubicBezTo>
                <a:lnTo>
                  <a:pt x="4149831" y="80894"/>
                </a:lnTo>
                <a:lnTo>
                  <a:pt x="4149831" y="3818264"/>
                </a:lnTo>
                <a:lnTo>
                  <a:pt x="4143371" y="3850259"/>
                </a:lnTo>
                <a:cubicBezTo>
                  <a:pt x="4130008" y="3881848"/>
                  <a:pt x="4098723" y="3904013"/>
                  <a:pt x="4062261" y="3904013"/>
                </a:cubicBezTo>
                <a:lnTo>
                  <a:pt x="88028" y="3904013"/>
                </a:lnTo>
                <a:cubicBezTo>
                  <a:pt x="39412" y="3904013"/>
                  <a:pt x="0" y="3864608"/>
                  <a:pt x="0" y="3816000"/>
                </a:cubicBezTo>
                <a:lnTo>
                  <a:pt x="0" y="2718353"/>
                </a:lnTo>
                <a:lnTo>
                  <a:pt x="0" y="2658391"/>
                </a:lnTo>
                <a:lnTo>
                  <a:pt x="86008" y="2594433"/>
                </a:lnTo>
                <a:cubicBezTo>
                  <a:pt x="157829" y="2535404"/>
                  <a:pt x="227437" y="2472328"/>
                  <a:pt x="294526" y="2405204"/>
                </a:cubicBezTo>
                <a:lnTo>
                  <a:pt x="517913" y="2181767"/>
                </a:lnTo>
                <a:cubicBezTo>
                  <a:pt x="384624" y="1763073"/>
                  <a:pt x="200559" y="1354754"/>
                  <a:pt x="29187" y="970126"/>
                </a:cubicBezTo>
                <a:lnTo>
                  <a:pt x="0" y="906655"/>
                </a:lnTo>
                <a:lnTo>
                  <a:pt x="0" y="83159"/>
                </a:lnTo>
                <a:cubicBezTo>
                  <a:pt x="0" y="46703"/>
                  <a:pt x="22169" y="15423"/>
                  <a:pt x="53764" y="2062"/>
                </a:cubicBezTo>
                <a:close/>
              </a:path>
            </a:pathLst>
          </a:custGeom>
        </p:spPr>
        <p:txBody>
          <a:bodyPr wrap="square">
            <a:noAutofit/>
          </a:bodyPr>
          <a:lstStyle>
            <a:lvl1pPr>
              <a:defRPr>
                <a:latin typeface="Aptos" panose="020B0004020202020204" pitchFamily="34" charset="0"/>
              </a:defRPr>
            </a:lvl1pPr>
          </a:lstStyle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IS"/>
              <a:t>Click icon or drag and drop picture</a:t>
            </a:r>
          </a:p>
          <a:p>
            <a:endParaRPr lang="en-IS"/>
          </a:p>
        </p:txBody>
      </p:sp>
      <p:pic>
        <p:nvPicPr>
          <p:cNvPr id="7" name="Picture 1">
            <a:extLst>
              <a:ext uri="{FF2B5EF4-FFF2-40B4-BE49-F238E27FC236}">
                <a16:creationId xmlns:a16="http://schemas.microsoft.com/office/drawing/2014/main" id="{C851BF33-6B9D-F090-88F1-030D7DA266F2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/>
        </p:blipFill>
        <p:spPr>
          <a:xfrm>
            <a:off x="6820817" y="777868"/>
            <a:ext cx="3263373" cy="12066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98622362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White 2 presenter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0" name="Group 29">
            <a:extLst>
              <a:ext uri="{FF2B5EF4-FFF2-40B4-BE49-F238E27FC236}">
                <a16:creationId xmlns:a16="http://schemas.microsoft.com/office/drawing/2014/main" id="{086C55C7-D730-F38E-AA35-A9A3421D3BA1}"/>
              </a:ext>
            </a:extLst>
          </p:cNvPr>
          <p:cNvGrpSpPr/>
          <p:nvPr userDrawn="1"/>
        </p:nvGrpSpPr>
        <p:grpSpPr>
          <a:xfrm>
            <a:off x="0" y="0"/>
            <a:ext cx="4686448" cy="6858000"/>
            <a:chOff x="0" y="0"/>
            <a:chExt cx="4686448" cy="6858000"/>
          </a:xfrm>
        </p:grpSpPr>
        <p:sp>
          <p:nvSpPr>
            <p:cNvPr id="28" name="Freeform 27">
              <a:extLst>
                <a:ext uri="{FF2B5EF4-FFF2-40B4-BE49-F238E27FC236}">
                  <a16:creationId xmlns:a16="http://schemas.microsoft.com/office/drawing/2014/main" id="{CE5C4742-66CA-1B12-3AE2-27055923AB45}"/>
                </a:ext>
              </a:extLst>
            </p:cNvPr>
            <p:cNvSpPr/>
            <p:nvPr userDrawn="1"/>
          </p:nvSpPr>
          <p:spPr>
            <a:xfrm>
              <a:off x="0" y="237790"/>
              <a:ext cx="335168" cy="4475427"/>
            </a:xfrm>
            <a:custGeom>
              <a:avLst/>
              <a:gdLst>
                <a:gd name="connsiteX0" fmla="*/ 0 w 335168"/>
                <a:gd name="connsiteY0" fmla="*/ 0 h 4475427"/>
                <a:gd name="connsiteX1" fmla="*/ 60991 w 335168"/>
                <a:gd name="connsiteY1" fmla="*/ 81629 h 4475427"/>
                <a:gd name="connsiteX2" fmla="*/ 335168 w 335168"/>
                <a:gd name="connsiteY2" fmla="*/ 979937 h 4475427"/>
                <a:gd name="connsiteX3" fmla="*/ 335168 w 335168"/>
                <a:gd name="connsiteY3" fmla="*/ 4475427 h 4475427"/>
                <a:gd name="connsiteX4" fmla="*/ 11648 w 335168"/>
                <a:gd name="connsiteY4" fmla="*/ 4442774 h 4475427"/>
                <a:gd name="connsiteX5" fmla="*/ 0 w 335168"/>
                <a:gd name="connsiteY5" fmla="*/ 4439154 h 44754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35168" h="4475427">
                  <a:moveTo>
                    <a:pt x="0" y="0"/>
                  </a:moveTo>
                  <a:lnTo>
                    <a:pt x="60991" y="81629"/>
                  </a:lnTo>
                  <a:cubicBezTo>
                    <a:pt x="234093" y="338063"/>
                    <a:pt x="335168" y="647193"/>
                    <a:pt x="335168" y="979937"/>
                  </a:cubicBezTo>
                  <a:lnTo>
                    <a:pt x="335168" y="4475427"/>
                  </a:lnTo>
                  <a:cubicBezTo>
                    <a:pt x="224351" y="4475427"/>
                    <a:pt x="116151" y="4464183"/>
                    <a:pt x="11648" y="4442774"/>
                  </a:cubicBezTo>
                  <a:lnTo>
                    <a:pt x="0" y="4439154"/>
                  </a:lnTo>
                  <a:close/>
                </a:path>
              </a:pathLst>
            </a:custGeom>
            <a:solidFill>
              <a:srgbClr val="403FA4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7" name="Freeform 6">
              <a:extLst>
                <a:ext uri="{FF2B5EF4-FFF2-40B4-BE49-F238E27FC236}">
                  <a16:creationId xmlns:a16="http://schemas.microsoft.com/office/drawing/2014/main" id="{1D75F5EB-4A3C-DF2F-71C0-FFBC1D94D992}"/>
                </a:ext>
              </a:extLst>
            </p:cNvPr>
            <p:cNvSpPr/>
            <p:nvPr/>
          </p:nvSpPr>
          <p:spPr>
            <a:xfrm>
              <a:off x="1421145" y="1755801"/>
              <a:ext cx="3265303" cy="2373424"/>
            </a:xfrm>
            <a:custGeom>
              <a:avLst/>
              <a:gdLst>
                <a:gd name="connsiteX0" fmla="*/ 3261833 w 3494414"/>
                <a:gd name="connsiteY0" fmla="*/ 2539957 h 2539956"/>
                <a:gd name="connsiteX1" fmla="*/ 2454348 w 3494414"/>
                <a:gd name="connsiteY1" fmla="*/ 2539957 h 2539956"/>
                <a:gd name="connsiteX2" fmla="*/ 2469415 w 3494414"/>
                <a:gd name="connsiteY2" fmla="*/ 2295274 h 2539956"/>
                <a:gd name="connsiteX3" fmla="*/ 0 w 3494414"/>
                <a:gd name="connsiteY3" fmla="*/ 0 h 2539956"/>
                <a:gd name="connsiteX4" fmla="*/ 2995141 w 3494414"/>
                <a:gd name="connsiteY4" fmla="*/ 0 h 2539956"/>
                <a:gd name="connsiteX5" fmla="*/ 3488974 w 3494414"/>
                <a:gd name="connsiteY5" fmla="*/ 2257572 h 2539956"/>
                <a:gd name="connsiteX6" fmla="*/ 3261833 w 3494414"/>
                <a:gd name="connsiteY6" fmla="*/ 2539957 h 25399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494414" h="2539956">
                  <a:moveTo>
                    <a:pt x="3261833" y="2539957"/>
                  </a:moveTo>
                  <a:lnTo>
                    <a:pt x="2454348" y="2539957"/>
                  </a:lnTo>
                  <a:cubicBezTo>
                    <a:pt x="2464769" y="2459275"/>
                    <a:pt x="2469415" y="2377840"/>
                    <a:pt x="2469415" y="2295274"/>
                  </a:cubicBezTo>
                  <a:cubicBezTo>
                    <a:pt x="2469415" y="966543"/>
                    <a:pt x="1483005" y="0"/>
                    <a:pt x="0" y="0"/>
                  </a:cubicBezTo>
                  <a:lnTo>
                    <a:pt x="2995141" y="0"/>
                  </a:lnTo>
                  <a:lnTo>
                    <a:pt x="3488974" y="2257572"/>
                  </a:lnTo>
                  <a:cubicBezTo>
                    <a:pt x="3520615" y="2402598"/>
                    <a:pt x="3410246" y="2539957"/>
                    <a:pt x="3261833" y="2539957"/>
                  </a:cubicBezTo>
                  <a:close/>
                </a:path>
              </a:pathLst>
            </a:custGeom>
            <a:solidFill>
              <a:srgbClr val="BABAE6"/>
            </a:solidFill>
            <a:ln w="9918" cap="rnd">
              <a:noFill/>
              <a:prstDash val="solid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" name="Freeform 16">
              <a:extLst>
                <a:ext uri="{FF2B5EF4-FFF2-40B4-BE49-F238E27FC236}">
                  <a16:creationId xmlns:a16="http://schemas.microsoft.com/office/drawing/2014/main" id="{D1516AEC-B0C4-F18B-230C-21714D595E76}"/>
                </a:ext>
              </a:extLst>
            </p:cNvPr>
            <p:cNvSpPr/>
            <p:nvPr/>
          </p:nvSpPr>
          <p:spPr>
            <a:xfrm>
              <a:off x="2252322" y="4739405"/>
              <a:ext cx="1986847" cy="1916965"/>
            </a:xfrm>
            <a:custGeom>
              <a:avLst/>
              <a:gdLst>
                <a:gd name="connsiteX0" fmla="*/ 1058482 w 2126255"/>
                <a:gd name="connsiteY0" fmla="*/ 2051470 h 2051469"/>
                <a:gd name="connsiteX1" fmla="*/ 175786 w 2126255"/>
                <a:gd name="connsiteY1" fmla="*/ 2051470 h 2051469"/>
                <a:gd name="connsiteX2" fmla="*/ 0 w 2126255"/>
                <a:gd name="connsiteY2" fmla="*/ 1875529 h 2051469"/>
                <a:gd name="connsiteX3" fmla="*/ 175786 w 2126255"/>
                <a:gd name="connsiteY3" fmla="*/ 1699588 h 2051469"/>
                <a:gd name="connsiteX4" fmla="*/ 1058482 w 2126255"/>
                <a:gd name="connsiteY4" fmla="*/ 1699588 h 2051469"/>
                <a:gd name="connsiteX5" fmla="*/ 1774684 w 2126255"/>
                <a:gd name="connsiteY5" fmla="*/ 982755 h 2051469"/>
                <a:gd name="connsiteX6" fmla="*/ 1774684 w 2126255"/>
                <a:gd name="connsiteY6" fmla="*/ 175941 h 2051469"/>
                <a:gd name="connsiteX7" fmla="*/ 1950470 w 2126255"/>
                <a:gd name="connsiteY7" fmla="*/ 0 h 2051469"/>
                <a:gd name="connsiteX8" fmla="*/ 2126256 w 2126255"/>
                <a:gd name="connsiteY8" fmla="*/ 175941 h 2051469"/>
                <a:gd name="connsiteX9" fmla="*/ 2126256 w 2126255"/>
                <a:gd name="connsiteY9" fmla="*/ 982755 h 2051469"/>
                <a:gd name="connsiteX10" fmla="*/ 1058482 w 2126255"/>
                <a:gd name="connsiteY10" fmla="*/ 2051470 h 20514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126255" h="2051469">
                  <a:moveTo>
                    <a:pt x="1058482" y="2051470"/>
                  </a:moveTo>
                  <a:lnTo>
                    <a:pt x="175786" y="2051470"/>
                  </a:lnTo>
                  <a:cubicBezTo>
                    <a:pt x="78727" y="2051470"/>
                    <a:pt x="0" y="1972673"/>
                    <a:pt x="0" y="1875529"/>
                  </a:cubicBezTo>
                  <a:cubicBezTo>
                    <a:pt x="0" y="1778385"/>
                    <a:pt x="78727" y="1699588"/>
                    <a:pt x="175786" y="1699588"/>
                  </a:cubicBezTo>
                  <a:lnTo>
                    <a:pt x="1058482" y="1699588"/>
                  </a:lnTo>
                  <a:cubicBezTo>
                    <a:pt x="1453373" y="1699588"/>
                    <a:pt x="1774684" y="1377993"/>
                    <a:pt x="1774684" y="982755"/>
                  </a:cubicBezTo>
                  <a:lnTo>
                    <a:pt x="1774684" y="175941"/>
                  </a:lnTo>
                  <a:cubicBezTo>
                    <a:pt x="1774684" y="78796"/>
                    <a:pt x="1853411" y="0"/>
                    <a:pt x="1950470" y="0"/>
                  </a:cubicBezTo>
                  <a:cubicBezTo>
                    <a:pt x="2047529" y="0"/>
                    <a:pt x="2126256" y="78796"/>
                    <a:pt x="2126256" y="175941"/>
                  </a:cubicBezTo>
                  <a:lnTo>
                    <a:pt x="2126256" y="982755"/>
                  </a:lnTo>
                  <a:cubicBezTo>
                    <a:pt x="2126256" y="1572031"/>
                    <a:pt x="1647239" y="2051470"/>
                    <a:pt x="1058482" y="2051470"/>
                  </a:cubicBezTo>
                  <a:close/>
                </a:path>
              </a:pathLst>
            </a:custGeom>
            <a:solidFill>
              <a:srgbClr val="351C5C"/>
            </a:solidFill>
            <a:ln w="9918" cap="rnd">
              <a:solidFill>
                <a:srgbClr val="361D5C"/>
              </a:solidFill>
              <a:prstDash val="solid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" name="Freeform 18">
              <a:extLst>
                <a:ext uri="{FF2B5EF4-FFF2-40B4-BE49-F238E27FC236}">
                  <a16:creationId xmlns:a16="http://schemas.microsoft.com/office/drawing/2014/main" id="{99E06122-E1CF-FA1E-56ED-52DB8BF7320C}"/>
                </a:ext>
              </a:extLst>
            </p:cNvPr>
            <p:cNvSpPr/>
            <p:nvPr/>
          </p:nvSpPr>
          <p:spPr>
            <a:xfrm>
              <a:off x="402847" y="4129225"/>
              <a:ext cx="3311726" cy="2728775"/>
            </a:xfrm>
            <a:custGeom>
              <a:avLst/>
              <a:gdLst>
                <a:gd name="connsiteX0" fmla="*/ 1825160 w 3544094"/>
                <a:gd name="connsiteY0" fmla="*/ 0 h 2920240"/>
                <a:gd name="connsiteX1" fmla="*/ 1763509 w 3544094"/>
                <a:gd name="connsiteY1" fmla="*/ 1005 h 2920240"/>
                <a:gd name="connsiteX2" fmla="*/ 360110 w 3544094"/>
                <a:gd name="connsiteY2" fmla="*/ 624967 h 2920240"/>
                <a:gd name="connsiteX3" fmla="*/ 2888 w 3544094"/>
                <a:gd name="connsiteY3" fmla="*/ 1699588 h 2920240"/>
                <a:gd name="connsiteX4" fmla="*/ 0 w 3544094"/>
                <a:gd name="connsiteY4" fmla="*/ 1817217 h 2920240"/>
                <a:gd name="connsiteX5" fmla="*/ 224629 w 3544094"/>
                <a:gd name="connsiteY5" fmla="*/ 2920240 h 2920240"/>
                <a:gd name="connsiteX6" fmla="*/ 1649750 w 3544094"/>
                <a:gd name="connsiteY6" fmla="*/ 2920240 h 2920240"/>
                <a:gd name="connsiteX7" fmla="*/ 1484010 w 3544094"/>
                <a:gd name="connsiteY7" fmla="*/ 2344537 h 2920240"/>
                <a:gd name="connsiteX8" fmla="*/ 2098005 w 3544094"/>
                <a:gd name="connsiteY8" fmla="*/ 1699588 h 2920240"/>
                <a:gd name="connsiteX9" fmla="*/ 2172839 w 3544094"/>
                <a:gd name="connsiteY9" fmla="*/ 1699588 h 2920240"/>
                <a:gd name="connsiteX10" fmla="*/ 2211010 w 3544094"/>
                <a:gd name="connsiteY10" fmla="*/ 1684885 h 2920240"/>
                <a:gd name="connsiteX11" fmla="*/ 2231476 w 3544094"/>
                <a:gd name="connsiteY11" fmla="*/ 1676590 h 2920240"/>
                <a:gd name="connsiteX12" fmla="*/ 2250059 w 3544094"/>
                <a:gd name="connsiteY12" fmla="*/ 1669050 h 2920240"/>
                <a:gd name="connsiteX13" fmla="*/ 2267010 w 3544094"/>
                <a:gd name="connsiteY13" fmla="*/ 1661886 h 2920240"/>
                <a:gd name="connsiteX14" fmla="*/ 2291871 w 3544094"/>
                <a:gd name="connsiteY14" fmla="*/ 1651079 h 2920240"/>
                <a:gd name="connsiteX15" fmla="*/ 2308822 w 3544094"/>
                <a:gd name="connsiteY15" fmla="*/ 1643539 h 2920240"/>
                <a:gd name="connsiteX16" fmla="*/ 2321002 w 3544094"/>
                <a:gd name="connsiteY16" fmla="*/ 1638009 h 2920240"/>
                <a:gd name="connsiteX17" fmla="*/ 2346114 w 3544094"/>
                <a:gd name="connsiteY17" fmla="*/ 1626447 h 2920240"/>
                <a:gd name="connsiteX18" fmla="*/ 2379639 w 3544094"/>
                <a:gd name="connsiteY18" fmla="*/ 1610235 h 2920240"/>
                <a:gd name="connsiteX19" fmla="*/ 2401612 w 3544094"/>
                <a:gd name="connsiteY19" fmla="*/ 1599176 h 2920240"/>
                <a:gd name="connsiteX20" fmla="*/ 2418689 w 3544094"/>
                <a:gd name="connsiteY20" fmla="*/ 1590379 h 2920240"/>
                <a:gd name="connsiteX21" fmla="*/ 2440285 w 3544094"/>
                <a:gd name="connsiteY21" fmla="*/ 1578943 h 2920240"/>
                <a:gd name="connsiteX22" fmla="*/ 2449200 w 3544094"/>
                <a:gd name="connsiteY22" fmla="*/ 1574168 h 2920240"/>
                <a:gd name="connsiteX23" fmla="*/ 2476446 w 3544094"/>
                <a:gd name="connsiteY23" fmla="*/ 1559338 h 2920240"/>
                <a:gd name="connsiteX24" fmla="*/ 2481469 w 3544094"/>
                <a:gd name="connsiteY24" fmla="*/ 1556448 h 2920240"/>
                <a:gd name="connsiteX25" fmla="*/ 2509971 w 3544094"/>
                <a:gd name="connsiteY25" fmla="*/ 1540236 h 2920240"/>
                <a:gd name="connsiteX26" fmla="*/ 2545380 w 3544094"/>
                <a:gd name="connsiteY26" fmla="*/ 1519249 h 2920240"/>
                <a:gd name="connsiteX27" fmla="*/ 2579658 w 3544094"/>
                <a:gd name="connsiteY27" fmla="*/ 1497885 h 2920240"/>
                <a:gd name="connsiteX28" fmla="*/ 2610295 w 3544094"/>
                <a:gd name="connsiteY28" fmla="*/ 1478154 h 2920240"/>
                <a:gd name="connsiteX29" fmla="*/ 2629129 w 3544094"/>
                <a:gd name="connsiteY29" fmla="*/ 1465587 h 2920240"/>
                <a:gd name="connsiteX30" fmla="*/ 2643443 w 3544094"/>
                <a:gd name="connsiteY30" fmla="*/ 1455910 h 2920240"/>
                <a:gd name="connsiteX31" fmla="*/ 2661398 w 3544094"/>
                <a:gd name="connsiteY31" fmla="*/ 1443594 h 2920240"/>
                <a:gd name="connsiteX32" fmla="*/ 2724179 w 3544094"/>
                <a:gd name="connsiteY32" fmla="*/ 1397975 h 2920240"/>
                <a:gd name="connsiteX33" fmla="*/ 2744520 w 3544094"/>
                <a:gd name="connsiteY33" fmla="*/ 1382518 h 2920240"/>
                <a:gd name="connsiteX34" fmla="*/ 2754565 w 3544094"/>
                <a:gd name="connsiteY34" fmla="*/ 1374726 h 2920240"/>
                <a:gd name="connsiteX35" fmla="*/ 2777668 w 3544094"/>
                <a:gd name="connsiteY35" fmla="*/ 1356378 h 2920240"/>
                <a:gd name="connsiteX36" fmla="*/ 2782942 w 3544094"/>
                <a:gd name="connsiteY36" fmla="*/ 1352105 h 2920240"/>
                <a:gd name="connsiteX37" fmla="*/ 2807929 w 3544094"/>
                <a:gd name="connsiteY37" fmla="*/ 1331620 h 2920240"/>
                <a:gd name="connsiteX38" fmla="*/ 2835427 w 3544094"/>
                <a:gd name="connsiteY38" fmla="*/ 1308371 h 2920240"/>
                <a:gd name="connsiteX39" fmla="*/ 2862422 w 3544094"/>
                <a:gd name="connsiteY39" fmla="*/ 1284619 h 2920240"/>
                <a:gd name="connsiteX40" fmla="*/ 2880628 w 3544094"/>
                <a:gd name="connsiteY40" fmla="*/ 1268030 h 2920240"/>
                <a:gd name="connsiteX41" fmla="*/ 2892557 w 3544094"/>
                <a:gd name="connsiteY41" fmla="*/ 1257223 h 2920240"/>
                <a:gd name="connsiteX42" fmla="*/ 2908126 w 3544094"/>
                <a:gd name="connsiteY42" fmla="*/ 1242645 h 2920240"/>
                <a:gd name="connsiteX43" fmla="*/ 2919929 w 3544094"/>
                <a:gd name="connsiteY43" fmla="*/ 1231334 h 2920240"/>
                <a:gd name="connsiteX44" fmla="*/ 2940772 w 3544094"/>
                <a:gd name="connsiteY44" fmla="*/ 1210975 h 2920240"/>
                <a:gd name="connsiteX45" fmla="*/ 3029419 w 3544094"/>
                <a:gd name="connsiteY45" fmla="*/ 1117978 h 2920240"/>
                <a:gd name="connsiteX46" fmla="*/ 3043858 w 3544094"/>
                <a:gd name="connsiteY46" fmla="*/ 1101767 h 2920240"/>
                <a:gd name="connsiteX47" fmla="*/ 3061311 w 3544094"/>
                <a:gd name="connsiteY47" fmla="*/ 1081784 h 2920240"/>
                <a:gd name="connsiteX48" fmla="*/ 3081903 w 3544094"/>
                <a:gd name="connsiteY48" fmla="*/ 1057279 h 2920240"/>
                <a:gd name="connsiteX49" fmla="*/ 3107141 w 3544094"/>
                <a:gd name="connsiteY49" fmla="*/ 1026363 h 2920240"/>
                <a:gd name="connsiteX50" fmla="*/ 3129491 w 3544094"/>
                <a:gd name="connsiteY50" fmla="*/ 997836 h 2920240"/>
                <a:gd name="connsiteX51" fmla="*/ 3141043 w 3544094"/>
                <a:gd name="connsiteY51" fmla="*/ 982755 h 2920240"/>
                <a:gd name="connsiteX52" fmla="*/ 3160128 w 3544094"/>
                <a:gd name="connsiteY52" fmla="*/ 957244 h 2920240"/>
                <a:gd name="connsiteX53" fmla="*/ 3160379 w 3544094"/>
                <a:gd name="connsiteY53" fmla="*/ 956867 h 2920240"/>
                <a:gd name="connsiteX54" fmla="*/ 3185115 w 3544094"/>
                <a:gd name="connsiteY54" fmla="*/ 922432 h 2920240"/>
                <a:gd name="connsiteX55" fmla="*/ 3185868 w 3544094"/>
                <a:gd name="connsiteY55" fmla="*/ 921427 h 2920240"/>
                <a:gd name="connsiteX56" fmla="*/ 3210227 w 3544094"/>
                <a:gd name="connsiteY56" fmla="*/ 885988 h 2920240"/>
                <a:gd name="connsiteX57" fmla="*/ 3257187 w 3544094"/>
                <a:gd name="connsiteY57" fmla="*/ 812972 h 2920240"/>
                <a:gd name="connsiteX58" fmla="*/ 3271250 w 3544094"/>
                <a:gd name="connsiteY58" fmla="*/ 789723 h 2920240"/>
                <a:gd name="connsiteX59" fmla="*/ 3289708 w 3544094"/>
                <a:gd name="connsiteY59" fmla="*/ 758305 h 2920240"/>
                <a:gd name="connsiteX60" fmla="*/ 3302138 w 3544094"/>
                <a:gd name="connsiteY60" fmla="*/ 736186 h 2920240"/>
                <a:gd name="connsiteX61" fmla="*/ 3313062 w 3544094"/>
                <a:gd name="connsiteY61" fmla="*/ 716330 h 2920240"/>
                <a:gd name="connsiteX62" fmla="*/ 3324362 w 3544094"/>
                <a:gd name="connsiteY62" fmla="*/ 695218 h 2920240"/>
                <a:gd name="connsiteX63" fmla="*/ 3345833 w 3544094"/>
                <a:gd name="connsiteY63" fmla="*/ 653494 h 2920240"/>
                <a:gd name="connsiteX64" fmla="*/ 3361654 w 3544094"/>
                <a:gd name="connsiteY64" fmla="*/ 621071 h 2920240"/>
                <a:gd name="connsiteX65" fmla="*/ 3372201 w 3544094"/>
                <a:gd name="connsiteY65" fmla="*/ 598576 h 2920240"/>
                <a:gd name="connsiteX66" fmla="*/ 3394551 w 3544094"/>
                <a:gd name="connsiteY66" fmla="*/ 548558 h 2920240"/>
                <a:gd name="connsiteX67" fmla="*/ 3403968 w 3544094"/>
                <a:gd name="connsiteY67" fmla="*/ 526314 h 2920240"/>
                <a:gd name="connsiteX68" fmla="*/ 3405852 w 3544094"/>
                <a:gd name="connsiteY68" fmla="*/ 521916 h 2920240"/>
                <a:gd name="connsiteX69" fmla="*/ 3413009 w 3544094"/>
                <a:gd name="connsiteY69" fmla="*/ 504448 h 2920240"/>
                <a:gd name="connsiteX70" fmla="*/ 3423430 w 3544094"/>
                <a:gd name="connsiteY70" fmla="*/ 477931 h 2920240"/>
                <a:gd name="connsiteX71" fmla="*/ 3435861 w 3544094"/>
                <a:gd name="connsiteY71" fmla="*/ 445130 h 2920240"/>
                <a:gd name="connsiteX72" fmla="*/ 3447664 w 3544094"/>
                <a:gd name="connsiteY72" fmla="*/ 411953 h 2920240"/>
                <a:gd name="connsiteX73" fmla="*/ 3458964 w 3544094"/>
                <a:gd name="connsiteY73" fmla="*/ 378650 h 2920240"/>
                <a:gd name="connsiteX74" fmla="*/ 3467502 w 3544094"/>
                <a:gd name="connsiteY74" fmla="*/ 352133 h 2920240"/>
                <a:gd name="connsiteX75" fmla="*/ 3481691 w 3544094"/>
                <a:gd name="connsiteY75" fmla="*/ 304503 h 2920240"/>
                <a:gd name="connsiteX76" fmla="*/ 3488471 w 3544094"/>
                <a:gd name="connsiteY76" fmla="*/ 280625 h 2920240"/>
                <a:gd name="connsiteX77" fmla="*/ 3489852 w 3544094"/>
                <a:gd name="connsiteY77" fmla="*/ 275347 h 2920240"/>
                <a:gd name="connsiteX78" fmla="*/ 3497260 w 3544094"/>
                <a:gd name="connsiteY78" fmla="*/ 246945 h 2920240"/>
                <a:gd name="connsiteX79" fmla="*/ 3498893 w 3544094"/>
                <a:gd name="connsiteY79" fmla="*/ 240788 h 2920240"/>
                <a:gd name="connsiteX80" fmla="*/ 3506678 w 3544094"/>
                <a:gd name="connsiteY80" fmla="*/ 208993 h 2920240"/>
                <a:gd name="connsiteX81" fmla="*/ 3512077 w 3544094"/>
                <a:gd name="connsiteY81" fmla="*/ 185115 h 2920240"/>
                <a:gd name="connsiteX82" fmla="*/ 3516597 w 3544094"/>
                <a:gd name="connsiteY82" fmla="*/ 164379 h 2920240"/>
                <a:gd name="connsiteX83" fmla="*/ 3544095 w 3544094"/>
                <a:gd name="connsiteY83" fmla="*/ 0 h 2920240"/>
                <a:gd name="connsiteX84" fmla="*/ 1825160 w 3544094"/>
                <a:gd name="connsiteY84" fmla="*/ 0 h 29202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</a:cxnLst>
              <a:rect l="l" t="t" r="r" b="b"/>
              <a:pathLst>
                <a:path w="3544094" h="2920240">
                  <a:moveTo>
                    <a:pt x="1825160" y="0"/>
                  </a:moveTo>
                  <a:cubicBezTo>
                    <a:pt x="1804191" y="0"/>
                    <a:pt x="1783473" y="0"/>
                    <a:pt x="1763509" y="1005"/>
                  </a:cubicBezTo>
                  <a:cubicBezTo>
                    <a:pt x="1132438" y="14201"/>
                    <a:pt x="657690" y="240034"/>
                    <a:pt x="360110" y="624967"/>
                  </a:cubicBezTo>
                  <a:cubicBezTo>
                    <a:pt x="143140" y="904838"/>
                    <a:pt x="20843" y="1270041"/>
                    <a:pt x="2888" y="1699588"/>
                  </a:cubicBezTo>
                  <a:cubicBezTo>
                    <a:pt x="1004" y="1738547"/>
                    <a:pt x="0" y="1777379"/>
                    <a:pt x="0" y="1817217"/>
                  </a:cubicBezTo>
                  <a:cubicBezTo>
                    <a:pt x="0" y="2315129"/>
                    <a:pt x="107104" y="2695539"/>
                    <a:pt x="224629" y="2920240"/>
                  </a:cubicBezTo>
                  <a:lnTo>
                    <a:pt x="1649750" y="2920240"/>
                  </a:lnTo>
                  <a:cubicBezTo>
                    <a:pt x="1541768" y="2754353"/>
                    <a:pt x="1484010" y="2529527"/>
                    <a:pt x="1484010" y="2344537"/>
                  </a:cubicBezTo>
                  <a:cubicBezTo>
                    <a:pt x="1484010" y="1972799"/>
                    <a:pt x="1659293" y="1699588"/>
                    <a:pt x="2098005" y="1699588"/>
                  </a:cubicBezTo>
                  <a:lnTo>
                    <a:pt x="2172839" y="1699588"/>
                  </a:lnTo>
                  <a:cubicBezTo>
                    <a:pt x="2185647" y="1694812"/>
                    <a:pt x="2198328" y="1689911"/>
                    <a:pt x="2211010" y="1684885"/>
                  </a:cubicBezTo>
                  <a:cubicBezTo>
                    <a:pt x="2217916" y="1682245"/>
                    <a:pt x="2224696" y="1679481"/>
                    <a:pt x="2231476" y="1676590"/>
                  </a:cubicBezTo>
                  <a:cubicBezTo>
                    <a:pt x="2237755" y="1674202"/>
                    <a:pt x="2243907" y="1671689"/>
                    <a:pt x="2250059" y="1669050"/>
                  </a:cubicBezTo>
                  <a:cubicBezTo>
                    <a:pt x="2255710" y="1666788"/>
                    <a:pt x="2261360" y="1664400"/>
                    <a:pt x="2267010" y="1661886"/>
                  </a:cubicBezTo>
                  <a:cubicBezTo>
                    <a:pt x="2275297" y="1658493"/>
                    <a:pt x="2283584" y="1654849"/>
                    <a:pt x="2291871" y="1651079"/>
                  </a:cubicBezTo>
                  <a:cubicBezTo>
                    <a:pt x="2297521" y="1648691"/>
                    <a:pt x="2303172" y="1646177"/>
                    <a:pt x="2308822" y="1643539"/>
                  </a:cubicBezTo>
                  <a:cubicBezTo>
                    <a:pt x="2312840" y="1641905"/>
                    <a:pt x="2316984" y="1640020"/>
                    <a:pt x="2321002" y="1638009"/>
                  </a:cubicBezTo>
                  <a:cubicBezTo>
                    <a:pt x="2329414" y="1634238"/>
                    <a:pt x="2337701" y="1630468"/>
                    <a:pt x="2346114" y="1626447"/>
                  </a:cubicBezTo>
                  <a:cubicBezTo>
                    <a:pt x="2357289" y="1621169"/>
                    <a:pt x="2368464" y="1615765"/>
                    <a:pt x="2379639" y="1610235"/>
                  </a:cubicBezTo>
                  <a:cubicBezTo>
                    <a:pt x="2386921" y="1606591"/>
                    <a:pt x="2394330" y="1602946"/>
                    <a:pt x="2401612" y="1599176"/>
                  </a:cubicBezTo>
                  <a:cubicBezTo>
                    <a:pt x="2407388" y="1596412"/>
                    <a:pt x="2413038" y="1593395"/>
                    <a:pt x="2418689" y="1590379"/>
                  </a:cubicBezTo>
                  <a:cubicBezTo>
                    <a:pt x="2425971" y="1586609"/>
                    <a:pt x="2433128" y="1582839"/>
                    <a:pt x="2440285" y="1578943"/>
                  </a:cubicBezTo>
                  <a:cubicBezTo>
                    <a:pt x="2443298" y="1577435"/>
                    <a:pt x="2446312" y="1575927"/>
                    <a:pt x="2449200" y="1574168"/>
                  </a:cubicBezTo>
                  <a:cubicBezTo>
                    <a:pt x="2458366" y="1569392"/>
                    <a:pt x="2467406" y="1564365"/>
                    <a:pt x="2476446" y="1559338"/>
                  </a:cubicBezTo>
                  <a:cubicBezTo>
                    <a:pt x="2478204" y="1558459"/>
                    <a:pt x="2479837" y="1557453"/>
                    <a:pt x="2481469" y="1556448"/>
                  </a:cubicBezTo>
                  <a:cubicBezTo>
                    <a:pt x="2491012" y="1551169"/>
                    <a:pt x="2500554" y="1545766"/>
                    <a:pt x="2509971" y="1540236"/>
                  </a:cubicBezTo>
                  <a:cubicBezTo>
                    <a:pt x="2521900" y="1533324"/>
                    <a:pt x="2533702" y="1526287"/>
                    <a:pt x="2545380" y="1519249"/>
                  </a:cubicBezTo>
                  <a:cubicBezTo>
                    <a:pt x="2556931" y="1512211"/>
                    <a:pt x="2568357" y="1505173"/>
                    <a:pt x="2579658" y="1497885"/>
                  </a:cubicBezTo>
                  <a:cubicBezTo>
                    <a:pt x="2589954" y="1491475"/>
                    <a:pt x="2600124" y="1484815"/>
                    <a:pt x="2610295" y="1478154"/>
                  </a:cubicBezTo>
                  <a:cubicBezTo>
                    <a:pt x="2616573" y="1474007"/>
                    <a:pt x="2622851" y="1469860"/>
                    <a:pt x="2629129" y="1465587"/>
                  </a:cubicBezTo>
                  <a:cubicBezTo>
                    <a:pt x="2633900" y="1462445"/>
                    <a:pt x="2638672" y="1459177"/>
                    <a:pt x="2643443" y="1455910"/>
                  </a:cubicBezTo>
                  <a:cubicBezTo>
                    <a:pt x="2649470" y="1451889"/>
                    <a:pt x="2655371" y="1447742"/>
                    <a:pt x="2661398" y="1443594"/>
                  </a:cubicBezTo>
                  <a:cubicBezTo>
                    <a:pt x="2682618" y="1428765"/>
                    <a:pt x="2703587" y="1413559"/>
                    <a:pt x="2724179" y="1397975"/>
                  </a:cubicBezTo>
                  <a:cubicBezTo>
                    <a:pt x="2730960" y="1392948"/>
                    <a:pt x="2737740" y="1387670"/>
                    <a:pt x="2744520" y="1382518"/>
                  </a:cubicBezTo>
                  <a:cubicBezTo>
                    <a:pt x="2747910" y="1379878"/>
                    <a:pt x="2751300" y="1377365"/>
                    <a:pt x="2754565" y="1374726"/>
                  </a:cubicBezTo>
                  <a:cubicBezTo>
                    <a:pt x="2762350" y="1368694"/>
                    <a:pt x="2770009" y="1362536"/>
                    <a:pt x="2777668" y="1356378"/>
                  </a:cubicBezTo>
                  <a:cubicBezTo>
                    <a:pt x="2779426" y="1354996"/>
                    <a:pt x="2781184" y="1353613"/>
                    <a:pt x="2782942" y="1352105"/>
                  </a:cubicBezTo>
                  <a:cubicBezTo>
                    <a:pt x="2791355" y="1345444"/>
                    <a:pt x="2799642" y="1338533"/>
                    <a:pt x="2807929" y="1331620"/>
                  </a:cubicBezTo>
                  <a:cubicBezTo>
                    <a:pt x="2817094" y="1323955"/>
                    <a:pt x="2826261" y="1316163"/>
                    <a:pt x="2835427" y="1308371"/>
                  </a:cubicBezTo>
                  <a:cubicBezTo>
                    <a:pt x="2844467" y="1300454"/>
                    <a:pt x="2853507" y="1292537"/>
                    <a:pt x="2862422" y="1284619"/>
                  </a:cubicBezTo>
                  <a:cubicBezTo>
                    <a:pt x="2868575" y="1279215"/>
                    <a:pt x="2874602" y="1273686"/>
                    <a:pt x="2880628" y="1268030"/>
                  </a:cubicBezTo>
                  <a:cubicBezTo>
                    <a:pt x="2884646" y="1264512"/>
                    <a:pt x="2888665" y="1260867"/>
                    <a:pt x="2892557" y="1257223"/>
                  </a:cubicBezTo>
                  <a:cubicBezTo>
                    <a:pt x="2897830" y="1252321"/>
                    <a:pt x="2902978" y="1247546"/>
                    <a:pt x="2908126" y="1242645"/>
                  </a:cubicBezTo>
                  <a:cubicBezTo>
                    <a:pt x="2912144" y="1238874"/>
                    <a:pt x="2916037" y="1235104"/>
                    <a:pt x="2919929" y="1231334"/>
                  </a:cubicBezTo>
                  <a:cubicBezTo>
                    <a:pt x="2926961" y="1224548"/>
                    <a:pt x="2933867" y="1217887"/>
                    <a:pt x="2940772" y="1210975"/>
                  </a:cubicBezTo>
                  <a:cubicBezTo>
                    <a:pt x="2971409" y="1180814"/>
                    <a:pt x="3001042" y="1149773"/>
                    <a:pt x="3029419" y="1117978"/>
                  </a:cubicBezTo>
                  <a:cubicBezTo>
                    <a:pt x="3034316" y="1112574"/>
                    <a:pt x="3039212" y="1107170"/>
                    <a:pt x="3043858" y="1101767"/>
                  </a:cubicBezTo>
                  <a:cubicBezTo>
                    <a:pt x="3049760" y="1095231"/>
                    <a:pt x="3055536" y="1088571"/>
                    <a:pt x="3061311" y="1081784"/>
                  </a:cubicBezTo>
                  <a:cubicBezTo>
                    <a:pt x="3068217" y="1073742"/>
                    <a:pt x="3075123" y="1065573"/>
                    <a:pt x="3081903" y="1057279"/>
                  </a:cubicBezTo>
                  <a:cubicBezTo>
                    <a:pt x="3090442" y="1047099"/>
                    <a:pt x="3098854" y="1036668"/>
                    <a:pt x="3107141" y="1026363"/>
                  </a:cubicBezTo>
                  <a:cubicBezTo>
                    <a:pt x="3114801" y="1016938"/>
                    <a:pt x="3122209" y="1007387"/>
                    <a:pt x="3129491" y="997836"/>
                  </a:cubicBezTo>
                  <a:cubicBezTo>
                    <a:pt x="3133509" y="992809"/>
                    <a:pt x="3137402" y="987782"/>
                    <a:pt x="3141043" y="982755"/>
                  </a:cubicBezTo>
                  <a:cubicBezTo>
                    <a:pt x="3147572" y="974335"/>
                    <a:pt x="3153850" y="965789"/>
                    <a:pt x="3160128" y="957244"/>
                  </a:cubicBezTo>
                  <a:cubicBezTo>
                    <a:pt x="3160254" y="957118"/>
                    <a:pt x="3160379" y="956992"/>
                    <a:pt x="3160379" y="956867"/>
                  </a:cubicBezTo>
                  <a:cubicBezTo>
                    <a:pt x="3168792" y="945556"/>
                    <a:pt x="3177079" y="933994"/>
                    <a:pt x="3185115" y="922432"/>
                  </a:cubicBezTo>
                  <a:cubicBezTo>
                    <a:pt x="3185491" y="922181"/>
                    <a:pt x="3185617" y="921804"/>
                    <a:pt x="3185868" y="921427"/>
                  </a:cubicBezTo>
                  <a:cubicBezTo>
                    <a:pt x="3194155" y="909740"/>
                    <a:pt x="3202191" y="897927"/>
                    <a:pt x="3210227" y="885988"/>
                  </a:cubicBezTo>
                  <a:cubicBezTo>
                    <a:pt x="3226425" y="861984"/>
                    <a:pt x="3242120" y="837604"/>
                    <a:pt x="3257187" y="812972"/>
                  </a:cubicBezTo>
                  <a:cubicBezTo>
                    <a:pt x="3261958" y="805306"/>
                    <a:pt x="3266604" y="797514"/>
                    <a:pt x="3271250" y="789723"/>
                  </a:cubicBezTo>
                  <a:cubicBezTo>
                    <a:pt x="3277528" y="779292"/>
                    <a:pt x="3283680" y="768861"/>
                    <a:pt x="3289708" y="758305"/>
                  </a:cubicBezTo>
                  <a:cubicBezTo>
                    <a:pt x="3293977" y="751016"/>
                    <a:pt x="3298120" y="743601"/>
                    <a:pt x="3302138" y="736186"/>
                  </a:cubicBezTo>
                  <a:cubicBezTo>
                    <a:pt x="3305779" y="729652"/>
                    <a:pt x="3309421" y="722991"/>
                    <a:pt x="3313062" y="716330"/>
                  </a:cubicBezTo>
                  <a:cubicBezTo>
                    <a:pt x="3316954" y="709293"/>
                    <a:pt x="3320721" y="702255"/>
                    <a:pt x="3324362" y="695218"/>
                  </a:cubicBezTo>
                  <a:cubicBezTo>
                    <a:pt x="3331771" y="681394"/>
                    <a:pt x="3338802" y="667570"/>
                    <a:pt x="3345833" y="653494"/>
                  </a:cubicBezTo>
                  <a:cubicBezTo>
                    <a:pt x="3351107" y="642812"/>
                    <a:pt x="3356381" y="632005"/>
                    <a:pt x="3361654" y="621071"/>
                  </a:cubicBezTo>
                  <a:cubicBezTo>
                    <a:pt x="3365295" y="613531"/>
                    <a:pt x="3368811" y="606116"/>
                    <a:pt x="3372201" y="598576"/>
                  </a:cubicBezTo>
                  <a:cubicBezTo>
                    <a:pt x="3379861" y="581987"/>
                    <a:pt x="3387269" y="565273"/>
                    <a:pt x="3394551" y="548558"/>
                  </a:cubicBezTo>
                  <a:cubicBezTo>
                    <a:pt x="3397816" y="541144"/>
                    <a:pt x="3400955" y="533729"/>
                    <a:pt x="3403968" y="526314"/>
                  </a:cubicBezTo>
                  <a:cubicBezTo>
                    <a:pt x="3404596" y="524806"/>
                    <a:pt x="3405224" y="523298"/>
                    <a:pt x="3405852" y="521916"/>
                  </a:cubicBezTo>
                  <a:cubicBezTo>
                    <a:pt x="3408237" y="516135"/>
                    <a:pt x="3410623" y="510228"/>
                    <a:pt x="3413009" y="504448"/>
                  </a:cubicBezTo>
                  <a:cubicBezTo>
                    <a:pt x="3416525" y="495650"/>
                    <a:pt x="3420040" y="486853"/>
                    <a:pt x="3423430" y="477931"/>
                  </a:cubicBezTo>
                  <a:cubicBezTo>
                    <a:pt x="3427699" y="466997"/>
                    <a:pt x="3431843" y="456064"/>
                    <a:pt x="3435861" y="445130"/>
                  </a:cubicBezTo>
                  <a:cubicBezTo>
                    <a:pt x="3439879" y="434071"/>
                    <a:pt x="3443897" y="423012"/>
                    <a:pt x="3447664" y="411953"/>
                  </a:cubicBezTo>
                  <a:cubicBezTo>
                    <a:pt x="3451556" y="400894"/>
                    <a:pt x="3455323" y="389709"/>
                    <a:pt x="3458964" y="378650"/>
                  </a:cubicBezTo>
                  <a:cubicBezTo>
                    <a:pt x="3461852" y="369853"/>
                    <a:pt x="3464740" y="360930"/>
                    <a:pt x="3467502" y="352133"/>
                  </a:cubicBezTo>
                  <a:cubicBezTo>
                    <a:pt x="3472399" y="336298"/>
                    <a:pt x="3477171" y="320464"/>
                    <a:pt x="3481691" y="304503"/>
                  </a:cubicBezTo>
                  <a:cubicBezTo>
                    <a:pt x="3484076" y="296586"/>
                    <a:pt x="3486337" y="288669"/>
                    <a:pt x="3488471" y="280625"/>
                  </a:cubicBezTo>
                  <a:cubicBezTo>
                    <a:pt x="3488973" y="278866"/>
                    <a:pt x="3489350" y="277107"/>
                    <a:pt x="3489852" y="275347"/>
                  </a:cubicBezTo>
                  <a:cubicBezTo>
                    <a:pt x="3492489" y="265922"/>
                    <a:pt x="3495000" y="256497"/>
                    <a:pt x="3497260" y="246945"/>
                  </a:cubicBezTo>
                  <a:cubicBezTo>
                    <a:pt x="3497888" y="244935"/>
                    <a:pt x="3498390" y="242798"/>
                    <a:pt x="3498893" y="240788"/>
                  </a:cubicBezTo>
                  <a:cubicBezTo>
                    <a:pt x="3501655" y="230231"/>
                    <a:pt x="3504166" y="219675"/>
                    <a:pt x="3506678" y="208993"/>
                  </a:cubicBezTo>
                  <a:cubicBezTo>
                    <a:pt x="3508561" y="201075"/>
                    <a:pt x="3510319" y="193032"/>
                    <a:pt x="3512077" y="185115"/>
                  </a:cubicBezTo>
                  <a:cubicBezTo>
                    <a:pt x="3513709" y="178203"/>
                    <a:pt x="3515216" y="171291"/>
                    <a:pt x="3516597" y="164379"/>
                  </a:cubicBezTo>
                  <a:cubicBezTo>
                    <a:pt x="3528023" y="110089"/>
                    <a:pt x="3537189" y="55296"/>
                    <a:pt x="3544095" y="0"/>
                  </a:cubicBezTo>
                  <a:lnTo>
                    <a:pt x="1825160" y="0"/>
                  </a:lnTo>
                  <a:close/>
                </a:path>
              </a:pathLst>
            </a:custGeom>
            <a:solidFill>
              <a:srgbClr val="BABAE6"/>
            </a:solidFill>
            <a:ln w="991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" name="Freeform 19">
              <a:extLst>
                <a:ext uri="{FF2B5EF4-FFF2-40B4-BE49-F238E27FC236}">
                  <a16:creationId xmlns:a16="http://schemas.microsoft.com/office/drawing/2014/main" id="{731BFCBA-EC41-2CBA-3FF7-ACBFACF09015}"/>
                </a:ext>
              </a:extLst>
            </p:cNvPr>
            <p:cNvSpPr/>
            <p:nvPr/>
          </p:nvSpPr>
          <p:spPr>
            <a:xfrm>
              <a:off x="326701" y="1755801"/>
              <a:ext cx="3401952" cy="2374364"/>
            </a:xfrm>
            <a:custGeom>
              <a:avLst/>
              <a:gdLst>
                <a:gd name="connsiteX0" fmla="*/ 1171236 w 3640651"/>
                <a:gd name="connsiteY0" fmla="*/ 0 h 2540962"/>
                <a:gd name="connsiteX1" fmla="*/ 0 w 3640651"/>
                <a:gd name="connsiteY1" fmla="*/ 0 h 2540962"/>
                <a:gd name="connsiteX2" fmla="*/ 0 w 3640651"/>
                <a:gd name="connsiteY2" fmla="*/ 1454905 h 2540962"/>
                <a:gd name="connsiteX3" fmla="*/ 985531 w 3640651"/>
                <a:gd name="connsiteY3" fmla="*/ 1454905 h 2540962"/>
                <a:gd name="connsiteX4" fmla="*/ 1874380 w 3640651"/>
                <a:gd name="connsiteY4" fmla="*/ 2305704 h 2540962"/>
                <a:gd name="connsiteX5" fmla="*/ 1844998 w 3640651"/>
                <a:gd name="connsiteY5" fmla="*/ 2540962 h 2540962"/>
                <a:gd name="connsiteX6" fmla="*/ 1906649 w 3640651"/>
                <a:gd name="connsiteY6" fmla="*/ 2539957 h 2540962"/>
                <a:gd name="connsiteX7" fmla="*/ 3625584 w 3640651"/>
                <a:gd name="connsiteY7" fmla="*/ 2539957 h 2540962"/>
                <a:gd name="connsiteX8" fmla="*/ 3640651 w 3640651"/>
                <a:gd name="connsiteY8" fmla="*/ 2295274 h 2540962"/>
                <a:gd name="connsiteX9" fmla="*/ 1171236 w 3640651"/>
                <a:gd name="connsiteY9" fmla="*/ 0 h 25409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640651" h="2540962">
                  <a:moveTo>
                    <a:pt x="1171236" y="0"/>
                  </a:moveTo>
                  <a:lnTo>
                    <a:pt x="0" y="0"/>
                  </a:lnTo>
                  <a:lnTo>
                    <a:pt x="0" y="1454905"/>
                  </a:lnTo>
                  <a:lnTo>
                    <a:pt x="985531" y="1454905"/>
                  </a:lnTo>
                  <a:cubicBezTo>
                    <a:pt x="1522808" y="1454905"/>
                    <a:pt x="1874380" y="1817217"/>
                    <a:pt x="1874380" y="2305704"/>
                  </a:cubicBezTo>
                  <a:cubicBezTo>
                    <a:pt x="1874380" y="2388145"/>
                    <a:pt x="1863958" y="2466942"/>
                    <a:pt x="1844998" y="2540962"/>
                  </a:cubicBezTo>
                  <a:cubicBezTo>
                    <a:pt x="1864963" y="2539957"/>
                    <a:pt x="1885681" y="2539957"/>
                    <a:pt x="1906649" y="2539957"/>
                  </a:cubicBezTo>
                  <a:lnTo>
                    <a:pt x="3625584" y="2539957"/>
                  </a:lnTo>
                  <a:cubicBezTo>
                    <a:pt x="3636006" y="2459275"/>
                    <a:pt x="3640651" y="2377840"/>
                    <a:pt x="3640651" y="2295274"/>
                  </a:cubicBezTo>
                  <a:cubicBezTo>
                    <a:pt x="3640651" y="966543"/>
                    <a:pt x="2654242" y="0"/>
                    <a:pt x="1171236" y="0"/>
                  </a:cubicBezTo>
                  <a:close/>
                </a:path>
              </a:pathLst>
            </a:custGeom>
            <a:solidFill>
              <a:srgbClr val="351C5C"/>
            </a:solidFill>
            <a:ln w="9918" cap="rnd">
              <a:noFill/>
              <a:prstDash val="solid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" name="Freeform 24">
              <a:extLst>
                <a:ext uri="{FF2B5EF4-FFF2-40B4-BE49-F238E27FC236}">
                  <a16:creationId xmlns:a16="http://schemas.microsoft.com/office/drawing/2014/main" id="{829EE32E-0081-2BFB-9018-1B66C0CEA229}"/>
                </a:ext>
              </a:extLst>
            </p:cNvPr>
            <p:cNvSpPr/>
            <p:nvPr userDrawn="1"/>
          </p:nvSpPr>
          <p:spPr>
            <a:xfrm>
              <a:off x="1509396" y="0"/>
              <a:ext cx="1544753" cy="1157131"/>
            </a:xfrm>
            <a:custGeom>
              <a:avLst/>
              <a:gdLst>
                <a:gd name="connsiteX0" fmla="*/ 105798 w 1544753"/>
                <a:gd name="connsiteY0" fmla="*/ 0 h 1157131"/>
                <a:gd name="connsiteX1" fmla="*/ 1438955 w 1544753"/>
                <a:gd name="connsiteY1" fmla="*/ 0 h 1157131"/>
                <a:gd name="connsiteX2" fmla="*/ 1484056 w 1544753"/>
                <a:gd name="connsiteY2" fmla="*/ 83165 h 1157131"/>
                <a:gd name="connsiteX3" fmla="*/ 1544753 w 1544753"/>
                <a:gd name="connsiteY3" fmla="*/ 384074 h 1157131"/>
                <a:gd name="connsiteX4" fmla="*/ 772377 w 1544753"/>
                <a:gd name="connsiteY4" fmla="*/ 1157131 h 1157131"/>
                <a:gd name="connsiteX5" fmla="*/ 0 w 1544753"/>
                <a:gd name="connsiteY5" fmla="*/ 384074 h 1157131"/>
                <a:gd name="connsiteX6" fmla="*/ 60697 w 1544753"/>
                <a:gd name="connsiteY6" fmla="*/ 83165 h 1157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44753" h="1157131">
                  <a:moveTo>
                    <a:pt x="105798" y="0"/>
                  </a:moveTo>
                  <a:lnTo>
                    <a:pt x="1438955" y="0"/>
                  </a:lnTo>
                  <a:lnTo>
                    <a:pt x="1484056" y="83165"/>
                  </a:lnTo>
                  <a:cubicBezTo>
                    <a:pt x="1523140" y="175652"/>
                    <a:pt x="1544753" y="277337"/>
                    <a:pt x="1544753" y="384074"/>
                  </a:cubicBezTo>
                  <a:cubicBezTo>
                    <a:pt x="1544753" y="811021"/>
                    <a:pt x="1198949" y="1157131"/>
                    <a:pt x="772377" y="1157131"/>
                  </a:cubicBezTo>
                  <a:cubicBezTo>
                    <a:pt x="345805" y="1157131"/>
                    <a:pt x="0" y="811021"/>
                    <a:pt x="0" y="384074"/>
                  </a:cubicBezTo>
                  <a:cubicBezTo>
                    <a:pt x="0" y="277337"/>
                    <a:pt x="21613" y="175652"/>
                    <a:pt x="60697" y="83165"/>
                  </a:cubicBezTo>
                  <a:close/>
                </a:path>
              </a:pathLst>
            </a:custGeom>
            <a:solidFill>
              <a:srgbClr val="BABAE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9" name="Freeform 28">
              <a:extLst>
                <a:ext uri="{FF2B5EF4-FFF2-40B4-BE49-F238E27FC236}">
                  <a16:creationId xmlns:a16="http://schemas.microsoft.com/office/drawing/2014/main" id="{DECFE2F6-4A91-D73E-F6B9-04830644AAB9}"/>
                </a:ext>
              </a:extLst>
            </p:cNvPr>
            <p:cNvSpPr/>
            <p:nvPr userDrawn="1"/>
          </p:nvSpPr>
          <p:spPr>
            <a:xfrm>
              <a:off x="1" y="4668477"/>
              <a:ext cx="747813" cy="1040437"/>
            </a:xfrm>
            <a:custGeom>
              <a:avLst/>
              <a:gdLst>
                <a:gd name="connsiteX0" fmla="*/ 0 w 747813"/>
                <a:gd name="connsiteY0" fmla="*/ 0 h 1040437"/>
                <a:gd name="connsiteX1" fmla="*/ 11648 w 747813"/>
                <a:gd name="connsiteY1" fmla="*/ 3619 h 1040437"/>
                <a:gd name="connsiteX2" fmla="*/ 335168 w 747813"/>
                <a:gd name="connsiteY2" fmla="*/ 36273 h 1040437"/>
                <a:gd name="connsiteX3" fmla="*/ 747813 w 747813"/>
                <a:gd name="connsiteY3" fmla="*/ 36273 h 1040437"/>
                <a:gd name="connsiteX4" fmla="*/ 414012 w 747813"/>
                <a:gd name="connsiteY4" fmla="*/ 1040437 h 1040437"/>
                <a:gd name="connsiteX5" fmla="*/ 0 w 747813"/>
                <a:gd name="connsiteY5" fmla="*/ 1040437 h 10404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747813" h="1040437">
                  <a:moveTo>
                    <a:pt x="0" y="0"/>
                  </a:moveTo>
                  <a:lnTo>
                    <a:pt x="11648" y="3619"/>
                  </a:lnTo>
                  <a:cubicBezTo>
                    <a:pt x="116151" y="25029"/>
                    <a:pt x="224350" y="36273"/>
                    <a:pt x="335168" y="36273"/>
                  </a:cubicBezTo>
                  <a:lnTo>
                    <a:pt x="747813" y="36273"/>
                  </a:lnTo>
                  <a:cubicBezTo>
                    <a:pt x="545069" y="297795"/>
                    <a:pt x="430790" y="639053"/>
                    <a:pt x="414012" y="1040437"/>
                  </a:cubicBezTo>
                  <a:lnTo>
                    <a:pt x="0" y="1040437"/>
                  </a:lnTo>
                  <a:close/>
                </a:path>
              </a:pathLst>
            </a:custGeom>
            <a:solidFill>
              <a:srgbClr val="6E63D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3" name="Freeform 2">
            <a:extLst>
              <a:ext uri="{FF2B5EF4-FFF2-40B4-BE49-F238E27FC236}">
                <a16:creationId xmlns:a16="http://schemas.microsoft.com/office/drawing/2014/main" id="{15008EA6-A6BE-D539-1212-FF0915A38534}"/>
              </a:ext>
            </a:extLst>
          </p:cNvPr>
          <p:cNvSpPr/>
          <p:nvPr userDrawn="1"/>
        </p:nvSpPr>
        <p:spPr>
          <a:xfrm>
            <a:off x="651712" y="403664"/>
            <a:ext cx="3026580" cy="2850432"/>
          </a:xfrm>
          <a:custGeom>
            <a:avLst/>
            <a:gdLst>
              <a:gd name="connsiteX0" fmla="*/ 172850 w 5557308"/>
              <a:gd name="connsiteY0" fmla="*/ 0 h 5233870"/>
              <a:gd name="connsiteX1" fmla="*/ 5384458 w 5557308"/>
              <a:gd name="connsiteY1" fmla="*/ 0 h 5233870"/>
              <a:gd name="connsiteX2" fmla="*/ 5557308 w 5557308"/>
              <a:gd name="connsiteY2" fmla="*/ 172942 h 5233870"/>
              <a:gd name="connsiteX3" fmla="*/ 5557308 w 5557308"/>
              <a:gd name="connsiteY3" fmla="*/ 1605720 h 5233870"/>
              <a:gd name="connsiteX4" fmla="*/ 5557308 w 5557308"/>
              <a:gd name="connsiteY4" fmla="*/ 3628150 h 5233870"/>
              <a:gd name="connsiteX5" fmla="*/ 5557308 w 5557308"/>
              <a:gd name="connsiteY5" fmla="*/ 5060928 h 5233870"/>
              <a:gd name="connsiteX6" fmla="*/ 5384458 w 5557308"/>
              <a:gd name="connsiteY6" fmla="*/ 5233870 h 5233870"/>
              <a:gd name="connsiteX7" fmla="*/ 172850 w 5557308"/>
              <a:gd name="connsiteY7" fmla="*/ 5233870 h 5233870"/>
              <a:gd name="connsiteX8" fmla="*/ 0 w 5557308"/>
              <a:gd name="connsiteY8" fmla="*/ 5060928 h 5233870"/>
              <a:gd name="connsiteX9" fmla="*/ 0 w 5557308"/>
              <a:gd name="connsiteY9" fmla="*/ 3628150 h 5233870"/>
              <a:gd name="connsiteX10" fmla="*/ 0 w 5557308"/>
              <a:gd name="connsiteY10" fmla="*/ 1605720 h 5233870"/>
              <a:gd name="connsiteX11" fmla="*/ 0 w 5557308"/>
              <a:gd name="connsiteY11" fmla="*/ 172942 h 5233870"/>
              <a:gd name="connsiteX12" fmla="*/ 172850 w 5557308"/>
              <a:gd name="connsiteY12" fmla="*/ 0 h 523387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557308" h="5233870">
                <a:moveTo>
                  <a:pt x="172850" y="0"/>
                </a:moveTo>
                <a:lnTo>
                  <a:pt x="5384458" y="0"/>
                </a:lnTo>
                <a:cubicBezTo>
                  <a:pt x="5479920" y="0"/>
                  <a:pt x="5557308" y="77429"/>
                  <a:pt x="5557308" y="172942"/>
                </a:cubicBezTo>
                <a:lnTo>
                  <a:pt x="5557308" y="1605720"/>
                </a:lnTo>
                <a:lnTo>
                  <a:pt x="5557308" y="3628150"/>
                </a:lnTo>
                <a:lnTo>
                  <a:pt x="5557308" y="5060928"/>
                </a:lnTo>
                <a:cubicBezTo>
                  <a:pt x="5557308" y="5156441"/>
                  <a:pt x="5479920" y="5233870"/>
                  <a:pt x="5384458" y="5233870"/>
                </a:cubicBezTo>
                <a:lnTo>
                  <a:pt x="172850" y="5233870"/>
                </a:lnTo>
                <a:cubicBezTo>
                  <a:pt x="77388" y="5233870"/>
                  <a:pt x="0" y="5156441"/>
                  <a:pt x="0" y="5060928"/>
                </a:cubicBezTo>
                <a:lnTo>
                  <a:pt x="0" y="3628150"/>
                </a:lnTo>
                <a:lnTo>
                  <a:pt x="0" y="1605720"/>
                </a:lnTo>
                <a:lnTo>
                  <a:pt x="0" y="172942"/>
                </a:lnTo>
                <a:cubicBezTo>
                  <a:pt x="0" y="77429"/>
                  <a:pt x="77388" y="0"/>
                  <a:pt x="172850" y="0"/>
                </a:cubicBezTo>
                <a:close/>
              </a:path>
            </a:pathLst>
          </a:custGeom>
          <a:solidFill>
            <a:srgbClr val="F5F6F8"/>
          </a:solidFill>
          <a:ln w="12700" cap="flat">
            <a:noFill/>
            <a:prstDash val="solid"/>
            <a:miter/>
          </a:ln>
          <a:effectLst>
            <a:outerShdw blurRad="165100" dist="127000" dir="5400000" algn="ctr" rotWithShape="0">
              <a:srgbClr val="000000">
                <a:alpha val="14509"/>
              </a:srgbClr>
            </a:outerShdw>
          </a:effectLst>
        </p:spPr>
        <p:txBody>
          <a:bodyPr wrap="square" rtlCol="0" anchor="ctr">
            <a:noAutofit/>
          </a:bodyPr>
          <a:lstStyle/>
          <a:p>
            <a:endParaRPr lang="en-IS"/>
          </a:p>
        </p:txBody>
      </p:sp>
      <p:sp>
        <p:nvSpPr>
          <p:cNvPr id="36" name="Text Placeholder 35">
            <a:extLst>
              <a:ext uri="{FF2B5EF4-FFF2-40B4-BE49-F238E27FC236}">
                <a16:creationId xmlns:a16="http://schemas.microsoft.com/office/drawing/2014/main" id="{055A5A43-9F04-7F34-1FCF-D205F780317E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686881" y="2536159"/>
            <a:ext cx="2956243" cy="303738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1800" b="1">
                <a:latin typeface="Aptos" panose="020B0004020202020204" pitchFamily="34" charset="0"/>
                <a:cs typeface="Segoe UI" panose="020B0502040204020203" pitchFamily="34" charset="0"/>
              </a:defRPr>
            </a:lvl1pPr>
            <a:lvl2pPr algn="r">
              <a:defRPr/>
            </a:lvl2pPr>
            <a:lvl3pPr algn="r">
              <a:defRPr/>
            </a:lvl3pPr>
            <a:lvl4pPr algn="r">
              <a:defRPr/>
            </a:lvl4pPr>
            <a:lvl5pPr algn="r">
              <a:defRPr/>
            </a:lvl5pPr>
          </a:lstStyle>
          <a:p>
            <a:pPr lvl="0"/>
            <a:r>
              <a:rPr lang="en-US"/>
              <a:t>Your name</a:t>
            </a:r>
            <a:endParaRPr lang="en-IS"/>
          </a:p>
        </p:txBody>
      </p:sp>
      <p:sp>
        <p:nvSpPr>
          <p:cNvPr id="37" name="Text Placeholder 35">
            <a:extLst>
              <a:ext uri="{FF2B5EF4-FFF2-40B4-BE49-F238E27FC236}">
                <a16:creationId xmlns:a16="http://schemas.microsoft.com/office/drawing/2014/main" id="{B867E93F-D2CF-7981-8604-2D623465EFCB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686881" y="2858014"/>
            <a:ext cx="2956243" cy="303738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1800" b="0" i="0">
                <a:solidFill>
                  <a:srgbClr val="6E63D6"/>
                </a:solidFill>
                <a:latin typeface="Aptos Light" panose="020B0004020202020204" pitchFamily="34" charset="0"/>
                <a:cs typeface="Segoe UI" panose="020B0502040204020203" pitchFamily="34" charset="0"/>
              </a:defRPr>
            </a:lvl1pPr>
            <a:lvl2pPr algn="r">
              <a:defRPr/>
            </a:lvl2pPr>
            <a:lvl3pPr algn="r">
              <a:defRPr/>
            </a:lvl3pPr>
            <a:lvl4pPr algn="r">
              <a:defRPr/>
            </a:lvl4pPr>
            <a:lvl5pPr algn="r">
              <a:defRPr/>
            </a:lvl5pPr>
          </a:lstStyle>
          <a:p>
            <a:pPr lvl="0"/>
            <a:r>
              <a:rPr lang="en-US"/>
              <a:t>Job title</a:t>
            </a:r>
            <a:endParaRPr lang="en-IS"/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B1583535-05AA-38BD-2E76-0847FC1F8BD1}"/>
              </a:ext>
            </a:extLst>
          </p:cNvPr>
          <p:cNvSpPr>
            <a:spLocks noGrp="1"/>
          </p:cNvSpPr>
          <p:nvPr>
            <p:ph type="pic" sz="quarter" idx="11" hasCustomPrompt="1"/>
          </p:nvPr>
        </p:nvSpPr>
        <p:spPr>
          <a:xfrm>
            <a:off x="686881" y="438316"/>
            <a:ext cx="2956243" cy="2020920"/>
          </a:xfrm>
          <a:custGeom>
            <a:avLst/>
            <a:gdLst>
              <a:gd name="connsiteX0" fmla="*/ 45577 w 2956243"/>
              <a:gd name="connsiteY0" fmla="*/ 0 h 2020920"/>
              <a:gd name="connsiteX1" fmla="*/ 2910992 w 2956243"/>
              <a:gd name="connsiteY1" fmla="*/ 0 h 2020920"/>
              <a:gd name="connsiteX2" fmla="*/ 2918269 w 2956243"/>
              <a:gd name="connsiteY2" fmla="*/ 1469 h 2020920"/>
              <a:gd name="connsiteX3" fmla="*/ 2951641 w 2956243"/>
              <a:gd name="connsiteY3" fmla="*/ 34835 h 2020920"/>
              <a:gd name="connsiteX4" fmla="*/ 2956243 w 2956243"/>
              <a:gd name="connsiteY4" fmla="*/ 57627 h 2020920"/>
              <a:gd name="connsiteX5" fmla="*/ 2956243 w 2956243"/>
              <a:gd name="connsiteY5" fmla="*/ 2020920 h 2020920"/>
              <a:gd name="connsiteX6" fmla="*/ 0 w 2956243"/>
              <a:gd name="connsiteY6" fmla="*/ 2020920 h 2020920"/>
              <a:gd name="connsiteX7" fmla="*/ 0 w 2956243"/>
              <a:gd name="connsiteY7" fmla="*/ 1936492 h 2020920"/>
              <a:gd name="connsiteX8" fmla="*/ 0 w 2956243"/>
              <a:gd name="connsiteY8" fmla="*/ 841178 h 2020920"/>
              <a:gd name="connsiteX9" fmla="*/ 0 w 2956243"/>
              <a:gd name="connsiteY9" fmla="*/ 59240 h 2020920"/>
              <a:gd name="connsiteX10" fmla="*/ 38300 w 2956243"/>
              <a:gd name="connsiteY10" fmla="*/ 1469 h 20209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956243" h="2020920">
                <a:moveTo>
                  <a:pt x="45577" y="0"/>
                </a:moveTo>
                <a:lnTo>
                  <a:pt x="2910992" y="0"/>
                </a:lnTo>
                <a:lnTo>
                  <a:pt x="2918269" y="1469"/>
                </a:lnTo>
                <a:cubicBezTo>
                  <a:pt x="2933274" y="7814"/>
                  <a:pt x="2945294" y="19833"/>
                  <a:pt x="2951641" y="34835"/>
                </a:cubicBezTo>
                <a:lnTo>
                  <a:pt x="2956243" y="57627"/>
                </a:lnTo>
                <a:lnTo>
                  <a:pt x="2956243" y="2020920"/>
                </a:lnTo>
                <a:lnTo>
                  <a:pt x="0" y="2020920"/>
                </a:lnTo>
                <a:lnTo>
                  <a:pt x="0" y="1936492"/>
                </a:lnTo>
                <a:lnTo>
                  <a:pt x="0" y="841178"/>
                </a:lnTo>
                <a:lnTo>
                  <a:pt x="0" y="59240"/>
                </a:lnTo>
                <a:cubicBezTo>
                  <a:pt x="0" y="33270"/>
                  <a:pt x="15793" y="10987"/>
                  <a:pt x="38300" y="1469"/>
                </a:cubicBezTo>
                <a:close/>
              </a:path>
            </a:pathLst>
          </a:custGeom>
        </p:spPr>
        <p:txBody>
          <a:bodyPr wrap="square">
            <a:noAutofit/>
          </a:bodyPr>
          <a:lstStyle>
            <a:lvl1pPr>
              <a:defRPr sz="1600">
                <a:latin typeface="Aptos" panose="020B0004020202020204" pitchFamily="34" charset="0"/>
              </a:defRPr>
            </a:lvl1pPr>
          </a:lstStyle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IS"/>
              <a:t>Click icon or drag and drop picture</a:t>
            </a:r>
          </a:p>
          <a:p>
            <a:endParaRPr lang="en-IS"/>
          </a:p>
        </p:txBody>
      </p:sp>
      <p:sp>
        <p:nvSpPr>
          <p:cNvPr id="11" name="Freeform 10">
            <a:extLst>
              <a:ext uri="{FF2B5EF4-FFF2-40B4-BE49-F238E27FC236}">
                <a16:creationId xmlns:a16="http://schemas.microsoft.com/office/drawing/2014/main" id="{81AB25F1-CF76-D838-0CDB-38978319395C}"/>
              </a:ext>
            </a:extLst>
          </p:cNvPr>
          <p:cNvSpPr/>
          <p:nvPr userDrawn="1"/>
        </p:nvSpPr>
        <p:spPr>
          <a:xfrm>
            <a:off x="651712" y="3607664"/>
            <a:ext cx="3026580" cy="2850432"/>
          </a:xfrm>
          <a:custGeom>
            <a:avLst/>
            <a:gdLst>
              <a:gd name="connsiteX0" fmla="*/ 172850 w 5557308"/>
              <a:gd name="connsiteY0" fmla="*/ 0 h 5233870"/>
              <a:gd name="connsiteX1" fmla="*/ 5384458 w 5557308"/>
              <a:gd name="connsiteY1" fmla="*/ 0 h 5233870"/>
              <a:gd name="connsiteX2" fmla="*/ 5557308 w 5557308"/>
              <a:gd name="connsiteY2" fmla="*/ 172942 h 5233870"/>
              <a:gd name="connsiteX3" fmla="*/ 5557308 w 5557308"/>
              <a:gd name="connsiteY3" fmla="*/ 1605720 h 5233870"/>
              <a:gd name="connsiteX4" fmla="*/ 5557308 w 5557308"/>
              <a:gd name="connsiteY4" fmla="*/ 3628150 h 5233870"/>
              <a:gd name="connsiteX5" fmla="*/ 5557308 w 5557308"/>
              <a:gd name="connsiteY5" fmla="*/ 5060928 h 5233870"/>
              <a:gd name="connsiteX6" fmla="*/ 5384458 w 5557308"/>
              <a:gd name="connsiteY6" fmla="*/ 5233870 h 5233870"/>
              <a:gd name="connsiteX7" fmla="*/ 172850 w 5557308"/>
              <a:gd name="connsiteY7" fmla="*/ 5233870 h 5233870"/>
              <a:gd name="connsiteX8" fmla="*/ 0 w 5557308"/>
              <a:gd name="connsiteY8" fmla="*/ 5060928 h 5233870"/>
              <a:gd name="connsiteX9" fmla="*/ 0 w 5557308"/>
              <a:gd name="connsiteY9" fmla="*/ 3628150 h 5233870"/>
              <a:gd name="connsiteX10" fmla="*/ 0 w 5557308"/>
              <a:gd name="connsiteY10" fmla="*/ 1605720 h 5233870"/>
              <a:gd name="connsiteX11" fmla="*/ 0 w 5557308"/>
              <a:gd name="connsiteY11" fmla="*/ 172942 h 5233870"/>
              <a:gd name="connsiteX12" fmla="*/ 172850 w 5557308"/>
              <a:gd name="connsiteY12" fmla="*/ 0 h 523387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557308" h="5233870">
                <a:moveTo>
                  <a:pt x="172850" y="0"/>
                </a:moveTo>
                <a:lnTo>
                  <a:pt x="5384458" y="0"/>
                </a:lnTo>
                <a:cubicBezTo>
                  <a:pt x="5479920" y="0"/>
                  <a:pt x="5557308" y="77429"/>
                  <a:pt x="5557308" y="172942"/>
                </a:cubicBezTo>
                <a:lnTo>
                  <a:pt x="5557308" y="1605720"/>
                </a:lnTo>
                <a:lnTo>
                  <a:pt x="5557308" y="3628150"/>
                </a:lnTo>
                <a:lnTo>
                  <a:pt x="5557308" y="5060928"/>
                </a:lnTo>
                <a:cubicBezTo>
                  <a:pt x="5557308" y="5156441"/>
                  <a:pt x="5479920" y="5233870"/>
                  <a:pt x="5384458" y="5233870"/>
                </a:cubicBezTo>
                <a:lnTo>
                  <a:pt x="172850" y="5233870"/>
                </a:lnTo>
                <a:cubicBezTo>
                  <a:pt x="77388" y="5233870"/>
                  <a:pt x="0" y="5156441"/>
                  <a:pt x="0" y="5060928"/>
                </a:cubicBezTo>
                <a:lnTo>
                  <a:pt x="0" y="3628150"/>
                </a:lnTo>
                <a:lnTo>
                  <a:pt x="0" y="1605720"/>
                </a:lnTo>
                <a:lnTo>
                  <a:pt x="0" y="172942"/>
                </a:lnTo>
                <a:cubicBezTo>
                  <a:pt x="0" y="77429"/>
                  <a:pt x="77388" y="0"/>
                  <a:pt x="172850" y="0"/>
                </a:cubicBezTo>
                <a:close/>
              </a:path>
            </a:pathLst>
          </a:custGeom>
          <a:solidFill>
            <a:srgbClr val="F5F6F8"/>
          </a:solidFill>
          <a:ln w="12700" cap="flat">
            <a:noFill/>
            <a:prstDash val="solid"/>
            <a:miter/>
          </a:ln>
          <a:effectLst>
            <a:outerShdw blurRad="165100" dist="127000" dir="5400000" algn="ctr" rotWithShape="0">
              <a:srgbClr val="000000">
                <a:alpha val="14509"/>
              </a:srgbClr>
            </a:outerShdw>
          </a:effectLst>
        </p:spPr>
        <p:txBody>
          <a:bodyPr wrap="square" rtlCol="0" anchor="ctr">
            <a:noAutofit/>
          </a:bodyPr>
          <a:lstStyle/>
          <a:p>
            <a:endParaRPr lang="en-IS"/>
          </a:p>
        </p:txBody>
      </p:sp>
      <p:sp>
        <p:nvSpPr>
          <p:cNvPr id="12" name="Text Placeholder 35">
            <a:extLst>
              <a:ext uri="{FF2B5EF4-FFF2-40B4-BE49-F238E27FC236}">
                <a16:creationId xmlns:a16="http://schemas.microsoft.com/office/drawing/2014/main" id="{18745FA3-2E54-85D6-E0A5-B1361E9FF7ED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686881" y="5740159"/>
            <a:ext cx="2956243" cy="303738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1800" b="1">
                <a:latin typeface="Aptos" panose="020B0004020202020204" pitchFamily="34" charset="0"/>
                <a:cs typeface="Segoe UI" panose="020B0502040204020203" pitchFamily="34" charset="0"/>
              </a:defRPr>
            </a:lvl1pPr>
            <a:lvl2pPr algn="r">
              <a:defRPr/>
            </a:lvl2pPr>
            <a:lvl3pPr algn="r">
              <a:defRPr/>
            </a:lvl3pPr>
            <a:lvl4pPr algn="r">
              <a:defRPr/>
            </a:lvl4pPr>
            <a:lvl5pPr algn="r">
              <a:defRPr/>
            </a:lvl5pPr>
          </a:lstStyle>
          <a:p>
            <a:pPr lvl="0"/>
            <a:r>
              <a:rPr lang="en-US"/>
              <a:t>Your name</a:t>
            </a:r>
            <a:endParaRPr lang="en-IS"/>
          </a:p>
        </p:txBody>
      </p:sp>
      <p:sp>
        <p:nvSpPr>
          <p:cNvPr id="13" name="Text Placeholder 35">
            <a:extLst>
              <a:ext uri="{FF2B5EF4-FFF2-40B4-BE49-F238E27FC236}">
                <a16:creationId xmlns:a16="http://schemas.microsoft.com/office/drawing/2014/main" id="{416ABC31-E148-A82B-1838-F5B924054549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686881" y="6062014"/>
            <a:ext cx="2956243" cy="303738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1800" b="0" i="0">
                <a:solidFill>
                  <a:srgbClr val="6E63D6"/>
                </a:solidFill>
                <a:latin typeface="Aptos Light" panose="020B0004020202020204" pitchFamily="34" charset="0"/>
                <a:cs typeface="Segoe UI" panose="020B0502040204020203" pitchFamily="34" charset="0"/>
              </a:defRPr>
            </a:lvl1pPr>
            <a:lvl2pPr algn="r">
              <a:defRPr/>
            </a:lvl2pPr>
            <a:lvl3pPr algn="r">
              <a:defRPr/>
            </a:lvl3pPr>
            <a:lvl4pPr algn="r">
              <a:defRPr/>
            </a:lvl4pPr>
            <a:lvl5pPr algn="r">
              <a:defRPr/>
            </a:lvl5pPr>
          </a:lstStyle>
          <a:p>
            <a:pPr lvl="0"/>
            <a:r>
              <a:rPr lang="en-US"/>
              <a:t>Job title</a:t>
            </a:r>
            <a:endParaRPr lang="en-IS"/>
          </a:p>
        </p:txBody>
      </p:sp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1DEB0C58-D359-4075-D124-3020829B3AED}"/>
              </a:ext>
            </a:extLst>
          </p:cNvPr>
          <p:cNvSpPr>
            <a:spLocks noGrp="1"/>
          </p:cNvSpPr>
          <p:nvPr>
            <p:ph type="pic" sz="quarter" idx="16" hasCustomPrompt="1"/>
          </p:nvPr>
        </p:nvSpPr>
        <p:spPr>
          <a:xfrm>
            <a:off x="686881" y="3642316"/>
            <a:ext cx="2956243" cy="2020920"/>
          </a:xfrm>
          <a:custGeom>
            <a:avLst/>
            <a:gdLst>
              <a:gd name="connsiteX0" fmla="*/ 45577 w 2956243"/>
              <a:gd name="connsiteY0" fmla="*/ 0 h 2020920"/>
              <a:gd name="connsiteX1" fmla="*/ 2910992 w 2956243"/>
              <a:gd name="connsiteY1" fmla="*/ 0 h 2020920"/>
              <a:gd name="connsiteX2" fmla="*/ 2918269 w 2956243"/>
              <a:gd name="connsiteY2" fmla="*/ 1469 h 2020920"/>
              <a:gd name="connsiteX3" fmla="*/ 2951641 w 2956243"/>
              <a:gd name="connsiteY3" fmla="*/ 34835 h 2020920"/>
              <a:gd name="connsiteX4" fmla="*/ 2956243 w 2956243"/>
              <a:gd name="connsiteY4" fmla="*/ 57627 h 2020920"/>
              <a:gd name="connsiteX5" fmla="*/ 2956243 w 2956243"/>
              <a:gd name="connsiteY5" fmla="*/ 2020920 h 2020920"/>
              <a:gd name="connsiteX6" fmla="*/ 0 w 2956243"/>
              <a:gd name="connsiteY6" fmla="*/ 2020920 h 2020920"/>
              <a:gd name="connsiteX7" fmla="*/ 0 w 2956243"/>
              <a:gd name="connsiteY7" fmla="*/ 1936492 h 2020920"/>
              <a:gd name="connsiteX8" fmla="*/ 0 w 2956243"/>
              <a:gd name="connsiteY8" fmla="*/ 841178 h 2020920"/>
              <a:gd name="connsiteX9" fmla="*/ 0 w 2956243"/>
              <a:gd name="connsiteY9" fmla="*/ 59240 h 2020920"/>
              <a:gd name="connsiteX10" fmla="*/ 38300 w 2956243"/>
              <a:gd name="connsiteY10" fmla="*/ 1469 h 20209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956243" h="2020920">
                <a:moveTo>
                  <a:pt x="45577" y="0"/>
                </a:moveTo>
                <a:lnTo>
                  <a:pt x="2910992" y="0"/>
                </a:lnTo>
                <a:lnTo>
                  <a:pt x="2918269" y="1469"/>
                </a:lnTo>
                <a:cubicBezTo>
                  <a:pt x="2933274" y="7814"/>
                  <a:pt x="2945294" y="19833"/>
                  <a:pt x="2951641" y="34835"/>
                </a:cubicBezTo>
                <a:lnTo>
                  <a:pt x="2956243" y="57627"/>
                </a:lnTo>
                <a:lnTo>
                  <a:pt x="2956243" y="2020920"/>
                </a:lnTo>
                <a:lnTo>
                  <a:pt x="0" y="2020920"/>
                </a:lnTo>
                <a:lnTo>
                  <a:pt x="0" y="1936492"/>
                </a:lnTo>
                <a:lnTo>
                  <a:pt x="0" y="841178"/>
                </a:lnTo>
                <a:lnTo>
                  <a:pt x="0" y="59240"/>
                </a:lnTo>
                <a:cubicBezTo>
                  <a:pt x="0" y="33270"/>
                  <a:pt x="15793" y="10987"/>
                  <a:pt x="38300" y="1469"/>
                </a:cubicBezTo>
                <a:close/>
              </a:path>
            </a:pathLst>
          </a:custGeom>
        </p:spPr>
        <p:txBody>
          <a:bodyPr wrap="square">
            <a:noAutofit/>
          </a:bodyPr>
          <a:lstStyle>
            <a:lvl1pPr>
              <a:defRPr sz="1600">
                <a:latin typeface="Aptos" panose="020B0004020202020204" pitchFamily="34" charset="0"/>
              </a:defRPr>
            </a:lvl1pPr>
          </a:lstStyle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IS"/>
              <a:t>Click icon or drag and drop picture</a:t>
            </a:r>
          </a:p>
          <a:p>
            <a:endParaRPr lang="en-IS"/>
          </a:p>
        </p:txBody>
      </p:sp>
      <p:sp>
        <p:nvSpPr>
          <p:cNvPr id="5" name="Title Placeholder 12">
            <a:extLst>
              <a:ext uri="{FF2B5EF4-FFF2-40B4-BE49-F238E27FC236}">
                <a16:creationId xmlns:a16="http://schemas.microsoft.com/office/drawing/2014/main" id="{A3FDB7CF-A801-EA04-6131-DFDBACC4A13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979091" y="2762643"/>
            <a:ext cx="6877740" cy="666357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/>
          </a:bodyPr>
          <a:lstStyle>
            <a:lvl1pPr algn="ctr">
              <a:defRPr b="1" i="0">
                <a:solidFill>
                  <a:srgbClr val="351C5C"/>
                </a:solidFill>
                <a:latin typeface="Aptos ExtraBold" panose="020B0004020202020204" pitchFamily="34" charset="0"/>
                <a:cs typeface="Segoe UI" panose="020B0502040204020203" pitchFamily="34" charset="0"/>
              </a:defRPr>
            </a:lvl1pPr>
          </a:lstStyle>
          <a:p>
            <a:r>
              <a:rPr lang="en-GB"/>
              <a:t>Presentation title</a:t>
            </a:r>
            <a:endParaRPr lang="en-IS"/>
          </a:p>
        </p:txBody>
      </p:sp>
      <p:sp>
        <p:nvSpPr>
          <p:cNvPr id="6" name="Text Placeholder 4">
            <a:extLst>
              <a:ext uri="{FF2B5EF4-FFF2-40B4-BE49-F238E27FC236}">
                <a16:creationId xmlns:a16="http://schemas.microsoft.com/office/drawing/2014/main" id="{18022ACE-874E-26E2-C9F8-E15C286D77D1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4979092" y="3428999"/>
            <a:ext cx="6877739" cy="649288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b="0" i="0">
                <a:solidFill>
                  <a:srgbClr val="6E63D6"/>
                </a:solidFill>
                <a:latin typeface="Aptos Light" panose="020B0004020202020204" pitchFamily="34" charset="0"/>
                <a:cs typeface="Segoe UI" panose="020B0502040204020203" pitchFamily="34" charset="0"/>
              </a:defRPr>
            </a:lvl1pPr>
            <a:lvl2pPr marL="457200" indent="0" algn="ctr">
              <a:buNone/>
              <a:defRPr>
                <a:solidFill>
                  <a:srgbClr val="C6C2F5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2pPr>
            <a:lvl3pPr marL="914400" indent="0" algn="ctr">
              <a:buNone/>
              <a:defRPr>
                <a:solidFill>
                  <a:srgbClr val="C6C2F5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3pPr>
            <a:lvl4pPr marL="1371600" indent="0" algn="ctr">
              <a:buNone/>
              <a:defRPr>
                <a:solidFill>
                  <a:srgbClr val="C6C2F5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4pPr>
            <a:lvl5pPr marL="1828800" indent="0" algn="ctr">
              <a:buNone/>
              <a:defRPr>
                <a:solidFill>
                  <a:srgbClr val="C6C2F5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5pPr>
          </a:lstStyle>
          <a:p>
            <a:pPr lvl="0"/>
            <a:r>
              <a:rPr lang="en-US"/>
              <a:t>Subtitle if you want</a:t>
            </a:r>
          </a:p>
        </p:txBody>
      </p:sp>
      <p:sp>
        <p:nvSpPr>
          <p:cNvPr id="9" name="Freeform 8">
            <a:extLst>
              <a:ext uri="{FF2B5EF4-FFF2-40B4-BE49-F238E27FC236}">
                <a16:creationId xmlns:a16="http://schemas.microsoft.com/office/drawing/2014/main" id="{585E36A7-9C9B-16DB-CB9E-245A0BE872EB}"/>
              </a:ext>
            </a:extLst>
          </p:cNvPr>
          <p:cNvSpPr/>
          <p:nvPr/>
        </p:nvSpPr>
        <p:spPr>
          <a:xfrm>
            <a:off x="3411063" y="4888896"/>
            <a:ext cx="43881" cy="68228"/>
          </a:xfrm>
          <a:custGeom>
            <a:avLst/>
            <a:gdLst>
              <a:gd name="connsiteX0" fmla="*/ 46960 w 46960"/>
              <a:gd name="connsiteY0" fmla="*/ 0 h 73015"/>
              <a:gd name="connsiteX1" fmla="*/ 0 w 46960"/>
              <a:gd name="connsiteY1" fmla="*/ 73015 h 73015"/>
              <a:gd name="connsiteX2" fmla="*/ 46960 w 46960"/>
              <a:gd name="connsiteY2" fmla="*/ 0 h 730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60" h="73015">
                <a:moveTo>
                  <a:pt x="46960" y="0"/>
                </a:moveTo>
                <a:cubicBezTo>
                  <a:pt x="31893" y="24632"/>
                  <a:pt x="16323" y="49012"/>
                  <a:pt x="0" y="73015"/>
                </a:cubicBezTo>
                <a:cubicBezTo>
                  <a:pt x="16198" y="49012"/>
                  <a:pt x="31893" y="24632"/>
                  <a:pt x="46960" y="0"/>
                </a:cubicBezTo>
                <a:close/>
              </a:path>
            </a:pathLst>
          </a:custGeom>
          <a:solidFill>
            <a:srgbClr val="27B1A6"/>
          </a:solidFill>
          <a:ln w="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pic>
        <p:nvPicPr>
          <p:cNvPr id="8" name="Picture 1">
            <a:extLst>
              <a:ext uri="{FF2B5EF4-FFF2-40B4-BE49-F238E27FC236}">
                <a16:creationId xmlns:a16="http://schemas.microsoft.com/office/drawing/2014/main" id="{582BE4E0-2644-BD37-09E7-D133C74CE89C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/>
        </p:blipFill>
        <p:spPr>
          <a:xfrm>
            <a:off x="6786275" y="777868"/>
            <a:ext cx="3263373" cy="12066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41634740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White 3 presenter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4" name="Group 53">
            <a:extLst>
              <a:ext uri="{FF2B5EF4-FFF2-40B4-BE49-F238E27FC236}">
                <a16:creationId xmlns:a16="http://schemas.microsoft.com/office/drawing/2014/main" id="{815BE322-BDB4-8759-B6E1-1BFF54A26D7B}"/>
              </a:ext>
            </a:extLst>
          </p:cNvPr>
          <p:cNvGrpSpPr/>
          <p:nvPr userDrawn="1"/>
        </p:nvGrpSpPr>
        <p:grpSpPr>
          <a:xfrm>
            <a:off x="8338751" y="0"/>
            <a:ext cx="3853250" cy="6858000"/>
            <a:chOff x="8338751" y="0"/>
            <a:chExt cx="3853250" cy="6858000"/>
          </a:xfrm>
        </p:grpSpPr>
        <p:sp>
          <p:nvSpPr>
            <p:cNvPr id="52" name="Freeform 51">
              <a:extLst>
                <a:ext uri="{FF2B5EF4-FFF2-40B4-BE49-F238E27FC236}">
                  <a16:creationId xmlns:a16="http://schemas.microsoft.com/office/drawing/2014/main" id="{E4731421-CCAB-4AEC-BFEE-FE5A920A0197}"/>
                </a:ext>
              </a:extLst>
            </p:cNvPr>
            <p:cNvSpPr/>
            <p:nvPr userDrawn="1"/>
          </p:nvSpPr>
          <p:spPr>
            <a:xfrm>
              <a:off x="8338752" y="1669801"/>
              <a:ext cx="3853249" cy="3707910"/>
            </a:xfrm>
            <a:custGeom>
              <a:avLst/>
              <a:gdLst>
                <a:gd name="connsiteX0" fmla="*/ 2807840 w 3853249"/>
                <a:gd name="connsiteY0" fmla="*/ 0 h 3707910"/>
                <a:gd name="connsiteX1" fmla="*/ 2807866 w 3853249"/>
                <a:gd name="connsiteY1" fmla="*/ 0 h 3707910"/>
                <a:gd name="connsiteX2" fmla="*/ 3000058 w 3853249"/>
                <a:gd name="connsiteY2" fmla="*/ 7565 h 3707910"/>
                <a:gd name="connsiteX3" fmla="*/ 3735384 w 3853249"/>
                <a:gd name="connsiteY3" fmla="*/ 181888 h 3707910"/>
                <a:gd name="connsiteX4" fmla="*/ 3853249 w 3853249"/>
                <a:gd name="connsiteY4" fmla="*/ 234940 h 3707910"/>
                <a:gd name="connsiteX5" fmla="*/ 3853249 w 3853249"/>
                <a:gd name="connsiteY5" fmla="*/ 2156594 h 3707910"/>
                <a:gd name="connsiteX6" fmla="*/ 3852241 w 3853249"/>
                <a:gd name="connsiteY6" fmla="*/ 2156482 h 3707910"/>
                <a:gd name="connsiteX7" fmla="*/ 3651982 w 3853249"/>
                <a:gd name="connsiteY7" fmla="*/ 2149237 h 3707910"/>
                <a:gd name="connsiteX8" fmla="*/ 2925104 w 3853249"/>
                <a:gd name="connsiteY8" fmla="*/ 2280324 h 3707910"/>
                <a:gd name="connsiteX9" fmla="*/ 2830686 w 3853249"/>
                <a:gd name="connsiteY9" fmla="*/ 2275086 h 3707910"/>
                <a:gd name="connsiteX10" fmla="*/ 2032088 w 3853249"/>
                <a:gd name="connsiteY10" fmla="*/ 2685673 h 3707910"/>
                <a:gd name="connsiteX11" fmla="*/ 1859099 w 3853249"/>
                <a:gd name="connsiteY11" fmla="*/ 3281608 h 3707910"/>
                <a:gd name="connsiteX12" fmla="*/ 1859099 w 3853249"/>
                <a:gd name="connsiteY12" fmla="*/ 3707910 h 3707910"/>
                <a:gd name="connsiteX13" fmla="*/ 0 w 3853249"/>
                <a:gd name="connsiteY13" fmla="*/ 3707910 h 3707910"/>
                <a:gd name="connsiteX14" fmla="*/ 0 w 3853249"/>
                <a:gd name="connsiteY14" fmla="*/ 3021181 h 3707910"/>
                <a:gd name="connsiteX15" fmla="*/ 69841 w 3853249"/>
                <a:gd name="connsiteY15" fmla="*/ 2290800 h 3707910"/>
                <a:gd name="connsiteX16" fmla="*/ 2552117 w 3853249"/>
                <a:gd name="connsiteY16" fmla="*/ 10349 h 37079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3853249" h="3707910">
                  <a:moveTo>
                    <a:pt x="2807840" y="0"/>
                  </a:moveTo>
                  <a:lnTo>
                    <a:pt x="2807866" y="0"/>
                  </a:lnTo>
                  <a:lnTo>
                    <a:pt x="3000058" y="7565"/>
                  </a:lnTo>
                  <a:cubicBezTo>
                    <a:pt x="3254712" y="27644"/>
                    <a:pt x="3502278" y="87300"/>
                    <a:pt x="3735384" y="181888"/>
                  </a:cubicBezTo>
                  <a:lnTo>
                    <a:pt x="3853249" y="234940"/>
                  </a:lnTo>
                  <a:lnTo>
                    <a:pt x="3853249" y="2156594"/>
                  </a:lnTo>
                  <a:lnTo>
                    <a:pt x="3852241" y="2156482"/>
                  </a:lnTo>
                  <a:cubicBezTo>
                    <a:pt x="3786695" y="2151681"/>
                    <a:pt x="3719909" y="2149237"/>
                    <a:pt x="3651982" y="2149237"/>
                  </a:cubicBezTo>
                  <a:cubicBezTo>
                    <a:pt x="3386321" y="2149237"/>
                    <a:pt x="3143491" y="2196379"/>
                    <a:pt x="2925104" y="2280324"/>
                  </a:cubicBezTo>
                  <a:cubicBezTo>
                    <a:pt x="2893677" y="2276831"/>
                    <a:pt x="2862249" y="2275086"/>
                    <a:pt x="2830686" y="2275086"/>
                  </a:cubicBezTo>
                  <a:cubicBezTo>
                    <a:pt x="2491691" y="2275086"/>
                    <a:pt x="2203331" y="2428871"/>
                    <a:pt x="2032088" y="2685673"/>
                  </a:cubicBezTo>
                  <a:cubicBezTo>
                    <a:pt x="1921955" y="2848189"/>
                    <a:pt x="1859099" y="3050863"/>
                    <a:pt x="1859099" y="3281608"/>
                  </a:cubicBezTo>
                  <a:lnTo>
                    <a:pt x="1859099" y="3707910"/>
                  </a:lnTo>
                  <a:lnTo>
                    <a:pt x="0" y="3707910"/>
                  </a:lnTo>
                  <a:lnTo>
                    <a:pt x="0" y="3021181"/>
                  </a:lnTo>
                  <a:cubicBezTo>
                    <a:pt x="0" y="2764244"/>
                    <a:pt x="24445" y="2521410"/>
                    <a:pt x="69841" y="2290800"/>
                  </a:cubicBezTo>
                  <a:cubicBezTo>
                    <a:pt x="330357" y="978629"/>
                    <a:pt x="1292649" y="113380"/>
                    <a:pt x="2552117" y="10349"/>
                  </a:cubicBezTo>
                  <a:close/>
                </a:path>
              </a:pathLst>
            </a:custGeom>
            <a:solidFill>
              <a:srgbClr val="932B48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0" name="Freeform 29">
              <a:extLst>
                <a:ext uri="{FF2B5EF4-FFF2-40B4-BE49-F238E27FC236}">
                  <a16:creationId xmlns:a16="http://schemas.microsoft.com/office/drawing/2014/main" id="{7026D730-09CF-89EC-7F8A-A00C0804ABDF}"/>
                </a:ext>
              </a:extLst>
            </p:cNvPr>
            <p:cNvSpPr/>
            <p:nvPr userDrawn="1"/>
          </p:nvSpPr>
          <p:spPr>
            <a:xfrm rot="16200000">
              <a:off x="9526095" y="2762781"/>
              <a:ext cx="1427586" cy="3802274"/>
            </a:xfrm>
            <a:custGeom>
              <a:avLst/>
              <a:gdLst>
                <a:gd name="connsiteX0" fmla="*/ 1012412 w 1012412"/>
                <a:gd name="connsiteY0" fmla="*/ 2072799 h 2694382"/>
                <a:gd name="connsiteX1" fmla="*/ 302324 w 1012412"/>
                <a:gd name="connsiteY1" fmla="*/ 2694382 h 2694382"/>
                <a:gd name="connsiteX2" fmla="*/ 0 w 1012412"/>
                <a:gd name="connsiteY2" fmla="*/ 2694382 h 2694382"/>
                <a:gd name="connsiteX3" fmla="*/ 0 w 1012412"/>
                <a:gd name="connsiteY3" fmla="*/ 0 h 2694382"/>
                <a:gd name="connsiteX4" fmla="*/ 487013 w 1012412"/>
                <a:gd name="connsiteY4" fmla="*/ 0 h 2694382"/>
                <a:gd name="connsiteX5" fmla="*/ 1004983 w 1012412"/>
                <a:gd name="connsiteY5" fmla="*/ 49491 h 2694382"/>
                <a:gd name="connsiteX6" fmla="*/ 1004983 w 1012412"/>
                <a:gd name="connsiteY6" fmla="*/ 1439986 h 2694382"/>
                <a:gd name="connsiteX7" fmla="*/ 519208 w 1012412"/>
                <a:gd name="connsiteY7" fmla="*/ 1439986 h 2694382"/>
                <a:gd name="connsiteX8" fmla="*/ 1012412 w 1012412"/>
                <a:gd name="connsiteY8" fmla="*/ 2072704 h 26943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12412" h="2694382">
                  <a:moveTo>
                    <a:pt x="1012412" y="2072799"/>
                  </a:moveTo>
                  <a:cubicBezTo>
                    <a:pt x="981456" y="2426943"/>
                    <a:pt x="697611" y="2694382"/>
                    <a:pt x="302324" y="2694382"/>
                  </a:cubicBezTo>
                  <a:lnTo>
                    <a:pt x="0" y="2694382"/>
                  </a:lnTo>
                  <a:lnTo>
                    <a:pt x="0" y="0"/>
                  </a:lnTo>
                  <a:lnTo>
                    <a:pt x="487013" y="0"/>
                  </a:lnTo>
                  <a:cubicBezTo>
                    <a:pt x="669227" y="0"/>
                    <a:pt x="841439" y="17322"/>
                    <a:pt x="1004983" y="49491"/>
                  </a:cubicBezTo>
                  <a:lnTo>
                    <a:pt x="1004983" y="1439986"/>
                  </a:lnTo>
                  <a:lnTo>
                    <a:pt x="519208" y="1439986"/>
                  </a:lnTo>
                  <a:cubicBezTo>
                    <a:pt x="723710" y="1574943"/>
                    <a:pt x="908304" y="1792892"/>
                    <a:pt x="1012412" y="2072704"/>
                  </a:cubicBezTo>
                  <a:close/>
                </a:path>
              </a:pathLst>
            </a:custGeom>
            <a:solidFill>
              <a:srgbClr val="F1AAB6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6" name="Freeform 45">
              <a:extLst>
                <a:ext uri="{FF2B5EF4-FFF2-40B4-BE49-F238E27FC236}">
                  <a16:creationId xmlns:a16="http://schemas.microsoft.com/office/drawing/2014/main" id="{76D2DFAE-F2FC-D7AC-F819-8807B6E05EF7}"/>
                </a:ext>
              </a:extLst>
            </p:cNvPr>
            <p:cNvSpPr/>
            <p:nvPr userDrawn="1"/>
          </p:nvSpPr>
          <p:spPr>
            <a:xfrm>
              <a:off x="11461424" y="0"/>
              <a:ext cx="730576" cy="1300694"/>
            </a:xfrm>
            <a:custGeom>
              <a:avLst/>
              <a:gdLst>
                <a:gd name="connsiteX0" fmla="*/ 173798 w 730576"/>
                <a:gd name="connsiteY0" fmla="*/ 0 h 1300694"/>
                <a:gd name="connsiteX1" fmla="*/ 730576 w 730576"/>
                <a:gd name="connsiteY1" fmla="*/ 0 h 1300694"/>
                <a:gd name="connsiteX2" fmla="*/ 730576 w 730576"/>
                <a:gd name="connsiteY2" fmla="*/ 1300694 h 1300694"/>
                <a:gd name="connsiteX3" fmla="*/ 597481 w 730576"/>
                <a:gd name="connsiteY3" fmla="*/ 1287848 h 1300694"/>
                <a:gd name="connsiteX4" fmla="*/ 0 w 730576"/>
                <a:gd name="connsiteY4" fmla="*/ 513924 h 1300694"/>
                <a:gd name="connsiteX5" fmla="*/ 122764 w 730576"/>
                <a:gd name="connsiteY5" fmla="*/ 65928 h 13006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730576" h="1300694">
                  <a:moveTo>
                    <a:pt x="173798" y="0"/>
                  </a:moveTo>
                  <a:lnTo>
                    <a:pt x="730576" y="0"/>
                  </a:lnTo>
                  <a:lnTo>
                    <a:pt x="730576" y="1300694"/>
                  </a:lnTo>
                  <a:lnTo>
                    <a:pt x="597481" y="1287848"/>
                  </a:lnTo>
                  <a:cubicBezTo>
                    <a:pt x="240520" y="1216924"/>
                    <a:pt x="0" y="908561"/>
                    <a:pt x="0" y="513924"/>
                  </a:cubicBezTo>
                  <a:cubicBezTo>
                    <a:pt x="0" y="344793"/>
                    <a:pt x="44177" y="191490"/>
                    <a:pt x="122764" y="65928"/>
                  </a:cubicBezTo>
                  <a:close/>
                </a:path>
              </a:pathLst>
            </a:custGeom>
            <a:solidFill>
              <a:srgbClr val="EFBC6E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51" name="Freeform 50">
              <a:extLst>
                <a:ext uri="{FF2B5EF4-FFF2-40B4-BE49-F238E27FC236}">
                  <a16:creationId xmlns:a16="http://schemas.microsoft.com/office/drawing/2014/main" id="{D404E2BE-E738-6980-7DAB-D5966E35A643}"/>
                </a:ext>
              </a:extLst>
            </p:cNvPr>
            <p:cNvSpPr/>
            <p:nvPr userDrawn="1"/>
          </p:nvSpPr>
          <p:spPr>
            <a:xfrm>
              <a:off x="11263856" y="3819038"/>
              <a:ext cx="928144" cy="1558673"/>
            </a:xfrm>
            <a:custGeom>
              <a:avLst/>
              <a:gdLst>
                <a:gd name="connsiteX0" fmla="*/ 726878 w 928144"/>
                <a:gd name="connsiteY0" fmla="*/ 0 h 1558673"/>
                <a:gd name="connsiteX1" fmla="*/ 927139 w 928144"/>
                <a:gd name="connsiteY1" fmla="*/ 7244 h 1558673"/>
                <a:gd name="connsiteX2" fmla="*/ 928144 w 928144"/>
                <a:gd name="connsiteY2" fmla="*/ 7355 h 1558673"/>
                <a:gd name="connsiteX3" fmla="*/ 928144 w 928144"/>
                <a:gd name="connsiteY3" fmla="*/ 1558673 h 1558673"/>
                <a:gd name="connsiteX4" fmla="*/ 877169 w 928144"/>
                <a:gd name="connsiteY4" fmla="*/ 1558673 h 1558673"/>
                <a:gd name="connsiteX5" fmla="*/ 877169 w 928144"/>
                <a:gd name="connsiteY5" fmla="*/ 1132371 h 1558673"/>
                <a:gd name="connsiteX6" fmla="*/ 0 w 928144"/>
                <a:gd name="connsiteY6" fmla="*/ 131087 h 1558673"/>
                <a:gd name="connsiteX7" fmla="*/ 726878 w 928144"/>
                <a:gd name="connsiteY7" fmla="*/ 0 h 15586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928144" h="1558673">
                  <a:moveTo>
                    <a:pt x="726878" y="0"/>
                  </a:moveTo>
                  <a:cubicBezTo>
                    <a:pt x="794805" y="0"/>
                    <a:pt x="861592" y="2443"/>
                    <a:pt x="927139" y="7244"/>
                  </a:cubicBezTo>
                  <a:lnTo>
                    <a:pt x="928144" y="7355"/>
                  </a:lnTo>
                  <a:lnTo>
                    <a:pt x="928144" y="1558673"/>
                  </a:lnTo>
                  <a:lnTo>
                    <a:pt x="877169" y="1558673"/>
                  </a:lnTo>
                  <a:lnTo>
                    <a:pt x="877169" y="1132371"/>
                  </a:lnTo>
                  <a:cubicBezTo>
                    <a:pt x="877169" y="574983"/>
                    <a:pt x="499762" y="174738"/>
                    <a:pt x="0" y="131087"/>
                  </a:cubicBezTo>
                  <a:cubicBezTo>
                    <a:pt x="218385" y="47277"/>
                    <a:pt x="461351" y="0"/>
                    <a:pt x="726878" y="0"/>
                  </a:cubicBezTo>
                  <a:close/>
                </a:path>
              </a:pathLst>
            </a:custGeom>
            <a:solidFill>
              <a:srgbClr val="D24A74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53" name="Freeform 52">
              <a:extLst>
                <a:ext uri="{FF2B5EF4-FFF2-40B4-BE49-F238E27FC236}">
                  <a16:creationId xmlns:a16="http://schemas.microsoft.com/office/drawing/2014/main" id="{0A440A74-2BB5-E2E9-F1C9-CA1B28275733}"/>
                </a:ext>
              </a:extLst>
            </p:cNvPr>
            <p:cNvSpPr/>
            <p:nvPr userDrawn="1"/>
          </p:nvSpPr>
          <p:spPr>
            <a:xfrm>
              <a:off x="8366454" y="5772584"/>
              <a:ext cx="3825546" cy="1085416"/>
            </a:xfrm>
            <a:custGeom>
              <a:avLst/>
              <a:gdLst>
                <a:gd name="connsiteX0" fmla="*/ 1332977 w 3825546"/>
                <a:gd name="connsiteY0" fmla="*/ 0 h 1085416"/>
                <a:gd name="connsiteX1" fmla="*/ 3825546 w 3825546"/>
                <a:gd name="connsiteY1" fmla="*/ 0 h 1085416"/>
                <a:gd name="connsiteX2" fmla="*/ 3825546 w 3825546"/>
                <a:gd name="connsiteY2" fmla="*/ 1085416 h 1085416"/>
                <a:gd name="connsiteX3" fmla="*/ 0 w 3825546"/>
                <a:gd name="connsiteY3" fmla="*/ 1085416 h 1085416"/>
                <a:gd name="connsiteX4" fmla="*/ 33218 w 3825546"/>
                <a:gd name="connsiteY4" fmla="*/ 956223 h 1085416"/>
                <a:gd name="connsiteX5" fmla="*/ 1332977 w 3825546"/>
                <a:gd name="connsiteY5" fmla="*/ 0 h 10854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825546" h="1085416">
                  <a:moveTo>
                    <a:pt x="1332977" y="0"/>
                  </a:moveTo>
                  <a:lnTo>
                    <a:pt x="3825546" y="0"/>
                  </a:lnTo>
                  <a:lnTo>
                    <a:pt x="3825546" y="1085416"/>
                  </a:lnTo>
                  <a:lnTo>
                    <a:pt x="0" y="1085416"/>
                  </a:lnTo>
                  <a:lnTo>
                    <a:pt x="33218" y="956223"/>
                  </a:lnTo>
                  <a:cubicBezTo>
                    <a:pt x="205538" y="402189"/>
                    <a:pt x="722309" y="0"/>
                    <a:pt x="1332977" y="0"/>
                  </a:cubicBezTo>
                  <a:close/>
                </a:path>
              </a:pathLst>
            </a:custGeom>
            <a:solidFill>
              <a:srgbClr val="B58214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grpSp>
        <p:nvGrpSpPr>
          <p:cNvPr id="43" name="Group 42">
            <a:extLst>
              <a:ext uri="{FF2B5EF4-FFF2-40B4-BE49-F238E27FC236}">
                <a16:creationId xmlns:a16="http://schemas.microsoft.com/office/drawing/2014/main" id="{A855D5F7-E8E5-E0D3-115B-EAFEF1EA9534}"/>
              </a:ext>
            </a:extLst>
          </p:cNvPr>
          <p:cNvGrpSpPr/>
          <p:nvPr userDrawn="1"/>
        </p:nvGrpSpPr>
        <p:grpSpPr>
          <a:xfrm>
            <a:off x="0" y="1251410"/>
            <a:ext cx="4748030" cy="5616027"/>
            <a:chOff x="0" y="1251410"/>
            <a:chExt cx="4748030" cy="5616027"/>
          </a:xfrm>
        </p:grpSpPr>
        <p:sp>
          <p:nvSpPr>
            <p:cNvPr id="17" name="Freeform 16">
              <a:extLst>
                <a:ext uri="{FF2B5EF4-FFF2-40B4-BE49-F238E27FC236}">
                  <a16:creationId xmlns:a16="http://schemas.microsoft.com/office/drawing/2014/main" id="{D5CC484E-CE84-36E1-BCAE-01E6F0520685}"/>
                </a:ext>
              </a:extLst>
            </p:cNvPr>
            <p:cNvSpPr/>
            <p:nvPr/>
          </p:nvSpPr>
          <p:spPr>
            <a:xfrm>
              <a:off x="3169211" y="4363657"/>
              <a:ext cx="1578819" cy="1522386"/>
            </a:xfrm>
            <a:custGeom>
              <a:avLst/>
              <a:gdLst>
                <a:gd name="connsiteX0" fmla="*/ 0 w 1119663"/>
                <a:gd name="connsiteY0" fmla="*/ 536592 h 1078799"/>
                <a:gd name="connsiteX1" fmla="*/ 559784 w 1119663"/>
                <a:gd name="connsiteY1" fmla="*/ 0 h 1078799"/>
                <a:gd name="connsiteX2" fmla="*/ 1119664 w 1119663"/>
                <a:gd name="connsiteY2" fmla="*/ 536592 h 1078799"/>
                <a:gd name="connsiteX3" fmla="*/ 559784 w 1119663"/>
                <a:gd name="connsiteY3" fmla="*/ 1078800 h 1078799"/>
                <a:gd name="connsiteX4" fmla="*/ 0 w 1119663"/>
                <a:gd name="connsiteY4" fmla="*/ 536592 h 10787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19663" h="1078799">
                  <a:moveTo>
                    <a:pt x="0" y="536592"/>
                  </a:moveTo>
                  <a:cubicBezTo>
                    <a:pt x="0" y="222613"/>
                    <a:pt x="239935" y="0"/>
                    <a:pt x="559784" y="0"/>
                  </a:cubicBezTo>
                  <a:cubicBezTo>
                    <a:pt x="879634" y="0"/>
                    <a:pt x="1119664" y="222613"/>
                    <a:pt x="1119664" y="536592"/>
                  </a:cubicBezTo>
                  <a:cubicBezTo>
                    <a:pt x="1119664" y="850572"/>
                    <a:pt x="885444" y="1078800"/>
                    <a:pt x="559784" y="1078800"/>
                  </a:cubicBezTo>
                  <a:cubicBezTo>
                    <a:pt x="234125" y="1078800"/>
                    <a:pt x="0" y="850572"/>
                    <a:pt x="0" y="536592"/>
                  </a:cubicBezTo>
                  <a:close/>
                </a:path>
              </a:pathLst>
            </a:custGeom>
            <a:solidFill>
              <a:srgbClr val="EFBC6E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2" name="Freeform 41">
              <a:extLst>
                <a:ext uri="{FF2B5EF4-FFF2-40B4-BE49-F238E27FC236}">
                  <a16:creationId xmlns:a16="http://schemas.microsoft.com/office/drawing/2014/main" id="{A39B5D8E-3F73-D8ED-24F6-CA6C1BAE70E7}"/>
                </a:ext>
              </a:extLst>
            </p:cNvPr>
            <p:cNvSpPr/>
            <p:nvPr userDrawn="1"/>
          </p:nvSpPr>
          <p:spPr>
            <a:xfrm>
              <a:off x="1" y="5377284"/>
              <a:ext cx="3251275" cy="1490153"/>
            </a:xfrm>
            <a:custGeom>
              <a:avLst/>
              <a:gdLst>
                <a:gd name="connsiteX0" fmla="*/ 0 w 3251275"/>
                <a:gd name="connsiteY0" fmla="*/ 0 h 1490153"/>
                <a:gd name="connsiteX1" fmla="*/ 1761099 w 3251275"/>
                <a:gd name="connsiteY1" fmla="*/ 0 h 1490153"/>
                <a:gd name="connsiteX2" fmla="*/ 3251275 w 3251275"/>
                <a:gd name="connsiteY2" fmla="*/ 1490153 h 1490153"/>
                <a:gd name="connsiteX3" fmla="*/ 3239351 w 3251275"/>
                <a:gd name="connsiteY3" fmla="*/ 1490153 h 1490153"/>
                <a:gd name="connsiteX4" fmla="*/ 3204595 w 3251275"/>
                <a:gd name="connsiteY4" fmla="*/ 1490153 h 1490153"/>
                <a:gd name="connsiteX5" fmla="*/ 3148529 w 3251275"/>
                <a:gd name="connsiteY5" fmla="*/ 1490153 h 1490153"/>
                <a:gd name="connsiteX6" fmla="*/ 3072675 w 3251275"/>
                <a:gd name="connsiteY6" fmla="*/ 1490153 h 1490153"/>
                <a:gd name="connsiteX7" fmla="*/ 2978555 w 3251275"/>
                <a:gd name="connsiteY7" fmla="*/ 1490153 h 1490153"/>
                <a:gd name="connsiteX8" fmla="*/ 2867691 w 3251275"/>
                <a:gd name="connsiteY8" fmla="*/ 1490153 h 1490153"/>
                <a:gd name="connsiteX9" fmla="*/ 2741605 w 3251275"/>
                <a:gd name="connsiteY9" fmla="*/ 1490153 h 1490153"/>
                <a:gd name="connsiteX10" fmla="*/ 2601820 w 3251275"/>
                <a:gd name="connsiteY10" fmla="*/ 1490153 h 1490153"/>
                <a:gd name="connsiteX11" fmla="*/ 2449858 w 3251275"/>
                <a:gd name="connsiteY11" fmla="*/ 1490153 h 1490153"/>
                <a:gd name="connsiteX12" fmla="*/ 2287241 w 3251275"/>
                <a:gd name="connsiteY12" fmla="*/ 1490153 h 1490153"/>
                <a:gd name="connsiteX13" fmla="*/ 2115491 w 3251275"/>
                <a:gd name="connsiteY13" fmla="*/ 1490153 h 1490153"/>
                <a:gd name="connsiteX14" fmla="*/ 1936130 w 3251275"/>
                <a:gd name="connsiteY14" fmla="*/ 1490153 h 1490153"/>
                <a:gd name="connsiteX15" fmla="*/ 1560664 w 3251275"/>
                <a:gd name="connsiteY15" fmla="*/ 1490153 h 1490153"/>
                <a:gd name="connsiteX16" fmla="*/ 1173021 w 3251275"/>
                <a:gd name="connsiteY16" fmla="*/ 1490153 h 1490153"/>
                <a:gd name="connsiteX17" fmla="*/ 785378 w 3251275"/>
                <a:gd name="connsiteY17" fmla="*/ 1490153 h 1490153"/>
                <a:gd name="connsiteX18" fmla="*/ 409912 w 3251275"/>
                <a:gd name="connsiteY18" fmla="*/ 1490153 h 1490153"/>
                <a:gd name="connsiteX19" fmla="*/ 230551 w 3251275"/>
                <a:gd name="connsiteY19" fmla="*/ 1490153 h 1490153"/>
                <a:gd name="connsiteX20" fmla="*/ 58801 w 3251275"/>
                <a:gd name="connsiteY20" fmla="*/ 1490153 h 1490153"/>
                <a:gd name="connsiteX21" fmla="*/ 0 w 3251275"/>
                <a:gd name="connsiteY21" fmla="*/ 1490153 h 14901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3251275" h="1490153">
                  <a:moveTo>
                    <a:pt x="0" y="0"/>
                  </a:moveTo>
                  <a:lnTo>
                    <a:pt x="1761099" y="0"/>
                  </a:lnTo>
                  <a:cubicBezTo>
                    <a:pt x="2584154" y="0"/>
                    <a:pt x="3251275" y="667246"/>
                    <a:pt x="3251275" y="1490153"/>
                  </a:cubicBezTo>
                  <a:lnTo>
                    <a:pt x="3239351" y="1490153"/>
                  </a:lnTo>
                  <a:lnTo>
                    <a:pt x="3204595" y="1490153"/>
                  </a:lnTo>
                  <a:lnTo>
                    <a:pt x="3148529" y="1490153"/>
                  </a:lnTo>
                  <a:lnTo>
                    <a:pt x="3072675" y="1490153"/>
                  </a:lnTo>
                  <a:lnTo>
                    <a:pt x="2978555" y="1490153"/>
                  </a:lnTo>
                  <a:lnTo>
                    <a:pt x="2867691" y="1490153"/>
                  </a:lnTo>
                  <a:lnTo>
                    <a:pt x="2741605" y="1490153"/>
                  </a:lnTo>
                  <a:lnTo>
                    <a:pt x="2601820" y="1490153"/>
                  </a:lnTo>
                  <a:lnTo>
                    <a:pt x="2449858" y="1490153"/>
                  </a:lnTo>
                  <a:lnTo>
                    <a:pt x="2287241" y="1490153"/>
                  </a:lnTo>
                  <a:lnTo>
                    <a:pt x="2115491" y="1490153"/>
                  </a:lnTo>
                  <a:lnTo>
                    <a:pt x="1936130" y="1490153"/>
                  </a:lnTo>
                  <a:lnTo>
                    <a:pt x="1560664" y="1490153"/>
                  </a:lnTo>
                  <a:lnTo>
                    <a:pt x="1173021" y="1490153"/>
                  </a:lnTo>
                  <a:lnTo>
                    <a:pt x="785378" y="1490153"/>
                  </a:lnTo>
                  <a:lnTo>
                    <a:pt x="409912" y="1490153"/>
                  </a:lnTo>
                  <a:lnTo>
                    <a:pt x="230551" y="1490153"/>
                  </a:lnTo>
                  <a:lnTo>
                    <a:pt x="58801" y="1490153"/>
                  </a:lnTo>
                  <a:lnTo>
                    <a:pt x="0" y="1490153"/>
                  </a:lnTo>
                  <a:close/>
                </a:path>
              </a:pathLst>
            </a:custGeom>
            <a:solidFill>
              <a:srgbClr val="F2AAB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8" name="Freeform 37">
              <a:extLst>
                <a:ext uri="{FF2B5EF4-FFF2-40B4-BE49-F238E27FC236}">
                  <a16:creationId xmlns:a16="http://schemas.microsoft.com/office/drawing/2014/main" id="{7204F107-359D-D39D-C815-9293C79500EC}"/>
                </a:ext>
              </a:extLst>
            </p:cNvPr>
            <p:cNvSpPr/>
            <p:nvPr userDrawn="1"/>
          </p:nvSpPr>
          <p:spPr>
            <a:xfrm>
              <a:off x="0" y="1251410"/>
              <a:ext cx="2802678" cy="5606590"/>
            </a:xfrm>
            <a:custGeom>
              <a:avLst/>
              <a:gdLst>
                <a:gd name="connsiteX0" fmla="*/ 0 w 2802678"/>
                <a:gd name="connsiteY0" fmla="*/ 0 h 5606590"/>
                <a:gd name="connsiteX1" fmla="*/ 156559 w 2802678"/>
                <a:gd name="connsiteY1" fmla="*/ 7471 h 5606590"/>
                <a:gd name="connsiteX2" fmla="*/ 511878 w 2802678"/>
                <a:gd name="connsiteY2" fmla="*/ 59415 h 5606590"/>
                <a:gd name="connsiteX3" fmla="*/ 2802678 w 2802678"/>
                <a:gd name="connsiteY3" fmla="*/ 2797427 h 5606590"/>
                <a:gd name="connsiteX4" fmla="*/ 1144479 w 2802678"/>
                <a:gd name="connsiteY4" fmla="*/ 5166764 h 5606590"/>
                <a:gd name="connsiteX5" fmla="*/ 1144345 w 2802678"/>
                <a:gd name="connsiteY5" fmla="*/ 5166898 h 5606590"/>
                <a:gd name="connsiteX6" fmla="*/ 1435198 w 2802678"/>
                <a:gd name="connsiteY6" fmla="*/ 5606590 h 5606590"/>
                <a:gd name="connsiteX7" fmla="*/ 0 w 2802678"/>
                <a:gd name="connsiteY7" fmla="*/ 5606590 h 5606590"/>
                <a:gd name="connsiteX8" fmla="*/ 0 w 2802678"/>
                <a:gd name="connsiteY8" fmla="*/ 5242252 h 5606590"/>
                <a:gd name="connsiteX9" fmla="*/ 6501 w 2802678"/>
                <a:gd name="connsiteY9" fmla="*/ 5237132 h 5606590"/>
                <a:gd name="connsiteX10" fmla="*/ 653440 w 2802678"/>
                <a:gd name="connsiteY10" fmla="*/ 3641556 h 5606590"/>
                <a:gd name="connsiteX11" fmla="*/ 522353 w 2802678"/>
                <a:gd name="connsiteY11" fmla="*/ 2914678 h 5606590"/>
                <a:gd name="connsiteX12" fmla="*/ 527592 w 2802678"/>
                <a:gd name="connsiteY12" fmla="*/ 2820260 h 5606590"/>
                <a:gd name="connsiteX13" fmla="*/ 117005 w 2802678"/>
                <a:gd name="connsiteY13" fmla="*/ 2021662 h 5606590"/>
                <a:gd name="connsiteX14" fmla="*/ 0 w 2802678"/>
                <a:gd name="connsiteY14" fmla="*/ 1955121 h 56065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2802678" h="5606590">
                  <a:moveTo>
                    <a:pt x="0" y="0"/>
                  </a:moveTo>
                  <a:lnTo>
                    <a:pt x="156559" y="7471"/>
                  </a:lnTo>
                  <a:cubicBezTo>
                    <a:pt x="278211" y="19257"/>
                    <a:pt x="396572" y="36717"/>
                    <a:pt x="511878" y="59415"/>
                  </a:cubicBezTo>
                  <a:cubicBezTo>
                    <a:pt x="1911527" y="337299"/>
                    <a:pt x="2802678" y="1413647"/>
                    <a:pt x="2802678" y="2797427"/>
                  </a:cubicBezTo>
                  <a:cubicBezTo>
                    <a:pt x="2802678" y="3828380"/>
                    <a:pt x="2150869" y="4775389"/>
                    <a:pt x="1144479" y="5166764"/>
                  </a:cubicBezTo>
                  <a:lnTo>
                    <a:pt x="1144345" y="5166898"/>
                  </a:lnTo>
                  <a:lnTo>
                    <a:pt x="1435198" y="5606590"/>
                  </a:lnTo>
                  <a:lnTo>
                    <a:pt x="0" y="5606590"/>
                  </a:lnTo>
                  <a:lnTo>
                    <a:pt x="0" y="5242252"/>
                  </a:lnTo>
                  <a:lnTo>
                    <a:pt x="6501" y="5237132"/>
                  </a:lnTo>
                  <a:cubicBezTo>
                    <a:pt x="409058" y="4886083"/>
                    <a:pt x="653440" y="4320822"/>
                    <a:pt x="653440" y="3641556"/>
                  </a:cubicBezTo>
                  <a:cubicBezTo>
                    <a:pt x="653440" y="3375895"/>
                    <a:pt x="606298" y="3133065"/>
                    <a:pt x="522353" y="2914678"/>
                  </a:cubicBezTo>
                  <a:cubicBezTo>
                    <a:pt x="525846" y="2883251"/>
                    <a:pt x="527592" y="2851823"/>
                    <a:pt x="527592" y="2820260"/>
                  </a:cubicBezTo>
                  <a:cubicBezTo>
                    <a:pt x="527592" y="2481265"/>
                    <a:pt x="373806" y="2192905"/>
                    <a:pt x="117005" y="2021662"/>
                  </a:cubicBezTo>
                  <a:lnTo>
                    <a:pt x="0" y="1955121"/>
                  </a:lnTo>
                  <a:close/>
                </a:path>
              </a:pathLst>
            </a:custGeom>
            <a:solidFill>
              <a:srgbClr val="932B48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3" name="Freeform 32">
              <a:extLst>
                <a:ext uri="{FF2B5EF4-FFF2-40B4-BE49-F238E27FC236}">
                  <a16:creationId xmlns:a16="http://schemas.microsoft.com/office/drawing/2014/main" id="{41D33E13-2A52-A7A0-8DA0-F0FCAD062FB2}"/>
                </a:ext>
              </a:extLst>
            </p:cNvPr>
            <p:cNvSpPr/>
            <p:nvPr userDrawn="1"/>
          </p:nvSpPr>
          <p:spPr>
            <a:xfrm>
              <a:off x="0" y="1251410"/>
              <a:ext cx="522353" cy="3680266"/>
            </a:xfrm>
            <a:custGeom>
              <a:avLst/>
              <a:gdLst>
                <a:gd name="connsiteX0" fmla="*/ 0 w 522353"/>
                <a:gd name="connsiteY0" fmla="*/ 2154940 h 3680266"/>
                <a:gd name="connsiteX1" fmla="*/ 36570 w 522353"/>
                <a:gd name="connsiteY1" fmla="*/ 2185993 h 3680266"/>
                <a:gd name="connsiteX2" fmla="*/ 522353 w 522353"/>
                <a:gd name="connsiteY2" fmla="*/ 2914545 h 3680266"/>
                <a:gd name="connsiteX3" fmla="*/ 522353 w 522353"/>
                <a:gd name="connsiteY3" fmla="*/ 2914679 h 3680266"/>
                <a:gd name="connsiteX4" fmla="*/ 71318 w 522353"/>
                <a:gd name="connsiteY4" fmla="*/ 3646080 h 3680266"/>
                <a:gd name="connsiteX5" fmla="*/ 0 w 522353"/>
                <a:gd name="connsiteY5" fmla="*/ 3680266 h 3680266"/>
                <a:gd name="connsiteX6" fmla="*/ 0 w 522353"/>
                <a:gd name="connsiteY6" fmla="*/ 0 h 3680266"/>
                <a:gd name="connsiteX7" fmla="*/ 156559 w 522353"/>
                <a:gd name="connsiteY7" fmla="*/ 7471 h 3680266"/>
                <a:gd name="connsiteX8" fmla="*/ 511878 w 522353"/>
                <a:gd name="connsiteY8" fmla="*/ 59415 h 3680266"/>
                <a:gd name="connsiteX9" fmla="*/ 511878 w 522353"/>
                <a:gd name="connsiteY9" fmla="*/ 2021662 h 3680266"/>
                <a:gd name="connsiteX10" fmla="*/ 0 w 522353"/>
                <a:gd name="connsiteY10" fmla="*/ 2021662 h 36802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522353" h="3680266">
                  <a:moveTo>
                    <a:pt x="0" y="2154940"/>
                  </a:moveTo>
                  <a:lnTo>
                    <a:pt x="36570" y="2185993"/>
                  </a:lnTo>
                  <a:cubicBezTo>
                    <a:pt x="238312" y="2371351"/>
                    <a:pt x="412252" y="2618395"/>
                    <a:pt x="522353" y="2914545"/>
                  </a:cubicBezTo>
                  <a:lnTo>
                    <a:pt x="522353" y="2914679"/>
                  </a:lnTo>
                  <a:cubicBezTo>
                    <a:pt x="495072" y="3227031"/>
                    <a:pt x="328495" y="3491587"/>
                    <a:pt x="71318" y="3646080"/>
                  </a:cubicBezTo>
                  <a:lnTo>
                    <a:pt x="0" y="3680266"/>
                  </a:lnTo>
                  <a:close/>
                  <a:moveTo>
                    <a:pt x="0" y="0"/>
                  </a:moveTo>
                  <a:lnTo>
                    <a:pt x="156559" y="7471"/>
                  </a:lnTo>
                  <a:cubicBezTo>
                    <a:pt x="278211" y="19257"/>
                    <a:pt x="396572" y="36717"/>
                    <a:pt x="511878" y="59415"/>
                  </a:cubicBezTo>
                  <a:lnTo>
                    <a:pt x="511878" y="2021662"/>
                  </a:lnTo>
                  <a:lnTo>
                    <a:pt x="0" y="2021662"/>
                  </a:lnTo>
                  <a:close/>
                </a:path>
              </a:pathLst>
            </a:custGeom>
            <a:solidFill>
              <a:srgbClr val="F2AAB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41" name="Freeform 40">
              <a:extLst>
                <a:ext uri="{FF2B5EF4-FFF2-40B4-BE49-F238E27FC236}">
                  <a16:creationId xmlns:a16="http://schemas.microsoft.com/office/drawing/2014/main" id="{1D6ECCD9-2C2A-74F4-495D-69F8EB05DFD8}"/>
                </a:ext>
              </a:extLst>
            </p:cNvPr>
            <p:cNvSpPr/>
            <p:nvPr userDrawn="1"/>
          </p:nvSpPr>
          <p:spPr>
            <a:xfrm>
              <a:off x="0" y="4166089"/>
              <a:ext cx="653440" cy="2327678"/>
            </a:xfrm>
            <a:custGeom>
              <a:avLst/>
              <a:gdLst>
                <a:gd name="connsiteX0" fmla="*/ 522353 w 653440"/>
                <a:gd name="connsiteY0" fmla="*/ 0 h 2327678"/>
                <a:gd name="connsiteX1" fmla="*/ 653440 w 653440"/>
                <a:gd name="connsiteY1" fmla="*/ 726878 h 2327678"/>
                <a:gd name="connsiteX2" fmla="*/ 6560 w 653440"/>
                <a:gd name="connsiteY2" fmla="*/ 2322512 h 2327678"/>
                <a:gd name="connsiteX3" fmla="*/ 0 w 653440"/>
                <a:gd name="connsiteY3" fmla="*/ 2327678 h 2327678"/>
                <a:gd name="connsiteX4" fmla="*/ 0 w 653440"/>
                <a:gd name="connsiteY4" fmla="*/ 765586 h 2327678"/>
                <a:gd name="connsiteX5" fmla="*/ 71318 w 653440"/>
                <a:gd name="connsiteY5" fmla="*/ 731400 h 2327678"/>
                <a:gd name="connsiteX6" fmla="*/ 522353 w 653440"/>
                <a:gd name="connsiteY6" fmla="*/ 0 h 23276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53440" h="2327678">
                  <a:moveTo>
                    <a:pt x="522353" y="0"/>
                  </a:moveTo>
                  <a:cubicBezTo>
                    <a:pt x="606163" y="218385"/>
                    <a:pt x="653440" y="461351"/>
                    <a:pt x="653440" y="726878"/>
                  </a:cubicBezTo>
                  <a:cubicBezTo>
                    <a:pt x="653440" y="1406144"/>
                    <a:pt x="409111" y="1971456"/>
                    <a:pt x="6560" y="2322512"/>
                  </a:cubicBezTo>
                  <a:lnTo>
                    <a:pt x="0" y="2327678"/>
                  </a:lnTo>
                  <a:lnTo>
                    <a:pt x="0" y="765586"/>
                  </a:lnTo>
                  <a:lnTo>
                    <a:pt x="71318" y="731400"/>
                  </a:lnTo>
                  <a:cubicBezTo>
                    <a:pt x="328495" y="576908"/>
                    <a:pt x="495071" y="312351"/>
                    <a:pt x="522353" y="0"/>
                  </a:cubicBezTo>
                  <a:close/>
                </a:path>
              </a:pathLst>
            </a:custGeom>
            <a:solidFill>
              <a:srgbClr val="D24A74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3" name="Freeform 2">
            <a:extLst>
              <a:ext uri="{FF2B5EF4-FFF2-40B4-BE49-F238E27FC236}">
                <a16:creationId xmlns:a16="http://schemas.microsoft.com/office/drawing/2014/main" id="{15008EA6-A6BE-D539-1212-FF0915A38534}"/>
              </a:ext>
            </a:extLst>
          </p:cNvPr>
          <p:cNvSpPr/>
          <p:nvPr userDrawn="1"/>
        </p:nvSpPr>
        <p:spPr>
          <a:xfrm>
            <a:off x="1212175" y="2213241"/>
            <a:ext cx="3026580" cy="2850432"/>
          </a:xfrm>
          <a:custGeom>
            <a:avLst/>
            <a:gdLst>
              <a:gd name="connsiteX0" fmla="*/ 172850 w 5557308"/>
              <a:gd name="connsiteY0" fmla="*/ 0 h 5233870"/>
              <a:gd name="connsiteX1" fmla="*/ 5384458 w 5557308"/>
              <a:gd name="connsiteY1" fmla="*/ 0 h 5233870"/>
              <a:gd name="connsiteX2" fmla="*/ 5557308 w 5557308"/>
              <a:gd name="connsiteY2" fmla="*/ 172942 h 5233870"/>
              <a:gd name="connsiteX3" fmla="*/ 5557308 w 5557308"/>
              <a:gd name="connsiteY3" fmla="*/ 1605720 h 5233870"/>
              <a:gd name="connsiteX4" fmla="*/ 5557308 w 5557308"/>
              <a:gd name="connsiteY4" fmla="*/ 3628150 h 5233870"/>
              <a:gd name="connsiteX5" fmla="*/ 5557308 w 5557308"/>
              <a:gd name="connsiteY5" fmla="*/ 5060928 h 5233870"/>
              <a:gd name="connsiteX6" fmla="*/ 5384458 w 5557308"/>
              <a:gd name="connsiteY6" fmla="*/ 5233870 h 5233870"/>
              <a:gd name="connsiteX7" fmla="*/ 172850 w 5557308"/>
              <a:gd name="connsiteY7" fmla="*/ 5233870 h 5233870"/>
              <a:gd name="connsiteX8" fmla="*/ 0 w 5557308"/>
              <a:gd name="connsiteY8" fmla="*/ 5060928 h 5233870"/>
              <a:gd name="connsiteX9" fmla="*/ 0 w 5557308"/>
              <a:gd name="connsiteY9" fmla="*/ 3628150 h 5233870"/>
              <a:gd name="connsiteX10" fmla="*/ 0 w 5557308"/>
              <a:gd name="connsiteY10" fmla="*/ 1605720 h 5233870"/>
              <a:gd name="connsiteX11" fmla="*/ 0 w 5557308"/>
              <a:gd name="connsiteY11" fmla="*/ 172942 h 5233870"/>
              <a:gd name="connsiteX12" fmla="*/ 172850 w 5557308"/>
              <a:gd name="connsiteY12" fmla="*/ 0 h 523387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557308" h="5233870">
                <a:moveTo>
                  <a:pt x="172850" y="0"/>
                </a:moveTo>
                <a:lnTo>
                  <a:pt x="5384458" y="0"/>
                </a:lnTo>
                <a:cubicBezTo>
                  <a:pt x="5479920" y="0"/>
                  <a:pt x="5557308" y="77429"/>
                  <a:pt x="5557308" y="172942"/>
                </a:cubicBezTo>
                <a:lnTo>
                  <a:pt x="5557308" y="1605720"/>
                </a:lnTo>
                <a:lnTo>
                  <a:pt x="5557308" y="3628150"/>
                </a:lnTo>
                <a:lnTo>
                  <a:pt x="5557308" y="5060928"/>
                </a:lnTo>
                <a:cubicBezTo>
                  <a:pt x="5557308" y="5156441"/>
                  <a:pt x="5479920" y="5233870"/>
                  <a:pt x="5384458" y="5233870"/>
                </a:cubicBezTo>
                <a:lnTo>
                  <a:pt x="172850" y="5233870"/>
                </a:lnTo>
                <a:cubicBezTo>
                  <a:pt x="77388" y="5233870"/>
                  <a:pt x="0" y="5156441"/>
                  <a:pt x="0" y="5060928"/>
                </a:cubicBezTo>
                <a:lnTo>
                  <a:pt x="0" y="3628150"/>
                </a:lnTo>
                <a:lnTo>
                  <a:pt x="0" y="1605720"/>
                </a:lnTo>
                <a:lnTo>
                  <a:pt x="0" y="172942"/>
                </a:lnTo>
                <a:cubicBezTo>
                  <a:pt x="0" y="77429"/>
                  <a:pt x="77388" y="0"/>
                  <a:pt x="172850" y="0"/>
                </a:cubicBezTo>
                <a:close/>
              </a:path>
            </a:pathLst>
          </a:custGeom>
          <a:solidFill>
            <a:srgbClr val="F5F6F8"/>
          </a:solidFill>
          <a:ln w="12700" cap="flat">
            <a:noFill/>
            <a:prstDash val="solid"/>
            <a:miter/>
          </a:ln>
          <a:effectLst>
            <a:outerShdw blurRad="165100" dist="127000" dir="5400000" algn="ctr" rotWithShape="0">
              <a:srgbClr val="000000">
                <a:alpha val="14509"/>
              </a:srgbClr>
            </a:outerShdw>
          </a:effectLst>
        </p:spPr>
        <p:txBody>
          <a:bodyPr wrap="square" rtlCol="0" anchor="ctr">
            <a:noAutofit/>
          </a:bodyPr>
          <a:lstStyle/>
          <a:p>
            <a:endParaRPr lang="en-IS"/>
          </a:p>
        </p:txBody>
      </p:sp>
      <p:sp>
        <p:nvSpPr>
          <p:cNvPr id="36" name="Text Placeholder 35">
            <a:extLst>
              <a:ext uri="{FF2B5EF4-FFF2-40B4-BE49-F238E27FC236}">
                <a16:creationId xmlns:a16="http://schemas.microsoft.com/office/drawing/2014/main" id="{055A5A43-9F04-7F34-1FCF-D205F780317E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1247344" y="4345736"/>
            <a:ext cx="2956243" cy="303738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1800" b="1" i="0">
                <a:latin typeface="Aptos" panose="020B0004020202020204" pitchFamily="34" charset="0"/>
                <a:cs typeface="Segoe UI" panose="020B0502040204020203" pitchFamily="34" charset="0"/>
              </a:defRPr>
            </a:lvl1pPr>
            <a:lvl2pPr algn="r">
              <a:defRPr/>
            </a:lvl2pPr>
            <a:lvl3pPr algn="r">
              <a:defRPr/>
            </a:lvl3pPr>
            <a:lvl4pPr algn="r">
              <a:defRPr/>
            </a:lvl4pPr>
            <a:lvl5pPr algn="r">
              <a:defRPr/>
            </a:lvl5pPr>
          </a:lstStyle>
          <a:p>
            <a:pPr lvl="0"/>
            <a:r>
              <a:rPr lang="en-US"/>
              <a:t>Your name</a:t>
            </a:r>
            <a:endParaRPr lang="en-IS"/>
          </a:p>
        </p:txBody>
      </p:sp>
      <p:sp>
        <p:nvSpPr>
          <p:cNvPr id="37" name="Text Placeholder 35">
            <a:extLst>
              <a:ext uri="{FF2B5EF4-FFF2-40B4-BE49-F238E27FC236}">
                <a16:creationId xmlns:a16="http://schemas.microsoft.com/office/drawing/2014/main" id="{B867E93F-D2CF-7981-8604-2D623465EFCB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1247344" y="4667591"/>
            <a:ext cx="2956243" cy="303738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1800" b="0" i="0">
                <a:solidFill>
                  <a:srgbClr val="932B48"/>
                </a:solidFill>
                <a:latin typeface="Aptos Light" panose="020B0004020202020204" pitchFamily="34" charset="0"/>
                <a:cs typeface="Segoe UI" panose="020B0502040204020203" pitchFamily="34" charset="0"/>
              </a:defRPr>
            </a:lvl1pPr>
            <a:lvl2pPr algn="r">
              <a:defRPr/>
            </a:lvl2pPr>
            <a:lvl3pPr algn="r">
              <a:defRPr/>
            </a:lvl3pPr>
            <a:lvl4pPr algn="r">
              <a:defRPr/>
            </a:lvl4pPr>
            <a:lvl5pPr algn="r">
              <a:defRPr/>
            </a:lvl5pPr>
          </a:lstStyle>
          <a:p>
            <a:pPr lvl="0"/>
            <a:r>
              <a:rPr lang="en-US"/>
              <a:t>Job title</a:t>
            </a:r>
            <a:endParaRPr lang="en-IS"/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B1583535-05AA-38BD-2E76-0847FC1F8BD1}"/>
              </a:ext>
            </a:extLst>
          </p:cNvPr>
          <p:cNvSpPr>
            <a:spLocks noGrp="1"/>
          </p:cNvSpPr>
          <p:nvPr>
            <p:ph type="pic" sz="quarter" idx="11" hasCustomPrompt="1"/>
          </p:nvPr>
        </p:nvSpPr>
        <p:spPr>
          <a:xfrm>
            <a:off x="1247344" y="2247893"/>
            <a:ext cx="2956243" cy="2020920"/>
          </a:xfrm>
          <a:custGeom>
            <a:avLst/>
            <a:gdLst>
              <a:gd name="connsiteX0" fmla="*/ 45577 w 2956243"/>
              <a:gd name="connsiteY0" fmla="*/ 0 h 2020920"/>
              <a:gd name="connsiteX1" fmla="*/ 2910992 w 2956243"/>
              <a:gd name="connsiteY1" fmla="*/ 0 h 2020920"/>
              <a:gd name="connsiteX2" fmla="*/ 2918269 w 2956243"/>
              <a:gd name="connsiteY2" fmla="*/ 1469 h 2020920"/>
              <a:gd name="connsiteX3" fmla="*/ 2951641 w 2956243"/>
              <a:gd name="connsiteY3" fmla="*/ 34835 h 2020920"/>
              <a:gd name="connsiteX4" fmla="*/ 2956243 w 2956243"/>
              <a:gd name="connsiteY4" fmla="*/ 57627 h 2020920"/>
              <a:gd name="connsiteX5" fmla="*/ 2956243 w 2956243"/>
              <a:gd name="connsiteY5" fmla="*/ 2020920 h 2020920"/>
              <a:gd name="connsiteX6" fmla="*/ 0 w 2956243"/>
              <a:gd name="connsiteY6" fmla="*/ 2020920 h 2020920"/>
              <a:gd name="connsiteX7" fmla="*/ 0 w 2956243"/>
              <a:gd name="connsiteY7" fmla="*/ 1936492 h 2020920"/>
              <a:gd name="connsiteX8" fmla="*/ 0 w 2956243"/>
              <a:gd name="connsiteY8" fmla="*/ 841178 h 2020920"/>
              <a:gd name="connsiteX9" fmla="*/ 0 w 2956243"/>
              <a:gd name="connsiteY9" fmla="*/ 59240 h 2020920"/>
              <a:gd name="connsiteX10" fmla="*/ 38300 w 2956243"/>
              <a:gd name="connsiteY10" fmla="*/ 1469 h 20209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956243" h="2020920">
                <a:moveTo>
                  <a:pt x="45577" y="0"/>
                </a:moveTo>
                <a:lnTo>
                  <a:pt x="2910992" y="0"/>
                </a:lnTo>
                <a:lnTo>
                  <a:pt x="2918269" y="1469"/>
                </a:lnTo>
                <a:cubicBezTo>
                  <a:pt x="2933274" y="7814"/>
                  <a:pt x="2945294" y="19833"/>
                  <a:pt x="2951641" y="34835"/>
                </a:cubicBezTo>
                <a:lnTo>
                  <a:pt x="2956243" y="57627"/>
                </a:lnTo>
                <a:lnTo>
                  <a:pt x="2956243" y="2020920"/>
                </a:lnTo>
                <a:lnTo>
                  <a:pt x="0" y="2020920"/>
                </a:lnTo>
                <a:lnTo>
                  <a:pt x="0" y="1936492"/>
                </a:lnTo>
                <a:lnTo>
                  <a:pt x="0" y="841178"/>
                </a:lnTo>
                <a:lnTo>
                  <a:pt x="0" y="59240"/>
                </a:lnTo>
                <a:cubicBezTo>
                  <a:pt x="0" y="33270"/>
                  <a:pt x="15793" y="10987"/>
                  <a:pt x="38300" y="1469"/>
                </a:cubicBezTo>
                <a:close/>
              </a:path>
            </a:pathLst>
          </a:custGeom>
        </p:spPr>
        <p:txBody>
          <a:bodyPr wrap="square">
            <a:noAutofit/>
          </a:bodyPr>
          <a:lstStyle>
            <a:lvl1pPr>
              <a:defRPr sz="2000">
                <a:latin typeface="Aptos" panose="020B0004020202020204" pitchFamily="34" charset="0"/>
              </a:defRPr>
            </a:lvl1pPr>
          </a:lstStyle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IS"/>
              <a:t>Click icon or drag and drop picture</a:t>
            </a:r>
          </a:p>
          <a:p>
            <a:endParaRPr lang="en-IS"/>
          </a:p>
        </p:txBody>
      </p:sp>
      <p:sp>
        <p:nvSpPr>
          <p:cNvPr id="11" name="Freeform 10">
            <a:extLst>
              <a:ext uri="{FF2B5EF4-FFF2-40B4-BE49-F238E27FC236}">
                <a16:creationId xmlns:a16="http://schemas.microsoft.com/office/drawing/2014/main" id="{81AB25F1-CF76-D838-0CDB-38978319395C}"/>
              </a:ext>
            </a:extLst>
          </p:cNvPr>
          <p:cNvSpPr/>
          <p:nvPr userDrawn="1"/>
        </p:nvSpPr>
        <p:spPr>
          <a:xfrm>
            <a:off x="4582710" y="2213241"/>
            <a:ext cx="3026580" cy="2850432"/>
          </a:xfrm>
          <a:custGeom>
            <a:avLst/>
            <a:gdLst>
              <a:gd name="connsiteX0" fmla="*/ 172850 w 5557308"/>
              <a:gd name="connsiteY0" fmla="*/ 0 h 5233870"/>
              <a:gd name="connsiteX1" fmla="*/ 5384458 w 5557308"/>
              <a:gd name="connsiteY1" fmla="*/ 0 h 5233870"/>
              <a:gd name="connsiteX2" fmla="*/ 5557308 w 5557308"/>
              <a:gd name="connsiteY2" fmla="*/ 172942 h 5233870"/>
              <a:gd name="connsiteX3" fmla="*/ 5557308 w 5557308"/>
              <a:gd name="connsiteY3" fmla="*/ 1605720 h 5233870"/>
              <a:gd name="connsiteX4" fmla="*/ 5557308 w 5557308"/>
              <a:gd name="connsiteY4" fmla="*/ 3628150 h 5233870"/>
              <a:gd name="connsiteX5" fmla="*/ 5557308 w 5557308"/>
              <a:gd name="connsiteY5" fmla="*/ 5060928 h 5233870"/>
              <a:gd name="connsiteX6" fmla="*/ 5384458 w 5557308"/>
              <a:gd name="connsiteY6" fmla="*/ 5233870 h 5233870"/>
              <a:gd name="connsiteX7" fmla="*/ 172850 w 5557308"/>
              <a:gd name="connsiteY7" fmla="*/ 5233870 h 5233870"/>
              <a:gd name="connsiteX8" fmla="*/ 0 w 5557308"/>
              <a:gd name="connsiteY8" fmla="*/ 5060928 h 5233870"/>
              <a:gd name="connsiteX9" fmla="*/ 0 w 5557308"/>
              <a:gd name="connsiteY9" fmla="*/ 3628150 h 5233870"/>
              <a:gd name="connsiteX10" fmla="*/ 0 w 5557308"/>
              <a:gd name="connsiteY10" fmla="*/ 1605720 h 5233870"/>
              <a:gd name="connsiteX11" fmla="*/ 0 w 5557308"/>
              <a:gd name="connsiteY11" fmla="*/ 172942 h 5233870"/>
              <a:gd name="connsiteX12" fmla="*/ 172850 w 5557308"/>
              <a:gd name="connsiteY12" fmla="*/ 0 h 523387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557308" h="5233870">
                <a:moveTo>
                  <a:pt x="172850" y="0"/>
                </a:moveTo>
                <a:lnTo>
                  <a:pt x="5384458" y="0"/>
                </a:lnTo>
                <a:cubicBezTo>
                  <a:pt x="5479920" y="0"/>
                  <a:pt x="5557308" y="77429"/>
                  <a:pt x="5557308" y="172942"/>
                </a:cubicBezTo>
                <a:lnTo>
                  <a:pt x="5557308" y="1605720"/>
                </a:lnTo>
                <a:lnTo>
                  <a:pt x="5557308" y="3628150"/>
                </a:lnTo>
                <a:lnTo>
                  <a:pt x="5557308" y="5060928"/>
                </a:lnTo>
                <a:cubicBezTo>
                  <a:pt x="5557308" y="5156441"/>
                  <a:pt x="5479920" y="5233870"/>
                  <a:pt x="5384458" y="5233870"/>
                </a:cubicBezTo>
                <a:lnTo>
                  <a:pt x="172850" y="5233870"/>
                </a:lnTo>
                <a:cubicBezTo>
                  <a:pt x="77388" y="5233870"/>
                  <a:pt x="0" y="5156441"/>
                  <a:pt x="0" y="5060928"/>
                </a:cubicBezTo>
                <a:lnTo>
                  <a:pt x="0" y="3628150"/>
                </a:lnTo>
                <a:lnTo>
                  <a:pt x="0" y="1605720"/>
                </a:lnTo>
                <a:lnTo>
                  <a:pt x="0" y="172942"/>
                </a:lnTo>
                <a:cubicBezTo>
                  <a:pt x="0" y="77429"/>
                  <a:pt x="77388" y="0"/>
                  <a:pt x="172850" y="0"/>
                </a:cubicBezTo>
                <a:close/>
              </a:path>
            </a:pathLst>
          </a:custGeom>
          <a:solidFill>
            <a:srgbClr val="F5F6F8"/>
          </a:solidFill>
          <a:ln w="12700" cap="flat">
            <a:noFill/>
            <a:prstDash val="solid"/>
            <a:miter/>
          </a:ln>
          <a:effectLst>
            <a:outerShdw blurRad="165100" dist="127000" dir="5400000" algn="ctr" rotWithShape="0">
              <a:srgbClr val="000000">
                <a:alpha val="14509"/>
              </a:srgbClr>
            </a:outerShdw>
          </a:effectLst>
        </p:spPr>
        <p:txBody>
          <a:bodyPr wrap="square" rtlCol="0" anchor="ctr">
            <a:noAutofit/>
          </a:bodyPr>
          <a:lstStyle/>
          <a:p>
            <a:endParaRPr lang="en-IS"/>
          </a:p>
        </p:txBody>
      </p:sp>
      <p:sp>
        <p:nvSpPr>
          <p:cNvPr id="12" name="Text Placeholder 35">
            <a:extLst>
              <a:ext uri="{FF2B5EF4-FFF2-40B4-BE49-F238E27FC236}">
                <a16:creationId xmlns:a16="http://schemas.microsoft.com/office/drawing/2014/main" id="{18745FA3-2E54-85D6-E0A5-B1361E9FF7ED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4617193" y="4345736"/>
            <a:ext cx="2956243" cy="303738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1800" b="1" i="0">
                <a:latin typeface="Aptos" panose="020B0004020202020204" pitchFamily="34" charset="0"/>
                <a:cs typeface="Segoe UI" panose="020B0502040204020203" pitchFamily="34" charset="0"/>
              </a:defRPr>
            </a:lvl1pPr>
            <a:lvl2pPr algn="r">
              <a:defRPr/>
            </a:lvl2pPr>
            <a:lvl3pPr algn="r">
              <a:defRPr/>
            </a:lvl3pPr>
            <a:lvl4pPr algn="r">
              <a:defRPr/>
            </a:lvl4pPr>
            <a:lvl5pPr algn="r">
              <a:defRPr/>
            </a:lvl5pPr>
          </a:lstStyle>
          <a:p>
            <a:pPr lvl="0"/>
            <a:r>
              <a:rPr lang="en-US"/>
              <a:t>Your name</a:t>
            </a:r>
            <a:endParaRPr lang="en-IS"/>
          </a:p>
        </p:txBody>
      </p:sp>
      <p:sp>
        <p:nvSpPr>
          <p:cNvPr id="13" name="Text Placeholder 35">
            <a:extLst>
              <a:ext uri="{FF2B5EF4-FFF2-40B4-BE49-F238E27FC236}">
                <a16:creationId xmlns:a16="http://schemas.microsoft.com/office/drawing/2014/main" id="{416ABC31-E148-A82B-1838-F5B924054549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4617193" y="4667591"/>
            <a:ext cx="2956243" cy="303738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1800" b="0" i="0">
                <a:solidFill>
                  <a:srgbClr val="932B48"/>
                </a:solidFill>
                <a:latin typeface="Aptos Light" panose="020B0004020202020204" pitchFamily="34" charset="0"/>
                <a:cs typeface="Segoe UI" panose="020B0502040204020203" pitchFamily="34" charset="0"/>
              </a:defRPr>
            </a:lvl1pPr>
            <a:lvl2pPr algn="r">
              <a:defRPr/>
            </a:lvl2pPr>
            <a:lvl3pPr algn="r">
              <a:defRPr/>
            </a:lvl3pPr>
            <a:lvl4pPr algn="r">
              <a:defRPr/>
            </a:lvl4pPr>
            <a:lvl5pPr algn="r">
              <a:defRPr/>
            </a:lvl5pPr>
          </a:lstStyle>
          <a:p>
            <a:pPr lvl="0"/>
            <a:r>
              <a:rPr lang="en-US"/>
              <a:t>Job title</a:t>
            </a:r>
            <a:endParaRPr lang="en-IS"/>
          </a:p>
        </p:txBody>
      </p:sp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1DEB0C58-D359-4075-D124-3020829B3AED}"/>
              </a:ext>
            </a:extLst>
          </p:cNvPr>
          <p:cNvSpPr>
            <a:spLocks noGrp="1"/>
          </p:cNvSpPr>
          <p:nvPr>
            <p:ph type="pic" sz="quarter" idx="16" hasCustomPrompt="1"/>
          </p:nvPr>
        </p:nvSpPr>
        <p:spPr>
          <a:xfrm>
            <a:off x="4617878" y="2247893"/>
            <a:ext cx="2956243" cy="2020920"/>
          </a:xfrm>
          <a:custGeom>
            <a:avLst/>
            <a:gdLst>
              <a:gd name="connsiteX0" fmla="*/ 45577 w 2956243"/>
              <a:gd name="connsiteY0" fmla="*/ 0 h 2020920"/>
              <a:gd name="connsiteX1" fmla="*/ 2910992 w 2956243"/>
              <a:gd name="connsiteY1" fmla="*/ 0 h 2020920"/>
              <a:gd name="connsiteX2" fmla="*/ 2918269 w 2956243"/>
              <a:gd name="connsiteY2" fmla="*/ 1469 h 2020920"/>
              <a:gd name="connsiteX3" fmla="*/ 2951641 w 2956243"/>
              <a:gd name="connsiteY3" fmla="*/ 34835 h 2020920"/>
              <a:gd name="connsiteX4" fmla="*/ 2956243 w 2956243"/>
              <a:gd name="connsiteY4" fmla="*/ 57627 h 2020920"/>
              <a:gd name="connsiteX5" fmla="*/ 2956243 w 2956243"/>
              <a:gd name="connsiteY5" fmla="*/ 2020920 h 2020920"/>
              <a:gd name="connsiteX6" fmla="*/ 0 w 2956243"/>
              <a:gd name="connsiteY6" fmla="*/ 2020920 h 2020920"/>
              <a:gd name="connsiteX7" fmla="*/ 0 w 2956243"/>
              <a:gd name="connsiteY7" fmla="*/ 1936492 h 2020920"/>
              <a:gd name="connsiteX8" fmla="*/ 0 w 2956243"/>
              <a:gd name="connsiteY8" fmla="*/ 841178 h 2020920"/>
              <a:gd name="connsiteX9" fmla="*/ 0 w 2956243"/>
              <a:gd name="connsiteY9" fmla="*/ 59240 h 2020920"/>
              <a:gd name="connsiteX10" fmla="*/ 38300 w 2956243"/>
              <a:gd name="connsiteY10" fmla="*/ 1469 h 20209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956243" h="2020920">
                <a:moveTo>
                  <a:pt x="45577" y="0"/>
                </a:moveTo>
                <a:lnTo>
                  <a:pt x="2910992" y="0"/>
                </a:lnTo>
                <a:lnTo>
                  <a:pt x="2918269" y="1469"/>
                </a:lnTo>
                <a:cubicBezTo>
                  <a:pt x="2933274" y="7814"/>
                  <a:pt x="2945294" y="19833"/>
                  <a:pt x="2951641" y="34835"/>
                </a:cubicBezTo>
                <a:lnTo>
                  <a:pt x="2956243" y="57627"/>
                </a:lnTo>
                <a:lnTo>
                  <a:pt x="2956243" y="2020920"/>
                </a:lnTo>
                <a:lnTo>
                  <a:pt x="0" y="2020920"/>
                </a:lnTo>
                <a:lnTo>
                  <a:pt x="0" y="1936492"/>
                </a:lnTo>
                <a:lnTo>
                  <a:pt x="0" y="841178"/>
                </a:lnTo>
                <a:lnTo>
                  <a:pt x="0" y="59240"/>
                </a:lnTo>
                <a:cubicBezTo>
                  <a:pt x="0" y="33270"/>
                  <a:pt x="15793" y="10987"/>
                  <a:pt x="38300" y="1469"/>
                </a:cubicBezTo>
                <a:close/>
              </a:path>
            </a:pathLst>
          </a:custGeom>
        </p:spPr>
        <p:txBody>
          <a:bodyPr wrap="square">
            <a:noAutofit/>
          </a:bodyPr>
          <a:lstStyle>
            <a:lvl1pPr>
              <a:defRPr sz="2000">
                <a:latin typeface="Aptos" panose="020B0004020202020204" pitchFamily="34" charset="0"/>
              </a:defRPr>
            </a:lvl1pPr>
          </a:lstStyle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IS"/>
              <a:t>Click icon or drag and drop picture</a:t>
            </a:r>
          </a:p>
          <a:p>
            <a:endParaRPr lang="en-IS"/>
          </a:p>
        </p:txBody>
      </p:sp>
      <p:sp>
        <p:nvSpPr>
          <p:cNvPr id="5" name="Freeform 4">
            <a:extLst>
              <a:ext uri="{FF2B5EF4-FFF2-40B4-BE49-F238E27FC236}">
                <a16:creationId xmlns:a16="http://schemas.microsoft.com/office/drawing/2014/main" id="{C497E27F-A31E-7B46-3885-711B163D889D}"/>
              </a:ext>
            </a:extLst>
          </p:cNvPr>
          <p:cNvSpPr/>
          <p:nvPr userDrawn="1"/>
        </p:nvSpPr>
        <p:spPr>
          <a:xfrm>
            <a:off x="7953245" y="2213241"/>
            <a:ext cx="3026580" cy="2850432"/>
          </a:xfrm>
          <a:custGeom>
            <a:avLst/>
            <a:gdLst>
              <a:gd name="connsiteX0" fmla="*/ 172850 w 5557308"/>
              <a:gd name="connsiteY0" fmla="*/ 0 h 5233870"/>
              <a:gd name="connsiteX1" fmla="*/ 5384458 w 5557308"/>
              <a:gd name="connsiteY1" fmla="*/ 0 h 5233870"/>
              <a:gd name="connsiteX2" fmla="*/ 5557308 w 5557308"/>
              <a:gd name="connsiteY2" fmla="*/ 172942 h 5233870"/>
              <a:gd name="connsiteX3" fmla="*/ 5557308 w 5557308"/>
              <a:gd name="connsiteY3" fmla="*/ 1605720 h 5233870"/>
              <a:gd name="connsiteX4" fmla="*/ 5557308 w 5557308"/>
              <a:gd name="connsiteY4" fmla="*/ 3628150 h 5233870"/>
              <a:gd name="connsiteX5" fmla="*/ 5557308 w 5557308"/>
              <a:gd name="connsiteY5" fmla="*/ 5060928 h 5233870"/>
              <a:gd name="connsiteX6" fmla="*/ 5384458 w 5557308"/>
              <a:gd name="connsiteY6" fmla="*/ 5233870 h 5233870"/>
              <a:gd name="connsiteX7" fmla="*/ 172850 w 5557308"/>
              <a:gd name="connsiteY7" fmla="*/ 5233870 h 5233870"/>
              <a:gd name="connsiteX8" fmla="*/ 0 w 5557308"/>
              <a:gd name="connsiteY8" fmla="*/ 5060928 h 5233870"/>
              <a:gd name="connsiteX9" fmla="*/ 0 w 5557308"/>
              <a:gd name="connsiteY9" fmla="*/ 3628150 h 5233870"/>
              <a:gd name="connsiteX10" fmla="*/ 0 w 5557308"/>
              <a:gd name="connsiteY10" fmla="*/ 1605720 h 5233870"/>
              <a:gd name="connsiteX11" fmla="*/ 0 w 5557308"/>
              <a:gd name="connsiteY11" fmla="*/ 172942 h 5233870"/>
              <a:gd name="connsiteX12" fmla="*/ 172850 w 5557308"/>
              <a:gd name="connsiteY12" fmla="*/ 0 h 523387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557308" h="5233870">
                <a:moveTo>
                  <a:pt x="172850" y="0"/>
                </a:moveTo>
                <a:lnTo>
                  <a:pt x="5384458" y="0"/>
                </a:lnTo>
                <a:cubicBezTo>
                  <a:pt x="5479920" y="0"/>
                  <a:pt x="5557308" y="77429"/>
                  <a:pt x="5557308" y="172942"/>
                </a:cubicBezTo>
                <a:lnTo>
                  <a:pt x="5557308" y="1605720"/>
                </a:lnTo>
                <a:lnTo>
                  <a:pt x="5557308" y="3628150"/>
                </a:lnTo>
                <a:lnTo>
                  <a:pt x="5557308" y="5060928"/>
                </a:lnTo>
                <a:cubicBezTo>
                  <a:pt x="5557308" y="5156441"/>
                  <a:pt x="5479920" y="5233870"/>
                  <a:pt x="5384458" y="5233870"/>
                </a:cubicBezTo>
                <a:lnTo>
                  <a:pt x="172850" y="5233870"/>
                </a:lnTo>
                <a:cubicBezTo>
                  <a:pt x="77388" y="5233870"/>
                  <a:pt x="0" y="5156441"/>
                  <a:pt x="0" y="5060928"/>
                </a:cubicBezTo>
                <a:lnTo>
                  <a:pt x="0" y="3628150"/>
                </a:lnTo>
                <a:lnTo>
                  <a:pt x="0" y="1605720"/>
                </a:lnTo>
                <a:lnTo>
                  <a:pt x="0" y="172942"/>
                </a:lnTo>
                <a:cubicBezTo>
                  <a:pt x="0" y="77429"/>
                  <a:pt x="77388" y="0"/>
                  <a:pt x="172850" y="0"/>
                </a:cubicBezTo>
                <a:close/>
              </a:path>
            </a:pathLst>
          </a:custGeom>
          <a:solidFill>
            <a:srgbClr val="F5F6F8"/>
          </a:solidFill>
          <a:ln w="12700" cap="flat">
            <a:noFill/>
            <a:prstDash val="solid"/>
            <a:miter/>
          </a:ln>
          <a:effectLst>
            <a:outerShdw blurRad="165100" dist="127000" dir="5400000" algn="ctr" rotWithShape="0">
              <a:srgbClr val="000000">
                <a:alpha val="14509"/>
              </a:srgbClr>
            </a:outerShdw>
          </a:effectLst>
        </p:spPr>
        <p:txBody>
          <a:bodyPr wrap="square" rtlCol="0" anchor="ctr">
            <a:noAutofit/>
          </a:bodyPr>
          <a:lstStyle/>
          <a:p>
            <a:endParaRPr lang="en-IS"/>
          </a:p>
        </p:txBody>
      </p:sp>
      <p:sp>
        <p:nvSpPr>
          <p:cNvPr id="6" name="Text Placeholder 35">
            <a:extLst>
              <a:ext uri="{FF2B5EF4-FFF2-40B4-BE49-F238E27FC236}">
                <a16:creationId xmlns:a16="http://schemas.microsoft.com/office/drawing/2014/main" id="{6862DF31-07E5-3014-C5AA-FAC6BCECA6B0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7988412" y="4345736"/>
            <a:ext cx="2956243" cy="303738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1800" b="1" i="0">
                <a:latin typeface="Aptos" panose="020B0004020202020204" pitchFamily="34" charset="0"/>
                <a:cs typeface="Segoe UI" panose="020B0502040204020203" pitchFamily="34" charset="0"/>
              </a:defRPr>
            </a:lvl1pPr>
            <a:lvl2pPr algn="r">
              <a:defRPr/>
            </a:lvl2pPr>
            <a:lvl3pPr algn="r">
              <a:defRPr/>
            </a:lvl3pPr>
            <a:lvl4pPr algn="r">
              <a:defRPr/>
            </a:lvl4pPr>
            <a:lvl5pPr algn="r">
              <a:defRPr/>
            </a:lvl5pPr>
          </a:lstStyle>
          <a:p>
            <a:pPr lvl="0"/>
            <a:r>
              <a:rPr lang="en-US"/>
              <a:t>Your name</a:t>
            </a:r>
            <a:endParaRPr lang="en-IS"/>
          </a:p>
        </p:txBody>
      </p:sp>
      <p:sp>
        <p:nvSpPr>
          <p:cNvPr id="7" name="Text Placeholder 35">
            <a:extLst>
              <a:ext uri="{FF2B5EF4-FFF2-40B4-BE49-F238E27FC236}">
                <a16:creationId xmlns:a16="http://schemas.microsoft.com/office/drawing/2014/main" id="{FD5DF8E9-C03B-E070-586C-BA227B97530B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7988412" y="4667591"/>
            <a:ext cx="2956243" cy="303738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1800" b="0" i="0">
                <a:solidFill>
                  <a:srgbClr val="932B48"/>
                </a:solidFill>
                <a:latin typeface="Aptos Light" panose="020B0004020202020204" pitchFamily="34" charset="0"/>
                <a:cs typeface="Segoe UI" panose="020B0502040204020203" pitchFamily="34" charset="0"/>
              </a:defRPr>
            </a:lvl1pPr>
            <a:lvl2pPr algn="r">
              <a:defRPr/>
            </a:lvl2pPr>
            <a:lvl3pPr algn="r">
              <a:defRPr/>
            </a:lvl3pPr>
            <a:lvl4pPr algn="r">
              <a:defRPr/>
            </a:lvl4pPr>
            <a:lvl5pPr algn="r">
              <a:defRPr/>
            </a:lvl5pPr>
          </a:lstStyle>
          <a:p>
            <a:pPr lvl="0"/>
            <a:r>
              <a:rPr lang="en-US"/>
              <a:t>Job title</a:t>
            </a:r>
            <a:endParaRPr lang="en-IS"/>
          </a:p>
        </p:txBody>
      </p:sp>
      <p:sp>
        <p:nvSpPr>
          <p:cNvPr id="8" name="Picture Placeholder 13">
            <a:extLst>
              <a:ext uri="{FF2B5EF4-FFF2-40B4-BE49-F238E27FC236}">
                <a16:creationId xmlns:a16="http://schemas.microsoft.com/office/drawing/2014/main" id="{D7730569-84A1-A9F0-DAE0-F9C899B814D0}"/>
              </a:ext>
            </a:extLst>
          </p:cNvPr>
          <p:cNvSpPr>
            <a:spLocks noGrp="1"/>
          </p:cNvSpPr>
          <p:nvPr>
            <p:ph type="pic" sz="quarter" idx="19" hasCustomPrompt="1"/>
          </p:nvPr>
        </p:nvSpPr>
        <p:spPr>
          <a:xfrm>
            <a:off x="7988413" y="2247893"/>
            <a:ext cx="2956243" cy="2020920"/>
          </a:xfrm>
          <a:custGeom>
            <a:avLst/>
            <a:gdLst>
              <a:gd name="connsiteX0" fmla="*/ 45577 w 2956243"/>
              <a:gd name="connsiteY0" fmla="*/ 0 h 2020920"/>
              <a:gd name="connsiteX1" fmla="*/ 2910992 w 2956243"/>
              <a:gd name="connsiteY1" fmla="*/ 0 h 2020920"/>
              <a:gd name="connsiteX2" fmla="*/ 2918269 w 2956243"/>
              <a:gd name="connsiteY2" fmla="*/ 1469 h 2020920"/>
              <a:gd name="connsiteX3" fmla="*/ 2951641 w 2956243"/>
              <a:gd name="connsiteY3" fmla="*/ 34835 h 2020920"/>
              <a:gd name="connsiteX4" fmla="*/ 2956243 w 2956243"/>
              <a:gd name="connsiteY4" fmla="*/ 57627 h 2020920"/>
              <a:gd name="connsiteX5" fmla="*/ 2956243 w 2956243"/>
              <a:gd name="connsiteY5" fmla="*/ 2020920 h 2020920"/>
              <a:gd name="connsiteX6" fmla="*/ 0 w 2956243"/>
              <a:gd name="connsiteY6" fmla="*/ 2020920 h 2020920"/>
              <a:gd name="connsiteX7" fmla="*/ 0 w 2956243"/>
              <a:gd name="connsiteY7" fmla="*/ 1936492 h 2020920"/>
              <a:gd name="connsiteX8" fmla="*/ 0 w 2956243"/>
              <a:gd name="connsiteY8" fmla="*/ 841178 h 2020920"/>
              <a:gd name="connsiteX9" fmla="*/ 0 w 2956243"/>
              <a:gd name="connsiteY9" fmla="*/ 59240 h 2020920"/>
              <a:gd name="connsiteX10" fmla="*/ 38300 w 2956243"/>
              <a:gd name="connsiteY10" fmla="*/ 1469 h 20209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956243" h="2020920">
                <a:moveTo>
                  <a:pt x="45577" y="0"/>
                </a:moveTo>
                <a:lnTo>
                  <a:pt x="2910992" y="0"/>
                </a:lnTo>
                <a:lnTo>
                  <a:pt x="2918269" y="1469"/>
                </a:lnTo>
                <a:cubicBezTo>
                  <a:pt x="2933274" y="7814"/>
                  <a:pt x="2945294" y="19833"/>
                  <a:pt x="2951641" y="34835"/>
                </a:cubicBezTo>
                <a:lnTo>
                  <a:pt x="2956243" y="57627"/>
                </a:lnTo>
                <a:lnTo>
                  <a:pt x="2956243" y="2020920"/>
                </a:lnTo>
                <a:lnTo>
                  <a:pt x="0" y="2020920"/>
                </a:lnTo>
                <a:lnTo>
                  <a:pt x="0" y="1936492"/>
                </a:lnTo>
                <a:lnTo>
                  <a:pt x="0" y="841178"/>
                </a:lnTo>
                <a:lnTo>
                  <a:pt x="0" y="59240"/>
                </a:lnTo>
                <a:cubicBezTo>
                  <a:pt x="0" y="33270"/>
                  <a:pt x="15793" y="10987"/>
                  <a:pt x="38300" y="1469"/>
                </a:cubicBezTo>
                <a:close/>
              </a:path>
            </a:pathLst>
          </a:custGeom>
        </p:spPr>
        <p:txBody>
          <a:bodyPr wrap="square">
            <a:noAutofit/>
          </a:bodyPr>
          <a:lstStyle>
            <a:lvl1pPr>
              <a:defRPr sz="2000">
                <a:latin typeface="Aptos" panose="020B0004020202020204" pitchFamily="34" charset="0"/>
              </a:defRPr>
            </a:lvl1pPr>
          </a:lstStyle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IS"/>
              <a:t>Click icon or drag and drop picture</a:t>
            </a:r>
          </a:p>
          <a:p>
            <a:endParaRPr lang="en-IS"/>
          </a:p>
        </p:txBody>
      </p:sp>
      <p:sp>
        <p:nvSpPr>
          <p:cNvPr id="19" name="Text Placeholder 6">
            <a:extLst>
              <a:ext uri="{FF2B5EF4-FFF2-40B4-BE49-F238E27FC236}">
                <a16:creationId xmlns:a16="http://schemas.microsoft.com/office/drawing/2014/main" id="{21B32E25-301D-C57F-A381-0E2774E2D2C2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1784888" y="1207778"/>
            <a:ext cx="8622224" cy="831850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b="0" i="0">
                <a:solidFill>
                  <a:srgbClr val="932B48"/>
                </a:solidFill>
                <a:latin typeface="Aptos Light" panose="020B0004020202020204" pitchFamily="34" charset="0"/>
                <a:cs typeface="Segoe UI" panose="020B0502040204020203" pitchFamily="34" charset="0"/>
              </a:defRPr>
            </a:lvl1pPr>
            <a:lvl2pPr marL="457200" indent="0" algn="ctr">
              <a:buNone/>
              <a:defRPr>
                <a:solidFill>
                  <a:srgbClr val="328C85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2pPr>
            <a:lvl3pPr marL="914400" indent="0" algn="ctr">
              <a:buNone/>
              <a:defRPr>
                <a:solidFill>
                  <a:srgbClr val="328C85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3pPr>
            <a:lvl4pPr marL="1371600" indent="0" algn="ctr">
              <a:buNone/>
              <a:defRPr>
                <a:solidFill>
                  <a:srgbClr val="328C85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4pPr>
            <a:lvl5pPr marL="1828800" indent="0" algn="ctr">
              <a:buNone/>
              <a:defRPr>
                <a:solidFill>
                  <a:srgbClr val="328C85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5pPr>
          </a:lstStyle>
          <a:p>
            <a:pPr lvl="0"/>
            <a:r>
              <a:rPr lang="en-US"/>
              <a:t>Subtitle if you want</a:t>
            </a:r>
            <a:endParaRPr lang="en-IS"/>
          </a:p>
        </p:txBody>
      </p:sp>
      <p:sp>
        <p:nvSpPr>
          <p:cNvPr id="20" name="Title Placeholder 12">
            <a:extLst>
              <a:ext uri="{FF2B5EF4-FFF2-40B4-BE49-F238E27FC236}">
                <a16:creationId xmlns:a16="http://schemas.microsoft.com/office/drawing/2014/main" id="{13A4D5E2-A95B-4F98-72AB-9A5814D3751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784888" y="502551"/>
            <a:ext cx="8622224" cy="666357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/>
          </a:bodyPr>
          <a:lstStyle>
            <a:lvl1pPr algn="ctr">
              <a:defRPr b="1" i="0">
                <a:solidFill>
                  <a:srgbClr val="351C5C"/>
                </a:solidFill>
                <a:latin typeface="Aptos ExtraBold" panose="020B0004020202020204" pitchFamily="34" charset="0"/>
                <a:cs typeface="Segoe UI" panose="020B0502040204020203" pitchFamily="34" charset="0"/>
              </a:defRPr>
            </a:lvl1pPr>
          </a:lstStyle>
          <a:p>
            <a:r>
              <a:rPr lang="en-GB"/>
              <a:t>Presentation title</a:t>
            </a:r>
            <a:endParaRPr lang="en-IS"/>
          </a:p>
        </p:txBody>
      </p:sp>
      <p:pic>
        <p:nvPicPr>
          <p:cNvPr id="9" name="Picture 1">
            <a:extLst>
              <a:ext uri="{FF2B5EF4-FFF2-40B4-BE49-F238E27FC236}">
                <a16:creationId xmlns:a16="http://schemas.microsoft.com/office/drawing/2014/main" id="{1564A146-CCA3-B5EB-1CDA-AD5ABFD0A2BC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/>
        </p:blipFill>
        <p:spPr>
          <a:xfrm>
            <a:off x="4886314" y="5503213"/>
            <a:ext cx="2418000" cy="8940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30427119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Grey 1 presenter">
    <p:bg>
      <p:bgPr>
        <a:solidFill>
          <a:srgbClr val="F5F6F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reeform 4">
            <a:extLst>
              <a:ext uri="{FF2B5EF4-FFF2-40B4-BE49-F238E27FC236}">
                <a16:creationId xmlns:a16="http://schemas.microsoft.com/office/drawing/2014/main" id="{E2B00C95-0B27-B138-457C-A695D01DA52C}"/>
              </a:ext>
            </a:extLst>
          </p:cNvPr>
          <p:cNvSpPr/>
          <p:nvPr userDrawn="1"/>
        </p:nvSpPr>
        <p:spPr>
          <a:xfrm>
            <a:off x="2291830" y="0"/>
            <a:ext cx="3679421" cy="2826578"/>
          </a:xfrm>
          <a:custGeom>
            <a:avLst/>
            <a:gdLst>
              <a:gd name="connsiteX0" fmla="*/ 3009435 w 3679421"/>
              <a:gd name="connsiteY0" fmla="*/ 0 h 2826578"/>
              <a:gd name="connsiteX1" fmla="*/ 3516967 w 3679421"/>
              <a:gd name="connsiteY1" fmla="*/ 0 h 2826578"/>
              <a:gd name="connsiteX2" fmla="*/ 3566685 w 3679421"/>
              <a:gd name="connsiteY2" fmla="*/ 107317 h 2826578"/>
              <a:gd name="connsiteX3" fmla="*/ 3228473 w 3679421"/>
              <a:gd name="connsiteY3" fmla="*/ 1778608 h 2826578"/>
              <a:gd name="connsiteX4" fmla="*/ 1211046 w 3679421"/>
              <a:gd name="connsiteY4" fmla="*/ 1920289 h 2826578"/>
              <a:gd name="connsiteX5" fmla="*/ 368129 w 3679421"/>
              <a:gd name="connsiteY5" fmla="*/ 2763403 h 2826578"/>
              <a:gd name="connsiteX6" fmla="*/ 63162 w 3679421"/>
              <a:gd name="connsiteY6" fmla="*/ 2763403 h 2826578"/>
              <a:gd name="connsiteX7" fmla="*/ 63162 w 3679421"/>
              <a:gd name="connsiteY7" fmla="*/ 2458365 h 2826578"/>
              <a:gd name="connsiteX8" fmla="*/ 1047725 w 3679421"/>
              <a:gd name="connsiteY8" fmla="*/ 1473570 h 2826578"/>
              <a:gd name="connsiteX9" fmla="*/ 1352693 w 3679421"/>
              <a:gd name="connsiteY9" fmla="*/ 1473570 h 2826578"/>
              <a:gd name="connsiteX10" fmla="*/ 2923506 w 3679421"/>
              <a:gd name="connsiteY10" fmla="*/ 1473570 h 2826578"/>
              <a:gd name="connsiteX11" fmla="*/ 3065632 w 3679421"/>
              <a:gd name="connsiteY11" fmla="*/ 76519 h 28265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679421" h="2826578">
                <a:moveTo>
                  <a:pt x="3009435" y="0"/>
                </a:moveTo>
                <a:lnTo>
                  <a:pt x="3516967" y="0"/>
                </a:lnTo>
                <a:lnTo>
                  <a:pt x="3566685" y="107317"/>
                </a:lnTo>
                <a:cubicBezTo>
                  <a:pt x="3792159" y="664414"/>
                  <a:pt x="3679422" y="1327554"/>
                  <a:pt x="3228473" y="1778608"/>
                </a:cubicBezTo>
                <a:cubicBezTo>
                  <a:pt x="2678913" y="2328297"/>
                  <a:pt x="1814788" y="2375214"/>
                  <a:pt x="1211046" y="1920289"/>
                </a:cubicBezTo>
                <a:lnTo>
                  <a:pt x="368129" y="2763403"/>
                </a:lnTo>
                <a:cubicBezTo>
                  <a:pt x="283914" y="2847637"/>
                  <a:pt x="147376" y="2847637"/>
                  <a:pt x="63162" y="2763403"/>
                </a:cubicBezTo>
                <a:cubicBezTo>
                  <a:pt x="-21053" y="2679169"/>
                  <a:pt x="-21053" y="2542599"/>
                  <a:pt x="63162" y="2458365"/>
                </a:cubicBezTo>
                <a:lnTo>
                  <a:pt x="1047725" y="1473570"/>
                </a:lnTo>
                <a:cubicBezTo>
                  <a:pt x="1131940" y="1389336"/>
                  <a:pt x="1268478" y="1389336"/>
                  <a:pt x="1352693" y="1473570"/>
                </a:cubicBezTo>
                <a:cubicBezTo>
                  <a:pt x="1785684" y="1906817"/>
                  <a:pt x="2490359" y="1906817"/>
                  <a:pt x="2923506" y="1473570"/>
                </a:cubicBezTo>
                <a:cubicBezTo>
                  <a:pt x="3302509" y="1094478"/>
                  <a:pt x="3349884" y="507566"/>
                  <a:pt x="3065632" y="76519"/>
                </a:cubicBezTo>
                <a:close/>
              </a:path>
            </a:pathLst>
          </a:custGeom>
          <a:solidFill>
            <a:srgbClr val="6E63D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7" name="Freeform 6">
            <a:extLst>
              <a:ext uri="{FF2B5EF4-FFF2-40B4-BE49-F238E27FC236}">
                <a16:creationId xmlns:a16="http://schemas.microsoft.com/office/drawing/2014/main" id="{C18AAF25-BCDD-7016-45F0-7735E53A4EA6}"/>
              </a:ext>
            </a:extLst>
          </p:cNvPr>
          <p:cNvSpPr/>
          <p:nvPr userDrawn="1"/>
        </p:nvSpPr>
        <p:spPr>
          <a:xfrm>
            <a:off x="229819" y="0"/>
            <a:ext cx="3980457" cy="3184108"/>
          </a:xfrm>
          <a:custGeom>
            <a:avLst/>
            <a:gdLst>
              <a:gd name="connsiteX0" fmla="*/ 1241789 w 3980457"/>
              <a:gd name="connsiteY0" fmla="*/ 0 h 3184108"/>
              <a:gd name="connsiteX1" fmla="*/ 3980457 w 3980457"/>
              <a:gd name="connsiteY1" fmla="*/ 0 h 3184108"/>
              <a:gd name="connsiteX2" fmla="*/ 797094 w 3980457"/>
              <a:gd name="connsiteY2" fmla="*/ 3184108 h 3184108"/>
              <a:gd name="connsiteX3" fmla="*/ 308373 w 3980457"/>
              <a:gd name="connsiteY3" fmla="*/ 1972470 h 3184108"/>
              <a:gd name="connsiteX4" fmla="*/ 0 w 3980457"/>
              <a:gd name="connsiteY4" fmla="*/ 1242080 h 318410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980457" h="3184108">
                <a:moveTo>
                  <a:pt x="1241789" y="0"/>
                </a:moveTo>
                <a:lnTo>
                  <a:pt x="3980457" y="0"/>
                </a:lnTo>
                <a:lnTo>
                  <a:pt x="797094" y="3184108"/>
                </a:lnTo>
                <a:cubicBezTo>
                  <a:pt x="663807" y="2765415"/>
                  <a:pt x="479743" y="2357097"/>
                  <a:pt x="308373" y="1972470"/>
                </a:cubicBezTo>
                <a:cubicBezTo>
                  <a:pt x="176788" y="1688335"/>
                  <a:pt x="70592" y="1448020"/>
                  <a:pt x="0" y="1242080"/>
                </a:cubicBezTo>
                <a:close/>
              </a:path>
            </a:pathLst>
          </a:custGeom>
          <a:solidFill>
            <a:srgbClr val="EFBC6E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8" name="Freeform 7">
            <a:extLst>
              <a:ext uri="{FF2B5EF4-FFF2-40B4-BE49-F238E27FC236}">
                <a16:creationId xmlns:a16="http://schemas.microsoft.com/office/drawing/2014/main" id="{4C05D3D5-BF4B-1295-8CA1-FA554083B4A3}"/>
              </a:ext>
            </a:extLst>
          </p:cNvPr>
          <p:cNvSpPr/>
          <p:nvPr userDrawn="1"/>
        </p:nvSpPr>
        <p:spPr>
          <a:xfrm>
            <a:off x="1" y="0"/>
            <a:ext cx="1471919" cy="3969474"/>
          </a:xfrm>
          <a:custGeom>
            <a:avLst/>
            <a:gdLst>
              <a:gd name="connsiteX0" fmla="*/ 0 w 1471919"/>
              <a:gd name="connsiteY0" fmla="*/ 0 h 3969474"/>
              <a:gd name="connsiteX1" fmla="*/ 1471919 w 1471919"/>
              <a:gd name="connsiteY1" fmla="*/ 0 h 3969474"/>
              <a:gd name="connsiteX2" fmla="*/ 1139148 w 1471919"/>
              <a:gd name="connsiteY2" fmla="*/ 332849 h 3969474"/>
              <a:gd name="connsiteX3" fmla="*/ 296540 w 1471919"/>
              <a:gd name="connsiteY3" fmla="*/ 368927 h 3969474"/>
              <a:gd name="connsiteX4" fmla="*/ 134614 w 1471919"/>
              <a:gd name="connsiteY4" fmla="*/ 733889 h 3969474"/>
              <a:gd name="connsiteX5" fmla="*/ 229974 w 1471919"/>
              <a:gd name="connsiteY5" fmla="*/ 1242236 h 3969474"/>
              <a:gd name="connsiteX6" fmla="*/ 237714 w 1471919"/>
              <a:gd name="connsiteY6" fmla="*/ 1264068 h 3969474"/>
              <a:gd name="connsiteX7" fmla="*/ 245609 w 1471919"/>
              <a:gd name="connsiteY7" fmla="*/ 1286211 h 3969474"/>
              <a:gd name="connsiteX8" fmla="*/ 253659 w 1471919"/>
              <a:gd name="connsiteY8" fmla="*/ 1308508 h 3969474"/>
              <a:gd name="connsiteX9" fmla="*/ 281834 w 1471919"/>
              <a:gd name="connsiteY9" fmla="*/ 1383451 h 3969474"/>
              <a:gd name="connsiteX10" fmla="*/ 291122 w 1471919"/>
              <a:gd name="connsiteY10" fmla="*/ 1406987 h 3969474"/>
              <a:gd name="connsiteX11" fmla="*/ 300101 w 1471919"/>
              <a:gd name="connsiteY11" fmla="*/ 1429749 h 3969474"/>
              <a:gd name="connsiteX12" fmla="*/ 313414 w 1471919"/>
              <a:gd name="connsiteY12" fmla="*/ 1462730 h 3969474"/>
              <a:gd name="connsiteX13" fmla="*/ 322548 w 1471919"/>
              <a:gd name="connsiteY13" fmla="*/ 1485028 h 3969474"/>
              <a:gd name="connsiteX14" fmla="*/ 323941 w 1471919"/>
              <a:gd name="connsiteY14" fmla="*/ 1488744 h 3969474"/>
              <a:gd name="connsiteX15" fmla="*/ 352735 w 1471919"/>
              <a:gd name="connsiteY15" fmla="*/ 1557494 h 3969474"/>
              <a:gd name="connsiteX16" fmla="*/ 361249 w 1471919"/>
              <a:gd name="connsiteY16" fmla="*/ 1577933 h 3969474"/>
              <a:gd name="connsiteX17" fmla="*/ 377194 w 1471919"/>
              <a:gd name="connsiteY17" fmla="*/ 1614630 h 3969474"/>
              <a:gd name="connsiteX18" fmla="*/ 378278 w 1471919"/>
              <a:gd name="connsiteY18" fmla="*/ 1617418 h 3969474"/>
              <a:gd name="connsiteX19" fmla="*/ 381064 w 1471919"/>
              <a:gd name="connsiteY19" fmla="*/ 1623921 h 3969474"/>
              <a:gd name="connsiteX20" fmla="*/ 398712 w 1471919"/>
              <a:gd name="connsiteY20" fmla="*/ 1664335 h 3969474"/>
              <a:gd name="connsiteX21" fmla="*/ 402582 w 1471919"/>
              <a:gd name="connsiteY21" fmla="*/ 1672851 h 3969474"/>
              <a:gd name="connsiteX22" fmla="*/ 410632 w 1471919"/>
              <a:gd name="connsiteY22" fmla="*/ 1690968 h 3969474"/>
              <a:gd name="connsiteX23" fmla="*/ 430912 w 1471919"/>
              <a:gd name="connsiteY23" fmla="*/ 1736801 h 3969474"/>
              <a:gd name="connsiteX24" fmla="*/ 431531 w 1471919"/>
              <a:gd name="connsiteY24" fmla="*/ 1737885 h 3969474"/>
              <a:gd name="connsiteX25" fmla="*/ 444535 w 1471919"/>
              <a:gd name="connsiteY25" fmla="*/ 1767305 h 3969474"/>
              <a:gd name="connsiteX26" fmla="*/ 468065 w 1471919"/>
              <a:gd name="connsiteY26" fmla="*/ 1818867 h 3969474"/>
              <a:gd name="connsiteX27" fmla="*/ 472245 w 1471919"/>
              <a:gd name="connsiteY27" fmla="*/ 1828158 h 3969474"/>
              <a:gd name="connsiteX28" fmla="*/ 498871 w 1471919"/>
              <a:gd name="connsiteY28" fmla="*/ 1886533 h 3969474"/>
              <a:gd name="connsiteX29" fmla="*/ 507231 w 1471919"/>
              <a:gd name="connsiteY29" fmla="*/ 1904805 h 3969474"/>
              <a:gd name="connsiteX30" fmla="*/ 538347 w 1471919"/>
              <a:gd name="connsiteY30" fmla="*/ 1972470 h 3969474"/>
              <a:gd name="connsiteX31" fmla="*/ 1027068 w 1471919"/>
              <a:gd name="connsiteY31" fmla="*/ 3184109 h 3969474"/>
              <a:gd name="connsiteX32" fmla="*/ 803683 w 1471919"/>
              <a:gd name="connsiteY32" fmla="*/ 3407546 h 3969474"/>
              <a:gd name="connsiteX33" fmla="*/ 140110 w 1471919"/>
              <a:gd name="connsiteY33" fmla="*/ 3902359 h 3969474"/>
              <a:gd name="connsiteX34" fmla="*/ 0 w 1471919"/>
              <a:gd name="connsiteY34" fmla="*/ 3969474 h 39694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1471919" h="3969474">
                <a:moveTo>
                  <a:pt x="0" y="0"/>
                </a:moveTo>
                <a:lnTo>
                  <a:pt x="1471919" y="0"/>
                </a:lnTo>
                <a:lnTo>
                  <a:pt x="1139148" y="332849"/>
                </a:lnTo>
                <a:cubicBezTo>
                  <a:pt x="810031" y="150135"/>
                  <a:pt x="514352" y="151064"/>
                  <a:pt x="296540" y="368927"/>
                </a:cubicBezTo>
                <a:cubicBezTo>
                  <a:pt x="193285" y="472206"/>
                  <a:pt x="142509" y="591125"/>
                  <a:pt x="134614" y="733889"/>
                </a:cubicBezTo>
                <a:cubicBezTo>
                  <a:pt x="126719" y="876654"/>
                  <a:pt x="161859" y="1043419"/>
                  <a:pt x="229974" y="1242236"/>
                </a:cubicBezTo>
                <a:cubicBezTo>
                  <a:pt x="232296" y="1249513"/>
                  <a:pt x="235237" y="1256791"/>
                  <a:pt x="237714" y="1264068"/>
                </a:cubicBezTo>
                <a:cubicBezTo>
                  <a:pt x="240191" y="1271501"/>
                  <a:pt x="242823" y="1278933"/>
                  <a:pt x="245609" y="1286211"/>
                </a:cubicBezTo>
                <a:cubicBezTo>
                  <a:pt x="248241" y="1293488"/>
                  <a:pt x="251028" y="1301075"/>
                  <a:pt x="253659" y="1308508"/>
                </a:cubicBezTo>
                <a:cubicBezTo>
                  <a:pt x="262483" y="1333128"/>
                  <a:pt x="271926" y="1358058"/>
                  <a:pt x="281834" y="1383451"/>
                </a:cubicBezTo>
                <a:cubicBezTo>
                  <a:pt x="284775" y="1391349"/>
                  <a:pt x="287871" y="1399245"/>
                  <a:pt x="291122" y="1406987"/>
                </a:cubicBezTo>
                <a:cubicBezTo>
                  <a:pt x="294064" y="1414420"/>
                  <a:pt x="297005" y="1422162"/>
                  <a:pt x="300101" y="1429749"/>
                </a:cubicBezTo>
                <a:cubicBezTo>
                  <a:pt x="304281" y="1440743"/>
                  <a:pt x="308770" y="1451582"/>
                  <a:pt x="313414" y="1462730"/>
                </a:cubicBezTo>
                <a:cubicBezTo>
                  <a:pt x="316356" y="1470163"/>
                  <a:pt x="319451" y="1477441"/>
                  <a:pt x="322548" y="1485028"/>
                </a:cubicBezTo>
                <a:cubicBezTo>
                  <a:pt x="323167" y="1486267"/>
                  <a:pt x="323477" y="1487505"/>
                  <a:pt x="323941" y="1488744"/>
                </a:cubicBezTo>
                <a:cubicBezTo>
                  <a:pt x="333229" y="1511196"/>
                  <a:pt x="342827" y="1534267"/>
                  <a:pt x="352735" y="1557494"/>
                </a:cubicBezTo>
                <a:cubicBezTo>
                  <a:pt x="355521" y="1564307"/>
                  <a:pt x="358308" y="1571120"/>
                  <a:pt x="361249" y="1577933"/>
                </a:cubicBezTo>
                <a:cubicBezTo>
                  <a:pt x="366512" y="1590166"/>
                  <a:pt x="371776" y="1602398"/>
                  <a:pt x="377194" y="1614630"/>
                </a:cubicBezTo>
                <a:cubicBezTo>
                  <a:pt x="377504" y="1615559"/>
                  <a:pt x="377813" y="1616488"/>
                  <a:pt x="378278" y="1617418"/>
                </a:cubicBezTo>
                <a:cubicBezTo>
                  <a:pt x="379207" y="1619585"/>
                  <a:pt x="380135" y="1621753"/>
                  <a:pt x="381064" y="1623921"/>
                </a:cubicBezTo>
                <a:cubicBezTo>
                  <a:pt x="386792" y="1637238"/>
                  <a:pt x="392675" y="1650709"/>
                  <a:pt x="398712" y="1664335"/>
                </a:cubicBezTo>
                <a:cubicBezTo>
                  <a:pt x="399951" y="1667122"/>
                  <a:pt x="401344" y="1669909"/>
                  <a:pt x="402582" y="1672851"/>
                </a:cubicBezTo>
                <a:lnTo>
                  <a:pt x="410632" y="1690968"/>
                </a:lnTo>
                <a:cubicBezTo>
                  <a:pt x="417289" y="1705987"/>
                  <a:pt x="424100" y="1721317"/>
                  <a:pt x="430912" y="1736801"/>
                </a:cubicBezTo>
                <a:cubicBezTo>
                  <a:pt x="431067" y="1737110"/>
                  <a:pt x="431221" y="1737575"/>
                  <a:pt x="431531" y="1737885"/>
                </a:cubicBezTo>
                <a:cubicBezTo>
                  <a:pt x="435866" y="1747640"/>
                  <a:pt x="440200" y="1757550"/>
                  <a:pt x="444535" y="1767305"/>
                </a:cubicBezTo>
                <a:cubicBezTo>
                  <a:pt x="452275" y="1784338"/>
                  <a:pt x="460015" y="1801525"/>
                  <a:pt x="468065" y="1818867"/>
                </a:cubicBezTo>
                <a:cubicBezTo>
                  <a:pt x="469458" y="1821964"/>
                  <a:pt x="470851" y="1825061"/>
                  <a:pt x="472245" y="1828158"/>
                </a:cubicBezTo>
                <a:cubicBezTo>
                  <a:pt x="481069" y="1847358"/>
                  <a:pt x="489893" y="1866868"/>
                  <a:pt x="498871" y="1886533"/>
                </a:cubicBezTo>
                <a:cubicBezTo>
                  <a:pt x="501503" y="1892572"/>
                  <a:pt x="504444" y="1898610"/>
                  <a:pt x="507231" y="1904805"/>
                </a:cubicBezTo>
                <a:cubicBezTo>
                  <a:pt x="517448" y="1927102"/>
                  <a:pt x="527820" y="1949554"/>
                  <a:pt x="538347" y="1972470"/>
                </a:cubicBezTo>
                <a:cubicBezTo>
                  <a:pt x="709717" y="2357098"/>
                  <a:pt x="893781" y="2765416"/>
                  <a:pt x="1027068" y="3184109"/>
                </a:cubicBezTo>
                <a:lnTo>
                  <a:pt x="803683" y="3407546"/>
                </a:lnTo>
                <a:cubicBezTo>
                  <a:pt x="602417" y="3608918"/>
                  <a:pt x="378488" y="3773861"/>
                  <a:pt x="140110" y="3902359"/>
                </a:cubicBezTo>
                <a:lnTo>
                  <a:pt x="0" y="3969474"/>
                </a:lnTo>
                <a:close/>
              </a:path>
            </a:pathLst>
          </a:custGeom>
          <a:solidFill>
            <a:srgbClr val="351C5C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9" name="Freeform 8">
            <a:extLst>
              <a:ext uri="{FF2B5EF4-FFF2-40B4-BE49-F238E27FC236}">
                <a16:creationId xmlns:a16="http://schemas.microsoft.com/office/drawing/2014/main" id="{62CB8CE7-A1E3-129A-B1F4-4E843E6721EF}"/>
              </a:ext>
            </a:extLst>
          </p:cNvPr>
          <p:cNvSpPr/>
          <p:nvPr userDrawn="1"/>
        </p:nvSpPr>
        <p:spPr>
          <a:xfrm>
            <a:off x="431530" y="1737885"/>
            <a:ext cx="13003" cy="29419"/>
          </a:xfrm>
          <a:custGeom>
            <a:avLst/>
            <a:gdLst>
              <a:gd name="connsiteX0" fmla="*/ 13004 w 13003"/>
              <a:gd name="connsiteY0" fmla="*/ 29420 h 29419"/>
              <a:gd name="connsiteX1" fmla="*/ 0 w 13003"/>
              <a:gd name="connsiteY1" fmla="*/ 0 h 29419"/>
              <a:gd name="connsiteX2" fmla="*/ 8514 w 13003"/>
              <a:gd name="connsiteY2" fmla="*/ 19045 h 29419"/>
              <a:gd name="connsiteX3" fmla="*/ 13004 w 13003"/>
              <a:gd name="connsiteY3" fmla="*/ 29420 h 294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3003" h="29419">
                <a:moveTo>
                  <a:pt x="13004" y="29420"/>
                </a:moveTo>
                <a:cubicBezTo>
                  <a:pt x="8669" y="19665"/>
                  <a:pt x="4335" y="9755"/>
                  <a:pt x="0" y="0"/>
                </a:cubicBezTo>
                <a:cubicBezTo>
                  <a:pt x="2941" y="6348"/>
                  <a:pt x="5573" y="12697"/>
                  <a:pt x="8514" y="19045"/>
                </a:cubicBezTo>
                <a:cubicBezTo>
                  <a:pt x="10062" y="22607"/>
                  <a:pt x="11610" y="25858"/>
                  <a:pt x="13004" y="29420"/>
                </a:cubicBezTo>
                <a:close/>
              </a:path>
            </a:pathLst>
          </a:custGeom>
          <a:solidFill>
            <a:srgbClr val="361D5C"/>
          </a:solidFill>
          <a:ln w="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0" name="Freeform 9">
            <a:extLst>
              <a:ext uri="{FF2B5EF4-FFF2-40B4-BE49-F238E27FC236}">
                <a16:creationId xmlns:a16="http://schemas.microsoft.com/office/drawing/2014/main" id="{BF221583-4C64-1407-528C-FEA2744FAACA}"/>
              </a:ext>
            </a:extLst>
          </p:cNvPr>
          <p:cNvSpPr/>
          <p:nvPr userDrawn="1"/>
        </p:nvSpPr>
        <p:spPr>
          <a:xfrm>
            <a:off x="361249" y="1577778"/>
            <a:ext cx="15944" cy="36697"/>
          </a:xfrm>
          <a:custGeom>
            <a:avLst/>
            <a:gdLst>
              <a:gd name="connsiteX0" fmla="*/ 15945 w 15944"/>
              <a:gd name="connsiteY0" fmla="*/ 36698 h 36697"/>
              <a:gd name="connsiteX1" fmla="*/ 0 w 15944"/>
              <a:gd name="connsiteY1" fmla="*/ 0 h 36697"/>
              <a:gd name="connsiteX2" fmla="*/ 7740 w 15944"/>
              <a:gd name="connsiteY2" fmla="*/ 17497 h 36697"/>
              <a:gd name="connsiteX3" fmla="*/ 15945 w 15944"/>
              <a:gd name="connsiteY3" fmla="*/ 36543 h 366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5944" h="36697">
                <a:moveTo>
                  <a:pt x="15945" y="36698"/>
                </a:moveTo>
                <a:cubicBezTo>
                  <a:pt x="10527" y="24465"/>
                  <a:pt x="5263" y="12233"/>
                  <a:pt x="0" y="0"/>
                </a:cubicBezTo>
                <a:cubicBezTo>
                  <a:pt x="2477" y="5884"/>
                  <a:pt x="5263" y="11613"/>
                  <a:pt x="7740" y="17497"/>
                </a:cubicBezTo>
                <a:cubicBezTo>
                  <a:pt x="10372" y="23846"/>
                  <a:pt x="13159" y="30349"/>
                  <a:pt x="15945" y="36543"/>
                </a:cubicBezTo>
                <a:close/>
              </a:path>
            </a:pathLst>
          </a:custGeom>
          <a:solidFill>
            <a:srgbClr val="361D5C"/>
          </a:solidFill>
          <a:ln w="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1" name="Freeform 10">
            <a:extLst>
              <a:ext uri="{FF2B5EF4-FFF2-40B4-BE49-F238E27FC236}">
                <a16:creationId xmlns:a16="http://schemas.microsoft.com/office/drawing/2014/main" id="{C1266C3B-C0B1-A631-9D60-66851EDE4CE1}"/>
              </a:ext>
            </a:extLst>
          </p:cNvPr>
          <p:cNvSpPr/>
          <p:nvPr userDrawn="1"/>
        </p:nvSpPr>
        <p:spPr>
          <a:xfrm>
            <a:off x="323940" y="1488743"/>
            <a:ext cx="28794" cy="68749"/>
          </a:xfrm>
          <a:custGeom>
            <a:avLst/>
            <a:gdLst>
              <a:gd name="connsiteX0" fmla="*/ 19660 w 28794"/>
              <a:gd name="connsiteY0" fmla="*/ 46917 h 68749"/>
              <a:gd name="connsiteX1" fmla="*/ 0 w 28794"/>
              <a:gd name="connsiteY1" fmla="*/ 0 h 68749"/>
              <a:gd name="connsiteX2" fmla="*/ 28794 w 28794"/>
              <a:gd name="connsiteY2" fmla="*/ 68750 h 68749"/>
              <a:gd name="connsiteX3" fmla="*/ 19660 w 28794"/>
              <a:gd name="connsiteY3" fmla="*/ 46917 h 687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794" h="68749">
                <a:moveTo>
                  <a:pt x="19660" y="46917"/>
                </a:moveTo>
                <a:cubicBezTo>
                  <a:pt x="12849" y="30968"/>
                  <a:pt x="6347" y="15330"/>
                  <a:pt x="0" y="0"/>
                </a:cubicBezTo>
                <a:cubicBezTo>
                  <a:pt x="9288" y="22452"/>
                  <a:pt x="18886" y="45524"/>
                  <a:pt x="28794" y="68750"/>
                </a:cubicBezTo>
                <a:cubicBezTo>
                  <a:pt x="25698" y="61472"/>
                  <a:pt x="22601" y="54195"/>
                  <a:pt x="19660" y="46917"/>
                </a:cubicBezTo>
                <a:close/>
              </a:path>
            </a:pathLst>
          </a:custGeom>
          <a:solidFill>
            <a:srgbClr val="361D5C"/>
          </a:solidFill>
          <a:ln w="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2" name="Freeform 11">
            <a:extLst>
              <a:ext uri="{FF2B5EF4-FFF2-40B4-BE49-F238E27FC236}">
                <a16:creationId xmlns:a16="http://schemas.microsoft.com/office/drawing/2014/main" id="{DCCAC249-B4D7-0E9C-3AAF-78F5F094EEC9}"/>
              </a:ext>
            </a:extLst>
          </p:cNvPr>
          <p:cNvSpPr/>
          <p:nvPr userDrawn="1"/>
        </p:nvSpPr>
        <p:spPr>
          <a:xfrm>
            <a:off x="253659" y="1308353"/>
            <a:ext cx="28329" cy="74943"/>
          </a:xfrm>
          <a:custGeom>
            <a:avLst/>
            <a:gdLst>
              <a:gd name="connsiteX0" fmla="*/ 28175 w 28329"/>
              <a:gd name="connsiteY0" fmla="*/ 74943 h 74943"/>
              <a:gd name="connsiteX1" fmla="*/ 0 w 28329"/>
              <a:gd name="connsiteY1" fmla="*/ 0 h 74943"/>
              <a:gd name="connsiteX2" fmla="*/ 11301 w 28329"/>
              <a:gd name="connsiteY2" fmla="*/ 30039 h 74943"/>
              <a:gd name="connsiteX3" fmla="*/ 19505 w 28329"/>
              <a:gd name="connsiteY3" fmla="*/ 51717 h 74943"/>
              <a:gd name="connsiteX4" fmla="*/ 28329 w 28329"/>
              <a:gd name="connsiteY4" fmla="*/ 74943 h 749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8329" h="74943">
                <a:moveTo>
                  <a:pt x="28175" y="74943"/>
                </a:moveTo>
                <a:cubicBezTo>
                  <a:pt x="18267" y="49550"/>
                  <a:pt x="8824" y="24620"/>
                  <a:pt x="0" y="0"/>
                </a:cubicBezTo>
                <a:cubicBezTo>
                  <a:pt x="3870" y="9910"/>
                  <a:pt x="7431" y="20130"/>
                  <a:pt x="11301" y="30039"/>
                </a:cubicBezTo>
                <a:cubicBezTo>
                  <a:pt x="13933" y="37162"/>
                  <a:pt x="16564" y="44440"/>
                  <a:pt x="19505" y="51717"/>
                </a:cubicBezTo>
                <a:cubicBezTo>
                  <a:pt x="22292" y="59305"/>
                  <a:pt x="25233" y="67047"/>
                  <a:pt x="28329" y="74943"/>
                </a:cubicBezTo>
                <a:close/>
              </a:path>
            </a:pathLst>
          </a:custGeom>
          <a:solidFill>
            <a:srgbClr val="361D5C"/>
          </a:solidFill>
          <a:ln w="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4" name="Text Placeholder 35">
            <a:extLst>
              <a:ext uri="{FF2B5EF4-FFF2-40B4-BE49-F238E27FC236}">
                <a16:creationId xmlns:a16="http://schemas.microsoft.com/office/drawing/2014/main" id="{B2ED8CA0-B0B8-2FBE-2277-C7B2ED784415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465101" y="5394837"/>
            <a:ext cx="4248567" cy="408128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 b="1" i="0">
                <a:solidFill>
                  <a:srgbClr val="19181A"/>
                </a:solidFill>
                <a:latin typeface="Aptos" panose="020B0004020202020204" pitchFamily="34" charset="0"/>
                <a:cs typeface="Segoe UI" panose="020B0502040204020203" pitchFamily="34" charset="0"/>
              </a:defRPr>
            </a:lvl1pPr>
            <a:lvl2pPr algn="r">
              <a:defRPr/>
            </a:lvl2pPr>
            <a:lvl3pPr algn="r">
              <a:defRPr/>
            </a:lvl3pPr>
            <a:lvl4pPr algn="r">
              <a:defRPr/>
            </a:lvl4pPr>
            <a:lvl5pPr algn="r">
              <a:defRPr/>
            </a:lvl5pPr>
          </a:lstStyle>
          <a:p>
            <a:pPr lvl="0"/>
            <a:r>
              <a:rPr lang="en-US"/>
              <a:t>Your name</a:t>
            </a:r>
            <a:endParaRPr lang="en-IS"/>
          </a:p>
        </p:txBody>
      </p:sp>
      <p:sp>
        <p:nvSpPr>
          <p:cNvPr id="15" name="Text Placeholder 35">
            <a:extLst>
              <a:ext uri="{FF2B5EF4-FFF2-40B4-BE49-F238E27FC236}">
                <a16:creationId xmlns:a16="http://schemas.microsoft.com/office/drawing/2014/main" id="{EBD01B31-41BC-0B41-2211-6771BB50F122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465101" y="5847663"/>
            <a:ext cx="4248567" cy="561975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 b="0" i="0">
                <a:solidFill>
                  <a:srgbClr val="6E63D6"/>
                </a:solidFill>
                <a:latin typeface="Aptos Light" panose="020B0004020202020204" pitchFamily="34" charset="0"/>
                <a:cs typeface="Segoe UI" panose="020B0502040204020203" pitchFamily="34" charset="0"/>
              </a:defRPr>
            </a:lvl1pPr>
            <a:lvl2pPr algn="r">
              <a:defRPr/>
            </a:lvl2pPr>
            <a:lvl3pPr algn="r">
              <a:defRPr/>
            </a:lvl3pPr>
            <a:lvl4pPr algn="r">
              <a:defRPr/>
            </a:lvl4pPr>
            <a:lvl5pPr algn="r">
              <a:defRPr/>
            </a:lvl5pPr>
          </a:lstStyle>
          <a:p>
            <a:pPr lvl="0"/>
            <a:r>
              <a:rPr lang="en-US"/>
              <a:t>Job title</a:t>
            </a:r>
            <a:endParaRPr lang="en-IS"/>
          </a:p>
        </p:txBody>
      </p:sp>
      <p:sp>
        <p:nvSpPr>
          <p:cNvPr id="16" name="Freeform 15">
            <a:extLst>
              <a:ext uri="{FF2B5EF4-FFF2-40B4-BE49-F238E27FC236}">
                <a16:creationId xmlns:a16="http://schemas.microsoft.com/office/drawing/2014/main" id="{E8841DC3-2228-018D-DFB7-7AF9FA7AF59B}"/>
              </a:ext>
            </a:extLst>
          </p:cNvPr>
          <p:cNvSpPr/>
          <p:nvPr userDrawn="1"/>
        </p:nvSpPr>
        <p:spPr>
          <a:xfrm>
            <a:off x="465101" y="961694"/>
            <a:ext cx="4248567" cy="4001298"/>
          </a:xfrm>
          <a:custGeom>
            <a:avLst/>
            <a:gdLst>
              <a:gd name="connsiteX0" fmla="*/ 172850 w 5557308"/>
              <a:gd name="connsiteY0" fmla="*/ 0 h 5233870"/>
              <a:gd name="connsiteX1" fmla="*/ 5384458 w 5557308"/>
              <a:gd name="connsiteY1" fmla="*/ 0 h 5233870"/>
              <a:gd name="connsiteX2" fmla="*/ 5557308 w 5557308"/>
              <a:gd name="connsiteY2" fmla="*/ 172942 h 5233870"/>
              <a:gd name="connsiteX3" fmla="*/ 5557308 w 5557308"/>
              <a:gd name="connsiteY3" fmla="*/ 1605720 h 5233870"/>
              <a:gd name="connsiteX4" fmla="*/ 5557308 w 5557308"/>
              <a:gd name="connsiteY4" fmla="*/ 3628150 h 5233870"/>
              <a:gd name="connsiteX5" fmla="*/ 5557308 w 5557308"/>
              <a:gd name="connsiteY5" fmla="*/ 5060928 h 5233870"/>
              <a:gd name="connsiteX6" fmla="*/ 5384458 w 5557308"/>
              <a:gd name="connsiteY6" fmla="*/ 5233870 h 5233870"/>
              <a:gd name="connsiteX7" fmla="*/ 172850 w 5557308"/>
              <a:gd name="connsiteY7" fmla="*/ 5233870 h 5233870"/>
              <a:gd name="connsiteX8" fmla="*/ 0 w 5557308"/>
              <a:gd name="connsiteY8" fmla="*/ 5060928 h 5233870"/>
              <a:gd name="connsiteX9" fmla="*/ 0 w 5557308"/>
              <a:gd name="connsiteY9" fmla="*/ 3628150 h 5233870"/>
              <a:gd name="connsiteX10" fmla="*/ 0 w 5557308"/>
              <a:gd name="connsiteY10" fmla="*/ 1605720 h 5233870"/>
              <a:gd name="connsiteX11" fmla="*/ 0 w 5557308"/>
              <a:gd name="connsiteY11" fmla="*/ 172942 h 5233870"/>
              <a:gd name="connsiteX12" fmla="*/ 172850 w 5557308"/>
              <a:gd name="connsiteY12" fmla="*/ 0 h 523387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557308" h="5233870">
                <a:moveTo>
                  <a:pt x="172850" y="0"/>
                </a:moveTo>
                <a:lnTo>
                  <a:pt x="5384458" y="0"/>
                </a:lnTo>
                <a:cubicBezTo>
                  <a:pt x="5479920" y="0"/>
                  <a:pt x="5557308" y="77429"/>
                  <a:pt x="5557308" y="172942"/>
                </a:cubicBezTo>
                <a:lnTo>
                  <a:pt x="5557308" y="1605720"/>
                </a:lnTo>
                <a:lnTo>
                  <a:pt x="5557308" y="3628150"/>
                </a:lnTo>
                <a:lnTo>
                  <a:pt x="5557308" y="5060928"/>
                </a:lnTo>
                <a:cubicBezTo>
                  <a:pt x="5557308" y="5156441"/>
                  <a:pt x="5479920" y="5233870"/>
                  <a:pt x="5384458" y="5233870"/>
                </a:cubicBezTo>
                <a:lnTo>
                  <a:pt x="172850" y="5233870"/>
                </a:lnTo>
                <a:cubicBezTo>
                  <a:pt x="77388" y="5233870"/>
                  <a:pt x="0" y="5156441"/>
                  <a:pt x="0" y="5060928"/>
                </a:cubicBezTo>
                <a:lnTo>
                  <a:pt x="0" y="3628150"/>
                </a:lnTo>
                <a:lnTo>
                  <a:pt x="0" y="1605720"/>
                </a:lnTo>
                <a:lnTo>
                  <a:pt x="0" y="172942"/>
                </a:lnTo>
                <a:cubicBezTo>
                  <a:pt x="0" y="77429"/>
                  <a:pt x="77388" y="0"/>
                  <a:pt x="172850" y="0"/>
                </a:cubicBezTo>
                <a:close/>
              </a:path>
            </a:pathLst>
          </a:custGeom>
          <a:solidFill>
            <a:schemeClr val="bg1"/>
          </a:solidFill>
          <a:ln w="12700" cap="flat">
            <a:solidFill>
              <a:srgbClr val="EEEBF2"/>
            </a:solidFill>
            <a:prstDash val="solid"/>
            <a:miter/>
          </a:ln>
          <a:effectLst>
            <a:outerShdw blurRad="165100" dist="127000" dir="5400000" algn="ctr" rotWithShape="0">
              <a:srgbClr val="000000">
                <a:alpha val="14509"/>
              </a:srgbClr>
            </a:outerShdw>
          </a:effectLst>
        </p:spPr>
        <p:txBody>
          <a:bodyPr wrap="square" rtlCol="0" anchor="ctr">
            <a:noAutofit/>
          </a:bodyPr>
          <a:lstStyle/>
          <a:p>
            <a:endParaRPr lang="en-IS"/>
          </a:p>
        </p:txBody>
      </p:sp>
      <p:sp>
        <p:nvSpPr>
          <p:cNvPr id="17" name="Text Placeholder 6">
            <a:extLst>
              <a:ext uri="{FF2B5EF4-FFF2-40B4-BE49-F238E27FC236}">
                <a16:creationId xmlns:a16="http://schemas.microsoft.com/office/drawing/2014/main" id="{1C2E3460-07C2-AEE5-1BF4-1494D503E37C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5013633" y="3437530"/>
            <a:ext cx="6877740" cy="666357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b="0" i="0">
                <a:solidFill>
                  <a:srgbClr val="6E63D6"/>
                </a:solidFill>
                <a:latin typeface="Aptos Light" panose="020B0004020202020204" pitchFamily="34" charset="0"/>
                <a:cs typeface="Segoe UI" panose="020B0502040204020203" pitchFamily="34" charset="0"/>
              </a:defRPr>
            </a:lvl1pPr>
            <a:lvl2pPr marL="457200" indent="0" algn="ctr">
              <a:buNone/>
              <a:defRPr>
                <a:solidFill>
                  <a:srgbClr val="328C85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2pPr>
            <a:lvl3pPr marL="914400" indent="0" algn="ctr">
              <a:buNone/>
              <a:defRPr>
                <a:solidFill>
                  <a:srgbClr val="328C85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3pPr>
            <a:lvl4pPr marL="1371600" indent="0" algn="ctr">
              <a:buNone/>
              <a:defRPr>
                <a:solidFill>
                  <a:srgbClr val="328C85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4pPr>
            <a:lvl5pPr marL="1828800" indent="0" algn="ctr">
              <a:buNone/>
              <a:defRPr>
                <a:solidFill>
                  <a:srgbClr val="328C85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5pPr>
          </a:lstStyle>
          <a:p>
            <a:pPr lvl="0"/>
            <a:r>
              <a:rPr lang="en-US"/>
              <a:t>Subtitle if you want</a:t>
            </a:r>
            <a:endParaRPr lang="en-IS"/>
          </a:p>
        </p:txBody>
      </p:sp>
      <p:sp>
        <p:nvSpPr>
          <p:cNvPr id="18" name="Title Placeholder 12">
            <a:extLst>
              <a:ext uri="{FF2B5EF4-FFF2-40B4-BE49-F238E27FC236}">
                <a16:creationId xmlns:a16="http://schemas.microsoft.com/office/drawing/2014/main" id="{AE3871F5-F337-9863-BA82-54CF277F25A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013633" y="2762643"/>
            <a:ext cx="6877740" cy="666357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/>
          </a:bodyPr>
          <a:lstStyle>
            <a:lvl1pPr algn="ctr">
              <a:defRPr b="1" i="0">
                <a:solidFill>
                  <a:srgbClr val="351C5C"/>
                </a:solidFill>
                <a:latin typeface="Aptos ExtraBold" panose="020B0004020202020204" pitchFamily="34" charset="0"/>
                <a:cs typeface="Segoe UI" panose="020B0502040204020203" pitchFamily="34" charset="0"/>
              </a:defRPr>
            </a:lvl1pPr>
          </a:lstStyle>
          <a:p>
            <a:r>
              <a:rPr lang="en-GB"/>
              <a:t>Presentation title</a:t>
            </a:r>
            <a:endParaRPr lang="en-IS"/>
          </a:p>
        </p:txBody>
      </p:sp>
      <p:sp>
        <p:nvSpPr>
          <p:cNvPr id="19" name="Freeform 18">
            <a:extLst>
              <a:ext uri="{FF2B5EF4-FFF2-40B4-BE49-F238E27FC236}">
                <a16:creationId xmlns:a16="http://schemas.microsoft.com/office/drawing/2014/main" id="{A4EE3A7C-C141-A61C-8BFA-8ED4F6EA61F5}"/>
              </a:ext>
            </a:extLst>
          </p:cNvPr>
          <p:cNvSpPr/>
          <p:nvPr userDrawn="1"/>
        </p:nvSpPr>
        <p:spPr>
          <a:xfrm>
            <a:off x="0" y="0"/>
            <a:ext cx="1471919" cy="3969474"/>
          </a:xfrm>
          <a:custGeom>
            <a:avLst/>
            <a:gdLst>
              <a:gd name="connsiteX0" fmla="*/ 0 w 1471919"/>
              <a:gd name="connsiteY0" fmla="*/ 0 h 3969474"/>
              <a:gd name="connsiteX1" fmla="*/ 1471919 w 1471919"/>
              <a:gd name="connsiteY1" fmla="*/ 0 h 3969474"/>
              <a:gd name="connsiteX2" fmla="*/ 1139148 w 1471919"/>
              <a:gd name="connsiteY2" fmla="*/ 332849 h 3969474"/>
              <a:gd name="connsiteX3" fmla="*/ 296540 w 1471919"/>
              <a:gd name="connsiteY3" fmla="*/ 368927 h 3969474"/>
              <a:gd name="connsiteX4" fmla="*/ 134614 w 1471919"/>
              <a:gd name="connsiteY4" fmla="*/ 733889 h 3969474"/>
              <a:gd name="connsiteX5" fmla="*/ 229974 w 1471919"/>
              <a:gd name="connsiteY5" fmla="*/ 1242236 h 3969474"/>
              <a:gd name="connsiteX6" fmla="*/ 237714 w 1471919"/>
              <a:gd name="connsiteY6" fmla="*/ 1264068 h 3969474"/>
              <a:gd name="connsiteX7" fmla="*/ 245609 w 1471919"/>
              <a:gd name="connsiteY7" fmla="*/ 1286211 h 3969474"/>
              <a:gd name="connsiteX8" fmla="*/ 253659 w 1471919"/>
              <a:gd name="connsiteY8" fmla="*/ 1308508 h 3969474"/>
              <a:gd name="connsiteX9" fmla="*/ 281834 w 1471919"/>
              <a:gd name="connsiteY9" fmla="*/ 1383451 h 3969474"/>
              <a:gd name="connsiteX10" fmla="*/ 291122 w 1471919"/>
              <a:gd name="connsiteY10" fmla="*/ 1406987 h 3969474"/>
              <a:gd name="connsiteX11" fmla="*/ 300101 w 1471919"/>
              <a:gd name="connsiteY11" fmla="*/ 1429749 h 3969474"/>
              <a:gd name="connsiteX12" fmla="*/ 313414 w 1471919"/>
              <a:gd name="connsiteY12" fmla="*/ 1462730 h 3969474"/>
              <a:gd name="connsiteX13" fmla="*/ 322548 w 1471919"/>
              <a:gd name="connsiteY13" fmla="*/ 1485028 h 3969474"/>
              <a:gd name="connsiteX14" fmla="*/ 323941 w 1471919"/>
              <a:gd name="connsiteY14" fmla="*/ 1488744 h 3969474"/>
              <a:gd name="connsiteX15" fmla="*/ 352735 w 1471919"/>
              <a:gd name="connsiteY15" fmla="*/ 1557494 h 3969474"/>
              <a:gd name="connsiteX16" fmla="*/ 361249 w 1471919"/>
              <a:gd name="connsiteY16" fmla="*/ 1577933 h 3969474"/>
              <a:gd name="connsiteX17" fmla="*/ 377194 w 1471919"/>
              <a:gd name="connsiteY17" fmla="*/ 1614630 h 3969474"/>
              <a:gd name="connsiteX18" fmla="*/ 378278 w 1471919"/>
              <a:gd name="connsiteY18" fmla="*/ 1617418 h 3969474"/>
              <a:gd name="connsiteX19" fmla="*/ 381064 w 1471919"/>
              <a:gd name="connsiteY19" fmla="*/ 1623921 h 3969474"/>
              <a:gd name="connsiteX20" fmla="*/ 398712 w 1471919"/>
              <a:gd name="connsiteY20" fmla="*/ 1664335 h 3969474"/>
              <a:gd name="connsiteX21" fmla="*/ 402582 w 1471919"/>
              <a:gd name="connsiteY21" fmla="*/ 1672851 h 3969474"/>
              <a:gd name="connsiteX22" fmla="*/ 410632 w 1471919"/>
              <a:gd name="connsiteY22" fmla="*/ 1690968 h 3969474"/>
              <a:gd name="connsiteX23" fmla="*/ 430912 w 1471919"/>
              <a:gd name="connsiteY23" fmla="*/ 1736801 h 3969474"/>
              <a:gd name="connsiteX24" fmla="*/ 431531 w 1471919"/>
              <a:gd name="connsiteY24" fmla="*/ 1737885 h 3969474"/>
              <a:gd name="connsiteX25" fmla="*/ 444535 w 1471919"/>
              <a:gd name="connsiteY25" fmla="*/ 1767305 h 3969474"/>
              <a:gd name="connsiteX26" fmla="*/ 468065 w 1471919"/>
              <a:gd name="connsiteY26" fmla="*/ 1818867 h 3969474"/>
              <a:gd name="connsiteX27" fmla="*/ 472245 w 1471919"/>
              <a:gd name="connsiteY27" fmla="*/ 1828158 h 3969474"/>
              <a:gd name="connsiteX28" fmla="*/ 498871 w 1471919"/>
              <a:gd name="connsiteY28" fmla="*/ 1886533 h 3969474"/>
              <a:gd name="connsiteX29" fmla="*/ 507231 w 1471919"/>
              <a:gd name="connsiteY29" fmla="*/ 1904805 h 3969474"/>
              <a:gd name="connsiteX30" fmla="*/ 538347 w 1471919"/>
              <a:gd name="connsiteY30" fmla="*/ 1972470 h 3969474"/>
              <a:gd name="connsiteX31" fmla="*/ 1027068 w 1471919"/>
              <a:gd name="connsiteY31" fmla="*/ 3184109 h 3969474"/>
              <a:gd name="connsiteX32" fmla="*/ 803683 w 1471919"/>
              <a:gd name="connsiteY32" fmla="*/ 3407546 h 3969474"/>
              <a:gd name="connsiteX33" fmla="*/ 140110 w 1471919"/>
              <a:gd name="connsiteY33" fmla="*/ 3902359 h 3969474"/>
              <a:gd name="connsiteX34" fmla="*/ 0 w 1471919"/>
              <a:gd name="connsiteY34" fmla="*/ 3969474 h 39694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1471919" h="3969474">
                <a:moveTo>
                  <a:pt x="0" y="0"/>
                </a:moveTo>
                <a:lnTo>
                  <a:pt x="1471919" y="0"/>
                </a:lnTo>
                <a:lnTo>
                  <a:pt x="1139148" y="332849"/>
                </a:lnTo>
                <a:cubicBezTo>
                  <a:pt x="810031" y="150135"/>
                  <a:pt x="514352" y="151064"/>
                  <a:pt x="296540" y="368927"/>
                </a:cubicBezTo>
                <a:cubicBezTo>
                  <a:pt x="193285" y="472206"/>
                  <a:pt x="142509" y="591125"/>
                  <a:pt x="134614" y="733889"/>
                </a:cubicBezTo>
                <a:cubicBezTo>
                  <a:pt x="126719" y="876654"/>
                  <a:pt x="161859" y="1043419"/>
                  <a:pt x="229974" y="1242236"/>
                </a:cubicBezTo>
                <a:cubicBezTo>
                  <a:pt x="232296" y="1249513"/>
                  <a:pt x="235237" y="1256791"/>
                  <a:pt x="237714" y="1264068"/>
                </a:cubicBezTo>
                <a:cubicBezTo>
                  <a:pt x="240191" y="1271501"/>
                  <a:pt x="242823" y="1278933"/>
                  <a:pt x="245609" y="1286211"/>
                </a:cubicBezTo>
                <a:cubicBezTo>
                  <a:pt x="248241" y="1293488"/>
                  <a:pt x="251028" y="1301075"/>
                  <a:pt x="253659" y="1308508"/>
                </a:cubicBezTo>
                <a:cubicBezTo>
                  <a:pt x="262483" y="1333128"/>
                  <a:pt x="271926" y="1358058"/>
                  <a:pt x="281834" y="1383451"/>
                </a:cubicBezTo>
                <a:cubicBezTo>
                  <a:pt x="284775" y="1391349"/>
                  <a:pt x="287871" y="1399245"/>
                  <a:pt x="291122" y="1406987"/>
                </a:cubicBezTo>
                <a:cubicBezTo>
                  <a:pt x="294064" y="1414420"/>
                  <a:pt x="297005" y="1422162"/>
                  <a:pt x="300101" y="1429749"/>
                </a:cubicBezTo>
                <a:cubicBezTo>
                  <a:pt x="304281" y="1440743"/>
                  <a:pt x="308770" y="1451582"/>
                  <a:pt x="313414" y="1462730"/>
                </a:cubicBezTo>
                <a:cubicBezTo>
                  <a:pt x="316356" y="1470163"/>
                  <a:pt x="319451" y="1477441"/>
                  <a:pt x="322548" y="1485028"/>
                </a:cubicBezTo>
                <a:cubicBezTo>
                  <a:pt x="323167" y="1486267"/>
                  <a:pt x="323477" y="1487505"/>
                  <a:pt x="323941" y="1488744"/>
                </a:cubicBezTo>
                <a:cubicBezTo>
                  <a:pt x="333229" y="1511196"/>
                  <a:pt x="342827" y="1534267"/>
                  <a:pt x="352735" y="1557494"/>
                </a:cubicBezTo>
                <a:cubicBezTo>
                  <a:pt x="355521" y="1564307"/>
                  <a:pt x="358308" y="1571120"/>
                  <a:pt x="361249" y="1577933"/>
                </a:cubicBezTo>
                <a:cubicBezTo>
                  <a:pt x="366512" y="1590166"/>
                  <a:pt x="371776" y="1602398"/>
                  <a:pt x="377194" y="1614630"/>
                </a:cubicBezTo>
                <a:cubicBezTo>
                  <a:pt x="377504" y="1615559"/>
                  <a:pt x="377813" y="1616488"/>
                  <a:pt x="378278" y="1617418"/>
                </a:cubicBezTo>
                <a:cubicBezTo>
                  <a:pt x="379207" y="1619585"/>
                  <a:pt x="380135" y="1621753"/>
                  <a:pt x="381064" y="1623921"/>
                </a:cubicBezTo>
                <a:cubicBezTo>
                  <a:pt x="386792" y="1637238"/>
                  <a:pt x="392675" y="1650709"/>
                  <a:pt x="398712" y="1664335"/>
                </a:cubicBezTo>
                <a:cubicBezTo>
                  <a:pt x="399951" y="1667122"/>
                  <a:pt x="401344" y="1669909"/>
                  <a:pt x="402582" y="1672851"/>
                </a:cubicBezTo>
                <a:lnTo>
                  <a:pt x="410632" y="1690968"/>
                </a:lnTo>
                <a:cubicBezTo>
                  <a:pt x="417289" y="1705987"/>
                  <a:pt x="424100" y="1721317"/>
                  <a:pt x="430912" y="1736801"/>
                </a:cubicBezTo>
                <a:cubicBezTo>
                  <a:pt x="431067" y="1737110"/>
                  <a:pt x="431221" y="1737575"/>
                  <a:pt x="431531" y="1737885"/>
                </a:cubicBezTo>
                <a:cubicBezTo>
                  <a:pt x="435866" y="1747640"/>
                  <a:pt x="440200" y="1757550"/>
                  <a:pt x="444535" y="1767305"/>
                </a:cubicBezTo>
                <a:cubicBezTo>
                  <a:pt x="452275" y="1784338"/>
                  <a:pt x="460015" y="1801525"/>
                  <a:pt x="468065" y="1818867"/>
                </a:cubicBezTo>
                <a:cubicBezTo>
                  <a:pt x="469458" y="1821964"/>
                  <a:pt x="470851" y="1825061"/>
                  <a:pt x="472245" y="1828158"/>
                </a:cubicBezTo>
                <a:cubicBezTo>
                  <a:pt x="481069" y="1847358"/>
                  <a:pt x="489893" y="1866868"/>
                  <a:pt x="498871" y="1886533"/>
                </a:cubicBezTo>
                <a:cubicBezTo>
                  <a:pt x="501503" y="1892572"/>
                  <a:pt x="504444" y="1898610"/>
                  <a:pt x="507231" y="1904805"/>
                </a:cubicBezTo>
                <a:cubicBezTo>
                  <a:pt x="517448" y="1927102"/>
                  <a:pt x="527820" y="1949554"/>
                  <a:pt x="538347" y="1972470"/>
                </a:cubicBezTo>
                <a:cubicBezTo>
                  <a:pt x="709717" y="2357098"/>
                  <a:pt x="893781" y="2765416"/>
                  <a:pt x="1027068" y="3184109"/>
                </a:cubicBezTo>
                <a:lnTo>
                  <a:pt x="803683" y="3407546"/>
                </a:lnTo>
                <a:cubicBezTo>
                  <a:pt x="602417" y="3608918"/>
                  <a:pt x="378488" y="3773861"/>
                  <a:pt x="140110" y="3902359"/>
                </a:cubicBezTo>
                <a:lnTo>
                  <a:pt x="0" y="3969474"/>
                </a:lnTo>
                <a:close/>
              </a:path>
            </a:pathLst>
          </a:custGeom>
          <a:solidFill>
            <a:srgbClr val="351C5C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0" name="Picture Placeholder 61">
            <a:extLst>
              <a:ext uri="{FF2B5EF4-FFF2-40B4-BE49-F238E27FC236}">
                <a16:creationId xmlns:a16="http://schemas.microsoft.com/office/drawing/2014/main" id="{1A90928C-D333-6B32-267C-6CDA485C9C57}"/>
              </a:ext>
            </a:extLst>
          </p:cNvPr>
          <p:cNvSpPr>
            <a:spLocks noGrp="1"/>
          </p:cNvSpPr>
          <p:nvPr>
            <p:ph type="pic" sz="quarter" idx="11" hasCustomPrompt="1"/>
          </p:nvPr>
        </p:nvSpPr>
        <p:spPr>
          <a:xfrm>
            <a:off x="514469" y="1010337"/>
            <a:ext cx="4149831" cy="3904013"/>
          </a:xfrm>
          <a:custGeom>
            <a:avLst/>
            <a:gdLst>
              <a:gd name="connsiteX0" fmla="*/ 63979 w 4149831"/>
              <a:gd name="connsiteY0" fmla="*/ 0 h 3904013"/>
              <a:gd name="connsiteX1" fmla="*/ 4086310 w 4149831"/>
              <a:gd name="connsiteY1" fmla="*/ 0 h 3904013"/>
              <a:gd name="connsiteX2" fmla="*/ 4096526 w 4149831"/>
              <a:gd name="connsiteY2" fmla="*/ 2062 h 3904013"/>
              <a:gd name="connsiteX3" fmla="*/ 4143371 w 4149831"/>
              <a:gd name="connsiteY3" fmla="*/ 48900 h 3904013"/>
              <a:gd name="connsiteX4" fmla="*/ 4149831 w 4149831"/>
              <a:gd name="connsiteY4" fmla="*/ 80894 h 3904013"/>
              <a:gd name="connsiteX5" fmla="*/ 4149831 w 4149831"/>
              <a:gd name="connsiteY5" fmla="*/ 3818264 h 3904013"/>
              <a:gd name="connsiteX6" fmla="*/ 4143371 w 4149831"/>
              <a:gd name="connsiteY6" fmla="*/ 3850259 h 3904013"/>
              <a:gd name="connsiteX7" fmla="*/ 4062261 w 4149831"/>
              <a:gd name="connsiteY7" fmla="*/ 3904013 h 3904013"/>
              <a:gd name="connsiteX8" fmla="*/ 88028 w 4149831"/>
              <a:gd name="connsiteY8" fmla="*/ 3904013 h 3904013"/>
              <a:gd name="connsiteX9" fmla="*/ 0 w 4149831"/>
              <a:gd name="connsiteY9" fmla="*/ 3816000 h 3904013"/>
              <a:gd name="connsiteX10" fmla="*/ 0 w 4149831"/>
              <a:gd name="connsiteY10" fmla="*/ 2718353 h 3904013"/>
              <a:gd name="connsiteX11" fmla="*/ 0 w 4149831"/>
              <a:gd name="connsiteY11" fmla="*/ 2658391 h 3904013"/>
              <a:gd name="connsiteX12" fmla="*/ 86008 w 4149831"/>
              <a:gd name="connsiteY12" fmla="*/ 2594433 h 3904013"/>
              <a:gd name="connsiteX13" fmla="*/ 294526 w 4149831"/>
              <a:gd name="connsiteY13" fmla="*/ 2405204 h 3904013"/>
              <a:gd name="connsiteX14" fmla="*/ 517913 w 4149831"/>
              <a:gd name="connsiteY14" fmla="*/ 2181767 h 3904013"/>
              <a:gd name="connsiteX15" fmla="*/ 29187 w 4149831"/>
              <a:gd name="connsiteY15" fmla="*/ 970126 h 3904013"/>
              <a:gd name="connsiteX16" fmla="*/ 0 w 4149831"/>
              <a:gd name="connsiteY16" fmla="*/ 906655 h 3904013"/>
              <a:gd name="connsiteX17" fmla="*/ 0 w 4149831"/>
              <a:gd name="connsiteY17" fmla="*/ 83159 h 3904013"/>
              <a:gd name="connsiteX18" fmla="*/ 53764 w 4149831"/>
              <a:gd name="connsiteY18" fmla="*/ 2062 h 390401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4149831" h="3904013">
                <a:moveTo>
                  <a:pt x="63979" y="0"/>
                </a:moveTo>
                <a:lnTo>
                  <a:pt x="4086310" y="0"/>
                </a:lnTo>
                <a:lnTo>
                  <a:pt x="4096526" y="2062"/>
                </a:lnTo>
                <a:cubicBezTo>
                  <a:pt x="4117588" y="10969"/>
                  <a:pt x="4134462" y="27840"/>
                  <a:pt x="4143371" y="48900"/>
                </a:cubicBezTo>
                <a:lnTo>
                  <a:pt x="4149831" y="80894"/>
                </a:lnTo>
                <a:lnTo>
                  <a:pt x="4149831" y="3818264"/>
                </a:lnTo>
                <a:lnTo>
                  <a:pt x="4143371" y="3850259"/>
                </a:lnTo>
                <a:cubicBezTo>
                  <a:pt x="4130008" y="3881848"/>
                  <a:pt x="4098723" y="3904013"/>
                  <a:pt x="4062261" y="3904013"/>
                </a:cubicBezTo>
                <a:lnTo>
                  <a:pt x="88028" y="3904013"/>
                </a:lnTo>
                <a:cubicBezTo>
                  <a:pt x="39412" y="3904013"/>
                  <a:pt x="0" y="3864608"/>
                  <a:pt x="0" y="3816000"/>
                </a:cubicBezTo>
                <a:lnTo>
                  <a:pt x="0" y="2718353"/>
                </a:lnTo>
                <a:lnTo>
                  <a:pt x="0" y="2658391"/>
                </a:lnTo>
                <a:lnTo>
                  <a:pt x="86008" y="2594433"/>
                </a:lnTo>
                <a:cubicBezTo>
                  <a:pt x="157829" y="2535404"/>
                  <a:pt x="227437" y="2472328"/>
                  <a:pt x="294526" y="2405204"/>
                </a:cubicBezTo>
                <a:lnTo>
                  <a:pt x="517913" y="2181767"/>
                </a:lnTo>
                <a:cubicBezTo>
                  <a:pt x="384624" y="1763073"/>
                  <a:pt x="200559" y="1354754"/>
                  <a:pt x="29187" y="970126"/>
                </a:cubicBezTo>
                <a:lnTo>
                  <a:pt x="0" y="906655"/>
                </a:lnTo>
                <a:lnTo>
                  <a:pt x="0" y="83159"/>
                </a:lnTo>
                <a:cubicBezTo>
                  <a:pt x="0" y="46703"/>
                  <a:pt x="22169" y="15423"/>
                  <a:pt x="53764" y="2062"/>
                </a:cubicBezTo>
                <a:close/>
              </a:path>
            </a:pathLst>
          </a:custGeom>
        </p:spPr>
        <p:txBody>
          <a:bodyPr wrap="square">
            <a:noAutofit/>
          </a:bodyPr>
          <a:lstStyle>
            <a:lvl1pPr>
              <a:defRPr>
                <a:latin typeface="Aptos" panose="020B0004020202020204" pitchFamily="34" charset="0"/>
              </a:defRPr>
            </a:lvl1pPr>
          </a:lstStyle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IS"/>
              <a:t>Click icon or drag and drop picture</a:t>
            </a:r>
          </a:p>
          <a:p>
            <a:endParaRPr lang="en-IS"/>
          </a:p>
        </p:txBody>
      </p:sp>
      <p:pic>
        <p:nvPicPr>
          <p:cNvPr id="3" name="Picture 1">
            <a:extLst>
              <a:ext uri="{FF2B5EF4-FFF2-40B4-BE49-F238E27FC236}">
                <a16:creationId xmlns:a16="http://schemas.microsoft.com/office/drawing/2014/main" id="{4A0BE6B8-E189-E0BE-E9E6-839B8E8A8E90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/>
        </p:blipFill>
        <p:spPr>
          <a:xfrm>
            <a:off x="6786274" y="777868"/>
            <a:ext cx="3263373" cy="12066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01549036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Grey 2 presenters">
    <p:bg>
      <p:bgPr>
        <a:solidFill>
          <a:srgbClr val="F5F6F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7" name="Group 26">
            <a:extLst>
              <a:ext uri="{FF2B5EF4-FFF2-40B4-BE49-F238E27FC236}">
                <a16:creationId xmlns:a16="http://schemas.microsoft.com/office/drawing/2014/main" id="{1C236551-E85D-9240-D77F-30DCA5CB5040}"/>
              </a:ext>
            </a:extLst>
          </p:cNvPr>
          <p:cNvGrpSpPr/>
          <p:nvPr userDrawn="1"/>
        </p:nvGrpSpPr>
        <p:grpSpPr>
          <a:xfrm>
            <a:off x="0" y="0"/>
            <a:ext cx="4686448" cy="6858000"/>
            <a:chOff x="0" y="0"/>
            <a:chExt cx="4686448" cy="6858000"/>
          </a:xfrm>
        </p:grpSpPr>
        <p:sp>
          <p:nvSpPr>
            <p:cNvPr id="28" name="Freeform 27">
              <a:extLst>
                <a:ext uri="{FF2B5EF4-FFF2-40B4-BE49-F238E27FC236}">
                  <a16:creationId xmlns:a16="http://schemas.microsoft.com/office/drawing/2014/main" id="{8F7B438A-6082-FC40-D5BC-A9424740D28E}"/>
                </a:ext>
              </a:extLst>
            </p:cNvPr>
            <p:cNvSpPr/>
            <p:nvPr userDrawn="1"/>
          </p:nvSpPr>
          <p:spPr>
            <a:xfrm>
              <a:off x="0" y="237790"/>
              <a:ext cx="335168" cy="4475427"/>
            </a:xfrm>
            <a:custGeom>
              <a:avLst/>
              <a:gdLst>
                <a:gd name="connsiteX0" fmla="*/ 0 w 335168"/>
                <a:gd name="connsiteY0" fmla="*/ 0 h 4475427"/>
                <a:gd name="connsiteX1" fmla="*/ 60991 w 335168"/>
                <a:gd name="connsiteY1" fmla="*/ 81629 h 4475427"/>
                <a:gd name="connsiteX2" fmla="*/ 335168 w 335168"/>
                <a:gd name="connsiteY2" fmla="*/ 979937 h 4475427"/>
                <a:gd name="connsiteX3" fmla="*/ 335168 w 335168"/>
                <a:gd name="connsiteY3" fmla="*/ 4475427 h 4475427"/>
                <a:gd name="connsiteX4" fmla="*/ 11648 w 335168"/>
                <a:gd name="connsiteY4" fmla="*/ 4442774 h 4475427"/>
                <a:gd name="connsiteX5" fmla="*/ 0 w 335168"/>
                <a:gd name="connsiteY5" fmla="*/ 4439154 h 44754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35168" h="4475427">
                  <a:moveTo>
                    <a:pt x="0" y="0"/>
                  </a:moveTo>
                  <a:lnTo>
                    <a:pt x="60991" y="81629"/>
                  </a:lnTo>
                  <a:cubicBezTo>
                    <a:pt x="234093" y="338063"/>
                    <a:pt x="335168" y="647193"/>
                    <a:pt x="335168" y="979937"/>
                  </a:cubicBezTo>
                  <a:lnTo>
                    <a:pt x="335168" y="4475427"/>
                  </a:lnTo>
                  <a:cubicBezTo>
                    <a:pt x="224351" y="4475427"/>
                    <a:pt x="116151" y="4464183"/>
                    <a:pt x="11648" y="4442774"/>
                  </a:cubicBezTo>
                  <a:lnTo>
                    <a:pt x="0" y="4439154"/>
                  </a:lnTo>
                  <a:close/>
                </a:path>
              </a:pathLst>
            </a:custGeom>
            <a:solidFill>
              <a:srgbClr val="403FA4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9" name="Freeform 28">
              <a:extLst>
                <a:ext uri="{FF2B5EF4-FFF2-40B4-BE49-F238E27FC236}">
                  <a16:creationId xmlns:a16="http://schemas.microsoft.com/office/drawing/2014/main" id="{F949E0E8-2740-B143-6073-923A4668DEE1}"/>
                </a:ext>
              </a:extLst>
            </p:cNvPr>
            <p:cNvSpPr/>
            <p:nvPr/>
          </p:nvSpPr>
          <p:spPr>
            <a:xfrm>
              <a:off x="1421145" y="1755801"/>
              <a:ext cx="3265303" cy="2373424"/>
            </a:xfrm>
            <a:custGeom>
              <a:avLst/>
              <a:gdLst>
                <a:gd name="connsiteX0" fmla="*/ 3261833 w 3494414"/>
                <a:gd name="connsiteY0" fmla="*/ 2539957 h 2539956"/>
                <a:gd name="connsiteX1" fmla="*/ 2454348 w 3494414"/>
                <a:gd name="connsiteY1" fmla="*/ 2539957 h 2539956"/>
                <a:gd name="connsiteX2" fmla="*/ 2469415 w 3494414"/>
                <a:gd name="connsiteY2" fmla="*/ 2295274 h 2539956"/>
                <a:gd name="connsiteX3" fmla="*/ 0 w 3494414"/>
                <a:gd name="connsiteY3" fmla="*/ 0 h 2539956"/>
                <a:gd name="connsiteX4" fmla="*/ 2995141 w 3494414"/>
                <a:gd name="connsiteY4" fmla="*/ 0 h 2539956"/>
                <a:gd name="connsiteX5" fmla="*/ 3488974 w 3494414"/>
                <a:gd name="connsiteY5" fmla="*/ 2257572 h 2539956"/>
                <a:gd name="connsiteX6" fmla="*/ 3261833 w 3494414"/>
                <a:gd name="connsiteY6" fmla="*/ 2539957 h 25399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494414" h="2539956">
                  <a:moveTo>
                    <a:pt x="3261833" y="2539957"/>
                  </a:moveTo>
                  <a:lnTo>
                    <a:pt x="2454348" y="2539957"/>
                  </a:lnTo>
                  <a:cubicBezTo>
                    <a:pt x="2464769" y="2459275"/>
                    <a:pt x="2469415" y="2377840"/>
                    <a:pt x="2469415" y="2295274"/>
                  </a:cubicBezTo>
                  <a:cubicBezTo>
                    <a:pt x="2469415" y="966543"/>
                    <a:pt x="1483005" y="0"/>
                    <a:pt x="0" y="0"/>
                  </a:cubicBezTo>
                  <a:lnTo>
                    <a:pt x="2995141" y="0"/>
                  </a:lnTo>
                  <a:lnTo>
                    <a:pt x="3488974" y="2257572"/>
                  </a:lnTo>
                  <a:cubicBezTo>
                    <a:pt x="3520615" y="2402598"/>
                    <a:pt x="3410246" y="2539957"/>
                    <a:pt x="3261833" y="2539957"/>
                  </a:cubicBezTo>
                  <a:close/>
                </a:path>
              </a:pathLst>
            </a:custGeom>
            <a:solidFill>
              <a:srgbClr val="BABAE6"/>
            </a:solidFill>
            <a:ln w="9918" cap="rnd">
              <a:noFill/>
              <a:prstDash val="solid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Freeform 29">
              <a:extLst>
                <a:ext uri="{FF2B5EF4-FFF2-40B4-BE49-F238E27FC236}">
                  <a16:creationId xmlns:a16="http://schemas.microsoft.com/office/drawing/2014/main" id="{C553A72B-4DF2-AC3E-4F1F-5DCD02984F13}"/>
                </a:ext>
              </a:extLst>
            </p:cNvPr>
            <p:cNvSpPr/>
            <p:nvPr/>
          </p:nvSpPr>
          <p:spPr>
            <a:xfrm>
              <a:off x="2252322" y="4739405"/>
              <a:ext cx="1986847" cy="1916965"/>
            </a:xfrm>
            <a:custGeom>
              <a:avLst/>
              <a:gdLst>
                <a:gd name="connsiteX0" fmla="*/ 1058482 w 2126255"/>
                <a:gd name="connsiteY0" fmla="*/ 2051470 h 2051469"/>
                <a:gd name="connsiteX1" fmla="*/ 175786 w 2126255"/>
                <a:gd name="connsiteY1" fmla="*/ 2051470 h 2051469"/>
                <a:gd name="connsiteX2" fmla="*/ 0 w 2126255"/>
                <a:gd name="connsiteY2" fmla="*/ 1875529 h 2051469"/>
                <a:gd name="connsiteX3" fmla="*/ 175786 w 2126255"/>
                <a:gd name="connsiteY3" fmla="*/ 1699588 h 2051469"/>
                <a:gd name="connsiteX4" fmla="*/ 1058482 w 2126255"/>
                <a:gd name="connsiteY4" fmla="*/ 1699588 h 2051469"/>
                <a:gd name="connsiteX5" fmla="*/ 1774684 w 2126255"/>
                <a:gd name="connsiteY5" fmla="*/ 982755 h 2051469"/>
                <a:gd name="connsiteX6" fmla="*/ 1774684 w 2126255"/>
                <a:gd name="connsiteY6" fmla="*/ 175941 h 2051469"/>
                <a:gd name="connsiteX7" fmla="*/ 1950470 w 2126255"/>
                <a:gd name="connsiteY7" fmla="*/ 0 h 2051469"/>
                <a:gd name="connsiteX8" fmla="*/ 2126256 w 2126255"/>
                <a:gd name="connsiteY8" fmla="*/ 175941 h 2051469"/>
                <a:gd name="connsiteX9" fmla="*/ 2126256 w 2126255"/>
                <a:gd name="connsiteY9" fmla="*/ 982755 h 2051469"/>
                <a:gd name="connsiteX10" fmla="*/ 1058482 w 2126255"/>
                <a:gd name="connsiteY10" fmla="*/ 2051470 h 20514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126255" h="2051469">
                  <a:moveTo>
                    <a:pt x="1058482" y="2051470"/>
                  </a:moveTo>
                  <a:lnTo>
                    <a:pt x="175786" y="2051470"/>
                  </a:lnTo>
                  <a:cubicBezTo>
                    <a:pt x="78727" y="2051470"/>
                    <a:pt x="0" y="1972673"/>
                    <a:pt x="0" y="1875529"/>
                  </a:cubicBezTo>
                  <a:cubicBezTo>
                    <a:pt x="0" y="1778385"/>
                    <a:pt x="78727" y="1699588"/>
                    <a:pt x="175786" y="1699588"/>
                  </a:cubicBezTo>
                  <a:lnTo>
                    <a:pt x="1058482" y="1699588"/>
                  </a:lnTo>
                  <a:cubicBezTo>
                    <a:pt x="1453373" y="1699588"/>
                    <a:pt x="1774684" y="1377993"/>
                    <a:pt x="1774684" y="982755"/>
                  </a:cubicBezTo>
                  <a:lnTo>
                    <a:pt x="1774684" y="175941"/>
                  </a:lnTo>
                  <a:cubicBezTo>
                    <a:pt x="1774684" y="78796"/>
                    <a:pt x="1853411" y="0"/>
                    <a:pt x="1950470" y="0"/>
                  </a:cubicBezTo>
                  <a:cubicBezTo>
                    <a:pt x="2047529" y="0"/>
                    <a:pt x="2126256" y="78796"/>
                    <a:pt x="2126256" y="175941"/>
                  </a:cubicBezTo>
                  <a:lnTo>
                    <a:pt x="2126256" y="982755"/>
                  </a:lnTo>
                  <a:cubicBezTo>
                    <a:pt x="2126256" y="1572031"/>
                    <a:pt x="1647239" y="2051470"/>
                    <a:pt x="1058482" y="2051470"/>
                  </a:cubicBezTo>
                  <a:close/>
                </a:path>
              </a:pathLst>
            </a:custGeom>
            <a:solidFill>
              <a:srgbClr val="351C5C"/>
            </a:solidFill>
            <a:ln w="9918" cap="rnd">
              <a:solidFill>
                <a:srgbClr val="361D5C"/>
              </a:solidFill>
              <a:prstDash val="solid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" name="Freeform 30">
              <a:extLst>
                <a:ext uri="{FF2B5EF4-FFF2-40B4-BE49-F238E27FC236}">
                  <a16:creationId xmlns:a16="http://schemas.microsoft.com/office/drawing/2014/main" id="{87DC3C5A-8187-E3D7-CCDA-69E7E3E67786}"/>
                </a:ext>
              </a:extLst>
            </p:cNvPr>
            <p:cNvSpPr/>
            <p:nvPr/>
          </p:nvSpPr>
          <p:spPr>
            <a:xfrm>
              <a:off x="402847" y="4129225"/>
              <a:ext cx="3311726" cy="2728775"/>
            </a:xfrm>
            <a:custGeom>
              <a:avLst/>
              <a:gdLst>
                <a:gd name="connsiteX0" fmla="*/ 1825160 w 3544094"/>
                <a:gd name="connsiteY0" fmla="*/ 0 h 2920240"/>
                <a:gd name="connsiteX1" fmla="*/ 1763509 w 3544094"/>
                <a:gd name="connsiteY1" fmla="*/ 1005 h 2920240"/>
                <a:gd name="connsiteX2" fmla="*/ 360110 w 3544094"/>
                <a:gd name="connsiteY2" fmla="*/ 624967 h 2920240"/>
                <a:gd name="connsiteX3" fmla="*/ 2888 w 3544094"/>
                <a:gd name="connsiteY3" fmla="*/ 1699588 h 2920240"/>
                <a:gd name="connsiteX4" fmla="*/ 0 w 3544094"/>
                <a:gd name="connsiteY4" fmla="*/ 1817217 h 2920240"/>
                <a:gd name="connsiteX5" fmla="*/ 224629 w 3544094"/>
                <a:gd name="connsiteY5" fmla="*/ 2920240 h 2920240"/>
                <a:gd name="connsiteX6" fmla="*/ 1649750 w 3544094"/>
                <a:gd name="connsiteY6" fmla="*/ 2920240 h 2920240"/>
                <a:gd name="connsiteX7" fmla="*/ 1484010 w 3544094"/>
                <a:gd name="connsiteY7" fmla="*/ 2344537 h 2920240"/>
                <a:gd name="connsiteX8" fmla="*/ 2098005 w 3544094"/>
                <a:gd name="connsiteY8" fmla="*/ 1699588 h 2920240"/>
                <a:gd name="connsiteX9" fmla="*/ 2172839 w 3544094"/>
                <a:gd name="connsiteY9" fmla="*/ 1699588 h 2920240"/>
                <a:gd name="connsiteX10" fmla="*/ 2211010 w 3544094"/>
                <a:gd name="connsiteY10" fmla="*/ 1684885 h 2920240"/>
                <a:gd name="connsiteX11" fmla="*/ 2231476 w 3544094"/>
                <a:gd name="connsiteY11" fmla="*/ 1676590 h 2920240"/>
                <a:gd name="connsiteX12" fmla="*/ 2250059 w 3544094"/>
                <a:gd name="connsiteY12" fmla="*/ 1669050 h 2920240"/>
                <a:gd name="connsiteX13" fmla="*/ 2267010 w 3544094"/>
                <a:gd name="connsiteY13" fmla="*/ 1661886 h 2920240"/>
                <a:gd name="connsiteX14" fmla="*/ 2291871 w 3544094"/>
                <a:gd name="connsiteY14" fmla="*/ 1651079 h 2920240"/>
                <a:gd name="connsiteX15" fmla="*/ 2308822 w 3544094"/>
                <a:gd name="connsiteY15" fmla="*/ 1643539 h 2920240"/>
                <a:gd name="connsiteX16" fmla="*/ 2321002 w 3544094"/>
                <a:gd name="connsiteY16" fmla="*/ 1638009 h 2920240"/>
                <a:gd name="connsiteX17" fmla="*/ 2346114 w 3544094"/>
                <a:gd name="connsiteY17" fmla="*/ 1626447 h 2920240"/>
                <a:gd name="connsiteX18" fmla="*/ 2379639 w 3544094"/>
                <a:gd name="connsiteY18" fmla="*/ 1610235 h 2920240"/>
                <a:gd name="connsiteX19" fmla="*/ 2401612 w 3544094"/>
                <a:gd name="connsiteY19" fmla="*/ 1599176 h 2920240"/>
                <a:gd name="connsiteX20" fmla="*/ 2418689 w 3544094"/>
                <a:gd name="connsiteY20" fmla="*/ 1590379 h 2920240"/>
                <a:gd name="connsiteX21" fmla="*/ 2440285 w 3544094"/>
                <a:gd name="connsiteY21" fmla="*/ 1578943 h 2920240"/>
                <a:gd name="connsiteX22" fmla="*/ 2449200 w 3544094"/>
                <a:gd name="connsiteY22" fmla="*/ 1574168 h 2920240"/>
                <a:gd name="connsiteX23" fmla="*/ 2476446 w 3544094"/>
                <a:gd name="connsiteY23" fmla="*/ 1559338 h 2920240"/>
                <a:gd name="connsiteX24" fmla="*/ 2481469 w 3544094"/>
                <a:gd name="connsiteY24" fmla="*/ 1556448 h 2920240"/>
                <a:gd name="connsiteX25" fmla="*/ 2509971 w 3544094"/>
                <a:gd name="connsiteY25" fmla="*/ 1540236 h 2920240"/>
                <a:gd name="connsiteX26" fmla="*/ 2545380 w 3544094"/>
                <a:gd name="connsiteY26" fmla="*/ 1519249 h 2920240"/>
                <a:gd name="connsiteX27" fmla="*/ 2579658 w 3544094"/>
                <a:gd name="connsiteY27" fmla="*/ 1497885 h 2920240"/>
                <a:gd name="connsiteX28" fmla="*/ 2610295 w 3544094"/>
                <a:gd name="connsiteY28" fmla="*/ 1478154 h 2920240"/>
                <a:gd name="connsiteX29" fmla="*/ 2629129 w 3544094"/>
                <a:gd name="connsiteY29" fmla="*/ 1465587 h 2920240"/>
                <a:gd name="connsiteX30" fmla="*/ 2643443 w 3544094"/>
                <a:gd name="connsiteY30" fmla="*/ 1455910 h 2920240"/>
                <a:gd name="connsiteX31" fmla="*/ 2661398 w 3544094"/>
                <a:gd name="connsiteY31" fmla="*/ 1443594 h 2920240"/>
                <a:gd name="connsiteX32" fmla="*/ 2724179 w 3544094"/>
                <a:gd name="connsiteY32" fmla="*/ 1397975 h 2920240"/>
                <a:gd name="connsiteX33" fmla="*/ 2744520 w 3544094"/>
                <a:gd name="connsiteY33" fmla="*/ 1382518 h 2920240"/>
                <a:gd name="connsiteX34" fmla="*/ 2754565 w 3544094"/>
                <a:gd name="connsiteY34" fmla="*/ 1374726 h 2920240"/>
                <a:gd name="connsiteX35" fmla="*/ 2777668 w 3544094"/>
                <a:gd name="connsiteY35" fmla="*/ 1356378 h 2920240"/>
                <a:gd name="connsiteX36" fmla="*/ 2782942 w 3544094"/>
                <a:gd name="connsiteY36" fmla="*/ 1352105 h 2920240"/>
                <a:gd name="connsiteX37" fmla="*/ 2807929 w 3544094"/>
                <a:gd name="connsiteY37" fmla="*/ 1331620 h 2920240"/>
                <a:gd name="connsiteX38" fmla="*/ 2835427 w 3544094"/>
                <a:gd name="connsiteY38" fmla="*/ 1308371 h 2920240"/>
                <a:gd name="connsiteX39" fmla="*/ 2862422 w 3544094"/>
                <a:gd name="connsiteY39" fmla="*/ 1284619 h 2920240"/>
                <a:gd name="connsiteX40" fmla="*/ 2880628 w 3544094"/>
                <a:gd name="connsiteY40" fmla="*/ 1268030 h 2920240"/>
                <a:gd name="connsiteX41" fmla="*/ 2892557 w 3544094"/>
                <a:gd name="connsiteY41" fmla="*/ 1257223 h 2920240"/>
                <a:gd name="connsiteX42" fmla="*/ 2908126 w 3544094"/>
                <a:gd name="connsiteY42" fmla="*/ 1242645 h 2920240"/>
                <a:gd name="connsiteX43" fmla="*/ 2919929 w 3544094"/>
                <a:gd name="connsiteY43" fmla="*/ 1231334 h 2920240"/>
                <a:gd name="connsiteX44" fmla="*/ 2940772 w 3544094"/>
                <a:gd name="connsiteY44" fmla="*/ 1210975 h 2920240"/>
                <a:gd name="connsiteX45" fmla="*/ 3029419 w 3544094"/>
                <a:gd name="connsiteY45" fmla="*/ 1117978 h 2920240"/>
                <a:gd name="connsiteX46" fmla="*/ 3043858 w 3544094"/>
                <a:gd name="connsiteY46" fmla="*/ 1101767 h 2920240"/>
                <a:gd name="connsiteX47" fmla="*/ 3061311 w 3544094"/>
                <a:gd name="connsiteY47" fmla="*/ 1081784 h 2920240"/>
                <a:gd name="connsiteX48" fmla="*/ 3081903 w 3544094"/>
                <a:gd name="connsiteY48" fmla="*/ 1057279 h 2920240"/>
                <a:gd name="connsiteX49" fmla="*/ 3107141 w 3544094"/>
                <a:gd name="connsiteY49" fmla="*/ 1026363 h 2920240"/>
                <a:gd name="connsiteX50" fmla="*/ 3129491 w 3544094"/>
                <a:gd name="connsiteY50" fmla="*/ 997836 h 2920240"/>
                <a:gd name="connsiteX51" fmla="*/ 3141043 w 3544094"/>
                <a:gd name="connsiteY51" fmla="*/ 982755 h 2920240"/>
                <a:gd name="connsiteX52" fmla="*/ 3160128 w 3544094"/>
                <a:gd name="connsiteY52" fmla="*/ 957244 h 2920240"/>
                <a:gd name="connsiteX53" fmla="*/ 3160379 w 3544094"/>
                <a:gd name="connsiteY53" fmla="*/ 956867 h 2920240"/>
                <a:gd name="connsiteX54" fmla="*/ 3185115 w 3544094"/>
                <a:gd name="connsiteY54" fmla="*/ 922432 h 2920240"/>
                <a:gd name="connsiteX55" fmla="*/ 3185868 w 3544094"/>
                <a:gd name="connsiteY55" fmla="*/ 921427 h 2920240"/>
                <a:gd name="connsiteX56" fmla="*/ 3210227 w 3544094"/>
                <a:gd name="connsiteY56" fmla="*/ 885988 h 2920240"/>
                <a:gd name="connsiteX57" fmla="*/ 3257187 w 3544094"/>
                <a:gd name="connsiteY57" fmla="*/ 812972 h 2920240"/>
                <a:gd name="connsiteX58" fmla="*/ 3271250 w 3544094"/>
                <a:gd name="connsiteY58" fmla="*/ 789723 h 2920240"/>
                <a:gd name="connsiteX59" fmla="*/ 3289708 w 3544094"/>
                <a:gd name="connsiteY59" fmla="*/ 758305 h 2920240"/>
                <a:gd name="connsiteX60" fmla="*/ 3302138 w 3544094"/>
                <a:gd name="connsiteY60" fmla="*/ 736186 h 2920240"/>
                <a:gd name="connsiteX61" fmla="*/ 3313062 w 3544094"/>
                <a:gd name="connsiteY61" fmla="*/ 716330 h 2920240"/>
                <a:gd name="connsiteX62" fmla="*/ 3324362 w 3544094"/>
                <a:gd name="connsiteY62" fmla="*/ 695218 h 2920240"/>
                <a:gd name="connsiteX63" fmla="*/ 3345833 w 3544094"/>
                <a:gd name="connsiteY63" fmla="*/ 653494 h 2920240"/>
                <a:gd name="connsiteX64" fmla="*/ 3361654 w 3544094"/>
                <a:gd name="connsiteY64" fmla="*/ 621071 h 2920240"/>
                <a:gd name="connsiteX65" fmla="*/ 3372201 w 3544094"/>
                <a:gd name="connsiteY65" fmla="*/ 598576 h 2920240"/>
                <a:gd name="connsiteX66" fmla="*/ 3394551 w 3544094"/>
                <a:gd name="connsiteY66" fmla="*/ 548558 h 2920240"/>
                <a:gd name="connsiteX67" fmla="*/ 3403968 w 3544094"/>
                <a:gd name="connsiteY67" fmla="*/ 526314 h 2920240"/>
                <a:gd name="connsiteX68" fmla="*/ 3405852 w 3544094"/>
                <a:gd name="connsiteY68" fmla="*/ 521916 h 2920240"/>
                <a:gd name="connsiteX69" fmla="*/ 3413009 w 3544094"/>
                <a:gd name="connsiteY69" fmla="*/ 504448 h 2920240"/>
                <a:gd name="connsiteX70" fmla="*/ 3423430 w 3544094"/>
                <a:gd name="connsiteY70" fmla="*/ 477931 h 2920240"/>
                <a:gd name="connsiteX71" fmla="*/ 3435861 w 3544094"/>
                <a:gd name="connsiteY71" fmla="*/ 445130 h 2920240"/>
                <a:gd name="connsiteX72" fmla="*/ 3447664 w 3544094"/>
                <a:gd name="connsiteY72" fmla="*/ 411953 h 2920240"/>
                <a:gd name="connsiteX73" fmla="*/ 3458964 w 3544094"/>
                <a:gd name="connsiteY73" fmla="*/ 378650 h 2920240"/>
                <a:gd name="connsiteX74" fmla="*/ 3467502 w 3544094"/>
                <a:gd name="connsiteY74" fmla="*/ 352133 h 2920240"/>
                <a:gd name="connsiteX75" fmla="*/ 3481691 w 3544094"/>
                <a:gd name="connsiteY75" fmla="*/ 304503 h 2920240"/>
                <a:gd name="connsiteX76" fmla="*/ 3488471 w 3544094"/>
                <a:gd name="connsiteY76" fmla="*/ 280625 h 2920240"/>
                <a:gd name="connsiteX77" fmla="*/ 3489852 w 3544094"/>
                <a:gd name="connsiteY77" fmla="*/ 275347 h 2920240"/>
                <a:gd name="connsiteX78" fmla="*/ 3497260 w 3544094"/>
                <a:gd name="connsiteY78" fmla="*/ 246945 h 2920240"/>
                <a:gd name="connsiteX79" fmla="*/ 3498893 w 3544094"/>
                <a:gd name="connsiteY79" fmla="*/ 240788 h 2920240"/>
                <a:gd name="connsiteX80" fmla="*/ 3506678 w 3544094"/>
                <a:gd name="connsiteY80" fmla="*/ 208993 h 2920240"/>
                <a:gd name="connsiteX81" fmla="*/ 3512077 w 3544094"/>
                <a:gd name="connsiteY81" fmla="*/ 185115 h 2920240"/>
                <a:gd name="connsiteX82" fmla="*/ 3516597 w 3544094"/>
                <a:gd name="connsiteY82" fmla="*/ 164379 h 2920240"/>
                <a:gd name="connsiteX83" fmla="*/ 3544095 w 3544094"/>
                <a:gd name="connsiteY83" fmla="*/ 0 h 2920240"/>
                <a:gd name="connsiteX84" fmla="*/ 1825160 w 3544094"/>
                <a:gd name="connsiteY84" fmla="*/ 0 h 29202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</a:cxnLst>
              <a:rect l="l" t="t" r="r" b="b"/>
              <a:pathLst>
                <a:path w="3544094" h="2920240">
                  <a:moveTo>
                    <a:pt x="1825160" y="0"/>
                  </a:moveTo>
                  <a:cubicBezTo>
                    <a:pt x="1804191" y="0"/>
                    <a:pt x="1783473" y="0"/>
                    <a:pt x="1763509" y="1005"/>
                  </a:cubicBezTo>
                  <a:cubicBezTo>
                    <a:pt x="1132438" y="14201"/>
                    <a:pt x="657690" y="240034"/>
                    <a:pt x="360110" y="624967"/>
                  </a:cubicBezTo>
                  <a:cubicBezTo>
                    <a:pt x="143140" y="904838"/>
                    <a:pt x="20843" y="1270041"/>
                    <a:pt x="2888" y="1699588"/>
                  </a:cubicBezTo>
                  <a:cubicBezTo>
                    <a:pt x="1004" y="1738547"/>
                    <a:pt x="0" y="1777379"/>
                    <a:pt x="0" y="1817217"/>
                  </a:cubicBezTo>
                  <a:cubicBezTo>
                    <a:pt x="0" y="2315129"/>
                    <a:pt x="107104" y="2695539"/>
                    <a:pt x="224629" y="2920240"/>
                  </a:cubicBezTo>
                  <a:lnTo>
                    <a:pt x="1649750" y="2920240"/>
                  </a:lnTo>
                  <a:cubicBezTo>
                    <a:pt x="1541768" y="2754353"/>
                    <a:pt x="1484010" y="2529527"/>
                    <a:pt x="1484010" y="2344537"/>
                  </a:cubicBezTo>
                  <a:cubicBezTo>
                    <a:pt x="1484010" y="1972799"/>
                    <a:pt x="1659293" y="1699588"/>
                    <a:pt x="2098005" y="1699588"/>
                  </a:cubicBezTo>
                  <a:lnTo>
                    <a:pt x="2172839" y="1699588"/>
                  </a:lnTo>
                  <a:cubicBezTo>
                    <a:pt x="2185647" y="1694812"/>
                    <a:pt x="2198328" y="1689911"/>
                    <a:pt x="2211010" y="1684885"/>
                  </a:cubicBezTo>
                  <a:cubicBezTo>
                    <a:pt x="2217916" y="1682245"/>
                    <a:pt x="2224696" y="1679481"/>
                    <a:pt x="2231476" y="1676590"/>
                  </a:cubicBezTo>
                  <a:cubicBezTo>
                    <a:pt x="2237755" y="1674202"/>
                    <a:pt x="2243907" y="1671689"/>
                    <a:pt x="2250059" y="1669050"/>
                  </a:cubicBezTo>
                  <a:cubicBezTo>
                    <a:pt x="2255710" y="1666788"/>
                    <a:pt x="2261360" y="1664400"/>
                    <a:pt x="2267010" y="1661886"/>
                  </a:cubicBezTo>
                  <a:cubicBezTo>
                    <a:pt x="2275297" y="1658493"/>
                    <a:pt x="2283584" y="1654849"/>
                    <a:pt x="2291871" y="1651079"/>
                  </a:cubicBezTo>
                  <a:cubicBezTo>
                    <a:pt x="2297521" y="1648691"/>
                    <a:pt x="2303172" y="1646177"/>
                    <a:pt x="2308822" y="1643539"/>
                  </a:cubicBezTo>
                  <a:cubicBezTo>
                    <a:pt x="2312840" y="1641905"/>
                    <a:pt x="2316984" y="1640020"/>
                    <a:pt x="2321002" y="1638009"/>
                  </a:cubicBezTo>
                  <a:cubicBezTo>
                    <a:pt x="2329414" y="1634238"/>
                    <a:pt x="2337701" y="1630468"/>
                    <a:pt x="2346114" y="1626447"/>
                  </a:cubicBezTo>
                  <a:cubicBezTo>
                    <a:pt x="2357289" y="1621169"/>
                    <a:pt x="2368464" y="1615765"/>
                    <a:pt x="2379639" y="1610235"/>
                  </a:cubicBezTo>
                  <a:cubicBezTo>
                    <a:pt x="2386921" y="1606591"/>
                    <a:pt x="2394330" y="1602946"/>
                    <a:pt x="2401612" y="1599176"/>
                  </a:cubicBezTo>
                  <a:cubicBezTo>
                    <a:pt x="2407388" y="1596412"/>
                    <a:pt x="2413038" y="1593395"/>
                    <a:pt x="2418689" y="1590379"/>
                  </a:cubicBezTo>
                  <a:cubicBezTo>
                    <a:pt x="2425971" y="1586609"/>
                    <a:pt x="2433128" y="1582839"/>
                    <a:pt x="2440285" y="1578943"/>
                  </a:cubicBezTo>
                  <a:cubicBezTo>
                    <a:pt x="2443298" y="1577435"/>
                    <a:pt x="2446312" y="1575927"/>
                    <a:pt x="2449200" y="1574168"/>
                  </a:cubicBezTo>
                  <a:cubicBezTo>
                    <a:pt x="2458366" y="1569392"/>
                    <a:pt x="2467406" y="1564365"/>
                    <a:pt x="2476446" y="1559338"/>
                  </a:cubicBezTo>
                  <a:cubicBezTo>
                    <a:pt x="2478204" y="1558459"/>
                    <a:pt x="2479837" y="1557453"/>
                    <a:pt x="2481469" y="1556448"/>
                  </a:cubicBezTo>
                  <a:cubicBezTo>
                    <a:pt x="2491012" y="1551169"/>
                    <a:pt x="2500554" y="1545766"/>
                    <a:pt x="2509971" y="1540236"/>
                  </a:cubicBezTo>
                  <a:cubicBezTo>
                    <a:pt x="2521900" y="1533324"/>
                    <a:pt x="2533702" y="1526287"/>
                    <a:pt x="2545380" y="1519249"/>
                  </a:cubicBezTo>
                  <a:cubicBezTo>
                    <a:pt x="2556931" y="1512211"/>
                    <a:pt x="2568357" y="1505173"/>
                    <a:pt x="2579658" y="1497885"/>
                  </a:cubicBezTo>
                  <a:cubicBezTo>
                    <a:pt x="2589954" y="1491475"/>
                    <a:pt x="2600124" y="1484815"/>
                    <a:pt x="2610295" y="1478154"/>
                  </a:cubicBezTo>
                  <a:cubicBezTo>
                    <a:pt x="2616573" y="1474007"/>
                    <a:pt x="2622851" y="1469860"/>
                    <a:pt x="2629129" y="1465587"/>
                  </a:cubicBezTo>
                  <a:cubicBezTo>
                    <a:pt x="2633900" y="1462445"/>
                    <a:pt x="2638672" y="1459177"/>
                    <a:pt x="2643443" y="1455910"/>
                  </a:cubicBezTo>
                  <a:cubicBezTo>
                    <a:pt x="2649470" y="1451889"/>
                    <a:pt x="2655371" y="1447742"/>
                    <a:pt x="2661398" y="1443594"/>
                  </a:cubicBezTo>
                  <a:cubicBezTo>
                    <a:pt x="2682618" y="1428765"/>
                    <a:pt x="2703587" y="1413559"/>
                    <a:pt x="2724179" y="1397975"/>
                  </a:cubicBezTo>
                  <a:cubicBezTo>
                    <a:pt x="2730960" y="1392948"/>
                    <a:pt x="2737740" y="1387670"/>
                    <a:pt x="2744520" y="1382518"/>
                  </a:cubicBezTo>
                  <a:cubicBezTo>
                    <a:pt x="2747910" y="1379878"/>
                    <a:pt x="2751300" y="1377365"/>
                    <a:pt x="2754565" y="1374726"/>
                  </a:cubicBezTo>
                  <a:cubicBezTo>
                    <a:pt x="2762350" y="1368694"/>
                    <a:pt x="2770009" y="1362536"/>
                    <a:pt x="2777668" y="1356378"/>
                  </a:cubicBezTo>
                  <a:cubicBezTo>
                    <a:pt x="2779426" y="1354996"/>
                    <a:pt x="2781184" y="1353613"/>
                    <a:pt x="2782942" y="1352105"/>
                  </a:cubicBezTo>
                  <a:cubicBezTo>
                    <a:pt x="2791355" y="1345444"/>
                    <a:pt x="2799642" y="1338533"/>
                    <a:pt x="2807929" y="1331620"/>
                  </a:cubicBezTo>
                  <a:cubicBezTo>
                    <a:pt x="2817094" y="1323955"/>
                    <a:pt x="2826261" y="1316163"/>
                    <a:pt x="2835427" y="1308371"/>
                  </a:cubicBezTo>
                  <a:cubicBezTo>
                    <a:pt x="2844467" y="1300454"/>
                    <a:pt x="2853507" y="1292537"/>
                    <a:pt x="2862422" y="1284619"/>
                  </a:cubicBezTo>
                  <a:cubicBezTo>
                    <a:pt x="2868575" y="1279215"/>
                    <a:pt x="2874602" y="1273686"/>
                    <a:pt x="2880628" y="1268030"/>
                  </a:cubicBezTo>
                  <a:cubicBezTo>
                    <a:pt x="2884646" y="1264512"/>
                    <a:pt x="2888665" y="1260867"/>
                    <a:pt x="2892557" y="1257223"/>
                  </a:cubicBezTo>
                  <a:cubicBezTo>
                    <a:pt x="2897830" y="1252321"/>
                    <a:pt x="2902978" y="1247546"/>
                    <a:pt x="2908126" y="1242645"/>
                  </a:cubicBezTo>
                  <a:cubicBezTo>
                    <a:pt x="2912144" y="1238874"/>
                    <a:pt x="2916037" y="1235104"/>
                    <a:pt x="2919929" y="1231334"/>
                  </a:cubicBezTo>
                  <a:cubicBezTo>
                    <a:pt x="2926961" y="1224548"/>
                    <a:pt x="2933867" y="1217887"/>
                    <a:pt x="2940772" y="1210975"/>
                  </a:cubicBezTo>
                  <a:cubicBezTo>
                    <a:pt x="2971409" y="1180814"/>
                    <a:pt x="3001042" y="1149773"/>
                    <a:pt x="3029419" y="1117978"/>
                  </a:cubicBezTo>
                  <a:cubicBezTo>
                    <a:pt x="3034316" y="1112574"/>
                    <a:pt x="3039212" y="1107170"/>
                    <a:pt x="3043858" y="1101767"/>
                  </a:cubicBezTo>
                  <a:cubicBezTo>
                    <a:pt x="3049760" y="1095231"/>
                    <a:pt x="3055536" y="1088571"/>
                    <a:pt x="3061311" y="1081784"/>
                  </a:cubicBezTo>
                  <a:cubicBezTo>
                    <a:pt x="3068217" y="1073742"/>
                    <a:pt x="3075123" y="1065573"/>
                    <a:pt x="3081903" y="1057279"/>
                  </a:cubicBezTo>
                  <a:cubicBezTo>
                    <a:pt x="3090442" y="1047099"/>
                    <a:pt x="3098854" y="1036668"/>
                    <a:pt x="3107141" y="1026363"/>
                  </a:cubicBezTo>
                  <a:cubicBezTo>
                    <a:pt x="3114801" y="1016938"/>
                    <a:pt x="3122209" y="1007387"/>
                    <a:pt x="3129491" y="997836"/>
                  </a:cubicBezTo>
                  <a:cubicBezTo>
                    <a:pt x="3133509" y="992809"/>
                    <a:pt x="3137402" y="987782"/>
                    <a:pt x="3141043" y="982755"/>
                  </a:cubicBezTo>
                  <a:cubicBezTo>
                    <a:pt x="3147572" y="974335"/>
                    <a:pt x="3153850" y="965789"/>
                    <a:pt x="3160128" y="957244"/>
                  </a:cubicBezTo>
                  <a:cubicBezTo>
                    <a:pt x="3160254" y="957118"/>
                    <a:pt x="3160379" y="956992"/>
                    <a:pt x="3160379" y="956867"/>
                  </a:cubicBezTo>
                  <a:cubicBezTo>
                    <a:pt x="3168792" y="945556"/>
                    <a:pt x="3177079" y="933994"/>
                    <a:pt x="3185115" y="922432"/>
                  </a:cubicBezTo>
                  <a:cubicBezTo>
                    <a:pt x="3185491" y="922181"/>
                    <a:pt x="3185617" y="921804"/>
                    <a:pt x="3185868" y="921427"/>
                  </a:cubicBezTo>
                  <a:cubicBezTo>
                    <a:pt x="3194155" y="909740"/>
                    <a:pt x="3202191" y="897927"/>
                    <a:pt x="3210227" y="885988"/>
                  </a:cubicBezTo>
                  <a:cubicBezTo>
                    <a:pt x="3226425" y="861984"/>
                    <a:pt x="3242120" y="837604"/>
                    <a:pt x="3257187" y="812972"/>
                  </a:cubicBezTo>
                  <a:cubicBezTo>
                    <a:pt x="3261958" y="805306"/>
                    <a:pt x="3266604" y="797514"/>
                    <a:pt x="3271250" y="789723"/>
                  </a:cubicBezTo>
                  <a:cubicBezTo>
                    <a:pt x="3277528" y="779292"/>
                    <a:pt x="3283680" y="768861"/>
                    <a:pt x="3289708" y="758305"/>
                  </a:cubicBezTo>
                  <a:cubicBezTo>
                    <a:pt x="3293977" y="751016"/>
                    <a:pt x="3298120" y="743601"/>
                    <a:pt x="3302138" y="736186"/>
                  </a:cubicBezTo>
                  <a:cubicBezTo>
                    <a:pt x="3305779" y="729652"/>
                    <a:pt x="3309421" y="722991"/>
                    <a:pt x="3313062" y="716330"/>
                  </a:cubicBezTo>
                  <a:cubicBezTo>
                    <a:pt x="3316954" y="709293"/>
                    <a:pt x="3320721" y="702255"/>
                    <a:pt x="3324362" y="695218"/>
                  </a:cubicBezTo>
                  <a:cubicBezTo>
                    <a:pt x="3331771" y="681394"/>
                    <a:pt x="3338802" y="667570"/>
                    <a:pt x="3345833" y="653494"/>
                  </a:cubicBezTo>
                  <a:cubicBezTo>
                    <a:pt x="3351107" y="642812"/>
                    <a:pt x="3356381" y="632005"/>
                    <a:pt x="3361654" y="621071"/>
                  </a:cubicBezTo>
                  <a:cubicBezTo>
                    <a:pt x="3365295" y="613531"/>
                    <a:pt x="3368811" y="606116"/>
                    <a:pt x="3372201" y="598576"/>
                  </a:cubicBezTo>
                  <a:cubicBezTo>
                    <a:pt x="3379861" y="581987"/>
                    <a:pt x="3387269" y="565273"/>
                    <a:pt x="3394551" y="548558"/>
                  </a:cubicBezTo>
                  <a:cubicBezTo>
                    <a:pt x="3397816" y="541144"/>
                    <a:pt x="3400955" y="533729"/>
                    <a:pt x="3403968" y="526314"/>
                  </a:cubicBezTo>
                  <a:cubicBezTo>
                    <a:pt x="3404596" y="524806"/>
                    <a:pt x="3405224" y="523298"/>
                    <a:pt x="3405852" y="521916"/>
                  </a:cubicBezTo>
                  <a:cubicBezTo>
                    <a:pt x="3408237" y="516135"/>
                    <a:pt x="3410623" y="510228"/>
                    <a:pt x="3413009" y="504448"/>
                  </a:cubicBezTo>
                  <a:cubicBezTo>
                    <a:pt x="3416525" y="495650"/>
                    <a:pt x="3420040" y="486853"/>
                    <a:pt x="3423430" y="477931"/>
                  </a:cubicBezTo>
                  <a:cubicBezTo>
                    <a:pt x="3427699" y="466997"/>
                    <a:pt x="3431843" y="456064"/>
                    <a:pt x="3435861" y="445130"/>
                  </a:cubicBezTo>
                  <a:cubicBezTo>
                    <a:pt x="3439879" y="434071"/>
                    <a:pt x="3443897" y="423012"/>
                    <a:pt x="3447664" y="411953"/>
                  </a:cubicBezTo>
                  <a:cubicBezTo>
                    <a:pt x="3451556" y="400894"/>
                    <a:pt x="3455323" y="389709"/>
                    <a:pt x="3458964" y="378650"/>
                  </a:cubicBezTo>
                  <a:cubicBezTo>
                    <a:pt x="3461852" y="369853"/>
                    <a:pt x="3464740" y="360930"/>
                    <a:pt x="3467502" y="352133"/>
                  </a:cubicBezTo>
                  <a:cubicBezTo>
                    <a:pt x="3472399" y="336298"/>
                    <a:pt x="3477171" y="320464"/>
                    <a:pt x="3481691" y="304503"/>
                  </a:cubicBezTo>
                  <a:cubicBezTo>
                    <a:pt x="3484076" y="296586"/>
                    <a:pt x="3486337" y="288669"/>
                    <a:pt x="3488471" y="280625"/>
                  </a:cubicBezTo>
                  <a:cubicBezTo>
                    <a:pt x="3488973" y="278866"/>
                    <a:pt x="3489350" y="277107"/>
                    <a:pt x="3489852" y="275347"/>
                  </a:cubicBezTo>
                  <a:cubicBezTo>
                    <a:pt x="3492489" y="265922"/>
                    <a:pt x="3495000" y="256497"/>
                    <a:pt x="3497260" y="246945"/>
                  </a:cubicBezTo>
                  <a:cubicBezTo>
                    <a:pt x="3497888" y="244935"/>
                    <a:pt x="3498390" y="242798"/>
                    <a:pt x="3498893" y="240788"/>
                  </a:cubicBezTo>
                  <a:cubicBezTo>
                    <a:pt x="3501655" y="230231"/>
                    <a:pt x="3504166" y="219675"/>
                    <a:pt x="3506678" y="208993"/>
                  </a:cubicBezTo>
                  <a:cubicBezTo>
                    <a:pt x="3508561" y="201075"/>
                    <a:pt x="3510319" y="193032"/>
                    <a:pt x="3512077" y="185115"/>
                  </a:cubicBezTo>
                  <a:cubicBezTo>
                    <a:pt x="3513709" y="178203"/>
                    <a:pt x="3515216" y="171291"/>
                    <a:pt x="3516597" y="164379"/>
                  </a:cubicBezTo>
                  <a:cubicBezTo>
                    <a:pt x="3528023" y="110089"/>
                    <a:pt x="3537189" y="55296"/>
                    <a:pt x="3544095" y="0"/>
                  </a:cubicBezTo>
                  <a:lnTo>
                    <a:pt x="1825160" y="0"/>
                  </a:lnTo>
                  <a:close/>
                </a:path>
              </a:pathLst>
            </a:custGeom>
            <a:solidFill>
              <a:srgbClr val="BABAE6"/>
            </a:solidFill>
            <a:ln w="991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" name="Freeform 31">
              <a:extLst>
                <a:ext uri="{FF2B5EF4-FFF2-40B4-BE49-F238E27FC236}">
                  <a16:creationId xmlns:a16="http://schemas.microsoft.com/office/drawing/2014/main" id="{06133E7E-EDB9-B494-8DD7-BA08B36D633A}"/>
                </a:ext>
              </a:extLst>
            </p:cNvPr>
            <p:cNvSpPr/>
            <p:nvPr/>
          </p:nvSpPr>
          <p:spPr>
            <a:xfrm>
              <a:off x="326701" y="1755801"/>
              <a:ext cx="3401952" cy="2374364"/>
            </a:xfrm>
            <a:custGeom>
              <a:avLst/>
              <a:gdLst>
                <a:gd name="connsiteX0" fmla="*/ 1171236 w 3640651"/>
                <a:gd name="connsiteY0" fmla="*/ 0 h 2540962"/>
                <a:gd name="connsiteX1" fmla="*/ 0 w 3640651"/>
                <a:gd name="connsiteY1" fmla="*/ 0 h 2540962"/>
                <a:gd name="connsiteX2" fmla="*/ 0 w 3640651"/>
                <a:gd name="connsiteY2" fmla="*/ 1454905 h 2540962"/>
                <a:gd name="connsiteX3" fmla="*/ 985531 w 3640651"/>
                <a:gd name="connsiteY3" fmla="*/ 1454905 h 2540962"/>
                <a:gd name="connsiteX4" fmla="*/ 1874380 w 3640651"/>
                <a:gd name="connsiteY4" fmla="*/ 2305704 h 2540962"/>
                <a:gd name="connsiteX5" fmla="*/ 1844998 w 3640651"/>
                <a:gd name="connsiteY5" fmla="*/ 2540962 h 2540962"/>
                <a:gd name="connsiteX6" fmla="*/ 1906649 w 3640651"/>
                <a:gd name="connsiteY6" fmla="*/ 2539957 h 2540962"/>
                <a:gd name="connsiteX7" fmla="*/ 3625584 w 3640651"/>
                <a:gd name="connsiteY7" fmla="*/ 2539957 h 2540962"/>
                <a:gd name="connsiteX8" fmla="*/ 3640651 w 3640651"/>
                <a:gd name="connsiteY8" fmla="*/ 2295274 h 2540962"/>
                <a:gd name="connsiteX9" fmla="*/ 1171236 w 3640651"/>
                <a:gd name="connsiteY9" fmla="*/ 0 h 25409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640651" h="2540962">
                  <a:moveTo>
                    <a:pt x="1171236" y="0"/>
                  </a:moveTo>
                  <a:lnTo>
                    <a:pt x="0" y="0"/>
                  </a:lnTo>
                  <a:lnTo>
                    <a:pt x="0" y="1454905"/>
                  </a:lnTo>
                  <a:lnTo>
                    <a:pt x="985531" y="1454905"/>
                  </a:lnTo>
                  <a:cubicBezTo>
                    <a:pt x="1522808" y="1454905"/>
                    <a:pt x="1874380" y="1817217"/>
                    <a:pt x="1874380" y="2305704"/>
                  </a:cubicBezTo>
                  <a:cubicBezTo>
                    <a:pt x="1874380" y="2388145"/>
                    <a:pt x="1863958" y="2466942"/>
                    <a:pt x="1844998" y="2540962"/>
                  </a:cubicBezTo>
                  <a:cubicBezTo>
                    <a:pt x="1864963" y="2539957"/>
                    <a:pt x="1885681" y="2539957"/>
                    <a:pt x="1906649" y="2539957"/>
                  </a:cubicBezTo>
                  <a:lnTo>
                    <a:pt x="3625584" y="2539957"/>
                  </a:lnTo>
                  <a:cubicBezTo>
                    <a:pt x="3636006" y="2459275"/>
                    <a:pt x="3640651" y="2377840"/>
                    <a:pt x="3640651" y="2295274"/>
                  </a:cubicBezTo>
                  <a:cubicBezTo>
                    <a:pt x="3640651" y="966543"/>
                    <a:pt x="2654242" y="0"/>
                    <a:pt x="1171236" y="0"/>
                  </a:cubicBezTo>
                  <a:close/>
                </a:path>
              </a:pathLst>
            </a:custGeom>
            <a:solidFill>
              <a:srgbClr val="351C5C"/>
            </a:solidFill>
            <a:ln w="9918" cap="rnd">
              <a:noFill/>
              <a:prstDash val="solid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" name="Freeform 32">
              <a:extLst>
                <a:ext uri="{FF2B5EF4-FFF2-40B4-BE49-F238E27FC236}">
                  <a16:creationId xmlns:a16="http://schemas.microsoft.com/office/drawing/2014/main" id="{391B6736-FC4C-3C1A-71E7-AB77AD24C863}"/>
                </a:ext>
              </a:extLst>
            </p:cNvPr>
            <p:cNvSpPr/>
            <p:nvPr userDrawn="1"/>
          </p:nvSpPr>
          <p:spPr>
            <a:xfrm>
              <a:off x="1509396" y="0"/>
              <a:ext cx="1544753" cy="1157131"/>
            </a:xfrm>
            <a:custGeom>
              <a:avLst/>
              <a:gdLst>
                <a:gd name="connsiteX0" fmla="*/ 105798 w 1544753"/>
                <a:gd name="connsiteY0" fmla="*/ 0 h 1157131"/>
                <a:gd name="connsiteX1" fmla="*/ 1438955 w 1544753"/>
                <a:gd name="connsiteY1" fmla="*/ 0 h 1157131"/>
                <a:gd name="connsiteX2" fmla="*/ 1484056 w 1544753"/>
                <a:gd name="connsiteY2" fmla="*/ 83165 h 1157131"/>
                <a:gd name="connsiteX3" fmla="*/ 1544753 w 1544753"/>
                <a:gd name="connsiteY3" fmla="*/ 384074 h 1157131"/>
                <a:gd name="connsiteX4" fmla="*/ 772377 w 1544753"/>
                <a:gd name="connsiteY4" fmla="*/ 1157131 h 1157131"/>
                <a:gd name="connsiteX5" fmla="*/ 0 w 1544753"/>
                <a:gd name="connsiteY5" fmla="*/ 384074 h 1157131"/>
                <a:gd name="connsiteX6" fmla="*/ 60697 w 1544753"/>
                <a:gd name="connsiteY6" fmla="*/ 83165 h 1157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44753" h="1157131">
                  <a:moveTo>
                    <a:pt x="105798" y="0"/>
                  </a:moveTo>
                  <a:lnTo>
                    <a:pt x="1438955" y="0"/>
                  </a:lnTo>
                  <a:lnTo>
                    <a:pt x="1484056" y="83165"/>
                  </a:lnTo>
                  <a:cubicBezTo>
                    <a:pt x="1523140" y="175652"/>
                    <a:pt x="1544753" y="277337"/>
                    <a:pt x="1544753" y="384074"/>
                  </a:cubicBezTo>
                  <a:cubicBezTo>
                    <a:pt x="1544753" y="811021"/>
                    <a:pt x="1198949" y="1157131"/>
                    <a:pt x="772377" y="1157131"/>
                  </a:cubicBezTo>
                  <a:cubicBezTo>
                    <a:pt x="345805" y="1157131"/>
                    <a:pt x="0" y="811021"/>
                    <a:pt x="0" y="384074"/>
                  </a:cubicBezTo>
                  <a:cubicBezTo>
                    <a:pt x="0" y="277337"/>
                    <a:pt x="21613" y="175652"/>
                    <a:pt x="60697" y="83165"/>
                  </a:cubicBezTo>
                  <a:close/>
                </a:path>
              </a:pathLst>
            </a:custGeom>
            <a:solidFill>
              <a:srgbClr val="BABAE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4" name="Freeform 33">
              <a:extLst>
                <a:ext uri="{FF2B5EF4-FFF2-40B4-BE49-F238E27FC236}">
                  <a16:creationId xmlns:a16="http://schemas.microsoft.com/office/drawing/2014/main" id="{AE117247-C8C5-0804-A1E8-12C55133BB69}"/>
                </a:ext>
              </a:extLst>
            </p:cNvPr>
            <p:cNvSpPr/>
            <p:nvPr userDrawn="1"/>
          </p:nvSpPr>
          <p:spPr>
            <a:xfrm>
              <a:off x="1" y="4668477"/>
              <a:ext cx="747813" cy="1040437"/>
            </a:xfrm>
            <a:custGeom>
              <a:avLst/>
              <a:gdLst>
                <a:gd name="connsiteX0" fmla="*/ 0 w 747813"/>
                <a:gd name="connsiteY0" fmla="*/ 0 h 1040437"/>
                <a:gd name="connsiteX1" fmla="*/ 11648 w 747813"/>
                <a:gd name="connsiteY1" fmla="*/ 3619 h 1040437"/>
                <a:gd name="connsiteX2" fmla="*/ 335168 w 747813"/>
                <a:gd name="connsiteY2" fmla="*/ 36273 h 1040437"/>
                <a:gd name="connsiteX3" fmla="*/ 747813 w 747813"/>
                <a:gd name="connsiteY3" fmla="*/ 36273 h 1040437"/>
                <a:gd name="connsiteX4" fmla="*/ 414012 w 747813"/>
                <a:gd name="connsiteY4" fmla="*/ 1040437 h 1040437"/>
                <a:gd name="connsiteX5" fmla="*/ 0 w 747813"/>
                <a:gd name="connsiteY5" fmla="*/ 1040437 h 10404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747813" h="1040437">
                  <a:moveTo>
                    <a:pt x="0" y="0"/>
                  </a:moveTo>
                  <a:lnTo>
                    <a:pt x="11648" y="3619"/>
                  </a:lnTo>
                  <a:cubicBezTo>
                    <a:pt x="116151" y="25029"/>
                    <a:pt x="224350" y="36273"/>
                    <a:pt x="335168" y="36273"/>
                  </a:cubicBezTo>
                  <a:lnTo>
                    <a:pt x="747813" y="36273"/>
                  </a:lnTo>
                  <a:cubicBezTo>
                    <a:pt x="545069" y="297795"/>
                    <a:pt x="430790" y="639053"/>
                    <a:pt x="414012" y="1040437"/>
                  </a:cubicBezTo>
                  <a:lnTo>
                    <a:pt x="0" y="1040437"/>
                  </a:lnTo>
                  <a:close/>
                </a:path>
              </a:pathLst>
            </a:custGeom>
            <a:solidFill>
              <a:srgbClr val="6E63D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38" name="Freeform 37">
            <a:extLst>
              <a:ext uri="{FF2B5EF4-FFF2-40B4-BE49-F238E27FC236}">
                <a16:creationId xmlns:a16="http://schemas.microsoft.com/office/drawing/2014/main" id="{9CBB3C9A-2D28-868E-47B4-B0E3BE029F1F}"/>
              </a:ext>
            </a:extLst>
          </p:cNvPr>
          <p:cNvSpPr/>
          <p:nvPr userDrawn="1"/>
        </p:nvSpPr>
        <p:spPr>
          <a:xfrm>
            <a:off x="651712" y="403664"/>
            <a:ext cx="3026580" cy="2850432"/>
          </a:xfrm>
          <a:custGeom>
            <a:avLst/>
            <a:gdLst>
              <a:gd name="connsiteX0" fmla="*/ 172850 w 5557308"/>
              <a:gd name="connsiteY0" fmla="*/ 0 h 5233870"/>
              <a:gd name="connsiteX1" fmla="*/ 5384458 w 5557308"/>
              <a:gd name="connsiteY1" fmla="*/ 0 h 5233870"/>
              <a:gd name="connsiteX2" fmla="*/ 5557308 w 5557308"/>
              <a:gd name="connsiteY2" fmla="*/ 172942 h 5233870"/>
              <a:gd name="connsiteX3" fmla="*/ 5557308 w 5557308"/>
              <a:gd name="connsiteY3" fmla="*/ 1605720 h 5233870"/>
              <a:gd name="connsiteX4" fmla="*/ 5557308 w 5557308"/>
              <a:gd name="connsiteY4" fmla="*/ 3628150 h 5233870"/>
              <a:gd name="connsiteX5" fmla="*/ 5557308 w 5557308"/>
              <a:gd name="connsiteY5" fmla="*/ 5060928 h 5233870"/>
              <a:gd name="connsiteX6" fmla="*/ 5384458 w 5557308"/>
              <a:gd name="connsiteY6" fmla="*/ 5233870 h 5233870"/>
              <a:gd name="connsiteX7" fmla="*/ 172850 w 5557308"/>
              <a:gd name="connsiteY7" fmla="*/ 5233870 h 5233870"/>
              <a:gd name="connsiteX8" fmla="*/ 0 w 5557308"/>
              <a:gd name="connsiteY8" fmla="*/ 5060928 h 5233870"/>
              <a:gd name="connsiteX9" fmla="*/ 0 w 5557308"/>
              <a:gd name="connsiteY9" fmla="*/ 3628150 h 5233870"/>
              <a:gd name="connsiteX10" fmla="*/ 0 w 5557308"/>
              <a:gd name="connsiteY10" fmla="*/ 1605720 h 5233870"/>
              <a:gd name="connsiteX11" fmla="*/ 0 w 5557308"/>
              <a:gd name="connsiteY11" fmla="*/ 172942 h 5233870"/>
              <a:gd name="connsiteX12" fmla="*/ 172850 w 5557308"/>
              <a:gd name="connsiteY12" fmla="*/ 0 h 523387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557308" h="5233870">
                <a:moveTo>
                  <a:pt x="172850" y="0"/>
                </a:moveTo>
                <a:lnTo>
                  <a:pt x="5384458" y="0"/>
                </a:lnTo>
                <a:cubicBezTo>
                  <a:pt x="5479920" y="0"/>
                  <a:pt x="5557308" y="77429"/>
                  <a:pt x="5557308" y="172942"/>
                </a:cubicBezTo>
                <a:lnTo>
                  <a:pt x="5557308" y="1605720"/>
                </a:lnTo>
                <a:lnTo>
                  <a:pt x="5557308" y="3628150"/>
                </a:lnTo>
                <a:lnTo>
                  <a:pt x="5557308" y="5060928"/>
                </a:lnTo>
                <a:cubicBezTo>
                  <a:pt x="5557308" y="5156441"/>
                  <a:pt x="5479920" y="5233870"/>
                  <a:pt x="5384458" y="5233870"/>
                </a:cubicBezTo>
                <a:lnTo>
                  <a:pt x="172850" y="5233870"/>
                </a:lnTo>
                <a:cubicBezTo>
                  <a:pt x="77388" y="5233870"/>
                  <a:pt x="0" y="5156441"/>
                  <a:pt x="0" y="5060928"/>
                </a:cubicBezTo>
                <a:lnTo>
                  <a:pt x="0" y="3628150"/>
                </a:lnTo>
                <a:lnTo>
                  <a:pt x="0" y="1605720"/>
                </a:lnTo>
                <a:lnTo>
                  <a:pt x="0" y="172942"/>
                </a:lnTo>
                <a:cubicBezTo>
                  <a:pt x="0" y="77429"/>
                  <a:pt x="77388" y="0"/>
                  <a:pt x="172850" y="0"/>
                </a:cubicBezTo>
                <a:close/>
              </a:path>
            </a:pathLst>
          </a:custGeom>
          <a:solidFill>
            <a:schemeClr val="bg1"/>
          </a:solidFill>
          <a:ln w="12700" cap="flat">
            <a:noFill/>
            <a:prstDash val="solid"/>
            <a:miter/>
          </a:ln>
          <a:effectLst>
            <a:outerShdw blurRad="165100" dist="127000" dir="5400000" algn="ctr" rotWithShape="0">
              <a:srgbClr val="000000">
                <a:alpha val="14509"/>
              </a:srgbClr>
            </a:outerShdw>
          </a:effectLst>
        </p:spPr>
        <p:txBody>
          <a:bodyPr wrap="square" rtlCol="0" anchor="ctr">
            <a:noAutofit/>
          </a:bodyPr>
          <a:lstStyle/>
          <a:p>
            <a:endParaRPr lang="en-IS"/>
          </a:p>
        </p:txBody>
      </p:sp>
      <p:sp>
        <p:nvSpPr>
          <p:cNvPr id="39" name="Text Placeholder 35">
            <a:extLst>
              <a:ext uri="{FF2B5EF4-FFF2-40B4-BE49-F238E27FC236}">
                <a16:creationId xmlns:a16="http://schemas.microsoft.com/office/drawing/2014/main" id="{9204C07D-1661-EDBF-6334-D4DBED3E4254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686881" y="2536159"/>
            <a:ext cx="2956243" cy="303738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1800" b="1">
                <a:latin typeface="Aptos" panose="020B0004020202020204" pitchFamily="34" charset="0"/>
                <a:cs typeface="Segoe UI" panose="020B0502040204020203" pitchFamily="34" charset="0"/>
              </a:defRPr>
            </a:lvl1pPr>
            <a:lvl2pPr algn="r">
              <a:defRPr/>
            </a:lvl2pPr>
            <a:lvl3pPr algn="r">
              <a:defRPr/>
            </a:lvl3pPr>
            <a:lvl4pPr algn="r">
              <a:defRPr/>
            </a:lvl4pPr>
            <a:lvl5pPr algn="r">
              <a:defRPr/>
            </a:lvl5pPr>
          </a:lstStyle>
          <a:p>
            <a:pPr lvl="0"/>
            <a:r>
              <a:rPr lang="en-US"/>
              <a:t>Your name</a:t>
            </a:r>
            <a:endParaRPr lang="en-IS"/>
          </a:p>
        </p:txBody>
      </p:sp>
      <p:sp>
        <p:nvSpPr>
          <p:cNvPr id="40" name="Text Placeholder 35">
            <a:extLst>
              <a:ext uri="{FF2B5EF4-FFF2-40B4-BE49-F238E27FC236}">
                <a16:creationId xmlns:a16="http://schemas.microsoft.com/office/drawing/2014/main" id="{B7427C08-FB11-38A5-3D27-ED52A1357E2F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686881" y="2858014"/>
            <a:ext cx="2956243" cy="303738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1800" b="0" i="0">
                <a:solidFill>
                  <a:srgbClr val="6E63D6"/>
                </a:solidFill>
                <a:latin typeface="Aptos Light" panose="020B0004020202020204" pitchFamily="34" charset="0"/>
                <a:cs typeface="Segoe UI" panose="020B0502040204020203" pitchFamily="34" charset="0"/>
              </a:defRPr>
            </a:lvl1pPr>
            <a:lvl2pPr algn="r">
              <a:defRPr/>
            </a:lvl2pPr>
            <a:lvl3pPr algn="r">
              <a:defRPr/>
            </a:lvl3pPr>
            <a:lvl4pPr algn="r">
              <a:defRPr/>
            </a:lvl4pPr>
            <a:lvl5pPr algn="r">
              <a:defRPr/>
            </a:lvl5pPr>
          </a:lstStyle>
          <a:p>
            <a:pPr lvl="0"/>
            <a:r>
              <a:rPr lang="en-US"/>
              <a:t>Job title</a:t>
            </a:r>
            <a:endParaRPr lang="en-IS"/>
          </a:p>
        </p:txBody>
      </p:sp>
      <p:sp>
        <p:nvSpPr>
          <p:cNvPr id="41" name="Picture Placeholder 9">
            <a:extLst>
              <a:ext uri="{FF2B5EF4-FFF2-40B4-BE49-F238E27FC236}">
                <a16:creationId xmlns:a16="http://schemas.microsoft.com/office/drawing/2014/main" id="{AAC627E4-B990-02A4-C2E6-CD921244ECBC}"/>
              </a:ext>
            </a:extLst>
          </p:cNvPr>
          <p:cNvSpPr>
            <a:spLocks noGrp="1"/>
          </p:cNvSpPr>
          <p:nvPr>
            <p:ph type="pic" sz="quarter" idx="11" hasCustomPrompt="1"/>
          </p:nvPr>
        </p:nvSpPr>
        <p:spPr>
          <a:xfrm>
            <a:off x="686881" y="438316"/>
            <a:ext cx="2956243" cy="2020920"/>
          </a:xfrm>
          <a:custGeom>
            <a:avLst/>
            <a:gdLst>
              <a:gd name="connsiteX0" fmla="*/ 45577 w 2956243"/>
              <a:gd name="connsiteY0" fmla="*/ 0 h 2020920"/>
              <a:gd name="connsiteX1" fmla="*/ 2910992 w 2956243"/>
              <a:gd name="connsiteY1" fmla="*/ 0 h 2020920"/>
              <a:gd name="connsiteX2" fmla="*/ 2918269 w 2956243"/>
              <a:gd name="connsiteY2" fmla="*/ 1469 h 2020920"/>
              <a:gd name="connsiteX3" fmla="*/ 2951641 w 2956243"/>
              <a:gd name="connsiteY3" fmla="*/ 34835 h 2020920"/>
              <a:gd name="connsiteX4" fmla="*/ 2956243 w 2956243"/>
              <a:gd name="connsiteY4" fmla="*/ 57627 h 2020920"/>
              <a:gd name="connsiteX5" fmla="*/ 2956243 w 2956243"/>
              <a:gd name="connsiteY5" fmla="*/ 2020920 h 2020920"/>
              <a:gd name="connsiteX6" fmla="*/ 0 w 2956243"/>
              <a:gd name="connsiteY6" fmla="*/ 2020920 h 2020920"/>
              <a:gd name="connsiteX7" fmla="*/ 0 w 2956243"/>
              <a:gd name="connsiteY7" fmla="*/ 1936492 h 2020920"/>
              <a:gd name="connsiteX8" fmla="*/ 0 w 2956243"/>
              <a:gd name="connsiteY8" fmla="*/ 841178 h 2020920"/>
              <a:gd name="connsiteX9" fmla="*/ 0 w 2956243"/>
              <a:gd name="connsiteY9" fmla="*/ 59240 h 2020920"/>
              <a:gd name="connsiteX10" fmla="*/ 38300 w 2956243"/>
              <a:gd name="connsiteY10" fmla="*/ 1469 h 20209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956243" h="2020920">
                <a:moveTo>
                  <a:pt x="45577" y="0"/>
                </a:moveTo>
                <a:lnTo>
                  <a:pt x="2910992" y="0"/>
                </a:lnTo>
                <a:lnTo>
                  <a:pt x="2918269" y="1469"/>
                </a:lnTo>
                <a:cubicBezTo>
                  <a:pt x="2933274" y="7814"/>
                  <a:pt x="2945294" y="19833"/>
                  <a:pt x="2951641" y="34835"/>
                </a:cubicBezTo>
                <a:lnTo>
                  <a:pt x="2956243" y="57627"/>
                </a:lnTo>
                <a:lnTo>
                  <a:pt x="2956243" y="2020920"/>
                </a:lnTo>
                <a:lnTo>
                  <a:pt x="0" y="2020920"/>
                </a:lnTo>
                <a:lnTo>
                  <a:pt x="0" y="1936492"/>
                </a:lnTo>
                <a:lnTo>
                  <a:pt x="0" y="841178"/>
                </a:lnTo>
                <a:lnTo>
                  <a:pt x="0" y="59240"/>
                </a:lnTo>
                <a:cubicBezTo>
                  <a:pt x="0" y="33270"/>
                  <a:pt x="15793" y="10987"/>
                  <a:pt x="38300" y="1469"/>
                </a:cubicBezTo>
                <a:close/>
              </a:path>
            </a:pathLst>
          </a:custGeom>
        </p:spPr>
        <p:txBody>
          <a:bodyPr wrap="square">
            <a:noAutofit/>
          </a:bodyPr>
          <a:lstStyle>
            <a:lvl1pPr>
              <a:defRPr sz="1600">
                <a:latin typeface="Aptos" panose="020B0004020202020204" pitchFamily="34" charset="0"/>
              </a:defRPr>
            </a:lvl1pPr>
          </a:lstStyle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IS"/>
              <a:t>Click icon or drag and drop picture</a:t>
            </a:r>
          </a:p>
          <a:p>
            <a:endParaRPr lang="en-IS"/>
          </a:p>
        </p:txBody>
      </p:sp>
      <p:sp>
        <p:nvSpPr>
          <p:cNvPr id="42" name="Freeform 41">
            <a:extLst>
              <a:ext uri="{FF2B5EF4-FFF2-40B4-BE49-F238E27FC236}">
                <a16:creationId xmlns:a16="http://schemas.microsoft.com/office/drawing/2014/main" id="{EB519B65-F0F2-9C26-2B31-D185CB9AEEFE}"/>
              </a:ext>
            </a:extLst>
          </p:cNvPr>
          <p:cNvSpPr/>
          <p:nvPr userDrawn="1"/>
        </p:nvSpPr>
        <p:spPr>
          <a:xfrm>
            <a:off x="651712" y="3607664"/>
            <a:ext cx="3026580" cy="2850432"/>
          </a:xfrm>
          <a:custGeom>
            <a:avLst/>
            <a:gdLst>
              <a:gd name="connsiteX0" fmla="*/ 172850 w 5557308"/>
              <a:gd name="connsiteY0" fmla="*/ 0 h 5233870"/>
              <a:gd name="connsiteX1" fmla="*/ 5384458 w 5557308"/>
              <a:gd name="connsiteY1" fmla="*/ 0 h 5233870"/>
              <a:gd name="connsiteX2" fmla="*/ 5557308 w 5557308"/>
              <a:gd name="connsiteY2" fmla="*/ 172942 h 5233870"/>
              <a:gd name="connsiteX3" fmla="*/ 5557308 w 5557308"/>
              <a:gd name="connsiteY3" fmla="*/ 1605720 h 5233870"/>
              <a:gd name="connsiteX4" fmla="*/ 5557308 w 5557308"/>
              <a:gd name="connsiteY4" fmla="*/ 3628150 h 5233870"/>
              <a:gd name="connsiteX5" fmla="*/ 5557308 w 5557308"/>
              <a:gd name="connsiteY5" fmla="*/ 5060928 h 5233870"/>
              <a:gd name="connsiteX6" fmla="*/ 5384458 w 5557308"/>
              <a:gd name="connsiteY6" fmla="*/ 5233870 h 5233870"/>
              <a:gd name="connsiteX7" fmla="*/ 172850 w 5557308"/>
              <a:gd name="connsiteY7" fmla="*/ 5233870 h 5233870"/>
              <a:gd name="connsiteX8" fmla="*/ 0 w 5557308"/>
              <a:gd name="connsiteY8" fmla="*/ 5060928 h 5233870"/>
              <a:gd name="connsiteX9" fmla="*/ 0 w 5557308"/>
              <a:gd name="connsiteY9" fmla="*/ 3628150 h 5233870"/>
              <a:gd name="connsiteX10" fmla="*/ 0 w 5557308"/>
              <a:gd name="connsiteY10" fmla="*/ 1605720 h 5233870"/>
              <a:gd name="connsiteX11" fmla="*/ 0 w 5557308"/>
              <a:gd name="connsiteY11" fmla="*/ 172942 h 5233870"/>
              <a:gd name="connsiteX12" fmla="*/ 172850 w 5557308"/>
              <a:gd name="connsiteY12" fmla="*/ 0 h 523387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557308" h="5233870">
                <a:moveTo>
                  <a:pt x="172850" y="0"/>
                </a:moveTo>
                <a:lnTo>
                  <a:pt x="5384458" y="0"/>
                </a:lnTo>
                <a:cubicBezTo>
                  <a:pt x="5479920" y="0"/>
                  <a:pt x="5557308" y="77429"/>
                  <a:pt x="5557308" y="172942"/>
                </a:cubicBezTo>
                <a:lnTo>
                  <a:pt x="5557308" y="1605720"/>
                </a:lnTo>
                <a:lnTo>
                  <a:pt x="5557308" y="3628150"/>
                </a:lnTo>
                <a:lnTo>
                  <a:pt x="5557308" y="5060928"/>
                </a:lnTo>
                <a:cubicBezTo>
                  <a:pt x="5557308" y="5156441"/>
                  <a:pt x="5479920" y="5233870"/>
                  <a:pt x="5384458" y="5233870"/>
                </a:cubicBezTo>
                <a:lnTo>
                  <a:pt x="172850" y="5233870"/>
                </a:lnTo>
                <a:cubicBezTo>
                  <a:pt x="77388" y="5233870"/>
                  <a:pt x="0" y="5156441"/>
                  <a:pt x="0" y="5060928"/>
                </a:cubicBezTo>
                <a:lnTo>
                  <a:pt x="0" y="3628150"/>
                </a:lnTo>
                <a:lnTo>
                  <a:pt x="0" y="1605720"/>
                </a:lnTo>
                <a:lnTo>
                  <a:pt x="0" y="172942"/>
                </a:lnTo>
                <a:cubicBezTo>
                  <a:pt x="0" y="77429"/>
                  <a:pt x="77388" y="0"/>
                  <a:pt x="172850" y="0"/>
                </a:cubicBezTo>
                <a:close/>
              </a:path>
            </a:pathLst>
          </a:custGeom>
          <a:solidFill>
            <a:schemeClr val="bg1"/>
          </a:solidFill>
          <a:ln w="12700" cap="flat">
            <a:noFill/>
            <a:prstDash val="solid"/>
            <a:miter/>
          </a:ln>
          <a:effectLst>
            <a:outerShdw blurRad="165100" dist="127000" dir="5400000" algn="ctr" rotWithShape="0">
              <a:srgbClr val="000000">
                <a:alpha val="14509"/>
              </a:srgbClr>
            </a:outerShdw>
          </a:effectLst>
        </p:spPr>
        <p:txBody>
          <a:bodyPr wrap="square" rtlCol="0" anchor="ctr">
            <a:noAutofit/>
          </a:bodyPr>
          <a:lstStyle/>
          <a:p>
            <a:endParaRPr lang="en-IS"/>
          </a:p>
        </p:txBody>
      </p:sp>
      <p:sp>
        <p:nvSpPr>
          <p:cNvPr id="43" name="Text Placeholder 35">
            <a:extLst>
              <a:ext uri="{FF2B5EF4-FFF2-40B4-BE49-F238E27FC236}">
                <a16:creationId xmlns:a16="http://schemas.microsoft.com/office/drawing/2014/main" id="{49A8DCEF-6C24-380F-5DC0-759A76A30633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686881" y="5740159"/>
            <a:ext cx="2956243" cy="303738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1800" b="1">
                <a:latin typeface="Aptos" panose="020B0004020202020204" pitchFamily="34" charset="0"/>
                <a:cs typeface="Segoe UI" panose="020B0502040204020203" pitchFamily="34" charset="0"/>
              </a:defRPr>
            </a:lvl1pPr>
            <a:lvl2pPr algn="r">
              <a:defRPr/>
            </a:lvl2pPr>
            <a:lvl3pPr algn="r">
              <a:defRPr/>
            </a:lvl3pPr>
            <a:lvl4pPr algn="r">
              <a:defRPr/>
            </a:lvl4pPr>
            <a:lvl5pPr algn="r">
              <a:defRPr/>
            </a:lvl5pPr>
          </a:lstStyle>
          <a:p>
            <a:pPr lvl="0"/>
            <a:r>
              <a:rPr lang="en-US"/>
              <a:t>Your name</a:t>
            </a:r>
            <a:endParaRPr lang="en-IS"/>
          </a:p>
        </p:txBody>
      </p:sp>
      <p:sp>
        <p:nvSpPr>
          <p:cNvPr id="44" name="Text Placeholder 35">
            <a:extLst>
              <a:ext uri="{FF2B5EF4-FFF2-40B4-BE49-F238E27FC236}">
                <a16:creationId xmlns:a16="http://schemas.microsoft.com/office/drawing/2014/main" id="{C4456891-4AE0-11D5-103D-17414AF08E9C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686881" y="6062014"/>
            <a:ext cx="2956243" cy="303738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1800" b="0" i="0">
                <a:solidFill>
                  <a:srgbClr val="6E63D6"/>
                </a:solidFill>
                <a:latin typeface="Aptos Light" panose="020B0004020202020204" pitchFamily="34" charset="0"/>
                <a:cs typeface="Segoe UI" panose="020B0502040204020203" pitchFamily="34" charset="0"/>
              </a:defRPr>
            </a:lvl1pPr>
            <a:lvl2pPr algn="r">
              <a:defRPr/>
            </a:lvl2pPr>
            <a:lvl3pPr algn="r">
              <a:defRPr/>
            </a:lvl3pPr>
            <a:lvl4pPr algn="r">
              <a:defRPr/>
            </a:lvl4pPr>
            <a:lvl5pPr algn="r">
              <a:defRPr/>
            </a:lvl5pPr>
          </a:lstStyle>
          <a:p>
            <a:pPr lvl="0"/>
            <a:r>
              <a:rPr lang="en-US"/>
              <a:t>Job title</a:t>
            </a:r>
            <a:endParaRPr lang="en-IS"/>
          </a:p>
        </p:txBody>
      </p:sp>
      <p:sp>
        <p:nvSpPr>
          <p:cNvPr id="45" name="Picture Placeholder 13">
            <a:extLst>
              <a:ext uri="{FF2B5EF4-FFF2-40B4-BE49-F238E27FC236}">
                <a16:creationId xmlns:a16="http://schemas.microsoft.com/office/drawing/2014/main" id="{A023DAEB-567C-BCD0-D2C3-D7B70F5B12C6}"/>
              </a:ext>
            </a:extLst>
          </p:cNvPr>
          <p:cNvSpPr>
            <a:spLocks noGrp="1"/>
          </p:cNvSpPr>
          <p:nvPr>
            <p:ph type="pic" sz="quarter" idx="16" hasCustomPrompt="1"/>
          </p:nvPr>
        </p:nvSpPr>
        <p:spPr>
          <a:xfrm>
            <a:off x="686881" y="3642316"/>
            <a:ext cx="2956243" cy="2020920"/>
          </a:xfrm>
          <a:custGeom>
            <a:avLst/>
            <a:gdLst>
              <a:gd name="connsiteX0" fmla="*/ 45577 w 2956243"/>
              <a:gd name="connsiteY0" fmla="*/ 0 h 2020920"/>
              <a:gd name="connsiteX1" fmla="*/ 2910992 w 2956243"/>
              <a:gd name="connsiteY1" fmla="*/ 0 h 2020920"/>
              <a:gd name="connsiteX2" fmla="*/ 2918269 w 2956243"/>
              <a:gd name="connsiteY2" fmla="*/ 1469 h 2020920"/>
              <a:gd name="connsiteX3" fmla="*/ 2951641 w 2956243"/>
              <a:gd name="connsiteY3" fmla="*/ 34835 h 2020920"/>
              <a:gd name="connsiteX4" fmla="*/ 2956243 w 2956243"/>
              <a:gd name="connsiteY4" fmla="*/ 57627 h 2020920"/>
              <a:gd name="connsiteX5" fmla="*/ 2956243 w 2956243"/>
              <a:gd name="connsiteY5" fmla="*/ 2020920 h 2020920"/>
              <a:gd name="connsiteX6" fmla="*/ 0 w 2956243"/>
              <a:gd name="connsiteY6" fmla="*/ 2020920 h 2020920"/>
              <a:gd name="connsiteX7" fmla="*/ 0 w 2956243"/>
              <a:gd name="connsiteY7" fmla="*/ 1936492 h 2020920"/>
              <a:gd name="connsiteX8" fmla="*/ 0 w 2956243"/>
              <a:gd name="connsiteY8" fmla="*/ 841178 h 2020920"/>
              <a:gd name="connsiteX9" fmla="*/ 0 w 2956243"/>
              <a:gd name="connsiteY9" fmla="*/ 59240 h 2020920"/>
              <a:gd name="connsiteX10" fmla="*/ 38300 w 2956243"/>
              <a:gd name="connsiteY10" fmla="*/ 1469 h 20209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956243" h="2020920">
                <a:moveTo>
                  <a:pt x="45577" y="0"/>
                </a:moveTo>
                <a:lnTo>
                  <a:pt x="2910992" y="0"/>
                </a:lnTo>
                <a:lnTo>
                  <a:pt x="2918269" y="1469"/>
                </a:lnTo>
                <a:cubicBezTo>
                  <a:pt x="2933274" y="7814"/>
                  <a:pt x="2945294" y="19833"/>
                  <a:pt x="2951641" y="34835"/>
                </a:cubicBezTo>
                <a:lnTo>
                  <a:pt x="2956243" y="57627"/>
                </a:lnTo>
                <a:lnTo>
                  <a:pt x="2956243" y="2020920"/>
                </a:lnTo>
                <a:lnTo>
                  <a:pt x="0" y="2020920"/>
                </a:lnTo>
                <a:lnTo>
                  <a:pt x="0" y="1936492"/>
                </a:lnTo>
                <a:lnTo>
                  <a:pt x="0" y="841178"/>
                </a:lnTo>
                <a:lnTo>
                  <a:pt x="0" y="59240"/>
                </a:lnTo>
                <a:cubicBezTo>
                  <a:pt x="0" y="33270"/>
                  <a:pt x="15793" y="10987"/>
                  <a:pt x="38300" y="1469"/>
                </a:cubicBezTo>
                <a:close/>
              </a:path>
            </a:pathLst>
          </a:custGeom>
        </p:spPr>
        <p:txBody>
          <a:bodyPr wrap="square">
            <a:noAutofit/>
          </a:bodyPr>
          <a:lstStyle>
            <a:lvl1pPr>
              <a:defRPr sz="1600">
                <a:latin typeface="Aptos" panose="020B0004020202020204" pitchFamily="34" charset="0"/>
              </a:defRPr>
            </a:lvl1pPr>
          </a:lstStyle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IS"/>
              <a:t>Click icon or drag and drop picture</a:t>
            </a:r>
          </a:p>
          <a:p>
            <a:endParaRPr lang="en-IS"/>
          </a:p>
        </p:txBody>
      </p:sp>
      <p:sp>
        <p:nvSpPr>
          <p:cNvPr id="46" name="Title Placeholder 12">
            <a:extLst>
              <a:ext uri="{FF2B5EF4-FFF2-40B4-BE49-F238E27FC236}">
                <a16:creationId xmlns:a16="http://schemas.microsoft.com/office/drawing/2014/main" id="{7FFAA158-3E7F-FFA6-032E-A92417DE86D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979092" y="2762643"/>
            <a:ext cx="6877740" cy="666357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/>
          </a:bodyPr>
          <a:lstStyle>
            <a:lvl1pPr algn="ctr">
              <a:defRPr b="1" i="0">
                <a:solidFill>
                  <a:srgbClr val="351C5C"/>
                </a:solidFill>
                <a:latin typeface="Aptos ExtraBold" panose="020B0004020202020204" pitchFamily="34" charset="0"/>
                <a:cs typeface="Segoe UI" panose="020B0502040204020203" pitchFamily="34" charset="0"/>
              </a:defRPr>
            </a:lvl1pPr>
          </a:lstStyle>
          <a:p>
            <a:r>
              <a:rPr lang="en-GB"/>
              <a:t>Presentation title</a:t>
            </a:r>
            <a:endParaRPr lang="en-IS"/>
          </a:p>
        </p:txBody>
      </p:sp>
      <p:sp>
        <p:nvSpPr>
          <p:cNvPr id="47" name="Text Placeholder 4">
            <a:extLst>
              <a:ext uri="{FF2B5EF4-FFF2-40B4-BE49-F238E27FC236}">
                <a16:creationId xmlns:a16="http://schemas.microsoft.com/office/drawing/2014/main" id="{A3E7AE39-8E9A-936F-AA97-C717ABCB19D7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4979091" y="3428999"/>
            <a:ext cx="6877739" cy="649288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b="0" i="0">
                <a:solidFill>
                  <a:srgbClr val="6E63D6"/>
                </a:solidFill>
                <a:latin typeface="Aptos Light" panose="020B0004020202020204" pitchFamily="34" charset="0"/>
                <a:cs typeface="Segoe UI" panose="020B0502040204020203" pitchFamily="34" charset="0"/>
              </a:defRPr>
            </a:lvl1pPr>
            <a:lvl2pPr marL="457200" indent="0" algn="ctr">
              <a:buNone/>
              <a:defRPr>
                <a:solidFill>
                  <a:srgbClr val="C6C2F5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2pPr>
            <a:lvl3pPr marL="914400" indent="0" algn="ctr">
              <a:buNone/>
              <a:defRPr>
                <a:solidFill>
                  <a:srgbClr val="C6C2F5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3pPr>
            <a:lvl4pPr marL="1371600" indent="0" algn="ctr">
              <a:buNone/>
              <a:defRPr>
                <a:solidFill>
                  <a:srgbClr val="C6C2F5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4pPr>
            <a:lvl5pPr marL="1828800" indent="0" algn="ctr">
              <a:buNone/>
              <a:defRPr>
                <a:solidFill>
                  <a:srgbClr val="C6C2F5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5pPr>
          </a:lstStyle>
          <a:p>
            <a:pPr lvl="0"/>
            <a:r>
              <a:rPr lang="en-US"/>
              <a:t>Subtitle if you want</a:t>
            </a:r>
          </a:p>
        </p:txBody>
      </p:sp>
      <p:sp>
        <p:nvSpPr>
          <p:cNvPr id="48" name="Freeform 47">
            <a:extLst>
              <a:ext uri="{FF2B5EF4-FFF2-40B4-BE49-F238E27FC236}">
                <a16:creationId xmlns:a16="http://schemas.microsoft.com/office/drawing/2014/main" id="{C063BC45-F29D-8122-9E7A-D65AE5E6813B}"/>
              </a:ext>
            </a:extLst>
          </p:cNvPr>
          <p:cNvSpPr/>
          <p:nvPr userDrawn="1"/>
        </p:nvSpPr>
        <p:spPr>
          <a:xfrm>
            <a:off x="3411063" y="4888896"/>
            <a:ext cx="43881" cy="68228"/>
          </a:xfrm>
          <a:custGeom>
            <a:avLst/>
            <a:gdLst>
              <a:gd name="connsiteX0" fmla="*/ 46960 w 46960"/>
              <a:gd name="connsiteY0" fmla="*/ 0 h 73015"/>
              <a:gd name="connsiteX1" fmla="*/ 0 w 46960"/>
              <a:gd name="connsiteY1" fmla="*/ 73015 h 73015"/>
              <a:gd name="connsiteX2" fmla="*/ 46960 w 46960"/>
              <a:gd name="connsiteY2" fmla="*/ 0 h 730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60" h="73015">
                <a:moveTo>
                  <a:pt x="46960" y="0"/>
                </a:moveTo>
                <a:cubicBezTo>
                  <a:pt x="31893" y="24632"/>
                  <a:pt x="16323" y="49012"/>
                  <a:pt x="0" y="73015"/>
                </a:cubicBezTo>
                <a:cubicBezTo>
                  <a:pt x="16198" y="49012"/>
                  <a:pt x="31893" y="24632"/>
                  <a:pt x="46960" y="0"/>
                </a:cubicBezTo>
                <a:close/>
              </a:path>
            </a:pathLst>
          </a:custGeom>
          <a:solidFill>
            <a:srgbClr val="27B1A6"/>
          </a:solidFill>
          <a:ln w="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0F54157A-CA6B-7648-E45B-5E27DF54E1A8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/>
        </p:blipFill>
        <p:spPr>
          <a:xfrm>
            <a:off x="6786274" y="777868"/>
            <a:ext cx="3263373" cy="12066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16676601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Grey 3 presenters">
    <p:bg>
      <p:bgPr>
        <a:solidFill>
          <a:srgbClr val="F4F2F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3">
            <a:extLst>
              <a:ext uri="{FF2B5EF4-FFF2-40B4-BE49-F238E27FC236}">
                <a16:creationId xmlns:a16="http://schemas.microsoft.com/office/drawing/2014/main" id="{E604B0BC-67DE-D354-75DD-66720B0D1251}"/>
              </a:ext>
            </a:extLst>
          </p:cNvPr>
          <p:cNvGrpSpPr/>
          <p:nvPr userDrawn="1"/>
        </p:nvGrpSpPr>
        <p:grpSpPr>
          <a:xfrm>
            <a:off x="8338751" y="0"/>
            <a:ext cx="3853250" cy="6858000"/>
            <a:chOff x="8338751" y="0"/>
            <a:chExt cx="3853250" cy="6858000"/>
          </a:xfrm>
        </p:grpSpPr>
        <p:sp>
          <p:nvSpPr>
            <p:cNvPr id="9" name="Freeform 8">
              <a:extLst>
                <a:ext uri="{FF2B5EF4-FFF2-40B4-BE49-F238E27FC236}">
                  <a16:creationId xmlns:a16="http://schemas.microsoft.com/office/drawing/2014/main" id="{2E76EE7F-4A3B-A937-A67C-1910A228FEE4}"/>
                </a:ext>
              </a:extLst>
            </p:cNvPr>
            <p:cNvSpPr/>
            <p:nvPr userDrawn="1"/>
          </p:nvSpPr>
          <p:spPr>
            <a:xfrm>
              <a:off x="8338752" y="1669801"/>
              <a:ext cx="3853249" cy="3707910"/>
            </a:xfrm>
            <a:custGeom>
              <a:avLst/>
              <a:gdLst>
                <a:gd name="connsiteX0" fmla="*/ 2807840 w 3853249"/>
                <a:gd name="connsiteY0" fmla="*/ 0 h 3707910"/>
                <a:gd name="connsiteX1" fmla="*/ 2807866 w 3853249"/>
                <a:gd name="connsiteY1" fmla="*/ 0 h 3707910"/>
                <a:gd name="connsiteX2" fmla="*/ 3000058 w 3853249"/>
                <a:gd name="connsiteY2" fmla="*/ 7565 h 3707910"/>
                <a:gd name="connsiteX3" fmla="*/ 3735384 w 3853249"/>
                <a:gd name="connsiteY3" fmla="*/ 181888 h 3707910"/>
                <a:gd name="connsiteX4" fmla="*/ 3853249 w 3853249"/>
                <a:gd name="connsiteY4" fmla="*/ 234940 h 3707910"/>
                <a:gd name="connsiteX5" fmla="*/ 3853249 w 3853249"/>
                <a:gd name="connsiteY5" fmla="*/ 2156594 h 3707910"/>
                <a:gd name="connsiteX6" fmla="*/ 3852241 w 3853249"/>
                <a:gd name="connsiteY6" fmla="*/ 2156482 h 3707910"/>
                <a:gd name="connsiteX7" fmla="*/ 3651982 w 3853249"/>
                <a:gd name="connsiteY7" fmla="*/ 2149237 h 3707910"/>
                <a:gd name="connsiteX8" fmla="*/ 2925104 w 3853249"/>
                <a:gd name="connsiteY8" fmla="*/ 2280324 h 3707910"/>
                <a:gd name="connsiteX9" fmla="*/ 2830686 w 3853249"/>
                <a:gd name="connsiteY9" fmla="*/ 2275086 h 3707910"/>
                <a:gd name="connsiteX10" fmla="*/ 2032088 w 3853249"/>
                <a:gd name="connsiteY10" fmla="*/ 2685673 h 3707910"/>
                <a:gd name="connsiteX11" fmla="*/ 1859099 w 3853249"/>
                <a:gd name="connsiteY11" fmla="*/ 3281608 h 3707910"/>
                <a:gd name="connsiteX12" fmla="*/ 1859099 w 3853249"/>
                <a:gd name="connsiteY12" fmla="*/ 3707910 h 3707910"/>
                <a:gd name="connsiteX13" fmla="*/ 0 w 3853249"/>
                <a:gd name="connsiteY13" fmla="*/ 3707910 h 3707910"/>
                <a:gd name="connsiteX14" fmla="*/ 0 w 3853249"/>
                <a:gd name="connsiteY14" fmla="*/ 3021181 h 3707910"/>
                <a:gd name="connsiteX15" fmla="*/ 69841 w 3853249"/>
                <a:gd name="connsiteY15" fmla="*/ 2290800 h 3707910"/>
                <a:gd name="connsiteX16" fmla="*/ 2552117 w 3853249"/>
                <a:gd name="connsiteY16" fmla="*/ 10349 h 37079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3853249" h="3707910">
                  <a:moveTo>
                    <a:pt x="2807840" y="0"/>
                  </a:moveTo>
                  <a:lnTo>
                    <a:pt x="2807866" y="0"/>
                  </a:lnTo>
                  <a:lnTo>
                    <a:pt x="3000058" y="7565"/>
                  </a:lnTo>
                  <a:cubicBezTo>
                    <a:pt x="3254712" y="27644"/>
                    <a:pt x="3502278" y="87300"/>
                    <a:pt x="3735384" y="181888"/>
                  </a:cubicBezTo>
                  <a:lnTo>
                    <a:pt x="3853249" y="234940"/>
                  </a:lnTo>
                  <a:lnTo>
                    <a:pt x="3853249" y="2156594"/>
                  </a:lnTo>
                  <a:lnTo>
                    <a:pt x="3852241" y="2156482"/>
                  </a:lnTo>
                  <a:cubicBezTo>
                    <a:pt x="3786695" y="2151681"/>
                    <a:pt x="3719909" y="2149237"/>
                    <a:pt x="3651982" y="2149237"/>
                  </a:cubicBezTo>
                  <a:cubicBezTo>
                    <a:pt x="3386321" y="2149237"/>
                    <a:pt x="3143491" y="2196379"/>
                    <a:pt x="2925104" y="2280324"/>
                  </a:cubicBezTo>
                  <a:cubicBezTo>
                    <a:pt x="2893677" y="2276831"/>
                    <a:pt x="2862249" y="2275086"/>
                    <a:pt x="2830686" y="2275086"/>
                  </a:cubicBezTo>
                  <a:cubicBezTo>
                    <a:pt x="2491691" y="2275086"/>
                    <a:pt x="2203331" y="2428871"/>
                    <a:pt x="2032088" y="2685673"/>
                  </a:cubicBezTo>
                  <a:cubicBezTo>
                    <a:pt x="1921955" y="2848189"/>
                    <a:pt x="1859099" y="3050863"/>
                    <a:pt x="1859099" y="3281608"/>
                  </a:cubicBezTo>
                  <a:lnTo>
                    <a:pt x="1859099" y="3707910"/>
                  </a:lnTo>
                  <a:lnTo>
                    <a:pt x="0" y="3707910"/>
                  </a:lnTo>
                  <a:lnTo>
                    <a:pt x="0" y="3021181"/>
                  </a:lnTo>
                  <a:cubicBezTo>
                    <a:pt x="0" y="2764244"/>
                    <a:pt x="24445" y="2521410"/>
                    <a:pt x="69841" y="2290800"/>
                  </a:cubicBezTo>
                  <a:cubicBezTo>
                    <a:pt x="330357" y="978629"/>
                    <a:pt x="1292649" y="113380"/>
                    <a:pt x="2552117" y="10349"/>
                  </a:cubicBezTo>
                  <a:close/>
                </a:path>
              </a:pathLst>
            </a:custGeom>
            <a:solidFill>
              <a:srgbClr val="932B48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6" name="Freeform 15">
              <a:extLst>
                <a:ext uri="{FF2B5EF4-FFF2-40B4-BE49-F238E27FC236}">
                  <a16:creationId xmlns:a16="http://schemas.microsoft.com/office/drawing/2014/main" id="{060FA280-1486-65C3-9953-A7077F6EBC6F}"/>
                </a:ext>
              </a:extLst>
            </p:cNvPr>
            <p:cNvSpPr/>
            <p:nvPr userDrawn="1"/>
          </p:nvSpPr>
          <p:spPr>
            <a:xfrm rot="16200000">
              <a:off x="9526095" y="2762781"/>
              <a:ext cx="1427586" cy="3802274"/>
            </a:xfrm>
            <a:custGeom>
              <a:avLst/>
              <a:gdLst>
                <a:gd name="connsiteX0" fmla="*/ 1012412 w 1012412"/>
                <a:gd name="connsiteY0" fmla="*/ 2072799 h 2694382"/>
                <a:gd name="connsiteX1" fmla="*/ 302324 w 1012412"/>
                <a:gd name="connsiteY1" fmla="*/ 2694382 h 2694382"/>
                <a:gd name="connsiteX2" fmla="*/ 0 w 1012412"/>
                <a:gd name="connsiteY2" fmla="*/ 2694382 h 2694382"/>
                <a:gd name="connsiteX3" fmla="*/ 0 w 1012412"/>
                <a:gd name="connsiteY3" fmla="*/ 0 h 2694382"/>
                <a:gd name="connsiteX4" fmla="*/ 487013 w 1012412"/>
                <a:gd name="connsiteY4" fmla="*/ 0 h 2694382"/>
                <a:gd name="connsiteX5" fmla="*/ 1004983 w 1012412"/>
                <a:gd name="connsiteY5" fmla="*/ 49491 h 2694382"/>
                <a:gd name="connsiteX6" fmla="*/ 1004983 w 1012412"/>
                <a:gd name="connsiteY6" fmla="*/ 1439986 h 2694382"/>
                <a:gd name="connsiteX7" fmla="*/ 519208 w 1012412"/>
                <a:gd name="connsiteY7" fmla="*/ 1439986 h 2694382"/>
                <a:gd name="connsiteX8" fmla="*/ 1012412 w 1012412"/>
                <a:gd name="connsiteY8" fmla="*/ 2072704 h 26943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12412" h="2694382">
                  <a:moveTo>
                    <a:pt x="1012412" y="2072799"/>
                  </a:moveTo>
                  <a:cubicBezTo>
                    <a:pt x="981456" y="2426943"/>
                    <a:pt x="697611" y="2694382"/>
                    <a:pt x="302324" y="2694382"/>
                  </a:cubicBezTo>
                  <a:lnTo>
                    <a:pt x="0" y="2694382"/>
                  </a:lnTo>
                  <a:lnTo>
                    <a:pt x="0" y="0"/>
                  </a:lnTo>
                  <a:lnTo>
                    <a:pt x="487013" y="0"/>
                  </a:lnTo>
                  <a:cubicBezTo>
                    <a:pt x="669227" y="0"/>
                    <a:pt x="841439" y="17322"/>
                    <a:pt x="1004983" y="49491"/>
                  </a:cubicBezTo>
                  <a:lnTo>
                    <a:pt x="1004983" y="1439986"/>
                  </a:lnTo>
                  <a:lnTo>
                    <a:pt x="519208" y="1439986"/>
                  </a:lnTo>
                  <a:cubicBezTo>
                    <a:pt x="723710" y="1574943"/>
                    <a:pt x="908304" y="1792892"/>
                    <a:pt x="1012412" y="2072704"/>
                  </a:cubicBezTo>
                  <a:close/>
                </a:path>
              </a:pathLst>
            </a:custGeom>
            <a:solidFill>
              <a:srgbClr val="F1AAB6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" name="Freeform 16">
              <a:extLst>
                <a:ext uri="{FF2B5EF4-FFF2-40B4-BE49-F238E27FC236}">
                  <a16:creationId xmlns:a16="http://schemas.microsoft.com/office/drawing/2014/main" id="{36E3A713-9C4B-B296-08F6-0A5417E24A50}"/>
                </a:ext>
              </a:extLst>
            </p:cNvPr>
            <p:cNvSpPr/>
            <p:nvPr userDrawn="1"/>
          </p:nvSpPr>
          <p:spPr>
            <a:xfrm>
              <a:off x="11461424" y="0"/>
              <a:ext cx="730576" cy="1300694"/>
            </a:xfrm>
            <a:custGeom>
              <a:avLst/>
              <a:gdLst>
                <a:gd name="connsiteX0" fmla="*/ 173798 w 730576"/>
                <a:gd name="connsiteY0" fmla="*/ 0 h 1300694"/>
                <a:gd name="connsiteX1" fmla="*/ 730576 w 730576"/>
                <a:gd name="connsiteY1" fmla="*/ 0 h 1300694"/>
                <a:gd name="connsiteX2" fmla="*/ 730576 w 730576"/>
                <a:gd name="connsiteY2" fmla="*/ 1300694 h 1300694"/>
                <a:gd name="connsiteX3" fmla="*/ 597481 w 730576"/>
                <a:gd name="connsiteY3" fmla="*/ 1287848 h 1300694"/>
                <a:gd name="connsiteX4" fmla="*/ 0 w 730576"/>
                <a:gd name="connsiteY4" fmla="*/ 513924 h 1300694"/>
                <a:gd name="connsiteX5" fmla="*/ 122764 w 730576"/>
                <a:gd name="connsiteY5" fmla="*/ 65928 h 13006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730576" h="1300694">
                  <a:moveTo>
                    <a:pt x="173798" y="0"/>
                  </a:moveTo>
                  <a:lnTo>
                    <a:pt x="730576" y="0"/>
                  </a:lnTo>
                  <a:lnTo>
                    <a:pt x="730576" y="1300694"/>
                  </a:lnTo>
                  <a:lnTo>
                    <a:pt x="597481" y="1287848"/>
                  </a:lnTo>
                  <a:cubicBezTo>
                    <a:pt x="240520" y="1216924"/>
                    <a:pt x="0" y="908561"/>
                    <a:pt x="0" y="513924"/>
                  </a:cubicBezTo>
                  <a:cubicBezTo>
                    <a:pt x="0" y="344793"/>
                    <a:pt x="44177" y="191490"/>
                    <a:pt x="122764" y="65928"/>
                  </a:cubicBezTo>
                  <a:close/>
                </a:path>
              </a:pathLst>
            </a:custGeom>
            <a:solidFill>
              <a:srgbClr val="EFBC6E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1" name="Freeform 20">
              <a:extLst>
                <a:ext uri="{FF2B5EF4-FFF2-40B4-BE49-F238E27FC236}">
                  <a16:creationId xmlns:a16="http://schemas.microsoft.com/office/drawing/2014/main" id="{A2802327-23E3-1387-37C5-0B97A0E6A07A}"/>
                </a:ext>
              </a:extLst>
            </p:cNvPr>
            <p:cNvSpPr/>
            <p:nvPr userDrawn="1"/>
          </p:nvSpPr>
          <p:spPr>
            <a:xfrm>
              <a:off x="11263856" y="3819038"/>
              <a:ext cx="928144" cy="1558673"/>
            </a:xfrm>
            <a:custGeom>
              <a:avLst/>
              <a:gdLst>
                <a:gd name="connsiteX0" fmla="*/ 726878 w 928144"/>
                <a:gd name="connsiteY0" fmla="*/ 0 h 1558673"/>
                <a:gd name="connsiteX1" fmla="*/ 927139 w 928144"/>
                <a:gd name="connsiteY1" fmla="*/ 7244 h 1558673"/>
                <a:gd name="connsiteX2" fmla="*/ 928144 w 928144"/>
                <a:gd name="connsiteY2" fmla="*/ 7355 h 1558673"/>
                <a:gd name="connsiteX3" fmla="*/ 928144 w 928144"/>
                <a:gd name="connsiteY3" fmla="*/ 1558673 h 1558673"/>
                <a:gd name="connsiteX4" fmla="*/ 877169 w 928144"/>
                <a:gd name="connsiteY4" fmla="*/ 1558673 h 1558673"/>
                <a:gd name="connsiteX5" fmla="*/ 877169 w 928144"/>
                <a:gd name="connsiteY5" fmla="*/ 1132371 h 1558673"/>
                <a:gd name="connsiteX6" fmla="*/ 0 w 928144"/>
                <a:gd name="connsiteY6" fmla="*/ 131087 h 1558673"/>
                <a:gd name="connsiteX7" fmla="*/ 726878 w 928144"/>
                <a:gd name="connsiteY7" fmla="*/ 0 h 15586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928144" h="1558673">
                  <a:moveTo>
                    <a:pt x="726878" y="0"/>
                  </a:moveTo>
                  <a:cubicBezTo>
                    <a:pt x="794805" y="0"/>
                    <a:pt x="861592" y="2443"/>
                    <a:pt x="927139" y="7244"/>
                  </a:cubicBezTo>
                  <a:lnTo>
                    <a:pt x="928144" y="7355"/>
                  </a:lnTo>
                  <a:lnTo>
                    <a:pt x="928144" y="1558673"/>
                  </a:lnTo>
                  <a:lnTo>
                    <a:pt x="877169" y="1558673"/>
                  </a:lnTo>
                  <a:lnTo>
                    <a:pt x="877169" y="1132371"/>
                  </a:lnTo>
                  <a:cubicBezTo>
                    <a:pt x="877169" y="574983"/>
                    <a:pt x="499762" y="174738"/>
                    <a:pt x="0" y="131087"/>
                  </a:cubicBezTo>
                  <a:cubicBezTo>
                    <a:pt x="218385" y="47277"/>
                    <a:pt x="461351" y="0"/>
                    <a:pt x="726878" y="0"/>
                  </a:cubicBezTo>
                  <a:close/>
                </a:path>
              </a:pathLst>
            </a:custGeom>
            <a:solidFill>
              <a:srgbClr val="D24A74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2" name="Freeform 21">
              <a:extLst>
                <a:ext uri="{FF2B5EF4-FFF2-40B4-BE49-F238E27FC236}">
                  <a16:creationId xmlns:a16="http://schemas.microsoft.com/office/drawing/2014/main" id="{A449F3FF-3120-3FDA-F691-5A0FE1764A7E}"/>
                </a:ext>
              </a:extLst>
            </p:cNvPr>
            <p:cNvSpPr/>
            <p:nvPr userDrawn="1"/>
          </p:nvSpPr>
          <p:spPr>
            <a:xfrm>
              <a:off x="8366454" y="5772584"/>
              <a:ext cx="3825546" cy="1085416"/>
            </a:xfrm>
            <a:custGeom>
              <a:avLst/>
              <a:gdLst>
                <a:gd name="connsiteX0" fmla="*/ 1332977 w 3825546"/>
                <a:gd name="connsiteY0" fmla="*/ 0 h 1085416"/>
                <a:gd name="connsiteX1" fmla="*/ 3825546 w 3825546"/>
                <a:gd name="connsiteY1" fmla="*/ 0 h 1085416"/>
                <a:gd name="connsiteX2" fmla="*/ 3825546 w 3825546"/>
                <a:gd name="connsiteY2" fmla="*/ 1085416 h 1085416"/>
                <a:gd name="connsiteX3" fmla="*/ 0 w 3825546"/>
                <a:gd name="connsiteY3" fmla="*/ 1085416 h 1085416"/>
                <a:gd name="connsiteX4" fmla="*/ 33218 w 3825546"/>
                <a:gd name="connsiteY4" fmla="*/ 956223 h 1085416"/>
                <a:gd name="connsiteX5" fmla="*/ 1332977 w 3825546"/>
                <a:gd name="connsiteY5" fmla="*/ 0 h 10854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825546" h="1085416">
                  <a:moveTo>
                    <a:pt x="1332977" y="0"/>
                  </a:moveTo>
                  <a:lnTo>
                    <a:pt x="3825546" y="0"/>
                  </a:lnTo>
                  <a:lnTo>
                    <a:pt x="3825546" y="1085416"/>
                  </a:lnTo>
                  <a:lnTo>
                    <a:pt x="0" y="1085416"/>
                  </a:lnTo>
                  <a:lnTo>
                    <a:pt x="33218" y="956223"/>
                  </a:lnTo>
                  <a:cubicBezTo>
                    <a:pt x="205538" y="402189"/>
                    <a:pt x="722309" y="0"/>
                    <a:pt x="1332977" y="0"/>
                  </a:cubicBezTo>
                  <a:close/>
                </a:path>
              </a:pathLst>
            </a:custGeom>
            <a:solidFill>
              <a:srgbClr val="B58214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6294DE86-049A-AD6E-1EEE-18A10EC94741}"/>
              </a:ext>
            </a:extLst>
          </p:cNvPr>
          <p:cNvGrpSpPr/>
          <p:nvPr userDrawn="1"/>
        </p:nvGrpSpPr>
        <p:grpSpPr>
          <a:xfrm>
            <a:off x="0" y="1251410"/>
            <a:ext cx="4748030" cy="5616027"/>
            <a:chOff x="0" y="1251410"/>
            <a:chExt cx="4748030" cy="5616027"/>
          </a:xfrm>
        </p:grpSpPr>
        <p:sp>
          <p:nvSpPr>
            <p:cNvPr id="24" name="Freeform 23">
              <a:extLst>
                <a:ext uri="{FF2B5EF4-FFF2-40B4-BE49-F238E27FC236}">
                  <a16:creationId xmlns:a16="http://schemas.microsoft.com/office/drawing/2014/main" id="{166561D0-CEBA-CDE2-930E-9D277F445214}"/>
                </a:ext>
              </a:extLst>
            </p:cNvPr>
            <p:cNvSpPr/>
            <p:nvPr/>
          </p:nvSpPr>
          <p:spPr>
            <a:xfrm>
              <a:off x="3169211" y="4363657"/>
              <a:ext cx="1578819" cy="1522386"/>
            </a:xfrm>
            <a:custGeom>
              <a:avLst/>
              <a:gdLst>
                <a:gd name="connsiteX0" fmla="*/ 0 w 1119663"/>
                <a:gd name="connsiteY0" fmla="*/ 536592 h 1078799"/>
                <a:gd name="connsiteX1" fmla="*/ 559784 w 1119663"/>
                <a:gd name="connsiteY1" fmla="*/ 0 h 1078799"/>
                <a:gd name="connsiteX2" fmla="*/ 1119664 w 1119663"/>
                <a:gd name="connsiteY2" fmla="*/ 536592 h 1078799"/>
                <a:gd name="connsiteX3" fmla="*/ 559784 w 1119663"/>
                <a:gd name="connsiteY3" fmla="*/ 1078800 h 1078799"/>
                <a:gd name="connsiteX4" fmla="*/ 0 w 1119663"/>
                <a:gd name="connsiteY4" fmla="*/ 536592 h 10787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19663" h="1078799">
                  <a:moveTo>
                    <a:pt x="0" y="536592"/>
                  </a:moveTo>
                  <a:cubicBezTo>
                    <a:pt x="0" y="222613"/>
                    <a:pt x="239935" y="0"/>
                    <a:pt x="559784" y="0"/>
                  </a:cubicBezTo>
                  <a:cubicBezTo>
                    <a:pt x="879634" y="0"/>
                    <a:pt x="1119664" y="222613"/>
                    <a:pt x="1119664" y="536592"/>
                  </a:cubicBezTo>
                  <a:cubicBezTo>
                    <a:pt x="1119664" y="850572"/>
                    <a:pt x="885444" y="1078800"/>
                    <a:pt x="559784" y="1078800"/>
                  </a:cubicBezTo>
                  <a:cubicBezTo>
                    <a:pt x="234125" y="1078800"/>
                    <a:pt x="0" y="850572"/>
                    <a:pt x="0" y="536592"/>
                  </a:cubicBezTo>
                  <a:close/>
                </a:path>
              </a:pathLst>
            </a:custGeom>
            <a:solidFill>
              <a:srgbClr val="EFBC6E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" name="Freeform 24">
              <a:extLst>
                <a:ext uri="{FF2B5EF4-FFF2-40B4-BE49-F238E27FC236}">
                  <a16:creationId xmlns:a16="http://schemas.microsoft.com/office/drawing/2014/main" id="{D32F050A-B0BD-1AAC-3AD9-B75E2F5E8E95}"/>
                </a:ext>
              </a:extLst>
            </p:cNvPr>
            <p:cNvSpPr/>
            <p:nvPr userDrawn="1"/>
          </p:nvSpPr>
          <p:spPr>
            <a:xfrm>
              <a:off x="1" y="5377284"/>
              <a:ext cx="3251275" cy="1490153"/>
            </a:xfrm>
            <a:custGeom>
              <a:avLst/>
              <a:gdLst>
                <a:gd name="connsiteX0" fmla="*/ 0 w 3251275"/>
                <a:gd name="connsiteY0" fmla="*/ 0 h 1490153"/>
                <a:gd name="connsiteX1" fmla="*/ 1761099 w 3251275"/>
                <a:gd name="connsiteY1" fmla="*/ 0 h 1490153"/>
                <a:gd name="connsiteX2" fmla="*/ 3251275 w 3251275"/>
                <a:gd name="connsiteY2" fmla="*/ 1490153 h 1490153"/>
                <a:gd name="connsiteX3" fmla="*/ 3239351 w 3251275"/>
                <a:gd name="connsiteY3" fmla="*/ 1490153 h 1490153"/>
                <a:gd name="connsiteX4" fmla="*/ 3204595 w 3251275"/>
                <a:gd name="connsiteY4" fmla="*/ 1490153 h 1490153"/>
                <a:gd name="connsiteX5" fmla="*/ 3148529 w 3251275"/>
                <a:gd name="connsiteY5" fmla="*/ 1490153 h 1490153"/>
                <a:gd name="connsiteX6" fmla="*/ 3072675 w 3251275"/>
                <a:gd name="connsiteY6" fmla="*/ 1490153 h 1490153"/>
                <a:gd name="connsiteX7" fmla="*/ 2978555 w 3251275"/>
                <a:gd name="connsiteY7" fmla="*/ 1490153 h 1490153"/>
                <a:gd name="connsiteX8" fmla="*/ 2867691 w 3251275"/>
                <a:gd name="connsiteY8" fmla="*/ 1490153 h 1490153"/>
                <a:gd name="connsiteX9" fmla="*/ 2741605 w 3251275"/>
                <a:gd name="connsiteY9" fmla="*/ 1490153 h 1490153"/>
                <a:gd name="connsiteX10" fmla="*/ 2601820 w 3251275"/>
                <a:gd name="connsiteY10" fmla="*/ 1490153 h 1490153"/>
                <a:gd name="connsiteX11" fmla="*/ 2449858 w 3251275"/>
                <a:gd name="connsiteY11" fmla="*/ 1490153 h 1490153"/>
                <a:gd name="connsiteX12" fmla="*/ 2287241 w 3251275"/>
                <a:gd name="connsiteY12" fmla="*/ 1490153 h 1490153"/>
                <a:gd name="connsiteX13" fmla="*/ 2115491 w 3251275"/>
                <a:gd name="connsiteY13" fmla="*/ 1490153 h 1490153"/>
                <a:gd name="connsiteX14" fmla="*/ 1936130 w 3251275"/>
                <a:gd name="connsiteY14" fmla="*/ 1490153 h 1490153"/>
                <a:gd name="connsiteX15" fmla="*/ 1560664 w 3251275"/>
                <a:gd name="connsiteY15" fmla="*/ 1490153 h 1490153"/>
                <a:gd name="connsiteX16" fmla="*/ 1173021 w 3251275"/>
                <a:gd name="connsiteY16" fmla="*/ 1490153 h 1490153"/>
                <a:gd name="connsiteX17" fmla="*/ 785378 w 3251275"/>
                <a:gd name="connsiteY17" fmla="*/ 1490153 h 1490153"/>
                <a:gd name="connsiteX18" fmla="*/ 409912 w 3251275"/>
                <a:gd name="connsiteY18" fmla="*/ 1490153 h 1490153"/>
                <a:gd name="connsiteX19" fmla="*/ 230551 w 3251275"/>
                <a:gd name="connsiteY19" fmla="*/ 1490153 h 1490153"/>
                <a:gd name="connsiteX20" fmla="*/ 58801 w 3251275"/>
                <a:gd name="connsiteY20" fmla="*/ 1490153 h 1490153"/>
                <a:gd name="connsiteX21" fmla="*/ 0 w 3251275"/>
                <a:gd name="connsiteY21" fmla="*/ 1490153 h 14901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3251275" h="1490153">
                  <a:moveTo>
                    <a:pt x="0" y="0"/>
                  </a:moveTo>
                  <a:lnTo>
                    <a:pt x="1761099" y="0"/>
                  </a:lnTo>
                  <a:cubicBezTo>
                    <a:pt x="2584154" y="0"/>
                    <a:pt x="3251275" y="667246"/>
                    <a:pt x="3251275" y="1490153"/>
                  </a:cubicBezTo>
                  <a:lnTo>
                    <a:pt x="3239351" y="1490153"/>
                  </a:lnTo>
                  <a:lnTo>
                    <a:pt x="3204595" y="1490153"/>
                  </a:lnTo>
                  <a:lnTo>
                    <a:pt x="3148529" y="1490153"/>
                  </a:lnTo>
                  <a:lnTo>
                    <a:pt x="3072675" y="1490153"/>
                  </a:lnTo>
                  <a:lnTo>
                    <a:pt x="2978555" y="1490153"/>
                  </a:lnTo>
                  <a:lnTo>
                    <a:pt x="2867691" y="1490153"/>
                  </a:lnTo>
                  <a:lnTo>
                    <a:pt x="2741605" y="1490153"/>
                  </a:lnTo>
                  <a:lnTo>
                    <a:pt x="2601820" y="1490153"/>
                  </a:lnTo>
                  <a:lnTo>
                    <a:pt x="2449858" y="1490153"/>
                  </a:lnTo>
                  <a:lnTo>
                    <a:pt x="2287241" y="1490153"/>
                  </a:lnTo>
                  <a:lnTo>
                    <a:pt x="2115491" y="1490153"/>
                  </a:lnTo>
                  <a:lnTo>
                    <a:pt x="1936130" y="1490153"/>
                  </a:lnTo>
                  <a:lnTo>
                    <a:pt x="1560664" y="1490153"/>
                  </a:lnTo>
                  <a:lnTo>
                    <a:pt x="1173021" y="1490153"/>
                  </a:lnTo>
                  <a:lnTo>
                    <a:pt x="785378" y="1490153"/>
                  </a:lnTo>
                  <a:lnTo>
                    <a:pt x="409912" y="1490153"/>
                  </a:lnTo>
                  <a:lnTo>
                    <a:pt x="230551" y="1490153"/>
                  </a:lnTo>
                  <a:lnTo>
                    <a:pt x="58801" y="1490153"/>
                  </a:lnTo>
                  <a:lnTo>
                    <a:pt x="0" y="1490153"/>
                  </a:lnTo>
                  <a:close/>
                </a:path>
              </a:pathLst>
            </a:custGeom>
            <a:solidFill>
              <a:srgbClr val="F2AAB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6" name="Freeform 25">
              <a:extLst>
                <a:ext uri="{FF2B5EF4-FFF2-40B4-BE49-F238E27FC236}">
                  <a16:creationId xmlns:a16="http://schemas.microsoft.com/office/drawing/2014/main" id="{969AA48B-5CD0-0073-7416-69137FB939E6}"/>
                </a:ext>
              </a:extLst>
            </p:cNvPr>
            <p:cNvSpPr/>
            <p:nvPr userDrawn="1"/>
          </p:nvSpPr>
          <p:spPr>
            <a:xfrm>
              <a:off x="0" y="1251410"/>
              <a:ext cx="2802678" cy="5606590"/>
            </a:xfrm>
            <a:custGeom>
              <a:avLst/>
              <a:gdLst>
                <a:gd name="connsiteX0" fmla="*/ 0 w 2802678"/>
                <a:gd name="connsiteY0" fmla="*/ 0 h 5606590"/>
                <a:gd name="connsiteX1" fmla="*/ 156559 w 2802678"/>
                <a:gd name="connsiteY1" fmla="*/ 7471 h 5606590"/>
                <a:gd name="connsiteX2" fmla="*/ 511878 w 2802678"/>
                <a:gd name="connsiteY2" fmla="*/ 59415 h 5606590"/>
                <a:gd name="connsiteX3" fmla="*/ 2802678 w 2802678"/>
                <a:gd name="connsiteY3" fmla="*/ 2797427 h 5606590"/>
                <a:gd name="connsiteX4" fmla="*/ 1144479 w 2802678"/>
                <a:gd name="connsiteY4" fmla="*/ 5166764 h 5606590"/>
                <a:gd name="connsiteX5" fmla="*/ 1144345 w 2802678"/>
                <a:gd name="connsiteY5" fmla="*/ 5166898 h 5606590"/>
                <a:gd name="connsiteX6" fmla="*/ 1435198 w 2802678"/>
                <a:gd name="connsiteY6" fmla="*/ 5606590 h 5606590"/>
                <a:gd name="connsiteX7" fmla="*/ 0 w 2802678"/>
                <a:gd name="connsiteY7" fmla="*/ 5606590 h 5606590"/>
                <a:gd name="connsiteX8" fmla="*/ 0 w 2802678"/>
                <a:gd name="connsiteY8" fmla="*/ 5242252 h 5606590"/>
                <a:gd name="connsiteX9" fmla="*/ 6501 w 2802678"/>
                <a:gd name="connsiteY9" fmla="*/ 5237132 h 5606590"/>
                <a:gd name="connsiteX10" fmla="*/ 653440 w 2802678"/>
                <a:gd name="connsiteY10" fmla="*/ 3641556 h 5606590"/>
                <a:gd name="connsiteX11" fmla="*/ 522353 w 2802678"/>
                <a:gd name="connsiteY11" fmla="*/ 2914678 h 5606590"/>
                <a:gd name="connsiteX12" fmla="*/ 527592 w 2802678"/>
                <a:gd name="connsiteY12" fmla="*/ 2820260 h 5606590"/>
                <a:gd name="connsiteX13" fmla="*/ 117005 w 2802678"/>
                <a:gd name="connsiteY13" fmla="*/ 2021662 h 5606590"/>
                <a:gd name="connsiteX14" fmla="*/ 0 w 2802678"/>
                <a:gd name="connsiteY14" fmla="*/ 1955121 h 56065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2802678" h="5606590">
                  <a:moveTo>
                    <a:pt x="0" y="0"/>
                  </a:moveTo>
                  <a:lnTo>
                    <a:pt x="156559" y="7471"/>
                  </a:lnTo>
                  <a:cubicBezTo>
                    <a:pt x="278211" y="19257"/>
                    <a:pt x="396572" y="36717"/>
                    <a:pt x="511878" y="59415"/>
                  </a:cubicBezTo>
                  <a:cubicBezTo>
                    <a:pt x="1911527" y="337299"/>
                    <a:pt x="2802678" y="1413647"/>
                    <a:pt x="2802678" y="2797427"/>
                  </a:cubicBezTo>
                  <a:cubicBezTo>
                    <a:pt x="2802678" y="3828380"/>
                    <a:pt x="2150869" y="4775389"/>
                    <a:pt x="1144479" y="5166764"/>
                  </a:cubicBezTo>
                  <a:lnTo>
                    <a:pt x="1144345" y="5166898"/>
                  </a:lnTo>
                  <a:lnTo>
                    <a:pt x="1435198" y="5606590"/>
                  </a:lnTo>
                  <a:lnTo>
                    <a:pt x="0" y="5606590"/>
                  </a:lnTo>
                  <a:lnTo>
                    <a:pt x="0" y="5242252"/>
                  </a:lnTo>
                  <a:lnTo>
                    <a:pt x="6501" y="5237132"/>
                  </a:lnTo>
                  <a:cubicBezTo>
                    <a:pt x="409058" y="4886083"/>
                    <a:pt x="653440" y="4320822"/>
                    <a:pt x="653440" y="3641556"/>
                  </a:cubicBezTo>
                  <a:cubicBezTo>
                    <a:pt x="653440" y="3375895"/>
                    <a:pt x="606298" y="3133065"/>
                    <a:pt x="522353" y="2914678"/>
                  </a:cubicBezTo>
                  <a:cubicBezTo>
                    <a:pt x="525846" y="2883251"/>
                    <a:pt x="527592" y="2851823"/>
                    <a:pt x="527592" y="2820260"/>
                  </a:cubicBezTo>
                  <a:cubicBezTo>
                    <a:pt x="527592" y="2481265"/>
                    <a:pt x="373806" y="2192905"/>
                    <a:pt x="117005" y="2021662"/>
                  </a:cubicBezTo>
                  <a:lnTo>
                    <a:pt x="0" y="1955121"/>
                  </a:lnTo>
                  <a:close/>
                </a:path>
              </a:pathLst>
            </a:custGeom>
            <a:solidFill>
              <a:srgbClr val="932B48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7" name="Freeform 26">
              <a:extLst>
                <a:ext uri="{FF2B5EF4-FFF2-40B4-BE49-F238E27FC236}">
                  <a16:creationId xmlns:a16="http://schemas.microsoft.com/office/drawing/2014/main" id="{2A01B8C5-1D22-793B-ADC6-45533A8E80C7}"/>
                </a:ext>
              </a:extLst>
            </p:cNvPr>
            <p:cNvSpPr/>
            <p:nvPr userDrawn="1"/>
          </p:nvSpPr>
          <p:spPr>
            <a:xfrm>
              <a:off x="0" y="1251410"/>
              <a:ext cx="522353" cy="3680266"/>
            </a:xfrm>
            <a:custGeom>
              <a:avLst/>
              <a:gdLst>
                <a:gd name="connsiteX0" fmla="*/ 0 w 522353"/>
                <a:gd name="connsiteY0" fmla="*/ 2154940 h 3680266"/>
                <a:gd name="connsiteX1" fmla="*/ 36570 w 522353"/>
                <a:gd name="connsiteY1" fmla="*/ 2185993 h 3680266"/>
                <a:gd name="connsiteX2" fmla="*/ 522353 w 522353"/>
                <a:gd name="connsiteY2" fmla="*/ 2914545 h 3680266"/>
                <a:gd name="connsiteX3" fmla="*/ 522353 w 522353"/>
                <a:gd name="connsiteY3" fmla="*/ 2914679 h 3680266"/>
                <a:gd name="connsiteX4" fmla="*/ 71318 w 522353"/>
                <a:gd name="connsiteY4" fmla="*/ 3646080 h 3680266"/>
                <a:gd name="connsiteX5" fmla="*/ 0 w 522353"/>
                <a:gd name="connsiteY5" fmla="*/ 3680266 h 3680266"/>
                <a:gd name="connsiteX6" fmla="*/ 0 w 522353"/>
                <a:gd name="connsiteY6" fmla="*/ 0 h 3680266"/>
                <a:gd name="connsiteX7" fmla="*/ 156559 w 522353"/>
                <a:gd name="connsiteY7" fmla="*/ 7471 h 3680266"/>
                <a:gd name="connsiteX8" fmla="*/ 511878 w 522353"/>
                <a:gd name="connsiteY8" fmla="*/ 59415 h 3680266"/>
                <a:gd name="connsiteX9" fmla="*/ 511878 w 522353"/>
                <a:gd name="connsiteY9" fmla="*/ 2021662 h 3680266"/>
                <a:gd name="connsiteX10" fmla="*/ 0 w 522353"/>
                <a:gd name="connsiteY10" fmla="*/ 2021662 h 36802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522353" h="3680266">
                  <a:moveTo>
                    <a:pt x="0" y="2154940"/>
                  </a:moveTo>
                  <a:lnTo>
                    <a:pt x="36570" y="2185993"/>
                  </a:lnTo>
                  <a:cubicBezTo>
                    <a:pt x="238312" y="2371351"/>
                    <a:pt x="412252" y="2618395"/>
                    <a:pt x="522353" y="2914545"/>
                  </a:cubicBezTo>
                  <a:lnTo>
                    <a:pt x="522353" y="2914679"/>
                  </a:lnTo>
                  <a:cubicBezTo>
                    <a:pt x="495072" y="3227031"/>
                    <a:pt x="328495" y="3491587"/>
                    <a:pt x="71318" y="3646080"/>
                  </a:cubicBezTo>
                  <a:lnTo>
                    <a:pt x="0" y="3680266"/>
                  </a:lnTo>
                  <a:close/>
                  <a:moveTo>
                    <a:pt x="0" y="0"/>
                  </a:moveTo>
                  <a:lnTo>
                    <a:pt x="156559" y="7471"/>
                  </a:lnTo>
                  <a:cubicBezTo>
                    <a:pt x="278211" y="19257"/>
                    <a:pt x="396572" y="36717"/>
                    <a:pt x="511878" y="59415"/>
                  </a:cubicBezTo>
                  <a:lnTo>
                    <a:pt x="511878" y="2021662"/>
                  </a:lnTo>
                  <a:lnTo>
                    <a:pt x="0" y="2021662"/>
                  </a:lnTo>
                  <a:close/>
                </a:path>
              </a:pathLst>
            </a:custGeom>
            <a:solidFill>
              <a:srgbClr val="F2AAB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8" name="Freeform 27">
              <a:extLst>
                <a:ext uri="{FF2B5EF4-FFF2-40B4-BE49-F238E27FC236}">
                  <a16:creationId xmlns:a16="http://schemas.microsoft.com/office/drawing/2014/main" id="{C1EACD1B-3DF7-F6C8-6F72-0E511C1748B6}"/>
                </a:ext>
              </a:extLst>
            </p:cNvPr>
            <p:cNvSpPr/>
            <p:nvPr userDrawn="1"/>
          </p:nvSpPr>
          <p:spPr>
            <a:xfrm>
              <a:off x="0" y="4166089"/>
              <a:ext cx="653440" cy="2327678"/>
            </a:xfrm>
            <a:custGeom>
              <a:avLst/>
              <a:gdLst>
                <a:gd name="connsiteX0" fmla="*/ 522353 w 653440"/>
                <a:gd name="connsiteY0" fmla="*/ 0 h 2327678"/>
                <a:gd name="connsiteX1" fmla="*/ 653440 w 653440"/>
                <a:gd name="connsiteY1" fmla="*/ 726878 h 2327678"/>
                <a:gd name="connsiteX2" fmla="*/ 6560 w 653440"/>
                <a:gd name="connsiteY2" fmla="*/ 2322512 h 2327678"/>
                <a:gd name="connsiteX3" fmla="*/ 0 w 653440"/>
                <a:gd name="connsiteY3" fmla="*/ 2327678 h 2327678"/>
                <a:gd name="connsiteX4" fmla="*/ 0 w 653440"/>
                <a:gd name="connsiteY4" fmla="*/ 765586 h 2327678"/>
                <a:gd name="connsiteX5" fmla="*/ 71318 w 653440"/>
                <a:gd name="connsiteY5" fmla="*/ 731400 h 2327678"/>
                <a:gd name="connsiteX6" fmla="*/ 522353 w 653440"/>
                <a:gd name="connsiteY6" fmla="*/ 0 h 23276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53440" h="2327678">
                  <a:moveTo>
                    <a:pt x="522353" y="0"/>
                  </a:moveTo>
                  <a:cubicBezTo>
                    <a:pt x="606163" y="218385"/>
                    <a:pt x="653440" y="461351"/>
                    <a:pt x="653440" y="726878"/>
                  </a:cubicBezTo>
                  <a:cubicBezTo>
                    <a:pt x="653440" y="1406144"/>
                    <a:pt x="409111" y="1971456"/>
                    <a:pt x="6560" y="2322512"/>
                  </a:cubicBezTo>
                  <a:lnTo>
                    <a:pt x="0" y="2327678"/>
                  </a:lnTo>
                  <a:lnTo>
                    <a:pt x="0" y="765586"/>
                  </a:lnTo>
                  <a:lnTo>
                    <a:pt x="71318" y="731400"/>
                  </a:lnTo>
                  <a:cubicBezTo>
                    <a:pt x="328495" y="576908"/>
                    <a:pt x="495071" y="312351"/>
                    <a:pt x="522353" y="0"/>
                  </a:cubicBezTo>
                  <a:close/>
                </a:path>
              </a:pathLst>
            </a:custGeom>
            <a:solidFill>
              <a:srgbClr val="D24A74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30" name="Freeform 29">
            <a:extLst>
              <a:ext uri="{FF2B5EF4-FFF2-40B4-BE49-F238E27FC236}">
                <a16:creationId xmlns:a16="http://schemas.microsoft.com/office/drawing/2014/main" id="{9B381E51-F75E-6F48-08C3-3FE4E3831441}"/>
              </a:ext>
            </a:extLst>
          </p:cNvPr>
          <p:cNvSpPr/>
          <p:nvPr userDrawn="1"/>
        </p:nvSpPr>
        <p:spPr>
          <a:xfrm>
            <a:off x="1212175" y="2213241"/>
            <a:ext cx="3026580" cy="2850432"/>
          </a:xfrm>
          <a:custGeom>
            <a:avLst/>
            <a:gdLst>
              <a:gd name="connsiteX0" fmla="*/ 172850 w 5557308"/>
              <a:gd name="connsiteY0" fmla="*/ 0 h 5233870"/>
              <a:gd name="connsiteX1" fmla="*/ 5384458 w 5557308"/>
              <a:gd name="connsiteY1" fmla="*/ 0 h 5233870"/>
              <a:gd name="connsiteX2" fmla="*/ 5557308 w 5557308"/>
              <a:gd name="connsiteY2" fmla="*/ 172942 h 5233870"/>
              <a:gd name="connsiteX3" fmla="*/ 5557308 w 5557308"/>
              <a:gd name="connsiteY3" fmla="*/ 1605720 h 5233870"/>
              <a:gd name="connsiteX4" fmla="*/ 5557308 w 5557308"/>
              <a:gd name="connsiteY4" fmla="*/ 3628150 h 5233870"/>
              <a:gd name="connsiteX5" fmla="*/ 5557308 w 5557308"/>
              <a:gd name="connsiteY5" fmla="*/ 5060928 h 5233870"/>
              <a:gd name="connsiteX6" fmla="*/ 5384458 w 5557308"/>
              <a:gd name="connsiteY6" fmla="*/ 5233870 h 5233870"/>
              <a:gd name="connsiteX7" fmla="*/ 172850 w 5557308"/>
              <a:gd name="connsiteY7" fmla="*/ 5233870 h 5233870"/>
              <a:gd name="connsiteX8" fmla="*/ 0 w 5557308"/>
              <a:gd name="connsiteY8" fmla="*/ 5060928 h 5233870"/>
              <a:gd name="connsiteX9" fmla="*/ 0 w 5557308"/>
              <a:gd name="connsiteY9" fmla="*/ 3628150 h 5233870"/>
              <a:gd name="connsiteX10" fmla="*/ 0 w 5557308"/>
              <a:gd name="connsiteY10" fmla="*/ 1605720 h 5233870"/>
              <a:gd name="connsiteX11" fmla="*/ 0 w 5557308"/>
              <a:gd name="connsiteY11" fmla="*/ 172942 h 5233870"/>
              <a:gd name="connsiteX12" fmla="*/ 172850 w 5557308"/>
              <a:gd name="connsiteY12" fmla="*/ 0 h 523387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557308" h="5233870">
                <a:moveTo>
                  <a:pt x="172850" y="0"/>
                </a:moveTo>
                <a:lnTo>
                  <a:pt x="5384458" y="0"/>
                </a:lnTo>
                <a:cubicBezTo>
                  <a:pt x="5479920" y="0"/>
                  <a:pt x="5557308" y="77429"/>
                  <a:pt x="5557308" y="172942"/>
                </a:cubicBezTo>
                <a:lnTo>
                  <a:pt x="5557308" y="1605720"/>
                </a:lnTo>
                <a:lnTo>
                  <a:pt x="5557308" y="3628150"/>
                </a:lnTo>
                <a:lnTo>
                  <a:pt x="5557308" y="5060928"/>
                </a:lnTo>
                <a:cubicBezTo>
                  <a:pt x="5557308" y="5156441"/>
                  <a:pt x="5479920" y="5233870"/>
                  <a:pt x="5384458" y="5233870"/>
                </a:cubicBezTo>
                <a:lnTo>
                  <a:pt x="172850" y="5233870"/>
                </a:lnTo>
                <a:cubicBezTo>
                  <a:pt x="77388" y="5233870"/>
                  <a:pt x="0" y="5156441"/>
                  <a:pt x="0" y="5060928"/>
                </a:cubicBezTo>
                <a:lnTo>
                  <a:pt x="0" y="3628150"/>
                </a:lnTo>
                <a:lnTo>
                  <a:pt x="0" y="1605720"/>
                </a:lnTo>
                <a:lnTo>
                  <a:pt x="0" y="172942"/>
                </a:lnTo>
                <a:cubicBezTo>
                  <a:pt x="0" y="77429"/>
                  <a:pt x="77388" y="0"/>
                  <a:pt x="172850" y="0"/>
                </a:cubicBezTo>
                <a:close/>
              </a:path>
            </a:pathLst>
          </a:custGeom>
          <a:solidFill>
            <a:schemeClr val="bg1"/>
          </a:solidFill>
          <a:ln w="12700" cap="flat">
            <a:noFill/>
            <a:prstDash val="solid"/>
            <a:miter/>
          </a:ln>
          <a:effectLst>
            <a:outerShdw blurRad="165100" dist="127000" dir="5400000" algn="ctr" rotWithShape="0">
              <a:srgbClr val="000000">
                <a:alpha val="14509"/>
              </a:srgbClr>
            </a:outerShdw>
          </a:effectLst>
        </p:spPr>
        <p:txBody>
          <a:bodyPr wrap="square" rtlCol="0" anchor="ctr">
            <a:noAutofit/>
          </a:bodyPr>
          <a:lstStyle/>
          <a:p>
            <a:endParaRPr lang="en-IS"/>
          </a:p>
        </p:txBody>
      </p:sp>
      <p:sp>
        <p:nvSpPr>
          <p:cNvPr id="31" name="Text Placeholder 35">
            <a:extLst>
              <a:ext uri="{FF2B5EF4-FFF2-40B4-BE49-F238E27FC236}">
                <a16:creationId xmlns:a16="http://schemas.microsoft.com/office/drawing/2014/main" id="{284679EA-F867-F2E7-43B3-6F7C880C15CA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1247344" y="4345736"/>
            <a:ext cx="2956243" cy="303738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1800" b="1" i="0">
                <a:latin typeface="Aptos" panose="020B0004020202020204" pitchFamily="34" charset="0"/>
                <a:cs typeface="Segoe UI" panose="020B0502040204020203" pitchFamily="34" charset="0"/>
              </a:defRPr>
            </a:lvl1pPr>
            <a:lvl2pPr algn="r">
              <a:defRPr/>
            </a:lvl2pPr>
            <a:lvl3pPr algn="r">
              <a:defRPr/>
            </a:lvl3pPr>
            <a:lvl4pPr algn="r">
              <a:defRPr/>
            </a:lvl4pPr>
            <a:lvl5pPr algn="r">
              <a:defRPr/>
            </a:lvl5pPr>
          </a:lstStyle>
          <a:p>
            <a:pPr lvl="0"/>
            <a:r>
              <a:rPr lang="en-US"/>
              <a:t>Your name</a:t>
            </a:r>
            <a:endParaRPr lang="en-IS"/>
          </a:p>
        </p:txBody>
      </p:sp>
      <p:sp>
        <p:nvSpPr>
          <p:cNvPr id="32" name="Text Placeholder 35">
            <a:extLst>
              <a:ext uri="{FF2B5EF4-FFF2-40B4-BE49-F238E27FC236}">
                <a16:creationId xmlns:a16="http://schemas.microsoft.com/office/drawing/2014/main" id="{361E3BAE-E0A9-7A31-1FF9-5E720DEA611B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1247344" y="4667591"/>
            <a:ext cx="2956243" cy="303738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1800" b="0" i="0">
                <a:solidFill>
                  <a:srgbClr val="932B48"/>
                </a:solidFill>
                <a:latin typeface="Aptos Light" panose="020B0004020202020204" pitchFamily="34" charset="0"/>
                <a:cs typeface="Segoe UI" panose="020B0502040204020203" pitchFamily="34" charset="0"/>
              </a:defRPr>
            </a:lvl1pPr>
            <a:lvl2pPr algn="r">
              <a:defRPr/>
            </a:lvl2pPr>
            <a:lvl3pPr algn="r">
              <a:defRPr/>
            </a:lvl3pPr>
            <a:lvl4pPr algn="r">
              <a:defRPr/>
            </a:lvl4pPr>
            <a:lvl5pPr algn="r">
              <a:defRPr/>
            </a:lvl5pPr>
          </a:lstStyle>
          <a:p>
            <a:pPr lvl="0"/>
            <a:r>
              <a:rPr lang="en-US"/>
              <a:t>Job title</a:t>
            </a:r>
            <a:endParaRPr lang="en-IS"/>
          </a:p>
        </p:txBody>
      </p:sp>
      <p:sp>
        <p:nvSpPr>
          <p:cNvPr id="33" name="Picture Placeholder 9">
            <a:extLst>
              <a:ext uri="{FF2B5EF4-FFF2-40B4-BE49-F238E27FC236}">
                <a16:creationId xmlns:a16="http://schemas.microsoft.com/office/drawing/2014/main" id="{2F9C6A5C-2D94-2F0F-3A83-842F5B7C1043}"/>
              </a:ext>
            </a:extLst>
          </p:cNvPr>
          <p:cNvSpPr>
            <a:spLocks noGrp="1"/>
          </p:cNvSpPr>
          <p:nvPr>
            <p:ph type="pic" sz="quarter" idx="11" hasCustomPrompt="1"/>
          </p:nvPr>
        </p:nvSpPr>
        <p:spPr>
          <a:xfrm>
            <a:off x="1247344" y="2247893"/>
            <a:ext cx="2956243" cy="2020920"/>
          </a:xfrm>
          <a:custGeom>
            <a:avLst/>
            <a:gdLst>
              <a:gd name="connsiteX0" fmla="*/ 45577 w 2956243"/>
              <a:gd name="connsiteY0" fmla="*/ 0 h 2020920"/>
              <a:gd name="connsiteX1" fmla="*/ 2910992 w 2956243"/>
              <a:gd name="connsiteY1" fmla="*/ 0 h 2020920"/>
              <a:gd name="connsiteX2" fmla="*/ 2918269 w 2956243"/>
              <a:gd name="connsiteY2" fmla="*/ 1469 h 2020920"/>
              <a:gd name="connsiteX3" fmla="*/ 2951641 w 2956243"/>
              <a:gd name="connsiteY3" fmla="*/ 34835 h 2020920"/>
              <a:gd name="connsiteX4" fmla="*/ 2956243 w 2956243"/>
              <a:gd name="connsiteY4" fmla="*/ 57627 h 2020920"/>
              <a:gd name="connsiteX5" fmla="*/ 2956243 w 2956243"/>
              <a:gd name="connsiteY5" fmla="*/ 2020920 h 2020920"/>
              <a:gd name="connsiteX6" fmla="*/ 0 w 2956243"/>
              <a:gd name="connsiteY6" fmla="*/ 2020920 h 2020920"/>
              <a:gd name="connsiteX7" fmla="*/ 0 w 2956243"/>
              <a:gd name="connsiteY7" fmla="*/ 1936492 h 2020920"/>
              <a:gd name="connsiteX8" fmla="*/ 0 w 2956243"/>
              <a:gd name="connsiteY8" fmla="*/ 841178 h 2020920"/>
              <a:gd name="connsiteX9" fmla="*/ 0 w 2956243"/>
              <a:gd name="connsiteY9" fmla="*/ 59240 h 2020920"/>
              <a:gd name="connsiteX10" fmla="*/ 38300 w 2956243"/>
              <a:gd name="connsiteY10" fmla="*/ 1469 h 20209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956243" h="2020920">
                <a:moveTo>
                  <a:pt x="45577" y="0"/>
                </a:moveTo>
                <a:lnTo>
                  <a:pt x="2910992" y="0"/>
                </a:lnTo>
                <a:lnTo>
                  <a:pt x="2918269" y="1469"/>
                </a:lnTo>
                <a:cubicBezTo>
                  <a:pt x="2933274" y="7814"/>
                  <a:pt x="2945294" y="19833"/>
                  <a:pt x="2951641" y="34835"/>
                </a:cubicBezTo>
                <a:lnTo>
                  <a:pt x="2956243" y="57627"/>
                </a:lnTo>
                <a:lnTo>
                  <a:pt x="2956243" y="2020920"/>
                </a:lnTo>
                <a:lnTo>
                  <a:pt x="0" y="2020920"/>
                </a:lnTo>
                <a:lnTo>
                  <a:pt x="0" y="1936492"/>
                </a:lnTo>
                <a:lnTo>
                  <a:pt x="0" y="841178"/>
                </a:lnTo>
                <a:lnTo>
                  <a:pt x="0" y="59240"/>
                </a:lnTo>
                <a:cubicBezTo>
                  <a:pt x="0" y="33270"/>
                  <a:pt x="15793" y="10987"/>
                  <a:pt x="38300" y="1469"/>
                </a:cubicBezTo>
                <a:close/>
              </a:path>
            </a:pathLst>
          </a:custGeom>
        </p:spPr>
        <p:txBody>
          <a:bodyPr wrap="square">
            <a:noAutofit/>
          </a:bodyPr>
          <a:lstStyle>
            <a:lvl1pPr>
              <a:defRPr sz="2000">
                <a:latin typeface="Aptos" panose="020B0004020202020204" pitchFamily="34" charset="0"/>
              </a:defRPr>
            </a:lvl1pPr>
          </a:lstStyle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IS"/>
              <a:t>Click icon or drag and drop picture</a:t>
            </a:r>
          </a:p>
          <a:p>
            <a:endParaRPr lang="en-IS"/>
          </a:p>
        </p:txBody>
      </p:sp>
      <p:sp>
        <p:nvSpPr>
          <p:cNvPr id="34" name="Freeform 33">
            <a:extLst>
              <a:ext uri="{FF2B5EF4-FFF2-40B4-BE49-F238E27FC236}">
                <a16:creationId xmlns:a16="http://schemas.microsoft.com/office/drawing/2014/main" id="{0F08C23C-559A-B013-F2B4-DB22C2F79EFD}"/>
              </a:ext>
            </a:extLst>
          </p:cNvPr>
          <p:cNvSpPr/>
          <p:nvPr userDrawn="1"/>
        </p:nvSpPr>
        <p:spPr>
          <a:xfrm>
            <a:off x="4582710" y="2213241"/>
            <a:ext cx="3026580" cy="2850432"/>
          </a:xfrm>
          <a:custGeom>
            <a:avLst/>
            <a:gdLst>
              <a:gd name="connsiteX0" fmla="*/ 172850 w 5557308"/>
              <a:gd name="connsiteY0" fmla="*/ 0 h 5233870"/>
              <a:gd name="connsiteX1" fmla="*/ 5384458 w 5557308"/>
              <a:gd name="connsiteY1" fmla="*/ 0 h 5233870"/>
              <a:gd name="connsiteX2" fmla="*/ 5557308 w 5557308"/>
              <a:gd name="connsiteY2" fmla="*/ 172942 h 5233870"/>
              <a:gd name="connsiteX3" fmla="*/ 5557308 w 5557308"/>
              <a:gd name="connsiteY3" fmla="*/ 1605720 h 5233870"/>
              <a:gd name="connsiteX4" fmla="*/ 5557308 w 5557308"/>
              <a:gd name="connsiteY4" fmla="*/ 3628150 h 5233870"/>
              <a:gd name="connsiteX5" fmla="*/ 5557308 w 5557308"/>
              <a:gd name="connsiteY5" fmla="*/ 5060928 h 5233870"/>
              <a:gd name="connsiteX6" fmla="*/ 5384458 w 5557308"/>
              <a:gd name="connsiteY6" fmla="*/ 5233870 h 5233870"/>
              <a:gd name="connsiteX7" fmla="*/ 172850 w 5557308"/>
              <a:gd name="connsiteY7" fmla="*/ 5233870 h 5233870"/>
              <a:gd name="connsiteX8" fmla="*/ 0 w 5557308"/>
              <a:gd name="connsiteY8" fmla="*/ 5060928 h 5233870"/>
              <a:gd name="connsiteX9" fmla="*/ 0 w 5557308"/>
              <a:gd name="connsiteY9" fmla="*/ 3628150 h 5233870"/>
              <a:gd name="connsiteX10" fmla="*/ 0 w 5557308"/>
              <a:gd name="connsiteY10" fmla="*/ 1605720 h 5233870"/>
              <a:gd name="connsiteX11" fmla="*/ 0 w 5557308"/>
              <a:gd name="connsiteY11" fmla="*/ 172942 h 5233870"/>
              <a:gd name="connsiteX12" fmla="*/ 172850 w 5557308"/>
              <a:gd name="connsiteY12" fmla="*/ 0 h 523387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557308" h="5233870">
                <a:moveTo>
                  <a:pt x="172850" y="0"/>
                </a:moveTo>
                <a:lnTo>
                  <a:pt x="5384458" y="0"/>
                </a:lnTo>
                <a:cubicBezTo>
                  <a:pt x="5479920" y="0"/>
                  <a:pt x="5557308" y="77429"/>
                  <a:pt x="5557308" y="172942"/>
                </a:cubicBezTo>
                <a:lnTo>
                  <a:pt x="5557308" y="1605720"/>
                </a:lnTo>
                <a:lnTo>
                  <a:pt x="5557308" y="3628150"/>
                </a:lnTo>
                <a:lnTo>
                  <a:pt x="5557308" y="5060928"/>
                </a:lnTo>
                <a:cubicBezTo>
                  <a:pt x="5557308" y="5156441"/>
                  <a:pt x="5479920" y="5233870"/>
                  <a:pt x="5384458" y="5233870"/>
                </a:cubicBezTo>
                <a:lnTo>
                  <a:pt x="172850" y="5233870"/>
                </a:lnTo>
                <a:cubicBezTo>
                  <a:pt x="77388" y="5233870"/>
                  <a:pt x="0" y="5156441"/>
                  <a:pt x="0" y="5060928"/>
                </a:cubicBezTo>
                <a:lnTo>
                  <a:pt x="0" y="3628150"/>
                </a:lnTo>
                <a:lnTo>
                  <a:pt x="0" y="1605720"/>
                </a:lnTo>
                <a:lnTo>
                  <a:pt x="0" y="172942"/>
                </a:lnTo>
                <a:cubicBezTo>
                  <a:pt x="0" y="77429"/>
                  <a:pt x="77388" y="0"/>
                  <a:pt x="172850" y="0"/>
                </a:cubicBezTo>
                <a:close/>
              </a:path>
            </a:pathLst>
          </a:custGeom>
          <a:solidFill>
            <a:schemeClr val="bg1"/>
          </a:solidFill>
          <a:ln w="12700" cap="flat">
            <a:noFill/>
            <a:prstDash val="solid"/>
            <a:miter/>
          </a:ln>
          <a:effectLst>
            <a:outerShdw blurRad="165100" dist="127000" dir="5400000" algn="ctr" rotWithShape="0">
              <a:srgbClr val="000000">
                <a:alpha val="14509"/>
              </a:srgbClr>
            </a:outerShdw>
          </a:effectLst>
        </p:spPr>
        <p:txBody>
          <a:bodyPr wrap="square" rtlCol="0" anchor="ctr">
            <a:noAutofit/>
          </a:bodyPr>
          <a:lstStyle/>
          <a:p>
            <a:endParaRPr lang="en-IS"/>
          </a:p>
        </p:txBody>
      </p:sp>
      <p:sp>
        <p:nvSpPr>
          <p:cNvPr id="35" name="Text Placeholder 35">
            <a:extLst>
              <a:ext uri="{FF2B5EF4-FFF2-40B4-BE49-F238E27FC236}">
                <a16:creationId xmlns:a16="http://schemas.microsoft.com/office/drawing/2014/main" id="{EA572CC5-43C3-F847-3174-3C4EB776D864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4617193" y="4345736"/>
            <a:ext cx="2956243" cy="303738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1800" b="1" i="0">
                <a:latin typeface="Aptos" panose="020B0004020202020204" pitchFamily="34" charset="0"/>
                <a:cs typeface="Segoe UI" panose="020B0502040204020203" pitchFamily="34" charset="0"/>
              </a:defRPr>
            </a:lvl1pPr>
            <a:lvl2pPr algn="r">
              <a:defRPr/>
            </a:lvl2pPr>
            <a:lvl3pPr algn="r">
              <a:defRPr/>
            </a:lvl3pPr>
            <a:lvl4pPr algn="r">
              <a:defRPr/>
            </a:lvl4pPr>
            <a:lvl5pPr algn="r">
              <a:defRPr/>
            </a:lvl5pPr>
          </a:lstStyle>
          <a:p>
            <a:pPr lvl="0"/>
            <a:r>
              <a:rPr lang="en-US"/>
              <a:t>Your name</a:t>
            </a:r>
            <a:endParaRPr lang="en-IS"/>
          </a:p>
        </p:txBody>
      </p:sp>
      <p:sp>
        <p:nvSpPr>
          <p:cNvPr id="38" name="Text Placeholder 35">
            <a:extLst>
              <a:ext uri="{FF2B5EF4-FFF2-40B4-BE49-F238E27FC236}">
                <a16:creationId xmlns:a16="http://schemas.microsoft.com/office/drawing/2014/main" id="{975BCE9F-DA21-4ABE-6AB8-4249B0168241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4617193" y="4667591"/>
            <a:ext cx="2956243" cy="303738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1800" b="0" i="0">
                <a:solidFill>
                  <a:srgbClr val="932B48"/>
                </a:solidFill>
                <a:latin typeface="Aptos Light" panose="020B0004020202020204" pitchFamily="34" charset="0"/>
                <a:cs typeface="Segoe UI" panose="020B0502040204020203" pitchFamily="34" charset="0"/>
              </a:defRPr>
            </a:lvl1pPr>
            <a:lvl2pPr algn="r">
              <a:defRPr/>
            </a:lvl2pPr>
            <a:lvl3pPr algn="r">
              <a:defRPr/>
            </a:lvl3pPr>
            <a:lvl4pPr algn="r">
              <a:defRPr/>
            </a:lvl4pPr>
            <a:lvl5pPr algn="r">
              <a:defRPr/>
            </a:lvl5pPr>
          </a:lstStyle>
          <a:p>
            <a:pPr lvl="0"/>
            <a:r>
              <a:rPr lang="en-US"/>
              <a:t>Job title</a:t>
            </a:r>
            <a:endParaRPr lang="en-IS"/>
          </a:p>
        </p:txBody>
      </p:sp>
      <p:sp>
        <p:nvSpPr>
          <p:cNvPr id="39" name="Picture Placeholder 13">
            <a:extLst>
              <a:ext uri="{FF2B5EF4-FFF2-40B4-BE49-F238E27FC236}">
                <a16:creationId xmlns:a16="http://schemas.microsoft.com/office/drawing/2014/main" id="{F74299AC-AC0B-537F-36C6-00E40A71D1A2}"/>
              </a:ext>
            </a:extLst>
          </p:cNvPr>
          <p:cNvSpPr>
            <a:spLocks noGrp="1"/>
          </p:cNvSpPr>
          <p:nvPr>
            <p:ph type="pic" sz="quarter" idx="16" hasCustomPrompt="1"/>
          </p:nvPr>
        </p:nvSpPr>
        <p:spPr>
          <a:xfrm>
            <a:off x="4617878" y="2247893"/>
            <a:ext cx="2956243" cy="2020920"/>
          </a:xfrm>
          <a:custGeom>
            <a:avLst/>
            <a:gdLst>
              <a:gd name="connsiteX0" fmla="*/ 45577 w 2956243"/>
              <a:gd name="connsiteY0" fmla="*/ 0 h 2020920"/>
              <a:gd name="connsiteX1" fmla="*/ 2910992 w 2956243"/>
              <a:gd name="connsiteY1" fmla="*/ 0 h 2020920"/>
              <a:gd name="connsiteX2" fmla="*/ 2918269 w 2956243"/>
              <a:gd name="connsiteY2" fmla="*/ 1469 h 2020920"/>
              <a:gd name="connsiteX3" fmla="*/ 2951641 w 2956243"/>
              <a:gd name="connsiteY3" fmla="*/ 34835 h 2020920"/>
              <a:gd name="connsiteX4" fmla="*/ 2956243 w 2956243"/>
              <a:gd name="connsiteY4" fmla="*/ 57627 h 2020920"/>
              <a:gd name="connsiteX5" fmla="*/ 2956243 w 2956243"/>
              <a:gd name="connsiteY5" fmla="*/ 2020920 h 2020920"/>
              <a:gd name="connsiteX6" fmla="*/ 0 w 2956243"/>
              <a:gd name="connsiteY6" fmla="*/ 2020920 h 2020920"/>
              <a:gd name="connsiteX7" fmla="*/ 0 w 2956243"/>
              <a:gd name="connsiteY7" fmla="*/ 1936492 h 2020920"/>
              <a:gd name="connsiteX8" fmla="*/ 0 w 2956243"/>
              <a:gd name="connsiteY8" fmla="*/ 841178 h 2020920"/>
              <a:gd name="connsiteX9" fmla="*/ 0 w 2956243"/>
              <a:gd name="connsiteY9" fmla="*/ 59240 h 2020920"/>
              <a:gd name="connsiteX10" fmla="*/ 38300 w 2956243"/>
              <a:gd name="connsiteY10" fmla="*/ 1469 h 20209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956243" h="2020920">
                <a:moveTo>
                  <a:pt x="45577" y="0"/>
                </a:moveTo>
                <a:lnTo>
                  <a:pt x="2910992" y="0"/>
                </a:lnTo>
                <a:lnTo>
                  <a:pt x="2918269" y="1469"/>
                </a:lnTo>
                <a:cubicBezTo>
                  <a:pt x="2933274" y="7814"/>
                  <a:pt x="2945294" y="19833"/>
                  <a:pt x="2951641" y="34835"/>
                </a:cubicBezTo>
                <a:lnTo>
                  <a:pt x="2956243" y="57627"/>
                </a:lnTo>
                <a:lnTo>
                  <a:pt x="2956243" y="2020920"/>
                </a:lnTo>
                <a:lnTo>
                  <a:pt x="0" y="2020920"/>
                </a:lnTo>
                <a:lnTo>
                  <a:pt x="0" y="1936492"/>
                </a:lnTo>
                <a:lnTo>
                  <a:pt x="0" y="841178"/>
                </a:lnTo>
                <a:lnTo>
                  <a:pt x="0" y="59240"/>
                </a:lnTo>
                <a:cubicBezTo>
                  <a:pt x="0" y="33270"/>
                  <a:pt x="15793" y="10987"/>
                  <a:pt x="38300" y="1469"/>
                </a:cubicBezTo>
                <a:close/>
              </a:path>
            </a:pathLst>
          </a:custGeom>
        </p:spPr>
        <p:txBody>
          <a:bodyPr wrap="square">
            <a:noAutofit/>
          </a:bodyPr>
          <a:lstStyle>
            <a:lvl1pPr>
              <a:defRPr sz="2000">
                <a:latin typeface="Aptos" panose="020B0004020202020204" pitchFamily="34" charset="0"/>
              </a:defRPr>
            </a:lvl1pPr>
          </a:lstStyle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IS"/>
              <a:t>Click icon or drag and drop picture</a:t>
            </a:r>
          </a:p>
          <a:p>
            <a:endParaRPr lang="en-IS"/>
          </a:p>
        </p:txBody>
      </p:sp>
      <p:sp>
        <p:nvSpPr>
          <p:cNvPr id="40" name="Freeform 39">
            <a:extLst>
              <a:ext uri="{FF2B5EF4-FFF2-40B4-BE49-F238E27FC236}">
                <a16:creationId xmlns:a16="http://schemas.microsoft.com/office/drawing/2014/main" id="{9719E4A0-D49D-B2F9-32AF-98BDD004A59B}"/>
              </a:ext>
            </a:extLst>
          </p:cNvPr>
          <p:cNvSpPr/>
          <p:nvPr userDrawn="1"/>
        </p:nvSpPr>
        <p:spPr>
          <a:xfrm>
            <a:off x="7953245" y="2213241"/>
            <a:ext cx="3026580" cy="2850432"/>
          </a:xfrm>
          <a:custGeom>
            <a:avLst/>
            <a:gdLst>
              <a:gd name="connsiteX0" fmla="*/ 172850 w 5557308"/>
              <a:gd name="connsiteY0" fmla="*/ 0 h 5233870"/>
              <a:gd name="connsiteX1" fmla="*/ 5384458 w 5557308"/>
              <a:gd name="connsiteY1" fmla="*/ 0 h 5233870"/>
              <a:gd name="connsiteX2" fmla="*/ 5557308 w 5557308"/>
              <a:gd name="connsiteY2" fmla="*/ 172942 h 5233870"/>
              <a:gd name="connsiteX3" fmla="*/ 5557308 w 5557308"/>
              <a:gd name="connsiteY3" fmla="*/ 1605720 h 5233870"/>
              <a:gd name="connsiteX4" fmla="*/ 5557308 w 5557308"/>
              <a:gd name="connsiteY4" fmla="*/ 3628150 h 5233870"/>
              <a:gd name="connsiteX5" fmla="*/ 5557308 w 5557308"/>
              <a:gd name="connsiteY5" fmla="*/ 5060928 h 5233870"/>
              <a:gd name="connsiteX6" fmla="*/ 5384458 w 5557308"/>
              <a:gd name="connsiteY6" fmla="*/ 5233870 h 5233870"/>
              <a:gd name="connsiteX7" fmla="*/ 172850 w 5557308"/>
              <a:gd name="connsiteY7" fmla="*/ 5233870 h 5233870"/>
              <a:gd name="connsiteX8" fmla="*/ 0 w 5557308"/>
              <a:gd name="connsiteY8" fmla="*/ 5060928 h 5233870"/>
              <a:gd name="connsiteX9" fmla="*/ 0 w 5557308"/>
              <a:gd name="connsiteY9" fmla="*/ 3628150 h 5233870"/>
              <a:gd name="connsiteX10" fmla="*/ 0 w 5557308"/>
              <a:gd name="connsiteY10" fmla="*/ 1605720 h 5233870"/>
              <a:gd name="connsiteX11" fmla="*/ 0 w 5557308"/>
              <a:gd name="connsiteY11" fmla="*/ 172942 h 5233870"/>
              <a:gd name="connsiteX12" fmla="*/ 172850 w 5557308"/>
              <a:gd name="connsiteY12" fmla="*/ 0 h 523387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557308" h="5233870">
                <a:moveTo>
                  <a:pt x="172850" y="0"/>
                </a:moveTo>
                <a:lnTo>
                  <a:pt x="5384458" y="0"/>
                </a:lnTo>
                <a:cubicBezTo>
                  <a:pt x="5479920" y="0"/>
                  <a:pt x="5557308" y="77429"/>
                  <a:pt x="5557308" y="172942"/>
                </a:cubicBezTo>
                <a:lnTo>
                  <a:pt x="5557308" y="1605720"/>
                </a:lnTo>
                <a:lnTo>
                  <a:pt x="5557308" y="3628150"/>
                </a:lnTo>
                <a:lnTo>
                  <a:pt x="5557308" y="5060928"/>
                </a:lnTo>
                <a:cubicBezTo>
                  <a:pt x="5557308" y="5156441"/>
                  <a:pt x="5479920" y="5233870"/>
                  <a:pt x="5384458" y="5233870"/>
                </a:cubicBezTo>
                <a:lnTo>
                  <a:pt x="172850" y="5233870"/>
                </a:lnTo>
                <a:cubicBezTo>
                  <a:pt x="77388" y="5233870"/>
                  <a:pt x="0" y="5156441"/>
                  <a:pt x="0" y="5060928"/>
                </a:cubicBezTo>
                <a:lnTo>
                  <a:pt x="0" y="3628150"/>
                </a:lnTo>
                <a:lnTo>
                  <a:pt x="0" y="1605720"/>
                </a:lnTo>
                <a:lnTo>
                  <a:pt x="0" y="172942"/>
                </a:lnTo>
                <a:cubicBezTo>
                  <a:pt x="0" y="77429"/>
                  <a:pt x="77388" y="0"/>
                  <a:pt x="172850" y="0"/>
                </a:cubicBezTo>
                <a:close/>
              </a:path>
            </a:pathLst>
          </a:custGeom>
          <a:solidFill>
            <a:schemeClr val="bg1"/>
          </a:solidFill>
          <a:ln w="12700" cap="flat">
            <a:noFill/>
            <a:prstDash val="solid"/>
            <a:miter/>
          </a:ln>
          <a:effectLst>
            <a:outerShdw blurRad="165100" dist="127000" dir="5400000" algn="ctr" rotWithShape="0">
              <a:srgbClr val="000000">
                <a:alpha val="14509"/>
              </a:srgbClr>
            </a:outerShdw>
          </a:effectLst>
        </p:spPr>
        <p:txBody>
          <a:bodyPr wrap="square" rtlCol="0" anchor="ctr">
            <a:noAutofit/>
          </a:bodyPr>
          <a:lstStyle/>
          <a:p>
            <a:endParaRPr lang="en-IS"/>
          </a:p>
        </p:txBody>
      </p:sp>
      <p:sp>
        <p:nvSpPr>
          <p:cNvPr id="41" name="Text Placeholder 35">
            <a:extLst>
              <a:ext uri="{FF2B5EF4-FFF2-40B4-BE49-F238E27FC236}">
                <a16:creationId xmlns:a16="http://schemas.microsoft.com/office/drawing/2014/main" id="{C0701C22-9D92-EF82-26D7-D0812BF4576E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7988412" y="4345736"/>
            <a:ext cx="2956243" cy="303738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1800" b="1" i="0">
                <a:latin typeface="Aptos" panose="020B0004020202020204" pitchFamily="34" charset="0"/>
                <a:cs typeface="Segoe UI" panose="020B0502040204020203" pitchFamily="34" charset="0"/>
              </a:defRPr>
            </a:lvl1pPr>
            <a:lvl2pPr algn="r">
              <a:defRPr/>
            </a:lvl2pPr>
            <a:lvl3pPr algn="r">
              <a:defRPr/>
            </a:lvl3pPr>
            <a:lvl4pPr algn="r">
              <a:defRPr/>
            </a:lvl4pPr>
            <a:lvl5pPr algn="r">
              <a:defRPr/>
            </a:lvl5pPr>
          </a:lstStyle>
          <a:p>
            <a:pPr lvl="0"/>
            <a:r>
              <a:rPr lang="en-US"/>
              <a:t>Your name</a:t>
            </a:r>
            <a:endParaRPr lang="en-IS"/>
          </a:p>
        </p:txBody>
      </p:sp>
      <p:sp>
        <p:nvSpPr>
          <p:cNvPr id="42" name="Text Placeholder 35">
            <a:extLst>
              <a:ext uri="{FF2B5EF4-FFF2-40B4-BE49-F238E27FC236}">
                <a16:creationId xmlns:a16="http://schemas.microsoft.com/office/drawing/2014/main" id="{FEB85011-2D39-53FD-FC33-3DB3025968E6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7988412" y="4667591"/>
            <a:ext cx="2956243" cy="303738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1800" b="0" i="0">
                <a:solidFill>
                  <a:srgbClr val="932B48"/>
                </a:solidFill>
                <a:latin typeface="Aptos Light" panose="020B0004020202020204" pitchFamily="34" charset="0"/>
                <a:cs typeface="Segoe UI" panose="020B0502040204020203" pitchFamily="34" charset="0"/>
              </a:defRPr>
            </a:lvl1pPr>
            <a:lvl2pPr algn="r">
              <a:defRPr/>
            </a:lvl2pPr>
            <a:lvl3pPr algn="r">
              <a:defRPr/>
            </a:lvl3pPr>
            <a:lvl4pPr algn="r">
              <a:defRPr/>
            </a:lvl4pPr>
            <a:lvl5pPr algn="r">
              <a:defRPr/>
            </a:lvl5pPr>
          </a:lstStyle>
          <a:p>
            <a:pPr lvl="0"/>
            <a:r>
              <a:rPr lang="en-US"/>
              <a:t>Job title</a:t>
            </a:r>
            <a:endParaRPr lang="en-IS"/>
          </a:p>
        </p:txBody>
      </p:sp>
      <p:sp>
        <p:nvSpPr>
          <p:cNvPr id="43" name="Picture Placeholder 13">
            <a:extLst>
              <a:ext uri="{FF2B5EF4-FFF2-40B4-BE49-F238E27FC236}">
                <a16:creationId xmlns:a16="http://schemas.microsoft.com/office/drawing/2014/main" id="{93B94ADC-15EC-7290-CCA2-FD0AED7F0AE2}"/>
              </a:ext>
            </a:extLst>
          </p:cNvPr>
          <p:cNvSpPr>
            <a:spLocks noGrp="1"/>
          </p:cNvSpPr>
          <p:nvPr>
            <p:ph type="pic" sz="quarter" idx="19" hasCustomPrompt="1"/>
          </p:nvPr>
        </p:nvSpPr>
        <p:spPr>
          <a:xfrm>
            <a:off x="7988413" y="2247893"/>
            <a:ext cx="2956243" cy="2020920"/>
          </a:xfrm>
          <a:custGeom>
            <a:avLst/>
            <a:gdLst>
              <a:gd name="connsiteX0" fmla="*/ 45577 w 2956243"/>
              <a:gd name="connsiteY0" fmla="*/ 0 h 2020920"/>
              <a:gd name="connsiteX1" fmla="*/ 2910992 w 2956243"/>
              <a:gd name="connsiteY1" fmla="*/ 0 h 2020920"/>
              <a:gd name="connsiteX2" fmla="*/ 2918269 w 2956243"/>
              <a:gd name="connsiteY2" fmla="*/ 1469 h 2020920"/>
              <a:gd name="connsiteX3" fmla="*/ 2951641 w 2956243"/>
              <a:gd name="connsiteY3" fmla="*/ 34835 h 2020920"/>
              <a:gd name="connsiteX4" fmla="*/ 2956243 w 2956243"/>
              <a:gd name="connsiteY4" fmla="*/ 57627 h 2020920"/>
              <a:gd name="connsiteX5" fmla="*/ 2956243 w 2956243"/>
              <a:gd name="connsiteY5" fmla="*/ 2020920 h 2020920"/>
              <a:gd name="connsiteX6" fmla="*/ 0 w 2956243"/>
              <a:gd name="connsiteY6" fmla="*/ 2020920 h 2020920"/>
              <a:gd name="connsiteX7" fmla="*/ 0 w 2956243"/>
              <a:gd name="connsiteY7" fmla="*/ 1936492 h 2020920"/>
              <a:gd name="connsiteX8" fmla="*/ 0 w 2956243"/>
              <a:gd name="connsiteY8" fmla="*/ 841178 h 2020920"/>
              <a:gd name="connsiteX9" fmla="*/ 0 w 2956243"/>
              <a:gd name="connsiteY9" fmla="*/ 59240 h 2020920"/>
              <a:gd name="connsiteX10" fmla="*/ 38300 w 2956243"/>
              <a:gd name="connsiteY10" fmla="*/ 1469 h 20209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956243" h="2020920">
                <a:moveTo>
                  <a:pt x="45577" y="0"/>
                </a:moveTo>
                <a:lnTo>
                  <a:pt x="2910992" y="0"/>
                </a:lnTo>
                <a:lnTo>
                  <a:pt x="2918269" y="1469"/>
                </a:lnTo>
                <a:cubicBezTo>
                  <a:pt x="2933274" y="7814"/>
                  <a:pt x="2945294" y="19833"/>
                  <a:pt x="2951641" y="34835"/>
                </a:cubicBezTo>
                <a:lnTo>
                  <a:pt x="2956243" y="57627"/>
                </a:lnTo>
                <a:lnTo>
                  <a:pt x="2956243" y="2020920"/>
                </a:lnTo>
                <a:lnTo>
                  <a:pt x="0" y="2020920"/>
                </a:lnTo>
                <a:lnTo>
                  <a:pt x="0" y="1936492"/>
                </a:lnTo>
                <a:lnTo>
                  <a:pt x="0" y="841178"/>
                </a:lnTo>
                <a:lnTo>
                  <a:pt x="0" y="59240"/>
                </a:lnTo>
                <a:cubicBezTo>
                  <a:pt x="0" y="33270"/>
                  <a:pt x="15793" y="10987"/>
                  <a:pt x="38300" y="1469"/>
                </a:cubicBezTo>
                <a:close/>
              </a:path>
            </a:pathLst>
          </a:custGeom>
        </p:spPr>
        <p:txBody>
          <a:bodyPr wrap="square">
            <a:noAutofit/>
          </a:bodyPr>
          <a:lstStyle>
            <a:lvl1pPr>
              <a:defRPr sz="2000">
                <a:latin typeface="Aptos" panose="020B0004020202020204" pitchFamily="34" charset="0"/>
              </a:defRPr>
            </a:lvl1pPr>
          </a:lstStyle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IS"/>
              <a:t>Click icon or drag and drop picture</a:t>
            </a:r>
          </a:p>
          <a:p>
            <a:endParaRPr lang="en-IS"/>
          </a:p>
        </p:txBody>
      </p:sp>
      <p:sp>
        <p:nvSpPr>
          <p:cNvPr id="44" name="Text Placeholder 6">
            <a:extLst>
              <a:ext uri="{FF2B5EF4-FFF2-40B4-BE49-F238E27FC236}">
                <a16:creationId xmlns:a16="http://schemas.microsoft.com/office/drawing/2014/main" id="{A8766EEF-4F60-4320-7440-8FC9E304BD50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1784888" y="1207778"/>
            <a:ext cx="8622224" cy="831850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b="0" i="0">
                <a:solidFill>
                  <a:srgbClr val="932B48"/>
                </a:solidFill>
                <a:latin typeface="Aptos Light" panose="020B0004020202020204" pitchFamily="34" charset="0"/>
                <a:cs typeface="Segoe UI" panose="020B0502040204020203" pitchFamily="34" charset="0"/>
              </a:defRPr>
            </a:lvl1pPr>
            <a:lvl2pPr marL="457200" indent="0" algn="ctr">
              <a:buNone/>
              <a:defRPr>
                <a:solidFill>
                  <a:srgbClr val="328C85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2pPr>
            <a:lvl3pPr marL="914400" indent="0" algn="ctr">
              <a:buNone/>
              <a:defRPr>
                <a:solidFill>
                  <a:srgbClr val="328C85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3pPr>
            <a:lvl4pPr marL="1371600" indent="0" algn="ctr">
              <a:buNone/>
              <a:defRPr>
                <a:solidFill>
                  <a:srgbClr val="328C85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4pPr>
            <a:lvl5pPr marL="1828800" indent="0" algn="ctr">
              <a:buNone/>
              <a:defRPr>
                <a:solidFill>
                  <a:srgbClr val="328C85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5pPr>
          </a:lstStyle>
          <a:p>
            <a:pPr lvl="0"/>
            <a:r>
              <a:rPr lang="en-US"/>
              <a:t>Subtitle if you want</a:t>
            </a:r>
            <a:endParaRPr lang="en-IS"/>
          </a:p>
        </p:txBody>
      </p:sp>
      <p:sp>
        <p:nvSpPr>
          <p:cNvPr id="45" name="Title Placeholder 12">
            <a:extLst>
              <a:ext uri="{FF2B5EF4-FFF2-40B4-BE49-F238E27FC236}">
                <a16:creationId xmlns:a16="http://schemas.microsoft.com/office/drawing/2014/main" id="{21313FD0-E435-CBFA-2EC6-66708C94058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784888" y="502551"/>
            <a:ext cx="8622224" cy="666357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/>
          </a:bodyPr>
          <a:lstStyle>
            <a:lvl1pPr algn="ctr">
              <a:defRPr b="1" i="0">
                <a:solidFill>
                  <a:srgbClr val="351C5C"/>
                </a:solidFill>
                <a:latin typeface="Aptos ExtraBold" panose="020B0004020202020204" pitchFamily="34" charset="0"/>
                <a:cs typeface="Segoe UI" panose="020B0502040204020203" pitchFamily="34" charset="0"/>
              </a:defRPr>
            </a:lvl1pPr>
          </a:lstStyle>
          <a:p>
            <a:r>
              <a:rPr lang="en-GB"/>
              <a:t>Presentation title</a:t>
            </a:r>
            <a:endParaRPr lang="en-I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7B11599B-C6BF-D247-124F-A0D5ADAE4A6D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/>
        </p:blipFill>
        <p:spPr>
          <a:xfrm>
            <a:off x="4886314" y="5503213"/>
            <a:ext cx="2418000" cy="8940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45145305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Eggplant 1 presenter">
    <p:bg>
      <p:bgPr>
        <a:solidFill>
          <a:srgbClr val="351C5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reeform 3">
            <a:extLst>
              <a:ext uri="{FF2B5EF4-FFF2-40B4-BE49-F238E27FC236}">
                <a16:creationId xmlns:a16="http://schemas.microsoft.com/office/drawing/2014/main" id="{38C2BF68-2B0F-C43C-101C-44304CD92AEE}"/>
              </a:ext>
            </a:extLst>
          </p:cNvPr>
          <p:cNvSpPr/>
          <p:nvPr userDrawn="1"/>
        </p:nvSpPr>
        <p:spPr>
          <a:xfrm>
            <a:off x="2291830" y="0"/>
            <a:ext cx="3679421" cy="2826578"/>
          </a:xfrm>
          <a:custGeom>
            <a:avLst/>
            <a:gdLst>
              <a:gd name="connsiteX0" fmla="*/ 3009435 w 3679421"/>
              <a:gd name="connsiteY0" fmla="*/ 0 h 2826578"/>
              <a:gd name="connsiteX1" fmla="*/ 3516967 w 3679421"/>
              <a:gd name="connsiteY1" fmla="*/ 0 h 2826578"/>
              <a:gd name="connsiteX2" fmla="*/ 3566685 w 3679421"/>
              <a:gd name="connsiteY2" fmla="*/ 107317 h 2826578"/>
              <a:gd name="connsiteX3" fmla="*/ 3228473 w 3679421"/>
              <a:gd name="connsiteY3" fmla="*/ 1778608 h 2826578"/>
              <a:gd name="connsiteX4" fmla="*/ 1211046 w 3679421"/>
              <a:gd name="connsiteY4" fmla="*/ 1920289 h 2826578"/>
              <a:gd name="connsiteX5" fmla="*/ 368129 w 3679421"/>
              <a:gd name="connsiteY5" fmla="*/ 2763403 h 2826578"/>
              <a:gd name="connsiteX6" fmla="*/ 63162 w 3679421"/>
              <a:gd name="connsiteY6" fmla="*/ 2763403 h 2826578"/>
              <a:gd name="connsiteX7" fmla="*/ 63162 w 3679421"/>
              <a:gd name="connsiteY7" fmla="*/ 2458365 h 2826578"/>
              <a:gd name="connsiteX8" fmla="*/ 1047725 w 3679421"/>
              <a:gd name="connsiteY8" fmla="*/ 1473570 h 2826578"/>
              <a:gd name="connsiteX9" fmla="*/ 1352693 w 3679421"/>
              <a:gd name="connsiteY9" fmla="*/ 1473570 h 2826578"/>
              <a:gd name="connsiteX10" fmla="*/ 2923506 w 3679421"/>
              <a:gd name="connsiteY10" fmla="*/ 1473570 h 2826578"/>
              <a:gd name="connsiteX11" fmla="*/ 3065632 w 3679421"/>
              <a:gd name="connsiteY11" fmla="*/ 76519 h 28265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679421" h="2826578">
                <a:moveTo>
                  <a:pt x="3009435" y="0"/>
                </a:moveTo>
                <a:lnTo>
                  <a:pt x="3516967" y="0"/>
                </a:lnTo>
                <a:lnTo>
                  <a:pt x="3566685" y="107317"/>
                </a:lnTo>
                <a:cubicBezTo>
                  <a:pt x="3792159" y="664414"/>
                  <a:pt x="3679422" y="1327554"/>
                  <a:pt x="3228473" y="1778608"/>
                </a:cubicBezTo>
                <a:cubicBezTo>
                  <a:pt x="2678913" y="2328297"/>
                  <a:pt x="1814788" y="2375214"/>
                  <a:pt x="1211046" y="1920289"/>
                </a:cubicBezTo>
                <a:lnTo>
                  <a:pt x="368129" y="2763403"/>
                </a:lnTo>
                <a:cubicBezTo>
                  <a:pt x="283914" y="2847637"/>
                  <a:pt x="147376" y="2847637"/>
                  <a:pt x="63162" y="2763403"/>
                </a:cubicBezTo>
                <a:cubicBezTo>
                  <a:pt x="-21053" y="2679169"/>
                  <a:pt x="-21053" y="2542599"/>
                  <a:pt x="63162" y="2458365"/>
                </a:cubicBezTo>
                <a:lnTo>
                  <a:pt x="1047725" y="1473570"/>
                </a:lnTo>
                <a:cubicBezTo>
                  <a:pt x="1131940" y="1389336"/>
                  <a:pt x="1268478" y="1389336"/>
                  <a:pt x="1352693" y="1473570"/>
                </a:cubicBezTo>
                <a:cubicBezTo>
                  <a:pt x="1785684" y="1906817"/>
                  <a:pt x="2490359" y="1906817"/>
                  <a:pt x="2923506" y="1473570"/>
                </a:cubicBezTo>
                <a:cubicBezTo>
                  <a:pt x="3302509" y="1094478"/>
                  <a:pt x="3349884" y="507566"/>
                  <a:pt x="3065632" y="76519"/>
                </a:cubicBezTo>
                <a:close/>
              </a:path>
            </a:pathLst>
          </a:custGeom>
          <a:solidFill>
            <a:srgbClr val="BABAE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5" name="Freeform 4">
            <a:extLst>
              <a:ext uri="{FF2B5EF4-FFF2-40B4-BE49-F238E27FC236}">
                <a16:creationId xmlns:a16="http://schemas.microsoft.com/office/drawing/2014/main" id="{D79954D7-2B7B-BDEF-C656-8CC134F36E3F}"/>
              </a:ext>
            </a:extLst>
          </p:cNvPr>
          <p:cNvSpPr/>
          <p:nvPr userDrawn="1"/>
        </p:nvSpPr>
        <p:spPr>
          <a:xfrm>
            <a:off x="229819" y="0"/>
            <a:ext cx="3980457" cy="3184108"/>
          </a:xfrm>
          <a:custGeom>
            <a:avLst/>
            <a:gdLst>
              <a:gd name="connsiteX0" fmla="*/ 1241789 w 3980457"/>
              <a:gd name="connsiteY0" fmla="*/ 0 h 3184108"/>
              <a:gd name="connsiteX1" fmla="*/ 3980457 w 3980457"/>
              <a:gd name="connsiteY1" fmla="*/ 0 h 3184108"/>
              <a:gd name="connsiteX2" fmla="*/ 797094 w 3980457"/>
              <a:gd name="connsiteY2" fmla="*/ 3184108 h 3184108"/>
              <a:gd name="connsiteX3" fmla="*/ 308373 w 3980457"/>
              <a:gd name="connsiteY3" fmla="*/ 1972470 h 3184108"/>
              <a:gd name="connsiteX4" fmla="*/ 0 w 3980457"/>
              <a:gd name="connsiteY4" fmla="*/ 1242080 h 318410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980457" h="3184108">
                <a:moveTo>
                  <a:pt x="1241789" y="0"/>
                </a:moveTo>
                <a:lnTo>
                  <a:pt x="3980457" y="0"/>
                </a:lnTo>
                <a:lnTo>
                  <a:pt x="797094" y="3184108"/>
                </a:lnTo>
                <a:cubicBezTo>
                  <a:pt x="663807" y="2765415"/>
                  <a:pt x="479743" y="2357097"/>
                  <a:pt x="308373" y="1972470"/>
                </a:cubicBezTo>
                <a:cubicBezTo>
                  <a:pt x="176788" y="1688335"/>
                  <a:pt x="70592" y="1448020"/>
                  <a:pt x="0" y="1242080"/>
                </a:cubicBezTo>
                <a:close/>
              </a:path>
            </a:pathLst>
          </a:custGeom>
          <a:solidFill>
            <a:srgbClr val="EFBC6E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6" name="Freeform 5">
            <a:extLst>
              <a:ext uri="{FF2B5EF4-FFF2-40B4-BE49-F238E27FC236}">
                <a16:creationId xmlns:a16="http://schemas.microsoft.com/office/drawing/2014/main" id="{CBA4E5D3-225E-8DA0-3A3D-52EB2D484899}"/>
              </a:ext>
            </a:extLst>
          </p:cNvPr>
          <p:cNvSpPr/>
          <p:nvPr userDrawn="1"/>
        </p:nvSpPr>
        <p:spPr>
          <a:xfrm>
            <a:off x="1" y="0"/>
            <a:ext cx="1471919" cy="3969474"/>
          </a:xfrm>
          <a:custGeom>
            <a:avLst/>
            <a:gdLst>
              <a:gd name="connsiteX0" fmla="*/ 0 w 1471919"/>
              <a:gd name="connsiteY0" fmla="*/ 0 h 3969474"/>
              <a:gd name="connsiteX1" fmla="*/ 1471919 w 1471919"/>
              <a:gd name="connsiteY1" fmla="*/ 0 h 3969474"/>
              <a:gd name="connsiteX2" fmla="*/ 1139148 w 1471919"/>
              <a:gd name="connsiteY2" fmla="*/ 332849 h 3969474"/>
              <a:gd name="connsiteX3" fmla="*/ 296540 w 1471919"/>
              <a:gd name="connsiteY3" fmla="*/ 368927 h 3969474"/>
              <a:gd name="connsiteX4" fmla="*/ 134614 w 1471919"/>
              <a:gd name="connsiteY4" fmla="*/ 733889 h 3969474"/>
              <a:gd name="connsiteX5" fmla="*/ 229974 w 1471919"/>
              <a:gd name="connsiteY5" fmla="*/ 1242236 h 3969474"/>
              <a:gd name="connsiteX6" fmla="*/ 237714 w 1471919"/>
              <a:gd name="connsiteY6" fmla="*/ 1264068 h 3969474"/>
              <a:gd name="connsiteX7" fmla="*/ 245609 w 1471919"/>
              <a:gd name="connsiteY7" fmla="*/ 1286211 h 3969474"/>
              <a:gd name="connsiteX8" fmla="*/ 253659 w 1471919"/>
              <a:gd name="connsiteY8" fmla="*/ 1308508 h 3969474"/>
              <a:gd name="connsiteX9" fmla="*/ 281834 w 1471919"/>
              <a:gd name="connsiteY9" fmla="*/ 1383451 h 3969474"/>
              <a:gd name="connsiteX10" fmla="*/ 291122 w 1471919"/>
              <a:gd name="connsiteY10" fmla="*/ 1406987 h 3969474"/>
              <a:gd name="connsiteX11" fmla="*/ 300101 w 1471919"/>
              <a:gd name="connsiteY11" fmla="*/ 1429749 h 3969474"/>
              <a:gd name="connsiteX12" fmla="*/ 313414 w 1471919"/>
              <a:gd name="connsiteY12" fmla="*/ 1462730 h 3969474"/>
              <a:gd name="connsiteX13" fmla="*/ 322548 w 1471919"/>
              <a:gd name="connsiteY13" fmla="*/ 1485028 h 3969474"/>
              <a:gd name="connsiteX14" fmla="*/ 323941 w 1471919"/>
              <a:gd name="connsiteY14" fmla="*/ 1488744 h 3969474"/>
              <a:gd name="connsiteX15" fmla="*/ 352735 w 1471919"/>
              <a:gd name="connsiteY15" fmla="*/ 1557494 h 3969474"/>
              <a:gd name="connsiteX16" fmla="*/ 361249 w 1471919"/>
              <a:gd name="connsiteY16" fmla="*/ 1577933 h 3969474"/>
              <a:gd name="connsiteX17" fmla="*/ 377194 w 1471919"/>
              <a:gd name="connsiteY17" fmla="*/ 1614630 h 3969474"/>
              <a:gd name="connsiteX18" fmla="*/ 378278 w 1471919"/>
              <a:gd name="connsiteY18" fmla="*/ 1617418 h 3969474"/>
              <a:gd name="connsiteX19" fmla="*/ 381064 w 1471919"/>
              <a:gd name="connsiteY19" fmla="*/ 1623921 h 3969474"/>
              <a:gd name="connsiteX20" fmla="*/ 398712 w 1471919"/>
              <a:gd name="connsiteY20" fmla="*/ 1664335 h 3969474"/>
              <a:gd name="connsiteX21" fmla="*/ 402582 w 1471919"/>
              <a:gd name="connsiteY21" fmla="*/ 1672851 h 3969474"/>
              <a:gd name="connsiteX22" fmla="*/ 410632 w 1471919"/>
              <a:gd name="connsiteY22" fmla="*/ 1690968 h 3969474"/>
              <a:gd name="connsiteX23" fmla="*/ 430912 w 1471919"/>
              <a:gd name="connsiteY23" fmla="*/ 1736801 h 3969474"/>
              <a:gd name="connsiteX24" fmla="*/ 431531 w 1471919"/>
              <a:gd name="connsiteY24" fmla="*/ 1737885 h 3969474"/>
              <a:gd name="connsiteX25" fmla="*/ 444535 w 1471919"/>
              <a:gd name="connsiteY25" fmla="*/ 1767305 h 3969474"/>
              <a:gd name="connsiteX26" fmla="*/ 468065 w 1471919"/>
              <a:gd name="connsiteY26" fmla="*/ 1818867 h 3969474"/>
              <a:gd name="connsiteX27" fmla="*/ 472245 w 1471919"/>
              <a:gd name="connsiteY27" fmla="*/ 1828158 h 3969474"/>
              <a:gd name="connsiteX28" fmla="*/ 498871 w 1471919"/>
              <a:gd name="connsiteY28" fmla="*/ 1886533 h 3969474"/>
              <a:gd name="connsiteX29" fmla="*/ 507231 w 1471919"/>
              <a:gd name="connsiteY29" fmla="*/ 1904805 h 3969474"/>
              <a:gd name="connsiteX30" fmla="*/ 538347 w 1471919"/>
              <a:gd name="connsiteY30" fmla="*/ 1972470 h 3969474"/>
              <a:gd name="connsiteX31" fmla="*/ 1027068 w 1471919"/>
              <a:gd name="connsiteY31" fmla="*/ 3184109 h 3969474"/>
              <a:gd name="connsiteX32" fmla="*/ 803683 w 1471919"/>
              <a:gd name="connsiteY32" fmla="*/ 3407546 h 3969474"/>
              <a:gd name="connsiteX33" fmla="*/ 140110 w 1471919"/>
              <a:gd name="connsiteY33" fmla="*/ 3902359 h 3969474"/>
              <a:gd name="connsiteX34" fmla="*/ 0 w 1471919"/>
              <a:gd name="connsiteY34" fmla="*/ 3969474 h 39694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1471919" h="3969474">
                <a:moveTo>
                  <a:pt x="0" y="0"/>
                </a:moveTo>
                <a:lnTo>
                  <a:pt x="1471919" y="0"/>
                </a:lnTo>
                <a:lnTo>
                  <a:pt x="1139148" y="332849"/>
                </a:lnTo>
                <a:cubicBezTo>
                  <a:pt x="810031" y="150135"/>
                  <a:pt x="514352" y="151064"/>
                  <a:pt x="296540" y="368927"/>
                </a:cubicBezTo>
                <a:cubicBezTo>
                  <a:pt x="193285" y="472206"/>
                  <a:pt x="142509" y="591125"/>
                  <a:pt x="134614" y="733889"/>
                </a:cubicBezTo>
                <a:cubicBezTo>
                  <a:pt x="126719" y="876654"/>
                  <a:pt x="161859" y="1043419"/>
                  <a:pt x="229974" y="1242236"/>
                </a:cubicBezTo>
                <a:cubicBezTo>
                  <a:pt x="232296" y="1249513"/>
                  <a:pt x="235237" y="1256791"/>
                  <a:pt x="237714" y="1264068"/>
                </a:cubicBezTo>
                <a:cubicBezTo>
                  <a:pt x="240191" y="1271501"/>
                  <a:pt x="242823" y="1278933"/>
                  <a:pt x="245609" y="1286211"/>
                </a:cubicBezTo>
                <a:cubicBezTo>
                  <a:pt x="248241" y="1293488"/>
                  <a:pt x="251028" y="1301075"/>
                  <a:pt x="253659" y="1308508"/>
                </a:cubicBezTo>
                <a:cubicBezTo>
                  <a:pt x="262483" y="1333128"/>
                  <a:pt x="271926" y="1358058"/>
                  <a:pt x="281834" y="1383451"/>
                </a:cubicBezTo>
                <a:cubicBezTo>
                  <a:pt x="284775" y="1391349"/>
                  <a:pt x="287871" y="1399245"/>
                  <a:pt x="291122" y="1406987"/>
                </a:cubicBezTo>
                <a:cubicBezTo>
                  <a:pt x="294064" y="1414420"/>
                  <a:pt x="297005" y="1422162"/>
                  <a:pt x="300101" y="1429749"/>
                </a:cubicBezTo>
                <a:cubicBezTo>
                  <a:pt x="304281" y="1440743"/>
                  <a:pt x="308770" y="1451582"/>
                  <a:pt x="313414" y="1462730"/>
                </a:cubicBezTo>
                <a:cubicBezTo>
                  <a:pt x="316356" y="1470163"/>
                  <a:pt x="319451" y="1477441"/>
                  <a:pt x="322548" y="1485028"/>
                </a:cubicBezTo>
                <a:cubicBezTo>
                  <a:pt x="323167" y="1486267"/>
                  <a:pt x="323477" y="1487505"/>
                  <a:pt x="323941" y="1488744"/>
                </a:cubicBezTo>
                <a:cubicBezTo>
                  <a:pt x="333229" y="1511196"/>
                  <a:pt x="342827" y="1534267"/>
                  <a:pt x="352735" y="1557494"/>
                </a:cubicBezTo>
                <a:cubicBezTo>
                  <a:pt x="355521" y="1564307"/>
                  <a:pt x="358308" y="1571120"/>
                  <a:pt x="361249" y="1577933"/>
                </a:cubicBezTo>
                <a:cubicBezTo>
                  <a:pt x="366512" y="1590166"/>
                  <a:pt x="371776" y="1602398"/>
                  <a:pt x="377194" y="1614630"/>
                </a:cubicBezTo>
                <a:cubicBezTo>
                  <a:pt x="377504" y="1615559"/>
                  <a:pt x="377813" y="1616488"/>
                  <a:pt x="378278" y="1617418"/>
                </a:cubicBezTo>
                <a:cubicBezTo>
                  <a:pt x="379207" y="1619585"/>
                  <a:pt x="380135" y="1621753"/>
                  <a:pt x="381064" y="1623921"/>
                </a:cubicBezTo>
                <a:cubicBezTo>
                  <a:pt x="386792" y="1637238"/>
                  <a:pt x="392675" y="1650709"/>
                  <a:pt x="398712" y="1664335"/>
                </a:cubicBezTo>
                <a:cubicBezTo>
                  <a:pt x="399951" y="1667122"/>
                  <a:pt x="401344" y="1669909"/>
                  <a:pt x="402582" y="1672851"/>
                </a:cubicBezTo>
                <a:lnTo>
                  <a:pt x="410632" y="1690968"/>
                </a:lnTo>
                <a:cubicBezTo>
                  <a:pt x="417289" y="1705987"/>
                  <a:pt x="424100" y="1721317"/>
                  <a:pt x="430912" y="1736801"/>
                </a:cubicBezTo>
                <a:cubicBezTo>
                  <a:pt x="431067" y="1737110"/>
                  <a:pt x="431221" y="1737575"/>
                  <a:pt x="431531" y="1737885"/>
                </a:cubicBezTo>
                <a:cubicBezTo>
                  <a:pt x="435866" y="1747640"/>
                  <a:pt x="440200" y="1757550"/>
                  <a:pt x="444535" y="1767305"/>
                </a:cubicBezTo>
                <a:cubicBezTo>
                  <a:pt x="452275" y="1784338"/>
                  <a:pt x="460015" y="1801525"/>
                  <a:pt x="468065" y="1818867"/>
                </a:cubicBezTo>
                <a:cubicBezTo>
                  <a:pt x="469458" y="1821964"/>
                  <a:pt x="470851" y="1825061"/>
                  <a:pt x="472245" y="1828158"/>
                </a:cubicBezTo>
                <a:cubicBezTo>
                  <a:pt x="481069" y="1847358"/>
                  <a:pt x="489893" y="1866868"/>
                  <a:pt x="498871" y="1886533"/>
                </a:cubicBezTo>
                <a:cubicBezTo>
                  <a:pt x="501503" y="1892572"/>
                  <a:pt x="504444" y="1898610"/>
                  <a:pt x="507231" y="1904805"/>
                </a:cubicBezTo>
                <a:cubicBezTo>
                  <a:pt x="517448" y="1927102"/>
                  <a:pt x="527820" y="1949554"/>
                  <a:pt x="538347" y="1972470"/>
                </a:cubicBezTo>
                <a:cubicBezTo>
                  <a:pt x="709717" y="2357098"/>
                  <a:pt x="893781" y="2765416"/>
                  <a:pt x="1027068" y="3184109"/>
                </a:cubicBezTo>
                <a:lnTo>
                  <a:pt x="803683" y="3407546"/>
                </a:lnTo>
                <a:cubicBezTo>
                  <a:pt x="602417" y="3608918"/>
                  <a:pt x="378488" y="3773861"/>
                  <a:pt x="140110" y="3902359"/>
                </a:cubicBezTo>
                <a:lnTo>
                  <a:pt x="0" y="3969474"/>
                </a:lnTo>
                <a:close/>
              </a:path>
            </a:pathLst>
          </a:custGeom>
          <a:solidFill>
            <a:srgbClr val="351C5C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7" name="Freeform 6">
            <a:extLst>
              <a:ext uri="{FF2B5EF4-FFF2-40B4-BE49-F238E27FC236}">
                <a16:creationId xmlns:a16="http://schemas.microsoft.com/office/drawing/2014/main" id="{A8087A7E-C3A6-3C4D-E015-2AFBFEABF318}"/>
              </a:ext>
            </a:extLst>
          </p:cNvPr>
          <p:cNvSpPr/>
          <p:nvPr userDrawn="1"/>
        </p:nvSpPr>
        <p:spPr>
          <a:xfrm>
            <a:off x="431530" y="1737885"/>
            <a:ext cx="13003" cy="29419"/>
          </a:xfrm>
          <a:custGeom>
            <a:avLst/>
            <a:gdLst>
              <a:gd name="connsiteX0" fmla="*/ 13004 w 13003"/>
              <a:gd name="connsiteY0" fmla="*/ 29420 h 29419"/>
              <a:gd name="connsiteX1" fmla="*/ 0 w 13003"/>
              <a:gd name="connsiteY1" fmla="*/ 0 h 29419"/>
              <a:gd name="connsiteX2" fmla="*/ 8514 w 13003"/>
              <a:gd name="connsiteY2" fmla="*/ 19045 h 29419"/>
              <a:gd name="connsiteX3" fmla="*/ 13004 w 13003"/>
              <a:gd name="connsiteY3" fmla="*/ 29420 h 294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3003" h="29419">
                <a:moveTo>
                  <a:pt x="13004" y="29420"/>
                </a:moveTo>
                <a:cubicBezTo>
                  <a:pt x="8669" y="19665"/>
                  <a:pt x="4335" y="9755"/>
                  <a:pt x="0" y="0"/>
                </a:cubicBezTo>
                <a:cubicBezTo>
                  <a:pt x="2941" y="6348"/>
                  <a:pt x="5573" y="12697"/>
                  <a:pt x="8514" y="19045"/>
                </a:cubicBezTo>
                <a:cubicBezTo>
                  <a:pt x="10062" y="22607"/>
                  <a:pt x="11610" y="25858"/>
                  <a:pt x="13004" y="29420"/>
                </a:cubicBezTo>
                <a:close/>
              </a:path>
            </a:pathLst>
          </a:custGeom>
          <a:solidFill>
            <a:srgbClr val="361D5C"/>
          </a:solidFill>
          <a:ln w="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8" name="Freeform 7">
            <a:extLst>
              <a:ext uri="{FF2B5EF4-FFF2-40B4-BE49-F238E27FC236}">
                <a16:creationId xmlns:a16="http://schemas.microsoft.com/office/drawing/2014/main" id="{DC2409A2-D986-9D6A-6C23-D79A410A0B72}"/>
              </a:ext>
            </a:extLst>
          </p:cNvPr>
          <p:cNvSpPr/>
          <p:nvPr userDrawn="1"/>
        </p:nvSpPr>
        <p:spPr>
          <a:xfrm>
            <a:off x="361249" y="1577778"/>
            <a:ext cx="15944" cy="36697"/>
          </a:xfrm>
          <a:custGeom>
            <a:avLst/>
            <a:gdLst>
              <a:gd name="connsiteX0" fmla="*/ 15945 w 15944"/>
              <a:gd name="connsiteY0" fmla="*/ 36698 h 36697"/>
              <a:gd name="connsiteX1" fmla="*/ 0 w 15944"/>
              <a:gd name="connsiteY1" fmla="*/ 0 h 36697"/>
              <a:gd name="connsiteX2" fmla="*/ 7740 w 15944"/>
              <a:gd name="connsiteY2" fmla="*/ 17497 h 36697"/>
              <a:gd name="connsiteX3" fmla="*/ 15945 w 15944"/>
              <a:gd name="connsiteY3" fmla="*/ 36543 h 366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5944" h="36697">
                <a:moveTo>
                  <a:pt x="15945" y="36698"/>
                </a:moveTo>
                <a:cubicBezTo>
                  <a:pt x="10527" y="24465"/>
                  <a:pt x="5263" y="12233"/>
                  <a:pt x="0" y="0"/>
                </a:cubicBezTo>
                <a:cubicBezTo>
                  <a:pt x="2477" y="5884"/>
                  <a:pt x="5263" y="11613"/>
                  <a:pt x="7740" y="17497"/>
                </a:cubicBezTo>
                <a:cubicBezTo>
                  <a:pt x="10372" y="23846"/>
                  <a:pt x="13159" y="30349"/>
                  <a:pt x="15945" y="36543"/>
                </a:cubicBezTo>
                <a:close/>
              </a:path>
            </a:pathLst>
          </a:custGeom>
          <a:solidFill>
            <a:srgbClr val="361D5C"/>
          </a:solidFill>
          <a:ln w="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9" name="Freeform 8">
            <a:extLst>
              <a:ext uri="{FF2B5EF4-FFF2-40B4-BE49-F238E27FC236}">
                <a16:creationId xmlns:a16="http://schemas.microsoft.com/office/drawing/2014/main" id="{B6135532-3616-82AA-9059-E465B736DC73}"/>
              </a:ext>
            </a:extLst>
          </p:cNvPr>
          <p:cNvSpPr/>
          <p:nvPr userDrawn="1"/>
        </p:nvSpPr>
        <p:spPr>
          <a:xfrm>
            <a:off x="323940" y="1488743"/>
            <a:ext cx="28794" cy="68749"/>
          </a:xfrm>
          <a:custGeom>
            <a:avLst/>
            <a:gdLst>
              <a:gd name="connsiteX0" fmla="*/ 19660 w 28794"/>
              <a:gd name="connsiteY0" fmla="*/ 46917 h 68749"/>
              <a:gd name="connsiteX1" fmla="*/ 0 w 28794"/>
              <a:gd name="connsiteY1" fmla="*/ 0 h 68749"/>
              <a:gd name="connsiteX2" fmla="*/ 28794 w 28794"/>
              <a:gd name="connsiteY2" fmla="*/ 68750 h 68749"/>
              <a:gd name="connsiteX3" fmla="*/ 19660 w 28794"/>
              <a:gd name="connsiteY3" fmla="*/ 46917 h 687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794" h="68749">
                <a:moveTo>
                  <a:pt x="19660" y="46917"/>
                </a:moveTo>
                <a:cubicBezTo>
                  <a:pt x="12849" y="30968"/>
                  <a:pt x="6347" y="15330"/>
                  <a:pt x="0" y="0"/>
                </a:cubicBezTo>
                <a:cubicBezTo>
                  <a:pt x="9288" y="22452"/>
                  <a:pt x="18886" y="45524"/>
                  <a:pt x="28794" y="68750"/>
                </a:cubicBezTo>
                <a:cubicBezTo>
                  <a:pt x="25698" y="61472"/>
                  <a:pt x="22601" y="54195"/>
                  <a:pt x="19660" y="46917"/>
                </a:cubicBezTo>
                <a:close/>
              </a:path>
            </a:pathLst>
          </a:custGeom>
          <a:solidFill>
            <a:srgbClr val="361D5C"/>
          </a:solidFill>
          <a:ln w="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0" name="Freeform 9">
            <a:extLst>
              <a:ext uri="{FF2B5EF4-FFF2-40B4-BE49-F238E27FC236}">
                <a16:creationId xmlns:a16="http://schemas.microsoft.com/office/drawing/2014/main" id="{73528E93-1DE9-80F2-ED86-59A2C52F5261}"/>
              </a:ext>
            </a:extLst>
          </p:cNvPr>
          <p:cNvSpPr/>
          <p:nvPr userDrawn="1"/>
        </p:nvSpPr>
        <p:spPr>
          <a:xfrm>
            <a:off x="253659" y="1308353"/>
            <a:ext cx="28329" cy="74943"/>
          </a:xfrm>
          <a:custGeom>
            <a:avLst/>
            <a:gdLst>
              <a:gd name="connsiteX0" fmla="*/ 28175 w 28329"/>
              <a:gd name="connsiteY0" fmla="*/ 74943 h 74943"/>
              <a:gd name="connsiteX1" fmla="*/ 0 w 28329"/>
              <a:gd name="connsiteY1" fmla="*/ 0 h 74943"/>
              <a:gd name="connsiteX2" fmla="*/ 11301 w 28329"/>
              <a:gd name="connsiteY2" fmla="*/ 30039 h 74943"/>
              <a:gd name="connsiteX3" fmla="*/ 19505 w 28329"/>
              <a:gd name="connsiteY3" fmla="*/ 51717 h 74943"/>
              <a:gd name="connsiteX4" fmla="*/ 28329 w 28329"/>
              <a:gd name="connsiteY4" fmla="*/ 74943 h 749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8329" h="74943">
                <a:moveTo>
                  <a:pt x="28175" y="74943"/>
                </a:moveTo>
                <a:cubicBezTo>
                  <a:pt x="18267" y="49550"/>
                  <a:pt x="8824" y="24620"/>
                  <a:pt x="0" y="0"/>
                </a:cubicBezTo>
                <a:cubicBezTo>
                  <a:pt x="3870" y="9910"/>
                  <a:pt x="7431" y="20130"/>
                  <a:pt x="11301" y="30039"/>
                </a:cubicBezTo>
                <a:cubicBezTo>
                  <a:pt x="13933" y="37162"/>
                  <a:pt x="16564" y="44440"/>
                  <a:pt x="19505" y="51717"/>
                </a:cubicBezTo>
                <a:cubicBezTo>
                  <a:pt x="22292" y="59305"/>
                  <a:pt x="25233" y="67047"/>
                  <a:pt x="28329" y="74943"/>
                </a:cubicBezTo>
                <a:close/>
              </a:path>
            </a:pathLst>
          </a:custGeom>
          <a:solidFill>
            <a:srgbClr val="361D5C"/>
          </a:solidFill>
          <a:ln w="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2" name="Text Placeholder 35">
            <a:extLst>
              <a:ext uri="{FF2B5EF4-FFF2-40B4-BE49-F238E27FC236}">
                <a16:creationId xmlns:a16="http://schemas.microsoft.com/office/drawing/2014/main" id="{D85D7B1B-CF62-28DD-77B8-3355F3626B6C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465101" y="5394837"/>
            <a:ext cx="4248567" cy="408128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 b="1" i="0">
                <a:solidFill>
                  <a:schemeClr val="bg1"/>
                </a:solidFill>
                <a:latin typeface="Aptos" panose="020B0004020202020204" pitchFamily="34" charset="0"/>
                <a:cs typeface="Segoe UI" panose="020B0502040204020203" pitchFamily="34" charset="0"/>
              </a:defRPr>
            </a:lvl1pPr>
            <a:lvl2pPr algn="r">
              <a:defRPr/>
            </a:lvl2pPr>
            <a:lvl3pPr algn="r">
              <a:defRPr/>
            </a:lvl3pPr>
            <a:lvl4pPr algn="r">
              <a:defRPr/>
            </a:lvl4pPr>
            <a:lvl5pPr algn="r">
              <a:defRPr/>
            </a:lvl5pPr>
          </a:lstStyle>
          <a:p>
            <a:pPr lvl="0"/>
            <a:r>
              <a:rPr lang="en-US"/>
              <a:t>Your name</a:t>
            </a:r>
            <a:endParaRPr lang="en-IS"/>
          </a:p>
        </p:txBody>
      </p:sp>
      <p:sp>
        <p:nvSpPr>
          <p:cNvPr id="13" name="Text Placeholder 35">
            <a:extLst>
              <a:ext uri="{FF2B5EF4-FFF2-40B4-BE49-F238E27FC236}">
                <a16:creationId xmlns:a16="http://schemas.microsoft.com/office/drawing/2014/main" id="{4B9C31F8-4EE8-CB6A-B2A9-A7139B4DE0B4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465101" y="5847663"/>
            <a:ext cx="4248567" cy="561975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 b="0" i="0">
                <a:solidFill>
                  <a:srgbClr val="BABAE6"/>
                </a:solidFill>
                <a:latin typeface="Aptos Light" panose="020B0004020202020204" pitchFamily="34" charset="0"/>
                <a:cs typeface="Segoe UI" panose="020B0502040204020203" pitchFamily="34" charset="0"/>
              </a:defRPr>
            </a:lvl1pPr>
            <a:lvl2pPr algn="r">
              <a:defRPr/>
            </a:lvl2pPr>
            <a:lvl3pPr algn="r">
              <a:defRPr/>
            </a:lvl3pPr>
            <a:lvl4pPr algn="r">
              <a:defRPr/>
            </a:lvl4pPr>
            <a:lvl5pPr algn="r">
              <a:defRPr/>
            </a:lvl5pPr>
          </a:lstStyle>
          <a:p>
            <a:pPr lvl="0"/>
            <a:r>
              <a:rPr lang="en-US"/>
              <a:t>Job title</a:t>
            </a:r>
            <a:endParaRPr lang="en-IS"/>
          </a:p>
        </p:txBody>
      </p:sp>
      <p:sp>
        <p:nvSpPr>
          <p:cNvPr id="14" name="Freeform 13">
            <a:extLst>
              <a:ext uri="{FF2B5EF4-FFF2-40B4-BE49-F238E27FC236}">
                <a16:creationId xmlns:a16="http://schemas.microsoft.com/office/drawing/2014/main" id="{D5A0574C-E802-638D-38C6-2B2E6C4E555E}"/>
              </a:ext>
            </a:extLst>
          </p:cNvPr>
          <p:cNvSpPr/>
          <p:nvPr userDrawn="1"/>
        </p:nvSpPr>
        <p:spPr>
          <a:xfrm>
            <a:off x="465101" y="961694"/>
            <a:ext cx="4248567" cy="4001298"/>
          </a:xfrm>
          <a:custGeom>
            <a:avLst/>
            <a:gdLst>
              <a:gd name="connsiteX0" fmla="*/ 172850 w 5557308"/>
              <a:gd name="connsiteY0" fmla="*/ 0 h 5233870"/>
              <a:gd name="connsiteX1" fmla="*/ 5384458 w 5557308"/>
              <a:gd name="connsiteY1" fmla="*/ 0 h 5233870"/>
              <a:gd name="connsiteX2" fmla="*/ 5557308 w 5557308"/>
              <a:gd name="connsiteY2" fmla="*/ 172942 h 5233870"/>
              <a:gd name="connsiteX3" fmla="*/ 5557308 w 5557308"/>
              <a:gd name="connsiteY3" fmla="*/ 1605720 h 5233870"/>
              <a:gd name="connsiteX4" fmla="*/ 5557308 w 5557308"/>
              <a:gd name="connsiteY4" fmla="*/ 3628150 h 5233870"/>
              <a:gd name="connsiteX5" fmla="*/ 5557308 w 5557308"/>
              <a:gd name="connsiteY5" fmla="*/ 5060928 h 5233870"/>
              <a:gd name="connsiteX6" fmla="*/ 5384458 w 5557308"/>
              <a:gd name="connsiteY6" fmla="*/ 5233870 h 5233870"/>
              <a:gd name="connsiteX7" fmla="*/ 172850 w 5557308"/>
              <a:gd name="connsiteY7" fmla="*/ 5233870 h 5233870"/>
              <a:gd name="connsiteX8" fmla="*/ 0 w 5557308"/>
              <a:gd name="connsiteY8" fmla="*/ 5060928 h 5233870"/>
              <a:gd name="connsiteX9" fmla="*/ 0 w 5557308"/>
              <a:gd name="connsiteY9" fmla="*/ 3628150 h 5233870"/>
              <a:gd name="connsiteX10" fmla="*/ 0 w 5557308"/>
              <a:gd name="connsiteY10" fmla="*/ 1605720 h 5233870"/>
              <a:gd name="connsiteX11" fmla="*/ 0 w 5557308"/>
              <a:gd name="connsiteY11" fmla="*/ 172942 h 5233870"/>
              <a:gd name="connsiteX12" fmla="*/ 172850 w 5557308"/>
              <a:gd name="connsiteY12" fmla="*/ 0 h 523387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557308" h="5233870">
                <a:moveTo>
                  <a:pt x="172850" y="0"/>
                </a:moveTo>
                <a:lnTo>
                  <a:pt x="5384458" y="0"/>
                </a:lnTo>
                <a:cubicBezTo>
                  <a:pt x="5479920" y="0"/>
                  <a:pt x="5557308" y="77429"/>
                  <a:pt x="5557308" y="172942"/>
                </a:cubicBezTo>
                <a:lnTo>
                  <a:pt x="5557308" y="1605720"/>
                </a:lnTo>
                <a:lnTo>
                  <a:pt x="5557308" y="3628150"/>
                </a:lnTo>
                <a:lnTo>
                  <a:pt x="5557308" y="5060928"/>
                </a:lnTo>
                <a:cubicBezTo>
                  <a:pt x="5557308" y="5156441"/>
                  <a:pt x="5479920" y="5233870"/>
                  <a:pt x="5384458" y="5233870"/>
                </a:cubicBezTo>
                <a:lnTo>
                  <a:pt x="172850" y="5233870"/>
                </a:lnTo>
                <a:cubicBezTo>
                  <a:pt x="77388" y="5233870"/>
                  <a:pt x="0" y="5156441"/>
                  <a:pt x="0" y="5060928"/>
                </a:cubicBezTo>
                <a:lnTo>
                  <a:pt x="0" y="3628150"/>
                </a:lnTo>
                <a:lnTo>
                  <a:pt x="0" y="1605720"/>
                </a:lnTo>
                <a:lnTo>
                  <a:pt x="0" y="172942"/>
                </a:lnTo>
                <a:cubicBezTo>
                  <a:pt x="0" y="77429"/>
                  <a:pt x="77388" y="0"/>
                  <a:pt x="172850" y="0"/>
                </a:cubicBezTo>
                <a:close/>
              </a:path>
            </a:pathLst>
          </a:custGeom>
          <a:solidFill>
            <a:srgbClr val="F5F6F8"/>
          </a:solidFill>
          <a:ln w="12700" cap="flat">
            <a:noFill/>
            <a:prstDash val="solid"/>
            <a:miter/>
          </a:ln>
          <a:effectLst>
            <a:outerShdw blurRad="165100" dist="127000" dir="5400000" algn="ctr" rotWithShape="0">
              <a:srgbClr val="000000">
                <a:alpha val="14509"/>
              </a:srgbClr>
            </a:outerShdw>
          </a:effectLst>
        </p:spPr>
        <p:txBody>
          <a:bodyPr wrap="square" rtlCol="0" anchor="ctr">
            <a:noAutofit/>
          </a:bodyPr>
          <a:lstStyle/>
          <a:p>
            <a:endParaRPr lang="en-IS"/>
          </a:p>
        </p:txBody>
      </p:sp>
      <p:sp>
        <p:nvSpPr>
          <p:cNvPr id="15" name="Text Placeholder 6">
            <a:extLst>
              <a:ext uri="{FF2B5EF4-FFF2-40B4-BE49-F238E27FC236}">
                <a16:creationId xmlns:a16="http://schemas.microsoft.com/office/drawing/2014/main" id="{9F9B5E2A-BECF-1AC5-CAF6-A619C422534B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5013633" y="3437530"/>
            <a:ext cx="6877740" cy="666357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b="0" i="0">
                <a:solidFill>
                  <a:srgbClr val="BABAE6"/>
                </a:solidFill>
                <a:latin typeface="Aptos Light" panose="020B0004020202020204" pitchFamily="34" charset="0"/>
                <a:cs typeface="Segoe UI" panose="020B0502040204020203" pitchFamily="34" charset="0"/>
              </a:defRPr>
            </a:lvl1pPr>
            <a:lvl2pPr marL="457200" indent="0" algn="ctr">
              <a:buNone/>
              <a:defRPr>
                <a:solidFill>
                  <a:srgbClr val="328C85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2pPr>
            <a:lvl3pPr marL="914400" indent="0" algn="ctr">
              <a:buNone/>
              <a:defRPr>
                <a:solidFill>
                  <a:srgbClr val="328C85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3pPr>
            <a:lvl4pPr marL="1371600" indent="0" algn="ctr">
              <a:buNone/>
              <a:defRPr>
                <a:solidFill>
                  <a:srgbClr val="328C85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4pPr>
            <a:lvl5pPr marL="1828800" indent="0" algn="ctr">
              <a:buNone/>
              <a:defRPr>
                <a:solidFill>
                  <a:srgbClr val="328C85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5pPr>
          </a:lstStyle>
          <a:p>
            <a:pPr lvl="0"/>
            <a:r>
              <a:rPr lang="en-US"/>
              <a:t>Subtitle if you want</a:t>
            </a:r>
            <a:endParaRPr lang="en-IS"/>
          </a:p>
        </p:txBody>
      </p:sp>
      <p:sp>
        <p:nvSpPr>
          <p:cNvPr id="16" name="Title Placeholder 12">
            <a:extLst>
              <a:ext uri="{FF2B5EF4-FFF2-40B4-BE49-F238E27FC236}">
                <a16:creationId xmlns:a16="http://schemas.microsoft.com/office/drawing/2014/main" id="{5EC533F8-F86A-0B97-07F5-1090D908161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013633" y="2762643"/>
            <a:ext cx="6877740" cy="666357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/>
          </a:bodyPr>
          <a:lstStyle>
            <a:lvl1pPr algn="ctr">
              <a:defRPr b="1" i="0">
                <a:solidFill>
                  <a:schemeClr val="bg1"/>
                </a:solidFill>
                <a:latin typeface="Aptos ExtraBold" panose="020B0004020202020204" pitchFamily="34" charset="0"/>
                <a:cs typeface="Segoe UI" panose="020B0502040204020203" pitchFamily="34" charset="0"/>
              </a:defRPr>
            </a:lvl1pPr>
          </a:lstStyle>
          <a:p>
            <a:r>
              <a:rPr lang="en-GB"/>
              <a:t>Presentation title</a:t>
            </a:r>
            <a:endParaRPr lang="en-IS"/>
          </a:p>
        </p:txBody>
      </p:sp>
      <p:sp>
        <p:nvSpPr>
          <p:cNvPr id="17" name="Freeform 16">
            <a:extLst>
              <a:ext uri="{FF2B5EF4-FFF2-40B4-BE49-F238E27FC236}">
                <a16:creationId xmlns:a16="http://schemas.microsoft.com/office/drawing/2014/main" id="{EC297577-9669-1672-8B1F-391F3067C4EA}"/>
              </a:ext>
            </a:extLst>
          </p:cNvPr>
          <p:cNvSpPr/>
          <p:nvPr userDrawn="1"/>
        </p:nvSpPr>
        <p:spPr>
          <a:xfrm>
            <a:off x="0" y="0"/>
            <a:ext cx="1471919" cy="3969474"/>
          </a:xfrm>
          <a:custGeom>
            <a:avLst/>
            <a:gdLst>
              <a:gd name="connsiteX0" fmla="*/ 0 w 1471919"/>
              <a:gd name="connsiteY0" fmla="*/ 0 h 3969474"/>
              <a:gd name="connsiteX1" fmla="*/ 1471919 w 1471919"/>
              <a:gd name="connsiteY1" fmla="*/ 0 h 3969474"/>
              <a:gd name="connsiteX2" fmla="*/ 1139148 w 1471919"/>
              <a:gd name="connsiteY2" fmla="*/ 332849 h 3969474"/>
              <a:gd name="connsiteX3" fmla="*/ 296540 w 1471919"/>
              <a:gd name="connsiteY3" fmla="*/ 368927 h 3969474"/>
              <a:gd name="connsiteX4" fmla="*/ 134614 w 1471919"/>
              <a:gd name="connsiteY4" fmla="*/ 733889 h 3969474"/>
              <a:gd name="connsiteX5" fmla="*/ 229974 w 1471919"/>
              <a:gd name="connsiteY5" fmla="*/ 1242236 h 3969474"/>
              <a:gd name="connsiteX6" fmla="*/ 237714 w 1471919"/>
              <a:gd name="connsiteY6" fmla="*/ 1264068 h 3969474"/>
              <a:gd name="connsiteX7" fmla="*/ 245609 w 1471919"/>
              <a:gd name="connsiteY7" fmla="*/ 1286211 h 3969474"/>
              <a:gd name="connsiteX8" fmla="*/ 253659 w 1471919"/>
              <a:gd name="connsiteY8" fmla="*/ 1308508 h 3969474"/>
              <a:gd name="connsiteX9" fmla="*/ 281834 w 1471919"/>
              <a:gd name="connsiteY9" fmla="*/ 1383451 h 3969474"/>
              <a:gd name="connsiteX10" fmla="*/ 291122 w 1471919"/>
              <a:gd name="connsiteY10" fmla="*/ 1406987 h 3969474"/>
              <a:gd name="connsiteX11" fmla="*/ 300101 w 1471919"/>
              <a:gd name="connsiteY11" fmla="*/ 1429749 h 3969474"/>
              <a:gd name="connsiteX12" fmla="*/ 313414 w 1471919"/>
              <a:gd name="connsiteY12" fmla="*/ 1462730 h 3969474"/>
              <a:gd name="connsiteX13" fmla="*/ 322548 w 1471919"/>
              <a:gd name="connsiteY13" fmla="*/ 1485028 h 3969474"/>
              <a:gd name="connsiteX14" fmla="*/ 323941 w 1471919"/>
              <a:gd name="connsiteY14" fmla="*/ 1488744 h 3969474"/>
              <a:gd name="connsiteX15" fmla="*/ 352735 w 1471919"/>
              <a:gd name="connsiteY15" fmla="*/ 1557494 h 3969474"/>
              <a:gd name="connsiteX16" fmla="*/ 361249 w 1471919"/>
              <a:gd name="connsiteY16" fmla="*/ 1577933 h 3969474"/>
              <a:gd name="connsiteX17" fmla="*/ 377194 w 1471919"/>
              <a:gd name="connsiteY17" fmla="*/ 1614630 h 3969474"/>
              <a:gd name="connsiteX18" fmla="*/ 378278 w 1471919"/>
              <a:gd name="connsiteY18" fmla="*/ 1617418 h 3969474"/>
              <a:gd name="connsiteX19" fmla="*/ 381064 w 1471919"/>
              <a:gd name="connsiteY19" fmla="*/ 1623921 h 3969474"/>
              <a:gd name="connsiteX20" fmla="*/ 398712 w 1471919"/>
              <a:gd name="connsiteY20" fmla="*/ 1664335 h 3969474"/>
              <a:gd name="connsiteX21" fmla="*/ 402582 w 1471919"/>
              <a:gd name="connsiteY21" fmla="*/ 1672851 h 3969474"/>
              <a:gd name="connsiteX22" fmla="*/ 410632 w 1471919"/>
              <a:gd name="connsiteY22" fmla="*/ 1690968 h 3969474"/>
              <a:gd name="connsiteX23" fmla="*/ 430912 w 1471919"/>
              <a:gd name="connsiteY23" fmla="*/ 1736801 h 3969474"/>
              <a:gd name="connsiteX24" fmla="*/ 431531 w 1471919"/>
              <a:gd name="connsiteY24" fmla="*/ 1737885 h 3969474"/>
              <a:gd name="connsiteX25" fmla="*/ 444535 w 1471919"/>
              <a:gd name="connsiteY25" fmla="*/ 1767305 h 3969474"/>
              <a:gd name="connsiteX26" fmla="*/ 468065 w 1471919"/>
              <a:gd name="connsiteY26" fmla="*/ 1818867 h 3969474"/>
              <a:gd name="connsiteX27" fmla="*/ 472245 w 1471919"/>
              <a:gd name="connsiteY27" fmla="*/ 1828158 h 3969474"/>
              <a:gd name="connsiteX28" fmla="*/ 498871 w 1471919"/>
              <a:gd name="connsiteY28" fmla="*/ 1886533 h 3969474"/>
              <a:gd name="connsiteX29" fmla="*/ 507231 w 1471919"/>
              <a:gd name="connsiteY29" fmla="*/ 1904805 h 3969474"/>
              <a:gd name="connsiteX30" fmla="*/ 538347 w 1471919"/>
              <a:gd name="connsiteY30" fmla="*/ 1972470 h 3969474"/>
              <a:gd name="connsiteX31" fmla="*/ 1027068 w 1471919"/>
              <a:gd name="connsiteY31" fmla="*/ 3184109 h 3969474"/>
              <a:gd name="connsiteX32" fmla="*/ 803683 w 1471919"/>
              <a:gd name="connsiteY32" fmla="*/ 3407546 h 3969474"/>
              <a:gd name="connsiteX33" fmla="*/ 140110 w 1471919"/>
              <a:gd name="connsiteY33" fmla="*/ 3902359 h 3969474"/>
              <a:gd name="connsiteX34" fmla="*/ 0 w 1471919"/>
              <a:gd name="connsiteY34" fmla="*/ 3969474 h 39694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1471919" h="3969474">
                <a:moveTo>
                  <a:pt x="0" y="0"/>
                </a:moveTo>
                <a:lnTo>
                  <a:pt x="1471919" y="0"/>
                </a:lnTo>
                <a:lnTo>
                  <a:pt x="1139148" y="332849"/>
                </a:lnTo>
                <a:cubicBezTo>
                  <a:pt x="810031" y="150135"/>
                  <a:pt x="514352" y="151064"/>
                  <a:pt x="296540" y="368927"/>
                </a:cubicBezTo>
                <a:cubicBezTo>
                  <a:pt x="193285" y="472206"/>
                  <a:pt x="142509" y="591125"/>
                  <a:pt x="134614" y="733889"/>
                </a:cubicBezTo>
                <a:cubicBezTo>
                  <a:pt x="126719" y="876654"/>
                  <a:pt x="161859" y="1043419"/>
                  <a:pt x="229974" y="1242236"/>
                </a:cubicBezTo>
                <a:cubicBezTo>
                  <a:pt x="232296" y="1249513"/>
                  <a:pt x="235237" y="1256791"/>
                  <a:pt x="237714" y="1264068"/>
                </a:cubicBezTo>
                <a:cubicBezTo>
                  <a:pt x="240191" y="1271501"/>
                  <a:pt x="242823" y="1278933"/>
                  <a:pt x="245609" y="1286211"/>
                </a:cubicBezTo>
                <a:cubicBezTo>
                  <a:pt x="248241" y="1293488"/>
                  <a:pt x="251028" y="1301075"/>
                  <a:pt x="253659" y="1308508"/>
                </a:cubicBezTo>
                <a:cubicBezTo>
                  <a:pt x="262483" y="1333128"/>
                  <a:pt x="271926" y="1358058"/>
                  <a:pt x="281834" y="1383451"/>
                </a:cubicBezTo>
                <a:cubicBezTo>
                  <a:pt x="284775" y="1391349"/>
                  <a:pt x="287871" y="1399245"/>
                  <a:pt x="291122" y="1406987"/>
                </a:cubicBezTo>
                <a:cubicBezTo>
                  <a:pt x="294064" y="1414420"/>
                  <a:pt x="297005" y="1422162"/>
                  <a:pt x="300101" y="1429749"/>
                </a:cubicBezTo>
                <a:cubicBezTo>
                  <a:pt x="304281" y="1440743"/>
                  <a:pt x="308770" y="1451582"/>
                  <a:pt x="313414" y="1462730"/>
                </a:cubicBezTo>
                <a:cubicBezTo>
                  <a:pt x="316356" y="1470163"/>
                  <a:pt x="319451" y="1477441"/>
                  <a:pt x="322548" y="1485028"/>
                </a:cubicBezTo>
                <a:cubicBezTo>
                  <a:pt x="323167" y="1486267"/>
                  <a:pt x="323477" y="1487505"/>
                  <a:pt x="323941" y="1488744"/>
                </a:cubicBezTo>
                <a:cubicBezTo>
                  <a:pt x="333229" y="1511196"/>
                  <a:pt x="342827" y="1534267"/>
                  <a:pt x="352735" y="1557494"/>
                </a:cubicBezTo>
                <a:cubicBezTo>
                  <a:pt x="355521" y="1564307"/>
                  <a:pt x="358308" y="1571120"/>
                  <a:pt x="361249" y="1577933"/>
                </a:cubicBezTo>
                <a:cubicBezTo>
                  <a:pt x="366512" y="1590166"/>
                  <a:pt x="371776" y="1602398"/>
                  <a:pt x="377194" y="1614630"/>
                </a:cubicBezTo>
                <a:cubicBezTo>
                  <a:pt x="377504" y="1615559"/>
                  <a:pt x="377813" y="1616488"/>
                  <a:pt x="378278" y="1617418"/>
                </a:cubicBezTo>
                <a:cubicBezTo>
                  <a:pt x="379207" y="1619585"/>
                  <a:pt x="380135" y="1621753"/>
                  <a:pt x="381064" y="1623921"/>
                </a:cubicBezTo>
                <a:cubicBezTo>
                  <a:pt x="386792" y="1637238"/>
                  <a:pt x="392675" y="1650709"/>
                  <a:pt x="398712" y="1664335"/>
                </a:cubicBezTo>
                <a:cubicBezTo>
                  <a:pt x="399951" y="1667122"/>
                  <a:pt x="401344" y="1669909"/>
                  <a:pt x="402582" y="1672851"/>
                </a:cubicBezTo>
                <a:lnTo>
                  <a:pt x="410632" y="1690968"/>
                </a:lnTo>
                <a:cubicBezTo>
                  <a:pt x="417289" y="1705987"/>
                  <a:pt x="424100" y="1721317"/>
                  <a:pt x="430912" y="1736801"/>
                </a:cubicBezTo>
                <a:cubicBezTo>
                  <a:pt x="431067" y="1737110"/>
                  <a:pt x="431221" y="1737575"/>
                  <a:pt x="431531" y="1737885"/>
                </a:cubicBezTo>
                <a:cubicBezTo>
                  <a:pt x="435866" y="1747640"/>
                  <a:pt x="440200" y="1757550"/>
                  <a:pt x="444535" y="1767305"/>
                </a:cubicBezTo>
                <a:cubicBezTo>
                  <a:pt x="452275" y="1784338"/>
                  <a:pt x="460015" y="1801525"/>
                  <a:pt x="468065" y="1818867"/>
                </a:cubicBezTo>
                <a:cubicBezTo>
                  <a:pt x="469458" y="1821964"/>
                  <a:pt x="470851" y="1825061"/>
                  <a:pt x="472245" y="1828158"/>
                </a:cubicBezTo>
                <a:cubicBezTo>
                  <a:pt x="481069" y="1847358"/>
                  <a:pt x="489893" y="1866868"/>
                  <a:pt x="498871" y="1886533"/>
                </a:cubicBezTo>
                <a:cubicBezTo>
                  <a:pt x="501503" y="1892572"/>
                  <a:pt x="504444" y="1898610"/>
                  <a:pt x="507231" y="1904805"/>
                </a:cubicBezTo>
                <a:cubicBezTo>
                  <a:pt x="517448" y="1927102"/>
                  <a:pt x="527820" y="1949554"/>
                  <a:pt x="538347" y="1972470"/>
                </a:cubicBezTo>
                <a:cubicBezTo>
                  <a:pt x="709717" y="2357098"/>
                  <a:pt x="893781" y="2765416"/>
                  <a:pt x="1027068" y="3184109"/>
                </a:cubicBezTo>
                <a:lnTo>
                  <a:pt x="803683" y="3407546"/>
                </a:lnTo>
                <a:cubicBezTo>
                  <a:pt x="602417" y="3608918"/>
                  <a:pt x="378488" y="3773861"/>
                  <a:pt x="140110" y="3902359"/>
                </a:cubicBezTo>
                <a:lnTo>
                  <a:pt x="0" y="3969474"/>
                </a:lnTo>
                <a:close/>
              </a:path>
            </a:pathLst>
          </a:custGeom>
          <a:solidFill>
            <a:srgbClr val="6E64D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8" name="Picture Placeholder 61">
            <a:extLst>
              <a:ext uri="{FF2B5EF4-FFF2-40B4-BE49-F238E27FC236}">
                <a16:creationId xmlns:a16="http://schemas.microsoft.com/office/drawing/2014/main" id="{80079F97-B34C-61D6-A8F8-0E11FEAC3A15}"/>
              </a:ext>
            </a:extLst>
          </p:cNvPr>
          <p:cNvSpPr>
            <a:spLocks noGrp="1"/>
          </p:cNvSpPr>
          <p:nvPr>
            <p:ph type="pic" sz="quarter" idx="11" hasCustomPrompt="1"/>
          </p:nvPr>
        </p:nvSpPr>
        <p:spPr>
          <a:xfrm>
            <a:off x="514469" y="1010337"/>
            <a:ext cx="4149831" cy="3904013"/>
          </a:xfrm>
          <a:custGeom>
            <a:avLst/>
            <a:gdLst>
              <a:gd name="connsiteX0" fmla="*/ 63979 w 4149831"/>
              <a:gd name="connsiteY0" fmla="*/ 0 h 3904013"/>
              <a:gd name="connsiteX1" fmla="*/ 4086310 w 4149831"/>
              <a:gd name="connsiteY1" fmla="*/ 0 h 3904013"/>
              <a:gd name="connsiteX2" fmla="*/ 4096526 w 4149831"/>
              <a:gd name="connsiteY2" fmla="*/ 2062 h 3904013"/>
              <a:gd name="connsiteX3" fmla="*/ 4143371 w 4149831"/>
              <a:gd name="connsiteY3" fmla="*/ 48900 h 3904013"/>
              <a:gd name="connsiteX4" fmla="*/ 4149831 w 4149831"/>
              <a:gd name="connsiteY4" fmla="*/ 80894 h 3904013"/>
              <a:gd name="connsiteX5" fmla="*/ 4149831 w 4149831"/>
              <a:gd name="connsiteY5" fmla="*/ 3818264 h 3904013"/>
              <a:gd name="connsiteX6" fmla="*/ 4143371 w 4149831"/>
              <a:gd name="connsiteY6" fmla="*/ 3850259 h 3904013"/>
              <a:gd name="connsiteX7" fmla="*/ 4062261 w 4149831"/>
              <a:gd name="connsiteY7" fmla="*/ 3904013 h 3904013"/>
              <a:gd name="connsiteX8" fmla="*/ 88028 w 4149831"/>
              <a:gd name="connsiteY8" fmla="*/ 3904013 h 3904013"/>
              <a:gd name="connsiteX9" fmla="*/ 0 w 4149831"/>
              <a:gd name="connsiteY9" fmla="*/ 3816000 h 3904013"/>
              <a:gd name="connsiteX10" fmla="*/ 0 w 4149831"/>
              <a:gd name="connsiteY10" fmla="*/ 2718353 h 3904013"/>
              <a:gd name="connsiteX11" fmla="*/ 0 w 4149831"/>
              <a:gd name="connsiteY11" fmla="*/ 2658391 h 3904013"/>
              <a:gd name="connsiteX12" fmla="*/ 86008 w 4149831"/>
              <a:gd name="connsiteY12" fmla="*/ 2594433 h 3904013"/>
              <a:gd name="connsiteX13" fmla="*/ 294526 w 4149831"/>
              <a:gd name="connsiteY13" fmla="*/ 2405204 h 3904013"/>
              <a:gd name="connsiteX14" fmla="*/ 517913 w 4149831"/>
              <a:gd name="connsiteY14" fmla="*/ 2181767 h 3904013"/>
              <a:gd name="connsiteX15" fmla="*/ 29187 w 4149831"/>
              <a:gd name="connsiteY15" fmla="*/ 970126 h 3904013"/>
              <a:gd name="connsiteX16" fmla="*/ 0 w 4149831"/>
              <a:gd name="connsiteY16" fmla="*/ 906655 h 3904013"/>
              <a:gd name="connsiteX17" fmla="*/ 0 w 4149831"/>
              <a:gd name="connsiteY17" fmla="*/ 83159 h 3904013"/>
              <a:gd name="connsiteX18" fmla="*/ 53764 w 4149831"/>
              <a:gd name="connsiteY18" fmla="*/ 2062 h 390401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4149831" h="3904013">
                <a:moveTo>
                  <a:pt x="63979" y="0"/>
                </a:moveTo>
                <a:lnTo>
                  <a:pt x="4086310" y="0"/>
                </a:lnTo>
                <a:lnTo>
                  <a:pt x="4096526" y="2062"/>
                </a:lnTo>
                <a:cubicBezTo>
                  <a:pt x="4117588" y="10969"/>
                  <a:pt x="4134462" y="27840"/>
                  <a:pt x="4143371" y="48900"/>
                </a:cubicBezTo>
                <a:lnTo>
                  <a:pt x="4149831" y="80894"/>
                </a:lnTo>
                <a:lnTo>
                  <a:pt x="4149831" y="3818264"/>
                </a:lnTo>
                <a:lnTo>
                  <a:pt x="4143371" y="3850259"/>
                </a:lnTo>
                <a:cubicBezTo>
                  <a:pt x="4130008" y="3881848"/>
                  <a:pt x="4098723" y="3904013"/>
                  <a:pt x="4062261" y="3904013"/>
                </a:cubicBezTo>
                <a:lnTo>
                  <a:pt x="88028" y="3904013"/>
                </a:lnTo>
                <a:cubicBezTo>
                  <a:pt x="39412" y="3904013"/>
                  <a:pt x="0" y="3864608"/>
                  <a:pt x="0" y="3816000"/>
                </a:cubicBezTo>
                <a:lnTo>
                  <a:pt x="0" y="2718353"/>
                </a:lnTo>
                <a:lnTo>
                  <a:pt x="0" y="2658391"/>
                </a:lnTo>
                <a:lnTo>
                  <a:pt x="86008" y="2594433"/>
                </a:lnTo>
                <a:cubicBezTo>
                  <a:pt x="157829" y="2535404"/>
                  <a:pt x="227437" y="2472328"/>
                  <a:pt x="294526" y="2405204"/>
                </a:cubicBezTo>
                <a:lnTo>
                  <a:pt x="517913" y="2181767"/>
                </a:lnTo>
                <a:cubicBezTo>
                  <a:pt x="384624" y="1763073"/>
                  <a:pt x="200559" y="1354754"/>
                  <a:pt x="29187" y="970126"/>
                </a:cubicBezTo>
                <a:lnTo>
                  <a:pt x="0" y="906655"/>
                </a:lnTo>
                <a:lnTo>
                  <a:pt x="0" y="83159"/>
                </a:lnTo>
                <a:cubicBezTo>
                  <a:pt x="0" y="46703"/>
                  <a:pt x="22169" y="15423"/>
                  <a:pt x="53764" y="2062"/>
                </a:cubicBezTo>
                <a:close/>
              </a:path>
            </a:pathLst>
          </a:custGeom>
        </p:spPr>
        <p:txBody>
          <a:bodyPr wrap="square">
            <a:noAutofit/>
          </a:bodyPr>
          <a:lstStyle>
            <a:lvl1pPr>
              <a:defRPr>
                <a:latin typeface="Aptos" panose="020B0004020202020204" pitchFamily="34" charset="0"/>
              </a:defRPr>
            </a:lvl1pPr>
          </a:lstStyle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IS"/>
              <a:t>Click icon or drag and drop picture</a:t>
            </a:r>
          </a:p>
          <a:p>
            <a:endParaRPr lang="en-I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7FA87C4D-7821-3FF5-F4AD-EAE4299D9198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/>
        </p:blipFill>
        <p:spPr>
          <a:xfrm>
            <a:off x="6786274" y="777868"/>
            <a:ext cx="3263373" cy="12066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41216428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Eggplant 2 presenters">
    <p:bg>
      <p:bgPr>
        <a:solidFill>
          <a:srgbClr val="351C5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">
            <a:extLst>
              <a:ext uri="{FF2B5EF4-FFF2-40B4-BE49-F238E27FC236}">
                <a16:creationId xmlns:a16="http://schemas.microsoft.com/office/drawing/2014/main" id="{7A88D863-6233-B7DC-9759-066E2097402C}"/>
              </a:ext>
            </a:extLst>
          </p:cNvPr>
          <p:cNvGrpSpPr/>
          <p:nvPr userDrawn="1"/>
        </p:nvGrpSpPr>
        <p:grpSpPr>
          <a:xfrm>
            <a:off x="0" y="0"/>
            <a:ext cx="4686448" cy="6858000"/>
            <a:chOff x="0" y="0"/>
            <a:chExt cx="4686448" cy="6858000"/>
          </a:xfrm>
        </p:grpSpPr>
        <p:sp>
          <p:nvSpPr>
            <p:cNvPr id="7" name="Freeform 6">
              <a:extLst>
                <a:ext uri="{FF2B5EF4-FFF2-40B4-BE49-F238E27FC236}">
                  <a16:creationId xmlns:a16="http://schemas.microsoft.com/office/drawing/2014/main" id="{14400870-6046-4087-CD09-F7F74BD6452E}"/>
                </a:ext>
              </a:extLst>
            </p:cNvPr>
            <p:cNvSpPr/>
            <p:nvPr userDrawn="1"/>
          </p:nvSpPr>
          <p:spPr>
            <a:xfrm>
              <a:off x="0" y="237790"/>
              <a:ext cx="335168" cy="4475427"/>
            </a:xfrm>
            <a:custGeom>
              <a:avLst/>
              <a:gdLst>
                <a:gd name="connsiteX0" fmla="*/ 0 w 335168"/>
                <a:gd name="connsiteY0" fmla="*/ 0 h 4475427"/>
                <a:gd name="connsiteX1" fmla="*/ 60991 w 335168"/>
                <a:gd name="connsiteY1" fmla="*/ 81629 h 4475427"/>
                <a:gd name="connsiteX2" fmla="*/ 335168 w 335168"/>
                <a:gd name="connsiteY2" fmla="*/ 979937 h 4475427"/>
                <a:gd name="connsiteX3" fmla="*/ 335168 w 335168"/>
                <a:gd name="connsiteY3" fmla="*/ 4475427 h 4475427"/>
                <a:gd name="connsiteX4" fmla="*/ 11648 w 335168"/>
                <a:gd name="connsiteY4" fmla="*/ 4442774 h 4475427"/>
                <a:gd name="connsiteX5" fmla="*/ 0 w 335168"/>
                <a:gd name="connsiteY5" fmla="*/ 4439154 h 44754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35168" h="4475427">
                  <a:moveTo>
                    <a:pt x="0" y="0"/>
                  </a:moveTo>
                  <a:lnTo>
                    <a:pt x="60991" y="81629"/>
                  </a:lnTo>
                  <a:cubicBezTo>
                    <a:pt x="234093" y="338063"/>
                    <a:pt x="335168" y="647193"/>
                    <a:pt x="335168" y="979937"/>
                  </a:cubicBezTo>
                  <a:lnTo>
                    <a:pt x="335168" y="4475427"/>
                  </a:lnTo>
                  <a:cubicBezTo>
                    <a:pt x="224351" y="4475427"/>
                    <a:pt x="116151" y="4464183"/>
                    <a:pt x="11648" y="4442774"/>
                  </a:cubicBezTo>
                  <a:lnTo>
                    <a:pt x="0" y="4439154"/>
                  </a:lnTo>
                  <a:close/>
                </a:path>
              </a:pathLst>
            </a:custGeom>
            <a:solidFill>
              <a:srgbClr val="403FA4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6" name="Freeform 15">
              <a:extLst>
                <a:ext uri="{FF2B5EF4-FFF2-40B4-BE49-F238E27FC236}">
                  <a16:creationId xmlns:a16="http://schemas.microsoft.com/office/drawing/2014/main" id="{05076BDE-2EA1-F738-3C14-B7131C990D46}"/>
                </a:ext>
              </a:extLst>
            </p:cNvPr>
            <p:cNvSpPr/>
            <p:nvPr/>
          </p:nvSpPr>
          <p:spPr>
            <a:xfrm>
              <a:off x="1421145" y="1755801"/>
              <a:ext cx="3265303" cy="2373424"/>
            </a:xfrm>
            <a:custGeom>
              <a:avLst/>
              <a:gdLst>
                <a:gd name="connsiteX0" fmla="*/ 3261833 w 3494414"/>
                <a:gd name="connsiteY0" fmla="*/ 2539957 h 2539956"/>
                <a:gd name="connsiteX1" fmla="*/ 2454348 w 3494414"/>
                <a:gd name="connsiteY1" fmla="*/ 2539957 h 2539956"/>
                <a:gd name="connsiteX2" fmla="*/ 2469415 w 3494414"/>
                <a:gd name="connsiteY2" fmla="*/ 2295274 h 2539956"/>
                <a:gd name="connsiteX3" fmla="*/ 0 w 3494414"/>
                <a:gd name="connsiteY3" fmla="*/ 0 h 2539956"/>
                <a:gd name="connsiteX4" fmla="*/ 2995141 w 3494414"/>
                <a:gd name="connsiteY4" fmla="*/ 0 h 2539956"/>
                <a:gd name="connsiteX5" fmla="*/ 3488974 w 3494414"/>
                <a:gd name="connsiteY5" fmla="*/ 2257572 h 2539956"/>
                <a:gd name="connsiteX6" fmla="*/ 3261833 w 3494414"/>
                <a:gd name="connsiteY6" fmla="*/ 2539957 h 25399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494414" h="2539956">
                  <a:moveTo>
                    <a:pt x="3261833" y="2539957"/>
                  </a:moveTo>
                  <a:lnTo>
                    <a:pt x="2454348" y="2539957"/>
                  </a:lnTo>
                  <a:cubicBezTo>
                    <a:pt x="2464769" y="2459275"/>
                    <a:pt x="2469415" y="2377840"/>
                    <a:pt x="2469415" y="2295274"/>
                  </a:cubicBezTo>
                  <a:cubicBezTo>
                    <a:pt x="2469415" y="966543"/>
                    <a:pt x="1483005" y="0"/>
                    <a:pt x="0" y="0"/>
                  </a:cubicBezTo>
                  <a:lnTo>
                    <a:pt x="2995141" y="0"/>
                  </a:lnTo>
                  <a:lnTo>
                    <a:pt x="3488974" y="2257572"/>
                  </a:lnTo>
                  <a:cubicBezTo>
                    <a:pt x="3520615" y="2402598"/>
                    <a:pt x="3410246" y="2539957"/>
                    <a:pt x="3261833" y="2539957"/>
                  </a:cubicBezTo>
                  <a:close/>
                </a:path>
              </a:pathLst>
            </a:custGeom>
            <a:solidFill>
              <a:srgbClr val="BABAE6"/>
            </a:solidFill>
            <a:ln w="9918" cap="rnd">
              <a:noFill/>
              <a:prstDash val="solid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" name="Freeform 16">
              <a:extLst>
                <a:ext uri="{FF2B5EF4-FFF2-40B4-BE49-F238E27FC236}">
                  <a16:creationId xmlns:a16="http://schemas.microsoft.com/office/drawing/2014/main" id="{533A310A-AB9D-EC0F-6298-21ECA1304AFE}"/>
                </a:ext>
              </a:extLst>
            </p:cNvPr>
            <p:cNvSpPr/>
            <p:nvPr/>
          </p:nvSpPr>
          <p:spPr>
            <a:xfrm>
              <a:off x="2252322" y="4739405"/>
              <a:ext cx="1986847" cy="1916965"/>
            </a:xfrm>
            <a:custGeom>
              <a:avLst/>
              <a:gdLst>
                <a:gd name="connsiteX0" fmla="*/ 1058482 w 2126255"/>
                <a:gd name="connsiteY0" fmla="*/ 2051470 h 2051469"/>
                <a:gd name="connsiteX1" fmla="*/ 175786 w 2126255"/>
                <a:gd name="connsiteY1" fmla="*/ 2051470 h 2051469"/>
                <a:gd name="connsiteX2" fmla="*/ 0 w 2126255"/>
                <a:gd name="connsiteY2" fmla="*/ 1875529 h 2051469"/>
                <a:gd name="connsiteX3" fmla="*/ 175786 w 2126255"/>
                <a:gd name="connsiteY3" fmla="*/ 1699588 h 2051469"/>
                <a:gd name="connsiteX4" fmla="*/ 1058482 w 2126255"/>
                <a:gd name="connsiteY4" fmla="*/ 1699588 h 2051469"/>
                <a:gd name="connsiteX5" fmla="*/ 1774684 w 2126255"/>
                <a:gd name="connsiteY5" fmla="*/ 982755 h 2051469"/>
                <a:gd name="connsiteX6" fmla="*/ 1774684 w 2126255"/>
                <a:gd name="connsiteY6" fmla="*/ 175941 h 2051469"/>
                <a:gd name="connsiteX7" fmla="*/ 1950470 w 2126255"/>
                <a:gd name="connsiteY7" fmla="*/ 0 h 2051469"/>
                <a:gd name="connsiteX8" fmla="*/ 2126256 w 2126255"/>
                <a:gd name="connsiteY8" fmla="*/ 175941 h 2051469"/>
                <a:gd name="connsiteX9" fmla="*/ 2126256 w 2126255"/>
                <a:gd name="connsiteY9" fmla="*/ 982755 h 2051469"/>
                <a:gd name="connsiteX10" fmla="*/ 1058482 w 2126255"/>
                <a:gd name="connsiteY10" fmla="*/ 2051470 h 20514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126255" h="2051469">
                  <a:moveTo>
                    <a:pt x="1058482" y="2051470"/>
                  </a:moveTo>
                  <a:lnTo>
                    <a:pt x="175786" y="2051470"/>
                  </a:lnTo>
                  <a:cubicBezTo>
                    <a:pt x="78727" y="2051470"/>
                    <a:pt x="0" y="1972673"/>
                    <a:pt x="0" y="1875529"/>
                  </a:cubicBezTo>
                  <a:cubicBezTo>
                    <a:pt x="0" y="1778385"/>
                    <a:pt x="78727" y="1699588"/>
                    <a:pt x="175786" y="1699588"/>
                  </a:cubicBezTo>
                  <a:lnTo>
                    <a:pt x="1058482" y="1699588"/>
                  </a:lnTo>
                  <a:cubicBezTo>
                    <a:pt x="1453373" y="1699588"/>
                    <a:pt x="1774684" y="1377993"/>
                    <a:pt x="1774684" y="982755"/>
                  </a:cubicBezTo>
                  <a:lnTo>
                    <a:pt x="1774684" y="175941"/>
                  </a:lnTo>
                  <a:cubicBezTo>
                    <a:pt x="1774684" y="78796"/>
                    <a:pt x="1853411" y="0"/>
                    <a:pt x="1950470" y="0"/>
                  </a:cubicBezTo>
                  <a:cubicBezTo>
                    <a:pt x="2047529" y="0"/>
                    <a:pt x="2126256" y="78796"/>
                    <a:pt x="2126256" y="175941"/>
                  </a:cubicBezTo>
                  <a:lnTo>
                    <a:pt x="2126256" y="982755"/>
                  </a:lnTo>
                  <a:cubicBezTo>
                    <a:pt x="2126256" y="1572031"/>
                    <a:pt x="1647239" y="2051470"/>
                    <a:pt x="1058482" y="2051470"/>
                  </a:cubicBezTo>
                  <a:close/>
                </a:path>
              </a:pathLst>
            </a:custGeom>
            <a:solidFill>
              <a:srgbClr val="6E64D6"/>
            </a:solidFill>
            <a:ln w="9918" cap="rnd">
              <a:solidFill>
                <a:srgbClr val="361D5C"/>
              </a:solidFill>
              <a:prstDash val="solid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1" name="Freeform 50">
              <a:extLst>
                <a:ext uri="{FF2B5EF4-FFF2-40B4-BE49-F238E27FC236}">
                  <a16:creationId xmlns:a16="http://schemas.microsoft.com/office/drawing/2014/main" id="{8C06C888-C5C4-7E40-F0D7-A4853B863E5A}"/>
                </a:ext>
              </a:extLst>
            </p:cNvPr>
            <p:cNvSpPr/>
            <p:nvPr/>
          </p:nvSpPr>
          <p:spPr>
            <a:xfrm>
              <a:off x="402847" y="4129225"/>
              <a:ext cx="3311726" cy="2728775"/>
            </a:xfrm>
            <a:custGeom>
              <a:avLst/>
              <a:gdLst>
                <a:gd name="connsiteX0" fmla="*/ 1825160 w 3544094"/>
                <a:gd name="connsiteY0" fmla="*/ 0 h 2920240"/>
                <a:gd name="connsiteX1" fmla="*/ 1763509 w 3544094"/>
                <a:gd name="connsiteY1" fmla="*/ 1005 h 2920240"/>
                <a:gd name="connsiteX2" fmla="*/ 360110 w 3544094"/>
                <a:gd name="connsiteY2" fmla="*/ 624967 h 2920240"/>
                <a:gd name="connsiteX3" fmla="*/ 2888 w 3544094"/>
                <a:gd name="connsiteY3" fmla="*/ 1699588 h 2920240"/>
                <a:gd name="connsiteX4" fmla="*/ 0 w 3544094"/>
                <a:gd name="connsiteY4" fmla="*/ 1817217 h 2920240"/>
                <a:gd name="connsiteX5" fmla="*/ 224629 w 3544094"/>
                <a:gd name="connsiteY5" fmla="*/ 2920240 h 2920240"/>
                <a:gd name="connsiteX6" fmla="*/ 1649750 w 3544094"/>
                <a:gd name="connsiteY6" fmla="*/ 2920240 h 2920240"/>
                <a:gd name="connsiteX7" fmla="*/ 1484010 w 3544094"/>
                <a:gd name="connsiteY7" fmla="*/ 2344537 h 2920240"/>
                <a:gd name="connsiteX8" fmla="*/ 2098005 w 3544094"/>
                <a:gd name="connsiteY8" fmla="*/ 1699588 h 2920240"/>
                <a:gd name="connsiteX9" fmla="*/ 2172839 w 3544094"/>
                <a:gd name="connsiteY9" fmla="*/ 1699588 h 2920240"/>
                <a:gd name="connsiteX10" fmla="*/ 2211010 w 3544094"/>
                <a:gd name="connsiteY10" fmla="*/ 1684885 h 2920240"/>
                <a:gd name="connsiteX11" fmla="*/ 2231476 w 3544094"/>
                <a:gd name="connsiteY11" fmla="*/ 1676590 h 2920240"/>
                <a:gd name="connsiteX12" fmla="*/ 2250059 w 3544094"/>
                <a:gd name="connsiteY12" fmla="*/ 1669050 h 2920240"/>
                <a:gd name="connsiteX13" fmla="*/ 2267010 w 3544094"/>
                <a:gd name="connsiteY13" fmla="*/ 1661886 h 2920240"/>
                <a:gd name="connsiteX14" fmla="*/ 2291871 w 3544094"/>
                <a:gd name="connsiteY14" fmla="*/ 1651079 h 2920240"/>
                <a:gd name="connsiteX15" fmla="*/ 2308822 w 3544094"/>
                <a:gd name="connsiteY15" fmla="*/ 1643539 h 2920240"/>
                <a:gd name="connsiteX16" fmla="*/ 2321002 w 3544094"/>
                <a:gd name="connsiteY16" fmla="*/ 1638009 h 2920240"/>
                <a:gd name="connsiteX17" fmla="*/ 2346114 w 3544094"/>
                <a:gd name="connsiteY17" fmla="*/ 1626447 h 2920240"/>
                <a:gd name="connsiteX18" fmla="*/ 2379639 w 3544094"/>
                <a:gd name="connsiteY18" fmla="*/ 1610235 h 2920240"/>
                <a:gd name="connsiteX19" fmla="*/ 2401612 w 3544094"/>
                <a:gd name="connsiteY19" fmla="*/ 1599176 h 2920240"/>
                <a:gd name="connsiteX20" fmla="*/ 2418689 w 3544094"/>
                <a:gd name="connsiteY20" fmla="*/ 1590379 h 2920240"/>
                <a:gd name="connsiteX21" fmla="*/ 2440285 w 3544094"/>
                <a:gd name="connsiteY21" fmla="*/ 1578943 h 2920240"/>
                <a:gd name="connsiteX22" fmla="*/ 2449200 w 3544094"/>
                <a:gd name="connsiteY22" fmla="*/ 1574168 h 2920240"/>
                <a:gd name="connsiteX23" fmla="*/ 2476446 w 3544094"/>
                <a:gd name="connsiteY23" fmla="*/ 1559338 h 2920240"/>
                <a:gd name="connsiteX24" fmla="*/ 2481469 w 3544094"/>
                <a:gd name="connsiteY24" fmla="*/ 1556448 h 2920240"/>
                <a:gd name="connsiteX25" fmla="*/ 2509971 w 3544094"/>
                <a:gd name="connsiteY25" fmla="*/ 1540236 h 2920240"/>
                <a:gd name="connsiteX26" fmla="*/ 2545380 w 3544094"/>
                <a:gd name="connsiteY26" fmla="*/ 1519249 h 2920240"/>
                <a:gd name="connsiteX27" fmla="*/ 2579658 w 3544094"/>
                <a:gd name="connsiteY27" fmla="*/ 1497885 h 2920240"/>
                <a:gd name="connsiteX28" fmla="*/ 2610295 w 3544094"/>
                <a:gd name="connsiteY28" fmla="*/ 1478154 h 2920240"/>
                <a:gd name="connsiteX29" fmla="*/ 2629129 w 3544094"/>
                <a:gd name="connsiteY29" fmla="*/ 1465587 h 2920240"/>
                <a:gd name="connsiteX30" fmla="*/ 2643443 w 3544094"/>
                <a:gd name="connsiteY30" fmla="*/ 1455910 h 2920240"/>
                <a:gd name="connsiteX31" fmla="*/ 2661398 w 3544094"/>
                <a:gd name="connsiteY31" fmla="*/ 1443594 h 2920240"/>
                <a:gd name="connsiteX32" fmla="*/ 2724179 w 3544094"/>
                <a:gd name="connsiteY32" fmla="*/ 1397975 h 2920240"/>
                <a:gd name="connsiteX33" fmla="*/ 2744520 w 3544094"/>
                <a:gd name="connsiteY33" fmla="*/ 1382518 h 2920240"/>
                <a:gd name="connsiteX34" fmla="*/ 2754565 w 3544094"/>
                <a:gd name="connsiteY34" fmla="*/ 1374726 h 2920240"/>
                <a:gd name="connsiteX35" fmla="*/ 2777668 w 3544094"/>
                <a:gd name="connsiteY35" fmla="*/ 1356378 h 2920240"/>
                <a:gd name="connsiteX36" fmla="*/ 2782942 w 3544094"/>
                <a:gd name="connsiteY36" fmla="*/ 1352105 h 2920240"/>
                <a:gd name="connsiteX37" fmla="*/ 2807929 w 3544094"/>
                <a:gd name="connsiteY37" fmla="*/ 1331620 h 2920240"/>
                <a:gd name="connsiteX38" fmla="*/ 2835427 w 3544094"/>
                <a:gd name="connsiteY38" fmla="*/ 1308371 h 2920240"/>
                <a:gd name="connsiteX39" fmla="*/ 2862422 w 3544094"/>
                <a:gd name="connsiteY39" fmla="*/ 1284619 h 2920240"/>
                <a:gd name="connsiteX40" fmla="*/ 2880628 w 3544094"/>
                <a:gd name="connsiteY40" fmla="*/ 1268030 h 2920240"/>
                <a:gd name="connsiteX41" fmla="*/ 2892557 w 3544094"/>
                <a:gd name="connsiteY41" fmla="*/ 1257223 h 2920240"/>
                <a:gd name="connsiteX42" fmla="*/ 2908126 w 3544094"/>
                <a:gd name="connsiteY42" fmla="*/ 1242645 h 2920240"/>
                <a:gd name="connsiteX43" fmla="*/ 2919929 w 3544094"/>
                <a:gd name="connsiteY43" fmla="*/ 1231334 h 2920240"/>
                <a:gd name="connsiteX44" fmla="*/ 2940772 w 3544094"/>
                <a:gd name="connsiteY44" fmla="*/ 1210975 h 2920240"/>
                <a:gd name="connsiteX45" fmla="*/ 3029419 w 3544094"/>
                <a:gd name="connsiteY45" fmla="*/ 1117978 h 2920240"/>
                <a:gd name="connsiteX46" fmla="*/ 3043858 w 3544094"/>
                <a:gd name="connsiteY46" fmla="*/ 1101767 h 2920240"/>
                <a:gd name="connsiteX47" fmla="*/ 3061311 w 3544094"/>
                <a:gd name="connsiteY47" fmla="*/ 1081784 h 2920240"/>
                <a:gd name="connsiteX48" fmla="*/ 3081903 w 3544094"/>
                <a:gd name="connsiteY48" fmla="*/ 1057279 h 2920240"/>
                <a:gd name="connsiteX49" fmla="*/ 3107141 w 3544094"/>
                <a:gd name="connsiteY49" fmla="*/ 1026363 h 2920240"/>
                <a:gd name="connsiteX50" fmla="*/ 3129491 w 3544094"/>
                <a:gd name="connsiteY50" fmla="*/ 997836 h 2920240"/>
                <a:gd name="connsiteX51" fmla="*/ 3141043 w 3544094"/>
                <a:gd name="connsiteY51" fmla="*/ 982755 h 2920240"/>
                <a:gd name="connsiteX52" fmla="*/ 3160128 w 3544094"/>
                <a:gd name="connsiteY52" fmla="*/ 957244 h 2920240"/>
                <a:gd name="connsiteX53" fmla="*/ 3160379 w 3544094"/>
                <a:gd name="connsiteY53" fmla="*/ 956867 h 2920240"/>
                <a:gd name="connsiteX54" fmla="*/ 3185115 w 3544094"/>
                <a:gd name="connsiteY54" fmla="*/ 922432 h 2920240"/>
                <a:gd name="connsiteX55" fmla="*/ 3185868 w 3544094"/>
                <a:gd name="connsiteY55" fmla="*/ 921427 h 2920240"/>
                <a:gd name="connsiteX56" fmla="*/ 3210227 w 3544094"/>
                <a:gd name="connsiteY56" fmla="*/ 885988 h 2920240"/>
                <a:gd name="connsiteX57" fmla="*/ 3257187 w 3544094"/>
                <a:gd name="connsiteY57" fmla="*/ 812972 h 2920240"/>
                <a:gd name="connsiteX58" fmla="*/ 3271250 w 3544094"/>
                <a:gd name="connsiteY58" fmla="*/ 789723 h 2920240"/>
                <a:gd name="connsiteX59" fmla="*/ 3289708 w 3544094"/>
                <a:gd name="connsiteY59" fmla="*/ 758305 h 2920240"/>
                <a:gd name="connsiteX60" fmla="*/ 3302138 w 3544094"/>
                <a:gd name="connsiteY60" fmla="*/ 736186 h 2920240"/>
                <a:gd name="connsiteX61" fmla="*/ 3313062 w 3544094"/>
                <a:gd name="connsiteY61" fmla="*/ 716330 h 2920240"/>
                <a:gd name="connsiteX62" fmla="*/ 3324362 w 3544094"/>
                <a:gd name="connsiteY62" fmla="*/ 695218 h 2920240"/>
                <a:gd name="connsiteX63" fmla="*/ 3345833 w 3544094"/>
                <a:gd name="connsiteY63" fmla="*/ 653494 h 2920240"/>
                <a:gd name="connsiteX64" fmla="*/ 3361654 w 3544094"/>
                <a:gd name="connsiteY64" fmla="*/ 621071 h 2920240"/>
                <a:gd name="connsiteX65" fmla="*/ 3372201 w 3544094"/>
                <a:gd name="connsiteY65" fmla="*/ 598576 h 2920240"/>
                <a:gd name="connsiteX66" fmla="*/ 3394551 w 3544094"/>
                <a:gd name="connsiteY66" fmla="*/ 548558 h 2920240"/>
                <a:gd name="connsiteX67" fmla="*/ 3403968 w 3544094"/>
                <a:gd name="connsiteY67" fmla="*/ 526314 h 2920240"/>
                <a:gd name="connsiteX68" fmla="*/ 3405852 w 3544094"/>
                <a:gd name="connsiteY68" fmla="*/ 521916 h 2920240"/>
                <a:gd name="connsiteX69" fmla="*/ 3413009 w 3544094"/>
                <a:gd name="connsiteY69" fmla="*/ 504448 h 2920240"/>
                <a:gd name="connsiteX70" fmla="*/ 3423430 w 3544094"/>
                <a:gd name="connsiteY70" fmla="*/ 477931 h 2920240"/>
                <a:gd name="connsiteX71" fmla="*/ 3435861 w 3544094"/>
                <a:gd name="connsiteY71" fmla="*/ 445130 h 2920240"/>
                <a:gd name="connsiteX72" fmla="*/ 3447664 w 3544094"/>
                <a:gd name="connsiteY72" fmla="*/ 411953 h 2920240"/>
                <a:gd name="connsiteX73" fmla="*/ 3458964 w 3544094"/>
                <a:gd name="connsiteY73" fmla="*/ 378650 h 2920240"/>
                <a:gd name="connsiteX74" fmla="*/ 3467502 w 3544094"/>
                <a:gd name="connsiteY74" fmla="*/ 352133 h 2920240"/>
                <a:gd name="connsiteX75" fmla="*/ 3481691 w 3544094"/>
                <a:gd name="connsiteY75" fmla="*/ 304503 h 2920240"/>
                <a:gd name="connsiteX76" fmla="*/ 3488471 w 3544094"/>
                <a:gd name="connsiteY76" fmla="*/ 280625 h 2920240"/>
                <a:gd name="connsiteX77" fmla="*/ 3489852 w 3544094"/>
                <a:gd name="connsiteY77" fmla="*/ 275347 h 2920240"/>
                <a:gd name="connsiteX78" fmla="*/ 3497260 w 3544094"/>
                <a:gd name="connsiteY78" fmla="*/ 246945 h 2920240"/>
                <a:gd name="connsiteX79" fmla="*/ 3498893 w 3544094"/>
                <a:gd name="connsiteY79" fmla="*/ 240788 h 2920240"/>
                <a:gd name="connsiteX80" fmla="*/ 3506678 w 3544094"/>
                <a:gd name="connsiteY80" fmla="*/ 208993 h 2920240"/>
                <a:gd name="connsiteX81" fmla="*/ 3512077 w 3544094"/>
                <a:gd name="connsiteY81" fmla="*/ 185115 h 2920240"/>
                <a:gd name="connsiteX82" fmla="*/ 3516597 w 3544094"/>
                <a:gd name="connsiteY82" fmla="*/ 164379 h 2920240"/>
                <a:gd name="connsiteX83" fmla="*/ 3544095 w 3544094"/>
                <a:gd name="connsiteY83" fmla="*/ 0 h 2920240"/>
                <a:gd name="connsiteX84" fmla="*/ 1825160 w 3544094"/>
                <a:gd name="connsiteY84" fmla="*/ 0 h 29202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</a:cxnLst>
              <a:rect l="l" t="t" r="r" b="b"/>
              <a:pathLst>
                <a:path w="3544094" h="2920240">
                  <a:moveTo>
                    <a:pt x="1825160" y="0"/>
                  </a:moveTo>
                  <a:cubicBezTo>
                    <a:pt x="1804191" y="0"/>
                    <a:pt x="1783473" y="0"/>
                    <a:pt x="1763509" y="1005"/>
                  </a:cubicBezTo>
                  <a:cubicBezTo>
                    <a:pt x="1132438" y="14201"/>
                    <a:pt x="657690" y="240034"/>
                    <a:pt x="360110" y="624967"/>
                  </a:cubicBezTo>
                  <a:cubicBezTo>
                    <a:pt x="143140" y="904838"/>
                    <a:pt x="20843" y="1270041"/>
                    <a:pt x="2888" y="1699588"/>
                  </a:cubicBezTo>
                  <a:cubicBezTo>
                    <a:pt x="1004" y="1738547"/>
                    <a:pt x="0" y="1777379"/>
                    <a:pt x="0" y="1817217"/>
                  </a:cubicBezTo>
                  <a:cubicBezTo>
                    <a:pt x="0" y="2315129"/>
                    <a:pt x="107104" y="2695539"/>
                    <a:pt x="224629" y="2920240"/>
                  </a:cubicBezTo>
                  <a:lnTo>
                    <a:pt x="1649750" y="2920240"/>
                  </a:lnTo>
                  <a:cubicBezTo>
                    <a:pt x="1541768" y="2754353"/>
                    <a:pt x="1484010" y="2529527"/>
                    <a:pt x="1484010" y="2344537"/>
                  </a:cubicBezTo>
                  <a:cubicBezTo>
                    <a:pt x="1484010" y="1972799"/>
                    <a:pt x="1659293" y="1699588"/>
                    <a:pt x="2098005" y="1699588"/>
                  </a:cubicBezTo>
                  <a:lnTo>
                    <a:pt x="2172839" y="1699588"/>
                  </a:lnTo>
                  <a:cubicBezTo>
                    <a:pt x="2185647" y="1694812"/>
                    <a:pt x="2198328" y="1689911"/>
                    <a:pt x="2211010" y="1684885"/>
                  </a:cubicBezTo>
                  <a:cubicBezTo>
                    <a:pt x="2217916" y="1682245"/>
                    <a:pt x="2224696" y="1679481"/>
                    <a:pt x="2231476" y="1676590"/>
                  </a:cubicBezTo>
                  <a:cubicBezTo>
                    <a:pt x="2237755" y="1674202"/>
                    <a:pt x="2243907" y="1671689"/>
                    <a:pt x="2250059" y="1669050"/>
                  </a:cubicBezTo>
                  <a:cubicBezTo>
                    <a:pt x="2255710" y="1666788"/>
                    <a:pt x="2261360" y="1664400"/>
                    <a:pt x="2267010" y="1661886"/>
                  </a:cubicBezTo>
                  <a:cubicBezTo>
                    <a:pt x="2275297" y="1658493"/>
                    <a:pt x="2283584" y="1654849"/>
                    <a:pt x="2291871" y="1651079"/>
                  </a:cubicBezTo>
                  <a:cubicBezTo>
                    <a:pt x="2297521" y="1648691"/>
                    <a:pt x="2303172" y="1646177"/>
                    <a:pt x="2308822" y="1643539"/>
                  </a:cubicBezTo>
                  <a:cubicBezTo>
                    <a:pt x="2312840" y="1641905"/>
                    <a:pt x="2316984" y="1640020"/>
                    <a:pt x="2321002" y="1638009"/>
                  </a:cubicBezTo>
                  <a:cubicBezTo>
                    <a:pt x="2329414" y="1634238"/>
                    <a:pt x="2337701" y="1630468"/>
                    <a:pt x="2346114" y="1626447"/>
                  </a:cubicBezTo>
                  <a:cubicBezTo>
                    <a:pt x="2357289" y="1621169"/>
                    <a:pt x="2368464" y="1615765"/>
                    <a:pt x="2379639" y="1610235"/>
                  </a:cubicBezTo>
                  <a:cubicBezTo>
                    <a:pt x="2386921" y="1606591"/>
                    <a:pt x="2394330" y="1602946"/>
                    <a:pt x="2401612" y="1599176"/>
                  </a:cubicBezTo>
                  <a:cubicBezTo>
                    <a:pt x="2407388" y="1596412"/>
                    <a:pt x="2413038" y="1593395"/>
                    <a:pt x="2418689" y="1590379"/>
                  </a:cubicBezTo>
                  <a:cubicBezTo>
                    <a:pt x="2425971" y="1586609"/>
                    <a:pt x="2433128" y="1582839"/>
                    <a:pt x="2440285" y="1578943"/>
                  </a:cubicBezTo>
                  <a:cubicBezTo>
                    <a:pt x="2443298" y="1577435"/>
                    <a:pt x="2446312" y="1575927"/>
                    <a:pt x="2449200" y="1574168"/>
                  </a:cubicBezTo>
                  <a:cubicBezTo>
                    <a:pt x="2458366" y="1569392"/>
                    <a:pt x="2467406" y="1564365"/>
                    <a:pt x="2476446" y="1559338"/>
                  </a:cubicBezTo>
                  <a:cubicBezTo>
                    <a:pt x="2478204" y="1558459"/>
                    <a:pt x="2479837" y="1557453"/>
                    <a:pt x="2481469" y="1556448"/>
                  </a:cubicBezTo>
                  <a:cubicBezTo>
                    <a:pt x="2491012" y="1551169"/>
                    <a:pt x="2500554" y="1545766"/>
                    <a:pt x="2509971" y="1540236"/>
                  </a:cubicBezTo>
                  <a:cubicBezTo>
                    <a:pt x="2521900" y="1533324"/>
                    <a:pt x="2533702" y="1526287"/>
                    <a:pt x="2545380" y="1519249"/>
                  </a:cubicBezTo>
                  <a:cubicBezTo>
                    <a:pt x="2556931" y="1512211"/>
                    <a:pt x="2568357" y="1505173"/>
                    <a:pt x="2579658" y="1497885"/>
                  </a:cubicBezTo>
                  <a:cubicBezTo>
                    <a:pt x="2589954" y="1491475"/>
                    <a:pt x="2600124" y="1484815"/>
                    <a:pt x="2610295" y="1478154"/>
                  </a:cubicBezTo>
                  <a:cubicBezTo>
                    <a:pt x="2616573" y="1474007"/>
                    <a:pt x="2622851" y="1469860"/>
                    <a:pt x="2629129" y="1465587"/>
                  </a:cubicBezTo>
                  <a:cubicBezTo>
                    <a:pt x="2633900" y="1462445"/>
                    <a:pt x="2638672" y="1459177"/>
                    <a:pt x="2643443" y="1455910"/>
                  </a:cubicBezTo>
                  <a:cubicBezTo>
                    <a:pt x="2649470" y="1451889"/>
                    <a:pt x="2655371" y="1447742"/>
                    <a:pt x="2661398" y="1443594"/>
                  </a:cubicBezTo>
                  <a:cubicBezTo>
                    <a:pt x="2682618" y="1428765"/>
                    <a:pt x="2703587" y="1413559"/>
                    <a:pt x="2724179" y="1397975"/>
                  </a:cubicBezTo>
                  <a:cubicBezTo>
                    <a:pt x="2730960" y="1392948"/>
                    <a:pt x="2737740" y="1387670"/>
                    <a:pt x="2744520" y="1382518"/>
                  </a:cubicBezTo>
                  <a:cubicBezTo>
                    <a:pt x="2747910" y="1379878"/>
                    <a:pt x="2751300" y="1377365"/>
                    <a:pt x="2754565" y="1374726"/>
                  </a:cubicBezTo>
                  <a:cubicBezTo>
                    <a:pt x="2762350" y="1368694"/>
                    <a:pt x="2770009" y="1362536"/>
                    <a:pt x="2777668" y="1356378"/>
                  </a:cubicBezTo>
                  <a:cubicBezTo>
                    <a:pt x="2779426" y="1354996"/>
                    <a:pt x="2781184" y="1353613"/>
                    <a:pt x="2782942" y="1352105"/>
                  </a:cubicBezTo>
                  <a:cubicBezTo>
                    <a:pt x="2791355" y="1345444"/>
                    <a:pt x="2799642" y="1338533"/>
                    <a:pt x="2807929" y="1331620"/>
                  </a:cubicBezTo>
                  <a:cubicBezTo>
                    <a:pt x="2817094" y="1323955"/>
                    <a:pt x="2826261" y="1316163"/>
                    <a:pt x="2835427" y="1308371"/>
                  </a:cubicBezTo>
                  <a:cubicBezTo>
                    <a:pt x="2844467" y="1300454"/>
                    <a:pt x="2853507" y="1292537"/>
                    <a:pt x="2862422" y="1284619"/>
                  </a:cubicBezTo>
                  <a:cubicBezTo>
                    <a:pt x="2868575" y="1279215"/>
                    <a:pt x="2874602" y="1273686"/>
                    <a:pt x="2880628" y="1268030"/>
                  </a:cubicBezTo>
                  <a:cubicBezTo>
                    <a:pt x="2884646" y="1264512"/>
                    <a:pt x="2888665" y="1260867"/>
                    <a:pt x="2892557" y="1257223"/>
                  </a:cubicBezTo>
                  <a:cubicBezTo>
                    <a:pt x="2897830" y="1252321"/>
                    <a:pt x="2902978" y="1247546"/>
                    <a:pt x="2908126" y="1242645"/>
                  </a:cubicBezTo>
                  <a:cubicBezTo>
                    <a:pt x="2912144" y="1238874"/>
                    <a:pt x="2916037" y="1235104"/>
                    <a:pt x="2919929" y="1231334"/>
                  </a:cubicBezTo>
                  <a:cubicBezTo>
                    <a:pt x="2926961" y="1224548"/>
                    <a:pt x="2933867" y="1217887"/>
                    <a:pt x="2940772" y="1210975"/>
                  </a:cubicBezTo>
                  <a:cubicBezTo>
                    <a:pt x="2971409" y="1180814"/>
                    <a:pt x="3001042" y="1149773"/>
                    <a:pt x="3029419" y="1117978"/>
                  </a:cubicBezTo>
                  <a:cubicBezTo>
                    <a:pt x="3034316" y="1112574"/>
                    <a:pt x="3039212" y="1107170"/>
                    <a:pt x="3043858" y="1101767"/>
                  </a:cubicBezTo>
                  <a:cubicBezTo>
                    <a:pt x="3049760" y="1095231"/>
                    <a:pt x="3055536" y="1088571"/>
                    <a:pt x="3061311" y="1081784"/>
                  </a:cubicBezTo>
                  <a:cubicBezTo>
                    <a:pt x="3068217" y="1073742"/>
                    <a:pt x="3075123" y="1065573"/>
                    <a:pt x="3081903" y="1057279"/>
                  </a:cubicBezTo>
                  <a:cubicBezTo>
                    <a:pt x="3090442" y="1047099"/>
                    <a:pt x="3098854" y="1036668"/>
                    <a:pt x="3107141" y="1026363"/>
                  </a:cubicBezTo>
                  <a:cubicBezTo>
                    <a:pt x="3114801" y="1016938"/>
                    <a:pt x="3122209" y="1007387"/>
                    <a:pt x="3129491" y="997836"/>
                  </a:cubicBezTo>
                  <a:cubicBezTo>
                    <a:pt x="3133509" y="992809"/>
                    <a:pt x="3137402" y="987782"/>
                    <a:pt x="3141043" y="982755"/>
                  </a:cubicBezTo>
                  <a:cubicBezTo>
                    <a:pt x="3147572" y="974335"/>
                    <a:pt x="3153850" y="965789"/>
                    <a:pt x="3160128" y="957244"/>
                  </a:cubicBezTo>
                  <a:cubicBezTo>
                    <a:pt x="3160254" y="957118"/>
                    <a:pt x="3160379" y="956992"/>
                    <a:pt x="3160379" y="956867"/>
                  </a:cubicBezTo>
                  <a:cubicBezTo>
                    <a:pt x="3168792" y="945556"/>
                    <a:pt x="3177079" y="933994"/>
                    <a:pt x="3185115" y="922432"/>
                  </a:cubicBezTo>
                  <a:cubicBezTo>
                    <a:pt x="3185491" y="922181"/>
                    <a:pt x="3185617" y="921804"/>
                    <a:pt x="3185868" y="921427"/>
                  </a:cubicBezTo>
                  <a:cubicBezTo>
                    <a:pt x="3194155" y="909740"/>
                    <a:pt x="3202191" y="897927"/>
                    <a:pt x="3210227" y="885988"/>
                  </a:cubicBezTo>
                  <a:cubicBezTo>
                    <a:pt x="3226425" y="861984"/>
                    <a:pt x="3242120" y="837604"/>
                    <a:pt x="3257187" y="812972"/>
                  </a:cubicBezTo>
                  <a:cubicBezTo>
                    <a:pt x="3261958" y="805306"/>
                    <a:pt x="3266604" y="797514"/>
                    <a:pt x="3271250" y="789723"/>
                  </a:cubicBezTo>
                  <a:cubicBezTo>
                    <a:pt x="3277528" y="779292"/>
                    <a:pt x="3283680" y="768861"/>
                    <a:pt x="3289708" y="758305"/>
                  </a:cubicBezTo>
                  <a:cubicBezTo>
                    <a:pt x="3293977" y="751016"/>
                    <a:pt x="3298120" y="743601"/>
                    <a:pt x="3302138" y="736186"/>
                  </a:cubicBezTo>
                  <a:cubicBezTo>
                    <a:pt x="3305779" y="729652"/>
                    <a:pt x="3309421" y="722991"/>
                    <a:pt x="3313062" y="716330"/>
                  </a:cubicBezTo>
                  <a:cubicBezTo>
                    <a:pt x="3316954" y="709293"/>
                    <a:pt x="3320721" y="702255"/>
                    <a:pt x="3324362" y="695218"/>
                  </a:cubicBezTo>
                  <a:cubicBezTo>
                    <a:pt x="3331771" y="681394"/>
                    <a:pt x="3338802" y="667570"/>
                    <a:pt x="3345833" y="653494"/>
                  </a:cubicBezTo>
                  <a:cubicBezTo>
                    <a:pt x="3351107" y="642812"/>
                    <a:pt x="3356381" y="632005"/>
                    <a:pt x="3361654" y="621071"/>
                  </a:cubicBezTo>
                  <a:cubicBezTo>
                    <a:pt x="3365295" y="613531"/>
                    <a:pt x="3368811" y="606116"/>
                    <a:pt x="3372201" y="598576"/>
                  </a:cubicBezTo>
                  <a:cubicBezTo>
                    <a:pt x="3379861" y="581987"/>
                    <a:pt x="3387269" y="565273"/>
                    <a:pt x="3394551" y="548558"/>
                  </a:cubicBezTo>
                  <a:cubicBezTo>
                    <a:pt x="3397816" y="541144"/>
                    <a:pt x="3400955" y="533729"/>
                    <a:pt x="3403968" y="526314"/>
                  </a:cubicBezTo>
                  <a:cubicBezTo>
                    <a:pt x="3404596" y="524806"/>
                    <a:pt x="3405224" y="523298"/>
                    <a:pt x="3405852" y="521916"/>
                  </a:cubicBezTo>
                  <a:cubicBezTo>
                    <a:pt x="3408237" y="516135"/>
                    <a:pt x="3410623" y="510228"/>
                    <a:pt x="3413009" y="504448"/>
                  </a:cubicBezTo>
                  <a:cubicBezTo>
                    <a:pt x="3416525" y="495650"/>
                    <a:pt x="3420040" y="486853"/>
                    <a:pt x="3423430" y="477931"/>
                  </a:cubicBezTo>
                  <a:cubicBezTo>
                    <a:pt x="3427699" y="466997"/>
                    <a:pt x="3431843" y="456064"/>
                    <a:pt x="3435861" y="445130"/>
                  </a:cubicBezTo>
                  <a:cubicBezTo>
                    <a:pt x="3439879" y="434071"/>
                    <a:pt x="3443897" y="423012"/>
                    <a:pt x="3447664" y="411953"/>
                  </a:cubicBezTo>
                  <a:cubicBezTo>
                    <a:pt x="3451556" y="400894"/>
                    <a:pt x="3455323" y="389709"/>
                    <a:pt x="3458964" y="378650"/>
                  </a:cubicBezTo>
                  <a:cubicBezTo>
                    <a:pt x="3461852" y="369853"/>
                    <a:pt x="3464740" y="360930"/>
                    <a:pt x="3467502" y="352133"/>
                  </a:cubicBezTo>
                  <a:cubicBezTo>
                    <a:pt x="3472399" y="336298"/>
                    <a:pt x="3477171" y="320464"/>
                    <a:pt x="3481691" y="304503"/>
                  </a:cubicBezTo>
                  <a:cubicBezTo>
                    <a:pt x="3484076" y="296586"/>
                    <a:pt x="3486337" y="288669"/>
                    <a:pt x="3488471" y="280625"/>
                  </a:cubicBezTo>
                  <a:cubicBezTo>
                    <a:pt x="3488973" y="278866"/>
                    <a:pt x="3489350" y="277107"/>
                    <a:pt x="3489852" y="275347"/>
                  </a:cubicBezTo>
                  <a:cubicBezTo>
                    <a:pt x="3492489" y="265922"/>
                    <a:pt x="3495000" y="256497"/>
                    <a:pt x="3497260" y="246945"/>
                  </a:cubicBezTo>
                  <a:cubicBezTo>
                    <a:pt x="3497888" y="244935"/>
                    <a:pt x="3498390" y="242798"/>
                    <a:pt x="3498893" y="240788"/>
                  </a:cubicBezTo>
                  <a:cubicBezTo>
                    <a:pt x="3501655" y="230231"/>
                    <a:pt x="3504166" y="219675"/>
                    <a:pt x="3506678" y="208993"/>
                  </a:cubicBezTo>
                  <a:cubicBezTo>
                    <a:pt x="3508561" y="201075"/>
                    <a:pt x="3510319" y="193032"/>
                    <a:pt x="3512077" y="185115"/>
                  </a:cubicBezTo>
                  <a:cubicBezTo>
                    <a:pt x="3513709" y="178203"/>
                    <a:pt x="3515216" y="171291"/>
                    <a:pt x="3516597" y="164379"/>
                  </a:cubicBezTo>
                  <a:cubicBezTo>
                    <a:pt x="3528023" y="110089"/>
                    <a:pt x="3537189" y="55296"/>
                    <a:pt x="3544095" y="0"/>
                  </a:cubicBezTo>
                  <a:lnTo>
                    <a:pt x="1825160" y="0"/>
                  </a:lnTo>
                  <a:close/>
                </a:path>
              </a:pathLst>
            </a:custGeom>
            <a:solidFill>
              <a:srgbClr val="BABAE6"/>
            </a:solidFill>
            <a:ln w="991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2" name="Freeform 51">
              <a:extLst>
                <a:ext uri="{FF2B5EF4-FFF2-40B4-BE49-F238E27FC236}">
                  <a16:creationId xmlns:a16="http://schemas.microsoft.com/office/drawing/2014/main" id="{1BA0A2C5-E930-30AA-AF2A-ABCE24FD522C}"/>
                </a:ext>
              </a:extLst>
            </p:cNvPr>
            <p:cNvSpPr/>
            <p:nvPr/>
          </p:nvSpPr>
          <p:spPr>
            <a:xfrm>
              <a:off x="326701" y="1755801"/>
              <a:ext cx="3401952" cy="2374364"/>
            </a:xfrm>
            <a:custGeom>
              <a:avLst/>
              <a:gdLst>
                <a:gd name="connsiteX0" fmla="*/ 1171236 w 3640651"/>
                <a:gd name="connsiteY0" fmla="*/ 0 h 2540962"/>
                <a:gd name="connsiteX1" fmla="*/ 0 w 3640651"/>
                <a:gd name="connsiteY1" fmla="*/ 0 h 2540962"/>
                <a:gd name="connsiteX2" fmla="*/ 0 w 3640651"/>
                <a:gd name="connsiteY2" fmla="*/ 1454905 h 2540962"/>
                <a:gd name="connsiteX3" fmla="*/ 985531 w 3640651"/>
                <a:gd name="connsiteY3" fmla="*/ 1454905 h 2540962"/>
                <a:gd name="connsiteX4" fmla="*/ 1874380 w 3640651"/>
                <a:gd name="connsiteY4" fmla="*/ 2305704 h 2540962"/>
                <a:gd name="connsiteX5" fmla="*/ 1844998 w 3640651"/>
                <a:gd name="connsiteY5" fmla="*/ 2540962 h 2540962"/>
                <a:gd name="connsiteX6" fmla="*/ 1906649 w 3640651"/>
                <a:gd name="connsiteY6" fmla="*/ 2539957 h 2540962"/>
                <a:gd name="connsiteX7" fmla="*/ 3625584 w 3640651"/>
                <a:gd name="connsiteY7" fmla="*/ 2539957 h 2540962"/>
                <a:gd name="connsiteX8" fmla="*/ 3640651 w 3640651"/>
                <a:gd name="connsiteY8" fmla="*/ 2295274 h 2540962"/>
                <a:gd name="connsiteX9" fmla="*/ 1171236 w 3640651"/>
                <a:gd name="connsiteY9" fmla="*/ 0 h 25409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640651" h="2540962">
                  <a:moveTo>
                    <a:pt x="1171236" y="0"/>
                  </a:moveTo>
                  <a:lnTo>
                    <a:pt x="0" y="0"/>
                  </a:lnTo>
                  <a:lnTo>
                    <a:pt x="0" y="1454905"/>
                  </a:lnTo>
                  <a:lnTo>
                    <a:pt x="985531" y="1454905"/>
                  </a:lnTo>
                  <a:cubicBezTo>
                    <a:pt x="1522808" y="1454905"/>
                    <a:pt x="1874380" y="1817217"/>
                    <a:pt x="1874380" y="2305704"/>
                  </a:cubicBezTo>
                  <a:cubicBezTo>
                    <a:pt x="1874380" y="2388145"/>
                    <a:pt x="1863958" y="2466942"/>
                    <a:pt x="1844998" y="2540962"/>
                  </a:cubicBezTo>
                  <a:cubicBezTo>
                    <a:pt x="1864963" y="2539957"/>
                    <a:pt x="1885681" y="2539957"/>
                    <a:pt x="1906649" y="2539957"/>
                  </a:cubicBezTo>
                  <a:lnTo>
                    <a:pt x="3625584" y="2539957"/>
                  </a:lnTo>
                  <a:cubicBezTo>
                    <a:pt x="3636006" y="2459275"/>
                    <a:pt x="3640651" y="2377840"/>
                    <a:pt x="3640651" y="2295274"/>
                  </a:cubicBezTo>
                  <a:cubicBezTo>
                    <a:pt x="3640651" y="966543"/>
                    <a:pt x="2654242" y="0"/>
                    <a:pt x="1171236" y="0"/>
                  </a:cubicBezTo>
                  <a:close/>
                </a:path>
              </a:pathLst>
            </a:custGeom>
            <a:solidFill>
              <a:srgbClr val="6E64D6"/>
            </a:solidFill>
            <a:ln w="9918" cap="rnd">
              <a:noFill/>
              <a:prstDash val="solid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3" name="Freeform 52">
              <a:extLst>
                <a:ext uri="{FF2B5EF4-FFF2-40B4-BE49-F238E27FC236}">
                  <a16:creationId xmlns:a16="http://schemas.microsoft.com/office/drawing/2014/main" id="{DACF5CCD-75D9-4191-0528-06BD5DD857C3}"/>
                </a:ext>
              </a:extLst>
            </p:cNvPr>
            <p:cNvSpPr/>
            <p:nvPr userDrawn="1"/>
          </p:nvSpPr>
          <p:spPr>
            <a:xfrm>
              <a:off x="1509396" y="0"/>
              <a:ext cx="1544753" cy="1157131"/>
            </a:xfrm>
            <a:custGeom>
              <a:avLst/>
              <a:gdLst>
                <a:gd name="connsiteX0" fmla="*/ 105798 w 1544753"/>
                <a:gd name="connsiteY0" fmla="*/ 0 h 1157131"/>
                <a:gd name="connsiteX1" fmla="*/ 1438955 w 1544753"/>
                <a:gd name="connsiteY1" fmla="*/ 0 h 1157131"/>
                <a:gd name="connsiteX2" fmla="*/ 1484056 w 1544753"/>
                <a:gd name="connsiteY2" fmla="*/ 83165 h 1157131"/>
                <a:gd name="connsiteX3" fmla="*/ 1544753 w 1544753"/>
                <a:gd name="connsiteY3" fmla="*/ 384074 h 1157131"/>
                <a:gd name="connsiteX4" fmla="*/ 772377 w 1544753"/>
                <a:gd name="connsiteY4" fmla="*/ 1157131 h 1157131"/>
                <a:gd name="connsiteX5" fmla="*/ 0 w 1544753"/>
                <a:gd name="connsiteY5" fmla="*/ 384074 h 1157131"/>
                <a:gd name="connsiteX6" fmla="*/ 60697 w 1544753"/>
                <a:gd name="connsiteY6" fmla="*/ 83165 h 1157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44753" h="1157131">
                  <a:moveTo>
                    <a:pt x="105798" y="0"/>
                  </a:moveTo>
                  <a:lnTo>
                    <a:pt x="1438955" y="0"/>
                  </a:lnTo>
                  <a:lnTo>
                    <a:pt x="1484056" y="83165"/>
                  </a:lnTo>
                  <a:cubicBezTo>
                    <a:pt x="1523140" y="175652"/>
                    <a:pt x="1544753" y="277337"/>
                    <a:pt x="1544753" y="384074"/>
                  </a:cubicBezTo>
                  <a:cubicBezTo>
                    <a:pt x="1544753" y="811021"/>
                    <a:pt x="1198949" y="1157131"/>
                    <a:pt x="772377" y="1157131"/>
                  </a:cubicBezTo>
                  <a:cubicBezTo>
                    <a:pt x="345805" y="1157131"/>
                    <a:pt x="0" y="811021"/>
                    <a:pt x="0" y="384074"/>
                  </a:cubicBezTo>
                  <a:cubicBezTo>
                    <a:pt x="0" y="277337"/>
                    <a:pt x="21613" y="175652"/>
                    <a:pt x="60697" y="83165"/>
                  </a:cubicBezTo>
                  <a:close/>
                </a:path>
              </a:pathLst>
            </a:custGeom>
            <a:solidFill>
              <a:srgbClr val="BABAE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54" name="Freeform 53">
              <a:extLst>
                <a:ext uri="{FF2B5EF4-FFF2-40B4-BE49-F238E27FC236}">
                  <a16:creationId xmlns:a16="http://schemas.microsoft.com/office/drawing/2014/main" id="{17A9A595-4C7F-5774-F51F-7EF0AF89B76F}"/>
                </a:ext>
              </a:extLst>
            </p:cNvPr>
            <p:cNvSpPr/>
            <p:nvPr userDrawn="1"/>
          </p:nvSpPr>
          <p:spPr>
            <a:xfrm>
              <a:off x="1" y="4668477"/>
              <a:ext cx="747813" cy="1040437"/>
            </a:xfrm>
            <a:custGeom>
              <a:avLst/>
              <a:gdLst>
                <a:gd name="connsiteX0" fmla="*/ 0 w 747813"/>
                <a:gd name="connsiteY0" fmla="*/ 0 h 1040437"/>
                <a:gd name="connsiteX1" fmla="*/ 11648 w 747813"/>
                <a:gd name="connsiteY1" fmla="*/ 3619 h 1040437"/>
                <a:gd name="connsiteX2" fmla="*/ 335168 w 747813"/>
                <a:gd name="connsiteY2" fmla="*/ 36273 h 1040437"/>
                <a:gd name="connsiteX3" fmla="*/ 747813 w 747813"/>
                <a:gd name="connsiteY3" fmla="*/ 36273 h 1040437"/>
                <a:gd name="connsiteX4" fmla="*/ 414012 w 747813"/>
                <a:gd name="connsiteY4" fmla="*/ 1040437 h 1040437"/>
                <a:gd name="connsiteX5" fmla="*/ 0 w 747813"/>
                <a:gd name="connsiteY5" fmla="*/ 1040437 h 10404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747813" h="1040437">
                  <a:moveTo>
                    <a:pt x="0" y="0"/>
                  </a:moveTo>
                  <a:lnTo>
                    <a:pt x="11648" y="3619"/>
                  </a:lnTo>
                  <a:cubicBezTo>
                    <a:pt x="116151" y="25029"/>
                    <a:pt x="224350" y="36273"/>
                    <a:pt x="335168" y="36273"/>
                  </a:cubicBezTo>
                  <a:lnTo>
                    <a:pt x="747813" y="36273"/>
                  </a:lnTo>
                  <a:cubicBezTo>
                    <a:pt x="545069" y="297795"/>
                    <a:pt x="430790" y="639053"/>
                    <a:pt x="414012" y="1040437"/>
                  </a:cubicBezTo>
                  <a:lnTo>
                    <a:pt x="0" y="1040437"/>
                  </a:lnTo>
                  <a:close/>
                </a:path>
              </a:pathLst>
            </a:custGeom>
            <a:solidFill>
              <a:srgbClr val="6E63D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56" name="Freeform 55">
            <a:extLst>
              <a:ext uri="{FF2B5EF4-FFF2-40B4-BE49-F238E27FC236}">
                <a16:creationId xmlns:a16="http://schemas.microsoft.com/office/drawing/2014/main" id="{839AD738-D6DE-B539-61AF-9176C26078FA}"/>
              </a:ext>
            </a:extLst>
          </p:cNvPr>
          <p:cNvSpPr/>
          <p:nvPr userDrawn="1"/>
        </p:nvSpPr>
        <p:spPr>
          <a:xfrm>
            <a:off x="651712" y="403664"/>
            <a:ext cx="3026580" cy="2850432"/>
          </a:xfrm>
          <a:custGeom>
            <a:avLst/>
            <a:gdLst>
              <a:gd name="connsiteX0" fmla="*/ 172850 w 5557308"/>
              <a:gd name="connsiteY0" fmla="*/ 0 h 5233870"/>
              <a:gd name="connsiteX1" fmla="*/ 5384458 w 5557308"/>
              <a:gd name="connsiteY1" fmla="*/ 0 h 5233870"/>
              <a:gd name="connsiteX2" fmla="*/ 5557308 w 5557308"/>
              <a:gd name="connsiteY2" fmla="*/ 172942 h 5233870"/>
              <a:gd name="connsiteX3" fmla="*/ 5557308 w 5557308"/>
              <a:gd name="connsiteY3" fmla="*/ 1605720 h 5233870"/>
              <a:gd name="connsiteX4" fmla="*/ 5557308 w 5557308"/>
              <a:gd name="connsiteY4" fmla="*/ 3628150 h 5233870"/>
              <a:gd name="connsiteX5" fmla="*/ 5557308 w 5557308"/>
              <a:gd name="connsiteY5" fmla="*/ 5060928 h 5233870"/>
              <a:gd name="connsiteX6" fmla="*/ 5384458 w 5557308"/>
              <a:gd name="connsiteY6" fmla="*/ 5233870 h 5233870"/>
              <a:gd name="connsiteX7" fmla="*/ 172850 w 5557308"/>
              <a:gd name="connsiteY7" fmla="*/ 5233870 h 5233870"/>
              <a:gd name="connsiteX8" fmla="*/ 0 w 5557308"/>
              <a:gd name="connsiteY8" fmla="*/ 5060928 h 5233870"/>
              <a:gd name="connsiteX9" fmla="*/ 0 w 5557308"/>
              <a:gd name="connsiteY9" fmla="*/ 3628150 h 5233870"/>
              <a:gd name="connsiteX10" fmla="*/ 0 w 5557308"/>
              <a:gd name="connsiteY10" fmla="*/ 1605720 h 5233870"/>
              <a:gd name="connsiteX11" fmla="*/ 0 w 5557308"/>
              <a:gd name="connsiteY11" fmla="*/ 172942 h 5233870"/>
              <a:gd name="connsiteX12" fmla="*/ 172850 w 5557308"/>
              <a:gd name="connsiteY12" fmla="*/ 0 h 523387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557308" h="5233870">
                <a:moveTo>
                  <a:pt x="172850" y="0"/>
                </a:moveTo>
                <a:lnTo>
                  <a:pt x="5384458" y="0"/>
                </a:lnTo>
                <a:cubicBezTo>
                  <a:pt x="5479920" y="0"/>
                  <a:pt x="5557308" y="77429"/>
                  <a:pt x="5557308" y="172942"/>
                </a:cubicBezTo>
                <a:lnTo>
                  <a:pt x="5557308" y="1605720"/>
                </a:lnTo>
                <a:lnTo>
                  <a:pt x="5557308" y="3628150"/>
                </a:lnTo>
                <a:lnTo>
                  <a:pt x="5557308" y="5060928"/>
                </a:lnTo>
                <a:cubicBezTo>
                  <a:pt x="5557308" y="5156441"/>
                  <a:pt x="5479920" y="5233870"/>
                  <a:pt x="5384458" y="5233870"/>
                </a:cubicBezTo>
                <a:lnTo>
                  <a:pt x="172850" y="5233870"/>
                </a:lnTo>
                <a:cubicBezTo>
                  <a:pt x="77388" y="5233870"/>
                  <a:pt x="0" y="5156441"/>
                  <a:pt x="0" y="5060928"/>
                </a:cubicBezTo>
                <a:lnTo>
                  <a:pt x="0" y="3628150"/>
                </a:lnTo>
                <a:lnTo>
                  <a:pt x="0" y="1605720"/>
                </a:lnTo>
                <a:lnTo>
                  <a:pt x="0" y="172942"/>
                </a:lnTo>
                <a:cubicBezTo>
                  <a:pt x="0" y="77429"/>
                  <a:pt x="77388" y="0"/>
                  <a:pt x="172850" y="0"/>
                </a:cubicBezTo>
                <a:close/>
              </a:path>
            </a:pathLst>
          </a:custGeom>
          <a:solidFill>
            <a:srgbClr val="F5F6F8"/>
          </a:solidFill>
          <a:ln w="12700" cap="flat">
            <a:noFill/>
            <a:prstDash val="solid"/>
            <a:miter/>
          </a:ln>
          <a:effectLst>
            <a:outerShdw blurRad="165100" dist="127000" dir="5400000" algn="ctr" rotWithShape="0">
              <a:srgbClr val="000000">
                <a:alpha val="14509"/>
              </a:srgbClr>
            </a:outerShdw>
          </a:effectLst>
        </p:spPr>
        <p:txBody>
          <a:bodyPr wrap="square" rtlCol="0" anchor="ctr">
            <a:noAutofit/>
          </a:bodyPr>
          <a:lstStyle/>
          <a:p>
            <a:endParaRPr lang="en-IS"/>
          </a:p>
        </p:txBody>
      </p:sp>
      <p:sp>
        <p:nvSpPr>
          <p:cNvPr id="57" name="Text Placeholder 35">
            <a:extLst>
              <a:ext uri="{FF2B5EF4-FFF2-40B4-BE49-F238E27FC236}">
                <a16:creationId xmlns:a16="http://schemas.microsoft.com/office/drawing/2014/main" id="{290DBB18-020F-BDFD-482F-E4AB9068F24F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686881" y="2536159"/>
            <a:ext cx="2956243" cy="303738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1800" b="1">
                <a:latin typeface="Aptos" panose="020B0004020202020204" pitchFamily="34" charset="0"/>
                <a:cs typeface="Segoe UI" panose="020B0502040204020203" pitchFamily="34" charset="0"/>
              </a:defRPr>
            </a:lvl1pPr>
            <a:lvl2pPr algn="r">
              <a:defRPr/>
            </a:lvl2pPr>
            <a:lvl3pPr algn="r">
              <a:defRPr/>
            </a:lvl3pPr>
            <a:lvl4pPr algn="r">
              <a:defRPr/>
            </a:lvl4pPr>
            <a:lvl5pPr algn="r">
              <a:defRPr/>
            </a:lvl5pPr>
          </a:lstStyle>
          <a:p>
            <a:pPr lvl="0"/>
            <a:r>
              <a:rPr lang="en-US"/>
              <a:t>Your name</a:t>
            </a:r>
            <a:endParaRPr lang="en-IS"/>
          </a:p>
        </p:txBody>
      </p:sp>
      <p:sp>
        <p:nvSpPr>
          <p:cNvPr id="58" name="Text Placeholder 35">
            <a:extLst>
              <a:ext uri="{FF2B5EF4-FFF2-40B4-BE49-F238E27FC236}">
                <a16:creationId xmlns:a16="http://schemas.microsoft.com/office/drawing/2014/main" id="{520ED651-E0BC-367A-06B7-FCAF19237546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686881" y="2858014"/>
            <a:ext cx="2956243" cy="303738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1800" b="0" i="0">
                <a:solidFill>
                  <a:srgbClr val="6E63D6"/>
                </a:solidFill>
                <a:latin typeface="Aptos Light" panose="020B0004020202020204" pitchFamily="34" charset="0"/>
                <a:cs typeface="Segoe UI" panose="020B0502040204020203" pitchFamily="34" charset="0"/>
              </a:defRPr>
            </a:lvl1pPr>
            <a:lvl2pPr algn="r">
              <a:defRPr/>
            </a:lvl2pPr>
            <a:lvl3pPr algn="r">
              <a:defRPr/>
            </a:lvl3pPr>
            <a:lvl4pPr algn="r">
              <a:defRPr/>
            </a:lvl4pPr>
            <a:lvl5pPr algn="r">
              <a:defRPr/>
            </a:lvl5pPr>
          </a:lstStyle>
          <a:p>
            <a:pPr lvl="0"/>
            <a:r>
              <a:rPr lang="en-US"/>
              <a:t>Job title</a:t>
            </a:r>
            <a:endParaRPr lang="en-IS"/>
          </a:p>
        </p:txBody>
      </p:sp>
      <p:sp>
        <p:nvSpPr>
          <p:cNvPr id="59" name="Picture Placeholder 9">
            <a:extLst>
              <a:ext uri="{FF2B5EF4-FFF2-40B4-BE49-F238E27FC236}">
                <a16:creationId xmlns:a16="http://schemas.microsoft.com/office/drawing/2014/main" id="{ADFDBDD5-FB42-9FFF-975E-80DF363067A1}"/>
              </a:ext>
            </a:extLst>
          </p:cNvPr>
          <p:cNvSpPr>
            <a:spLocks noGrp="1"/>
          </p:cNvSpPr>
          <p:nvPr>
            <p:ph type="pic" sz="quarter" idx="11" hasCustomPrompt="1"/>
          </p:nvPr>
        </p:nvSpPr>
        <p:spPr>
          <a:xfrm>
            <a:off x="686881" y="438316"/>
            <a:ext cx="2956243" cy="2020920"/>
          </a:xfrm>
          <a:custGeom>
            <a:avLst/>
            <a:gdLst>
              <a:gd name="connsiteX0" fmla="*/ 45577 w 2956243"/>
              <a:gd name="connsiteY0" fmla="*/ 0 h 2020920"/>
              <a:gd name="connsiteX1" fmla="*/ 2910992 w 2956243"/>
              <a:gd name="connsiteY1" fmla="*/ 0 h 2020920"/>
              <a:gd name="connsiteX2" fmla="*/ 2918269 w 2956243"/>
              <a:gd name="connsiteY2" fmla="*/ 1469 h 2020920"/>
              <a:gd name="connsiteX3" fmla="*/ 2951641 w 2956243"/>
              <a:gd name="connsiteY3" fmla="*/ 34835 h 2020920"/>
              <a:gd name="connsiteX4" fmla="*/ 2956243 w 2956243"/>
              <a:gd name="connsiteY4" fmla="*/ 57627 h 2020920"/>
              <a:gd name="connsiteX5" fmla="*/ 2956243 w 2956243"/>
              <a:gd name="connsiteY5" fmla="*/ 2020920 h 2020920"/>
              <a:gd name="connsiteX6" fmla="*/ 0 w 2956243"/>
              <a:gd name="connsiteY6" fmla="*/ 2020920 h 2020920"/>
              <a:gd name="connsiteX7" fmla="*/ 0 w 2956243"/>
              <a:gd name="connsiteY7" fmla="*/ 1936492 h 2020920"/>
              <a:gd name="connsiteX8" fmla="*/ 0 w 2956243"/>
              <a:gd name="connsiteY8" fmla="*/ 841178 h 2020920"/>
              <a:gd name="connsiteX9" fmla="*/ 0 w 2956243"/>
              <a:gd name="connsiteY9" fmla="*/ 59240 h 2020920"/>
              <a:gd name="connsiteX10" fmla="*/ 38300 w 2956243"/>
              <a:gd name="connsiteY10" fmla="*/ 1469 h 20209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956243" h="2020920">
                <a:moveTo>
                  <a:pt x="45577" y="0"/>
                </a:moveTo>
                <a:lnTo>
                  <a:pt x="2910992" y="0"/>
                </a:lnTo>
                <a:lnTo>
                  <a:pt x="2918269" y="1469"/>
                </a:lnTo>
                <a:cubicBezTo>
                  <a:pt x="2933274" y="7814"/>
                  <a:pt x="2945294" y="19833"/>
                  <a:pt x="2951641" y="34835"/>
                </a:cubicBezTo>
                <a:lnTo>
                  <a:pt x="2956243" y="57627"/>
                </a:lnTo>
                <a:lnTo>
                  <a:pt x="2956243" y="2020920"/>
                </a:lnTo>
                <a:lnTo>
                  <a:pt x="0" y="2020920"/>
                </a:lnTo>
                <a:lnTo>
                  <a:pt x="0" y="1936492"/>
                </a:lnTo>
                <a:lnTo>
                  <a:pt x="0" y="841178"/>
                </a:lnTo>
                <a:lnTo>
                  <a:pt x="0" y="59240"/>
                </a:lnTo>
                <a:cubicBezTo>
                  <a:pt x="0" y="33270"/>
                  <a:pt x="15793" y="10987"/>
                  <a:pt x="38300" y="1469"/>
                </a:cubicBezTo>
                <a:close/>
              </a:path>
            </a:pathLst>
          </a:custGeom>
        </p:spPr>
        <p:txBody>
          <a:bodyPr wrap="square">
            <a:noAutofit/>
          </a:bodyPr>
          <a:lstStyle>
            <a:lvl1pPr>
              <a:defRPr sz="1600">
                <a:latin typeface="Aptos" panose="020B0004020202020204" pitchFamily="34" charset="0"/>
              </a:defRPr>
            </a:lvl1pPr>
          </a:lstStyle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IS"/>
              <a:t>Click icon or drag and drop picture</a:t>
            </a:r>
          </a:p>
          <a:p>
            <a:endParaRPr lang="en-IS"/>
          </a:p>
        </p:txBody>
      </p:sp>
      <p:sp>
        <p:nvSpPr>
          <p:cNvPr id="60" name="Freeform 59">
            <a:extLst>
              <a:ext uri="{FF2B5EF4-FFF2-40B4-BE49-F238E27FC236}">
                <a16:creationId xmlns:a16="http://schemas.microsoft.com/office/drawing/2014/main" id="{6B386349-FF31-24CE-9955-67EC5368506E}"/>
              </a:ext>
            </a:extLst>
          </p:cNvPr>
          <p:cNvSpPr/>
          <p:nvPr userDrawn="1"/>
        </p:nvSpPr>
        <p:spPr>
          <a:xfrm>
            <a:off x="651712" y="3607664"/>
            <a:ext cx="3026580" cy="2850432"/>
          </a:xfrm>
          <a:custGeom>
            <a:avLst/>
            <a:gdLst>
              <a:gd name="connsiteX0" fmla="*/ 172850 w 5557308"/>
              <a:gd name="connsiteY0" fmla="*/ 0 h 5233870"/>
              <a:gd name="connsiteX1" fmla="*/ 5384458 w 5557308"/>
              <a:gd name="connsiteY1" fmla="*/ 0 h 5233870"/>
              <a:gd name="connsiteX2" fmla="*/ 5557308 w 5557308"/>
              <a:gd name="connsiteY2" fmla="*/ 172942 h 5233870"/>
              <a:gd name="connsiteX3" fmla="*/ 5557308 w 5557308"/>
              <a:gd name="connsiteY3" fmla="*/ 1605720 h 5233870"/>
              <a:gd name="connsiteX4" fmla="*/ 5557308 w 5557308"/>
              <a:gd name="connsiteY4" fmla="*/ 3628150 h 5233870"/>
              <a:gd name="connsiteX5" fmla="*/ 5557308 w 5557308"/>
              <a:gd name="connsiteY5" fmla="*/ 5060928 h 5233870"/>
              <a:gd name="connsiteX6" fmla="*/ 5384458 w 5557308"/>
              <a:gd name="connsiteY6" fmla="*/ 5233870 h 5233870"/>
              <a:gd name="connsiteX7" fmla="*/ 172850 w 5557308"/>
              <a:gd name="connsiteY7" fmla="*/ 5233870 h 5233870"/>
              <a:gd name="connsiteX8" fmla="*/ 0 w 5557308"/>
              <a:gd name="connsiteY8" fmla="*/ 5060928 h 5233870"/>
              <a:gd name="connsiteX9" fmla="*/ 0 w 5557308"/>
              <a:gd name="connsiteY9" fmla="*/ 3628150 h 5233870"/>
              <a:gd name="connsiteX10" fmla="*/ 0 w 5557308"/>
              <a:gd name="connsiteY10" fmla="*/ 1605720 h 5233870"/>
              <a:gd name="connsiteX11" fmla="*/ 0 w 5557308"/>
              <a:gd name="connsiteY11" fmla="*/ 172942 h 5233870"/>
              <a:gd name="connsiteX12" fmla="*/ 172850 w 5557308"/>
              <a:gd name="connsiteY12" fmla="*/ 0 h 523387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557308" h="5233870">
                <a:moveTo>
                  <a:pt x="172850" y="0"/>
                </a:moveTo>
                <a:lnTo>
                  <a:pt x="5384458" y="0"/>
                </a:lnTo>
                <a:cubicBezTo>
                  <a:pt x="5479920" y="0"/>
                  <a:pt x="5557308" y="77429"/>
                  <a:pt x="5557308" y="172942"/>
                </a:cubicBezTo>
                <a:lnTo>
                  <a:pt x="5557308" y="1605720"/>
                </a:lnTo>
                <a:lnTo>
                  <a:pt x="5557308" y="3628150"/>
                </a:lnTo>
                <a:lnTo>
                  <a:pt x="5557308" y="5060928"/>
                </a:lnTo>
                <a:cubicBezTo>
                  <a:pt x="5557308" y="5156441"/>
                  <a:pt x="5479920" y="5233870"/>
                  <a:pt x="5384458" y="5233870"/>
                </a:cubicBezTo>
                <a:lnTo>
                  <a:pt x="172850" y="5233870"/>
                </a:lnTo>
                <a:cubicBezTo>
                  <a:pt x="77388" y="5233870"/>
                  <a:pt x="0" y="5156441"/>
                  <a:pt x="0" y="5060928"/>
                </a:cubicBezTo>
                <a:lnTo>
                  <a:pt x="0" y="3628150"/>
                </a:lnTo>
                <a:lnTo>
                  <a:pt x="0" y="1605720"/>
                </a:lnTo>
                <a:lnTo>
                  <a:pt x="0" y="172942"/>
                </a:lnTo>
                <a:cubicBezTo>
                  <a:pt x="0" y="77429"/>
                  <a:pt x="77388" y="0"/>
                  <a:pt x="172850" y="0"/>
                </a:cubicBezTo>
                <a:close/>
              </a:path>
            </a:pathLst>
          </a:custGeom>
          <a:solidFill>
            <a:srgbClr val="F5F6F8"/>
          </a:solidFill>
          <a:ln w="12700" cap="flat">
            <a:noFill/>
            <a:prstDash val="solid"/>
            <a:miter/>
          </a:ln>
          <a:effectLst>
            <a:outerShdw blurRad="165100" dist="127000" dir="5400000" algn="ctr" rotWithShape="0">
              <a:srgbClr val="000000">
                <a:alpha val="14509"/>
              </a:srgbClr>
            </a:outerShdw>
          </a:effectLst>
        </p:spPr>
        <p:txBody>
          <a:bodyPr wrap="square" rtlCol="0" anchor="ctr">
            <a:noAutofit/>
          </a:bodyPr>
          <a:lstStyle/>
          <a:p>
            <a:endParaRPr lang="en-IS"/>
          </a:p>
        </p:txBody>
      </p:sp>
      <p:sp>
        <p:nvSpPr>
          <p:cNvPr id="61" name="Text Placeholder 35">
            <a:extLst>
              <a:ext uri="{FF2B5EF4-FFF2-40B4-BE49-F238E27FC236}">
                <a16:creationId xmlns:a16="http://schemas.microsoft.com/office/drawing/2014/main" id="{A8788B00-A7E9-AF03-527D-76DE5F67762F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686881" y="5740159"/>
            <a:ext cx="2956243" cy="303738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1800" b="1">
                <a:latin typeface="Aptos" panose="020B0004020202020204" pitchFamily="34" charset="0"/>
                <a:cs typeface="Segoe UI" panose="020B0502040204020203" pitchFamily="34" charset="0"/>
              </a:defRPr>
            </a:lvl1pPr>
            <a:lvl2pPr algn="r">
              <a:defRPr/>
            </a:lvl2pPr>
            <a:lvl3pPr algn="r">
              <a:defRPr/>
            </a:lvl3pPr>
            <a:lvl4pPr algn="r">
              <a:defRPr/>
            </a:lvl4pPr>
            <a:lvl5pPr algn="r">
              <a:defRPr/>
            </a:lvl5pPr>
          </a:lstStyle>
          <a:p>
            <a:pPr lvl="0"/>
            <a:r>
              <a:rPr lang="en-US"/>
              <a:t>Your name</a:t>
            </a:r>
            <a:endParaRPr lang="en-IS"/>
          </a:p>
        </p:txBody>
      </p:sp>
      <p:sp>
        <p:nvSpPr>
          <p:cNvPr id="62" name="Text Placeholder 35">
            <a:extLst>
              <a:ext uri="{FF2B5EF4-FFF2-40B4-BE49-F238E27FC236}">
                <a16:creationId xmlns:a16="http://schemas.microsoft.com/office/drawing/2014/main" id="{D19434DD-A348-3703-6E9A-415A4114418D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686881" y="6062014"/>
            <a:ext cx="2956243" cy="303738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1800" b="0" i="0">
                <a:solidFill>
                  <a:srgbClr val="6E63D6"/>
                </a:solidFill>
                <a:latin typeface="Aptos Light" panose="020B0004020202020204" pitchFamily="34" charset="0"/>
                <a:cs typeface="Segoe UI" panose="020B0502040204020203" pitchFamily="34" charset="0"/>
              </a:defRPr>
            </a:lvl1pPr>
            <a:lvl2pPr algn="r">
              <a:defRPr/>
            </a:lvl2pPr>
            <a:lvl3pPr algn="r">
              <a:defRPr/>
            </a:lvl3pPr>
            <a:lvl4pPr algn="r">
              <a:defRPr/>
            </a:lvl4pPr>
            <a:lvl5pPr algn="r">
              <a:defRPr/>
            </a:lvl5pPr>
          </a:lstStyle>
          <a:p>
            <a:pPr lvl="0"/>
            <a:r>
              <a:rPr lang="en-US"/>
              <a:t>Job title</a:t>
            </a:r>
            <a:endParaRPr lang="en-IS"/>
          </a:p>
        </p:txBody>
      </p:sp>
      <p:sp>
        <p:nvSpPr>
          <p:cNvPr id="63" name="Picture Placeholder 13">
            <a:extLst>
              <a:ext uri="{FF2B5EF4-FFF2-40B4-BE49-F238E27FC236}">
                <a16:creationId xmlns:a16="http://schemas.microsoft.com/office/drawing/2014/main" id="{CF5AF1C5-DC02-72B5-6591-1B346CC8304F}"/>
              </a:ext>
            </a:extLst>
          </p:cNvPr>
          <p:cNvSpPr>
            <a:spLocks noGrp="1"/>
          </p:cNvSpPr>
          <p:nvPr>
            <p:ph type="pic" sz="quarter" idx="16" hasCustomPrompt="1"/>
          </p:nvPr>
        </p:nvSpPr>
        <p:spPr>
          <a:xfrm>
            <a:off x="686881" y="3642316"/>
            <a:ext cx="2956243" cy="2020920"/>
          </a:xfrm>
          <a:custGeom>
            <a:avLst/>
            <a:gdLst>
              <a:gd name="connsiteX0" fmla="*/ 45577 w 2956243"/>
              <a:gd name="connsiteY0" fmla="*/ 0 h 2020920"/>
              <a:gd name="connsiteX1" fmla="*/ 2910992 w 2956243"/>
              <a:gd name="connsiteY1" fmla="*/ 0 h 2020920"/>
              <a:gd name="connsiteX2" fmla="*/ 2918269 w 2956243"/>
              <a:gd name="connsiteY2" fmla="*/ 1469 h 2020920"/>
              <a:gd name="connsiteX3" fmla="*/ 2951641 w 2956243"/>
              <a:gd name="connsiteY3" fmla="*/ 34835 h 2020920"/>
              <a:gd name="connsiteX4" fmla="*/ 2956243 w 2956243"/>
              <a:gd name="connsiteY4" fmla="*/ 57627 h 2020920"/>
              <a:gd name="connsiteX5" fmla="*/ 2956243 w 2956243"/>
              <a:gd name="connsiteY5" fmla="*/ 2020920 h 2020920"/>
              <a:gd name="connsiteX6" fmla="*/ 0 w 2956243"/>
              <a:gd name="connsiteY6" fmla="*/ 2020920 h 2020920"/>
              <a:gd name="connsiteX7" fmla="*/ 0 w 2956243"/>
              <a:gd name="connsiteY7" fmla="*/ 1936492 h 2020920"/>
              <a:gd name="connsiteX8" fmla="*/ 0 w 2956243"/>
              <a:gd name="connsiteY8" fmla="*/ 841178 h 2020920"/>
              <a:gd name="connsiteX9" fmla="*/ 0 w 2956243"/>
              <a:gd name="connsiteY9" fmla="*/ 59240 h 2020920"/>
              <a:gd name="connsiteX10" fmla="*/ 38300 w 2956243"/>
              <a:gd name="connsiteY10" fmla="*/ 1469 h 20209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956243" h="2020920">
                <a:moveTo>
                  <a:pt x="45577" y="0"/>
                </a:moveTo>
                <a:lnTo>
                  <a:pt x="2910992" y="0"/>
                </a:lnTo>
                <a:lnTo>
                  <a:pt x="2918269" y="1469"/>
                </a:lnTo>
                <a:cubicBezTo>
                  <a:pt x="2933274" y="7814"/>
                  <a:pt x="2945294" y="19833"/>
                  <a:pt x="2951641" y="34835"/>
                </a:cubicBezTo>
                <a:lnTo>
                  <a:pt x="2956243" y="57627"/>
                </a:lnTo>
                <a:lnTo>
                  <a:pt x="2956243" y="2020920"/>
                </a:lnTo>
                <a:lnTo>
                  <a:pt x="0" y="2020920"/>
                </a:lnTo>
                <a:lnTo>
                  <a:pt x="0" y="1936492"/>
                </a:lnTo>
                <a:lnTo>
                  <a:pt x="0" y="841178"/>
                </a:lnTo>
                <a:lnTo>
                  <a:pt x="0" y="59240"/>
                </a:lnTo>
                <a:cubicBezTo>
                  <a:pt x="0" y="33270"/>
                  <a:pt x="15793" y="10987"/>
                  <a:pt x="38300" y="1469"/>
                </a:cubicBezTo>
                <a:close/>
              </a:path>
            </a:pathLst>
          </a:custGeom>
        </p:spPr>
        <p:txBody>
          <a:bodyPr wrap="square">
            <a:noAutofit/>
          </a:bodyPr>
          <a:lstStyle>
            <a:lvl1pPr>
              <a:defRPr sz="1600">
                <a:latin typeface="Aptos" panose="020B0004020202020204" pitchFamily="34" charset="0"/>
              </a:defRPr>
            </a:lvl1pPr>
          </a:lstStyle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IS"/>
              <a:t>Click icon or drag and drop picture</a:t>
            </a:r>
          </a:p>
          <a:p>
            <a:endParaRPr lang="en-IS"/>
          </a:p>
        </p:txBody>
      </p:sp>
      <p:sp>
        <p:nvSpPr>
          <p:cNvPr id="64" name="Title Placeholder 12">
            <a:extLst>
              <a:ext uri="{FF2B5EF4-FFF2-40B4-BE49-F238E27FC236}">
                <a16:creationId xmlns:a16="http://schemas.microsoft.com/office/drawing/2014/main" id="{D07952C5-D802-2691-2921-35B2FDCADE5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979092" y="2762643"/>
            <a:ext cx="6877740" cy="666357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/>
          </a:bodyPr>
          <a:lstStyle>
            <a:lvl1pPr algn="ctr">
              <a:defRPr b="1" i="0">
                <a:solidFill>
                  <a:schemeClr val="bg1"/>
                </a:solidFill>
                <a:latin typeface="Aptos ExtraBold" panose="020B0004020202020204" pitchFamily="34" charset="0"/>
                <a:cs typeface="Segoe UI" panose="020B0502040204020203" pitchFamily="34" charset="0"/>
              </a:defRPr>
            </a:lvl1pPr>
          </a:lstStyle>
          <a:p>
            <a:r>
              <a:rPr lang="en-GB"/>
              <a:t>Presentation title</a:t>
            </a:r>
            <a:endParaRPr lang="en-IS"/>
          </a:p>
        </p:txBody>
      </p:sp>
      <p:sp>
        <p:nvSpPr>
          <p:cNvPr id="65" name="Text Placeholder 4">
            <a:extLst>
              <a:ext uri="{FF2B5EF4-FFF2-40B4-BE49-F238E27FC236}">
                <a16:creationId xmlns:a16="http://schemas.microsoft.com/office/drawing/2014/main" id="{FA22D318-5FA2-BFDF-C3EF-D6C4B8A9DE84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4979091" y="3428999"/>
            <a:ext cx="6877739" cy="649288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b="0" i="0">
                <a:solidFill>
                  <a:srgbClr val="BABAE6"/>
                </a:solidFill>
                <a:latin typeface="Aptos Light" panose="020B0004020202020204" pitchFamily="34" charset="0"/>
                <a:cs typeface="Segoe UI" panose="020B0502040204020203" pitchFamily="34" charset="0"/>
              </a:defRPr>
            </a:lvl1pPr>
            <a:lvl2pPr marL="457200" indent="0" algn="ctr">
              <a:buNone/>
              <a:defRPr>
                <a:solidFill>
                  <a:srgbClr val="C6C2F5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2pPr>
            <a:lvl3pPr marL="914400" indent="0" algn="ctr">
              <a:buNone/>
              <a:defRPr>
                <a:solidFill>
                  <a:srgbClr val="C6C2F5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3pPr>
            <a:lvl4pPr marL="1371600" indent="0" algn="ctr">
              <a:buNone/>
              <a:defRPr>
                <a:solidFill>
                  <a:srgbClr val="C6C2F5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4pPr>
            <a:lvl5pPr marL="1828800" indent="0" algn="ctr">
              <a:buNone/>
              <a:defRPr>
                <a:solidFill>
                  <a:srgbClr val="C6C2F5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5pPr>
          </a:lstStyle>
          <a:p>
            <a:pPr lvl="0"/>
            <a:r>
              <a:rPr lang="en-US"/>
              <a:t>Subtitle if you want</a:t>
            </a:r>
          </a:p>
        </p:txBody>
      </p:sp>
      <p:sp>
        <p:nvSpPr>
          <p:cNvPr id="66" name="Freeform 65">
            <a:extLst>
              <a:ext uri="{FF2B5EF4-FFF2-40B4-BE49-F238E27FC236}">
                <a16:creationId xmlns:a16="http://schemas.microsoft.com/office/drawing/2014/main" id="{74562481-306F-4BBB-F9F5-E83ED8277934}"/>
              </a:ext>
            </a:extLst>
          </p:cNvPr>
          <p:cNvSpPr/>
          <p:nvPr userDrawn="1"/>
        </p:nvSpPr>
        <p:spPr>
          <a:xfrm>
            <a:off x="3411063" y="4888896"/>
            <a:ext cx="43881" cy="68228"/>
          </a:xfrm>
          <a:custGeom>
            <a:avLst/>
            <a:gdLst>
              <a:gd name="connsiteX0" fmla="*/ 46960 w 46960"/>
              <a:gd name="connsiteY0" fmla="*/ 0 h 73015"/>
              <a:gd name="connsiteX1" fmla="*/ 0 w 46960"/>
              <a:gd name="connsiteY1" fmla="*/ 73015 h 73015"/>
              <a:gd name="connsiteX2" fmla="*/ 46960 w 46960"/>
              <a:gd name="connsiteY2" fmla="*/ 0 h 730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60" h="73015">
                <a:moveTo>
                  <a:pt x="46960" y="0"/>
                </a:moveTo>
                <a:cubicBezTo>
                  <a:pt x="31893" y="24632"/>
                  <a:pt x="16323" y="49012"/>
                  <a:pt x="0" y="73015"/>
                </a:cubicBezTo>
                <a:cubicBezTo>
                  <a:pt x="16198" y="49012"/>
                  <a:pt x="31893" y="24632"/>
                  <a:pt x="46960" y="0"/>
                </a:cubicBezTo>
                <a:close/>
              </a:path>
            </a:pathLst>
          </a:custGeom>
          <a:solidFill>
            <a:srgbClr val="27B1A6"/>
          </a:solidFill>
          <a:ln w="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67" name="TextBox 66">
            <a:extLst>
              <a:ext uri="{FF2B5EF4-FFF2-40B4-BE49-F238E27FC236}">
                <a16:creationId xmlns:a16="http://schemas.microsoft.com/office/drawing/2014/main" id="{CB537D96-94C3-FAA1-CCAD-40D92A8D7FCB}"/>
              </a:ext>
            </a:extLst>
          </p:cNvPr>
          <p:cNvSpPr txBox="1"/>
          <p:nvPr userDrawn="1"/>
        </p:nvSpPr>
        <p:spPr>
          <a:xfrm>
            <a:off x="438912" y="1700784"/>
            <a:ext cx="0" cy="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rmAutofit fontScale="25000" lnSpcReduction="20000"/>
          </a:bodyPr>
          <a:lstStyle/>
          <a:p>
            <a:pPr algn="l"/>
            <a:endParaRPr lang="en-US" sz="2800" b="0">
              <a:solidFill>
                <a:srgbClr val="C4C0F2"/>
              </a:solidFill>
              <a:latin typeface="Segoe UI" panose="020B0502040204020203" pitchFamily="34" charset="0"/>
              <a:cs typeface="Segoe UI" panose="020B0502040204020203" pitchFamily="34" charset="0"/>
            </a:endParaRPr>
          </a:p>
        </p:txBody>
      </p:sp>
      <p:pic>
        <p:nvPicPr>
          <p:cNvPr id="3" name="Picture 1">
            <a:extLst>
              <a:ext uri="{FF2B5EF4-FFF2-40B4-BE49-F238E27FC236}">
                <a16:creationId xmlns:a16="http://schemas.microsoft.com/office/drawing/2014/main" id="{2B259692-1B1B-84D0-2284-CE22170B0A45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/>
        </p:blipFill>
        <p:spPr>
          <a:xfrm>
            <a:off x="6786274" y="777868"/>
            <a:ext cx="3263373" cy="12066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88991197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Eggplant 3 presenters">
    <p:bg>
      <p:bgPr>
        <a:solidFill>
          <a:srgbClr val="351C5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">
            <a:extLst>
              <a:ext uri="{FF2B5EF4-FFF2-40B4-BE49-F238E27FC236}">
                <a16:creationId xmlns:a16="http://schemas.microsoft.com/office/drawing/2014/main" id="{71B85D4D-28B6-BC16-EE3B-EBADB221A7ED}"/>
              </a:ext>
            </a:extLst>
          </p:cNvPr>
          <p:cNvGrpSpPr/>
          <p:nvPr userDrawn="1"/>
        </p:nvGrpSpPr>
        <p:grpSpPr>
          <a:xfrm>
            <a:off x="8338751" y="0"/>
            <a:ext cx="3853250" cy="6858000"/>
            <a:chOff x="8338751" y="0"/>
            <a:chExt cx="3853250" cy="6858000"/>
          </a:xfrm>
        </p:grpSpPr>
        <p:sp>
          <p:nvSpPr>
            <p:cNvPr id="4" name="Freeform 3">
              <a:extLst>
                <a:ext uri="{FF2B5EF4-FFF2-40B4-BE49-F238E27FC236}">
                  <a16:creationId xmlns:a16="http://schemas.microsoft.com/office/drawing/2014/main" id="{B96F1A7D-626C-0903-0EA4-5562F87305C2}"/>
                </a:ext>
              </a:extLst>
            </p:cNvPr>
            <p:cNvSpPr/>
            <p:nvPr userDrawn="1"/>
          </p:nvSpPr>
          <p:spPr>
            <a:xfrm>
              <a:off x="8338752" y="1669801"/>
              <a:ext cx="3853249" cy="3707910"/>
            </a:xfrm>
            <a:custGeom>
              <a:avLst/>
              <a:gdLst>
                <a:gd name="connsiteX0" fmla="*/ 2807840 w 3853249"/>
                <a:gd name="connsiteY0" fmla="*/ 0 h 3707910"/>
                <a:gd name="connsiteX1" fmla="*/ 2807866 w 3853249"/>
                <a:gd name="connsiteY1" fmla="*/ 0 h 3707910"/>
                <a:gd name="connsiteX2" fmla="*/ 3000058 w 3853249"/>
                <a:gd name="connsiteY2" fmla="*/ 7565 h 3707910"/>
                <a:gd name="connsiteX3" fmla="*/ 3735384 w 3853249"/>
                <a:gd name="connsiteY3" fmla="*/ 181888 h 3707910"/>
                <a:gd name="connsiteX4" fmla="*/ 3853249 w 3853249"/>
                <a:gd name="connsiteY4" fmla="*/ 234940 h 3707910"/>
                <a:gd name="connsiteX5" fmla="*/ 3853249 w 3853249"/>
                <a:gd name="connsiteY5" fmla="*/ 2156594 h 3707910"/>
                <a:gd name="connsiteX6" fmla="*/ 3852241 w 3853249"/>
                <a:gd name="connsiteY6" fmla="*/ 2156482 h 3707910"/>
                <a:gd name="connsiteX7" fmla="*/ 3651982 w 3853249"/>
                <a:gd name="connsiteY7" fmla="*/ 2149237 h 3707910"/>
                <a:gd name="connsiteX8" fmla="*/ 2925104 w 3853249"/>
                <a:gd name="connsiteY8" fmla="*/ 2280324 h 3707910"/>
                <a:gd name="connsiteX9" fmla="*/ 2830686 w 3853249"/>
                <a:gd name="connsiteY9" fmla="*/ 2275086 h 3707910"/>
                <a:gd name="connsiteX10" fmla="*/ 2032088 w 3853249"/>
                <a:gd name="connsiteY10" fmla="*/ 2685673 h 3707910"/>
                <a:gd name="connsiteX11" fmla="*/ 1859099 w 3853249"/>
                <a:gd name="connsiteY11" fmla="*/ 3281608 h 3707910"/>
                <a:gd name="connsiteX12" fmla="*/ 1859099 w 3853249"/>
                <a:gd name="connsiteY12" fmla="*/ 3707910 h 3707910"/>
                <a:gd name="connsiteX13" fmla="*/ 0 w 3853249"/>
                <a:gd name="connsiteY13" fmla="*/ 3707910 h 3707910"/>
                <a:gd name="connsiteX14" fmla="*/ 0 w 3853249"/>
                <a:gd name="connsiteY14" fmla="*/ 3021181 h 3707910"/>
                <a:gd name="connsiteX15" fmla="*/ 69841 w 3853249"/>
                <a:gd name="connsiteY15" fmla="*/ 2290800 h 3707910"/>
                <a:gd name="connsiteX16" fmla="*/ 2552117 w 3853249"/>
                <a:gd name="connsiteY16" fmla="*/ 10349 h 37079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3853249" h="3707910">
                  <a:moveTo>
                    <a:pt x="2807840" y="0"/>
                  </a:moveTo>
                  <a:lnTo>
                    <a:pt x="2807866" y="0"/>
                  </a:lnTo>
                  <a:lnTo>
                    <a:pt x="3000058" y="7565"/>
                  </a:lnTo>
                  <a:cubicBezTo>
                    <a:pt x="3254712" y="27644"/>
                    <a:pt x="3502278" y="87300"/>
                    <a:pt x="3735384" y="181888"/>
                  </a:cubicBezTo>
                  <a:lnTo>
                    <a:pt x="3853249" y="234940"/>
                  </a:lnTo>
                  <a:lnTo>
                    <a:pt x="3853249" y="2156594"/>
                  </a:lnTo>
                  <a:lnTo>
                    <a:pt x="3852241" y="2156482"/>
                  </a:lnTo>
                  <a:cubicBezTo>
                    <a:pt x="3786695" y="2151681"/>
                    <a:pt x="3719909" y="2149237"/>
                    <a:pt x="3651982" y="2149237"/>
                  </a:cubicBezTo>
                  <a:cubicBezTo>
                    <a:pt x="3386321" y="2149237"/>
                    <a:pt x="3143491" y="2196379"/>
                    <a:pt x="2925104" y="2280324"/>
                  </a:cubicBezTo>
                  <a:cubicBezTo>
                    <a:pt x="2893677" y="2276831"/>
                    <a:pt x="2862249" y="2275086"/>
                    <a:pt x="2830686" y="2275086"/>
                  </a:cubicBezTo>
                  <a:cubicBezTo>
                    <a:pt x="2491691" y="2275086"/>
                    <a:pt x="2203331" y="2428871"/>
                    <a:pt x="2032088" y="2685673"/>
                  </a:cubicBezTo>
                  <a:cubicBezTo>
                    <a:pt x="1921955" y="2848189"/>
                    <a:pt x="1859099" y="3050863"/>
                    <a:pt x="1859099" y="3281608"/>
                  </a:cubicBezTo>
                  <a:lnTo>
                    <a:pt x="1859099" y="3707910"/>
                  </a:lnTo>
                  <a:lnTo>
                    <a:pt x="0" y="3707910"/>
                  </a:lnTo>
                  <a:lnTo>
                    <a:pt x="0" y="3021181"/>
                  </a:lnTo>
                  <a:cubicBezTo>
                    <a:pt x="0" y="2764244"/>
                    <a:pt x="24445" y="2521410"/>
                    <a:pt x="69841" y="2290800"/>
                  </a:cubicBezTo>
                  <a:cubicBezTo>
                    <a:pt x="330357" y="978629"/>
                    <a:pt x="1292649" y="113380"/>
                    <a:pt x="2552117" y="10349"/>
                  </a:cubicBezTo>
                  <a:close/>
                </a:path>
              </a:pathLst>
            </a:custGeom>
            <a:solidFill>
              <a:srgbClr val="932B48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9" name="Freeform 8">
              <a:extLst>
                <a:ext uri="{FF2B5EF4-FFF2-40B4-BE49-F238E27FC236}">
                  <a16:creationId xmlns:a16="http://schemas.microsoft.com/office/drawing/2014/main" id="{96A7FC5A-D286-1685-7B81-42E32B894946}"/>
                </a:ext>
              </a:extLst>
            </p:cNvPr>
            <p:cNvSpPr/>
            <p:nvPr userDrawn="1"/>
          </p:nvSpPr>
          <p:spPr>
            <a:xfrm rot="16200000">
              <a:off x="9526095" y="2762781"/>
              <a:ext cx="1427586" cy="3802274"/>
            </a:xfrm>
            <a:custGeom>
              <a:avLst/>
              <a:gdLst>
                <a:gd name="connsiteX0" fmla="*/ 1012412 w 1012412"/>
                <a:gd name="connsiteY0" fmla="*/ 2072799 h 2694382"/>
                <a:gd name="connsiteX1" fmla="*/ 302324 w 1012412"/>
                <a:gd name="connsiteY1" fmla="*/ 2694382 h 2694382"/>
                <a:gd name="connsiteX2" fmla="*/ 0 w 1012412"/>
                <a:gd name="connsiteY2" fmla="*/ 2694382 h 2694382"/>
                <a:gd name="connsiteX3" fmla="*/ 0 w 1012412"/>
                <a:gd name="connsiteY3" fmla="*/ 0 h 2694382"/>
                <a:gd name="connsiteX4" fmla="*/ 487013 w 1012412"/>
                <a:gd name="connsiteY4" fmla="*/ 0 h 2694382"/>
                <a:gd name="connsiteX5" fmla="*/ 1004983 w 1012412"/>
                <a:gd name="connsiteY5" fmla="*/ 49491 h 2694382"/>
                <a:gd name="connsiteX6" fmla="*/ 1004983 w 1012412"/>
                <a:gd name="connsiteY6" fmla="*/ 1439986 h 2694382"/>
                <a:gd name="connsiteX7" fmla="*/ 519208 w 1012412"/>
                <a:gd name="connsiteY7" fmla="*/ 1439986 h 2694382"/>
                <a:gd name="connsiteX8" fmla="*/ 1012412 w 1012412"/>
                <a:gd name="connsiteY8" fmla="*/ 2072704 h 26943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12412" h="2694382">
                  <a:moveTo>
                    <a:pt x="1012412" y="2072799"/>
                  </a:moveTo>
                  <a:cubicBezTo>
                    <a:pt x="981456" y="2426943"/>
                    <a:pt x="697611" y="2694382"/>
                    <a:pt x="302324" y="2694382"/>
                  </a:cubicBezTo>
                  <a:lnTo>
                    <a:pt x="0" y="2694382"/>
                  </a:lnTo>
                  <a:lnTo>
                    <a:pt x="0" y="0"/>
                  </a:lnTo>
                  <a:lnTo>
                    <a:pt x="487013" y="0"/>
                  </a:lnTo>
                  <a:cubicBezTo>
                    <a:pt x="669227" y="0"/>
                    <a:pt x="841439" y="17322"/>
                    <a:pt x="1004983" y="49491"/>
                  </a:cubicBezTo>
                  <a:lnTo>
                    <a:pt x="1004983" y="1439986"/>
                  </a:lnTo>
                  <a:lnTo>
                    <a:pt x="519208" y="1439986"/>
                  </a:lnTo>
                  <a:cubicBezTo>
                    <a:pt x="723710" y="1574943"/>
                    <a:pt x="908304" y="1792892"/>
                    <a:pt x="1012412" y="2072704"/>
                  </a:cubicBezTo>
                  <a:close/>
                </a:path>
              </a:pathLst>
            </a:custGeom>
            <a:solidFill>
              <a:srgbClr val="F1AAB6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" name="Freeform 14">
              <a:extLst>
                <a:ext uri="{FF2B5EF4-FFF2-40B4-BE49-F238E27FC236}">
                  <a16:creationId xmlns:a16="http://schemas.microsoft.com/office/drawing/2014/main" id="{57AA52B7-0DAE-7FB0-A702-91A9367CFDBE}"/>
                </a:ext>
              </a:extLst>
            </p:cNvPr>
            <p:cNvSpPr/>
            <p:nvPr userDrawn="1"/>
          </p:nvSpPr>
          <p:spPr>
            <a:xfrm>
              <a:off x="11461424" y="0"/>
              <a:ext cx="730576" cy="1300694"/>
            </a:xfrm>
            <a:custGeom>
              <a:avLst/>
              <a:gdLst>
                <a:gd name="connsiteX0" fmla="*/ 173798 w 730576"/>
                <a:gd name="connsiteY0" fmla="*/ 0 h 1300694"/>
                <a:gd name="connsiteX1" fmla="*/ 730576 w 730576"/>
                <a:gd name="connsiteY1" fmla="*/ 0 h 1300694"/>
                <a:gd name="connsiteX2" fmla="*/ 730576 w 730576"/>
                <a:gd name="connsiteY2" fmla="*/ 1300694 h 1300694"/>
                <a:gd name="connsiteX3" fmla="*/ 597481 w 730576"/>
                <a:gd name="connsiteY3" fmla="*/ 1287848 h 1300694"/>
                <a:gd name="connsiteX4" fmla="*/ 0 w 730576"/>
                <a:gd name="connsiteY4" fmla="*/ 513924 h 1300694"/>
                <a:gd name="connsiteX5" fmla="*/ 122764 w 730576"/>
                <a:gd name="connsiteY5" fmla="*/ 65928 h 13006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730576" h="1300694">
                  <a:moveTo>
                    <a:pt x="173798" y="0"/>
                  </a:moveTo>
                  <a:lnTo>
                    <a:pt x="730576" y="0"/>
                  </a:lnTo>
                  <a:lnTo>
                    <a:pt x="730576" y="1300694"/>
                  </a:lnTo>
                  <a:lnTo>
                    <a:pt x="597481" y="1287848"/>
                  </a:lnTo>
                  <a:cubicBezTo>
                    <a:pt x="240520" y="1216924"/>
                    <a:pt x="0" y="908561"/>
                    <a:pt x="0" y="513924"/>
                  </a:cubicBezTo>
                  <a:cubicBezTo>
                    <a:pt x="0" y="344793"/>
                    <a:pt x="44177" y="191490"/>
                    <a:pt x="122764" y="65928"/>
                  </a:cubicBezTo>
                  <a:close/>
                </a:path>
              </a:pathLst>
            </a:custGeom>
            <a:solidFill>
              <a:srgbClr val="EFBC6E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6" name="Freeform 15">
              <a:extLst>
                <a:ext uri="{FF2B5EF4-FFF2-40B4-BE49-F238E27FC236}">
                  <a16:creationId xmlns:a16="http://schemas.microsoft.com/office/drawing/2014/main" id="{334C4586-4FF4-4A4E-8C33-E4FA5B5F4AC5}"/>
                </a:ext>
              </a:extLst>
            </p:cNvPr>
            <p:cNvSpPr/>
            <p:nvPr userDrawn="1"/>
          </p:nvSpPr>
          <p:spPr>
            <a:xfrm>
              <a:off x="11263856" y="3819038"/>
              <a:ext cx="928144" cy="1558673"/>
            </a:xfrm>
            <a:custGeom>
              <a:avLst/>
              <a:gdLst>
                <a:gd name="connsiteX0" fmla="*/ 726878 w 928144"/>
                <a:gd name="connsiteY0" fmla="*/ 0 h 1558673"/>
                <a:gd name="connsiteX1" fmla="*/ 927139 w 928144"/>
                <a:gd name="connsiteY1" fmla="*/ 7244 h 1558673"/>
                <a:gd name="connsiteX2" fmla="*/ 928144 w 928144"/>
                <a:gd name="connsiteY2" fmla="*/ 7355 h 1558673"/>
                <a:gd name="connsiteX3" fmla="*/ 928144 w 928144"/>
                <a:gd name="connsiteY3" fmla="*/ 1558673 h 1558673"/>
                <a:gd name="connsiteX4" fmla="*/ 877169 w 928144"/>
                <a:gd name="connsiteY4" fmla="*/ 1558673 h 1558673"/>
                <a:gd name="connsiteX5" fmla="*/ 877169 w 928144"/>
                <a:gd name="connsiteY5" fmla="*/ 1132371 h 1558673"/>
                <a:gd name="connsiteX6" fmla="*/ 0 w 928144"/>
                <a:gd name="connsiteY6" fmla="*/ 131087 h 1558673"/>
                <a:gd name="connsiteX7" fmla="*/ 726878 w 928144"/>
                <a:gd name="connsiteY7" fmla="*/ 0 h 15586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928144" h="1558673">
                  <a:moveTo>
                    <a:pt x="726878" y="0"/>
                  </a:moveTo>
                  <a:cubicBezTo>
                    <a:pt x="794805" y="0"/>
                    <a:pt x="861592" y="2443"/>
                    <a:pt x="927139" y="7244"/>
                  </a:cubicBezTo>
                  <a:lnTo>
                    <a:pt x="928144" y="7355"/>
                  </a:lnTo>
                  <a:lnTo>
                    <a:pt x="928144" y="1558673"/>
                  </a:lnTo>
                  <a:lnTo>
                    <a:pt x="877169" y="1558673"/>
                  </a:lnTo>
                  <a:lnTo>
                    <a:pt x="877169" y="1132371"/>
                  </a:lnTo>
                  <a:cubicBezTo>
                    <a:pt x="877169" y="574983"/>
                    <a:pt x="499762" y="174738"/>
                    <a:pt x="0" y="131087"/>
                  </a:cubicBezTo>
                  <a:cubicBezTo>
                    <a:pt x="218385" y="47277"/>
                    <a:pt x="461351" y="0"/>
                    <a:pt x="726878" y="0"/>
                  </a:cubicBezTo>
                  <a:close/>
                </a:path>
              </a:pathLst>
            </a:custGeom>
            <a:solidFill>
              <a:srgbClr val="D24A74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9" name="Freeform 18">
              <a:extLst>
                <a:ext uri="{FF2B5EF4-FFF2-40B4-BE49-F238E27FC236}">
                  <a16:creationId xmlns:a16="http://schemas.microsoft.com/office/drawing/2014/main" id="{9A17AB0D-9547-640F-545B-1885035D3EEB}"/>
                </a:ext>
              </a:extLst>
            </p:cNvPr>
            <p:cNvSpPr/>
            <p:nvPr userDrawn="1"/>
          </p:nvSpPr>
          <p:spPr>
            <a:xfrm>
              <a:off x="8366454" y="5772584"/>
              <a:ext cx="3825546" cy="1085416"/>
            </a:xfrm>
            <a:custGeom>
              <a:avLst/>
              <a:gdLst>
                <a:gd name="connsiteX0" fmla="*/ 1332977 w 3825546"/>
                <a:gd name="connsiteY0" fmla="*/ 0 h 1085416"/>
                <a:gd name="connsiteX1" fmla="*/ 3825546 w 3825546"/>
                <a:gd name="connsiteY1" fmla="*/ 0 h 1085416"/>
                <a:gd name="connsiteX2" fmla="*/ 3825546 w 3825546"/>
                <a:gd name="connsiteY2" fmla="*/ 1085416 h 1085416"/>
                <a:gd name="connsiteX3" fmla="*/ 0 w 3825546"/>
                <a:gd name="connsiteY3" fmla="*/ 1085416 h 1085416"/>
                <a:gd name="connsiteX4" fmla="*/ 33218 w 3825546"/>
                <a:gd name="connsiteY4" fmla="*/ 956223 h 1085416"/>
                <a:gd name="connsiteX5" fmla="*/ 1332977 w 3825546"/>
                <a:gd name="connsiteY5" fmla="*/ 0 h 10854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825546" h="1085416">
                  <a:moveTo>
                    <a:pt x="1332977" y="0"/>
                  </a:moveTo>
                  <a:lnTo>
                    <a:pt x="3825546" y="0"/>
                  </a:lnTo>
                  <a:lnTo>
                    <a:pt x="3825546" y="1085416"/>
                  </a:lnTo>
                  <a:lnTo>
                    <a:pt x="0" y="1085416"/>
                  </a:lnTo>
                  <a:lnTo>
                    <a:pt x="33218" y="956223"/>
                  </a:lnTo>
                  <a:cubicBezTo>
                    <a:pt x="205538" y="402189"/>
                    <a:pt x="722309" y="0"/>
                    <a:pt x="1332977" y="0"/>
                  </a:cubicBezTo>
                  <a:close/>
                </a:path>
              </a:pathLst>
            </a:custGeom>
            <a:solidFill>
              <a:srgbClr val="B58214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grpSp>
        <p:nvGrpSpPr>
          <p:cNvPr id="20" name="Group 19">
            <a:extLst>
              <a:ext uri="{FF2B5EF4-FFF2-40B4-BE49-F238E27FC236}">
                <a16:creationId xmlns:a16="http://schemas.microsoft.com/office/drawing/2014/main" id="{E1A02BAC-A386-7F71-F0D3-21C9FE166863}"/>
              </a:ext>
            </a:extLst>
          </p:cNvPr>
          <p:cNvGrpSpPr/>
          <p:nvPr userDrawn="1"/>
        </p:nvGrpSpPr>
        <p:grpSpPr>
          <a:xfrm>
            <a:off x="0" y="1251410"/>
            <a:ext cx="4748030" cy="5616027"/>
            <a:chOff x="0" y="1251410"/>
            <a:chExt cx="4748030" cy="5616027"/>
          </a:xfrm>
        </p:grpSpPr>
        <p:sp>
          <p:nvSpPr>
            <p:cNvPr id="21" name="Freeform 20">
              <a:extLst>
                <a:ext uri="{FF2B5EF4-FFF2-40B4-BE49-F238E27FC236}">
                  <a16:creationId xmlns:a16="http://schemas.microsoft.com/office/drawing/2014/main" id="{3C180D18-38B7-FA8F-CEF9-E52066B2445B}"/>
                </a:ext>
              </a:extLst>
            </p:cNvPr>
            <p:cNvSpPr/>
            <p:nvPr/>
          </p:nvSpPr>
          <p:spPr>
            <a:xfrm>
              <a:off x="3169211" y="4363657"/>
              <a:ext cx="1578819" cy="1522386"/>
            </a:xfrm>
            <a:custGeom>
              <a:avLst/>
              <a:gdLst>
                <a:gd name="connsiteX0" fmla="*/ 0 w 1119663"/>
                <a:gd name="connsiteY0" fmla="*/ 536592 h 1078799"/>
                <a:gd name="connsiteX1" fmla="*/ 559784 w 1119663"/>
                <a:gd name="connsiteY1" fmla="*/ 0 h 1078799"/>
                <a:gd name="connsiteX2" fmla="*/ 1119664 w 1119663"/>
                <a:gd name="connsiteY2" fmla="*/ 536592 h 1078799"/>
                <a:gd name="connsiteX3" fmla="*/ 559784 w 1119663"/>
                <a:gd name="connsiteY3" fmla="*/ 1078800 h 1078799"/>
                <a:gd name="connsiteX4" fmla="*/ 0 w 1119663"/>
                <a:gd name="connsiteY4" fmla="*/ 536592 h 10787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19663" h="1078799">
                  <a:moveTo>
                    <a:pt x="0" y="536592"/>
                  </a:moveTo>
                  <a:cubicBezTo>
                    <a:pt x="0" y="222613"/>
                    <a:pt x="239935" y="0"/>
                    <a:pt x="559784" y="0"/>
                  </a:cubicBezTo>
                  <a:cubicBezTo>
                    <a:pt x="879634" y="0"/>
                    <a:pt x="1119664" y="222613"/>
                    <a:pt x="1119664" y="536592"/>
                  </a:cubicBezTo>
                  <a:cubicBezTo>
                    <a:pt x="1119664" y="850572"/>
                    <a:pt x="885444" y="1078800"/>
                    <a:pt x="559784" y="1078800"/>
                  </a:cubicBezTo>
                  <a:cubicBezTo>
                    <a:pt x="234125" y="1078800"/>
                    <a:pt x="0" y="850572"/>
                    <a:pt x="0" y="536592"/>
                  </a:cubicBezTo>
                  <a:close/>
                </a:path>
              </a:pathLst>
            </a:custGeom>
            <a:solidFill>
              <a:srgbClr val="EFBC6E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" name="Freeform 21">
              <a:extLst>
                <a:ext uri="{FF2B5EF4-FFF2-40B4-BE49-F238E27FC236}">
                  <a16:creationId xmlns:a16="http://schemas.microsoft.com/office/drawing/2014/main" id="{63659FF4-1127-42A7-F757-62BC06D4467B}"/>
                </a:ext>
              </a:extLst>
            </p:cNvPr>
            <p:cNvSpPr/>
            <p:nvPr userDrawn="1"/>
          </p:nvSpPr>
          <p:spPr>
            <a:xfrm>
              <a:off x="1" y="5377284"/>
              <a:ext cx="3251275" cy="1490153"/>
            </a:xfrm>
            <a:custGeom>
              <a:avLst/>
              <a:gdLst>
                <a:gd name="connsiteX0" fmla="*/ 0 w 3251275"/>
                <a:gd name="connsiteY0" fmla="*/ 0 h 1490153"/>
                <a:gd name="connsiteX1" fmla="*/ 1761099 w 3251275"/>
                <a:gd name="connsiteY1" fmla="*/ 0 h 1490153"/>
                <a:gd name="connsiteX2" fmla="*/ 3251275 w 3251275"/>
                <a:gd name="connsiteY2" fmla="*/ 1490153 h 1490153"/>
                <a:gd name="connsiteX3" fmla="*/ 3239351 w 3251275"/>
                <a:gd name="connsiteY3" fmla="*/ 1490153 h 1490153"/>
                <a:gd name="connsiteX4" fmla="*/ 3204595 w 3251275"/>
                <a:gd name="connsiteY4" fmla="*/ 1490153 h 1490153"/>
                <a:gd name="connsiteX5" fmla="*/ 3148529 w 3251275"/>
                <a:gd name="connsiteY5" fmla="*/ 1490153 h 1490153"/>
                <a:gd name="connsiteX6" fmla="*/ 3072675 w 3251275"/>
                <a:gd name="connsiteY6" fmla="*/ 1490153 h 1490153"/>
                <a:gd name="connsiteX7" fmla="*/ 2978555 w 3251275"/>
                <a:gd name="connsiteY7" fmla="*/ 1490153 h 1490153"/>
                <a:gd name="connsiteX8" fmla="*/ 2867691 w 3251275"/>
                <a:gd name="connsiteY8" fmla="*/ 1490153 h 1490153"/>
                <a:gd name="connsiteX9" fmla="*/ 2741605 w 3251275"/>
                <a:gd name="connsiteY9" fmla="*/ 1490153 h 1490153"/>
                <a:gd name="connsiteX10" fmla="*/ 2601820 w 3251275"/>
                <a:gd name="connsiteY10" fmla="*/ 1490153 h 1490153"/>
                <a:gd name="connsiteX11" fmla="*/ 2449858 w 3251275"/>
                <a:gd name="connsiteY11" fmla="*/ 1490153 h 1490153"/>
                <a:gd name="connsiteX12" fmla="*/ 2287241 w 3251275"/>
                <a:gd name="connsiteY12" fmla="*/ 1490153 h 1490153"/>
                <a:gd name="connsiteX13" fmla="*/ 2115491 w 3251275"/>
                <a:gd name="connsiteY13" fmla="*/ 1490153 h 1490153"/>
                <a:gd name="connsiteX14" fmla="*/ 1936130 w 3251275"/>
                <a:gd name="connsiteY14" fmla="*/ 1490153 h 1490153"/>
                <a:gd name="connsiteX15" fmla="*/ 1560664 w 3251275"/>
                <a:gd name="connsiteY15" fmla="*/ 1490153 h 1490153"/>
                <a:gd name="connsiteX16" fmla="*/ 1173021 w 3251275"/>
                <a:gd name="connsiteY16" fmla="*/ 1490153 h 1490153"/>
                <a:gd name="connsiteX17" fmla="*/ 785378 w 3251275"/>
                <a:gd name="connsiteY17" fmla="*/ 1490153 h 1490153"/>
                <a:gd name="connsiteX18" fmla="*/ 409912 w 3251275"/>
                <a:gd name="connsiteY18" fmla="*/ 1490153 h 1490153"/>
                <a:gd name="connsiteX19" fmla="*/ 230551 w 3251275"/>
                <a:gd name="connsiteY19" fmla="*/ 1490153 h 1490153"/>
                <a:gd name="connsiteX20" fmla="*/ 58801 w 3251275"/>
                <a:gd name="connsiteY20" fmla="*/ 1490153 h 1490153"/>
                <a:gd name="connsiteX21" fmla="*/ 0 w 3251275"/>
                <a:gd name="connsiteY21" fmla="*/ 1490153 h 14901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3251275" h="1490153">
                  <a:moveTo>
                    <a:pt x="0" y="0"/>
                  </a:moveTo>
                  <a:lnTo>
                    <a:pt x="1761099" y="0"/>
                  </a:lnTo>
                  <a:cubicBezTo>
                    <a:pt x="2584154" y="0"/>
                    <a:pt x="3251275" y="667246"/>
                    <a:pt x="3251275" y="1490153"/>
                  </a:cubicBezTo>
                  <a:lnTo>
                    <a:pt x="3239351" y="1490153"/>
                  </a:lnTo>
                  <a:lnTo>
                    <a:pt x="3204595" y="1490153"/>
                  </a:lnTo>
                  <a:lnTo>
                    <a:pt x="3148529" y="1490153"/>
                  </a:lnTo>
                  <a:lnTo>
                    <a:pt x="3072675" y="1490153"/>
                  </a:lnTo>
                  <a:lnTo>
                    <a:pt x="2978555" y="1490153"/>
                  </a:lnTo>
                  <a:lnTo>
                    <a:pt x="2867691" y="1490153"/>
                  </a:lnTo>
                  <a:lnTo>
                    <a:pt x="2741605" y="1490153"/>
                  </a:lnTo>
                  <a:lnTo>
                    <a:pt x="2601820" y="1490153"/>
                  </a:lnTo>
                  <a:lnTo>
                    <a:pt x="2449858" y="1490153"/>
                  </a:lnTo>
                  <a:lnTo>
                    <a:pt x="2287241" y="1490153"/>
                  </a:lnTo>
                  <a:lnTo>
                    <a:pt x="2115491" y="1490153"/>
                  </a:lnTo>
                  <a:lnTo>
                    <a:pt x="1936130" y="1490153"/>
                  </a:lnTo>
                  <a:lnTo>
                    <a:pt x="1560664" y="1490153"/>
                  </a:lnTo>
                  <a:lnTo>
                    <a:pt x="1173021" y="1490153"/>
                  </a:lnTo>
                  <a:lnTo>
                    <a:pt x="785378" y="1490153"/>
                  </a:lnTo>
                  <a:lnTo>
                    <a:pt x="409912" y="1490153"/>
                  </a:lnTo>
                  <a:lnTo>
                    <a:pt x="230551" y="1490153"/>
                  </a:lnTo>
                  <a:lnTo>
                    <a:pt x="58801" y="1490153"/>
                  </a:lnTo>
                  <a:lnTo>
                    <a:pt x="0" y="1490153"/>
                  </a:lnTo>
                  <a:close/>
                </a:path>
              </a:pathLst>
            </a:custGeom>
            <a:solidFill>
              <a:srgbClr val="F2AAB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3" name="Freeform 22">
              <a:extLst>
                <a:ext uri="{FF2B5EF4-FFF2-40B4-BE49-F238E27FC236}">
                  <a16:creationId xmlns:a16="http://schemas.microsoft.com/office/drawing/2014/main" id="{2B31277D-1ACD-4633-A20F-CC377798B222}"/>
                </a:ext>
              </a:extLst>
            </p:cNvPr>
            <p:cNvSpPr/>
            <p:nvPr userDrawn="1"/>
          </p:nvSpPr>
          <p:spPr>
            <a:xfrm>
              <a:off x="0" y="1251410"/>
              <a:ext cx="2802678" cy="5606590"/>
            </a:xfrm>
            <a:custGeom>
              <a:avLst/>
              <a:gdLst>
                <a:gd name="connsiteX0" fmla="*/ 0 w 2802678"/>
                <a:gd name="connsiteY0" fmla="*/ 0 h 5606590"/>
                <a:gd name="connsiteX1" fmla="*/ 156559 w 2802678"/>
                <a:gd name="connsiteY1" fmla="*/ 7471 h 5606590"/>
                <a:gd name="connsiteX2" fmla="*/ 511878 w 2802678"/>
                <a:gd name="connsiteY2" fmla="*/ 59415 h 5606590"/>
                <a:gd name="connsiteX3" fmla="*/ 2802678 w 2802678"/>
                <a:gd name="connsiteY3" fmla="*/ 2797427 h 5606590"/>
                <a:gd name="connsiteX4" fmla="*/ 1144479 w 2802678"/>
                <a:gd name="connsiteY4" fmla="*/ 5166764 h 5606590"/>
                <a:gd name="connsiteX5" fmla="*/ 1144345 w 2802678"/>
                <a:gd name="connsiteY5" fmla="*/ 5166898 h 5606590"/>
                <a:gd name="connsiteX6" fmla="*/ 1435198 w 2802678"/>
                <a:gd name="connsiteY6" fmla="*/ 5606590 h 5606590"/>
                <a:gd name="connsiteX7" fmla="*/ 0 w 2802678"/>
                <a:gd name="connsiteY7" fmla="*/ 5606590 h 5606590"/>
                <a:gd name="connsiteX8" fmla="*/ 0 w 2802678"/>
                <a:gd name="connsiteY8" fmla="*/ 5242252 h 5606590"/>
                <a:gd name="connsiteX9" fmla="*/ 6501 w 2802678"/>
                <a:gd name="connsiteY9" fmla="*/ 5237132 h 5606590"/>
                <a:gd name="connsiteX10" fmla="*/ 653440 w 2802678"/>
                <a:gd name="connsiteY10" fmla="*/ 3641556 h 5606590"/>
                <a:gd name="connsiteX11" fmla="*/ 522353 w 2802678"/>
                <a:gd name="connsiteY11" fmla="*/ 2914678 h 5606590"/>
                <a:gd name="connsiteX12" fmla="*/ 527592 w 2802678"/>
                <a:gd name="connsiteY12" fmla="*/ 2820260 h 5606590"/>
                <a:gd name="connsiteX13" fmla="*/ 117005 w 2802678"/>
                <a:gd name="connsiteY13" fmla="*/ 2021662 h 5606590"/>
                <a:gd name="connsiteX14" fmla="*/ 0 w 2802678"/>
                <a:gd name="connsiteY14" fmla="*/ 1955121 h 56065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2802678" h="5606590">
                  <a:moveTo>
                    <a:pt x="0" y="0"/>
                  </a:moveTo>
                  <a:lnTo>
                    <a:pt x="156559" y="7471"/>
                  </a:lnTo>
                  <a:cubicBezTo>
                    <a:pt x="278211" y="19257"/>
                    <a:pt x="396572" y="36717"/>
                    <a:pt x="511878" y="59415"/>
                  </a:cubicBezTo>
                  <a:cubicBezTo>
                    <a:pt x="1911527" y="337299"/>
                    <a:pt x="2802678" y="1413647"/>
                    <a:pt x="2802678" y="2797427"/>
                  </a:cubicBezTo>
                  <a:cubicBezTo>
                    <a:pt x="2802678" y="3828380"/>
                    <a:pt x="2150869" y="4775389"/>
                    <a:pt x="1144479" y="5166764"/>
                  </a:cubicBezTo>
                  <a:lnTo>
                    <a:pt x="1144345" y="5166898"/>
                  </a:lnTo>
                  <a:lnTo>
                    <a:pt x="1435198" y="5606590"/>
                  </a:lnTo>
                  <a:lnTo>
                    <a:pt x="0" y="5606590"/>
                  </a:lnTo>
                  <a:lnTo>
                    <a:pt x="0" y="5242252"/>
                  </a:lnTo>
                  <a:lnTo>
                    <a:pt x="6501" y="5237132"/>
                  </a:lnTo>
                  <a:cubicBezTo>
                    <a:pt x="409058" y="4886083"/>
                    <a:pt x="653440" y="4320822"/>
                    <a:pt x="653440" y="3641556"/>
                  </a:cubicBezTo>
                  <a:cubicBezTo>
                    <a:pt x="653440" y="3375895"/>
                    <a:pt x="606298" y="3133065"/>
                    <a:pt x="522353" y="2914678"/>
                  </a:cubicBezTo>
                  <a:cubicBezTo>
                    <a:pt x="525846" y="2883251"/>
                    <a:pt x="527592" y="2851823"/>
                    <a:pt x="527592" y="2820260"/>
                  </a:cubicBezTo>
                  <a:cubicBezTo>
                    <a:pt x="527592" y="2481265"/>
                    <a:pt x="373806" y="2192905"/>
                    <a:pt x="117005" y="2021662"/>
                  </a:cubicBezTo>
                  <a:lnTo>
                    <a:pt x="0" y="1955121"/>
                  </a:lnTo>
                  <a:close/>
                </a:path>
              </a:pathLst>
            </a:custGeom>
            <a:solidFill>
              <a:srgbClr val="932B48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4" name="Freeform 23">
              <a:extLst>
                <a:ext uri="{FF2B5EF4-FFF2-40B4-BE49-F238E27FC236}">
                  <a16:creationId xmlns:a16="http://schemas.microsoft.com/office/drawing/2014/main" id="{94683A38-406F-EC40-3871-CE99CCB6DB2A}"/>
                </a:ext>
              </a:extLst>
            </p:cNvPr>
            <p:cNvSpPr/>
            <p:nvPr userDrawn="1"/>
          </p:nvSpPr>
          <p:spPr>
            <a:xfrm>
              <a:off x="0" y="1251410"/>
              <a:ext cx="522353" cy="3680266"/>
            </a:xfrm>
            <a:custGeom>
              <a:avLst/>
              <a:gdLst>
                <a:gd name="connsiteX0" fmla="*/ 0 w 522353"/>
                <a:gd name="connsiteY0" fmla="*/ 2154940 h 3680266"/>
                <a:gd name="connsiteX1" fmla="*/ 36570 w 522353"/>
                <a:gd name="connsiteY1" fmla="*/ 2185993 h 3680266"/>
                <a:gd name="connsiteX2" fmla="*/ 522353 w 522353"/>
                <a:gd name="connsiteY2" fmla="*/ 2914545 h 3680266"/>
                <a:gd name="connsiteX3" fmla="*/ 522353 w 522353"/>
                <a:gd name="connsiteY3" fmla="*/ 2914679 h 3680266"/>
                <a:gd name="connsiteX4" fmla="*/ 71318 w 522353"/>
                <a:gd name="connsiteY4" fmla="*/ 3646080 h 3680266"/>
                <a:gd name="connsiteX5" fmla="*/ 0 w 522353"/>
                <a:gd name="connsiteY5" fmla="*/ 3680266 h 3680266"/>
                <a:gd name="connsiteX6" fmla="*/ 0 w 522353"/>
                <a:gd name="connsiteY6" fmla="*/ 0 h 3680266"/>
                <a:gd name="connsiteX7" fmla="*/ 156559 w 522353"/>
                <a:gd name="connsiteY7" fmla="*/ 7471 h 3680266"/>
                <a:gd name="connsiteX8" fmla="*/ 511878 w 522353"/>
                <a:gd name="connsiteY8" fmla="*/ 59415 h 3680266"/>
                <a:gd name="connsiteX9" fmla="*/ 511878 w 522353"/>
                <a:gd name="connsiteY9" fmla="*/ 2021662 h 3680266"/>
                <a:gd name="connsiteX10" fmla="*/ 0 w 522353"/>
                <a:gd name="connsiteY10" fmla="*/ 2021662 h 36802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522353" h="3680266">
                  <a:moveTo>
                    <a:pt x="0" y="2154940"/>
                  </a:moveTo>
                  <a:lnTo>
                    <a:pt x="36570" y="2185993"/>
                  </a:lnTo>
                  <a:cubicBezTo>
                    <a:pt x="238312" y="2371351"/>
                    <a:pt x="412252" y="2618395"/>
                    <a:pt x="522353" y="2914545"/>
                  </a:cubicBezTo>
                  <a:lnTo>
                    <a:pt x="522353" y="2914679"/>
                  </a:lnTo>
                  <a:cubicBezTo>
                    <a:pt x="495072" y="3227031"/>
                    <a:pt x="328495" y="3491587"/>
                    <a:pt x="71318" y="3646080"/>
                  </a:cubicBezTo>
                  <a:lnTo>
                    <a:pt x="0" y="3680266"/>
                  </a:lnTo>
                  <a:close/>
                  <a:moveTo>
                    <a:pt x="0" y="0"/>
                  </a:moveTo>
                  <a:lnTo>
                    <a:pt x="156559" y="7471"/>
                  </a:lnTo>
                  <a:cubicBezTo>
                    <a:pt x="278211" y="19257"/>
                    <a:pt x="396572" y="36717"/>
                    <a:pt x="511878" y="59415"/>
                  </a:cubicBezTo>
                  <a:lnTo>
                    <a:pt x="511878" y="2021662"/>
                  </a:lnTo>
                  <a:lnTo>
                    <a:pt x="0" y="2021662"/>
                  </a:lnTo>
                  <a:close/>
                </a:path>
              </a:pathLst>
            </a:custGeom>
            <a:solidFill>
              <a:srgbClr val="F2AAB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6" name="Freeform 25">
              <a:extLst>
                <a:ext uri="{FF2B5EF4-FFF2-40B4-BE49-F238E27FC236}">
                  <a16:creationId xmlns:a16="http://schemas.microsoft.com/office/drawing/2014/main" id="{023FFAFE-7940-1D89-2D4D-F93C5E71D91F}"/>
                </a:ext>
              </a:extLst>
            </p:cNvPr>
            <p:cNvSpPr/>
            <p:nvPr userDrawn="1"/>
          </p:nvSpPr>
          <p:spPr>
            <a:xfrm>
              <a:off x="0" y="4166089"/>
              <a:ext cx="653440" cy="2327678"/>
            </a:xfrm>
            <a:custGeom>
              <a:avLst/>
              <a:gdLst>
                <a:gd name="connsiteX0" fmla="*/ 522353 w 653440"/>
                <a:gd name="connsiteY0" fmla="*/ 0 h 2327678"/>
                <a:gd name="connsiteX1" fmla="*/ 653440 w 653440"/>
                <a:gd name="connsiteY1" fmla="*/ 726878 h 2327678"/>
                <a:gd name="connsiteX2" fmla="*/ 6560 w 653440"/>
                <a:gd name="connsiteY2" fmla="*/ 2322512 h 2327678"/>
                <a:gd name="connsiteX3" fmla="*/ 0 w 653440"/>
                <a:gd name="connsiteY3" fmla="*/ 2327678 h 2327678"/>
                <a:gd name="connsiteX4" fmla="*/ 0 w 653440"/>
                <a:gd name="connsiteY4" fmla="*/ 765586 h 2327678"/>
                <a:gd name="connsiteX5" fmla="*/ 71318 w 653440"/>
                <a:gd name="connsiteY5" fmla="*/ 731400 h 2327678"/>
                <a:gd name="connsiteX6" fmla="*/ 522353 w 653440"/>
                <a:gd name="connsiteY6" fmla="*/ 0 h 23276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53440" h="2327678">
                  <a:moveTo>
                    <a:pt x="522353" y="0"/>
                  </a:moveTo>
                  <a:cubicBezTo>
                    <a:pt x="606163" y="218385"/>
                    <a:pt x="653440" y="461351"/>
                    <a:pt x="653440" y="726878"/>
                  </a:cubicBezTo>
                  <a:cubicBezTo>
                    <a:pt x="653440" y="1406144"/>
                    <a:pt x="409111" y="1971456"/>
                    <a:pt x="6560" y="2322512"/>
                  </a:cubicBezTo>
                  <a:lnTo>
                    <a:pt x="0" y="2327678"/>
                  </a:lnTo>
                  <a:lnTo>
                    <a:pt x="0" y="765586"/>
                  </a:lnTo>
                  <a:lnTo>
                    <a:pt x="71318" y="731400"/>
                  </a:lnTo>
                  <a:cubicBezTo>
                    <a:pt x="328495" y="576908"/>
                    <a:pt x="495071" y="312351"/>
                    <a:pt x="522353" y="0"/>
                  </a:cubicBezTo>
                  <a:close/>
                </a:path>
              </a:pathLst>
            </a:custGeom>
            <a:solidFill>
              <a:srgbClr val="D24A74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9" name="Freeform 28">
            <a:extLst>
              <a:ext uri="{FF2B5EF4-FFF2-40B4-BE49-F238E27FC236}">
                <a16:creationId xmlns:a16="http://schemas.microsoft.com/office/drawing/2014/main" id="{BEAC22BB-E6BB-1012-8953-F7628D79D11B}"/>
              </a:ext>
            </a:extLst>
          </p:cNvPr>
          <p:cNvSpPr/>
          <p:nvPr userDrawn="1"/>
        </p:nvSpPr>
        <p:spPr>
          <a:xfrm>
            <a:off x="1212175" y="2213241"/>
            <a:ext cx="3026580" cy="2850432"/>
          </a:xfrm>
          <a:custGeom>
            <a:avLst/>
            <a:gdLst>
              <a:gd name="connsiteX0" fmla="*/ 172850 w 5557308"/>
              <a:gd name="connsiteY0" fmla="*/ 0 h 5233870"/>
              <a:gd name="connsiteX1" fmla="*/ 5384458 w 5557308"/>
              <a:gd name="connsiteY1" fmla="*/ 0 h 5233870"/>
              <a:gd name="connsiteX2" fmla="*/ 5557308 w 5557308"/>
              <a:gd name="connsiteY2" fmla="*/ 172942 h 5233870"/>
              <a:gd name="connsiteX3" fmla="*/ 5557308 w 5557308"/>
              <a:gd name="connsiteY3" fmla="*/ 1605720 h 5233870"/>
              <a:gd name="connsiteX4" fmla="*/ 5557308 w 5557308"/>
              <a:gd name="connsiteY4" fmla="*/ 3628150 h 5233870"/>
              <a:gd name="connsiteX5" fmla="*/ 5557308 w 5557308"/>
              <a:gd name="connsiteY5" fmla="*/ 5060928 h 5233870"/>
              <a:gd name="connsiteX6" fmla="*/ 5384458 w 5557308"/>
              <a:gd name="connsiteY6" fmla="*/ 5233870 h 5233870"/>
              <a:gd name="connsiteX7" fmla="*/ 172850 w 5557308"/>
              <a:gd name="connsiteY7" fmla="*/ 5233870 h 5233870"/>
              <a:gd name="connsiteX8" fmla="*/ 0 w 5557308"/>
              <a:gd name="connsiteY8" fmla="*/ 5060928 h 5233870"/>
              <a:gd name="connsiteX9" fmla="*/ 0 w 5557308"/>
              <a:gd name="connsiteY9" fmla="*/ 3628150 h 5233870"/>
              <a:gd name="connsiteX10" fmla="*/ 0 w 5557308"/>
              <a:gd name="connsiteY10" fmla="*/ 1605720 h 5233870"/>
              <a:gd name="connsiteX11" fmla="*/ 0 w 5557308"/>
              <a:gd name="connsiteY11" fmla="*/ 172942 h 5233870"/>
              <a:gd name="connsiteX12" fmla="*/ 172850 w 5557308"/>
              <a:gd name="connsiteY12" fmla="*/ 0 h 523387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557308" h="5233870">
                <a:moveTo>
                  <a:pt x="172850" y="0"/>
                </a:moveTo>
                <a:lnTo>
                  <a:pt x="5384458" y="0"/>
                </a:lnTo>
                <a:cubicBezTo>
                  <a:pt x="5479920" y="0"/>
                  <a:pt x="5557308" y="77429"/>
                  <a:pt x="5557308" y="172942"/>
                </a:cubicBezTo>
                <a:lnTo>
                  <a:pt x="5557308" y="1605720"/>
                </a:lnTo>
                <a:lnTo>
                  <a:pt x="5557308" y="3628150"/>
                </a:lnTo>
                <a:lnTo>
                  <a:pt x="5557308" y="5060928"/>
                </a:lnTo>
                <a:cubicBezTo>
                  <a:pt x="5557308" y="5156441"/>
                  <a:pt x="5479920" y="5233870"/>
                  <a:pt x="5384458" y="5233870"/>
                </a:cubicBezTo>
                <a:lnTo>
                  <a:pt x="172850" y="5233870"/>
                </a:lnTo>
                <a:cubicBezTo>
                  <a:pt x="77388" y="5233870"/>
                  <a:pt x="0" y="5156441"/>
                  <a:pt x="0" y="5060928"/>
                </a:cubicBezTo>
                <a:lnTo>
                  <a:pt x="0" y="3628150"/>
                </a:lnTo>
                <a:lnTo>
                  <a:pt x="0" y="1605720"/>
                </a:lnTo>
                <a:lnTo>
                  <a:pt x="0" y="172942"/>
                </a:lnTo>
                <a:cubicBezTo>
                  <a:pt x="0" y="77429"/>
                  <a:pt x="77388" y="0"/>
                  <a:pt x="172850" y="0"/>
                </a:cubicBezTo>
                <a:close/>
              </a:path>
            </a:pathLst>
          </a:custGeom>
          <a:solidFill>
            <a:srgbClr val="F5F6F8"/>
          </a:solidFill>
          <a:ln w="12700" cap="flat">
            <a:noFill/>
            <a:prstDash val="solid"/>
            <a:miter/>
          </a:ln>
          <a:effectLst>
            <a:outerShdw blurRad="165100" dist="127000" dir="5400000" algn="ctr" rotWithShape="0">
              <a:srgbClr val="000000">
                <a:alpha val="14509"/>
              </a:srgbClr>
            </a:outerShdw>
          </a:effectLst>
        </p:spPr>
        <p:txBody>
          <a:bodyPr wrap="square" rtlCol="0" anchor="ctr">
            <a:noAutofit/>
          </a:bodyPr>
          <a:lstStyle/>
          <a:p>
            <a:endParaRPr lang="en-IS"/>
          </a:p>
        </p:txBody>
      </p:sp>
      <p:sp>
        <p:nvSpPr>
          <p:cNvPr id="30" name="Text Placeholder 35">
            <a:extLst>
              <a:ext uri="{FF2B5EF4-FFF2-40B4-BE49-F238E27FC236}">
                <a16:creationId xmlns:a16="http://schemas.microsoft.com/office/drawing/2014/main" id="{D7EC6643-7164-2C08-44C7-A22BC72A6EFC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1247344" y="4345736"/>
            <a:ext cx="2956243" cy="303738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1800" b="1" i="0">
                <a:latin typeface="Aptos" panose="020B0004020202020204" pitchFamily="34" charset="0"/>
                <a:cs typeface="Segoe UI" panose="020B0502040204020203" pitchFamily="34" charset="0"/>
              </a:defRPr>
            </a:lvl1pPr>
            <a:lvl2pPr algn="r">
              <a:defRPr/>
            </a:lvl2pPr>
            <a:lvl3pPr algn="r">
              <a:defRPr/>
            </a:lvl3pPr>
            <a:lvl4pPr algn="r">
              <a:defRPr/>
            </a:lvl4pPr>
            <a:lvl5pPr algn="r">
              <a:defRPr/>
            </a:lvl5pPr>
          </a:lstStyle>
          <a:p>
            <a:pPr lvl="0"/>
            <a:r>
              <a:rPr lang="en-US"/>
              <a:t>Your name</a:t>
            </a:r>
            <a:endParaRPr lang="en-IS"/>
          </a:p>
        </p:txBody>
      </p:sp>
      <p:sp>
        <p:nvSpPr>
          <p:cNvPr id="31" name="Text Placeholder 35">
            <a:extLst>
              <a:ext uri="{FF2B5EF4-FFF2-40B4-BE49-F238E27FC236}">
                <a16:creationId xmlns:a16="http://schemas.microsoft.com/office/drawing/2014/main" id="{FF3B8752-1467-C0A9-B776-B5CC37EC1D8D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1247344" y="4667591"/>
            <a:ext cx="2956243" cy="303738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1800" b="0" i="0">
                <a:solidFill>
                  <a:srgbClr val="932B48"/>
                </a:solidFill>
                <a:latin typeface="Aptos Light" panose="020B0004020202020204" pitchFamily="34" charset="0"/>
                <a:cs typeface="Segoe UI" panose="020B0502040204020203" pitchFamily="34" charset="0"/>
              </a:defRPr>
            </a:lvl1pPr>
            <a:lvl2pPr algn="r">
              <a:defRPr/>
            </a:lvl2pPr>
            <a:lvl3pPr algn="r">
              <a:defRPr/>
            </a:lvl3pPr>
            <a:lvl4pPr algn="r">
              <a:defRPr/>
            </a:lvl4pPr>
            <a:lvl5pPr algn="r">
              <a:defRPr/>
            </a:lvl5pPr>
          </a:lstStyle>
          <a:p>
            <a:pPr lvl="0"/>
            <a:r>
              <a:rPr lang="en-US"/>
              <a:t>Job title</a:t>
            </a:r>
            <a:endParaRPr lang="en-IS"/>
          </a:p>
        </p:txBody>
      </p:sp>
      <p:sp>
        <p:nvSpPr>
          <p:cNvPr id="32" name="Picture Placeholder 9">
            <a:extLst>
              <a:ext uri="{FF2B5EF4-FFF2-40B4-BE49-F238E27FC236}">
                <a16:creationId xmlns:a16="http://schemas.microsoft.com/office/drawing/2014/main" id="{8EBC04B3-1A72-5CEC-F334-663ABB2ACD67}"/>
              </a:ext>
            </a:extLst>
          </p:cNvPr>
          <p:cNvSpPr>
            <a:spLocks noGrp="1"/>
          </p:cNvSpPr>
          <p:nvPr>
            <p:ph type="pic" sz="quarter" idx="11" hasCustomPrompt="1"/>
          </p:nvPr>
        </p:nvSpPr>
        <p:spPr>
          <a:xfrm>
            <a:off x="1247344" y="2247893"/>
            <a:ext cx="2956243" cy="2020920"/>
          </a:xfrm>
          <a:custGeom>
            <a:avLst/>
            <a:gdLst>
              <a:gd name="connsiteX0" fmla="*/ 45577 w 2956243"/>
              <a:gd name="connsiteY0" fmla="*/ 0 h 2020920"/>
              <a:gd name="connsiteX1" fmla="*/ 2910992 w 2956243"/>
              <a:gd name="connsiteY1" fmla="*/ 0 h 2020920"/>
              <a:gd name="connsiteX2" fmla="*/ 2918269 w 2956243"/>
              <a:gd name="connsiteY2" fmla="*/ 1469 h 2020920"/>
              <a:gd name="connsiteX3" fmla="*/ 2951641 w 2956243"/>
              <a:gd name="connsiteY3" fmla="*/ 34835 h 2020920"/>
              <a:gd name="connsiteX4" fmla="*/ 2956243 w 2956243"/>
              <a:gd name="connsiteY4" fmla="*/ 57627 h 2020920"/>
              <a:gd name="connsiteX5" fmla="*/ 2956243 w 2956243"/>
              <a:gd name="connsiteY5" fmla="*/ 2020920 h 2020920"/>
              <a:gd name="connsiteX6" fmla="*/ 0 w 2956243"/>
              <a:gd name="connsiteY6" fmla="*/ 2020920 h 2020920"/>
              <a:gd name="connsiteX7" fmla="*/ 0 w 2956243"/>
              <a:gd name="connsiteY7" fmla="*/ 1936492 h 2020920"/>
              <a:gd name="connsiteX8" fmla="*/ 0 w 2956243"/>
              <a:gd name="connsiteY8" fmla="*/ 841178 h 2020920"/>
              <a:gd name="connsiteX9" fmla="*/ 0 w 2956243"/>
              <a:gd name="connsiteY9" fmla="*/ 59240 h 2020920"/>
              <a:gd name="connsiteX10" fmla="*/ 38300 w 2956243"/>
              <a:gd name="connsiteY10" fmla="*/ 1469 h 20209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956243" h="2020920">
                <a:moveTo>
                  <a:pt x="45577" y="0"/>
                </a:moveTo>
                <a:lnTo>
                  <a:pt x="2910992" y="0"/>
                </a:lnTo>
                <a:lnTo>
                  <a:pt x="2918269" y="1469"/>
                </a:lnTo>
                <a:cubicBezTo>
                  <a:pt x="2933274" y="7814"/>
                  <a:pt x="2945294" y="19833"/>
                  <a:pt x="2951641" y="34835"/>
                </a:cubicBezTo>
                <a:lnTo>
                  <a:pt x="2956243" y="57627"/>
                </a:lnTo>
                <a:lnTo>
                  <a:pt x="2956243" y="2020920"/>
                </a:lnTo>
                <a:lnTo>
                  <a:pt x="0" y="2020920"/>
                </a:lnTo>
                <a:lnTo>
                  <a:pt x="0" y="1936492"/>
                </a:lnTo>
                <a:lnTo>
                  <a:pt x="0" y="841178"/>
                </a:lnTo>
                <a:lnTo>
                  <a:pt x="0" y="59240"/>
                </a:lnTo>
                <a:cubicBezTo>
                  <a:pt x="0" y="33270"/>
                  <a:pt x="15793" y="10987"/>
                  <a:pt x="38300" y="1469"/>
                </a:cubicBezTo>
                <a:close/>
              </a:path>
            </a:pathLst>
          </a:custGeom>
        </p:spPr>
        <p:txBody>
          <a:bodyPr wrap="square">
            <a:noAutofit/>
          </a:bodyPr>
          <a:lstStyle>
            <a:lvl1pPr>
              <a:defRPr sz="2000">
                <a:latin typeface="Aptos" panose="020B0004020202020204" pitchFamily="34" charset="0"/>
              </a:defRPr>
            </a:lvl1pPr>
          </a:lstStyle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IS"/>
              <a:t>Click icon or drag and drop picture</a:t>
            </a:r>
          </a:p>
          <a:p>
            <a:endParaRPr lang="en-IS"/>
          </a:p>
        </p:txBody>
      </p:sp>
      <p:sp>
        <p:nvSpPr>
          <p:cNvPr id="33" name="Freeform 32">
            <a:extLst>
              <a:ext uri="{FF2B5EF4-FFF2-40B4-BE49-F238E27FC236}">
                <a16:creationId xmlns:a16="http://schemas.microsoft.com/office/drawing/2014/main" id="{E1A661BA-8E7E-096C-C5FD-CC6D1A94A0E4}"/>
              </a:ext>
            </a:extLst>
          </p:cNvPr>
          <p:cNvSpPr/>
          <p:nvPr userDrawn="1"/>
        </p:nvSpPr>
        <p:spPr>
          <a:xfrm>
            <a:off x="4582710" y="2213241"/>
            <a:ext cx="3026580" cy="2850432"/>
          </a:xfrm>
          <a:custGeom>
            <a:avLst/>
            <a:gdLst>
              <a:gd name="connsiteX0" fmla="*/ 172850 w 5557308"/>
              <a:gd name="connsiteY0" fmla="*/ 0 h 5233870"/>
              <a:gd name="connsiteX1" fmla="*/ 5384458 w 5557308"/>
              <a:gd name="connsiteY1" fmla="*/ 0 h 5233870"/>
              <a:gd name="connsiteX2" fmla="*/ 5557308 w 5557308"/>
              <a:gd name="connsiteY2" fmla="*/ 172942 h 5233870"/>
              <a:gd name="connsiteX3" fmla="*/ 5557308 w 5557308"/>
              <a:gd name="connsiteY3" fmla="*/ 1605720 h 5233870"/>
              <a:gd name="connsiteX4" fmla="*/ 5557308 w 5557308"/>
              <a:gd name="connsiteY4" fmla="*/ 3628150 h 5233870"/>
              <a:gd name="connsiteX5" fmla="*/ 5557308 w 5557308"/>
              <a:gd name="connsiteY5" fmla="*/ 5060928 h 5233870"/>
              <a:gd name="connsiteX6" fmla="*/ 5384458 w 5557308"/>
              <a:gd name="connsiteY6" fmla="*/ 5233870 h 5233870"/>
              <a:gd name="connsiteX7" fmla="*/ 172850 w 5557308"/>
              <a:gd name="connsiteY7" fmla="*/ 5233870 h 5233870"/>
              <a:gd name="connsiteX8" fmla="*/ 0 w 5557308"/>
              <a:gd name="connsiteY8" fmla="*/ 5060928 h 5233870"/>
              <a:gd name="connsiteX9" fmla="*/ 0 w 5557308"/>
              <a:gd name="connsiteY9" fmla="*/ 3628150 h 5233870"/>
              <a:gd name="connsiteX10" fmla="*/ 0 w 5557308"/>
              <a:gd name="connsiteY10" fmla="*/ 1605720 h 5233870"/>
              <a:gd name="connsiteX11" fmla="*/ 0 w 5557308"/>
              <a:gd name="connsiteY11" fmla="*/ 172942 h 5233870"/>
              <a:gd name="connsiteX12" fmla="*/ 172850 w 5557308"/>
              <a:gd name="connsiteY12" fmla="*/ 0 h 523387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557308" h="5233870">
                <a:moveTo>
                  <a:pt x="172850" y="0"/>
                </a:moveTo>
                <a:lnTo>
                  <a:pt x="5384458" y="0"/>
                </a:lnTo>
                <a:cubicBezTo>
                  <a:pt x="5479920" y="0"/>
                  <a:pt x="5557308" y="77429"/>
                  <a:pt x="5557308" y="172942"/>
                </a:cubicBezTo>
                <a:lnTo>
                  <a:pt x="5557308" y="1605720"/>
                </a:lnTo>
                <a:lnTo>
                  <a:pt x="5557308" y="3628150"/>
                </a:lnTo>
                <a:lnTo>
                  <a:pt x="5557308" y="5060928"/>
                </a:lnTo>
                <a:cubicBezTo>
                  <a:pt x="5557308" y="5156441"/>
                  <a:pt x="5479920" y="5233870"/>
                  <a:pt x="5384458" y="5233870"/>
                </a:cubicBezTo>
                <a:lnTo>
                  <a:pt x="172850" y="5233870"/>
                </a:lnTo>
                <a:cubicBezTo>
                  <a:pt x="77388" y="5233870"/>
                  <a:pt x="0" y="5156441"/>
                  <a:pt x="0" y="5060928"/>
                </a:cubicBezTo>
                <a:lnTo>
                  <a:pt x="0" y="3628150"/>
                </a:lnTo>
                <a:lnTo>
                  <a:pt x="0" y="1605720"/>
                </a:lnTo>
                <a:lnTo>
                  <a:pt x="0" y="172942"/>
                </a:lnTo>
                <a:cubicBezTo>
                  <a:pt x="0" y="77429"/>
                  <a:pt x="77388" y="0"/>
                  <a:pt x="172850" y="0"/>
                </a:cubicBezTo>
                <a:close/>
              </a:path>
            </a:pathLst>
          </a:custGeom>
          <a:solidFill>
            <a:srgbClr val="F5F6F8"/>
          </a:solidFill>
          <a:ln w="12700" cap="flat">
            <a:noFill/>
            <a:prstDash val="solid"/>
            <a:miter/>
          </a:ln>
          <a:effectLst>
            <a:outerShdw blurRad="165100" dist="127000" dir="5400000" algn="ctr" rotWithShape="0">
              <a:srgbClr val="000000">
                <a:alpha val="14509"/>
              </a:srgbClr>
            </a:outerShdw>
          </a:effectLst>
        </p:spPr>
        <p:txBody>
          <a:bodyPr wrap="square" rtlCol="0" anchor="ctr">
            <a:noAutofit/>
          </a:bodyPr>
          <a:lstStyle/>
          <a:p>
            <a:endParaRPr lang="en-IS"/>
          </a:p>
        </p:txBody>
      </p:sp>
      <p:sp>
        <p:nvSpPr>
          <p:cNvPr id="34" name="Text Placeholder 35">
            <a:extLst>
              <a:ext uri="{FF2B5EF4-FFF2-40B4-BE49-F238E27FC236}">
                <a16:creationId xmlns:a16="http://schemas.microsoft.com/office/drawing/2014/main" id="{9E35C424-5B06-4531-1964-596A890786D8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4617193" y="4345736"/>
            <a:ext cx="2956243" cy="303738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1800" b="1" i="0">
                <a:latin typeface="Aptos" panose="020B0004020202020204" pitchFamily="34" charset="0"/>
                <a:cs typeface="Segoe UI" panose="020B0502040204020203" pitchFamily="34" charset="0"/>
              </a:defRPr>
            </a:lvl1pPr>
            <a:lvl2pPr algn="r">
              <a:defRPr/>
            </a:lvl2pPr>
            <a:lvl3pPr algn="r">
              <a:defRPr/>
            </a:lvl3pPr>
            <a:lvl4pPr algn="r">
              <a:defRPr/>
            </a:lvl4pPr>
            <a:lvl5pPr algn="r">
              <a:defRPr/>
            </a:lvl5pPr>
          </a:lstStyle>
          <a:p>
            <a:pPr lvl="0"/>
            <a:r>
              <a:rPr lang="en-US"/>
              <a:t>Your name</a:t>
            </a:r>
            <a:endParaRPr lang="en-IS"/>
          </a:p>
        </p:txBody>
      </p:sp>
      <p:sp>
        <p:nvSpPr>
          <p:cNvPr id="35" name="Text Placeholder 35">
            <a:extLst>
              <a:ext uri="{FF2B5EF4-FFF2-40B4-BE49-F238E27FC236}">
                <a16:creationId xmlns:a16="http://schemas.microsoft.com/office/drawing/2014/main" id="{A48FA8DD-06DC-D31D-2A1B-9D7C0906AEEC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4617193" y="4667591"/>
            <a:ext cx="2956243" cy="303738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1800" b="0" i="0">
                <a:solidFill>
                  <a:srgbClr val="932B48"/>
                </a:solidFill>
                <a:latin typeface="Aptos Light" panose="020B0004020202020204" pitchFamily="34" charset="0"/>
                <a:cs typeface="Segoe UI" panose="020B0502040204020203" pitchFamily="34" charset="0"/>
              </a:defRPr>
            </a:lvl1pPr>
            <a:lvl2pPr algn="r">
              <a:defRPr/>
            </a:lvl2pPr>
            <a:lvl3pPr algn="r">
              <a:defRPr/>
            </a:lvl3pPr>
            <a:lvl4pPr algn="r">
              <a:defRPr/>
            </a:lvl4pPr>
            <a:lvl5pPr algn="r">
              <a:defRPr/>
            </a:lvl5pPr>
          </a:lstStyle>
          <a:p>
            <a:pPr lvl="0"/>
            <a:r>
              <a:rPr lang="en-US"/>
              <a:t>Job title</a:t>
            </a:r>
            <a:endParaRPr lang="en-IS"/>
          </a:p>
        </p:txBody>
      </p:sp>
      <p:sp>
        <p:nvSpPr>
          <p:cNvPr id="38" name="Picture Placeholder 13">
            <a:extLst>
              <a:ext uri="{FF2B5EF4-FFF2-40B4-BE49-F238E27FC236}">
                <a16:creationId xmlns:a16="http://schemas.microsoft.com/office/drawing/2014/main" id="{61F16FED-C9C6-F585-B418-E58F3F9474E7}"/>
              </a:ext>
            </a:extLst>
          </p:cNvPr>
          <p:cNvSpPr>
            <a:spLocks noGrp="1"/>
          </p:cNvSpPr>
          <p:nvPr>
            <p:ph type="pic" sz="quarter" idx="16" hasCustomPrompt="1"/>
          </p:nvPr>
        </p:nvSpPr>
        <p:spPr>
          <a:xfrm>
            <a:off x="4617878" y="2247893"/>
            <a:ext cx="2956243" cy="2020920"/>
          </a:xfrm>
          <a:custGeom>
            <a:avLst/>
            <a:gdLst>
              <a:gd name="connsiteX0" fmla="*/ 45577 w 2956243"/>
              <a:gd name="connsiteY0" fmla="*/ 0 h 2020920"/>
              <a:gd name="connsiteX1" fmla="*/ 2910992 w 2956243"/>
              <a:gd name="connsiteY1" fmla="*/ 0 h 2020920"/>
              <a:gd name="connsiteX2" fmla="*/ 2918269 w 2956243"/>
              <a:gd name="connsiteY2" fmla="*/ 1469 h 2020920"/>
              <a:gd name="connsiteX3" fmla="*/ 2951641 w 2956243"/>
              <a:gd name="connsiteY3" fmla="*/ 34835 h 2020920"/>
              <a:gd name="connsiteX4" fmla="*/ 2956243 w 2956243"/>
              <a:gd name="connsiteY4" fmla="*/ 57627 h 2020920"/>
              <a:gd name="connsiteX5" fmla="*/ 2956243 w 2956243"/>
              <a:gd name="connsiteY5" fmla="*/ 2020920 h 2020920"/>
              <a:gd name="connsiteX6" fmla="*/ 0 w 2956243"/>
              <a:gd name="connsiteY6" fmla="*/ 2020920 h 2020920"/>
              <a:gd name="connsiteX7" fmla="*/ 0 w 2956243"/>
              <a:gd name="connsiteY7" fmla="*/ 1936492 h 2020920"/>
              <a:gd name="connsiteX8" fmla="*/ 0 w 2956243"/>
              <a:gd name="connsiteY8" fmla="*/ 841178 h 2020920"/>
              <a:gd name="connsiteX9" fmla="*/ 0 w 2956243"/>
              <a:gd name="connsiteY9" fmla="*/ 59240 h 2020920"/>
              <a:gd name="connsiteX10" fmla="*/ 38300 w 2956243"/>
              <a:gd name="connsiteY10" fmla="*/ 1469 h 20209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956243" h="2020920">
                <a:moveTo>
                  <a:pt x="45577" y="0"/>
                </a:moveTo>
                <a:lnTo>
                  <a:pt x="2910992" y="0"/>
                </a:lnTo>
                <a:lnTo>
                  <a:pt x="2918269" y="1469"/>
                </a:lnTo>
                <a:cubicBezTo>
                  <a:pt x="2933274" y="7814"/>
                  <a:pt x="2945294" y="19833"/>
                  <a:pt x="2951641" y="34835"/>
                </a:cubicBezTo>
                <a:lnTo>
                  <a:pt x="2956243" y="57627"/>
                </a:lnTo>
                <a:lnTo>
                  <a:pt x="2956243" y="2020920"/>
                </a:lnTo>
                <a:lnTo>
                  <a:pt x="0" y="2020920"/>
                </a:lnTo>
                <a:lnTo>
                  <a:pt x="0" y="1936492"/>
                </a:lnTo>
                <a:lnTo>
                  <a:pt x="0" y="841178"/>
                </a:lnTo>
                <a:lnTo>
                  <a:pt x="0" y="59240"/>
                </a:lnTo>
                <a:cubicBezTo>
                  <a:pt x="0" y="33270"/>
                  <a:pt x="15793" y="10987"/>
                  <a:pt x="38300" y="1469"/>
                </a:cubicBezTo>
                <a:close/>
              </a:path>
            </a:pathLst>
          </a:custGeom>
        </p:spPr>
        <p:txBody>
          <a:bodyPr wrap="square">
            <a:noAutofit/>
          </a:bodyPr>
          <a:lstStyle>
            <a:lvl1pPr>
              <a:defRPr sz="2000">
                <a:latin typeface="Aptos" panose="020B0004020202020204" pitchFamily="34" charset="0"/>
              </a:defRPr>
            </a:lvl1pPr>
          </a:lstStyle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IS"/>
              <a:t>Click icon or drag and drop picture</a:t>
            </a:r>
          </a:p>
          <a:p>
            <a:endParaRPr lang="en-IS"/>
          </a:p>
        </p:txBody>
      </p:sp>
      <p:sp>
        <p:nvSpPr>
          <p:cNvPr id="41" name="Freeform 40">
            <a:extLst>
              <a:ext uri="{FF2B5EF4-FFF2-40B4-BE49-F238E27FC236}">
                <a16:creationId xmlns:a16="http://schemas.microsoft.com/office/drawing/2014/main" id="{CACD5D72-5A6A-4ED1-E210-F6F0AFF3D583}"/>
              </a:ext>
            </a:extLst>
          </p:cNvPr>
          <p:cNvSpPr/>
          <p:nvPr userDrawn="1"/>
        </p:nvSpPr>
        <p:spPr>
          <a:xfrm>
            <a:off x="7953245" y="2213241"/>
            <a:ext cx="3026580" cy="2850432"/>
          </a:xfrm>
          <a:custGeom>
            <a:avLst/>
            <a:gdLst>
              <a:gd name="connsiteX0" fmla="*/ 172850 w 5557308"/>
              <a:gd name="connsiteY0" fmla="*/ 0 h 5233870"/>
              <a:gd name="connsiteX1" fmla="*/ 5384458 w 5557308"/>
              <a:gd name="connsiteY1" fmla="*/ 0 h 5233870"/>
              <a:gd name="connsiteX2" fmla="*/ 5557308 w 5557308"/>
              <a:gd name="connsiteY2" fmla="*/ 172942 h 5233870"/>
              <a:gd name="connsiteX3" fmla="*/ 5557308 w 5557308"/>
              <a:gd name="connsiteY3" fmla="*/ 1605720 h 5233870"/>
              <a:gd name="connsiteX4" fmla="*/ 5557308 w 5557308"/>
              <a:gd name="connsiteY4" fmla="*/ 3628150 h 5233870"/>
              <a:gd name="connsiteX5" fmla="*/ 5557308 w 5557308"/>
              <a:gd name="connsiteY5" fmla="*/ 5060928 h 5233870"/>
              <a:gd name="connsiteX6" fmla="*/ 5384458 w 5557308"/>
              <a:gd name="connsiteY6" fmla="*/ 5233870 h 5233870"/>
              <a:gd name="connsiteX7" fmla="*/ 172850 w 5557308"/>
              <a:gd name="connsiteY7" fmla="*/ 5233870 h 5233870"/>
              <a:gd name="connsiteX8" fmla="*/ 0 w 5557308"/>
              <a:gd name="connsiteY8" fmla="*/ 5060928 h 5233870"/>
              <a:gd name="connsiteX9" fmla="*/ 0 w 5557308"/>
              <a:gd name="connsiteY9" fmla="*/ 3628150 h 5233870"/>
              <a:gd name="connsiteX10" fmla="*/ 0 w 5557308"/>
              <a:gd name="connsiteY10" fmla="*/ 1605720 h 5233870"/>
              <a:gd name="connsiteX11" fmla="*/ 0 w 5557308"/>
              <a:gd name="connsiteY11" fmla="*/ 172942 h 5233870"/>
              <a:gd name="connsiteX12" fmla="*/ 172850 w 5557308"/>
              <a:gd name="connsiteY12" fmla="*/ 0 h 523387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557308" h="5233870">
                <a:moveTo>
                  <a:pt x="172850" y="0"/>
                </a:moveTo>
                <a:lnTo>
                  <a:pt x="5384458" y="0"/>
                </a:lnTo>
                <a:cubicBezTo>
                  <a:pt x="5479920" y="0"/>
                  <a:pt x="5557308" y="77429"/>
                  <a:pt x="5557308" y="172942"/>
                </a:cubicBezTo>
                <a:lnTo>
                  <a:pt x="5557308" y="1605720"/>
                </a:lnTo>
                <a:lnTo>
                  <a:pt x="5557308" y="3628150"/>
                </a:lnTo>
                <a:lnTo>
                  <a:pt x="5557308" y="5060928"/>
                </a:lnTo>
                <a:cubicBezTo>
                  <a:pt x="5557308" y="5156441"/>
                  <a:pt x="5479920" y="5233870"/>
                  <a:pt x="5384458" y="5233870"/>
                </a:cubicBezTo>
                <a:lnTo>
                  <a:pt x="172850" y="5233870"/>
                </a:lnTo>
                <a:cubicBezTo>
                  <a:pt x="77388" y="5233870"/>
                  <a:pt x="0" y="5156441"/>
                  <a:pt x="0" y="5060928"/>
                </a:cubicBezTo>
                <a:lnTo>
                  <a:pt x="0" y="3628150"/>
                </a:lnTo>
                <a:lnTo>
                  <a:pt x="0" y="1605720"/>
                </a:lnTo>
                <a:lnTo>
                  <a:pt x="0" y="172942"/>
                </a:lnTo>
                <a:cubicBezTo>
                  <a:pt x="0" y="77429"/>
                  <a:pt x="77388" y="0"/>
                  <a:pt x="172850" y="0"/>
                </a:cubicBezTo>
                <a:close/>
              </a:path>
            </a:pathLst>
          </a:custGeom>
          <a:solidFill>
            <a:srgbClr val="F5F6F8"/>
          </a:solidFill>
          <a:ln w="12700" cap="flat">
            <a:noFill/>
            <a:prstDash val="solid"/>
            <a:miter/>
          </a:ln>
          <a:effectLst>
            <a:outerShdw blurRad="165100" dist="127000" dir="5400000" algn="ctr" rotWithShape="0">
              <a:srgbClr val="000000">
                <a:alpha val="14509"/>
              </a:srgbClr>
            </a:outerShdw>
          </a:effectLst>
        </p:spPr>
        <p:txBody>
          <a:bodyPr wrap="square" rtlCol="0" anchor="ctr">
            <a:noAutofit/>
          </a:bodyPr>
          <a:lstStyle/>
          <a:p>
            <a:endParaRPr lang="en-IS"/>
          </a:p>
        </p:txBody>
      </p:sp>
      <p:sp>
        <p:nvSpPr>
          <p:cNvPr id="76" name="Text Placeholder 35">
            <a:extLst>
              <a:ext uri="{FF2B5EF4-FFF2-40B4-BE49-F238E27FC236}">
                <a16:creationId xmlns:a16="http://schemas.microsoft.com/office/drawing/2014/main" id="{A3ADDF32-85DB-6C15-2B32-0D0AC3473572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7988412" y="4345736"/>
            <a:ext cx="2956243" cy="303738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1800" b="1" i="0">
                <a:latin typeface="Aptos" panose="020B0004020202020204" pitchFamily="34" charset="0"/>
                <a:cs typeface="Segoe UI" panose="020B0502040204020203" pitchFamily="34" charset="0"/>
              </a:defRPr>
            </a:lvl1pPr>
            <a:lvl2pPr algn="r">
              <a:defRPr/>
            </a:lvl2pPr>
            <a:lvl3pPr algn="r">
              <a:defRPr/>
            </a:lvl3pPr>
            <a:lvl4pPr algn="r">
              <a:defRPr/>
            </a:lvl4pPr>
            <a:lvl5pPr algn="r">
              <a:defRPr/>
            </a:lvl5pPr>
          </a:lstStyle>
          <a:p>
            <a:pPr lvl="0"/>
            <a:r>
              <a:rPr lang="en-US"/>
              <a:t>Your name</a:t>
            </a:r>
            <a:endParaRPr lang="en-IS"/>
          </a:p>
        </p:txBody>
      </p:sp>
      <p:sp>
        <p:nvSpPr>
          <p:cNvPr id="77" name="Text Placeholder 35">
            <a:extLst>
              <a:ext uri="{FF2B5EF4-FFF2-40B4-BE49-F238E27FC236}">
                <a16:creationId xmlns:a16="http://schemas.microsoft.com/office/drawing/2014/main" id="{4BE7C2A1-F38D-DAA9-1F6E-D1CBB1994ECD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7988412" y="4667591"/>
            <a:ext cx="2956243" cy="303738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1800" b="0" i="0">
                <a:solidFill>
                  <a:srgbClr val="932B48"/>
                </a:solidFill>
                <a:latin typeface="Aptos Light" panose="020B0004020202020204" pitchFamily="34" charset="0"/>
                <a:cs typeface="Segoe UI" panose="020B0502040204020203" pitchFamily="34" charset="0"/>
              </a:defRPr>
            </a:lvl1pPr>
            <a:lvl2pPr algn="r">
              <a:defRPr/>
            </a:lvl2pPr>
            <a:lvl3pPr algn="r">
              <a:defRPr/>
            </a:lvl3pPr>
            <a:lvl4pPr algn="r">
              <a:defRPr/>
            </a:lvl4pPr>
            <a:lvl5pPr algn="r">
              <a:defRPr/>
            </a:lvl5pPr>
          </a:lstStyle>
          <a:p>
            <a:pPr lvl="0"/>
            <a:r>
              <a:rPr lang="en-US"/>
              <a:t>Job title</a:t>
            </a:r>
            <a:endParaRPr lang="en-IS"/>
          </a:p>
        </p:txBody>
      </p:sp>
      <p:sp>
        <p:nvSpPr>
          <p:cNvPr id="78" name="Picture Placeholder 13">
            <a:extLst>
              <a:ext uri="{FF2B5EF4-FFF2-40B4-BE49-F238E27FC236}">
                <a16:creationId xmlns:a16="http://schemas.microsoft.com/office/drawing/2014/main" id="{88B854BC-6CC0-52A0-3629-9454B395A265}"/>
              </a:ext>
            </a:extLst>
          </p:cNvPr>
          <p:cNvSpPr>
            <a:spLocks noGrp="1"/>
          </p:cNvSpPr>
          <p:nvPr>
            <p:ph type="pic" sz="quarter" idx="19" hasCustomPrompt="1"/>
          </p:nvPr>
        </p:nvSpPr>
        <p:spPr>
          <a:xfrm>
            <a:off x="7988413" y="2247893"/>
            <a:ext cx="2956243" cy="2020920"/>
          </a:xfrm>
          <a:custGeom>
            <a:avLst/>
            <a:gdLst>
              <a:gd name="connsiteX0" fmla="*/ 45577 w 2956243"/>
              <a:gd name="connsiteY0" fmla="*/ 0 h 2020920"/>
              <a:gd name="connsiteX1" fmla="*/ 2910992 w 2956243"/>
              <a:gd name="connsiteY1" fmla="*/ 0 h 2020920"/>
              <a:gd name="connsiteX2" fmla="*/ 2918269 w 2956243"/>
              <a:gd name="connsiteY2" fmla="*/ 1469 h 2020920"/>
              <a:gd name="connsiteX3" fmla="*/ 2951641 w 2956243"/>
              <a:gd name="connsiteY3" fmla="*/ 34835 h 2020920"/>
              <a:gd name="connsiteX4" fmla="*/ 2956243 w 2956243"/>
              <a:gd name="connsiteY4" fmla="*/ 57627 h 2020920"/>
              <a:gd name="connsiteX5" fmla="*/ 2956243 w 2956243"/>
              <a:gd name="connsiteY5" fmla="*/ 2020920 h 2020920"/>
              <a:gd name="connsiteX6" fmla="*/ 0 w 2956243"/>
              <a:gd name="connsiteY6" fmla="*/ 2020920 h 2020920"/>
              <a:gd name="connsiteX7" fmla="*/ 0 w 2956243"/>
              <a:gd name="connsiteY7" fmla="*/ 1936492 h 2020920"/>
              <a:gd name="connsiteX8" fmla="*/ 0 w 2956243"/>
              <a:gd name="connsiteY8" fmla="*/ 841178 h 2020920"/>
              <a:gd name="connsiteX9" fmla="*/ 0 w 2956243"/>
              <a:gd name="connsiteY9" fmla="*/ 59240 h 2020920"/>
              <a:gd name="connsiteX10" fmla="*/ 38300 w 2956243"/>
              <a:gd name="connsiteY10" fmla="*/ 1469 h 20209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956243" h="2020920">
                <a:moveTo>
                  <a:pt x="45577" y="0"/>
                </a:moveTo>
                <a:lnTo>
                  <a:pt x="2910992" y="0"/>
                </a:lnTo>
                <a:lnTo>
                  <a:pt x="2918269" y="1469"/>
                </a:lnTo>
                <a:cubicBezTo>
                  <a:pt x="2933274" y="7814"/>
                  <a:pt x="2945294" y="19833"/>
                  <a:pt x="2951641" y="34835"/>
                </a:cubicBezTo>
                <a:lnTo>
                  <a:pt x="2956243" y="57627"/>
                </a:lnTo>
                <a:lnTo>
                  <a:pt x="2956243" y="2020920"/>
                </a:lnTo>
                <a:lnTo>
                  <a:pt x="0" y="2020920"/>
                </a:lnTo>
                <a:lnTo>
                  <a:pt x="0" y="1936492"/>
                </a:lnTo>
                <a:lnTo>
                  <a:pt x="0" y="841178"/>
                </a:lnTo>
                <a:lnTo>
                  <a:pt x="0" y="59240"/>
                </a:lnTo>
                <a:cubicBezTo>
                  <a:pt x="0" y="33270"/>
                  <a:pt x="15793" y="10987"/>
                  <a:pt x="38300" y="1469"/>
                </a:cubicBezTo>
                <a:close/>
              </a:path>
            </a:pathLst>
          </a:custGeom>
        </p:spPr>
        <p:txBody>
          <a:bodyPr wrap="square">
            <a:noAutofit/>
          </a:bodyPr>
          <a:lstStyle>
            <a:lvl1pPr>
              <a:defRPr sz="2000">
                <a:latin typeface="Aptos" panose="020B0004020202020204" pitchFamily="34" charset="0"/>
              </a:defRPr>
            </a:lvl1pPr>
          </a:lstStyle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IS"/>
              <a:t>Click icon or drag and drop picture</a:t>
            </a:r>
          </a:p>
          <a:p>
            <a:endParaRPr lang="en-IS"/>
          </a:p>
        </p:txBody>
      </p:sp>
      <p:sp>
        <p:nvSpPr>
          <p:cNvPr id="79" name="Text Placeholder 6">
            <a:extLst>
              <a:ext uri="{FF2B5EF4-FFF2-40B4-BE49-F238E27FC236}">
                <a16:creationId xmlns:a16="http://schemas.microsoft.com/office/drawing/2014/main" id="{8209F2B6-D0C8-6792-7448-F99F43E8A3B8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1784888" y="1207778"/>
            <a:ext cx="8622224" cy="831850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b="0" i="0">
                <a:solidFill>
                  <a:srgbClr val="F2AAB6"/>
                </a:solidFill>
                <a:latin typeface="Aptos Light" panose="020B0004020202020204" pitchFamily="34" charset="0"/>
                <a:cs typeface="Segoe UI" panose="020B0502040204020203" pitchFamily="34" charset="0"/>
              </a:defRPr>
            </a:lvl1pPr>
            <a:lvl2pPr marL="457200" indent="0" algn="ctr">
              <a:buNone/>
              <a:defRPr>
                <a:solidFill>
                  <a:srgbClr val="328C85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2pPr>
            <a:lvl3pPr marL="914400" indent="0" algn="ctr">
              <a:buNone/>
              <a:defRPr>
                <a:solidFill>
                  <a:srgbClr val="328C85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3pPr>
            <a:lvl4pPr marL="1371600" indent="0" algn="ctr">
              <a:buNone/>
              <a:defRPr>
                <a:solidFill>
                  <a:srgbClr val="328C85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4pPr>
            <a:lvl5pPr marL="1828800" indent="0" algn="ctr">
              <a:buNone/>
              <a:defRPr>
                <a:solidFill>
                  <a:srgbClr val="328C85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5pPr>
          </a:lstStyle>
          <a:p>
            <a:pPr lvl="0"/>
            <a:r>
              <a:rPr lang="en-US"/>
              <a:t>Subtitle if you want</a:t>
            </a:r>
            <a:endParaRPr lang="en-IS"/>
          </a:p>
        </p:txBody>
      </p:sp>
      <p:sp>
        <p:nvSpPr>
          <p:cNvPr id="80" name="Title Placeholder 12">
            <a:extLst>
              <a:ext uri="{FF2B5EF4-FFF2-40B4-BE49-F238E27FC236}">
                <a16:creationId xmlns:a16="http://schemas.microsoft.com/office/drawing/2014/main" id="{33CF37F4-87E5-37AB-C4FA-CA0542B6E84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784888" y="502551"/>
            <a:ext cx="8622224" cy="666357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/>
          </a:bodyPr>
          <a:lstStyle>
            <a:lvl1pPr algn="ctr">
              <a:defRPr b="1" i="0">
                <a:solidFill>
                  <a:schemeClr val="bg1"/>
                </a:solidFill>
                <a:latin typeface="Aptos ExtraBold" panose="020B0004020202020204" pitchFamily="34" charset="0"/>
                <a:cs typeface="Segoe UI" panose="020B0502040204020203" pitchFamily="34" charset="0"/>
              </a:defRPr>
            </a:lvl1pPr>
          </a:lstStyle>
          <a:p>
            <a:r>
              <a:rPr lang="en-GB"/>
              <a:t>Presentation title</a:t>
            </a:r>
            <a:endParaRPr lang="en-IS"/>
          </a:p>
        </p:txBody>
      </p:sp>
      <p:pic>
        <p:nvPicPr>
          <p:cNvPr id="3" name="Picture 1">
            <a:extLst>
              <a:ext uri="{FF2B5EF4-FFF2-40B4-BE49-F238E27FC236}">
                <a16:creationId xmlns:a16="http://schemas.microsoft.com/office/drawing/2014/main" id="{72D02F5A-AFD0-1AF0-5F90-067795A3A211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/>
        </p:blipFill>
        <p:spPr>
          <a:xfrm>
            <a:off x="4886314" y="5503213"/>
            <a:ext cx="2418000" cy="8940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6318681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White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2">
            <a:extLst>
              <a:ext uri="{FF2B5EF4-FFF2-40B4-BE49-F238E27FC236}">
                <a16:creationId xmlns:a16="http://schemas.microsoft.com/office/drawing/2014/main" id="{F99F21D3-8C8C-742B-18C9-E3D7DFC2B89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666039" y="2115535"/>
            <a:ext cx="6877740" cy="666357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/>
          </a:bodyPr>
          <a:lstStyle>
            <a:lvl1pPr algn="ctr">
              <a:defRPr b="1" i="0">
                <a:solidFill>
                  <a:srgbClr val="361D5C"/>
                </a:solidFill>
                <a:latin typeface="Aptos ExtraBold" panose="020B0004020202020204" pitchFamily="34" charset="0"/>
                <a:cs typeface="Segoe UI" panose="020B0502040204020203" pitchFamily="34" charset="0"/>
              </a:defRPr>
            </a:lvl1pPr>
          </a:lstStyle>
          <a:p>
            <a:r>
              <a:rPr lang="en-GB"/>
              <a:t>Presentation title</a:t>
            </a:r>
            <a:endParaRPr lang="en-IS"/>
          </a:p>
        </p:txBody>
      </p:sp>
      <p:sp>
        <p:nvSpPr>
          <p:cNvPr id="8" name="Text Placeholder 35">
            <a:extLst>
              <a:ext uri="{FF2B5EF4-FFF2-40B4-BE49-F238E27FC236}">
                <a16:creationId xmlns:a16="http://schemas.microsoft.com/office/drawing/2014/main" id="{795DCB8B-B609-1A2B-6C93-E7ACDB68F99A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8864627" y="5740159"/>
            <a:ext cx="2956243" cy="303738"/>
          </a:xfrm>
          <a:prstGeom prst="rect">
            <a:avLst/>
          </a:prstGeom>
        </p:spPr>
        <p:txBody>
          <a:bodyPr/>
          <a:lstStyle>
            <a:lvl1pPr marL="0" indent="0" algn="r">
              <a:buNone/>
              <a:defRPr sz="1800" b="1" i="0">
                <a:solidFill>
                  <a:srgbClr val="19181A"/>
                </a:solidFill>
                <a:latin typeface="Aptos" panose="020B0004020202020204" pitchFamily="34" charset="0"/>
                <a:cs typeface="Segoe UI" panose="020B0502040204020203" pitchFamily="34" charset="0"/>
              </a:defRPr>
            </a:lvl1pPr>
            <a:lvl2pPr algn="r">
              <a:defRPr/>
            </a:lvl2pPr>
            <a:lvl3pPr algn="r">
              <a:defRPr/>
            </a:lvl3pPr>
            <a:lvl4pPr algn="r">
              <a:defRPr/>
            </a:lvl4pPr>
            <a:lvl5pPr algn="r">
              <a:defRPr/>
            </a:lvl5pPr>
          </a:lstStyle>
          <a:p>
            <a:pPr lvl="0"/>
            <a:r>
              <a:rPr lang="en-US"/>
              <a:t>Your name</a:t>
            </a:r>
            <a:endParaRPr lang="en-IS"/>
          </a:p>
        </p:txBody>
      </p:sp>
      <p:sp>
        <p:nvSpPr>
          <p:cNvPr id="9" name="Text Placeholder 35">
            <a:extLst>
              <a:ext uri="{FF2B5EF4-FFF2-40B4-BE49-F238E27FC236}">
                <a16:creationId xmlns:a16="http://schemas.microsoft.com/office/drawing/2014/main" id="{86775C7A-4D90-8D23-E7FF-99D9D68D8B02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8864627" y="6062014"/>
            <a:ext cx="2956243" cy="303738"/>
          </a:xfrm>
          <a:prstGeom prst="rect">
            <a:avLst/>
          </a:prstGeom>
        </p:spPr>
        <p:txBody>
          <a:bodyPr/>
          <a:lstStyle>
            <a:lvl1pPr marL="0" indent="0" algn="r">
              <a:buNone/>
              <a:defRPr sz="1800" b="0" i="0">
                <a:solidFill>
                  <a:srgbClr val="00706E"/>
                </a:solidFill>
                <a:latin typeface="Aptos Light" panose="020B0004020202020204" pitchFamily="34" charset="0"/>
                <a:cs typeface="Segoe UI" panose="020B0502040204020203" pitchFamily="34" charset="0"/>
              </a:defRPr>
            </a:lvl1pPr>
            <a:lvl2pPr algn="r">
              <a:defRPr/>
            </a:lvl2pPr>
            <a:lvl3pPr algn="r">
              <a:defRPr/>
            </a:lvl3pPr>
            <a:lvl4pPr algn="r">
              <a:defRPr/>
            </a:lvl4pPr>
            <a:lvl5pPr algn="r">
              <a:defRPr/>
            </a:lvl5pPr>
          </a:lstStyle>
          <a:p>
            <a:pPr lvl="0"/>
            <a:r>
              <a:rPr lang="en-US"/>
              <a:t>Job title</a:t>
            </a:r>
            <a:endParaRPr lang="en-IS"/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95157ED3-C6DB-E7E7-751F-0DC66514D4AF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4666039" y="2748476"/>
            <a:ext cx="6877740" cy="831850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b="0" i="0">
                <a:solidFill>
                  <a:srgbClr val="00706E"/>
                </a:solidFill>
                <a:latin typeface="Aptos Light" panose="020B0004020202020204" pitchFamily="34" charset="0"/>
                <a:cs typeface="Segoe UI" panose="020B0502040204020203" pitchFamily="34" charset="0"/>
              </a:defRPr>
            </a:lvl1pPr>
            <a:lvl2pPr marL="457200" indent="0" algn="ctr">
              <a:buNone/>
              <a:defRPr>
                <a:solidFill>
                  <a:srgbClr val="328C85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2pPr>
            <a:lvl3pPr marL="914400" indent="0" algn="ctr">
              <a:buNone/>
              <a:defRPr>
                <a:solidFill>
                  <a:srgbClr val="328C85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3pPr>
            <a:lvl4pPr marL="1371600" indent="0" algn="ctr">
              <a:buNone/>
              <a:defRPr>
                <a:solidFill>
                  <a:srgbClr val="328C85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4pPr>
            <a:lvl5pPr marL="1828800" indent="0" algn="ctr">
              <a:buNone/>
              <a:defRPr>
                <a:solidFill>
                  <a:srgbClr val="328C85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5pPr>
          </a:lstStyle>
          <a:p>
            <a:pPr lvl="0"/>
            <a:r>
              <a:rPr lang="en-US"/>
              <a:t>Subtitle if you want</a:t>
            </a:r>
            <a:endParaRPr lang="en-IS"/>
          </a:p>
        </p:txBody>
      </p:sp>
      <p:sp>
        <p:nvSpPr>
          <p:cNvPr id="14" name="Freeform 13">
            <a:extLst>
              <a:ext uri="{FF2B5EF4-FFF2-40B4-BE49-F238E27FC236}">
                <a16:creationId xmlns:a16="http://schemas.microsoft.com/office/drawing/2014/main" id="{D3CD6DDC-B676-7C3B-3A57-BF6787343D0C}"/>
              </a:ext>
            </a:extLst>
          </p:cNvPr>
          <p:cNvSpPr/>
          <p:nvPr userDrawn="1"/>
        </p:nvSpPr>
        <p:spPr>
          <a:xfrm>
            <a:off x="0" y="332566"/>
            <a:ext cx="4111411" cy="6525435"/>
          </a:xfrm>
          <a:custGeom>
            <a:avLst/>
            <a:gdLst>
              <a:gd name="connsiteX0" fmla="*/ 0 w 4111411"/>
              <a:gd name="connsiteY0" fmla="*/ 0 h 6525435"/>
              <a:gd name="connsiteX1" fmla="*/ 1116601 w 4111411"/>
              <a:gd name="connsiteY1" fmla="*/ 0 h 6525435"/>
              <a:gd name="connsiteX2" fmla="*/ 4111411 w 4111411"/>
              <a:gd name="connsiteY2" fmla="*/ 2784997 h 6525435"/>
              <a:gd name="connsiteX3" fmla="*/ 2430593 w 4111411"/>
              <a:gd name="connsiteY3" fmla="*/ 5143393 h 6525435"/>
              <a:gd name="connsiteX4" fmla="*/ 3338044 w 4111411"/>
              <a:gd name="connsiteY4" fmla="*/ 6523565 h 6525435"/>
              <a:gd name="connsiteX5" fmla="*/ 3339096 w 4111411"/>
              <a:gd name="connsiteY5" fmla="*/ 6525435 h 6525435"/>
              <a:gd name="connsiteX6" fmla="*/ 1070303 w 4111411"/>
              <a:gd name="connsiteY6" fmla="*/ 6525435 h 6525435"/>
              <a:gd name="connsiteX7" fmla="*/ 465562 w 4111411"/>
              <a:gd name="connsiteY7" fmla="*/ 5558224 h 6525435"/>
              <a:gd name="connsiteX8" fmla="*/ 465562 w 4111411"/>
              <a:gd name="connsiteY8" fmla="*/ 3839730 h 6525435"/>
              <a:gd name="connsiteX9" fmla="*/ 891644 w 4111411"/>
              <a:gd name="connsiteY9" fmla="*/ 3839730 h 6525435"/>
              <a:gd name="connsiteX10" fmla="*/ 1968766 w 4111411"/>
              <a:gd name="connsiteY10" fmla="*/ 2796768 h 6525435"/>
              <a:gd name="connsiteX11" fmla="*/ 891644 w 4111411"/>
              <a:gd name="connsiteY11" fmla="*/ 1765735 h 6525435"/>
              <a:gd name="connsiteX12" fmla="*/ 21364 w 4111411"/>
              <a:gd name="connsiteY12" fmla="*/ 1499560 h 6525435"/>
              <a:gd name="connsiteX13" fmla="*/ 0 w 4111411"/>
              <a:gd name="connsiteY13" fmla="*/ 1483564 h 652543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111411" h="6525435">
                <a:moveTo>
                  <a:pt x="0" y="0"/>
                </a:moveTo>
                <a:lnTo>
                  <a:pt x="1116601" y="0"/>
                </a:lnTo>
                <a:cubicBezTo>
                  <a:pt x="2915933" y="0"/>
                  <a:pt x="4111411" y="1173233"/>
                  <a:pt x="4111411" y="2784997"/>
                </a:cubicBezTo>
                <a:cubicBezTo>
                  <a:pt x="4111411" y="3816030"/>
                  <a:pt x="3448616" y="4764192"/>
                  <a:pt x="2430593" y="5143393"/>
                </a:cubicBezTo>
                <a:lnTo>
                  <a:pt x="3338044" y="6523565"/>
                </a:lnTo>
                <a:lnTo>
                  <a:pt x="3339096" y="6525435"/>
                </a:lnTo>
                <a:lnTo>
                  <a:pt x="1070303" y="6525435"/>
                </a:lnTo>
                <a:lnTo>
                  <a:pt x="465562" y="5558224"/>
                </a:lnTo>
                <a:cubicBezTo>
                  <a:pt x="465562" y="5558224"/>
                  <a:pt x="465562" y="3839730"/>
                  <a:pt x="465562" y="3839730"/>
                </a:cubicBezTo>
                <a:lnTo>
                  <a:pt x="891644" y="3839730"/>
                </a:lnTo>
                <a:cubicBezTo>
                  <a:pt x="1542683" y="3839730"/>
                  <a:pt x="1968766" y="3389270"/>
                  <a:pt x="1968766" y="2796768"/>
                </a:cubicBezTo>
                <a:cubicBezTo>
                  <a:pt x="1968766" y="2204266"/>
                  <a:pt x="1542683" y="1765735"/>
                  <a:pt x="891644" y="1765735"/>
                </a:cubicBezTo>
                <a:cubicBezTo>
                  <a:pt x="569283" y="1765735"/>
                  <a:pt x="269798" y="1667607"/>
                  <a:pt x="21364" y="1499560"/>
                </a:cubicBezTo>
                <a:lnTo>
                  <a:pt x="0" y="1483564"/>
                </a:lnTo>
                <a:close/>
              </a:path>
            </a:pathLst>
          </a:custGeom>
          <a:solidFill>
            <a:srgbClr val="351C5C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0" name="Freeform 9">
            <a:extLst>
              <a:ext uri="{FF2B5EF4-FFF2-40B4-BE49-F238E27FC236}">
                <a16:creationId xmlns:a16="http://schemas.microsoft.com/office/drawing/2014/main" id="{AED5C563-BF5B-29FC-AC22-D20942164068}"/>
              </a:ext>
            </a:extLst>
          </p:cNvPr>
          <p:cNvSpPr/>
          <p:nvPr/>
        </p:nvSpPr>
        <p:spPr>
          <a:xfrm rot="5400000">
            <a:off x="2776765" y="1857800"/>
            <a:ext cx="1716404" cy="6347165"/>
          </a:xfrm>
          <a:custGeom>
            <a:avLst/>
            <a:gdLst>
              <a:gd name="connsiteX0" fmla="*/ 0 w 1716404"/>
              <a:gd name="connsiteY0" fmla="*/ 0 h 6347165"/>
              <a:gd name="connsiteX1" fmla="*/ 237666 w 1716404"/>
              <a:gd name="connsiteY1" fmla="*/ 0 h 6347165"/>
              <a:gd name="connsiteX2" fmla="*/ 1716404 w 1716404"/>
              <a:gd name="connsiteY2" fmla="*/ 1480539 h 6347165"/>
              <a:gd name="connsiteX3" fmla="*/ 1716404 w 1716404"/>
              <a:gd name="connsiteY3" fmla="*/ 6347166 h 6347165"/>
              <a:gd name="connsiteX4" fmla="*/ 0 w 1716404"/>
              <a:gd name="connsiteY4" fmla="*/ 6347166 h 6347165"/>
              <a:gd name="connsiteX5" fmla="*/ 0 w 1716404"/>
              <a:gd name="connsiteY5" fmla="*/ 0 h 6347165"/>
              <a:gd name="connsiteX6" fmla="*/ 0 w 1716404"/>
              <a:gd name="connsiteY6" fmla="*/ 0 h 634716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716404" h="6347165">
                <a:moveTo>
                  <a:pt x="0" y="0"/>
                </a:moveTo>
                <a:lnTo>
                  <a:pt x="237666" y="0"/>
                </a:lnTo>
                <a:cubicBezTo>
                  <a:pt x="1053768" y="0"/>
                  <a:pt x="1716404" y="663443"/>
                  <a:pt x="1716404" y="1480539"/>
                </a:cubicBezTo>
                <a:lnTo>
                  <a:pt x="1716404" y="6347166"/>
                </a:lnTo>
                <a:lnTo>
                  <a:pt x="0" y="6347166"/>
                </a:lnTo>
                <a:lnTo>
                  <a:pt x="0" y="0"/>
                </a:lnTo>
                <a:lnTo>
                  <a:pt x="0" y="0"/>
                </a:lnTo>
                <a:close/>
              </a:path>
            </a:pathLst>
          </a:custGeom>
          <a:solidFill>
            <a:srgbClr val="00706E"/>
          </a:solidFill>
          <a:ln w="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6" name="Freeform 15">
            <a:extLst>
              <a:ext uri="{FF2B5EF4-FFF2-40B4-BE49-F238E27FC236}">
                <a16:creationId xmlns:a16="http://schemas.microsoft.com/office/drawing/2014/main" id="{17132BCA-8FDC-02C7-9EB5-E5160C6C3658}"/>
              </a:ext>
            </a:extLst>
          </p:cNvPr>
          <p:cNvSpPr/>
          <p:nvPr userDrawn="1"/>
        </p:nvSpPr>
        <p:spPr>
          <a:xfrm>
            <a:off x="0" y="2657475"/>
            <a:ext cx="1320110" cy="693430"/>
          </a:xfrm>
          <a:custGeom>
            <a:avLst/>
            <a:gdLst>
              <a:gd name="connsiteX0" fmla="*/ 0 w 1320110"/>
              <a:gd name="connsiteY0" fmla="*/ 0 h 693430"/>
              <a:gd name="connsiteX1" fmla="*/ 98524 w 1320110"/>
              <a:gd name="connsiteY1" fmla="*/ 47589 h 693430"/>
              <a:gd name="connsiteX2" fmla="*/ 1098808 w 1320110"/>
              <a:gd name="connsiteY2" fmla="*/ 250287 h 693430"/>
              <a:gd name="connsiteX3" fmla="*/ 1320110 w 1320110"/>
              <a:gd name="connsiteY3" fmla="*/ 471859 h 693430"/>
              <a:gd name="connsiteX4" fmla="*/ 1098808 w 1320110"/>
              <a:gd name="connsiteY4" fmla="*/ 693430 h 693430"/>
              <a:gd name="connsiteX5" fmla="*/ 203276 w 1320110"/>
              <a:gd name="connsiteY5" fmla="*/ 557497 h 693430"/>
              <a:gd name="connsiteX6" fmla="*/ 0 w 1320110"/>
              <a:gd name="connsiteY6" fmla="*/ 482863 h 69343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320110" h="693430">
                <a:moveTo>
                  <a:pt x="0" y="0"/>
                </a:moveTo>
                <a:lnTo>
                  <a:pt x="98524" y="47589"/>
                </a:lnTo>
                <a:cubicBezTo>
                  <a:pt x="406156" y="178084"/>
                  <a:pt x="744216" y="250287"/>
                  <a:pt x="1098808" y="250287"/>
                </a:cubicBezTo>
                <a:cubicBezTo>
                  <a:pt x="1220977" y="250287"/>
                  <a:pt x="1320110" y="349541"/>
                  <a:pt x="1320110" y="471859"/>
                </a:cubicBezTo>
                <a:cubicBezTo>
                  <a:pt x="1320110" y="594177"/>
                  <a:pt x="1220977" y="693430"/>
                  <a:pt x="1098808" y="693430"/>
                </a:cubicBezTo>
                <a:cubicBezTo>
                  <a:pt x="787110" y="693430"/>
                  <a:pt x="486309" y="645826"/>
                  <a:pt x="203276" y="557497"/>
                </a:cubicBezTo>
                <a:lnTo>
                  <a:pt x="0" y="482863"/>
                </a:lnTo>
                <a:close/>
              </a:path>
            </a:pathLst>
          </a:custGeom>
          <a:solidFill>
            <a:srgbClr val="EFBC6E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5" name="Picture 1">
            <a:extLst>
              <a:ext uri="{FF2B5EF4-FFF2-40B4-BE49-F238E27FC236}">
                <a16:creationId xmlns:a16="http://schemas.microsoft.com/office/drawing/2014/main" id="{10745BAF-647A-CCBA-BDCC-DFB1F57BAE38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/>
        </p:blipFill>
        <p:spPr>
          <a:xfrm>
            <a:off x="6783006" y="599693"/>
            <a:ext cx="2640538" cy="9763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56461111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Whit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2">
            <a:extLst>
              <a:ext uri="{FF2B5EF4-FFF2-40B4-BE49-F238E27FC236}">
                <a16:creationId xmlns:a16="http://schemas.microsoft.com/office/drawing/2014/main" id="{F99F21D3-8C8C-742B-18C9-E3D7DFC2B89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19290" y="2115535"/>
            <a:ext cx="6877740" cy="666357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/>
          </a:bodyPr>
          <a:lstStyle>
            <a:lvl1pPr algn="ctr">
              <a:defRPr b="1" i="0">
                <a:solidFill>
                  <a:srgbClr val="361D5C"/>
                </a:solidFill>
                <a:latin typeface="Aptos ExtraBold" panose="020B0004020202020204" pitchFamily="34" charset="0"/>
                <a:cs typeface="Segoe UI" panose="020B0502040204020203" pitchFamily="34" charset="0"/>
              </a:defRPr>
            </a:lvl1pPr>
          </a:lstStyle>
          <a:p>
            <a:r>
              <a:rPr lang="en-GB"/>
              <a:t>Presentation title</a:t>
            </a:r>
            <a:endParaRPr lang="en-IS"/>
          </a:p>
        </p:txBody>
      </p:sp>
      <p:sp>
        <p:nvSpPr>
          <p:cNvPr id="8" name="Text Placeholder 35">
            <a:extLst>
              <a:ext uri="{FF2B5EF4-FFF2-40B4-BE49-F238E27FC236}">
                <a16:creationId xmlns:a16="http://schemas.microsoft.com/office/drawing/2014/main" id="{795DCB8B-B609-1A2B-6C93-E7ACDB68F99A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419290" y="5740159"/>
            <a:ext cx="2956243" cy="303738"/>
          </a:xfrm>
          <a:prstGeom prst="rect">
            <a:avLst/>
          </a:prstGeom>
        </p:spPr>
        <p:txBody>
          <a:bodyPr/>
          <a:lstStyle>
            <a:lvl1pPr marL="0" indent="0" algn="l">
              <a:buNone/>
              <a:defRPr sz="1800" b="1" i="0">
                <a:solidFill>
                  <a:srgbClr val="19181A"/>
                </a:solidFill>
                <a:latin typeface="Aptos" panose="020B0004020202020204" pitchFamily="34" charset="0"/>
                <a:cs typeface="Segoe UI" panose="020B0502040204020203" pitchFamily="34" charset="0"/>
              </a:defRPr>
            </a:lvl1pPr>
            <a:lvl2pPr algn="r">
              <a:defRPr/>
            </a:lvl2pPr>
            <a:lvl3pPr algn="r">
              <a:defRPr/>
            </a:lvl3pPr>
            <a:lvl4pPr algn="r">
              <a:defRPr/>
            </a:lvl4pPr>
            <a:lvl5pPr algn="r">
              <a:defRPr/>
            </a:lvl5pPr>
          </a:lstStyle>
          <a:p>
            <a:pPr lvl="0"/>
            <a:r>
              <a:rPr lang="en-US"/>
              <a:t>Your name</a:t>
            </a:r>
            <a:endParaRPr lang="en-IS"/>
          </a:p>
        </p:txBody>
      </p:sp>
      <p:sp>
        <p:nvSpPr>
          <p:cNvPr id="9" name="Text Placeholder 35">
            <a:extLst>
              <a:ext uri="{FF2B5EF4-FFF2-40B4-BE49-F238E27FC236}">
                <a16:creationId xmlns:a16="http://schemas.microsoft.com/office/drawing/2014/main" id="{86775C7A-4D90-8D23-E7FF-99D9D68D8B02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419290" y="6062014"/>
            <a:ext cx="2956243" cy="303738"/>
          </a:xfrm>
          <a:prstGeom prst="rect">
            <a:avLst/>
          </a:prstGeom>
        </p:spPr>
        <p:txBody>
          <a:bodyPr/>
          <a:lstStyle>
            <a:lvl1pPr marL="0" indent="0" algn="l">
              <a:buNone/>
              <a:defRPr sz="1800" b="0" i="0">
                <a:solidFill>
                  <a:srgbClr val="D24A74"/>
                </a:solidFill>
                <a:latin typeface="Aptos Light" panose="020B0004020202020204" pitchFamily="34" charset="0"/>
                <a:cs typeface="Segoe UI" panose="020B0502040204020203" pitchFamily="34" charset="0"/>
              </a:defRPr>
            </a:lvl1pPr>
            <a:lvl2pPr algn="r">
              <a:defRPr/>
            </a:lvl2pPr>
            <a:lvl3pPr algn="r">
              <a:defRPr/>
            </a:lvl3pPr>
            <a:lvl4pPr algn="r">
              <a:defRPr/>
            </a:lvl4pPr>
            <a:lvl5pPr algn="r">
              <a:defRPr/>
            </a:lvl5pPr>
          </a:lstStyle>
          <a:p>
            <a:pPr lvl="0"/>
            <a:r>
              <a:rPr lang="en-US"/>
              <a:t>Job title</a:t>
            </a:r>
            <a:endParaRPr lang="en-IS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A0185EE6-9878-8360-0C6C-C30D3753B4BC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419290" y="2751703"/>
            <a:ext cx="6877740" cy="654050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b="0" i="0">
                <a:solidFill>
                  <a:srgbClr val="D24A74"/>
                </a:solidFill>
                <a:latin typeface="Aptos Light" panose="020B0004020202020204" pitchFamily="34" charset="0"/>
                <a:cs typeface="Segoe UI" panose="020B0502040204020203" pitchFamily="34" charset="0"/>
              </a:defRPr>
            </a:lvl1pPr>
            <a:lvl2pPr marL="457200" indent="0" algn="ctr">
              <a:buNone/>
              <a:defRPr>
                <a:solidFill>
                  <a:srgbClr val="943267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2pPr>
            <a:lvl3pPr marL="914400" indent="0" algn="ctr">
              <a:buNone/>
              <a:defRPr>
                <a:solidFill>
                  <a:srgbClr val="943267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3pPr>
            <a:lvl4pPr marL="1371600" indent="0" algn="ctr">
              <a:buNone/>
              <a:defRPr>
                <a:solidFill>
                  <a:srgbClr val="943267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4pPr>
            <a:lvl5pPr marL="1828800" indent="0" algn="ctr">
              <a:buNone/>
              <a:defRPr>
                <a:solidFill>
                  <a:srgbClr val="943267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5pPr>
          </a:lstStyle>
          <a:p>
            <a:pPr lvl="0"/>
            <a:r>
              <a:rPr lang="en-US"/>
              <a:t>Subtitle if you want</a:t>
            </a:r>
            <a:endParaRPr lang="en-IS"/>
          </a:p>
        </p:txBody>
      </p:sp>
      <p:grpSp>
        <p:nvGrpSpPr>
          <p:cNvPr id="21" name="Group 20">
            <a:extLst>
              <a:ext uri="{FF2B5EF4-FFF2-40B4-BE49-F238E27FC236}">
                <a16:creationId xmlns:a16="http://schemas.microsoft.com/office/drawing/2014/main" id="{F29BBF9C-C781-E29A-2AAF-7E8EAB395066}"/>
              </a:ext>
            </a:extLst>
          </p:cNvPr>
          <p:cNvGrpSpPr/>
          <p:nvPr userDrawn="1"/>
        </p:nvGrpSpPr>
        <p:grpSpPr>
          <a:xfrm>
            <a:off x="5775614" y="0"/>
            <a:ext cx="6416386" cy="6858000"/>
            <a:chOff x="5775614" y="0"/>
            <a:chExt cx="6416386" cy="6858000"/>
          </a:xfrm>
        </p:grpSpPr>
        <p:sp>
          <p:nvSpPr>
            <p:cNvPr id="20" name="Freeform 19">
              <a:extLst>
                <a:ext uri="{FF2B5EF4-FFF2-40B4-BE49-F238E27FC236}">
                  <a16:creationId xmlns:a16="http://schemas.microsoft.com/office/drawing/2014/main" id="{FCF4E3FE-EA47-5EED-F391-B15A1FFC19E5}"/>
                </a:ext>
              </a:extLst>
            </p:cNvPr>
            <p:cNvSpPr/>
            <p:nvPr userDrawn="1"/>
          </p:nvSpPr>
          <p:spPr>
            <a:xfrm>
              <a:off x="7240492" y="1321550"/>
              <a:ext cx="4951508" cy="5536450"/>
            </a:xfrm>
            <a:custGeom>
              <a:avLst/>
              <a:gdLst>
                <a:gd name="connsiteX0" fmla="*/ 4951508 w 4951508"/>
                <a:gd name="connsiteY0" fmla="*/ 0 h 5536450"/>
                <a:gd name="connsiteX1" fmla="*/ 4951508 w 4951508"/>
                <a:gd name="connsiteY1" fmla="*/ 3609684 h 5536450"/>
                <a:gd name="connsiteX2" fmla="*/ 3638432 w 4951508"/>
                <a:gd name="connsiteY2" fmla="*/ 4924499 h 5536450"/>
                <a:gd name="connsiteX3" fmla="*/ 3027290 w 4951508"/>
                <a:gd name="connsiteY3" fmla="*/ 5536450 h 5536450"/>
                <a:gd name="connsiteX4" fmla="*/ 0 w 4951508"/>
                <a:gd name="connsiteY4" fmla="*/ 5536450 h 5536450"/>
                <a:gd name="connsiteX5" fmla="*/ 16375 w 4951508"/>
                <a:gd name="connsiteY5" fmla="*/ 5422832 h 5536450"/>
                <a:gd name="connsiteX6" fmla="*/ 562874 w 4951508"/>
                <a:gd name="connsiteY6" fmla="*/ 4394301 h 5536450"/>
                <a:gd name="connsiteX7" fmla="*/ 1077650 w 4951508"/>
                <a:gd name="connsiteY7" fmla="*/ 3878842 h 5536450"/>
                <a:gd name="connsiteX8" fmla="*/ 3156041 w 4951508"/>
                <a:gd name="connsiteY8" fmla="*/ 1797698 h 5536450"/>
                <a:gd name="connsiteX9" fmla="*/ 3156041 w 4951508"/>
                <a:gd name="connsiteY9" fmla="*/ 1797846 h 55364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951508" h="5536450">
                  <a:moveTo>
                    <a:pt x="4951508" y="0"/>
                  </a:moveTo>
                  <a:lnTo>
                    <a:pt x="4951508" y="3609684"/>
                  </a:lnTo>
                  <a:lnTo>
                    <a:pt x="3638432" y="4924499"/>
                  </a:lnTo>
                  <a:lnTo>
                    <a:pt x="3027290" y="5536450"/>
                  </a:lnTo>
                  <a:lnTo>
                    <a:pt x="0" y="5536450"/>
                  </a:lnTo>
                  <a:lnTo>
                    <a:pt x="16375" y="5422832"/>
                  </a:lnTo>
                  <a:cubicBezTo>
                    <a:pt x="89241" y="5045994"/>
                    <a:pt x="271408" y="4686154"/>
                    <a:pt x="562874" y="4394301"/>
                  </a:cubicBezTo>
                  <a:lnTo>
                    <a:pt x="1077650" y="3878842"/>
                  </a:lnTo>
                  <a:lnTo>
                    <a:pt x="3156041" y="1797698"/>
                  </a:lnTo>
                  <a:lnTo>
                    <a:pt x="3156041" y="1797846"/>
                  </a:lnTo>
                  <a:close/>
                </a:path>
              </a:pathLst>
            </a:custGeom>
            <a:solidFill>
              <a:srgbClr val="351C5C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2" name="Freeform 11">
              <a:extLst>
                <a:ext uri="{FF2B5EF4-FFF2-40B4-BE49-F238E27FC236}">
                  <a16:creationId xmlns:a16="http://schemas.microsoft.com/office/drawing/2014/main" id="{87B5BFEB-6E49-45B8-73AD-5B13C2C0FBD5}"/>
                </a:ext>
              </a:extLst>
            </p:cNvPr>
            <p:cNvSpPr/>
            <p:nvPr/>
          </p:nvSpPr>
          <p:spPr>
            <a:xfrm>
              <a:off x="5775614" y="3119100"/>
              <a:ext cx="4621066" cy="3005461"/>
            </a:xfrm>
            <a:custGeom>
              <a:avLst/>
              <a:gdLst>
                <a:gd name="connsiteX0" fmla="*/ 1488981 w 4621066"/>
                <a:gd name="connsiteY0" fmla="*/ 813355 h 3005461"/>
                <a:gd name="connsiteX1" fmla="*/ 0 w 4621066"/>
                <a:gd name="connsiteY1" fmla="*/ 2304308 h 3005461"/>
                <a:gd name="connsiteX2" fmla="*/ 49903 w 4621066"/>
                <a:gd name="connsiteY2" fmla="*/ 2355603 h 3005461"/>
                <a:gd name="connsiteX3" fmla="*/ 1718179 w 4621066"/>
                <a:gd name="connsiteY3" fmla="*/ 3001953 h 3005461"/>
                <a:gd name="connsiteX4" fmla="*/ 2027899 w 4621066"/>
                <a:gd name="connsiteY4" fmla="*/ 2596602 h 3005461"/>
                <a:gd name="connsiteX5" fmla="*/ 2542676 w 4621066"/>
                <a:gd name="connsiteY5" fmla="*/ 2081144 h 3005461"/>
                <a:gd name="connsiteX6" fmla="*/ 4621067 w 4621066"/>
                <a:gd name="connsiteY6" fmla="*/ 0 h 3005461"/>
                <a:gd name="connsiteX7" fmla="*/ 2995626 w 4621066"/>
                <a:gd name="connsiteY7" fmla="*/ 585769 h 3005461"/>
                <a:gd name="connsiteX8" fmla="*/ 1489128 w 4621066"/>
                <a:gd name="connsiteY8" fmla="*/ 813207 h 3005461"/>
                <a:gd name="connsiteX9" fmla="*/ 1489128 w 4621066"/>
                <a:gd name="connsiteY9" fmla="*/ 813207 h 30054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621066" h="3005461">
                  <a:moveTo>
                    <a:pt x="1488981" y="813355"/>
                  </a:moveTo>
                  <a:lnTo>
                    <a:pt x="0" y="2304308"/>
                  </a:lnTo>
                  <a:cubicBezTo>
                    <a:pt x="16340" y="2321553"/>
                    <a:pt x="32974" y="2338652"/>
                    <a:pt x="49903" y="2355603"/>
                  </a:cubicBezTo>
                  <a:cubicBezTo>
                    <a:pt x="573806" y="2880201"/>
                    <a:pt x="1152764" y="3031433"/>
                    <a:pt x="1718179" y="3001953"/>
                  </a:cubicBezTo>
                  <a:cubicBezTo>
                    <a:pt x="1802528" y="2857501"/>
                    <a:pt x="1904247" y="2720566"/>
                    <a:pt x="2027899" y="2596602"/>
                  </a:cubicBezTo>
                  <a:lnTo>
                    <a:pt x="2542676" y="2081144"/>
                  </a:lnTo>
                  <a:lnTo>
                    <a:pt x="4621067" y="0"/>
                  </a:lnTo>
                  <a:cubicBezTo>
                    <a:pt x="4058595" y="107160"/>
                    <a:pt x="3504956" y="358625"/>
                    <a:pt x="2995626" y="585769"/>
                  </a:cubicBezTo>
                  <a:cubicBezTo>
                    <a:pt x="2212936" y="948078"/>
                    <a:pt x="1783686" y="1108155"/>
                    <a:pt x="1489128" y="813207"/>
                  </a:cubicBezTo>
                  <a:lnTo>
                    <a:pt x="1489128" y="813207"/>
                  </a:lnTo>
                  <a:close/>
                </a:path>
              </a:pathLst>
            </a:custGeom>
            <a:solidFill>
              <a:srgbClr val="EFBC6E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" name="Freeform 12">
              <a:extLst>
                <a:ext uri="{FF2B5EF4-FFF2-40B4-BE49-F238E27FC236}">
                  <a16:creationId xmlns:a16="http://schemas.microsoft.com/office/drawing/2014/main" id="{267165D4-5EF7-E276-8952-5324BF3B15CC}"/>
                </a:ext>
              </a:extLst>
            </p:cNvPr>
            <p:cNvSpPr/>
            <p:nvPr/>
          </p:nvSpPr>
          <p:spPr>
            <a:xfrm>
              <a:off x="7615679" y="3145190"/>
              <a:ext cx="435138" cy="435715"/>
            </a:xfrm>
            <a:custGeom>
              <a:avLst/>
              <a:gdLst>
                <a:gd name="connsiteX0" fmla="*/ 435139 w 435138"/>
                <a:gd name="connsiteY0" fmla="*/ 217858 h 435715"/>
                <a:gd name="connsiteX1" fmla="*/ 217569 w 435138"/>
                <a:gd name="connsiteY1" fmla="*/ 435715 h 435715"/>
                <a:gd name="connsiteX2" fmla="*/ 0 w 435138"/>
                <a:gd name="connsiteY2" fmla="*/ 217858 h 435715"/>
                <a:gd name="connsiteX3" fmla="*/ 217569 w 435138"/>
                <a:gd name="connsiteY3" fmla="*/ 0 h 435715"/>
                <a:gd name="connsiteX4" fmla="*/ 435139 w 435138"/>
                <a:gd name="connsiteY4" fmla="*/ 217858 h 4357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35138" h="435715">
                  <a:moveTo>
                    <a:pt x="435139" y="217858"/>
                  </a:moveTo>
                  <a:cubicBezTo>
                    <a:pt x="435139" y="338177"/>
                    <a:pt x="337729" y="435715"/>
                    <a:pt x="217569" y="435715"/>
                  </a:cubicBezTo>
                  <a:cubicBezTo>
                    <a:pt x="97409" y="435715"/>
                    <a:pt x="0" y="338177"/>
                    <a:pt x="0" y="217858"/>
                  </a:cubicBezTo>
                  <a:cubicBezTo>
                    <a:pt x="0" y="97538"/>
                    <a:pt x="97409" y="0"/>
                    <a:pt x="217569" y="0"/>
                  </a:cubicBezTo>
                  <a:cubicBezTo>
                    <a:pt x="337729" y="0"/>
                    <a:pt x="435139" y="97538"/>
                    <a:pt x="435139" y="217858"/>
                  </a:cubicBezTo>
                  <a:close/>
                </a:path>
              </a:pathLst>
            </a:custGeom>
            <a:solidFill>
              <a:srgbClr val="361D5C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" name="Freeform 15">
              <a:extLst>
                <a:ext uri="{FF2B5EF4-FFF2-40B4-BE49-F238E27FC236}">
                  <a16:creationId xmlns:a16="http://schemas.microsoft.com/office/drawing/2014/main" id="{760635D0-0125-43D5-58C9-D3919A8E8F10}"/>
                </a:ext>
              </a:extLst>
            </p:cNvPr>
            <p:cNvSpPr/>
            <p:nvPr userDrawn="1"/>
          </p:nvSpPr>
          <p:spPr>
            <a:xfrm>
              <a:off x="9422377" y="0"/>
              <a:ext cx="1876721" cy="2313971"/>
            </a:xfrm>
            <a:custGeom>
              <a:avLst/>
              <a:gdLst>
                <a:gd name="connsiteX0" fmla="*/ 908300 w 1876721"/>
                <a:gd name="connsiteY0" fmla="*/ 0 h 2313971"/>
                <a:gd name="connsiteX1" fmla="*/ 1648453 w 1876721"/>
                <a:gd name="connsiteY1" fmla="*/ 0 h 2313971"/>
                <a:gd name="connsiteX2" fmla="*/ 1697099 w 1876721"/>
                <a:gd name="connsiteY2" fmla="*/ 83519 h 2313971"/>
                <a:gd name="connsiteX3" fmla="*/ 1414006 w 1876721"/>
                <a:gd name="connsiteY3" fmla="*/ 1968347 h 2313971"/>
                <a:gd name="connsiteX4" fmla="*/ 212370 w 1876721"/>
                <a:gd name="connsiteY4" fmla="*/ 2095112 h 2313971"/>
                <a:gd name="connsiteX5" fmla="*/ 366346 w 1876721"/>
                <a:gd name="connsiteY5" fmla="*/ 712792 h 23139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876721" h="2313971">
                  <a:moveTo>
                    <a:pt x="908300" y="0"/>
                  </a:moveTo>
                  <a:lnTo>
                    <a:pt x="1648453" y="0"/>
                  </a:lnTo>
                  <a:lnTo>
                    <a:pt x="1697099" y="83519"/>
                  </a:lnTo>
                  <a:cubicBezTo>
                    <a:pt x="2028756" y="727389"/>
                    <a:pt x="1882017" y="1499716"/>
                    <a:pt x="1414006" y="1968347"/>
                  </a:cubicBezTo>
                  <a:cubicBezTo>
                    <a:pt x="1005658" y="2377236"/>
                    <a:pt x="545053" y="2428236"/>
                    <a:pt x="212370" y="2095112"/>
                  </a:cubicBezTo>
                  <a:cubicBezTo>
                    <a:pt x="-120314" y="1761987"/>
                    <a:pt x="-57016" y="1263480"/>
                    <a:pt x="366346" y="712792"/>
                  </a:cubicBezTo>
                  <a:close/>
                </a:path>
              </a:pathLst>
            </a:custGeom>
            <a:solidFill>
              <a:srgbClr val="D24A74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8" name="Freeform 17">
              <a:extLst>
                <a:ext uri="{FF2B5EF4-FFF2-40B4-BE49-F238E27FC236}">
                  <a16:creationId xmlns:a16="http://schemas.microsoft.com/office/drawing/2014/main" id="{7FA52F09-F783-3FFB-DF8E-11540068B632}"/>
                </a:ext>
              </a:extLst>
            </p:cNvPr>
            <p:cNvSpPr/>
            <p:nvPr userDrawn="1"/>
          </p:nvSpPr>
          <p:spPr>
            <a:xfrm>
              <a:off x="8613436" y="3088254"/>
              <a:ext cx="3578564" cy="3769746"/>
            </a:xfrm>
            <a:custGeom>
              <a:avLst/>
              <a:gdLst>
                <a:gd name="connsiteX0" fmla="*/ 2260935 w 3578564"/>
                <a:gd name="connsiteY0" fmla="*/ 999 h 3769746"/>
                <a:gd name="connsiteX1" fmla="*/ 3573667 w 3578564"/>
                <a:gd name="connsiteY1" fmla="*/ 354909 h 3769746"/>
                <a:gd name="connsiteX2" fmla="*/ 3578564 w 3578564"/>
                <a:gd name="connsiteY2" fmla="*/ 357727 h 3769746"/>
                <a:gd name="connsiteX3" fmla="*/ 3578564 w 3578564"/>
                <a:gd name="connsiteY3" fmla="*/ 3769746 h 3769746"/>
                <a:gd name="connsiteX4" fmla="*/ 1654495 w 3578564"/>
                <a:gd name="connsiteY4" fmla="*/ 3769746 h 3769746"/>
                <a:gd name="connsiteX5" fmla="*/ 2265636 w 3578564"/>
                <a:gd name="connsiteY5" fmla="*/ 3157795 h 3769746"/>
                <a:gd name="connsiteX6" fmla="*/ 2137125 w 3578564"/>
                <a:gd name="connsiteY6" fmla="*/ 1946018 h 3769746"/>
                <a:gd name="connsiteX7" fmla="*/ 0 w 3578564"/>
                <a:gd name="connsiteY7" fmla="*/ 1816453 h 3769746"/>
                <a:gd name="connsiteX8" fmla="*/ 1784422 w 3578564"/>
                <a:gd name="connsiteY8" fmla="*/ 29668 h 3769746"/>
                <a:gd name="connsiteX9" fmla="*/ 2260935 w 3578564"/>
                <a:gd name="connsiteY9" fmla="*/ 999 h 37697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578564" h="3769746">
                  <a:moveTo>
                    <a:pt x="2260935" y="999"/>
                  </a:moveTo>
                  <a:cubicBezTo>
                    <a:pt x="2693616" y="12568"/>
                    <a:pt x="3145306" y="125017"/>
                    <a:pt x="3573667" y="354909"/>
                  </a:cubicBezTo>
                  <a:lnTo>
                    <a:pt x="3578564" y="357727"/>
                  </a:lnTo>
                  <a:lnTo>
                    <a:pt x="3578564" y="3769746"/>
                  </a:lnTo>
                  <a:lnTo>
                    <a:pt x="1654495" y="3769746"/>
                  </a:lnTo>
                  <a:lnTo>
                    <a:pt x="2265636" y="3157795"/>
                  </a:lnTo>
                  <a:cubicBezTo>
                    <a:pt x="2600233" y="2822754"/>
                    <a:pt x="2548711" y="2358149"/>
                    <a:pt x="2137125" y="1946018"/>
                  </a:cubicBezTo>
                  <a:cubicBezTo>
                    <a:pt x="1605420" y="1413609"/>
                    <a:pt x="685387" y="1296131"/>
                    <a:pt x="0" y="1816453"/>
                  </a:cubicBezTo>
                  <a:lnTo>
                    <a:pt x="1784422" y="29668"/>
                  </a:lnTo>
                  <a:cubicBezTo>
                    <a:pt x="1939098" y="6508"/>
                    <a:pt x="2098680" y="-3340"/>
                    <a:pt x="2260935" y="999"/>
                  </a:cubicBezTo>
                  <a:close/>
                </a:path>
              </a:pathLst>
            </a:custGeom>
            <a:solidFill>
              <a:srgbClr val="D24A74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pic>
        <p:nvPicPr>
          <p:cNvPr id="5" name="Picture 1">
            <a:extLst>
              <a:ext uri="{FF2B5EF4-FFF2-40B4-BE49-F238E27FC236}">
                <a16:creationId xmlns:a16="http://schemas.microsoft.com/office/drawing/2014/main" id="{7A1E142A-8C5E-B41A-C50E-2BCA620D3857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/>
        </p:blipFill>
        <p:spPr>
          <a:xfrm>
            <a:off x="2536257" y="608168"/>
            <a:ext cx="2640538" cy="9763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610306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Whit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Freeform 14">
            <a:extLst>
              <a:ext uri="{FF2B5EF4-FFF2-40B4-BE49-F238E27FC236}">
                <a16:creationId xmlns:a16="http://schemas.microsoft.com/office/drawing/2014/main" id="{E2EE0049-CBD7-A979-2C21-AB7628A4603F}"/>
              </a:ext>
            </a:extLst>
          </p:cNvPr>
          <p:cNvSpPr/>
          <p:nvPr/>
        </p:nvSpPr>
        <p:spPr>
          <a:xfrm>
            <a:off x="7760776" y="2744641"/>
            <a:ext cx="4112273" cy="2798670"/>
          </a:xfrm>
          <a:custGeom>
            <a:avLst/>
            <a:gdLst>
              <a:gd name="connsiteX0" fmla="*/ 1537811 w 4112273"/>
              <a:gd name="connsiteY0" fmla="*/ 1033500 h 2798670"/>
              <a:gd name="connsiteX1" fmla="*/ 0 w 4112273"/>
              <a:gd name="connsiteY1" fmla="*/ 395859 h 2798670"/>
              <a:gd name="connsiteX2" fmla="*/ 2329207 w 4112273"/>
              <a:gd name="connsiteY2" fmla="*/ 2728356 h 2798670"/>
              <a:gd name="connsiteX3" fmla="*/ 2668559 w 4112273"/>
              <a:gd name="connsiteY3" fmla="*/ 2728356 h 2798670"/>
              <a:gd name="connsiteX4" fmla="*/ 4112273 w 4112273"/>
              <a:gd name="connsiteY4" fmla="*/ 1282603 h 2798670"/>
              <a:gd name="connsiteX5" fmla="*/ 3470923 w 4112273"/>
              <a:gd name="connsiteY5" fmla="*/ 0 h 2798670"/>
              <a:gd name="connsiteX6" fmla="*/ 3075622 w 4112273"/>
              <a:gd name="connsiteY6" fmla="*/ 395859 h 2798670"/>
              <a:gd name="connsiteX7" fmla="*/ 1537811 w 4112273"/>
              <a:gd name="connsiteY7" fmla="*/ 1033659 h 2798670"/>
              <a:gd name="connsiteX8" fmla="*/ 1537811 w 4112273"/>
              <a:gd name="connsiteY8" fmla="*/ 1033659 h 279867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112273" h="2798670">
                <a:moveTo>
                  <a:pt x="1537811" y="1033500"/>
                </a:moveTo>
                <a:cubicBezTo>
                  <a:pt x="981179" y="1033500"/>
                  <a:pt x="424706" y="821006"/>
                  <a:pt x="0" y="395859"/>
                </a:cubicBezTo>
                <a:lnTo>
                  <a:pt x="2329207" y="2728356"/>
                </a:lnTo>
                <a:cubicBezTo>
                  <a:pt x="2422827" y="2822108"/>
                  <a:pt x="2574781" y="2822108"/>
                  <a:pt x="2668559" y="2728356"/>
                </a:cubicBezTo>
                <a:lnTo>
                  <a:pt x="4112273" y="1282603"/>
                </a:lnTo>
                <a:cubicBezTo>
                  <a:pt x="3744152" y="881809"/>
                  <a:pt x="3527031" y="445043"/>
                  <a:pt x="3470923" y="0"/>
                </a:cubicBezTo>
                <a:lnTo>
                  <a:pt x="3075622" y="395859"/>
                </a:lnTo>
                <a:cubicBezTo>
                  <a:pt x="2651075" y="821006"/>
                  <a:pt x="2094284" y="1033659"/>
                  <a:pt x="1537811" y="1033659"/>
                </a:cubicBezTo>
                <a:lnTo>
                  <a:pt x="1537811" y="1033659"/>
                </a:lnTo>
                <a:close/>
              </a:path>
            </a:pathLst>
          </a:custGeom>
          <a:solidFill>
            <a:srgbClr val="00706E"/>
          </a:solidFill>
          <a:ln w="10914" cap="rnd">
            <a:noFill/>
            <a:prstDash val="solid"/>
            <a:round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" name="Title Placeholder 12">
            <a:extLst>
              <a:ext uri="{FF2B5EF4-FFF2-40B4-BE49-F238E27FC236}">
                <a16:creationId xmlns:a16="http://schemas.microsoft.com/office/drawing/2014/main" id="{F99F21D3-8C8C-742B-18C9-E3D7DFC2B89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19290" y="3196189"/>
            <a:ext cx="6877740" cy="666357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/>
          </a:bodyPr>
          <a:lstStyle>
            <a:lvl1pPr algn="l">
              <a:defRPr b="1" i="0">
                <a:solidFill>
                  <a:srgbClr val="361D5C"/>
                </a:solidFill>
                <a:latin typeface="Aptos ExtraBold" panose="020B0004020202020204" pitchFamily="34" charset="0"/>
                <a:cs typeface="Segoe UI" panose="020B0502040204020203" pitchFamily="34" charset="0"/>
              </a:defRPr>
            </a:lvl1pPr>
          </a:lstStyle>
          <a:p>
            <a:r>
              <a:rPr lang="en-GB"/>
              <a:t>Presentation title</a:t>
            </a:r>
            <a:endParaRPr lang="en-IS"/>
          </a:p>
        </p:txBody>
      </p:sp>
      <p:sp>
        <p:nvSpPr>
          <p:cNvPr id="8" name="Text Placeholder 35">
            <a:extLst>
              <a:ext uri="{FF2B5EF4-FFF2-40B4-BE49-F238E27FC236}">
                <a16:creationId xmlns:a16="http://schemas.microsoft.com/office/drawing/2014/main" id="{795DCB8B-B609-1A2B-6C93-E7ACDB68F99A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419290" y="5740159"/>
            <a:ext cx="2956243" cy="303738"/>
          </a:xfrm>
          <a:prstGeom prst="rect">
            <a:avLst/>
          </a:prstGeom>
        </p:spPr>
        <p:txBody>
          <a:bodyPr/>
          <a:lstStyle>
            <a:lvl1pPr marL="0" indent="0" algn="l">
              <a:buNone/>
              <a:defRPr sz="1800" b="1" i="0">
                <a:latin typeface="Aptos ExtraBold" panose="020B0004020202020204" pitchFamily="34" charset="0"/>
                <a:cs typeface="Segoe UI" panose="020B0502040204020203" pitchFamily="34" charset="0"/>
              </a:defRPr>
            </a:lvl1pPr>
            <a:lvl2pPr algn="r">
              <a:defRPr/>
            </a:lvl2pPr>
            <a:lvl3pPr algn="r">
              <a:defRPr/>
            </a:lvl3pPr>
            <a:lvl4pPr algn="r">
              <a:defRPr/>
            </a:lvl4pPr>
            <a:lvl5pPr algn="r">
              <a:defRPr/>
            </a:lvl5pPr>
          </a:lstStyle>
          <a:p>
            <a:pPr lvl="0"/>
            <a:r>
              <a:rPr lang="en-US"/>
              <a:t>Your name</a:t>
            </a:r>
            <a:endParaRPr lang="en-IS"/>
          </a:p>
        </p:txBody>
      </p:sp>
      <p:sp>
        <p:nvSpPr>
          <p:cNvPr id="9" name="Text Placeholder 35">
            <a:extLst>
              <a:ext uri="{FF2B5EF4-FFF2-40B4-BE49-F238E27FC236}">
                <a16:creationId xmlns:a16="http://schemas.microsoft.com/office/drawing/2014/main" id="{86775C7A-4D90-8D23-E7FF-99D9D68D8B02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419290" y="6062014"/>
            <a:ext cx="2956243" cy="303738"/>
          </a:xfrm>
          <a:prstGeom prst="rect">
            <a:avLst/>
          </a:prstGeom>
        </p:spPr>
        <p:txBody>
          <a:bodyPr/>
          <a:lstStyle>
            <a:lvl1pPr marL="0" indent="0" algn="l">
              <a:buNone/>
              <a:defRPr sz="1800" b="0" i="0">
                <a:solidFill>
                  <a:srgbClr val="D24A74"/>
                </a:solidFill>
                <a:latin typeface="Aptos Light" panose="020B0004020202020204" pitchFamily="34" charset="0"/>
                <a:cs typeface="Segoe UI" panose="020B0502040204020203" pitchFamily="34" charset="0"/>
              </a:defRPr>
            </a:lvl1pPr>
            <a:lvl2pPr algn="r">
              <a:defRPr/>
            </a:lvl2pPr>
            <a:lvl3pPr algn="r">
              <a:defRPr/>
            </a:lvl3pPr>
            <a:lvl4pPr algn="r">
              <a:defRPr/>
            </a:lvl4pPr>
            <a:lvl5pPr algn="r">
              <a:defRPr/>
            </a:lvl5pPr>
          </a:lstStyle>
          <a:p>
            <a:pPr lvl="0"/>
            <a:r>
              <a:rPr lang="en-US"/>
              <a:t>Job title</a:t>
            </a:r>
            <a:endParaRPr lang="en-IS"/>
          </a:p>
        </p:txBody>
      </p:sp>
      <p:sp>
        <p:nvSpPr>
          <p:cNvPr id="7" name="Text Placeholder 5">
            <a:extLst>
              <a:ext uri="{FF2B5EF4-FFF2-40B4-BE49-F238E27FC236}">
                <a16:creationId xmlns:a16="http://schemas.microsoft.com/office/drawing/2014/main" id="{71596B60-8239-95A9-1F8A-68D7E931B22E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419290" y="3823800"/>
            <a:ext cx="6877740" cy="654050"/>
          </a:xfrm>
          <a:prstGeom prst="rect">
            <a:avLst/>
          </a:prstGeom>
        </p:spPr>
        <p:txBody>
          <a:bodyPr/>
          <a:lstStyle>
            <a:lvl1pPr marL="0" indent="0" algn="l">
              <a:buNone/>
              <a:defRPr b="0" i="0">
                <a:solidFill>
                  <a:srgbClr val="D24A74"/>
                </a:solidFill>
                <a:latin typeface="Aptos Light" panose="020B0004020202020204" pitchFamily="34" charset="0"/>
                <a:cs typeface="Segoe UI" panose="020B0502040204020203" pitchFamily="34" charset="0"/>
              </a:defRPr>
            </a:lvl1pPr>
            <a:lvl2pPr marL="457200" indent="0" algn="ctr">
              <a:buNone/>
              <a:defRPr>
                <a:solidFill>
                  <a:srgbClr val="943267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2pPr>
            <a:lvl3pPr marL="914400" indent="0" algn="ctr">
              <a:buNone/>
              <a:defRPr>
                <a:solidFill>
                  <a:srgbClr val="943267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3pPr>
            <a:lvl4pPr marL="1371600" indent="0" algn="ctr">
              <a:buNone/>
              <a:defRPr>
                <a:solidFill>
                  <a:srgbClr val="943267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4pPr>
            <a:lvl5pPr marL="1828800" indent="0" algn="ctr">
              <a:buNone/>
              <a:defRPr>
                <a:solidFill>
                  <a:srgbClr val="943267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5pPr>
          </a:lstStyle>
          <a:p>
            <a:pPr lvl="0"/>
            <a:r>
              <a:rPr lang="en-US"/>
              <a:t>Subtitle if you want</a:t>
            </a:r>
            <a:endParaRPr lang="en-IS"/>
          </a:p>
        </p:txBody>
      </p:sp>
      <p:sp>
        <p:nvSpPr>
          <p:cNvPr id="21" name="Freeform 20">
            <a:extLst>
              <a:ext uri="{FF2B5EF4-FFF2-40B4-BE49-F238E27FC236}">
                <a16:creationId xmlns:a16="http://schemas.microsoft.com/office/drawing/2014/main" id="{16E2A451-D7FE-7868-A674-C0B555D7E77D}"/>
              </a:ext>
            </a:extLst>
          </p:cNvPr>
          <p:cNvSpPr/>
          <p:nvPr userDrawn="1"/>
        </p:nvSpPr>
        <p:spPr>
          <a:xfrm>
            <a:off x="4624863" y="-1"/>
            <a:ext cx="6211694" cy="3778143"/>
          </a:xfrm>
          <a:custGeom>
            <a:avLst/>
            <a:gdLst>
              <a:gd name="connsiteX0" fmla="*/ 0 w 6211694"/>
              <a:gd name="connsiteY0" fmla="*/ 0 h 3778143"/>
              <a:gd name="connsiteX1" fmla="*/ 3075781 w 6211694"/>
              <a:gd name="connsiteY1" fmla="*/ 0 h 3778143"/>
              <a:gd name="connsiteX2" fmla="*/ 6211694 w 6211694"/>
              <a:gd name="connsiteY2" fmla="*/ 3140343 h 3778143"/>
              <a:gd name="connsiteX3" fmla="*/ 4673884 w 6211694"/>
              <a:gd name="connsiteY3" fmla="*/ 3778143 h 3778143"/>
              <a:gd name="connsiteX4" fmla="*/ 3136073 w 6211694"/>
              <a:gd name="connsiteY4" fmla="*/ 3140502 h 37781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211694" h="3778143">
                <a:moveTo>
                  <a:pt x="0" y="0"/>
                </a:moveTo>
                <a:lnTo>
                  <a:pt x="3075781" y="0"/>
                </a:lnTo>
                <a:lnTo>
                  <a:pt x="6211694" y="3140343"/>
                </a:lnTo>
                <a:cubicBezTo>
                  <a:pt x="5787147" y="3565489"/>
                  <a:pt x="5230515" y="3778143"/>
                  <a:pt x="4673884" y="3778143"/>
                </a:cubicBezTo>
                <a:cubicBezTo>
                  <a:pt x="4117093" y="3778301"/>
                  <a:pt x="3560620" y="3565649"/>
                  <a:pt x="3136073" y="3140502"/>
                </a:cubicBezTo>
                <a:close/>
              </a:path>
            </a:pathLst>
          </a:custGeom>
          <a:solidFill>
            <a:srgbClr val="351C5C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3" name="Freeform 22">
            <a:extLst>
              <a:ext uri="{FF2B5EF4-FFF2-40B4-BE49-F238E27FC236}">
                <a16:creationId xmlns:a16="http://schemas.microsoft.com/office/drawing/2014/main" id="{E2744673-5B00-A568-37AF-ABE2BB663FAE}"/>
              </a:ext>
            </a:extLst>
          </p:cNvPr>
          <p:cNvSpPr/>
          <p:nvPr userDrawn="1"/>
        </p:nvSpPr>
        <p:spPr>
          <a:xfrm>
            <a:off x="8006032" y="1"/>
            <a:ext cx="4185969" cy="1608795"/>
          </a:xfrm>
          <a:custGeom>
            <a:avLst/>
            <a:gdLst>
              <a:gd name="connsiteX0" fmla="*/ 305387 w 4185969"/>
              <a:gd name="connsiteY0" fmla="*/ 0 h 1608795"/>
              <a:gd name="connsiteX1" fmla="*/ 4185969 w 4185969"/>
              <a:gd name="connsiteY1" fmla="*/ 0 h 1608795"/>
              <a:gd name="connsiteX2" fmla="*/ 4185969 w 4185969"/>
              <a:gd name="connsiteY2" fmla="*/ 663533 h 1608795"/>
              <a:gd name="connsiteX3" fmla="*/ 3978281 w 4185969"/>
              <a:gd name="connsiteY3" fmla="*/ 871514 h 1608795"/>
              <a:gd name="connsiteX4" fmla="*/ 3923921 w 4185969"/>
              <a:gd name="connsiteY4" fmla="*/ 927701 h 1608795"/>
              <a:gd name="connsiteX5" fmla="*/ 3739861 w 4185969"/>
              <a:gd name="connsiteY5" fmla="*/ 690695 h 1608795"/>
              <a:gd name="connsiteX6" fmla="*/ 2183294 w 4185969"/>
              <a:gd name="connsiteY6" fmla="*/ 725394 h 1608795"/>
              <a:gd name="connsiteX7" fmla="*/ 1301139 w 4185969"/>
              <a:gd name="connsiteY7" fmla="*/ 1608795 h 1608795"/>
              <a:gd name="connsiteX8" fmla="*/ 0 w 4185969"/>
              <a:gd name="connsiteY8" fmla="*/ 305818 h 16087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185969" h="1608795">
                <a:moveTo>
                  <a:pt x="305387" y="0"/>
                </a:moveTo>
                <a:lnTo>
                  <a:pt x="4185969" y="0"/>
                </a:lnTo>
                <a:lnTo>
                  <a:pt x="4185969" y="663533"/>
                </a:lnTo>
                <a:lnTo>
                  <a:pt x="3978281" y="871514"/>
                </a:lnTo>
                <a:cubicBezTo>
                  <a:pt x="3959366" y="890296"/>
                  <a:pt x="3940928" y="908919"/>
                  <a:pt x="3923921" y="927701"/>
                </a:cubicBezTo>
                <a:cubicBezTo>
                  <a:pt x="3874807" y="844454"/>
                  <a:pt x="3813612" y="764550"/>
                  <a:pt x="3739861" y="690695"/>
                </a:cubicBezTo>
                <a:cubicBezTo>
                  <a:pt x="3302916" y="253133"/>
                  <a:pt x="2664267" y="243742"/>
                  <a:pt x="2183294" y="725394"/>
                </a:cubicBezTo>
                <a:lnTo>
                  <a:pt x="1301139" y="1608795"/>
                </a:lnTo>
                <a:lnTo>
                  <a:pt x="0" y="305818"/>
                </a:lnTo>
                <a:close/>
              </a:path>
            </a:pathLst>
          </a:custGeom>
          <a:solidFill>
            <a:srgbClr val="D24A74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5" name="Freeform 24">
            <a:extLst>
              <a:ext uri="{FF2B5EF4-FFF2-40B4-BE49-F238E27FC236}">
                <a16:creationId xmlns:a16="http://schemas.microsoft.com/office/drawing/2014/main" id="{CB9ECD90-57D1-907F-9754-DBF15BF27B00}"/>
              </a:ext>
            </a:extLst>
          </p:cNvPr>
          <p:cNvSpPr/>
          <p:nvPr userDrawn="1"/>
        </p:nvSpPr>
        <p:spPr>
          <a:xfrm>
            <a:off x="11201968" y="648202"/>
            <a:ext cx="990032" cy="3699714"/>
          </a:xfrm>
          <a:custGeom>
            <a:avLst/>
            <a:gdLst>
              <a:gd name="connsiteX0" fmla="*/ 990032 w 990032"/>
              <a:gd name="connsiteY0" fmla="*/ 0 h 3699714"/>
              <a:gd name="connsiteX1" fmla="*/ 990032 w 990032"/>
              <a:gd name="connsiteY1" fmla="*/ 3699714 h 3699714"/>
              <a:gd name="connsiteX2" fmla="*/ 925427 w 990032"/>
              <a:gd name="connsiteY2" fmla="*/ 3644716 h 3699714"/>
              <a:gd name="connsiteX3" fmla="*/ 759088 w 990032"/>
              <a:gd name="connsiteY3" fmla="*/ 3486802 h 3699714"/>
              <a:gd name="connsiteX4" fmla="*/ 656409 w 990032"/>
              <a:gd name="connsiteY4" fmla="*/ 3378884 h 3699714"/>
              <a:gd name="connsiteX5" fmla="*/ 15058 w 990032"/>
              <a:gd name="connsiteY5" fmla="*/ 2096281 h 3699714"/>
              <a:gd name="connsiteX6" fmla="*/ 713312 w 990032"/>
              <a:gd name="connsiteY6" fmla="*/ 279499 h 3699714"/>
              <a:gd name="connsiteX7" fmla="*/ 767672 w 990032"/>
              <a:gd name="connsiteY7" fmla="*/ 223312 h 3699714"/>
              <a:gd name="connsiteX8" fmla="*/ 767830 w 990032"/>
              <a:gd name="connsiteY8" fmla="*/ 222516 h 3699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990032" h="3699714">
                <a:moveTo>
                  <a:pt x="990032" y="0"/>
                </a:moveTo>
                <a:lnTo>
                  <a:pt x="990032" y="3699714"/>
                </a:lnTo>
                <a:lnTo>
                  <a:pt x="925427" y="3644716"/>
                </a:lnTo>
                <a:cubicBezTo>
                  <a:pt x="870284" y="3595156"/>
                  <a:pt x="814759" y="3542552"/>
                  <a:pt x="759088" y="3486802"/>
                </a:cubicBezTo>
                <a:cubicBezTo>
                  <a:pt x="723325" y="3451147"/>
                  <a:pt x="689629" y="3415493"/>
                  <a:pt x="656409" y="3378884"/>
                </a:cubicBezTo>
                <a:cubicBezTo>
                  <a:pt x="288288" y="2978090"/>
                  <a:pt x="71166" y="2541483"/>
                  <a:pt x="15058" y="2096281"/>
                </a:cubicBezTo>
                <a:cubicBezTo>
                  <a:pt x="-62826" y="1484744"/>
                  <a:pt x="160177" y="856973"/>
                  <a:pt x="713312" y="279499"/>
                </a:cubicBezTo>
                <a:cubicBezTo>
                  <a:pt x="730319" y="260717"/>
                  <a:pt x="748916" y="242094"/>
                  <a:pt x="767672" y="223312"/>
                </a:cubicBezTo>
                <a:lnTo>
                  <a:pt x="767830" y="222516"/>
                </a:lnTo>
                <a:close/>
              </a:path>
            </a:pathLst>
          </a:custGeom>
          <a:solidFill>
            <a:srgbClr val="BABAE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5" name="Picture 1">
            <a:extLst>
              <a:ext uri="{FF2B5EF4-FFF2-40B4-BE49-F238E27FC236}">
                <a16:creationId xmlns:a16="http://schemas.microsoft.com/office/drawing/2014/main" id="{A08EC0AC-26A4-C4ED-CAD7-36DBF6E8D32F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/>
        </p:blipFill>
        <p:spPr>
          <a:xfrm>
            <a:off x="197538" y="904158"/>
            <a:ext cx="3720006" cy="13754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8528884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Grey 1">
    <p:bg>
      <p:bgPr>
        <a:solidFill>
          <a:srgbClr val="F4F2F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Placeholder 12">
            <a:extLst>
              <a:ext uri="{FF2B5EF4-FFF2-40B4-BE49-F238E27FC236}">
                <a16:creationId xmlns:a16="http://schemas.microsoft.com/office/drawing/2014/main" id="{869FEF21-848F-98A9-C4EC-8499DFE1343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666039" y="2115535"/>
            <a:ext cx="6877740" cy="666357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/>
          </a:bodyPr>
          <a:lstStyle>
            <a:lvl1pPr algn="ctr">
              <a:defRPr b="1" i="0">
                <a:solidFill>
                  <a:srgbClr val="361D5C"/>
                </a:solidFill>
                <a:latin typeface="Aptos ExtraBold" panose="020B0004020202020204" pitchFamily="34" charset="0"/>
                <a:cs typeface="Segoe UI" panose="020B0502040204020203" pitchFamily="34" charset="0"/>
              </a:defRPr>
            </a:lvl1pPr>
          </a:lstStyle>
          <a:p>
            <a:r>
              <a:rPr lang="en-GB"/>
              <a:t>Presentation title</a:t>
            </a:r>
            <a:endParaRPr lang="en-IS"/>
          </a:p>
        </p:txBody>
      </p:sp>
      <p:sp>
        <p:nvSpPr>
          <p:cNvPr id="8" name="Text Placeholder 35">
            <a:extLst>
              <a:ext uri="{FF2B5EF4-FFF2-40B4-BE49-F238E27FC236}">
                <a16:creationId xmlns:a16="http://schemas.microsoft.com/office/drawing/2014/main" id="{B94BE46C-A4C5-370E-1EFE-F264FA3A4BF6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8864627" y="5740159"/>
            <a:ext cx="2956243" cy="303738"/>
          </a:xfrm>
          <a:prstGeom prst="rect">
            <a:avLst/>
          </a:prstGeom>
        </p:spPr>
        <p:txBody>
          <a:bodyPr/>
          <a:lstStyle>
            <a:lvl1pPr marL="0" indent="0" algn="r">
              <a:buNone/>
              <a:defRPr sz="1800" b="1" i="0">
                <a:solidFill>
                  <a:srgbClr val="19181A"/>
                </a:solidFill>
                <a:latin typeface="Aptos" panose="020B0004020202020204" pitchFamily="34" charset="0"/>
                <a:cs typeface="Segoe UI" panose="020B0502040204020203" pitchFamily="34" charset="0"/>
              </a:defRPr>
            </a:lvl1pPr>
            <a:lvl2pPr algn="r">
              <a:defRPr/>
            </a:lvl2pPr>
            <a:lvl3pPr algn="r">
              <a:defRPr/>
            </a:lvl3pPr>
            <a:lvl4pPr algn="r">
              <a:defRPr/>
            </a:lvl4pPr>
            <a:lvl5pPr algn="r">
              <a:defRPr/>
            </a:lvl5pPr>
          </a:lstStyle>
          <a:p>
            <a:pPr lvl="0"/>
            <a:r>
              <a:rPr lang="en-US"/>
              <a:t>Your name</a:t>
            </a:r>
            <a:endParaRPr lang="en-IS"/>
          </a:p>
        </p:txBody>
      </p:sp>
      <p:sp>
        <p:nvSpPr>
          <p:cNvPr id="9" name="Text Placeholder 35">
            <a:extLst>
              <a:ext uri="{FF2B5EF4-FFF2-40B4-BE49-F238E27FC236}">
                <a16:creationId xmlns:a16="http://schemas.microsoft.com/office/drawing/2014/main" id="{30AA5687-9CF4-DB7F-4C54-227400EE4DCC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8864627" y="6062014"/>
            <a:ext cx="2956243" cy="303738"/>
          </a:xfrm>
          <a:prstGeom prst="rect">
            <a:avLst/>
          </a:prstGeom>
        </p:spPr>
        <p:txBody>
          <a:bodyPr/>
          <a:lstStyle>
            <a:lvl1pPr marL="0" indent="0" algn="r">
              <a:buNone/>
              <a:defRPr sz="1800" b="0" i="0">
                <a:solidFill>
                  <a:srgbClr val="6E63D6"/>
                </a:solidFill>
                <a:latin typeface="Aptos Light" panose="020B0004020202020204" pitchFamily="34" charset="0"/>
                <a:cs typeface="Segoe UI" panose="020B0502040204020203" pitchFamily="34" charset="0"/>
              </a:defRPr>
            </a:lvl1pPr>
            <a:lvl2pPr algn="r">
              <a:defRPr/>
            </a:lvl2pPr>
            <a:lvl3pPr algn="r">
              <a:defRPr/>
            </a:lvl3pPr>
            <a:lvl4pPr algn="r">
              <a:defRPr/>
            </a:lvl4pPr>
            <a:lvl5pPr algn="r">
              <a:defRPr/>
            </a:lvl5pPr>
          </a:lstStyle>
          <a:p>
            <a:pPr lvl="0"/>
            <a:r>
              <a:rPr lang="en-US"/>
              <a:t>Job title</a:t>
            </a:r>
            <a:endParaRPr lang="en-IS"/>
          </a:p>
        </p:txBody>
      </p:sp>
      <p:sp>
        <p:nvSpPr>
          <p:cNvPr id="12" name="Text Placeholder 6">
            <a:extLst>
              <a:ext uri="{FF2B5EF4-FFF2-40B4-BE49-F238E27FC236}">
                <a16:creationId xmlns:a16="http://schemas.microsoft.com/office/drawing/2014/main" id="{ABAAC34C-551C-0BD3-B5D7-852F5F49A3B4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4666039" y="2748476"/>
            <a:ext cx="6877740" cy="831850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b="0" i="0">
                <a:solidFill>
                  <a:srgbClr val="6E63D6"/>
                </a:solidFill>
                <a:latin typeface="Aptos Light" panose="020B0004020202020204" pitchFamily="34" charset="0"/>
                <a:cs typeface="Segoe UI" panose="020B0502040204020203" pitchFamily="34" charset="0"/>
              </a:defRPr>
            </a:lvl1pPr>
            <a:lvl2pPr marL="457200" indent="0" algn="ctr">
              <a:buNone/>
              <a:defRPr>
                <a:solidFill>
                  <a:srgbClr val="328C85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2pPr>
            <a:lvl3pPr marL="914400" indent="0" algn="ctr">
              <a:buNone/>
              <a:defRPr>
                <a:solidFill>
                  <a:srgbClr val="328C85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3pPr>
            <a:lvl4pPr marL="1371600" indent="0" algn="ctr">
              <a:buNone/>
              <a:defRPr>
                <a:solidFill>
                  <a:srgbClr val="328C85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4pPr>
            <a:lvl5pPr marL="1828800" indent="0" algn="ctr">
              <a:buNone/>
              <a:defRPr>
                <a:solidFill>
                  <a:srgbClr val="328C85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5pPr>
          </a:lstStyle>
          <a:p>
            <a:pPr lvl="0"/>
            <a:r>
              <a:rPr lang="en-US"/>
              <a:t>Subtitle if you want</a:t>
            </a:r>
            <a:endParaRPr lang="en-IS"/>
          </a:p>
        </p:txBody>
      </p:sp>
      <p:sp>
        <p:nvSpPr>
          <p:cNvPr id="13" name="Freeform 12">
            <a:extLst>
              <a:ext uri="{FF2B5EF4-FFF2-40B4-BE49-F238E27FC236}">
                <a16:creationId xmlns:a16="http://schemas.microsoft.com/office/drawing/2014/main" id="{DF0F46FD-8444-11BD-E13B-055D63222BB4}"/>
              </a:ext>
            </a:extLst>
          </p:cNvPr>
          <p:cNvSpPr/>
          <p:nvPr userDrawn="1"/>
        </p:nvSpPr>
        <p:spPr>
          <a:xfrm>
            <a:off x="0" y="332566"/>
            <a:ext cx="4111411" cy="6525435"/>
          </a:xfrm>
          <a:custGeom>
            <a:avLst/>
            <a:gdLst>
              <a:gd name="connsiteX0" fmla="*/ 0 w 4111411"/>
              <a:gd name="connsiteY0" fmla="*/ 0 h 6525435"/>
              <a:gd name="connsiteX1" fmla="*/ 1116601 w 4111411"/>
              <a:gd name="connsiteY1" fmla="*/ 0 h 6525435"/>
              <a:gd name="connsiteX2" fmla="*/ 4111411 w 4111411"/>
              <a:gd name="connsiteY2" fmla="*/ 2784997 h 6525435"/>
              <a:gd name="connsiteX3" fmla="*/ 2430593 w 4111411"/>
              <a:gd name="connsiteY3" fmla="*/ 5143393 h 6525435"/>
              <a:gd name="connsiteX4" fmla="*/ 3338044 w 4111411"/>
              <a:gd name="connsiteY4" fmla="*/ 6523565 h 6525435"/>
              <a:gd name="connsiteX5" fmla="*/ 3339096 w 4111411"/>
              <a:gd name="connsiteY5" fmla="*/ 6525435 h 6525435"/>
              <a:gd name="connsiteX6" fmla="*/ 1070303 w 4111411"/>
              <a:gd name="connsiteY6" fmla="*/ 6525435 h 6525435"/>
              <a:gd name="connsiteX7" fmla="*/ 465562 w 4111411"/>
              <a:gd name="connsiteY7" fmla="*/ 5558224 h 6525435"/>
              <a:gd name="connsiteX8" fmla="*/ 465562 w 4111411"/>
              <a:gd name="connsiteY8" fmla="*/ 3839730 h 6525435"/>
              <a:gd name="connsiteX9" fmla="*/ 891644 w 4111411"/>
              <a:gd name="connsiteY9" fmla="*/ 3839730 h 6525435"/>
              <a:gd name="connsiteX10" fmla="*/ 1968766 w 4111411"/>
              <a:gd name="connsiteY10" fmla="*/ 2796768 h 6525435"/>
              <a:gd name="connsiteX11" fmla="*/ 891644 w 4111411"/>
              <a:gd name="connsiteY11" fmla="*/ 1765735 h 6525435"/>
              <a:gd name="connsiteX12" fmla="*/ 21364 w 4111411"/>
              <a:gd name="connsiteY12" fmla="*/ 1499560 h 6525435"/>
              <a:gd name="connsiteX13" fmla="*/ 0 w 4111411"/>
              <a:gd name="connsiteY13" fmla="*/ 1483564 h 652543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111411" h="6525435">
                <a:moveTo>
                  <a:pt x="0" y="0"/>
                </a:moveTo>
                <a:lnTo>
                  <a:pt x="1116601" y="0"/>
                </a:lnTo>
                <a:cubicBezTo>
                  <a:pt x="2915933" y="0"/>
                  <a:pt x="4111411" y="1173233"/>
                  <a:pt x="4111411" y="2784997"/>
                </a:cubicBezTo>
                <a:cubicBezTo>
                  <a:pt x="4111411" y="3816030"/>
                  <a:pt x="3448616" y="4764192"/>
                  <a:pt x="2430593" y="5143393"/>
                </a:cubicBezTo>
                <a:lnTo>
                  <a:pt x="3338044" y="6523565"/>
                </a:lnTo>
                <a:lnTo>
                  <a:pt x="3339096" y="6525435"/>
                </a:lnTo>
                <a:lnTo>
                  <a:pt x="1070303" y="6525435"/>
                </a:lnTo>
                <a:lnTo>
                  <a:pt x="465562" y="5558224"/>
                </a:lnTo>
                <a:cubicBezTo>
                  <a:pt x="465562" y="5558224"/>
                  <a:pt x="465562" y="3839730"/>
                  <a:pt x="465562" y="3839730"/>
                </a:cubicBezTo>
                <a:lnTo>
                  <a:pt x="891644" y="3839730"/>
                </a:lnTo>
                <a:cubicBezTo>
                  <a:pt x="1542683" y="3839730"/>
                  <a:pt x="1968766" y="3389270"/>
                  <a:pt x="1968766" y="2796768"/>
                </a:cubicBezTo>
                <a:cubicBezTo>
                  <a:pt x="1968766" y="2204266"/>
                  <a:pt x="1542683" y="1765735"/>
                  <a:pt x="891644" y="1765735"/>
                </a:cubicBezTo>
                <a:cubicBezTo>
                  <a:pt x="569283" y="1765735"/>
                  <a:pt x="269798" y="1667607"/>
                  <a:pt x="21364" y="1499560"/>
                </a:cubicBezTo>
                <a:lnTo>
                  <a:pt x="0" y="1483564"/>
                </a:lnTo>
                <a:close/>
              </a:path>
            </a:pathLst>
          </a:custGeom>
          <a:solidFill>
            <a:srgbClr val="351C5C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4" name="Freeform 13">
            <a:extLst>
              <a:ext uri="{FF2B5EF4-FFF2-40B4-BE49-F238E27FC236}">
                <a16:creationId xmlns:a16="http://schemas.microsoft.com/office/drawing/2014/main" id="{AAB2157E-75E1-AE31-325B-073D1A204563}"/>
              </a:ext>
            </a:extLst>
          </p:cNvPr>
          <p:cNvSpPr/>
          <p:nvPr userDrawn="1"/>
        </p:nvSpPr>
        <p:spPr>
          <a:xfrm rot="5400000">
            <a:off x="2776765" y="1857800"/>
            <a:ext cx="1716404" cy="6347165"/>
          </a:xfrm>
          <a:custGeom>
            <a:avLst/>
            <a:gdLst>
              <a:gd name="connsiteX0" fmla="*/ 0 w 1716404"/>
              <a:gd name="connsiteY0" fmla="*/ 0 h 6347165"/>
              <a:gd name="connsiteX1" fmla="*/ 237666 w 1716404"/>
              <a:gd name="connsiteY1" fmla="*/ 0 h 6347165"/>
              <a:gd name="connsiteX2" fmla="*/ 1716404 w 1716404"/>
              <a:gd name="connsiteY2" fmla="*/ 1480539 h 6347165"/>
              <a:gd name="connsiteX3" fmla="*/ 1716404 w 1716404"/>
              <a:gd name="connsiteY3" fmla="*/ 6347166 h 6347165"/>
              <a:gd name="connsiteX4" fmla="*/ 0 w 1716404"/>
              <a:gd name="connsiteY4" fmla="*/ 6347166 h 6347165"/>
              <a:gd name="connsiteX5" fmla="*/ 0 w 1716404"/>
              <a:gd name="connsiteY5" fmla="*/ 0 h 6347165"/>
              <a:gd name="connsiteX6" fmla="*/ 0 w 1716404"/>
              <a:gd name="connsiteY6" fmla="*/ 0 h 634716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716404" h="6347165">
                <a:moveTo>
                  <a:pt x="0" y="0"/>
                </a:moveTo>
                <a:lnTo>
                  <a:pt x="237666" y="0"/>
                </a:lnTo>
                <a:cubicBezTo>
                  <a:pt x="1053768" y="0"/>
                  <a:pt x="1716404" y="663443"/>
                  <a:pt x="1716404" y="1480539"/>
                </a:cubicBezTo>
                <a:lnTo>
                  <a:pt x="1716404" y="6347166"/>
                </a:lnTo>
                <a:lnTo>
                  <a:pt x="0" y="6347166"/>
                </a:lnTo>
                <a:lnTo>
                  <a:pt x="0" y="0"/>
                </a:lnTo>
                <a:lnTo>
                  <a:pt x="0" y="0"/>
                </a:lnTo>
                <a:close/>
              </a:path>
            </a:pathLst>
          </a:custGeom>
          <a:solidFill>
            <a:srgbClr val="6E63D6"/>
          </a:solidFill>
          <a:ln w="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5" name="Freeform 14">
            <a:extLst>
              <a:ext uri="{FF2B5EF4-FFF2-40B4-BE49-F238E27FC236}">
                <a16:creationId xmlns:a16="http://schemas.microsoft.com/office/drawing/2014/main" id="{0F72B881-1C15-4D2F-3F10-B07906724C5C}"/>
              </a:ext>
            </a:extLst>
          </p:cNvPr>
          <p:cNvSpPr/>
          <p:nvPr userDrawn="1"/>
        </p:nvSpPr>
        <p:spPr>
          <a:xfrm>
            <a:off x="0" y="2657475"/>
            <a:ext cx="1320110" cy="693430"/>
          </a:xfrm>
          <a:custGeom>
            <a:avLst/>
            <a:gdLst>
              <a:gd name="connsiteX0" fmla="*/ 0 w 1320110"/>
              <a:gd name="connsiteY0" fmla="*/ 0 h 693430"/>
              <a:gd name="connsiteX1" fmla="*/ 98524 w 1320110"/>
              <a:gd name="connsiteY1" fmla="*/ 47589 h 693430"/>
              <a:gd name="connsiteX2" fmla="*/ 1098808 w 1320110"/>
              <a:gd name="connsiteY2" fmla="*/ 250287 h 693430"/>
              <a:gd name="connsiteX3" fmla="*/ 1320110 w 1320110"/>
              <a:gd name="connsiteY3" fmla="*/ 471859 h 693430"/>
              <a:gd name="connsiteX4" fmla="*/ 1098808 w 1320110"/>
              <a:gd name="connsiteY4" fmla="*/ 693430 h 693430"/>
              <a:gd name="connsiteX5" fmla="*/ 203276 w 1320110"/>
              <a:gd name="connsiteY5" fmla="*/ 557497 h 693430"/>
              <a:gd name="connsiteX6" fmla="*/ 0 w 1320110"/>
              <a:gd name="connsiteY6" fmla="*/ 482863 h 69343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320110" h="693430">
                <a:moveTo>
                  <a:pt x="0" y="0"/>
                </a:moveTo>
                <a:lnTo>
                  <a:pt x="98524" y="47589"/>
                </a:lnTo>
                <a:cubicBezTo>
                  <a:pt x="406156" y="178084"/>
                  <a:pt x="744216" y="250287"/>
                  <a:pt x="1098808" y="250287"/>
                </a:cubicBezTo>
                <a:cubicBezTo>
                  <a:pt x="1220977" y="250287"/>
                  <a:pt x="1320110" y="349541"/>
                  <a:pt x="1320110" y="471859"/>
                </a:cubicBezTo>
                <a:cubicBezTo>
                  <a:pt x="1320110" y="594177"/>
                  <a:pt x="1220977" y="693430"/>
                  <a:pt x="1098808" y="693430"/>
                </a:cubicBezTo>
                <a:cubicBezTo>
                  <a:pt x="787110" y="693430"/>
                  <a:pt x="486309" y="645826"/>
                  <a:pt x="203276" y="557497"/>
                </a:cubicBezTo>
                <a:lnTo>
                  <a:pt x="0" y="482863"/>
                </a:lnTo>
                <a:close/>
              </a:path>
            </a:pathLst>
          </a:custGeom>
          <a:solidFill>
            <a:srgbClr val="EFBC6E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4B0AACE1-8263-973A-8027-EFA072C1EE29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/>
        </p:blipFill>
        <p:spPr>
          <a:xfrm>
            <a:off x="6783006" y="599693"/>
            <a:ext cx="2640538" cy="9763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03559390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Grey 2">
    <p:bg>
      <p:bgPr>
        <a:solidFill>
          <a:srgbClr val="F4F2F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Placeholder 12">
            <a:extLst>
              <a:ext uri="{FF2B5EF4-FFF2-40B4-BE49-F238E27FC236}">
                <a16:creationId xmlns:a16="http://schemas.microsoft.com/office/drawing/2014/main" id="{FAA16868-F415-BE21-7A44-0FD73ADF9629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19290" y="2115535"/>
            <a:ext cx="6877740" cy="666357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/>
          </a:bodyPr>
          <a:lstStyle>
            <a:lvl1pPr algn="ctr">
              <a:defRPr b="1" i="0">
                <a:solidFill>
                  <a:srgbClr val="361D5C"/>
                </a:solidFill>
                <a:latin typeface="Aptos ExtraBold" panose="020B0004020202020204" pitchFamily="34" charset="0"/>
                <a:cs typeface="Segoe UI" panose="020B0502040204020203" pitchFamily="34" charset="0"/>
              </a:defRPr>
            </a:lvl1pPr>
          </a:lstStyle>
          <a:p>
            <a:r>
              <a:rPr lang="en-GB"/>
              <a:t>Presentation title</a:t>
            </a:r>
            <a:endParaRPr lang="en-IS"/>
          </a:p>
        </p:txBody>
      </p:sp>
      <p:sp>
        <p:nvSpPr>
          <p:cNvPr id="8" name="Text Placeholder 35">
            <a:extLst>
              <a:ext uri="{FF2B5EF4-FFF2-40B4-BE49-F238E27FC236}">
                <a16:creationId xmlns:a16="http://schemas.microsoft.com/office/drawing/2014/main" id="{C6763B3A-19CA-BD9A-9199-9C0FD8BB2294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419290" y="5740159"/>
            <a:ext cx="2956243" cy="303738"/>
          </a:xfrm>
          <a:prstGeom prst="rect">
            <a:avLst/>
          </a:prstGeom>
        </p:spPr>
        <p:txBody>
          <a:bodyPr/>
          <a:lstStyle>
            <a:lvl1pPr marL="0" indent="0" algn="l">
              <a:buNone/>
              <a:defRPr sz="1800" b="1" i="0">
                <a:solidFill>
                  <a:srgbClr val="19181A"/>
                </a:solidFill>
                <a:latin typeface="Aptos" panose="020B0004020202020204" pitchFamily="34" charset="0"/>
                <a:cs typeface="Segoe UI" panose="020B0502040204020203" pitchFamily="34" charset="0"/>
              </a:defRPr>
            </a:lvl1pPr>
            <a:lvl2pPr algn="r">
              <a:defRPr/>
            </a:lvl2pPr>
            <a:lvl3pPr algn="r">
              <a:defRPr/>
            </a:lvl3pPr>
            <a:lvl4pPr algn="r">
              <a:defRPr/>
            </a:lvl4pPr>
            <a:lvl5pPr algn="r">
              <a:defRPr/>
            </a:lvl5pPr>
          </a:lstStyle>
          <a:p>
            <a:pPr lvl="0"/>
            <a:r>
              <a:rPr lang="en-US"/>
              <a:t>Your name</a:t>
            </a:r>
            <a:endParaRPr lang="en-IS"/>
          </a:p>
        </p:txBody>
      </p:sp>
      <p:sp>
        <p:nvSpPr>
          <p:cNvPr id="9" name="Text Placeholder 35">
            <a:extLst>
              <a:ext uri="{FF2B5EF4-FFF2-40B4-BE49-F238E27FC236}">
                <a16:creationId xmlns:a16="http://schemas.microsoft.com/office/drawing/2014/main" id="{F2AB6BBD-8E84-7D9A-A60B-3B9BE6193D7A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419290" y="6062014"/>
            <a:ext cx="2956243" cy="303738"/>
          </a:xfrm>
          <a:prstGeom prst="rect">
            <a:avLst/>
          </a:prstGeom>
        </p:spPr>
        <p:txBody>
          <a:bodyPr/>
          <a:lstStyle>
            <a:lvl1pPr marL="0" indent="0" algn="l">
              <a:buNone/>
              <a:defRPr sz="1800" b="0" i="0">
                <a:solidFill>
                  <a:srgbClr val="00706E"/>
                </a:solidFill>
                <a:latin typeface="Aptos Light" panose="020B0004020202020204" pitchFamily="34" charset="0"/>
                <a:cs typeface="Segoe UI" panose="020B0502040204020203" pitchFamily="34" charset="0"/>
              </a:defRPr>
            </a:lvl1pPr>
            <a:lvl2pPr algn="r">
              <a:defRPr/>
            </a:lvl2pPr>
            <a:lvl3pPr algn="r">
              <a:defRPr/>
            </a:lvl3pPr>
            <a:lvl4pPr algn="r">
              <a:defRPr/>
            </a:lvl4pPr>
            <a:lvl5pPr algn="r">
              <a:defRPr/>
            </a:lvl5pPr>
          </a:lstStyle>
          <a:p>
            <a:pPr lvl="0"/>
            <a:r>
              <a:rPr lang="en-US"/>
              <a:t>Job title</a:t>
            </a:r>
            <a:endParaRPr lang="en-IS"/>
          </a:p>
        </p:txBody>
      </p:sp>
      <p:sp>
        <p:nvSpPr>
          <p:cNvPr id="12" name="Text Placeholder 5">
            <a:extLst>
              <a:ext uri="{FF2B5EF4-FFF2-40B4-BE49-F238E27FC236}">
                <a16:creationId xmlns:a16="http://schemas.microsoft.com/office/drawing/2014/main" id="{96BDBD39-D3B3-A45C-9E72-79CB3EEA5983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419290" y="2751703"/>
            <a:ext cx="6877740" cy="654050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b="0" i="0">
                <a:solidFill>
                  <a:srgbClr val="00706E"/>
                </a:solidFill>
                <a:latin typeface="Aptos Light" panose="020B0004020202020204" pitchFamily="34" charset="0"/>
                <a:cs typeface="Segoe UI" panose="020B0502040204020203" pitchFamily="34" charset="0"/>
              </a:defRPr>
            </a:lvl1pPr>
            <a:lvl2pPr marL="457200" indent="0" algn="ctr">
              <a:buNone/>
              <a:defRPr>
                <a:solidFill>
                  <a:srgbClr val="943267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2pPr>
            <a:lvl3pPr marL="914400" indent="0" algn="ctr">
              <a:buNone/>
              <a:defRPr>
                <a:solidFill>
                  <a:srgbClr val="943267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3pPr>
            <a:lvl4pPr marL="1371600" indent="0" algn="ctr">
              <a:buNone/>
              <a:defRPr>
                <a:solidFill>
                  <a:srgbClr val="943267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4pPr>
            <a:lvl5pPr marL="1828800" indent="0" algn="ctr">
              <a:buNone/>
              <a:defRPr>
                <a:solidFill>
                  <a:srgbClr val="943267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5pPr>
          </a:lstStyle>
          <a:p>
            <a:pPr lvl="0"/>
            <a:r>
              <a:rPr lang="en-US"/>
              <a:t>Subtitle if you want</a:t>
            </a:r>
            <a:endParaRPr lang="en-IS"/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63A2FAD2-1AEE-641D-E972-927C9DEB1600}"/>
              </a:ext>
            </a:extLst>
          </p:cNvPr>
          <p:cNvGrpSpPr/>
          <p:nvPr userDrawn="1"/>
        </p:nvGrpSpPr>
        <p:grpSpPr>
          <a:xfrm>
            <a:off x="5775614" y="0"/>
            <a:ext cx="6416386" cy="6858000"/>
            <a:chOff x="5775614" y="0"/>
            <a:chExt cx="6416386" cy="6858000"/>
          </a:xfrm>
        </p:grpSpPr>
        <p:sp>
          <p:nvSpPr>
            <p:cNvPr id="14" name="Freeform 13">
              <a:extLst>
                <a:ext uri="{FF2B5EF4-FFF2-40B4-BE49-F238E27FC236}">
                  <a16:creationId xmlns:a16="http://schemas.microsoft.com/office/drawing/2014/main" id="{331A1D15-AF00-2DD3-7B1E-12F592FBD67C}"/>
                </a:ext>
              </a:extLst>
            </p:cNvPr>
            <p:cNvSpPr/>
            <p:nvPr userDrawn="1"/>
          </p:nvSpPr>
          <p:spPr>
            <a:xfrm>
              <a:off x="7240492" y="1321550"/>
              <a:ext cx="4951508" cy="5536450"/>
            </a:xfrm>
            <a:custGeom>
              <a:avLst/>
              <a:gdLst>
                <a:gd name="connsiteX0" fmla="*/ 4951508 w 4951508"/>
                <a:gd name="connsiteY0" fmla="*/ 0 h 5536450"/>
                <a:gd name="connsiteX1" fmla="*/ 4951508 w 4951508"/>
                <a:gd name="connsiteY1" fmla="*/ 3609684 h 5536450"/>
                <a:gd name="connsiteX2" fmla="*/ 3638432 w 4951508"/>
                <a:gd name="connsiteY2" fmla="*/ 4924499 h 5536450"/>
                <a:gd name="connsiteX3" fmla="*/ 3027290 w 4951508"/>
                <a:gd name="connsiteY3" fmla="*/ 5536450 h 5536450"/>
                <a:gd name="connsiteX4" fmla="*/ 0 w 4951508"/>
                <a:gd name="connsiteY4" fmla="*/ 5536450 h 5536450"/>
                <a:gd name="connsiteX5" fmla="*/ 16375 w 4951508"/>
                <a:gd name="connsiteY5" fmla="*/ 5422832 h 5536450"/>
                <a:gd name="connsiteX6" fmla="*/ 562874 w 4951508"/>
                <a:gd name="connsiteY6" fmla="*/ 4394301 h 5536450"/>
                <a:gd name="connsiteX7" fmla="*/ 1077650 w 4951508"/>
                <a:gd name="connsiteY7" fmla="*/ 3878842 h 5536450"/>
                <a:gd name="connsiteX8" fmla="*/ 3156041 w 4951508"/>
                <a:gd name="connsiteY8" fmla="*/ 1797698 h 5536450"/>
                <a:gd name="connsiteX9" fmla="*/ 3156041 w 4951508"/>
                <a:gd name="connsiteY9" fmla="*/ 1797846 h 55364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951508" h="5536450">
                  <a:moveTo>
                    <a:pt x="4951508" y="0"/>
                  </a:moveTo>
                  <a:lnTo>
                    <a:pt x="4951508" y="3609684"/>
                  </a:lnTo>
                  <a:lnTo>
                    <a:pt x="3638432" y="4924499"/>
                  </a:lnTo>
                  <a:lnTo>
                    <a:pt x="3027290" y="5536450"/>
                  </a:lnTo>
                  <a:lnTo>
                    <a:pt x="0" y="5536450"/>
                  </a:lnTo>
                  <a:lnTo>
                    <a:pt x="16375" y="5422832"/>
                  </a:lnTo>
                  <a:cubicBezTo>
                    <a:pt x="89241" y="5045994"/>
                    <a:pt x="271408" y="4686154"/>
                    <a:pt x="562874" y="4394301"/>
                  </a:cubicBezTo>
                  <a:lnTo>
                    <a:pt x="1077650" y="3878842"/>
                  </a:lnTo>
                  <a:lnTo>
                    <a:pt x="3156041" y="1797698"/>
                  </a:lnTo>
                  <a:lnTo>
                    <a:pt x="3156041" y="1797846"/>
                  </a:lnTo>
                  <a:close/>
                </a:path>
              </a:pathLst>
            </a:custGeom>
            <a:solidFill>
              <a:srgbClr val="351C5C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5" name="Freeform 14">
              <a:extLst>
                <a:ext uri="{FF2B5EF4-FFF2-40B4-BE49-F238E27FC236}">
                  <a16:creationId xmlns:a16="http://schemas.microsoft.com/office/drawing/2014/main" id="{5D7FE854-E4D0-DA12-94CE-96FA0EFBF544}"/>
                </a:ext>
              </a:extLst>
            </p:cNvPr>
            <p:cNvSpPr/>
            <p:nvPr/>
          </p:nvSpPr>
          <p:spPr>
            <a:xfrm>
              <a:off x="5775614" y="3119100"/>
              <a:ext cx="4621066" cy="3005461"/>
            </a:xfrm>
            <a:custGeom>
              <a:avLst/>
              <a:gdLst>
                <a:gd name="connsiteX0" fmla="*/ 1488981 w 4621066"/>
                <a:gd name="connsiteY0" fmla="*/ 813355 h 3005461"/>
                <a:gd name="connsiteX1" fmla="*/ 0 w 4621066"/>
                <a:gd name="connsiteY1" fmla="*/ 2304308 h 3005461"/>
                <a:gd name="connsiteX2" fmla="*/ 49903 w 4621066"/>
                <a:gd name="connsiteY2" fmla="*/ 2355603 h 3005461"/>
                <a:gd name="connsiteX3" fmla="*/ 1718179 w 4621066"/>
                <a:gd name="connsiteY3" fmla="*/ 3001953 h 3005461"/>
                <a:gd name="connsiteX4" fmla="*/ 2027899 w 4621066"/>
                <a:gd name="connsiteY4" fmla="*/ 2596602 h 3005461"/>
                <a:gd name="connsiteX5" fmla="*/ 2542676 w 4621066"/>
                <a:gd name="connsiteY5" fmla="*/ 2081144 h 3005461"/>
                <a:gd name="connsiteX6" fmla="*/ 4621067 w 4621066"/>
                <a:gd name="connsiteY6" fmla="*/ 0 h 3005461"/>
                <a:gd name="connsiteX7" fmla="*/ 2995626 w 4621066"/>
                <a:gd name="connsiteY7" fmla="*/ 585769 h 3005461"/>
                <a:gd name="connsiteX8" fmla="*/ 1489128 w 4621066"/>
                <a:gd name="connsiteY8" fmla="*/ 813207 h 3005461"/>
                <a:gd name="connsiteX9" fmla="*/ 1489128 w 4621066"/>
                <a:gd name="connsiteY9" fmla="*/ 813207 h 30054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621066" h="3005461">
                  <a:moveTo>
                    <a:pt x="1488981" y="813355"/>
                  </a:moveTo>
                  <a:lnTo>
                    <a:pt x="0" y="2304308"/>
                  </a:lnTo>
                  <a:cubicBezTo>
                    <a:pt x="16340" y="2321553"/>
                    <a:pt x="32974" y="2338652"/>
                    <a:pt x="49903" y="2355603"/>
                  </a:cubicBezTo>
                  <a:cubicBezTo>
                    <a:pt x="573806" y="2880201"/>
                    <a:pt x="1152764" y="3031433"/>
                    <a:pt x="1718179" y="3001953"/>
                  </a:cubicBezTo>
                  <a:cubicBezTo>
                    <a:pt x="1802528" y="2857501"/>
                    <a:pt x="1904247" y="2720566"/>
                    <a:pt x="2027899" y="2596602"/>
                  </a:cubicBezTo>
                  <a:lnTo>
                    <a:pt x="2542676" y="2081144"/>
                  </a:lnTo>
                  <a:lnTo>
                    <a:pt x="4621067" y="0"/>
                  </a:lnTo>
                  <a:cubicBezTo>
                    <a:pt x="4058595" y="107160"/>
                    <a:pt x="3504956" y="358625"/>
                    <a:pt x="2995626" y="585769"/>
                  </a:cubicBezTo>
                  <a:cubicBezTo>
                    <a:pt x="2212936" y="948078"/>
                    <a:pt x="1783686" y="1108155"/>
                    <a:pt x="1489128" y="813207"/>
                  </a:cubicBezTo>
                  <a:lnTo>
                    <a:pt x="1489128" y="813207"/>
                  </a:lnTo>
                  <a:close/>
                </a:path>
              </a:pathLst>
            </a:custGeom>
            <a:solidFill>
              <a:srgbClr val="70E3DF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" name="Freeform 15">
              <a:extLst>
                <a:ext uri="{FF2B5EF4-FFF2-40B4-BE49-F238E27FC236}">
                  <a16:creationId xmlns:a16="http://schemas.microsoft.com/office/drawing/2014/main" id="{67952E75-EEE1-DEC8-936D-5D94ED430C75}"/>
                </a:ext>
              </a:extLst>
            </p:cNvPr>
            <p:cNvSpPr/>
            <p:nvPr/>
          </p:nvSpPr>
          <p:spPr>
            <a:xfrm>
              <a:off x="7615679" y="3145190"/>
              <a:ext cx="435138" cy="435715"/>
            </a:xfrm>
            <a:custGeom>
              <a:avLst/>
              <a:gdLst>
                <a:gd name="connsiteX0" fmla="*/ 435139 w 435138"/>
                <a:gd name="connsiteY0" fmla="*/ 217858 h 435715"/>
                <a:gd name="connsiteX1" fmla="*/ 217569 w 435138"/>
                <a:gd name="connsiteY1" fmla="*/ 435715 h 435715"/>
                <a:gd name="connsiteX2" fmla="*/ 0 w 435138"/>
                <a:gd name="connsiteY2" fmla="*/ 217858 h 435715"/>
                <a:gd name="connsiteX3" fmla="*/ 217569 w 435138"/>
                <a:gd name="connsiteY3" fmla="*/ 0 h 435715"/>
                <a:gd name="connsiteX4" fmla="*/ 435139 w 435138"/>
                <a:gd name="connsiteY4" fmla="*/ 217858 h 4357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35138" h="435715">
                  <a:moveTo>
                    <a:pt x="435139" y="217858"/>
                  </a:moveTo>
                  <a:cubicBezTo>
                    <a:pt x="435139" y="338177"/>
                    <a:pt x="337729" y="435715"/>
                    <a:pt x="217569" y="435715"/>
                  </a:cubicBezTo>
                  <a:cubicBezTo>
                    <a:pt x="97409" y="435715"/>
                    <a:pt x="0" y="338177"/>
                    <a:pt x="0" y="217858"/>
                  </a:cubicBezTo>
                  <a:cubicBezTo>
                    <a:pt x="0" y="97538"/>
                    <a:pt x="97409" y="0"/>
                    <a:pt x="217569" y="0"/>
                  </a:cubicBezTo>
                  <a:cubicBezTo>
                    <a:pt x="337729" y="0"/>
                    <a:pt x="435139" y="97538"/>
                    <a:pt x="435139" y="217858"/>
                  </a:cubicBezTo>
                  <a:close/>
                </a:path>
              </a:pathLst>
            </a:custGeom>
            <a:solidFill>
              <a:srgbClr val="361D5C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" name="Freeform 16">
              <a:extLst>
                <a:ext uri="{FF2B5EF4-FFF2-40B4-BE49-F238E27FC236}">
                  <a16:creationId xmlns:a16="http://schemas.microsoft.com/office/drawing/2014/main" id="{2FA46722-46AC-CB1B-27CF-83A2A59FC77B}"/>
                </a:ext>
              </a:extLst>
            </p:cNvPr>
            <p:cNvSpPr/>
            <p:nvPr userDrawn="1"/>
          </p:nvSpPr>
          <p:spPr>
            <a:xfrm>
              <a:off x="9422377" y="0"/>
              <a:ext cx="1876721" cy="2313971"/>
            </a:xfrm>
            <a:custGeom>
              <a:avLst/>
              <a:gdLst>
                <a:gd name="connsiteX0" fmla="*/ 908300 w 1876721"/>
                <a:gd name="connsiteY0" fmla="*/ 0 h 2313971"/>
                <a:gd name="connsiteX1" fmla="*/ 1648453 w 1876721"/>
                <a:gd name="connsiteY1" fmla="*/ 0 h 2313971"/>
                <a:gd name="connsiteX2" fmla="*/ 1697099 w 1876721"/>
                <a:gd name="connsiteY2" fmla="*/ 83519 h 2313971"/>
                <a:gd name="connsiteX3" fmla="*/ 1414006 w 1876721"/>
                <a:gd name="connsiteY3" fmla="*/ 1968347 h 2313971"/>
                <a:gd name="connsiteX4" fmla="*/ 212370 w 1876721"/>
                <a:gd name="connsiteY4" fmla="*/ 2095112 h 2313971"/>
                <a:gd name="connsiteX5" fmla="*/ 366346 w 1876721"/>
                <a:gd name="connsiteY5" fmla="*/ 712792 h 23139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876721" h="2313971">
                  <a:moveTo>
                    <a:pt x="908300" y="0"/>
                  </a:moveTo>
                  <a:lnTo>
                    <a:pt x="1648453" y="0"/>
                  </a:lnTo>
                  <a:lnTo>
                    <a:pt x="1697099" y="83519"/>
                  </a:lnTo>
                  <a:cubicBezTo>
                    <a:pt x="2028756" y="727389"/>
                    <a:pt x="1882017" y="1499716"/>
                    <a:pt x="1414006" y="1968347"/>
                  </a:cubicBezTo>
                  <a:cubicBezTo>
                    <a:pt x="1005658" y="2377236"/>
                    <a:pt x="545053" y="2428236"/>
                    <a:pt x="212370" y="2095112"/>
                  </a:cubicBezTo>
                  <a:cubicBezTo>
                    <a:pt x="-120314" y="1761987"/>
                    <a:pt x="-57016" y="1263480"/>
                    <a:pt x="366346" y="712792"/>
                  </a:cubicBezTo>
                  <a:close/>
                </a:path>
              </a:pathLst>
            </a:custGeom>
            <a:solidFill>
              <a:srgbClr val="00706E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8" name="Freeform 17">
              <a:extLst>
                <a:ext uri="{FF2B5EF4-FFF2-40B4-BE49-F238E27FC236}">
                  <a16:creationId xmlns:a16="http://schemas.microsoft.com/office/drawing/2014/main" id="{79ED007C-1A0A-96F6-376B-C8ADA78B6831}"/>
                </a:ext>
              </a:extLst>
            </p:cNvPr>
            <p:cNvSpPr/>
            <p:nvPr userDrawn="1"/>
          </p:nvSpPr>
          <p:spPr>
            <a:xfrm>
              <a:off x="8613436" y="3088254"/>
              <a:ext cx="3578564" cy="3769746"/>
            </a:xfrm>
            <a:custGeom>
              <a:avLst/>
              <a:gdLst>
                <a:gd name="connsiteX0" fmla="*/ 2260935 w 3578564"/>
                <a:gd name="connsiteY0" fmla="*/ 999 h 3769746"/>
                <a:gd name="connsiteX1" fmla="*/ 3573667 w 3578564"/>
                <a:gd name="connsiteY1" fmla="*/ 354909 h 3769746"/>
                <a:gd name="connsiteX2" fmla="*/ 3578564 w 3578564"/>
                <a:gd name="connsiteY2" fmla="*/ 357727 h 3769746"/>
                <a:gd name="connsiteX3" fmla="*/ 3578564 w 3578564"/>
                <a:gd name="connsiteY3" fmla="*/ 3769746 h 3769746"/>
                <a:gd name="connsiteX4" fmla="*/ 1654495 w 3578564"/>
                <a:gd name="connsiteY4" fmla="*/ 3769746 h 3769746"/>
                <a:gd name="connsiteX5" fmla="*/ 2265636 w 3578564"/>
                <a:gd name="connsiteY5" fmla="*/ 3157795 h 3769746"/>
                <a:gd name="connsiteX6" fmla="*/ 2137125 w 3578564"/>
                <a:gd name="connsiteY6" fmla="*/ 1946018 h 3769746"/>
                <a:gd name="connsiteX7" fmla="*/ 0 w 3578564"/>
                <a:gd name="connsiteY7" fmla="*/ 1816453 h 3769746"/>
                <a:gd name="connsiteX8" fmla="*/ 1784422 w 3578564"/>
                <a:gd name="connsiteY8" fmla="*/ 29668 h 3769746"/>
                <a:gd name="connsiteX9" fmla="*/ 2260935 w 3578564"/>
                <a:gd name="connsiteY9" fmla="*/ 999 h 37697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578564" h="3769746">
                  <a:moveTo>
                    <a:pt x="2260935" y="999"/>
                  </a:moveTo>
                  <a:cubicBezTo>
                    <a:pt x="2693616" y="12568"/>
                    <a:pt x="3145306" y="125017"/>
                    <a:pt x="3573667" y="354909"/>
                  </a:cubicBezTo>
                  <a:lnTo>
                    <a:pt x="3578564" y="357727"/>
                  </a:lnTo>
                  <a:lnTo>
                    <a:pt x="3578564" y="3769746"/>
                  </a:lnTo>
                  <a:lnTo>
                    <a:pt x="1654495" y="3769746"/>
                  </a:lnTo>
                  <a:lnTo>
                    <a:pt x="2265636" y="3157795"/>
                  </a:lnTo>
                  <a:cubicBezTo>
                    <a:pt x="2600233" y="2822754"/>
                    <a:pt x="2548711" y="2358149"/>
                    <a:pt x="2137125" y="1946018"/>
                  </a:cubicBezTo>
                  <a:cubicBezTo>
                    <a:pt x="1605420" y="1413609"/>
                    <a:pt x="685387" y="1296131"/>
                    <a:pt x="0" y="1816453"/>
                  </a:cubicBezTo>
                  <a:lnTo>
                    <a:pt x="1784422" y="29668"/>
                  </a:lnTo>
                  <a:cubicBezTo>
                    <a:pt x="1939098" y="6508"/>
                    <a:pt x="2098680" y="-3340"/>
                    <a:pt x="2260935" y="999"/>
                  </a:cubicBezTo>
                  <a:close/>
                </a:path>
              </a:pathLst>
            </a:custGeom>
            <a:solidFill>
              <a:srgbClr val="00706E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pic>
        <p:nvPicPr>
          <p:cNvPr id="2" name="Picture 1">
            <a:extLst>
              <a:ext uri="{FF2B5EF4-FFF2-40B4-BE49-F238E27FC236}">
                <a16:creationId xmlns:a16="http://schemas.microsoft.com/office/drawing/2014/main" id="{73115C23-6538-A85A-8B73-0E41974AC124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/>
        </p:blipFill>
        <p:spPr>
          <a:xfrm>
            <a:off x="2536257" y="608168"/>
            <a:ext cx="2640538" cy="9763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84148887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Grey 3">
    <p:bg>
      <p:bgPr>
        <a:solidFill>
          <a:srgbClr val="F4F2F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reeform 2">
            <a:extLst>
              <a:ext uri="{FF2B5EF4-FFF2-40B4-BE49-F238E27FC236}">
                <a16:creationId xmlns:a16="http://schemas.microsoft.com/office/drawing/2014/main" id="{D7F0C2C0-70F2-61B4-3A41-0EED9281B488}"/>
              </a:ext>
            </a:extLst>
          </p:cNvPr>
          <p:cNvSpPr/>
          <p:nvPr userDrawn="1"/>
        </p:nvSpPr>
        <p:spPr>
          <a:xfrm>
            <a:off x="7760776" y="2744641"/>
            <a:ext cx="4112273" cy="2798670"/>
          </a:xfrm>
          <a:custGeom>
            <a:avLst/>
            <a:gdLst>
              <a:gd name="connsiteX0" fmla="*/ 1537811 w 4112273"/>
              <a:gd name="connsiteY0" fmla="*/ 1033500 h 2798670"/>
              <a:gd name="connsiteX1" fmla="*/ 0 w 4112273"/>
              <a:gd name="connsiteY1" fmla="*/ 395859 h 2798670"/>
              <a:gd name="connsiteX2" fmla="*/ 2329207 w 4112273"/>
              <a:gd name="connsiteY2" fmla="*/ 2728356 h 2798670"/>
              <a:gd name="connsiteX3" fmla="*/ 2668559 w 4112273"/>
              <a:gd name="connsiteY3" fmla="*/ 2728356 h 2798670"/>
              <a:gd name="connsiteX4" fmla="*/ 4112273 w 4112273"/>
              <a:gd name="connsiteY4" fmla="*/ 1282603 h 2798670"/>
              <a:gd name="connsiteX5" fmla="*/ 3470923 w 4112273"/>
              <a:gd name="connsiteY5" fmla="*/ 0 h 2798670"/>
              <a:gd name="connsiteX6" fmla="*/ 3075622 w 4112273"/>
              <a:gd name="connsiteY6" fmla="*/ 395859 h 2798670"/>
              <a:gd name="connsiteX7" fmla="*/ 1537811 w 4112273"/>
              <a:gd name="connsiteY7" fmla="*/ 1033659 h 2798670"/>
              <a:gd name="connsiteX8" fmla="*/ 1537811 w 4112273"/>
              <a:gd name="connsiteY8" fmla="*/ 1033659 h 279867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112273" h="2798670">
                <a:moveTo>
                  <a:pt x="1537811" y="1033500"/>
                </a:moveTo>
                <a:cubicBezTo>
                  <a:pt x="981179" y="1033500"/>
                  <a:pt x="424706" y="821006"/>
                  <a:pt x="0" y="395859"/>
                </a:cubicBezTo>
                <a:lnTo>
                  <a:pt x="2329207" y="2728356"/>
                </a:lnTo>
                <a:cubicBezTo>
                  <a:pt x="2422827" y="2822108"/>
                  <a:pt x="2574781" y="2822108"/>
                  <a:pt x="2668559" y="2728356"/>
                </a:cubicBezTo>
                <a:lnTo>
                  <a:pt x="4112273" y="1282603"/>
                </a:lnTo>
                <a:cubicBezTo>
                  <a:pt x="3744152" y="881809"/>
                  <a:pt x="3527031" y="445043"/>
                  <a:pt x="3470923" y="0"/>
                </a:cubicBezTo>
                <a:lnTo>
                  <a:pt x="3075622" y="395859"/>
                </a:lnTo>
                <a:cubicBezTo>
                  <a:pt x="2651075" y="821006"/>
                  <a:pt x="2094284" y="1033659"/>
                  <a:pt x="1537811" y="1033659"/>
                </a:cubicBezTo>
                <a:lnTo>
                  <a:pt x="1537811" y="1033659"/>
                </a:lnTo>
                <a:close/>
              </a:path>
            </a:pathLst>
          </a:custGeom>
          <a:solidFill>
            <a:srgbClr val="4040A4"/>
          </a:solidFill>
          <a:ln w="10914" cap="rnd">
            <a:noFill/>
            <a:prstDash val="solid"/>
            <a:round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8" name="Title Placeholder 12">
            <a:extLst>
              <a:ext uri="{FF2B5EF4-FFF2-40B4-BE49-F238E27FC236}">
                <a16:creationId xmlns:a16="http://schemas.microsoft.com/office/drawing/2014/main" id="{9C110132-4CF0-773F-DC5F-C36CFE0ED5B6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19290" y="3196189"/>
            <a:ext cx="6877740" cy="666357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/>
          </a:bodyPr>
          <a:lstStyle>
            <a:lvl1pPr algn="l">
              <a:defRPr b="1" i="0">
                <a:solidFill>
                  <a:srgbClr val="361D5C"/>
                </a:solidFill>
                <a:latin typeface="Aptos ExtraBold" panose="020B0004020202020204" pitchFamily="34" charset="0"/>
                <a:cs typeface="Segoe UI" panose="020B0502040204020203" pitchFamily="34" charset="0"/>
              </a:defRPr>
            </a:lvl1pPr>
          </a:lstStyle>
          <a:p>
            <a:r>
              <a:rPr lang="en-GB"/>
              <a:t>Presentation title</a:t>
            </a:r>
            <a:endParaRPr lang="en-IS"/>
          </a:p>
        </p:txBody>
      </p:sp>
      <p:sp>
        <p:nvSpPr>
          <p:cNvPr id="9" name="Text Placeholder 35">
            <a:extLst>
              <a:ext uri="{FF2B5EF4-FFF2-40B4-BE49-F238E27FC236}">
                <a16:creationId xmlns:a16="http://schemas.microsoft.com/office/drawing/2014/main" id="{01CA0750-5D64-36B5-82BF-82AB5A3D5444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419290" y="5740159"/>
            <a:ext cx="2956243" cy="303738"/>
          </a:xfrm>
          <a:prstGeom prst="rect">
            <a:avLst/>
          </a:prstGeom>
        </p:spPr>
        <p:txBody>
          <a:bodyPr/>
          <a:lstStyle>
            <a:lvl1pPr marL="0" indent="0" algn="l">
              <a:buNone/>
              <a:defRPr sz="1800" b="1" i="0">
                <a:latin typeface="Aptos ExtraBold" panose="020B0004020202020204" pitchFamily="34" charset="0"/>
                <a:cs typeface="Segoe UI" panose="020B0502040204020203" pitchFamily="34" charset="0"/>
              </a:defRPr>
            </a:lvl1pPr>
            <a:lvl2pPr algn="r">
              <a:defRPr/>
            </a:lvl2pPr>
            <a:lvl3pPr algn="r">
              <a:defRPr/>
            </a:lvl3pPr>
            <a:lvl4pPr algn="r">
              <a:defRPr/>
            </a:lvl4pPr>
            <a:lvl5pPr algn="r">
              <a:defRPr/>
            </a:lvl5pPr>
          </a:lstStyle>
          <a:p>
            <a:pPr lvl="0"/>
            <a:r>
              <a:rPr lang="en-US"/>
              <a:t>Your name</a:t>
            </a:r>
            <a:endParaRPr lang="en-IS"/>
          </a:p>
        </p:txBody>
      </p:sp>
      <p:sp>
        <p:nvSpPr>
          <p:cNvPr id="12" name="Text Placeholder 35">
            <a:extLst>
              <a:ext uri="{FF2B5EF4-FFF2-40B4-BE49-F238E27FC236}">
                <a16:creationId xmlns:a16="http://schemas.microsoft.com/office/drawing/2014/main" id="{C32A223C-3D19-7C65-24E6-FF163B49B5C6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419290" y="6062014"/>
            <a:ext cx="2956243" cy="303738"/>
          </a:xfrm>
          <a:prstGeom prst="rect">
            <a:avLst/>
          </a:prstGeom>
        </p:spPr>
        <p:txBody>
          <a:bodyPr/>
          <a:lstStyle>
            <a:lvl1pPr marL="0" indent="0" algn="l">
              <a:buNone/>
              <a:defRPr sz="1800" b="0" i="0">
                <a:solidFill>
                  <a:srgbClr val="4040A4"/>
                </a:solidFill>
                <a:latin typeface="Aptos Light" panose="020B0004020202020204" pitchFamily="34" charset="0"/>
                <a:cs typeface="Segoe UI" panose="020B0502040204020203" pitchFamily="34" charset="0"/>
              </a:defRPr>
            </a:lvl1pPr>
            <a:lvl2pPr algn="r">
              <a:defRPr/>
            </a:lvl2pPr>
            <a:lvl3pPr algn="r">
              <a:defRPr/>
            </a:lvl3pPr>
            <a:lvl4pPr algn="r">
              <a:defRPr/>
            </a:lvl4pPr>
            <a:lvl5pPr algn="r">
              <a:defRPr/>
            </a:lvl5pPr>
          </a:lstStyle>
          <a:p>
            <a:pPr lvl="0"/>
            <a:r>
              <a:rPr lang="en-US"/>
              <a:t>Job title</a:t>
            </a:r>
            <a:endParaRPr lang="en-IS"/>
          </a:p>
        </p:txBody>
      </p:sp>
      <p:sp>
        <p:nvSpPr>
          <p:cNvPr id="13" name="Text Placeholder 5">
            <a:extLst>
              <a:ext uri="{FF2B5EF4-FFF2-40B4-BE49-F238E27FC236}">
                <a16:creationId xmlns:a16="http://schemas.microsoft.com/office/drawing/2014/main" id="{19D3613A-7486-6A89-61C0-B179F2146026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419290" y="3823800"/>
            <a:ext cx="6877740" cy="654050"/>
          </a:xfrm>
          <a:prstGeom prst="rect">
            <a:avLst/>
          </a:prstGeom>
        </p:spPr>
        <p:txBody>
          <a:bodyPr/>
          <a:lstStyle>
            <a:lvl1pPr marL="0" indent="0" algn="l">
              <a:buNone/>
              <a:defRPr b="0" i="0">
                <a:solidFill>
                  <a:srgbClr val="4040A4"/>
                </a:solidFill>
                <a:latin typeface="Aptos Light" panose="020B0004020202020204" pitchFamily="34" charset="0"/>
                <a:cs typeface="Segoe UI" panose="020B0502040204020203" pitchFamily="34" charset="0"/>
              </a:defRPr>
            </a:lvl1pPr>
            <a:lvl2pPr marL="457200" indent="0" algn="ctr">
              <a:buNone/>
              <a:defRPr>
                <a:solidFill>
                  <a:srgbClr val="943267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2pPr>
            <a:lvl3pPr marL="914400" indent="0" algn="ctr">
              <a:buNone/>
              <a:defRPr>
                <a:solidFill>
                  <a:srgbClr val="943267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3pPr>
            <a:lvl4pPr marL="1371600" indent="0" algn="ctr">
              <a:buNone/>
              <a:defRPr>
                <a:solidFill>
                  <a:srgbClr val="943267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4pPr>
            <a:lvl5pPr marL="1828800" indent="0" algn="ctr">
              <a:buNone/>
              <a:defRPr>
                <a:solidFill>
                  <a:srgbClr val="943267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5pPr>
          </a:lstStyle>
          <a:p>
            <a:pPr lvl="0"/>
            <a:r>
              <a:rPr lang="en-US"/>
              <a:t>Subtitle if you want</a:t>
            </a:r>
            <a:endParaRPr lang="en-IS"/>
          </a:p>
        </p:txBody>
      </p:sp>
      <p:sp>
        <p:nvSpPr>
          <p:cNvPr id="14" name="Freeform 13">
            <a:extLst>
              <a:ext uri="{FF2B5EF4-FFF2-40B4-BE49-F238E27FC236}">
                <a16:creationId xmlns:a16="http://schemas.microsoft.com/office/drawing/2014/main" id="{6743ECF4-4B92-9A18-D816-36EE8DB9C3F3}"/>
              </a:ext>
            </a:extLst>
          </p:cNvPr>
          <p:cNvSpPr/>
          <p:nvPr userDrawn="1"/>
        </p:nvSpPr>
        <p:spPr>
          <a:xfrm>
            <a:off x="4624863" y="-1"/>
            <a:ext cx="6211694" cy="3778143"/>
          </a:xfrm>
          <a:custGeom>
            <a:avLst/>
            <a:gdLst>
              <a:gd name="connsiteX0" fmla="*/ 0 w 6211694"/>
              <a:gd name="connsiteY0" fmla="*/ 0 h 3778143"/>
              <a:gd name="connsiteX1" fmla="*/ 3075781 w 6211694"/>
              <a:gd name="connsiteY1" fmla="*/ 0 h 3778143"/>
              <a:gd name="connsiteX2" fmla="*/ 6211694 w 6211694"/>
              <a:gd name="connsiteY2" fmla="*/ 3140343 h 3778143"/>
              <a:gd name="connsiteX3" fmla="*/ 4673884 w 6211694"/>
              <a:gd name="connsiteY3" fmla="*/ 3778143 h 3778143"/>
              <a:gd name="connsiteX4" fmla="*/ 3136073 w 6211694"/>
              <a:gd name="connsiteY4" fmla="*/ 3140502 h 37781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211694" h="3778143">
                <a:moveTo>
                  <a:pt x="0" y="0"/>
                </a:moveTo>
                <a:lnTo>
                  <a:pt x="3075781" y="0"/>
                </a:lnTo>
                <a:lnTo>
                  <a:pt x="6211694" y="3140343"/>
                </a:lnTo>
                <a:cubicBezTo>
                  <a:pt x="5787147" y="3565489"/>
                  <a:pt x="5230515" y="3778143"/>
                  <a:pt x="4673884" y="3778143"/>
                </a:cubicBezTo>
                <a:cubicBezTo>
                  <a:pt x="4117093" y="3778301"/>
                  <a:pt x="3560620" y="3565649"/>
                  <a:pt x="3136073" y="3140502"/>
                </a:cubicBezTo>
                <a:close/>
              </a:path>
            </a:pathLst>
          </a:custGeom>
          <a:solidFill>
            <a:srgbClr val="351C5C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5" name="Freeform 14">
            <a:extLst>
              <a:ext uri="{FF2B5EF4-FFF2-40B4-BE49-F238E27FC236}">
                <a16:creationId xmlns:a16="http://schemas.microsoft.com/office/drawing/2014/main" id="{6C1B1B76-F0B6-6087-53C0-1488C949AEE7}"/>
              </a:ext>
            </a:extLst>
          </p:cNvPr>
          <p:cNvSpPr/>
          <p:nvPr userDrawn="1"/>
        </p:nvSpPr>
        <p:spPr>
          <a:xfrm>
            <a:off x="8006032" y="1"/>
            <a:ext cx="4185969" cy="1608795"/>
          </a:xfrm>
          <a:custGeom>
            <a:avLst/>
            <a:gdLst>
              <a:gd name="connsiteX0" fmla="*/ 305387 w 4185969"/>
              <a:gd name="connsiteY0" fmla="*/ 0 h 1608795"/>
              <a:gd name="connsiteX1" fmla="*/ 4185969 w 4185969"/>
              <a:gd name="connsiteY1" fmla="*/ 0 h 1608795"/>
              <a:gd name="connsiteX2" fmla="*/ 4185969 w 4185969"/>
              <a:gd name="connsiteY2" fmla="*/ 663533 h 1608795"/>
              <a:gd name="connsiteX3" fmla="*/ 3978281 w 4185969"/>
              <a:gd name="connsiteY3" fmla="*/ 871514 h 1608795"/>
              <a:gd name="connsiteX4" fmla="*/ 3923921 w 4185969"/>
              <a:gd name="connsiteY4" fmla="*/ 927701 h 1608795"/>
              <a:gd name="connsiteX5" fmla="*/ 3739861 w 4185969"/>
              <a:gd name="connsiteY5" fmla="*/ 690695 h 1608795"/>
              <a:gd name="connsiteX6" fmla="*/ 2183294 w 4185969"/>
              <a:gd name="connsiteY6" fmla="*/ 725394 h 1608795"/>
              <a:gd name="connsiteX7" fmla="*/ 1301139 w 4185969"/>
              <a:gd name="connsiteY7" fmla="*/ 1608795 h 1608795"/>
              <a:gd name="connsiteX8" fmla="*/ 0 w 4185969"/>
              <a:gd name="connsiteY8" fmla="*/ 305818 h 16087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185969" h="1608795">
                <a:moveTo>
                  <a:pt x="305387" y="0"/>
                </a:moveTo>
                <a:lnTo>
                  <a:pt x="4185969" y="0"/>
                </a:lnTo>
                <a:lnTo>
                  <a:pt x="4185969" y="663533"/>
                </a:lnTo>
                <a:lnTo>
                  <a:pt x="3978281" y="871514"/>
                </a:lnTo>
                <a:cubicBezTo>
                  <a:pt x="3959366" y="890296"/>
                  <a:pt x="3940928" y="908919"/>
                  <a:pt x="3923921" y="927701"/>
                </a:cubicBezTo>
                <a:cubicBezTo>
                  <a:pt x="3874807" y="844454"/>
                  <a:pt x="3813612" y="764550"/>
                  <a:pt x="3739861" y="690695"/>
                </a:cubicBezTo>
                <a:cubicBezTo>
                  <a:pt x="3302916" y="253133"/>
                  <a:pt x="2664267" y="243742"/>
                  <a:pt x="2183294" y="725394"/>
                </a:cubicBezTo>
                <a:lnTo>
                  <a:pt x="1301139" y="1608795"/>
                </a:lnTo>
                <a:lnTo>
                  <a:pt x="0" y="305818"/>
                </a:lnTo>
                <a:close/>
              </a:path>
            </a:pathLst>
          </a:custGeom>
          <a:solidFill>
            <a:srgbClr val="00ADCF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6" name="Freeform 15">
            <a:extLst>
              <a:ext uri="{FF2B5EF4-FFF2-40B4-BE49-F238E27FC236}">
                <a16:creationId xmlns:a16="http://schemas.microsoft.com/office/drawing/2014/main" id="{C6B33C40-1160-634C-07D7-34BBF76F2855}"/>
              </a:ext>
            </a:extLst>
          </p:cNvPr>
          <p:cNvSpPr/>
          <p:nvPr userDrawn="1"/>
        </p:nvSpPr>
        <p:spPr>
          <a:xfrm>
            <a:off x="11201968" y="648202"/>
            <a:ext cx="990032" cy="3699714"/>
          </a:xfrm>
          <a:custGeom>
            <a:avLst/>
            <a:gdLst>
              <a:gd name="connsiteX0" fmla="*/ 990032 w 990032"/>
              <a:gd name="connsiteY0" fmla="*/ 0 h 3699714"/>
              <a:gd name="connsiteX1" fmla="*/ 990032 w 990032"/>
              <a:gd name="connsiteY1" fmla="*/ 3699714 h 3699714"/>
              <a:gd name="connsiteX2" fmla="*/ 925427 w 990032"/>
              <a:gd name="connsiteY2" fmla="*/ 3644716 h 3699714"/>
              <a:gd name="connsiteX3" fmla="*/ 759088 w 990032"/>
              <a:gd name="connsiteY3" fmla="*/ 3486802 h 3699714"/>
              <a:gd name="connsiteX4" fmla="*/ 656409 w 990032"/>
              <a:gd name="connsiteY4" fmla="*/ 3378884 h 3699714"/>
              <a:gd name="connsiteX5" fmla="*/ 15058 w 990032"/>
              <a:gd name="connsiteY5" fmla="*/ 2096281 h 3699714"/>
              <a:gd name="connsiteX6" fmla="*/ 713312 w 990032"/>
              <a:gd name="connsiteY6" fmla="*/ 279499 h 3699714"/>
              <a:gd name="connsiteX7" fmla="*/ 767672 w 990032"/>
              <a:gd name="connsiteY7" fmla="*/ 223312 h 3699714"/>
              <a:gd name="connsiteX8" fmla="*/ 767830 w 990032"/>
              <a:gd name="connsiteY8" fmla="*/ 222516 h 3699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990032" h="3699714">
                <a:moveTo>
                  <a:pt x="990032" y="0"/>
                </a:moveTo>
                <a:lnTo>
                  <a:pt x="990032" y="3699714"/>
                </a:lnTo>
                <a:lnTo>
                  <a:pt x="925427" y="3644716"/>
                </a:lnTo>
                <a:cubicBezTo>
                  <a:pt x="870284" y="3595156"/>
                  <a:pt x="814759" y="3542552"/>
                  <a:pt x="759088" y="3486802"/>
                </a:cubicBezTo>
                <a:cubicBezTo>
                  <a:pt x="723325" y="3451147"/>
                  <a:pt x="689629" y="3415493"/>
                  <a:pt x="656409" y="3378884"/>
                </a:cubicBezTo>
                <a:cubicBezTo>
                  <a:pt x="288288" y="2978090"/>
                  <a:pt x="71166" y="2541483"/>
                  <a:pt x="15058" y="2096281"/>
                </a:cubicBezTo>
                <a:cubicBezTo>
                  <a:pt x="-62826" y="1484744"/>
                  <a:pt x="160177" y="856973"/>
                  <a:pt x="713312" y="279499"/>
                </a:cubicBezTo>
                <a:cubicBezTo>
                  <a:pt x="730319" y="260717"/>
                  <a:pt x="748916" y="242094"/>
                  <a:pt x="767672" y="223312"/>
                </a:cubicBezTo>
                <a:lnTo>
                  <a:pt x="767830" y="222516"/>
                </a:lnTo>
                <a:close/>
              </a:path>
            </a:pathLst>
          </a:custGeom>
          <a:solidFill>
            <a:srgbClr val="BABAE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9F02284F-6621-57E1-100D-165A5034CD1E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/>
        </p:blipFill>
        <p:spPr>
          <a:xfrm>
            <a:off x="197538" y="904158"/>
            <a:ext cx="3720006" cy="13754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10913310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Eggplant 1">
    <p:bg>
      <p:bgPr>
        <a:solidFill>
          <a:srgbClr val="351C5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Placeholder 12">
            <a:extLst>
              <a:ext uri="{FF2B5EF4-FFF2-40B4-BE49-F238E27FC236}">
                <a16:creationId xmlns:a16="http://schemas.microsoft.com/office/drawing/2014/main" id="{53FE2419-6ACB-4558-633C-C86312D670B4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666039" y="2115535"/>
            <a:ext cx="6877740" cy="666357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/>
          </a:bodyPr>
          <a:lstStyle>
            <a:lvl1pPr algn="ctr">
              <a:defRPr b="1" i="0">
                <a:solidFill>
                  <a:schemeClr val="bg1"/>
                </a:solidFill>
                <a:latin typeface="Aptos ExtraBold" panose="020B0004020202020204" pitchFamily="34" charset="0"/>
                <a:cs typeface="Segoe UI" panose="020B0502040204020203" pitchFamily="34" charset="0"/>
              </a:defRPr>
            </a:lvl1pPr>
          </a:lstStyle>
          <a:p>
            <a:r>
              <a:rPr lang="en-GB"/>
              <a:t>Presentation title</a:t>
            </a:r>
            <a:endParaRPr lang="en-IS"/>
          </a:p>
        </p:txBody>
      </p:sp>
      <p:sp>
        <p:nvSpPr>
          <p:cNvPr id="8" name="Text Placeholder 35">
            <a:extLst>
              <a:ext uri="{FF2B5EF4-FFF2-40B4-BE49-F238E27FC236}">
                <a16:creationId xmlns:a16="http://schemas.microsoft.com/office/drawing/2014/main" id="{4417E0CB-4845-07AE-3F5B-FCF0FA8C224E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8864627" y="5740159"/>
            <a:ext cx="2956243" cy="303738"/>
          </a:xfrm>
          <a:prstGeom prst="rect">
            <a:avLst/>
          </a:prstGeom>
        </p:spPr>
        <p:txBody>
          <a:bodyPr/>
          <a:lstStyle>
            <a:lvl1pPr marL="0" indent="0" algn="r">
              <a:buNone/>
              <a:defRPr sz="1800" b="1" i="0">
                <a:solidFill>
                  <a:schemeClr val="bg1"/>
                </a:solidFill>
                <a:latin typeface="Aptos" panose="020B0004020202020204" pitchFamily="34" charset="0"/>
                <a:cs typeface="Segoe UI" panose="020B0502040204020203" pitchFamily="34" charset="0"/>
              </a:defRPr>
            </a:lvl1pPr>
            <a:lvl2pPr algn="r">
              <a:defRPr/>
            </a:lvl2pPr>
            <a:lvl3pPr algn="r">
              <a:defRPr/>
            </a:lvl3pPr>
            <a:lvl4pPr algn="r">
              <a:defRPr/>
            </a:lvl4pPr>
            <a:lvl5pPr algn="r">
              <a:defRPr/>
            </a:lvl5pPr>
          </a:lstStyle>
          <a:p>
            <a:pPr lvl="0"/>
            <a:r>
              <a:rPr lang="en-US"/>
              <a:t>Your name</a:t>
            </a:r>
            <a:endParaRPr lang="en-IS"/>
          </a:p>
        </p:txBody>
      </p:sp>
      <p:sp>
        <p:nvSpPr>
          <p:cNvPr id="9" name="Text Placeholder 35">
            <a:extLst>
              <a:ext uri="{FF2B5EF4-FFF2-40B4-BE49-F238E27FC236}">
                <a16:creationId xmlns:a16="http://schemas.microsoft.com/office/drawing/2014/main" id="{A567F80C-2D8C-4424-6CFD-293BF52AEB2E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8864627" y="6062014"/>
            <a:ext cx="2956243" cy="303738"/>
          </a:xfrm>
          <a:prstGeom prst="rect">
            <a:avLst/>
          </a:prstGeom>
        </p:spPr>
        <p:txBody>
          <a:bodyPr/>
          <a:lstStyle>
            <a:lvl1pPr marL="0" indent="0" algn="r">
              <a:buNone/>
              <a:defRPr sz="1800" b="0" i="0">
                <a:solidFill>
                  <a:srgbClr val="BABAE6"/>
                </a:solidFill>
                <a:latin typeface="Aptos Light" panose="020B0004020202020204" pitchFamily="34" charset="0"/>
                <a:cs typeface="Segoe UI" panose="020B0502040204020203" pitchFamily="34" charset="0"/>
              </a:defRPr>
            </a:lvl1pPr>
            <a:lvl2pPr algn="r">
              <a:defRPr/>
            </a:lvl2pPr>
            <a:lvl3pPr algn="r">
              <a:defRPr/>
            </a:lvl3pPr>
            <a:lvl4pPr algn="r">
              <a:defRPr/>
            </a:lvl4pPr>
            <a:lvl5pPr algn="r">
              <a:defRPr/>
            </a:lvl5pPr>
          </a:lstStyle>
          <a:p>
            <a:pPr lvl="0"/>
            <a:r>
              <a:rPr lang="en-US"/>
              <a:t>Job title</a:t>
            </a:r>
            <a:endParaRPr lang="en-IS"/>
          </a:p>
        </p:txBody>
      </p:sp>
      <p:sp>
        <p:nvSpPr>
          <p:cNvPr id="10" name="Text Placeholder 6">
            <a:extLst>
              <a:ext uri="{FF2B5EF4-FFF2-40B4-BE49-F238E27FC236}">
                <a16:creationId xmlns:a16="http://schemas.microsoft.com/office/drawing/2014/main" id="{FF3416FD-2869-5402-6A18-D233672F596F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4666039" y="2748476"/>
            <a:ext cx="6877740" cy="831850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b="0" i="0">
                <a:solidFill>
                  <a:srgbClr val="BABAE6"/>
                </a:solidFill>
                <a:latin typeface="Aptos Light" panose="020B0004020202020204" pitchFamily="34" charset="0"/>
                <a:cs typeface="Segoe UI" panose="020B0502040204020203" pitchFamily="34" charset="0"/>
              </a:defRPr>
            </a:lvl1pPr>
            <a:lvl2pPr marL="457200" indent="0" algn="ctr">
              <a:buNone/>
              <a:defRPr>
                <a:solidFill>
                  <a:srgbClr val="328C85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2pPr>
            <a:lvl3pPr marL="914400" indent="0" algn="ctr">
              <a:buNone/>
              <a:defRPr>
                <a:solidFill>
                  <a:srgbClr val="328C85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3pPr>
            <a:lvl4pPr marL="1371600" indent="0" algn="ctr">
              <a:buNone/>
              <a:defRPr>
                <a:solidFill>
                  <a:srgbClr val="328C85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4pPr>
            <a:lvl5pPr marL="1828800" indent="0" algn="ctr">
              <a:buNone/>
              <a:defRPr>
                <a:solidFill>
                  <a:srgbClr val="328C85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5pPr>
          </a:lstStyle>
          <a:p>
            <a:pPr lvl="0"/>
            <a:r>
              <a:rPr lang="en-US"/>
              <a:t>Subtitle if you want</a:t>
            </a:r>
            <a:endParaRPr lang="en-IS"/>
          </a:p>
        </p:txBody>
      </p:sp>
      <p:sp>
        <p:nvSpPr>
          <p:cNvPr id="11" name="Freeform 10">
            <a:extLst>
              <a:ext uri="{FF2B5EF4-FFF2-40B4-BE49-F238E27FC236}">
                <a16:creationId xmlns:a16="http://schemas.microsoft.com/office/drawing/2014/main" id="{E6CD6CF1-25D7-4735-B3E8-5CCAE94AB7F5}"/>
              </a:ext>
            </a:extLst>
          </p:cNvPr>
          <p:cNvSpPr/>
          <p:nvPr userDrawn="1"/>
        </p:nvSpPr>
        <p:spPr>
          <a:xfrm>
            <a:off x="0" y="332566"/>
            <a:ext cx="4111411" cy="6525435"/>
          </a:xfrm>
          <a:custGeom>
            <a:avLst/>
            <a:gdLst>
              <a:gd name="connsiteX0" fmla="*/ 0 w 4111411"/>
              <a:gd name="connsiteY0" fmla="*/ 0 h 6525435"/>
              <a:gd name="connsiteX1" fmla="*/ 1116601 w 4111411"/>
              <a:gd name="connsiteY1" fmla="*/ 0 h 6525435"/>
              <a:gd name="connsiteX2" fmla="*/ 4111411 w 4111411"/>
              <a:gd name="connsiteY2" fmla="*/ 2784997 h 6525435"/>
              <a:gd name="connsiteX3" fmla="*/ 2430593 w 4111411"/>
              <a:gd name="connsiteY3" fmla="*/ 5143393 h 6525435"/>
              <a:gd name="connsiteX4" fmla="*/ 3338044 w 4111411"/>
              <a:gd name="connsiteY4" fmla="*/ 6523565 h 6525435"/>
              <a:gd name="connsiteX5" fmla="*/ 3339096 w 4111411"/>
              <a:gd name="connsiteY5" fmla="*/ 6525435 h 6525435"/>
              <a:gd name="connsiteX6" fmla="*/ 1070303 w 4111411"/>
              <a:gd name="connsiteY6" fmla="*/ 6525435 h 6525435"/>
              <a:gd name="connsiteX7" fmla="*/ 465562 w 4111411"/>
              <a:gd name="connsiteY7" fmla="*/ 5558224 h 6525435"/>
              <a:gd name="connsiteX8" fmla="*/ 465562 w 4111411"/>
              <a:gd name="connsiteY8" fmla="*/ 3839730 h 6525435"/>
              <a:gd name="connsiteX9" fmla="*/ 891644 w 4111411"/>
              <a:gd name="connsiteY9" fmla="*/ 3839730 h 6525435"/>
              <a:gd name="connsiteX10" fmla="*/ 1968766 w 4111411"/>
              <a:gd name="connsiteY10" fmla="*/ 2796768 h 6525435"/>
              <a:gd name="connsiteX11" fmla="*/ 891644 w 4111411"/>
              <a:gd name="connsiteY11" fmla="*/ 1765735 h 6525435"/>
              <a:gd name="connsiteX12" fmla="*/ 21364 w 4111411"/>
              <a:gd name="connsiteY12" fmla="*/ 1499560 h 6525435"/>
              <a:gd name="connsiteX13" fmla="*/ 0 w 4111411"/>
              <a:gd name="connsiteY13" fmla="*/ 1483564 h 652543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111411" h="6525435">
                <a:moveTo>
                  <a:pt x="0" y="0"/>
                </a:moveTo>
                <a:lnTo>
                  <a:pt x="1116601" y="0"/>
                </a:lnTo>
                <a:cubicBezTo>
                  <a:pt x="2915933" y="0"/>
                  <a:pt x="4111411" y="1173233"/>
                  <a:pt x="4111411" y="2784997"/>
                </a:cubicBezTo>
                <a:cubicBezTo>
                  <a:pt x="4111411" y="3816030"/>
                  <a:pt x="3448616" y="4764192"/>
                  <a:pt x="2430593" y="5143393"/>
                </a:cubicBezTo>
                <a:lnTo>
                  <a:pt x="3338044" y="6523565"/>
                </a:lnTo>
                <a:lnTo>
                  <a:pt x="3339096" y="6525435"/>
                </a:lnTo>
                <a:lnTo>
                  <a:pt x="1070303" y="6525435"/>
                </a:lnTo>
                <a:lnTo>
                  <a:pt x="465562" y="5558224"/>
                </a:lnTo>
                <a:cubicBezTo>
                  <a:pt x="465562" y="5558224"/>
                  <a:pt x="465562" y="3839730"/>
                  <a:pt x="465562" y="3839730"/>
                </a:cubicBezTo>
                <a:lnTo>
                  <a:pt x="891644" y="3839730"/>
                </a:lnTo>
                <a:cubicBezTo>
                  <a:pt x="1542683" y="3839730"/>
                  <a:pt x="1968766" y="3389270"/>
                  <a:pt x="1968766" y="2796768"/>
                </a:cubicBezTo>
                <a:cubicBezTo>
                  <a:pt x="1968766" y="2204266"/>
                  <a:pt x="1542683" y="1765735"/>
                  <a:pt x="891644" y="1765735"/>
                </a:cubicBezTo>
                <a:cubicBezTo>
                  <a:pt x="569283" y="1765735"/>
                  <a:pt x="269798" y="1667607"/>
                  <a:pt x="21364" y="1499560"/>
                </a:cubicBezTo>
                <a:lnTo>
                  <a:pt x="0" y="1483564"/>
                </a:lnTo>
                <a:close/>
              </a:path>
            </a:pathLst>
          </a:custGeom>
          <a:noFill/>
          <a:ln>
            <a:solidFill>
              <a:srgbClr val="BABAE6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2" name="Freeform 11">
            <a:extLst>
              <a:ext uri="{FF2B5EF4-FFF2-40B4-BE49-F238E27FC236}">
                <a16:creationId xmlns:a16="http://schemas.microsoft.com/office/drawing/2014/main" id="{F9DD7689-C025-9CB8-27B6-7DAB6DE215C2}"/>
              </a:ext>
            </a:extLst>
          </p:cNvPr>
          <p:cNvSpPr/>
          <p:nvPr userDrawn="1"/>
        </p:nvSpPr>
        <p:spPr>
          <a:xfrm rot="5400000">
            <a:off x="2762251" y="1843286"/>
            <a:ext cx="1716404" cy="6347165"/>
          </a:xfrm>
          <a:custGeom>
            <a:avLst/>
            <a:gdLst>
              <a:gd name="connsiteX0" fmla="*/ 0 w 1716404"/>
              <a:gd name="connsiteY0" fmla="*/ 0 h 6347165"/>
              <a:gd name="connsiteX1" fmla="*/ 237666 w 1716404"/>
              <a:gd name="connsiteY1" fmla="*/ 0 h 6347165"/>
              <a:gd name="connsiteX2" fmla="*/ 1716404 w 1716404"/>
              <a:gd name="connsiteY2" fmla="*/ 1480539 h 6347165"/>
              <a:gd name="connsiteX3" fmla="*/ 1716404 w 1716404"/>
              <a:gd name="connsiteY3" fmla="*/ 6347166 h 6347165"/>
              <a:gd name="connsiteX4" fmla="*/ 0 w 1716404"/>
              <a:gd name="connsiteY4" fmla="*/ 6347166 h 6347165"/>
              <a:gd name="connsiteX5" fmla="*/ 0 w 1716404"/>
              <a:gd name="connsiteY5" fmla="*/ 0 h 6347165"/>
              <a:gd name="connsiteX6" fmla="*/ 0 w 1716404"/>
              <a:gd name="connsiteY6" fmla="*/ 0 h 634716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716404" h="6347165">
                <a:moveTo>
                  <a:pt x="0" y="0"/>
                </a:moveTo>
                <a:lnTo>
                  <a:pt x="237666" y="0"/>
                </a:lnTo>
                <a:cubicBezTo>
                  <a:pt x="1053768" y="0"/>
                  <a:pt x="1716404" y="663443"/>
                  <a:pt x="1716404" y="1480539"/>
                </a:cubicBezTo>
                <a:lnTo>
                  <a:pt x="1716404" y="6347166"/>
                </a:lnTo>
                <a:lnTo>
                  <a:pt x="0" y="6347166"/>
                </a:lnTo>
                <a:lnTo>
                  <a:pt x="0" y="0"/>
                </a:lnTo>
                <a:lnTo>
                  <a:pt x="0" y="0"/>
                </a:lnTo>
                <a:close/>
              </a:path>
            </a:pathLst>
          </a:custGeom>
          <a:solidFill>
            <a:srgbClr val="6E64D6"/>
          </a:solidFill>
          <a:ln w="0" cap="flat">
            <a:solidFill>
              <a:srgbClr val="6E64D6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3" name="Freeform 12">
            <a:extLst>
              <a:ext uri="{FF2B5EF4-FFF2-40B4-BE49-F238E27FC236}">
                <a16:creationId xmlns:a16="http://schemas.microsoft.com/office/drawing/2014/main" id="{BBBCD0D8-ED91-DA8A-AE2F-4088A61BCFC0}"/>
              </a:ext>
            </a:extLst>
          </p:cNvPr>
          <p:cNvSpPr/>
          <p:nvPr userDrawn="1"/>
        </p:nvSpPr>
        <p:spPr>
          <a:xfrm>
            <a:off x="0" y="2657475"/>
            <a:ext cx="1320110" cy="693430"/>
          </a:xfrm>
          <a:custGeom>
            <a:avLst/>
            <a:gdLst>
              <a:gd name="connsiteX0" fmla="*/ 0 w 1320110"/>
              <a:gd name="connsiteY0" fmla="*/ 0 h 693430"/>
              <a:gd name="connsiteX1" fmla="*/ 98524 w 1320110"/>
              <a:gd name="connsiteY1" fmla="*/ 47589 h 693430"/>
              <a:gd name="connsiteX2" fmla="*/ 1098808 w 1320110"/>
              <a:gd name="connsiteY2" fmla="*/ 250287 h 693430"/>
              <a:gd name="connsiteX3" fmla="*/ 1320110 w 1320110"/>
              <a:gd name="connsiteY3" fmla="*/ 471859 h 693430"/>
              <a:gd name="connsiteX4" fmla="*/ 1098808 w 1320110"/>
              <a:gd name="connsiteY4" fmla="*/ 693430 h 693430"/>
              <a:gd name="connsiteX5" fmla="*/ 203276 w 1320110"/>
              <a:gd name="connsiteY5" fmla="*/ 557497 h 693430"/>
              <a:gd name="connsiteX6" fmla="*/ 0 w 1320110"/>
              <a:gd name="connsiteY6" fmla="*/ 482863 h 69343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320110" h="693430">
                <a:moveTo>
                  <a:pt x="0" y="0"/>
                </a:moveTo>
                <a:lnTo>
                  <a:pt x="98524" y="47589"/>
                </a:lnTo>
                <a:cubicBezTo>
                  <a:pt x="406156" y="178084"/>
                  <a:pt x="744216" y="250287"/>
                  <a:pt x="1098808" y="250287"/>
                </a:cubicBezTo>
                <a:cubicBezTo>
                  <a:pt x="1220977" y="250287"/>
                  <a:pt x="1320110" y="349541"/>
                  <a:pt x="1320110" y="471859"/>
                </a:cubicBezTo>
                <a:cubicBezTo>
                  <a:pt x="1320110" y="594177"/>
                  <a:pt x="1220977" y="693430"/>
                  <a:pt x="1098808" y="693430"/>
                </a:cubicBezTo>
                <a:cubicBezTo>
                  <a:pt x="787110" y="693430"/>
                  <a:pt x="486309" y="645826"/>
                  <a:pt x="203276" y="557497"/>
                </a:cubicBezTo>
                <a:lnTo>
                  <a:pt x="0" y="482863"/>
                </a:lnTo>
                <a:close/>
              </a:path>
            </a:pathLst>
          </a:custGeom>
          <a:solidFill>
            <a:srgbClr val="BABAE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055CF746-A8B4-0DD7-9E07-BE834C70A30C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/>
        </p:blipFill>
        <p:spPr>
          <a:xfrm>
            <a:off x="6783006" y="599693"/>
            <a:ext cx="2640538" cy="9763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40528787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Eggplant 2">
    <p:bg>
      <p:bgPr>
        <a:solidFill>
          <a:srgbClr val="351C5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Placeholder 12">
            <a:extLst>
              <a:ext uri="{FF2B5EF4-FFF2-40B4-BE49-F238E27FC236}">
                <a16:creationId xmlns:a16="http://schemas.microsoft.com/office/drawing/2014/main" id="{1A3CDC46-C07F-28F6-36F5-D81B16994827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19290" y="2115535"/>
            <a:ext cx="6877740" cy="666357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/>
          </a:bodyPr>
          <a:lstStyle>
            <a:lvl1pPr algn="ctr">
              <a:defRPr b="1" i="0">
                <a:solidFill>
                  <a:schemeClr val="bg1"/>
                </a:solidFill>
                <a:latin typeface="Aptos ExtraBold" panose="020B0004020202020204" pitchFamily="34" charset="0"/>
                <a:cs typeface="Segoe UI" panose="020B0502040204020203" pitchFamily="34" charset="0"/>
              </a:defRPr>
            </a:lvl1pPr>
          </a:lstStyle>
          <a:p>
            <a:r>
              <a:rPr lang="en-GB"/>
              <a:t>Presentation title</a:t>
            </a:r>
            <a:endParaRPr lang="en-IS"/>
          </a:p>
        </p:txBody>
      </p:sp>
      <p:sp>
        <p:nvSpPr>
          <p:cNvPr id="8" name="Text Placeholder 35">
            <a:extLst>
              <a:ext uri="{FF2B5EF4-FFF2-40B4-BE49-F238E27FC236}">
                <a16:creationId xmlns:a16="http://schemas.microsoft.com/office/drawing/2014/main" id="{2823CC15-BBBE-E93C-445F-B2E18768892E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419290" y="5740159"/>
            <a:ext cx="2956243" cy="303738"/>
          </a:xfrm>
          <a:prstGeom prst="rect">
            <a:avLst/>
          </a:prstGeom>
        </p:spPr>
        <p:txBody>
          <a:bodyPr/>
          <a:lstStyle>
            <a:lvl1pPr marL="0" indent="0" algn="l">
              <a:buNone/>
              <a:defRPr sz="1800" b="1" i="0">
                <a:solidFill>
                  <a:schemeClr val="bg1"/>
                </a:solidFill>
                <a:latin typeface="Aptos" panose="020B0004020202020204" pitchFamily="34" charset="0"/>
                <a:cs typeface="Segoe UI" panose="020B0502040204020203" pitchFamily="34" charset="0"/>
              </a:defRPr>
            </a:lvl1pPr>
            <a:lvl2pPr algn="r">
              <a:defRPr/>
            </a:lvl2pPr>
            <a:lvl3pPr algn="r">
              <a:defRPr/>
            </a:lvl3pPr>
            <a:lvl4pPr algn="r">
              <a:defRPr/>
            </a:lvl4pPr>
            <a:lvl5pPr algn="r">
              <a:defRPr/>
            </a:lvl5pPr>
          </a:lstStyle>
          <a:p>
            <a:pPr lvl="0"/>
            <a:r>
              <a:rPr lang="en-US"/>
              <a:t>Your name</a:t>
            </a:r>
            <a:endParaRPr lang="en-IS"/>
          </a:p>
        </p:txBody>
      </p:sp>
      <p:sp>
        <p:nvSpPr>
          <p:cNvPr id="9" name="Text Placeholder 35">
            <a:extLst>
              <a:ext uri="{FF2B5EF4-FFF2-40B4-BE49-F238E27FC236}">
                <a16:creationId xmlns:a16="http://schemas.microsoft.com/office/drawing/2014/main" id="{0FE3E5C7-CFE8-304D-585D-274FE5B4177C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419290" y="6062014"/>
            <a:ext cx="2956243" cy="303738"/>
          </a:xfrm>
          <a:prstGeom prst="rect">
            <a:avLst/>
          </a:prstGeom>
        </p:spPr>
        <p:txBody>
          <a:bodyPr/>
          <a:lstStyle>
            <a:lvl1pPr marL="0" indent="0" algn="l">
              <a:buNone/>
              <a:defRPr sz="1800" b="0" i="0">
                <a:solidFill>
                  <a:srgbClr val="D24A74"/>
                </a:solidFill>
                <a:latin typeface="Aptos Light" panose="020B0004020202020204" pitchFamily="34" charset="0"/>
                <a:cs typeface="Segoe UI" panose="020B0502040204020203" pitchFamily="34" charset="0"/>
              </a:defRPr>
            </a:lvl1pPr>
            <a:lvl2pPr algn="r">
              <a:defRPr/>
            </a:lvl2pPr>
            <a:lvl3pPr algn="r">
              <a:defRPr/>
            </a:lvl3pPr>
            <a:lvl4pPr algn="r">
              <a:defRPr/>
            </a:lvl4pPr>
            <a:lvl5pPr algn="r">
              <a:defRPr/>
            </a:lvl5pPr>
          </a:lstStyle>
          <a:p>
            <a:pPr lvl="0"/>
            <a:r>
              <a:rPr lang="en-US"/>
              <a:t>Job title</a:t>
            </a:r>
            <a:endParaRPr lang="en-IS"/>
          </a:p>
        </p:txBody>
      </p:sp>
      <p:sp>
        <p:nvSpPr>
          <p:cNvPr id="11" name="Text Placeholder 5">
            <a:extLst>
              <a:ext uri="{FF2B5EF4-FFF2-40B4-BE49-F238E27FC236}">
                <a16:creationId xmlns:a16="http://schemas.microsoft.com/office/drawing/2014/main" id="{F021BE40-ED22-1044-4B50-FB98192A3BC9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419290" y="2751703"/>
            <a:ext cx="6877740" cy="654050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b="0" i="0">
                <a:solidFill>
                  <a:srgbClr val="D24A74"/>
                </a:solidFill>
                <a:latin typeface="Aptos Light" panose="020B0004020202020204" pitchFamily="34" charset="0"/>
                <a:cs typeface="Segoe UI" panose="020B0502040204020203" pitchFamily="34" charset="0"/>
              </a:defRPr>
            </a:lvl1pPr>
            <a:lvl2pPr marL="457200" indent="0" algn="ctr">
              <a:buNone/>
              <a:defRPr>
                <a:solidFill>
                  <a:srgbClr val="943267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2pPr>
            <a:lvl3pPr marL="914400" indent="0" algn="ctr">
              <a:buNone/>
              <a:defRPr>
                <a:solidFill>
                  <a:srgbClr val="943267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3pPr>
            <a:lvl4pPr marL="1371600" indent="0" algn="ctr">
              <a:buNone/>
              <a:defRPr>
                <a:solidFill>
                  <a:srgbClr val="943267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4pPr>
            <a:lvl5pPr marL="1828800" indent="0" algn="ctr">
              <a:buNone/>
              <a:defRPr>
                <a:solidFill>
                  <a:srgbClr val="943267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5pPr>
          </a:lstStyle>
          <a:p>
            <a:pPr lvl="0"/>
            <a:r>
              <a:rPr lang="en-US"/>
              <a:t>Subtitle if you want</a:t>
            </a:r>
            <a:endParaRPr lang="en-IS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9E4B6962-F49E-5F40-7350-756FDC599EB7}"/>
              </a:ext>
            </a:extLst>
          </p:cNvPr>
          <p:cNvGrpSpPr/>
          <p:nvPr userDrawn="1"/>
        </p:nvGrpSpPr>
        <p:grpSpPr>
          <a:xfrm>
            <a:off x="5775614" y="0"/>
            <a:ext cx="6416386" cy="6858000"/>
            <a:chOff x="5775614" y="0"/>
            <a:chExt cx="6416386" cy="6858000"/>
          </a:xfrm>
        </p:grpSpPr>
        <p:sp>
          <p:nvSpPr>
            <p:cNvPr id="13" name="Freeform 12">
              <a:extLst>
                <a:ext uri="{FF2B5EF4-FFF2-40B4-BE49-F238E27FC236}">
                  <a16:creationId xmlns:a16="http://schemas.microsoft.com/office/drawing/2014/main" id="{FCBF98EB-FEF6-D49A-FE21-73022BDF84CF}"/>
                </a:ext>
              </a:extLst>
            </p:cNvPr>
            <p:cNvSpPr/>
            <p:nvPr userDrawn="1"/>
          </p:nvSpPr>
          <p:spPr>
            <a:xfrm>
              <a:off x="7240492" y="1321550"/>
              <a:ext cx="4951508" cy="5536450"/>
            </a:xfrm>
            <a:custGeom>
              <a:avLst/>
              <a:gdLst>
                <a:gd name="connsiteX0" fmla="*/ 4951508 w 4951508"/>
                <a:gd name="connsiteY0" fmla="*/ 0 h 5536450"/>
                <a:gd name="connsiteX1" fmla="*/ 4951508 w 4951508"/>
                <a:gd name="connsiteY1" fmla="*/ 3609684 h 5536450"/>
                <a:gd name="connsiteX2" fmla="*/ 3638432 w 4951508"/>
                <a:gd name="connsiteY2" fmla="*/ 4924499 h 5536450"/>
                <a:gd name="connsiteX3" fmla="*/ 3027290 w 4951508"/>
                <a:gd name="connsiteY3" fmla="*/ 5536450 h 5536450"/>
                <a:gd name="connsiteX4" fmla="*/ 0 w 4951508"/>
                <a:gd name="connsiteY4" fmla="*/ 5536450 h 5536450"/>
                <a:gd name="connsiteX5" fmla="*/ 16375 w 4951508"/>
                <a:gd name="connsiteY5" fmla="*/ 5422832 h 5536450"/>
                <a:gd name="connsiteX6" fmla="*/ 562874 w 4951508"/>
                <a:gd name="connsiteY6" fmla="*/ 4394301 h 5536450"/>
                <a:gd name="connsiteX7" fmla="*/ 1077650 w 4951508"/>
                <a:gd name="connsiteY7" fmla="*/ 3878842 h 5536450"/>
                <a:gd name="connsiteX8" fmla="*/ 3156041 w 4951508"/>
                <a:gd name="connsiteY8" fmla="*/ 1797698 h 5536450"/>
                <a:gd name="connsiteX9" fmla="*/ 3156041 w 4951508"/>
                <a:gd name="connsiteY9" fmla="*/ 1797846 h 55364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951508" h="5536450">
                  <a:moveTo>
                    <a:pt x="4951508" y="0"/>
                  </a:moveTo>
                  <a:lnTo>
                    <a:pt x="4951508" y="3609684"/>
                  </a:lnTo>
                  <a:lnTo>
                    <a:pt x="3638432" y="4924499"/>
                  </a:lnTo>
                  <a:lnTo>
                    <a:pt x="3027290" y="5536450"/>
                  </a:lnTo>
                  <a:lnTo>
                    <a:pt x="0" y="5536450"/>
                  </a:lnTo>
                  <a:lnTo>
                    <a:pt x="16375" y="5422832"/>
                  </a:lnTo>
                  <a:cubicBezTo>
                    <a:pt x="89241" y="5045994"/>
                    <a:pt x="271408" y="4686154"/>
                    <a:pt x="562874" y="4394301"/>
                  </a:cubicBezTo>
                  <a:lnTo>
                    <a:pt x="1077650" y="3878842"/>
                  </a:lnTo>
                  <a:lnTo>
                    <a:pt x="3156041" y="1797698"/>
                  </a:lnTo>
                  <a:lnTo>
                    <a:pt x="3156041" y="1797846"/>
                  </a:lnTo>
                  <a:close/>
                </a:path>
              </a:pathLst>
            </a:custGeom>
            <a:solidFill>
              <a:srgbClr val="351C5C"/>
            </a:solidFill>
            <a:ln>
              <a:solidFill>
                <a:srgbClr val="EFBC6E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4" name="Freeform 13">
              <a:extLst>
                <a:ext uri="{FF2B5EF4-FFF2-40B4-BE49-F238E27FC236}">
                  <a16:creationId xmlns:a16="http://schemas.microsoft.com/office/drawing/2014/main" id="{DAB03D0E-94CC-5B1E-475C-D2542F41BF65}"/>
                </a:ext>
              </a:extLst>
            </p:cNvPr>
            <p:cNvSpPr/>
            <p:nvPr/>
          </p:nvSpPr>
          <p:spPr>
            <a:xfrm>
              <a:off x="5775614" y="3119100"/>
              <a:ext cx="4621066" cy="3005461"/>
            </a:xfrm>
            <a:custGeom>
              <a:avLst/>
              <a:gdLst>
                <a:gd name="connsiteX0" fmla="*/ 1488981 w 4621066"/>
                <a:gd name="connsiteY0" fmla="*/ 813355 h 3005461"/>
                <a:gd name="connsiteX1" fmla="*/ 0 w 4621066"/>
                <a:gd name="connsiteY1" fmla="*/ 2304308 h 3005461"/>
                <a:gd name="connsiteX2" fmla="*/ 49903 w 4621066"/>
                <a:gd name="connsiteY2" fmla="*/ 2355603 h 3005461"/>
                <a:gd name="connsiteX3" fmla="*/ 1718179 w 4621066"/>
                <a:gd name="connsiteY3" fmla="*/ 3001953 h 3005461"/>
                <a:gd name="connsiteX4" fmla="*/ 2027899 w 4621066"/>
                <a:gd name="connsiteY4" fmla="*/ 2596602 h 3005461"/>
                <a:gd name="connsiteX5" fmla="*/ 2542676 w 4621066"/>
                <a:gd name="connsiteY5" fmla="*/ 2081144 h 3005461"/>
                <a:gd name="connsiteX6" fmla="*/ 4621067 w 4621066"/>
                <a:gd name="connsiteY6" fmla="*/ 0 h 3005461"/>
                <a:gd name="connsiteX7" fmla="*/ 2995626 w 4621066"/>
                <a:gd name="connsiteY7" fmla="*/ 585769 h 3005461"/>
                <a:gd name="connsiteX8" fmla="*/ 1489128 w 4621066"/>
                <a:gd name="connsiteY8" fmla="*/ 813207 h 3005461"/>
                <a:gd name="connsiteX9" fmla="*/ 1489128 w 4621066"/>
                <a:gd name="connsiteY9" fmla="*/ 813207 h 30054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621066" h="3005461">
                  <a:moveTo>
                    <a:pt x="1488981" y="813355"/>
                  </a:moveTo>
                  <a:lnTo>
                    <a:pt x="0" y="2304308"/>
                  </a:lnTo>
                  <a:cubicBezTo>
                    <a:pt x="16340" y="2321553"/>
                    <a:pt x="32974" y="2338652"/>
                    <a:pt x="49903" y="2355603"/>
                  </a:cubicBezTo>
                  <a:cubicBezTo>
                    <a:pt x="573806" y="2880201"/>
                    <a:pt x="1152764" y="3031433"/>
                    <a:pt x="1718179" y="3001953"/>
                  </a:cubicBezTo>
                  <a:cubicBezTo>
                    <a:pt x="1802528" y="2857501"/>
                    <a:pt x="1904247" y="2720566"/>
                    <a:pt x="2027899" y="2596602"/>
                  </a:cubicBezTo>
                  <a:lnTo>
                    <a:pt x="2542676" y="2081144"/>
                  </a:lnTo>
                  <a:lnTo>
                    <a:pt x="4621067" y="0"/>
                  </a:lnTo>
                  <a:cubicBezTo>
                    <a:pt x="4058595" y="107160"/>
                    <a:pt x="3504956" y="358625"/>
                    <a:pt x="2995626" y="585769"/>
                  </a:cubicBezTo>
                  <a:cubicBezTo>
                    <a:pt x="2212936" y="948078"/>
                    <a:pt x="1783686" y="1108155"/>
                    <a:pt x="1489128" y="813207"/>
                  </a:cubicBezTo>
                  <a:lnTo>
                    <a:pt x="1489128" y="813207"/>
                  </a:lnTo>
                  <a:close/>
                </a:path>
              </a:pathLst>
            </a:custGeom>
            <a:solidFill>
              <a:srgbClr val="EFBC6E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" name="Freeform 14">
              <a:extLst>
                <a:ext uri="{FF2B5EF4-FFF2-40B4-BE49-F238E27FC236}">
                  <a16:creationId xmlns:a16="http://schemas.microsoft.com/office/drawing/2014/main" id="{36CA9AE1-5ABD-C75C-8548-7C230A221FF9}"/>
                </a:ext>
              </a:extLst>
            </p:cNvPr>
            <p:cNvSpPr/>
            <p:nvPr/>
          </p:nvSpPr>
          <p:spPr>
            <a:xfrm>
              <a:off x="7615679" y="3145190"/>
              <a:ext cx="435138" cy="435715"/>
            </a:xfrm>
            <a:custGeom>
              <a:avLst/>
              <a:gdLst>
                <a:gd name="connsiteX0" fmla="*/ 435139 w 435138"/>
                <a:gd name="connsiteY0" fmla="*/ 217858 h 435715"/>
                <a:gd name="connsiteX1" fmla="*/ 217569 w 435138"/>
                <a:gd name="connsiteY1" fmla="*/ 435715 h 435715"/>
                <a:gd name="connsiteX2" fmla="*/ 0 w 435138"/>
                <a:gd name="connsiteY2" fmla="*/ 217858 h 435715"/>
                <a:gd name="connsiteX3" fmla="*/ 217569 w 435138"/>
                <a:gd name="connsiteY3" fmla="*/ 0 h 435715"/>
                <a:gd name="connsiteX4" fmla="*/ 435139 w 435138"/>
                <a:gd name="connsiteY4" fmla="*/ 217858 h 4357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35138" h="435715">
                  <a:moveTo>
                    <a:pt x="435139" y="217858"/>
                  </a:moveTo>
                  <a:cubicBezTo>
                    <a:pt x="435139" y="338177"/>
                    <a:pt x="337729" y="435715"/>
                    <a:pt x="217569" y="435715"/>
                  </a:cubicBezTo>
                  <a:cubicBezTo>
                    <a:pt x="97409" y="435715"/>
                    <a:pt x="0" y="338177"/>
                    <a:pt x="0" y="217858"/>
                  </a:cubicBezTo>
                  <a:cubicBezTo>
                    <a:pt x="0" y="97538"/>
                    <a:pt x="97409" y="0"/>
                    <a:pt x="217569" y="0"/>
                  </a:cubicBezTo>
                  <a:cubicBezTo>
                    <a:pt x="337729" y="0"/>
                    <a:pt x="435139" y="97538"/>
                    <a:pt x="435139" y="217858"/>
                  </a:cubicBezTo>
                  <a:close/>
                </a:path>
              </a:pathLst>
            </a:custGeom>
            <a:solidFill>
              <a:srgbClr val="361D5C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" name="Freeform 15">
              <a:extLst>
                <a:ext uri="{FF2B5EF4-FFF2-40B4-BE49-F238E27FC236}">
                  <a16:creationId xmlns:a16="http://schemas.microsoft.com/office/drawing/2014/main" id="{0AAB1725-5C8F-96F3-2792-6A40CC9A5D44}"/>
                </a:ext>
              </a:extLst>
            </p:cNvPr>
            <p:cNvSpPr/>
            <p:nvPr userDrawn="1"/>
          </p:nvSpPr>
          <p:spPr>
            <a:xfrm>
              <a:off x="9422377" y="0"/>
              <a:ext cx="1876721" cy="2313971"/>
            </a:xfrm>
            <a:custGeom>
              <a:avLst/>
              <a:gdLst>
                <a:gd name="connsiteX0" fmla="*/ 908300 w 1876721"/>
                <a:gd name="connsiteY0" fmla="*/ 0 h 2313971"/>
                <a:gd name="connsiteX1" fmla="*/ 1648453 w 1876721"/>
                <a:gd name="connsiteY1" fmla="*/ 0 h 2313971"/>
                <a:gd name="connsiteX2" fmla="*/ 1697099 w 1876721"/>
                <a:gd name="connsiteY2" fmla="*/ 83519 h 2313971"/>
                <a:gd name="connsiteX3" fmla="*/ 1414006 w 1876721"/>
                <a:gd name="connsiteY3" fmla="*/ 1968347 h 2313971"/>
                <a:gd name="connsiteX4" fmla="*/ 212370 w 1876721"/>
                <a:gd name="connsiteY4" fmla="*/ 2095112 h 2313971"/>
                <a:gd name="connsiteX5" fmla="*/ 366346 w 1876721"/>
                <a:gd name="connsiteY5" fmla="*/ 712792 h 23139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876721" h="2313971">
                  <a:moveTo>
                    <a:pt x="908300" y="0"/>
                  </a:moveTo>
                  <a:lnTo>
                    <a:pt x="1648453" y="0"/>
                  </a:lnTo>
                  <a:lnTo>
                    <a:pt x="1697099" y="83519"/>
                  </a:lnTo>
                  <a:cubicBezTo>
                    <a:pt x="2028756" y="727389"/>
                    <a:pt x="1882017" y="1499716"/>
                    <a:pt x="1414006" y="1968347"/>
                  </a:cubicBezTo>
                  <a:cubicBezTo>
                    <a:pt x="1005658" y="2377236"/>
                    <a:pt x="545053" y="2428236"/>
                    <a:pt x="212370" y="2095112"/>
                  </a:cubicBezTo>
                  <a:cubicBezTo>
                    <a:pt x="-120314" y="1761987"/>
                    <a:pt x="-57016" y="1263480"/>
                    <a:pt x="366346" y="712792"/>
                  </a:cubicBezTo>
                  <a:close/>
                </a:path>
              </a:pathLst>
            </a:custGeom>
            <a:solidFill>
              <a:srgbClr val="D24A74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7" name="Freeform 16">
              <a:extLst>
                <a:ext uri="{FF2B5EF4-FFF2-40B4-BE49-F238E27FC236}">
                  <a16:creationId xmlns:a16="http://schemas.microsoft.com/office/drawing/2014/main" id="{E7650DF4-12B8-D232-F597-F05B69ACC1A4}"/>
                </a:ext>
              </a:extLst>
            </p:cNvPr>
            <p:cNvSpPr/>
            <p:nvPr userDrawn="1"/>
          </p:nvSpPr>
          <p:spPr>
            <a:xfrm>
              <a:off x="8613436" y="3088254"/>
              <a:ext cx="3578564" cy="3769746"/>
            </a:xfrm>
            <a:custGeom>
              <a:avLst/>
              <a:gdLst>
                <a:gd name="connsiteX0" fmla="*/ 2260935 w 3578564"/>
                <a:gd name="connsiteY0" fmla="*/ 999 h 3769746"/>
                <a:gd name="connsiteX1" fmla="*/ 3573667 w 3578564"/>
                <a:gd name="connsiteY1" fmla="*/ 354909 h 3769746"/>
                <a:gd name="connsiteX2" fmla="*/ 3578564 w 3578564"/>
                <a:gd name="connsiteY2" fmla="*/ 357727 h 3769746"/>
                <a:gd name="connsiteX3" fmla="*/ 3578564 w 3578564"/>
                <a:gd name="connsiteY3" fmla="*/ 3769746 h 3769746"/>
                <a:gd name="connsiteX4" fmla="*/ 1654495 w 3578564"/>
                <a:gd name="connsiteY4" fmla="*/ 3769746 h 3769746"/>
                <a:gd name="connsiteX5" fmla="*/ 2265636 w 3578564"/>
                <a:gd name="connsiteY5" fmla="*/ 3157795 h 3769746"/>
                <a:gd name="connsiteX6" fmla="*/ 2137125 w 3578564"/>
                <a:gd name="connsiteY6" fmla="*/ 1946018 h 3769746"/>
                <a:gd name="connsiteX7" fmla="*/ 0 w 3578564"/>
                <a:gd name="connsiteY7" fmla="*/ 1816453 h 3769746"/>
                <a:gd name="connsiteX8" fmla="*/ 1784422 w 3578564"/>
                <a:gd name="connsiteY8" fmla="*/ 29668 h 3769746"/>
                <a:gd name="connsiteX9" fmla="*/ 2260935 w 3578564"/>
                <a:gd name="connsiteY9" fmla="*/ 999 h 37697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578564" h="3769746">
                  <a:moveTo>
                    <a:pt x="2260935" y="999"/>
                  </a:moveTo>
                  <a:cubicBezTo>
                    <a:pt x="2693616" y="12568"/>
                    <a:pt x="3145306" y="125017"/>
                    <a:pt x="3573667" y="354909"/>
                  </a:cubicBezTo>
                  <a:lnTo>
                    <a:pt x="3578564" y="357727"/>
                  </a:lnTo>
                  <a:lnTo>
                    <a:pt x="3578564" y="3769746"/>
                  </a:lnTo>
                  <a:lnTo>
                    <a:pt x="1654495" y="3769746"/>
                  </a:lnTo>
                  <a:lnTo>
                    <a:pt x="2265636" y="3157795"/>
                  </a:lnTo>
                  <a:cubicBezTo>
                    <a:pt x="2600233" y="2822754"/>
                    <a:pt x="2548711" y="2358149"/>
                    <a:pt x="2137125" y="1946018"/>
                  </a:cubicBezTo>
                  <a:cubicBezTo>
                    <a:pt x="1605420" y="1413609"/>
                    <a:pt x="685387" y="1296131"/>
                    <a:pt x="0" y="1816453"/>
                  </a:cubicBezTo>
                  <a:lnTo>
                    <a:pt x="1784422" y="29668"/>
                  </a:lnTo>
                  <a:cubicBezTo>
                    <a:pt x="1939098" y="6508"/>
                    <a:pt x="2098680" y="-3340"/>
                    <a:pt x="2260935" y="999"/>
                  </a:cubicBezTo>
                  <a:close/>
                </a:path>
              </a:pathLst>
            </a:custGeom>
            <a:solidFill>
              <a:srgbClr val="D24A74"/>
            </a:solidFill>
            <a:ln>
              <a:solidFill>
                <a:srgbClr val="D24A74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pic>
        <p:nvPicPr>
          <p:cNvPr id="2" name="Picture 1">
            <a:extLst>
              <a:ext uri="{FF2B5EF4-FFF2-40B4-BE49-F238E27FC236}">
                <a16:creationId xmlns:a16="http://schemas.microsoft.com/office/drawing/2014/main" id="{81981ACF-8845-4894-CB7A-906B9B02B328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/>
        </p:blipFill>
        <p:spPr>
          <a:xfrm>
            <a:off x="2536257" y="608168"/>
            <a:ext cx="2640538" cy="9763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64979614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Eggplant 3">
    <p:bg>
      <p:bgPr>
        <a:solidFill>
          <a:srgbClr val="351C5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Placeholder 12">
            <a:extLst>
              <a:ext uri="{FF2B5EF4-FFF2-40B4-BE49-F238E27FC236}">
                <a16:creationId xmlns:a16="http://schemas.microsoft.com/office/drawing/2014/main" id="{C260D525-6DAA-6210-A292-6FE1509B60A4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19290" y="3196189"/>
            <a:ext cx="6877740" cy="666357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/>
          </a:bodyPr>
          <a:lstStyle>
            <a:lvl1pPr algn="l">
              <a:defRPr b="1" i="0">
                <a:solidFill>
                  <a:schemeClr val="bg1"/>
                </a:solidFill>
                <a:latin typeface="Aptos ExtraBold" panose="020B0004020202020204" pitchFamily="34" charset="0"/>
                <a:cs typeface="Segoe UI" panose="020B0502040204020203" pitchFamily="34" charset="0"/>
              </a:defRPr>
            </a:lvl1pPr>
          </a:lstStyle>
          <a:p>
            <a:r>
              <a:rPr lang="en-GB"/>
              <a:t>Presentation title</a:t>
            </a:r>
            <a:endParaRPr lang="en-IS"/>
          </a:p>
        </p:txBody>
      </p:sp>
      <p:sp>
        <p:nvSpPr>
          <p:cNvPr id="9" name="Text Placeholder 35">
            <a:extLst>
              <a:ext uri="{FF2B5EF4-FFF2-40B4-BE49-F238E27FC236}">
                <a16:creationId xmlns:a16="http://schemas.microsoft.com/office/drawing/2014/main" id="{85FBAC99-2641-196F-A1D6-FF23432C586B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419290" y="5740159"/>
            <a:ext cx="2956243" cy="303738"/>
          </a:xfrm>
          <a:prstGeom prst="rect">
            <a:avLst/>
          </a:prstGeom>
        </p:spPr>
        <p:txBody>
          <a:bodyPr/>
          <a:lstStyle>
            <a:lvl1pPr marL="0" indent="0" algn="l">
              <a:buNone/>
              <a:defRPr sz="1800" b="1" i="0">
                <a:solidFill>
                  <a:schemeClr val="bg1"/>
                </a:solidFill>
                <a:latin typeface="Aptos ExtraBold" panose="020B0004020202020204" pitchFamily="34" charset="0"/>
                <a:cs typeface="Segoe UI" panose="020B0502040204020203" pitchFamily="34" charset="0"/>
              </a:defRPr>
            </a:lvl1pPr>
            <a:lvl2pPr algn="r">
              <a:defRPr/>
            </a:lvl2pPr>
            <a:lvl3pPr algn="r">
              <a:defRPr/>
            </a:lvl3pPr>
            <a:lvl4pPr algn="r">
              <a:defRPr/>
            </a:lvl4pPr>
            <a:lvl5pPr algn="r">
              <a:defRPr/>
            </a:lvl5pPr>
          </a:lstStyle>
          <a:p>
            <a:pPr lvl="0"/>
            <a:r>
              <a:rPr lang="en-US"/>
              <a:t>Your name</a:t>
            </a:r>
            <a:endParaRPr lang="en-IS"/>
          </a:p>
        </p:txBody>
      </p:sp>
      <p:sp>
        <p:nvSpPr>
          <p:cNvPr id="10" name="Text Placeholder 35">
            <a:extLst>
              <a:ext uri="{FF2B5EF4-FFF2-40B4-BE49-F238E27FC236}">
                <a16:creationId xmlns:a16="http://schemas.microsoft.com/office/drawing/2014/main" id="{8B6C5F60-18DB-37C3-2B6C-78A2E9F50AD6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419290" y="6062014"/>
            <a:ext cx="2956243" cy="303738"/>
          </a:xfrm>
          <a:prstGeom prst="rect">
            <a:avLst/>
          </a:prstGeom>
        </p:spPr>
        <p:txBody>
          <a:bodyPr/>
          <a:lstStyle>
            <a:lvl1pPr marL="0" indent="0" algn="l">
              <a:buNone/>
              <a:defRPr sz="1800" b="0" i="0">
                <a:solidFill>
                  <a:srgbClr val="71E3DF"/>
                </a:solidFill>
                <a:latin typeface="Aptos Light" panose="020B0004020202020204" pitchFamily="34" charset="0"/>
                <a:cs typeface="Segoe UI" panose="020B0502040204020203" pitchFamily="34" charset="0"/>
              </a:defRPr>
            </a:lvl1pPr>
            <a:lvl2pPr algn="r">
              <a:defRPr/>
            </a:lvl2pPr>
            <a:lvl3pPr algn="r">
              <a:defRPr/>
            </a:lvl3pPr>
            <a:lvl4pPr algn="r">
              <a:defRPr/>
            </a:lvl4pPr>
            <a:lvl5pPr algn="r">
              <a:defRPr/>
            </a:lvl5pPr>
          </a:lstStyle>
          <a:p>
            <a:pPr lvl="0"/>
            <a:r>
              <a:rPr lang="en-US"/>
              <a:t>Job title</a:t>
            </a:r>
            <a:endParaRPr lang="en-IS"/>
          </a:p>
        </p:txBody>
      </p:sp>
      <p:sp>
        <p:nvSpPr>
          <p:cNvPr id="12" name="Text Placeholder 5">
            <a:extLst>
              <a:ext uri="{FF2B5EF4-FFF2-40B4-BE49-F238E27FC236}">
                <a16:creationId xmlns:a16="http://schemas.microsoft.com/office/drawing/2014/main" id="{733EF5F3-F92F-E864-DA1F-E92F84083B44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419290" y="3823800"/>
            <a:ext cx="6877740" cy="654050"/>
          </a:xfrm>
          <a:prstGeom prst="rect">
            <a:avLst/>
          </a:prstGeom>
        </p:spPr>
        <p:txBody>
          <a:bodyPr/>
          <a:lstStyle>
            <a:lvl1pPr marL="0" indent="0" algn="l">
              <a:buNone/>
              <a:defRPr b="0" i="0">
                <a:solidFill>
                  <a:srgbClr val="71E3DF"/>
                </a:solidFill>
                <a:latin typeface="Aptos Light" panose="020B0004020202020204" pitchFamily="34" charset="0"/>
                <a:cs typeface="Segoe UI" panose="020B0502040204020203" pitchFamily="34" charset="0"/>
              </a:defRPr>
            </a:lvl1pPr>
            <a:lvl2pPr marL="457200" indent="0" algn="ctr">
              <a:buNone/>
              <a:defRPr>
                <a:solidFill>
                  <a:srgbClr val="943267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2pPr>
            <a:lvl3pPr marL="914400" indent="0" algn="ctr">
              <a:buNone/>
              <a:defRPr>
                <a:solidFill>
                  <a:srgbClr val="943267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3pPr>
            <a:lvl4pPr marL="1371600" indent="0" algn="ctr">
              <a:buNone/>
              <a:defRPr>
                <a:solidFill>
                  <a:srgbClr val="943267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4pPr>
            <a:lvl5pPr marL="1828800" indent="0" algn="ctr">
              <a:buNone/>
              <a:defRPr>
                <a:solidFill>
                  <a:srgbClr val="943267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5pPr>
          </a:lstStyle>
          <a:p>
            <a:pPr lvl="0"/>
            <a:r>
              <a:rPr lang="en-US"/>
              <a:t>Subtitle if you want</a:t>
            </a:r>
            <a:endParaRPr lang="en-IS"/>
          </a:p>
        </p:txBody>
      </p:sp>
      <p:sp>
        <p:nvSpPr>
          <p:cNvPr id="13" name="Freeform 12">
            <a:extLst>
              <a:ext uri="{FF2B5EF4-FFF2-40B4-BE49-F238E27FC236}">
                <a16:creationId xmlns:a16="http://schemas.microsoft.com/office/drawing/2014/main" id="{8D89D9F2-62FD-F4E5-8987-25B89F13E76B}"/>
              </a:ext>
            </a:extLst>
          </p:cNvPr>
          <p:cNvSpPr/>
          <p:nvPr userDrawn="1"/>
        </p:nvSpPr>
        <p:spPr>
          <a:xfrm>
            <a:off x="4632955" y="-16185"/>
            <a:ext cx="6211694" cy="3778143"/>
          </a:xfrm>
          <a:custGeom>
            <a:avLst/>
            <a:gdLst>
              <a:gd name="connsiteX0" fmla="*/ 0 w 6211694"/>
              <a:gd name="connsiteY0" fmla="*/ 0 h 3778143"/>
              <a:gd name="connsiteX1" fmla="*/ 3075781 w 6211694"/>
              <a:gd name="connsiteY1" fmla="*/ 0 h 3778143"/>
              <a:gd name="connsiteX2" fmla="*/ 6211694 w 6211694"/>
              <a:gd name="connsiteY2" fmla="*/ 3140343 h 3778143"/>
              <a:gd name="connsiteX3" fmla="*/ 4673884 w 6211694"/>
              <a:gd name="connsiteY3" fmla="*/ 3778143 h 3778143"/>
              <a:gd name="connsiteX4" fmla="*/ 3136073 w 6211694"/>
              <a:gd name="connsiteY4" fmla="*/ 3140502 h 37781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211694" h="3778143">
                <a:moveTo>
                  <a:pt x="0" y="0"/>
                </a:moveTo>
                <a:lnTo>
                  <a:pt x="3075781" y="0"/>
                </a:lnTo>
                <a:lnTo>
                  <a:pt x="6211694" y="3140343"/>
                </a:lnTo>
                <a:cubicBezTo>
                  <a:pt x="5787147" y="3565489"/>
                  <a:pt x="5230515" y="3778143"/>
                  <a:pt x="4673884" y="3778143"/>
                </a:cubicBezTo>
                <a:cubicBezTo>
                  <a:pt x="4117093" y="3778301"/>
                  <a:pt x="3560620" y="3565649"/>
                  <a:pt x="3136073" y="3140502"/>
                </a:cubicBezTo>
                <a:close/>
              </a:path>
            </a:pathLst>
          </a:custGeom>
          <a:solidFill>
            <a:srgbClr val="351C5C"/>
          </a:solidFill>
          <a:ln>
            <a:solidFill>
              <a:srgbClr val="71E3DF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4" name="Freeform 13">
            <a:extLst>
              <a:ext uri="{FF2B5EF4-FFF2-40B4-BE49-F238E27FC236}">
                <a16:creationId xmlns:a16="http://schemas.microsoft.com/office/drawing/2014/main" id="{ADFA7109-9ED4-EAE9-F5EB-8740A44BA821}"/>
              </a:ext>
            </a:extLst>
          </p:cNvPr>
          <p:cNvSpPr/>
          <p:nvPr userDrawn="1"/>
        </p:nvSpPr>
        <p:spPr>
          <a:xfrm>
            <a:off x="8014124" y="-16183"/>
            <a:ext cx="4185969" cy="1608795"/>
          </a:xfrm>
          <a:custGeom>
            <a:avLst/>
            <a:gdLst>
              <a:gd name="connsiteX0" fmla="*/ 305387 w 4185969"/>
              <a:gd name="connsiteY0" fmla="*/ 0 h 1608795"/>
              <a:gd name="connsiteX1" fmla="*/ 4185969 w 4185969"/>
              <a:gd name="connsiteY1" fmla="*/ 0 h 1608795"/>
              <a:gd name="connsiteX2" fmla="*/ 4185969 w 4185969"/>
              <a:gd name="connsiteY2" fmla="*/ 663533 h 1608795"/>
              <a:gd name="connsiteX3" fmla="*/ 3978281 w 4185969"/>
              <a:gd name="connsiteY3" fmla="*/ 871514 h 1608795"/>
              <a:gd name="connsiteX4" fmla="*/ 3923921 w 4185969"/>
              <a:gd name="connsiteY4" fmla="*/ 927701 h 1608795"/>
              <a:gd name="connsiteX5" fmla="*/ 3739861 w 4185969"/>
              <a:gd name="connsiteY5" fmla="*/ 690695 h 1608795"/>
              <a:gd name="connsiteX6" fmla="*/ 2183294 w 4185969"/>
              <a:gd name="connsiteY6" fmla="*/ 725394 h 1608795"/>
              <a:gd name="connsiteX7" fmla="*/ 1301139 w 4185969"/>
              <a:gd name="connsiteY7" fmla="*/ 1608795 h 1608795"/>
              <a:gd name="connsiteX8" fmla="*/ 0 w 4185969"/>
              <a:gd name="connsiteY8" fmla="*/ 305818 h 16087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185969" h="1608795">
                <a:moveTo>
                  <a:pt x="305387" y="0"/>
                </a:moveTo>
                <a:lnTo>
                  <a:pt x="4185969" y="0"/>
                </a:lnTo>
                <a:lnTo>
                  <a:pt x="4185969" y="663533"/>
                </a:lnTo>
                <a:lnTo>
                  <a:pt x="3978281" y="871514"/>
                </a:lnTo>
                <a:cubicBezTo>
                  <a:pt x="3959366" y="890296"/>
                  <a:pt x="3940928" y="908919"/>
                  <a:pt x="3923921" y="927701"/>
                </a:cubicBezTo>
                <a:cubicBezTo>
                  <a:pt x="3874807" y="844454"/>
                  <a:pt x="3813612" y="764550"/>
                  <a:pt x="3739861" y="690695"/>
                </a:cubicBezTo>
                <a:cubicBezTo>
                  <a:pt x="3302916" y="253133"/>
                  <a:pt x="2664267" y="243742"/>
                  <a:pt x="2183294" y="725394"/>
                </a:cubicBezTo>
                <a:lnTo>
                  <a:pt x="1301139" y="1608795"/>
                </a:lnTo>
                <a:lnTo>
                  <a:pt x="0" y="305818"/>
                </a:lnTo>
                <a:close/>
              </a:path>
            </a:pathLst>
          </a:custGeom>
          <a:solidFill>
            <a:srgbClr val="01BCB5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Freeform 2">
            <a:extLst>
              <a:ext uri="{FF2B5EF4-FFF2-40B4-BE49-F238E27FC236}">
                <a16:creationId xmlns:a16="http://schemas.microsoft.com/office/drawing/2014/main" id="{62DC230F-F87D-2EEE-CEB0-937D5E01C03F}"/>
              </a:ext>
            </a:extLst>
          </p:cNvPr>
          <p:cNvSpPr/>
          <p:nvPr userDrawn="1"/>
        </p:nvSpPr>
        <p:spPr>
          <a:xfrm>
            <a:off x="7768868" y="2728457"/>
            <a:ext cx="4112273" cy="2798670"/>
          </a:xfrm>
          <a:custGeom>
            <a:avLst/>
            <a:gdLst>
              <a:gd name="connsiteX0" fmla="*/ 1537811 w 4112273"/>
              <a:gd name="connsiteY0" fmla="*/ 1033500 h 2798670"/>
              <a:gd name="connsiteX1" fmla="*/ 0 w 4112273"/>
              <a:gd name="connsiteY1" fmla="*/ 395859 h 2798670"/>
              <a:gd name="connsiteX2" fmla="*/ 2329207 w 4112273"/>
              <a:gd name="connsiteY2" fmla="*/ 2728356 h 2798670"/>
              <a:gd name="connsiteX3" fmla="*/ 2668559 w 4112273"/>
              <a:gd name="connsiteY3" fmla="*/ 2728356 h 2798670"/>
              <a:gd name="connsiteX4" fmla="*/ 4112273 w 4112273"/>
              <a:gd name="connsiteY4" fmla="*/ 1282603 h 2798670"/>
              <a:gd name="connsiteX5" fmla="*/ 3470923 w 4112273"/>
              <a:gd name="connsiteY5" fmla="*/ 0 h 2798670"/>
              <a:gd name="connsiteX6" fmla="*/ 3075622 w 4112273"/>
              <a:gd name="connsiteY6" fmla="*/ 395859 h 2798670"/>
              <a:gd name="connsiteX7" fmla="*/ 1537811 w 4112273"/>
              <a:gd name="connsiteY7" fmla="*/ 1033659 h 2798670"/>
              <a:gd name="connsiteX8" fmla="*/ 1537811 w 4112273"/>
              <a:gd name="connsiteY8" fmla="*/ 1033659 h 279867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112273" h="2798670">
                <a:moveTo>
                  <a:pt x="1537811" y="1033500"/>
                </a:moveTo>
                <a:cubicBezTo>
                  <a:pt x="981179" y="1033500"/>
                  <a:pt x="424706" y="821006"/>
                  <a:pt x="0" y="395859"/>
                </a:cubicBezTo>
                <a:lnTo>
                  <a:pt x="2329207" y="2728356"/>
                </a:lnTo>
                <a:cubicBezTo>
                  <a:pt x="2422827" y="2822108"/>
                  <a:pt x="2574781" y="2822108"/>
                  <a:pt x="2668559" y="2728356"/>
                </a:cubicBezTo>
                <a:lnTo>
                  <a:pt x="4112273" y="1282603"/>
                </a:lnTo>
                <a:cubicBezTo>
                  <a:pt x="3744152" y="881809"/>
                  <a:pt x="3527031" y="445043"/>
                  <a:pt x="3470923" y="0"/>
                </a:cubicBezTo>
                <a:lnTo>
                  <a:pt x="3075622" y="395859"/>
                </a:lnTo>
                <a:cubicBezTo>
                  <a:pt x="2651075" y="821006"/>
                  <a:pt x="2094284" y="1033659"/>
                  <a:pt x="1537811" y="1033659"/>
                </a:cubicBezTo>
                <a:lnTo>
                  <a:pt x="1537811" y="1033659"/>
                </a:lnTo>
                <a:close/>
              </a:path>
            </a:pathLst>
          </a:custGeom>
          <a:solidFill>
            <a:srgbClr val="00706E"/>
          </a:solidFill>
          <a:ln w="10914" cap="rnd">
            <a:solidFill>
              <a:srgbClr val="00706E"/>
            </a:solidFill>
            <a:prstDash val="solid"/>
            <a:round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5" name="Freeform 14">
            <a:extLst>
              <a:ext uri="{FF2B5EF4-FFF2-40B4-BE49-F238E27FC236}">
                <a16:creationId xmlns:a16="http://schemas.microsoft.com/office/drawing/2014/main" id="{0FFE5697-ECC4-46A3-6B25-C681755F637E}"/>
              </a:ext>
            </a:extLst>
          </p:cNvPr>
          <p:cNvSpPr/>
          <p:nvPr userDrawn="1"/>
        </p:nvSpPr>
        <p:spPr>
          <a:xfrm>
            <a:off x="11210060" y="632018"/>
            <a:ext cx="990032" cy="3699714"/>
          </a:xfrm>
          <a:custGeom>
            <a:avLst/>
            <a:gdLst>
              <a:gd name="connsiteX0" fmla="*/ 990032 w 990032"/>
              <a:gd name="connsiteY0" fmla="*/ 0 h 3699714"/>
              <a:gd name="connsiteX1" fmla="*/ 990032 w 990032"/>
              <a:gd name="connsiteY1" fmla="*/ 3699714 h 3699714"/>
              <a:gd name="connsiteX2" fmla="*/ 925427 w 990032"/>
              <a:gd name="connsiteY2" fmla="*/ 3644716 h 3699714"/>
              <a:gd name="connsiteX3" fmla="*/ 759088 w 990032"/>
              <a:gd name="connsiteY3" fmla="*/ 3486802 h 3699714"/>
              <a:gd name="connsiteX4" fmla="*/ 656409 w 990032"/>
              <a:gd name="connsiteY4" fmla="*/ 3378884 h 3699714"/>
              <a:gd name="connsiteX5" fmla="*/ 15058 w 990032"/>
              <a:gd name="connsiteY5" fmla="*/ 2096281 h 3699714"/>
              <a:gd name="connsiteX6" fmla="*/ 713312 w 990032"/>
              <a:gd name="connsiteY6" fmla="*/ 279499 h 3699714"/>
              <a:gd name="connsiteX7" fmla="*/ 767672 w 990032"/>
              <a:gd name="connsiteY7" fmla="*/ 223312 h 3699714"/>
              <a:gd name="connsiteX8" fmla="*/ 767830 w 990032"/>
              <a:gd name="connsiteY8" fmla="*/ 222516 h 3699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990032" h="3699714">
                <a:moveTo>
                  <a:pt x="990032" y="0"/>
                </a:moveTo>
                <a:lnTo>
                  <a:pt x="990032" y="3699714"/>
                </a:lnTo>
                <a:lnTo>
                  <a:pt x="925427" y="3644716"/>
                </a:lnTo>
                <a:cubicBezTo>
                  <a:pt x="870284" y="3595156"/>
                  <a:pt x="814759" y="3542552"/>
                  <a:pt x="759088" y="3486802"/>
                </a:cubicBezTo>
                <a:cubicBezTo>
                  <a:pt x="723325" y="3451147"/>
                  <a:pt x="689629" y="3415493"/>
                  <a:pt x="656409" y="3378884"/>
                </a:cubicBezTo>
                <a:cubicBezTo>
                  <a:pt x="288288" y="2978090"/>
                  <a:pt x="71166" y="2541483"/>
                  <a:pt x="15058" y="2096281"/>
                </a:cubicBezTo>
                <a:cubicBezTo>
                  <a:pt x="-62826" y="1484744"/>
                  <a:pt x="160177" y="856973"/>
                  <a:pt x="713312" y="279499"/>
                </a:cubicBezTo>
                <a:cubicBezTo>
                  <a:pt x="730319" y="260717"/>
                  <a:pt x="748916" y="242094"/>
                  <a:pt x="767672" y="223312"/>
                </a:cubicBezTo>
                <a:lnTo>
                  <a:pt x="767830" y="222516"/>
                </a:lnTo>
                <a:close/>
              </a:path>
            </a:pathLst>
          </a:custGeom>
          <a:solidFill>
            <a:srgbClr val="71E3DF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DFC2DC6F-44BA-8A68-14C0-634263F17A23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/>
        </p:blipFill>
        <p:spPr>
          <a:xfrm>
            <a:off x="197538" y="904158"/>
            <a:ext cx="3720006" cy="13754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90741355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Green 1">
    <p:bg>
      <p:bgPr>
        <a:solidFill>
          <a:srgbClr val="00706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Graphic 7">
            <a:extLst>
              <a:ext uri="{FF2B5EF4-FFF2-40B4-BE49-F238E27FC236}">
                <a16:creationId xmlns:a16="http://schemas.microsoft.com/office/drawing/2014/main" id="{57482299-4FFA-D22B-CE23-D84D8E068D83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" name="Title Placeholder 12">
            <a:extLst>
              <a:ext uri="{FF2B5EF4-FFF2-40B4-BE49-F238E27FC236}">
                <a16:creationId xmlns:a16="http://schemas.microsoft.com/office/drawing/2014/main" id="{2F6129EC-B5EB-6AF1-C450-BDAFB7BB396B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40292" y="212186"/>
            <a:ext cx="4926190" cy="1280948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/>
          </a:bodyPr>
          <a:lstStyle>
            <a:lvl1pPr>
              <a:defRPr b="1" i="0">
                <a:solidFill>
                  <a:srgbClr val="71E3DF"/>
                </a:solidFill>
                <a:latin typeface="Aptos ExtraBold" panose="020B0004020202020204" pitchFamily="34" charset="0"/>
              </a:defRPr>
            </a:lvl1pPr>
          </a:lstStyle>
          <a:p>
            <a:r>
              <a:rPr lang="en-GB"/>
              <a:t>Here is the slide title in two lines</a:t>
            </a:r>
            <a:endParaRPr lang="en-IS"/>
          </a:p>
        </p:txBody>
      </p:sp>
      <p:sp>
        <p:nvSpPr>
          <p:cNvPr id="14" name="Text Placeholder 41">
            <a:extLst>
              <a:ext uri="{FF2B5EF4-FFF2-40B4-BE49-F238E27FC236}">
                <a16:creationId xmlns:a16="http://schemas.microsoft.com/office/drawing/2014/main" id="{86E6AF27-F724-2C95-F22C-448649593B8E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40290" y="1657284"/>
            <a:ext cx="4926189" cy="4849394"/>
          </a:xfrm>
          <a:prstGeom prst="rect">
            <a:avLst/>
          </a:prstGeom>
        </p:spPr>
        <p:txBody>
          <a:bodyPr/>
          <a:lstStyle>
            <a:lvl1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1pPr>
            <a:lvl2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2pPr>
            <a:lvl3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3pPr>
            <a:lvl4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4pPr>
            <a:lvl5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pic>
        <p:nvPicPr>
          <p:cNvPr id="3" name="Picture 1">
            <a:extLst>
              <a:ext uri="{FF2B5EF4-FFF2-40B4-BE49-F238E27FC236}">
                <a16:creationId xmlns:a16="http://schemas.microsoft.com/office/drawing/2014/main" id="{66875835-ACF6-B546-2338-B4A38AF0926A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/>
        </p:blipFill>
        <p:spPr>
          <a:xfrm>
            <a:off x="10878266" y="57875"/>
            <a:ext cx="1255859" cy="4643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6283127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Green 2">
    <p:bg>
      <p:bgPr>
        <a:solidFill>
          <a:srgbClr val="00706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Graphic 7">
            <a:extLst>
              <a:ext uri="{FF2B5EF4-FFF2-40B4-BE49-F238E27FC236}">
                <a16:creationId xmlns:a16="http://schemas.microsoft.com/office/drawing/2014/main" id="{57482299-4FFA-D22B-CE23-D84D8E068D83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" name="Title Placeholder 12">
            <a:extLst>
              <a:ext uri="{FF2B5EF4-FFF2-40B4-BE49-F238E27FC236}">
                <a16:creationId xmlns:a16="http://schemas.microsoft.com/office/drawing/2014/main" id="{2F6129EC-B5EB-6AF1-C450-BDAFB7BB396B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40292" y="212186"/>
            <a:ext cx="4926190" cy="1280948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/>
          </a:bodyPr>
          <a:lstStyle>
            <a:lvl1pPr>
              <a:defRPr b="1" i="0">
                <a:solidFill>
                  <a:srgbClr val="71E3DF"/>
                </a:solidFill>
                <a:latin typeface="Aptos ExtraBold" panose="020B0004020202020204" pitchFamily="34" charset="0"/>
              </a:defRPr>
            </a:lvl1pPr>
          </a:lstStyle>
          <a:p>
            <a:r>
              <a:rPr lang="en-GB"/>
              <a:t>Here is the slide title in two lines</a:t>
            </a:r>
            <a:endParaRPr lang="en-IS"/>
          </a:p>
        </p:txBody>
      </p:sp>
      <p:sp>
        <p:nvSpPr>
          <p:cNvPr id="2" name="Freeform 1">
            <a:extLst>
              <a:ext uri="{FF2B5EF4-FFF2-40B4-BE49-F238E27FC236}">
                <a16:creationId xmlns:a16="http://schemas.microsoft.com/office/drawing/2014/main" id="{C872F647-83DD-D369-AB84-587E5BD2943D}"/>
              </a:ext>
            </a:extLst>
          </p:cNvPr>
          <p:cNvSpPr/>
          <p:nvPr userDrawn="1"/>
        </p:nvSpPr>
        <p:spPr>
          <a:xfrm>
            <a:off x="6442795" y="760396"/>
            <a:ext cx="5337208" cy="5337208"/>
          </a:xfrm>
          <a:custGeom>
            <a:avLst/>
            <a:gdLst>
              <a:gd name="connsiteX0" fmla="*/ 172850 w 5557308"/>
              <a:gd name="connsiteY0" fmla="*/ 0 h 5233870"/>
              <a:gd name="connsiteX1" fmla="*/ 5384458 w 5557308"/>
              <a:gd name="connsiteY1" fmla="*/ 0 h 5233870"/>
              <a:gd name="connsiteX2" fmla="*/ 5557308 w 5557308"/>
              <a:gd name="connsiteY2" fmla="*/ 172942 h 5233870"/>
              <a:gd name="connsiteX3" fmla="*/ 5557308 w 5557308"/>
              <a:gd name="connsiteY3" fmla="*/ 1605720 h 5233870"/>
              <a:gd name="connsiteX4" fmla="*/ 5557308 w 5557308"/>
              <a:gd name="connsiteY4" fmla="*/ 3628150 h 5233870"/>
              <a:gd name="connsiteX5" fmla="*/ 5557308 w 5557308"/>
              <a:gd name="connsiteY5" fmla="*/ 5060928 h 5233870"/>
              <a:gd name="connsiteX6" fmla="*/ 5384458 w 5557308"/>
              <a:gd name="connsiteY6" fmla="*/ 5233870 h 5233870"/>
              <a:gd name="connsiteX7" fmla="*/ 172850 w 5557308"/>
              <a:gd name="connsiteY7" fmla="*/ 5233870 h 5233870"/>
              <a:gd name="connsiteX8" fmla="*/ 0 w 5557308"/>
              <a:gd name="connsiteY8" fmla="*/ 5060928 h 5233870"/>
              <a:gd name="connsiteX9" fmla="*/ 0 w 5557308"/>
              <a:gd name="connsiteY9" fmla="*/ 3628150 h 5233870"/>
              <a:gd name="connsiteX10" fmla="*/ 0 w 5557308"/>
              <a:gd name="connsiteY10" fmla="*/ 1605720 h 5233870"/>
              <a:gd name="connsiteX11" fmla="*/ 0 w 5557308"/>
              <a:gd name="connsiteY11" fmla="*/ 172942 h 5233870"/>
              <a:gd name="connsiteX12" fmla="*/ 172850 w 5557308"/>
              <a:gd name="connsiteY12" fmla="*/ 0 h 523387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557308" h="5233870">
                <a:moveTo>
                  <a:pt x="172850" y="0"/>
                </a:moveTo>
                <a:lnTo>
                  <a:pt x="5384458" y="0"/>
                </a:lnTo>
                <a:cubicBezTo>
                  <a:pt x="5479920" y="0"/>
                  <a:pt x="5557308" y="77429"/>
                  <a:pt x="5557308" y="172942"/>
                </a:cubicBezTo>
                <a:lnTo>
                  <a:pt x="5557308" y="1605720"/>
                </a:lnTo>
                <a:lnTo>
                  <a:pt x="5557308" y="3628150"/>
                </a:lnTo>
                <a:lnTo>
                  <a:pt x="5557308" y="5060928"/>
                </a:lnTo>
                <a:cubicBezTo>
                  <a:pt x="5557308" y="5156441"/>
                  <a:pt x="5479920" y="5233870"/>
                  <a:pt x="5384458" y="5233870"/>
                </a:cubicBezTo>
                <a:lnTo>
                  <a:pt x="172850" y="5233870"/>
                </a:lnTo>
                <a:cubicBezTo>
                  <a:pt x="77388" y="5233870"/>
                  <a:pt x="0" y="5156441"/>
                  <a:pt x="0" y="5060928"/>
                </a:cubicBezTo>
                <a:lnTo>
                  <a:pt x="0" y="3628150"/>
                </a:lnTo>
                <a:lnTo>
                  <a:pt x="0" y="1605720"/>
                </a:lnTo>
                <a:lnTo>
                  <a:pt x="0" y="172942"/>
                </a:lnTo>
                <a:cubicBezTo>
                  <a:pt x="0" y="77429"/>
                  <a:pt x="77388" y="0"/>
                  <a:pt x="172850" y="0"/>
                </a:cubicBezTo>
                <a:close/>
              </a:path>
            </a:pathLst>
          </a:custGeom>
          <a:solidFill>
            <a:srgbClr val="F5F6F8"/>
          </a:solidFill>
          <a:ln w="12700" cap="flat">
            <a:noFill/>
            <a:prstDash val="solid"/>
            <a:miter/>
          </a:ln>
          <a:effectLst>
            <a:outerShdw blurRad="165100" dist="127000" dir="5400000" algn="ctr" rotWithShape="0">
              <a:srgbClr val="000000">
                <a:alpha val="14509"/>
              </a:srgbClr>
            </a:outerShdw>
          </a:effectLst>
        </p:spPr>
        <p:txBody>
          <a:bodyPr wrap="square" rtlCol="0" anchor="ctr">
            <a:noAutofit/>
          </a:bodyPr>
          <a:lstStyle/>
          <a:p>
            <a:endParaRPr lang="en-IS"/>
          </a:p>
        </p:txBody>
      </p:sp>
      <p:sp>
        <p:nvSpPr>
          <p:cNvPr id="3" name="Picture Placeholder 28">
            <a:extLst>
              <a:ext uri="{FF2B5EF4-FFF2-40B4-BE49-F238E27FC236}">
                <a16:creationId xmlns:a16="http://schemas.microsoft.com/office/drawing/2014/main" id="{C330B8BC-3B60-82FE-5BC0-382940F75D2E}"/>
              </a:ext>
            </a:extLst>
          </p:cNvPr>
          <p:cNvSpPr>
            <a:spLocks noGrp="1"/>
          </p:cNvSpPr>
          <p:nvPr>
            <p:ph type="pic" sz="quarter" idx="11" hasCustomPrompt="1"/>
          </p:nvPr>
        </p:nvSpPr>
        <p:spPr>
          <a:xfrm>
            <a:off x="6501630" y="823488"/>
            <a:ext cx="5211024" cy="5211024"/>
          </a:xfrm>
          <a:custGeom>
            <a:avLst/>
            <a:gdLst>
              <a:gd name="connsiteX0" fmla="*/ 83687 w 5428158"/>
              <a:gd name="connsiteY0" fmla="*/ 0 h 5106617"/>
              <a:gd name="connsiteX1" fmla="*/ 5345070 w 5428158"/>
              <a:gd name="connsiteY1" fmla="*/ 0 h 5106617"/>
              <a:gd name="connsiteX2" fmla="*/ 5358432 w 5428158"/>
              <a:gd name="connsiteY2" fmla="*/ 2697 h 5106617"/>
              <a:gd name="connsiteX3" fmla="*/ 5419708 w 5428158"/>
              <a:gd name="connsiteY3" fmla="*/ 63963 h 5106617"/>
              <a:gd name="connsiteX4" fmla="*/ 5428158 w 5428158"/>
              <a:gd name="connsiteY4" fmla="*/ 105813 h 5106617"/>
              <a:gd name="connsiteX5" fmla="*/ 5428158 w 5428158"/>
              <a:gd name="connsiteY5" fmla="*/ 4994454 h 5106617"/>
              <a:gd name="connsiteX6" fmla="*/ 5419708 w 5428158"/>
              <a:gd name="connsiteY6" fmla="*/ 5036304 h 5106617"/>
              <a:gd name="connsiteX7" fmla="*/ 5313612 w 5428158"/>
              <a:gd name="connsiteY7" fmla="*/ 5106617 h 5106617"/>
              <a:gd name="connsiteX8" fmla="*/ 115144 w 5428158"/>
              <a:gd name="connsiteY8" fmla="*/ 5106617 h 5106617"/>
              <a:gd name="connsiteX9" fmla="*/ 0 w 5428158"/>
              <a:gd name="connsiteY9" fmla="*/ 4991492 h 5106617"/>
              <a:gd name="connsiteX10" fmla="*/ 0 w 5428158"/>
              <a:gd name="connsiteY10" fmla="*/ 3555723 h 5106617"/>
              <a:gd name="connsiteX11" fmla="*/ 0 w 5428158"/>
              <a:gd name="connsiteY11" fmla="*/ 1544544 h 5106617"/>
              <a:gd name="connsiteX12" fmla="*/ 0 w 5428158"/>
              <a:gd name="connsiteY12" fmla="*/ 108775 h 5106617"/>
              <a:gd name="connsiteX13" fmla="*/ 70325 w 5428158"/>
              <a:gd name="connsiteY13" fmla="*/ 2697 h 510661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428158" h="5106617">
                <a:moveTo>
                  <a:pt x="83687" y="0"/>
                </a:moveTo>
                <a:lnTo>
                  <a:pt x="5345070" y="0"/>
                </a:lnTo>
                <a:lnTo>
                  <a:pt x="5358432" y="2697"/>
                </a:lnTo>
                <a:cubicBezTo>
                  <a:pt x="5385983" y="14348"/>
                  <a:pt x="5408054" y="36416"/>
                  <a:pt x="5419708" y="63963"/>
                </a:cubicBezTo>
                <a:lnTo>
                  <a:pt x="5428158" y="105813"/>
                </a:lnTo>
                <a:lnTo>
                  <a:pt x="5428158" y="4994454"/>
                </a:lnTo>
                <a:lnTo>
                  <a:pt x="5419708" y="5036304"/>
                </a:lnTo>
                <a:cubicBezTo>
                  <a:pt x="5402228" y="5077624"/>
                  <a:pt x="5361307" y="5106617"/>
                  <a:pt x="5313612" y="5106617"/>
                </a:cubicBezTo>
                <a:lnTo>
                  <a:pt x="115144" y="5106617"/>
                </a:lnTo>
                <a:cubicBezTo>
                  <a:pt x="51552" y="5106617"/>
                  <a:pt x="0" y="5055074"/>
                  <a:pt x="0" y="4991492"/>
                </a:cubicBezTo>
                <a:lnTo>
                  <a:pt x="0" y="3555723"/>
                </a:lnTo>
                <a:lnTo>
                  <a:pt x="0" y="1544544"/>
                </a:lnTo>
                <a:lnTo>
                  <a:pt x="0" y="108775"/>
                </a:lnTo>
                <a:cubicBezTo>
                  <a:pt x="0" y="61089"/>
                  <a:pt x="28998" y="20174"/>
                  <a:pt x="70325" y="2697"/>
                </a:cubicBezTo>
                <a:close/>
              </a:path>
            </a:pathLst>
          </a:custGeom>
        </p:spPr>
        <p:txBody>
          <a:bodyPr wrap="square">
            <a:noAutofit/>
          </a:bodyPr>
          <a:lstStyle>
            <a:lvl1pPr>
              <a:defRPr>
                <a:latin typeface="Aptos" panose="020B0004020202020204" pitchFamily="34" charset="0"/>
              </a:defRPr>
            </a:lvl1pPr>
          </a:lstStyle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IS"/>
              <a:t>Click icon or drag and drop picture</a:t>
            </a:r>
          </a:p>
          <a:p>
            <a:endParaRPr lang="en-IS"/>
          </a:p>
        </p:txBody>
      </p:sp>
      <p:sp>
        <p:nvSpPr>
          <p:cNvPr id="4" name="Text Placeholder 41">
            <a:extLst>
              <a:ext uri="{FF2B5EF4-FFF2-40B4-BE49-F238E27FC236}">
                <a16:creationId xmlns:a16="http://schemas.microsoft.com/office/drawing/2014/main" id="{CEF394FC-657D-7249-0DA4-7937AFE10715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40290" y="1657284"/>
            <a:ext cx="4926189" cy="4849394"/>
          </a:xfrm>
          <a:prstGeom prst="rect">
            <a:avLst/>
          </a:prstGeom>
        </p:spPr>
        <p:txBody>
          <a:bodyPr/>
          <a:lstStyle>
            <a:lvl1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1pPr>
            <a:lvl2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2pPr>
            <a:lvl3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3pPr>
            <a:lvl4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4pPr>
            <a:lvl5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pic>
        <p:nvPicPr>
          <p:cNvPr id="5" name="Picture 1">
            <a:extLst>
              <a:ext uri="{FF2B5EF4-FFF2-40B4-BE49-F238E27FC236}">
                <a16:creationId xmlns:a16="http://schemas.microsoft.com/office/drawing/2014/main" id="{8AA93FA5-31BC-BA1D-7AFA-F8930D4738F6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/>
        </p:blipFill>
        <p:spPr>
          <a:xfrm>
            <a:off x="10878266" y="57875"/>
            <a:ext cx="1255859" cy="4643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1761532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Green 3">
    <p:bg>
      <p:bgPr>
        <a:solidFill>
          <a:srgbClr val="01BCB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Graphic 7">
            <a:extLst>
              <a:ext uri="{FF2B5EF4-FFF2-40B4-BE49-F238E27FC236}">
                <a16:creationId xmlns:a16="http://schemas.microsoft.com/office/drawing/2014/main" id="{B61472D5-089A-DF78-CCE3-CF33B824B4AF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2">
            <a:extLst>
              <a:ext uri="{FF2B5EF4-FFF2-40B4-BE49-F238E27FC236}">
                <a16:creationId xmlns:a16="http://schemas.microsoft.com/office/drawing/2014/main" id="{6D160396-B9FA-41D3-2571-35B9EF3D7E1B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6463" y="760396"/>
            <a:ext cx="4979271" cy="5337208"/>
          </a:xfrm>
          <a:prstGeom prst="rect">
            <a:avLst/>
          </a:prstGeom>
          <a:effectLst>
            <a:outerShdw blurRad="165100" dist="127000" dir="5400000" algn="ctr" rotWithShape="0">
              <a:srgbClr val="000000">
                <a:alpha val="20000"/>
              </a:srgbClr>
            </a:outerShdw>
          </a:effectLst>
        </p:spPr>
        <p:txBody>
          <a:bodyPr vert="horz" lIns="91440" tIns="45720" rIns="91440" bIns="45720" rtlCol="0" anchor="ctr" anchorCtr="0">
            <a:noAutofit/>
          </a:bodyPr>
          <a:lstStyle>
            <a:lvl1pPr>
              <a:defRPr sz="8000" b="1" i="0">
                <a:solidFill>
                  <a:schemeClr val="bg1"/>
                </a:solidFill>
                <a:latin typeface="Aptos Black" panose="020B0004020202020204" pitchFamily="34" charset="0"/>
              </a:defRPr>
            </a:lvl1pPr>
          </a:lstStyle>
          <a:p>
            <a:r>
              <a:rPr lang="en-GB"/>
              <a:t>Insert short title and keep it big</a:t>
            </a:r>
            <a:endParaRPr lang="en-IS"/>
          </a:p>
        </p:txBody>
      </p:sp>
      <p:sp>
        <p:nvSpPr>
          <p:cNvPr id="10" name="Freeform 9">
            <a:extLst>
              <a:ext uri="{FF2B5EF4-FFF2-40B4-BE49-F238E27FC236}">
                <a16:creationId xmlns:a16="http://schemas.microsoft.com/office/drawing/2014/main" id="{B85AF253-CF68-5431-D78C-452DC8C344EB}"/>
              </a:ext>
            </a:extLst>
          </p:cNvPr>
          <p:cNvSpPr/>
          <p:nvPr userDrawn="1"/>
        </p:nvSpPr>
        <p:spPr>
          <a:xfrm>
            <a:off x="6020003" y="760396"/>
            <a:ext cx="5760000" cy="5337208"/>
          </a:xfrm>
          <a:custGeom>
            <a:avLst/>
            <a:gdLst>
              <a:gd name="connsiteX0" fmla="*/ 172850 w 5557308"/>
              <a:gd name="connsiteY0" fmla="*/ 0 h 5233870"/>
              <a:gd name="connsiteX1" fmla="*/ 5384458 w 5557308"/>
              <a:gd name="connsiteY1" fmla="*/ 0 h 5233870"/>
              <a:gd name="connsiteX2" fmla="*/ 5557308 w 5557308"/>
              <a:gd name="connsiteY2" fmla="*/ 172942 h 5233870"/>
              <a:gd name="connsiteX3" fmla="*/ 5557308 w 5557308"/>
              <a:gd name="connsiteY3" fmla="*/ 1605720 h 5233870"/>
              <a:gd name="connsiteX4" fmla="*/ 5557308 w 5557308"/>
              <a:gd name="connsiteY4" fmla="*/ 3628150 h 5233870"/>
              <a:gd name="connsiteX5" fmla="*/ 5557308 w 5557308"/>
              <a:gd name="connsiteY5" fmla="*/ 5060928 h 5233870"/>
              <a:gd name="connsiteX6" fmla="*/ 5384458 w 5557308"/>
              <a:gd name="connsiteY6" fmla="*/ 5233870 h 5233870"/>
              <a:gd name="connsiteX7" fmla="*/ 172850 w 5557308"/>
              <a:gd name="connsiteY7" fmla="*/ 5233870 h 5233870"/>
              <a:gd name="connsiteX8" fmla="*/ 0 w 5557308"/>
              <a:gd name="connsiteY8" fmla="*/ 5060928 h 5233870"/>
              <a:gd name="connsiteX9" fmla="*/ 0 w 5557308"/>
              <a:gd name="connsiteY9" fmla="*/ 3628150 h 5233870"/>
              <a:gd name="connsiteX10" fmla="*/ 0 w 5557308"/>
              <a:gd name="connsiteY10" fmla="*/ 1605720 h 5233870"/>
              <a:gd name="connsiteX11" fmla="*/ 0 w 5557308"/>
              <a:gd name="connsiteY11" fmla="*/ 172942 h 5233870"/>
              <a:gd name="connsiteX12" fmla="*/ 172850 w 5557308"/>
              <a:gd name="connsiteY12" fmla="*/ 0 h 523387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557308" h="5233870">
                <a:moveTo>
                  <a:pt x="172850" y="0"/>
                </a:moveTo>
                <a:lnTo>
                  <a:pt x="5384458" y="0"/>
                </a:lnTo>
                <a:cubicBezTo>
                  <a:pt x="5479920" y="0"/>
                  <a:pt x="5557308" y="77429"/>
                  <a:pt x="5557308" y="172942"/>
                </a:cubicBezTo>
                <a:lnTo>
                  <a:pt x="5557308" y="1605720"/>
                </a:lnTo>
                <a:lnTo>
                  <a:pt x="5557308" y="3628150"/>
                </a:lnTo>
                <a:lnTo>
                  <a:pt x="5557308" y="5060928"/>
                </a:lnTo>
                <a:cubicBezTo>
                  <a:pt x="5557308" y="5156441"/>
                  <a:pt x="5479920" y="5233870"/>
                  <a:pt x="5384458" y="5233870"/>
                </a:cubicBezTo>
                <a:lnTo>
                  <a:pt x="172850" y="5233870"/>
                </a:lnTo>
                <a:cubicBezTo>
                  <a:pt x="77388" y="5233870"/>
                  <a:pt x="0" y="5156441"/>
                  <a:pt x="0" y="5060928"/>
                </a:cubicBezTo>
                <a:lnTo>
                  <a:pt x="0" y="3628150"/>
                </a:lnTo>
                <a:lnTo>
                  <a:pt x="0" y="1605720"/>
                </a:lnTo>
                <a:lnTo>
                  <a:pt x="0" y="172942"/>
                </a:lnTo>
                <a:cubicBezTo>
                  <a:pt x="0" y="77429"/>
                  <a:pt x="77388" y="0"/>
                  <a:pt x="172850" y="0"/>
                </a:cubicBezTo>
                <a:close/>
              </a:path>
            </a:pathLst>
          </a:custGeom>
          <a:solidFill>
            <a:srgbClr val="71E3DF"/>
          </a:solidFill>
          <a:ln w="12700" cap="flat">
            <a:noFill/>
            <a:prstDash val="solid"/>
            <a:miter/>
          </a:ln>
          <a:effectLst>
            <a:outerShdw blurRad="165100" dist="127000" dir="5400000" algn="ctr" rotWithShape="0">
              <a:srgbClr val="000000">
                <a:alpha val="14509"/>
              </a:srgbClr>
            </a:outerShdw>
          </a:effectLst>
        </p:spPr>
        <p:txBody>
          <a:bodyPr wrap="square" rtlCol="0" anchor="ctr">
            <a:noAutofit/>
          </a:bodyPr>
          <a:lstStyle/>
          <a:p>
            <a:endParaRPr lang="en-IS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6AFB996F-E555-63D8-C6BF-9E77659F2C85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6224272" y="954931"/>
            <a:ext cx="5351462" cy="4948138"/>
          </a:xfrm>
          <a:prstGeom prst="rect">
            <a:avLst/>
          </a:prstGeom>
        </p:spPr>
        <p:txBody>
          <a:bodyPr/>
          <a:lstStyle>
            <a:lvl1pPr>
              <a:defRPr b="0" i="0">
                <a:solidFill>
                  <a:srgbClr val="19181A"/>
                </a:solidFill>
                <a:latin typeface="Aptos" panose="020B0004020202020204" pitchFamily="34" charset="0"/>
              </a:defRPr>
            </a:lvl1pPr>
            <a:lvl2pPr>
              <a:defRPr b="0" i="0">
                <a:solidFill>
                  <a:srgbClr val="19181A"/>
                </a:solidFill>
                <a:latin typeface="Aptos" panose="020B0004020202020204" pitchFamily="34" charset="0"/>
              </a:defRPr>
            </a:lvl2pPr>
            <a:lvl3pPr>
              <a:defRPr b="0" i="0">
                <a:solidFill>
                  <a:srgbClr val="19181A"/>
                </a:solidFill>
                <a:latin typeface="Aptos" panose="020B0004020202020204" pitchFamily="34" charset="0"/>
              </a:defRPr>
            </a:lvl3pPr>
            <a:lvl4pPr>
              <a:defRPr b="0" i="0">
                <a:solidFill>
                  <a:srgbClr val="19181A"/>
                </a:solidFill>
                <a:latin typeface="Aptos" panose="020B0004020202020204" pitchFamily="34" charset="0"/>
              </a:defRPr>
            </a:lvl4pPr>
            <a:lvl5pPr>
              <a:defRPr b="0" i="0">
                <a:solidFill>
                  <a:srgbClr val="19181A"/>
                </a:solidFill>
                <a:latin typeface="Aptos" panose="020B0004020202020204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pic>
        <p:nvPicPr>
          <p:cNvPr id="3" name="Picture 1">
            <a:extLst>
              <a:ext uri="{FF2B5EF4-FFF2-40B4-BE49-F238E27FC236}">
                <a16:creationId xmlns:a16="http://schemas.microsoft.com/office/drawing/2014/main" id="{19F87313-8AB5-6A8B-E5E6-835FE3B689F3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/>
        </p:blipFill>
        <p:spPr>
          <a:xfrm>
            <a:off x="8266039" y="122958"/>
            <a:ext cx="1255859" cy="4643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74293616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Green 4">
    <p:bg>
      <p:bgPr>
        <a:solidFill>
          <a:srgbClr val="01BCB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10">
            <a:extLst>
              <a:ext uri="{FF2B5EF4-FFF2-40B4-BE49-F238E27FC236}">
                <a16:creationId xmlns:a16="http://schemas.microsoft.com/office/drawing/2014/main" id="{4EAF07C7-CAE6-B628-738C-C3F58ED6D258}"/>
              </a:ext>
            </a:extLst>
          </p:cNvPr>
          <p:cNvSpPr/>
          <p:nvPr userDrawn="1"/>
        </p:nvSpPr>
        <p:spPr>
          <a:xfrm>
            <a:off x="2992627" y="1"/>
            <a:ext cx="9199373" cy="6857937"/>
          </a:xfrm>
          <a:custGeom>
            <a:avLst/>
            <a:gdLst>
              <a:gd name="connsiteX0" fmla="*/ 4310631 w 9199373"/>
              <a:gd name="connsiteY0" fmla="*/ 0 h 6857937"/>
              <a:gd name="connsiteX1" fmla="*/ 9199373 w 9199373"/>
              <a:gd name="connsiteY1" fmla="*/ 0 h 6857937"/>
              <a:gd name="connsiteX2" fmla="*/ 9199373 w 9199373"/>
              <a:gd name="connsiteY2" fmla="*/ 6388399 h 6857937"/>
              <a:gd name="connsiteX3" fmla="*/ 9098002 w 9199373"/>
              <a:gd name="connsiteY3" fmla="*/ 6268383 h 6857937"/>
              <a:gd name="connsiteX4" fmla="*/ 7912354 w 9199373"/>
              <a:gd name="connsiteY4" fmla="*/ 5763007 h 6857937"/>
              <a:gd name="connsiteX5" fmla="*/ 7026529 w 9199373"/>
              <a:gd name="connsiteY5" fmla="*/ 6065013 h 6857937"/>
              <a:gd name="connsiteX6" fmla="*/ 6799961 w 9199373"/>
              <a:gd name="connsiteY6" fmla="*/ 6266371 h 6857937"/>
              <a:gd name="connsiteX7" fmla="*/ 6349366 w 9199373"/>
              <a:gd name="connsiteY7" fmla="*/ 6857937 h 6857937"/>
              <a:gd name="connsiteX8" fmla="*/ 0 w 9199373"/>
              <a:gd name="connsiteY8" fmla="*/ 6857937 h 6857937"/>
              <a:gd name="connsiteX9" fmla="*/ 65405 w 9199373"/>
              <a:gd name="connsiteY9" fmla="*/ 6684201 h 6857937"/>
              <a:gd name="connsiteX10" fmla="*/ 241491 w 9199373"/>
              <a:gd name="connsiteY10" fmla="*/ 6206046 h 6857937"/>
              <a:gd name="connsiteX11" fmla="*/ 1263269 w 9199373"/>
              <a:gd name="connsiteY11" fmla="*/ 3699447 h 6857937"/>
              <a:gd name="connsiteX12" fmla="*/ 1454594 w 9199373"/>
              <a:gd name="connsiteY12" fmla="*/ 3311907 h 6857937"/>
              <a:gd name="connsiteX13" fmla="*/ 3593783 w 9199373"/>
              <a:gd name="connsiteY13" fmla="*/ 508318 h 6857937"/>
              <a:gd name="connsiteX14" fmla="*/ 4208884 w 9199373"/>
              <a:gd name="connsiteY14" fmla="*/ 61445 h 68579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9199373" h="6857937">
                <a:moveTo>
                  <a:pt x="4310631" y="0"/>
                </a:moveTo>
                <a:lnTo>
                  <a:pt x="9199373" y="0"/>
                </a:lnTo>
                <a:lnTo>
                  <a:pt x="9199373" y="6388399"/>
                </a:lnTo>
                <a:lnTo>
                  <a:pt x="9098002" y="6268383"/>
                </a:lnTo>
                <a:cubicBezTo>
                  <a:pt x="8780653" y="5935707"/>
                  <a:pt x="8380508" y="5763007"/>
                  <a:pt x="7912354" y="5763007"/>
                </a:cubicBezTo>
                <a:cubicBezTo>
                  <a:pt x="7580186" y="5763007"/>
                  <a:pt x="7288213" y="5868734"/>
                  <a:pt x="7026529" y="6065013"/>
                </a:cubicBezTo>
                <a:cubicBezTo>
                  <a:pt x="6945948" y="6125401"/>
                  <a:pt x="6870510" y="6190870"/>
                  <a:pt x="6799961" y="6266371"/>
                </a:cubicBezTo>
                <a:cubicBezTo>
                  <a:pt x="6639624" y="6428868"/>
                  <a:pt x="6491097" y="6627813"/>
                  <a:pt x="6349366" y="6857937"/>
                </a:cubicBezTo>
                <a:lnTo>
                  <a:pt x="0" y="6857937"/>
                </a:lnTo>
                <a:cubicBezTo>
                  <a:pt x="21590" y="6800787"/>
                  <a:pt x="43370" y="6742939"/>
                  <a:pt x="65405" y="6684201"/>
                </a:cubicBezTo>
                <a:cubicBezTo>
                  <a:pt x="120714" y="6528182"/>
                  <a:pt x="181166" y="6367146"/>
                  <a:pt x="241491" y="6206046"/>
                </a:cubicBezTo>
                <a:cubicBezTo>
                  <a:pt x="543560" y="5380610"/>
                  <a:pt x="870649" y="4524947"/>
                  <a:pt x="1263269" y="3699447"/>
                </a:cubicBezTo>
                <a:cubicBezTo>
                  <a:pt x="1323721" y="3568637"/>
                  <a:pt x="1389126" y="3437764"/>
                  <a:pt x="1454594" y="3311907"/>
                </a:cubicBezTo>
                <a:cubicBezTo>
                  <a:pt x="2003171" y="2239773"/>
                  <a:pt x="2682748" y="1253237"/>
                  <a:pt x="3593783" y="508318"/>
                </a:cubicBezTo>
                <a:cubicBezTo>
                  <a:pt x="3788200" y="347882"/>
                  <a:pt x="3992880" y="198415"/>
                  <a:pt x="4208884" y="61445"/>
                </a:cubicBezTo>
                <a:close/>
              </a:path>
            </a:pathLst>
          </a:custGeom>
          <a:solidFill>
            <a:srgbClr val="00706E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2" name="Title Placeholder 12">
            <a:extLst>
              <a:ext uri="{FF2B5EF4-FFF2-40B4-BE49-F238E27FC236}">
                <a16:creationId xmlns:a16="http://schemas.microsoft.com/office/drawing/2014/main" id="{E86F7DE4-452B-D38F-6F3A-27B07C6B507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40292" y="212186"/>
            <a:ext cx="10385927" cy="692589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/>
          </a:bodyPr>
          <a:lstStyle>
            <a:lvl1pPr>
              <a:defRPr b="1" i="0">
                <a:solidFill>
                  <a:schemeClr val="bg1"/>
                </a:solidFill>
                <a:latin typeface="Aptos ExtraBold" panose="020B0004020202020204" pitchFamily="34" charset="0"/>
              </a:defRPr>
            </a:lvl1pPr>
          </a:lstStyle>
          <a:p>
            <a:r>
              <a:rPr lang="en-GB"/>
              <a:t>Insert slide title</a:t>
            </a:r>
            <a:endParaRPr lang="en-IS"/>
          </a:p>
        </p:txBody>
      </p:sp>
      <p:sp>
        <p:nvSpPr>
          <p:cNvPr id="13" name="Text Placeholder 41">
            <a:extLst>
              <a:ext uri="{FF2B5EF4-FFF2-40B4-BE49-F238E27FC236}">
                <a16:creationId xmlns:a16="http://schemas.microsoft.com/office/drawing/2014/main" id="{A75EF3AD-4112-5FA8-2DF0-85A390089D8B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6096000" y="962527"/>
            <a:ext cx="5750103" cy="5544152"/>
          </a:xfrm>
          <a:prstGeom prst="rect">
            <a:avLst/>
          </a:prstGeom>
        </p:spPr>
        <p:txBody>
          <a:bodyPr/>
          <a:lstStyle>
            <a:lvl1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1pPr>
            <a:lvl2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2pPr>
            <a:lvl3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3pPr>
            <a:lvl4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4pPr>
            <a:lvl5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5" name="Freeform 14">
            <a:extLst>
              <a:ext uri="{FF2B5EF4-FFF2-40B4-BE49-F238E27FC236}">
                <a16:creationId xmlns:a16="http://schemas.microsoft.com/office/drawing/2014/main" id="{280869A8-0CA2-DF76-46D3-1FE3FF035CDA}"/>
              </a:ext>
            </a:extLst>
          </p:cNvPr>
          <p:cNvSpPr/>
          <p:nvPr userDrawn="1"/>
        </p:nvSpPr>
        <p:spPr>
          <a:xfrm>
            <a:off x="340292" y="962527"/>
            <a:ext cx="5337208" cy="5337208"/>
          </a:xfrm>
          <a:custGeom>
            <a:avLst/>
            <a:gdLst>
              <a:gd name="connsiteX0" fmla="*/ 172850 w 5557308"/>
              <a:gd name="connsiteY0" fmla="*/ 0 h 5233870"/>
              <a:gd name="connsiteX1" fmla="*/ 5384458 w 5557308"/>
              <a:gd name="connsiteY1" fmla="*/ 0 h 5233870"/>
              <a:gd name="connsiteX2" fmla="*/ 5557308 w 5557308"/>
              <a:gd name="connsiteY2" fmla="*/ 172942 h 5233870"/>
              <a:gd name="connsiteX3" fmla="*/ 5557308 w 5557308"/>
              <a:gd name="connsiteY3" fmla="*/ 1605720 h 5233870"/>
              <a:gd name="connsiteX4" fmla="*/ 5557308 w 5557308"/>
              <a:gd name="connsiteY4" fmla="*/ 3628150 h 5233870"/>
              <a:gd name="connsiteX5" fmla="*/ 5557308 w 5557308"/>
              <a:gd name="connsiteY5" fmla="*/ 5060928 h 5233870"/>
              <a:gd name="connsiteX6" fmla="*/ 5384458 w 5557308"/>
              <a:gd name="connsiteY6" fmla="*/ 5233870 h 5233870"/>
              <a:gd name="connsiteX7" fmla="*/ 172850 w 5557308"/>
              <a:gd name="connsiteY7" fmla="*/ 5233870 h 5233870"/>
              <a:gd name="connsiteX8" fmla="*/ 0 w 5557308"/>
              <a:gd name="connsiteY8" fmla="*/ 5060928 h 5233870"/>
              <a:gd name="connsiteX9" fmla="*/ 0 w 5557308"/>
              <a:gd name="connsiteY9" fmla="*/ 3628150 h 5233870"/>
              <a:gd name="connsiteX10" fmla="*/ 0 w 5557308"/>
              <a:gd name="connsiteY10" fmla="*/ 1605720 h 5233870"/>
              <a:gd name="connsiteX11" fmla="*/ 0 w 5557308"/>
              <a:gd name="connsiteY11" fmla="*/ 172942 h 5233870"/>
              <a:gd name="connsiteX12" fmla="*/ 172850 w 5557308"/>
              <a:gd name="connsiteY12" fmla="*/ 0 h 523387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557308" h="5233870">
                <a:moveTo>
                  <a:pt x="172850" y="0"/>
                </a:moveTo>
                <a:lnTo>
                  <a:pt x="5384458" y="0"/>
                </a:lnTo>
                <a:cubicBezTo>
                  <a:pt x="5479920" y="0"/>
                  <a:pt x="5557308" y="77429"/>
                  <a:pt x="5557308" y="172942"/>
                </a:cubicBezTo>
                <a:lnTo>
                  <a:pt x="5557308" y="1605720"/>
                </a:lnTo>
                <a:lnTo>
                  <a:pt x="5557308" y="3628150"/>
                </a:lnTo>
                <a:lnTo>
                  <a:pt x="5557308" y="5060928"/>
                </a:lnTo>
                <a:cubicBezTo>
                  <a:pt x="5557308" y="5156441"/>
                  <a:pt x="5479920" y="5233870"/>
                  <a:pt x="5384458" y="5233870"/>
                </a:cubicBezTo>
                <a:lnTo>
                  <a:pt x="172850" y="5233870"/>
                </a:lnTo>
                <a:cubicBezTo>
                  <a:pt x="77388" y="5233870"/>
                  <a:pt x="0" y="5156441"/>
                  <a:pt x="0" y="5060928"/>
                </a:cubicBezTo>
                <a:lnTo>
                  <a:pt x="0" y="3628150"/>
                </a:lnTo>
                <a:lnTo>
                  <a:pt x="0" y="1605720"/>
                </a:lnTo>
                <a:lnTo>
                  <a:pt x="0" y="172942"/>
                </a:lnTo>
                <a:cubicBezTo>
                  <a:pt x="0" y="77429"/>
                  <a:pt x="77388" y="0"/>
                  <a:pt x="172850" y="0"/>
                </a:cubicBezTo>
                <a:close/>
              </a:path>
            </a:pathLst>
          </a:custGeom>
          <a:solidFill>
            <a:srgbClr val="F5F6F8"/>
          </a:solidFill>
          <a:ln w="12700" cap="flat">
            <a:noFill/>
            <a:prstDash val="solid"/>
            <a:miter/>
          </a:ln>
          <a:effectLst>
            <a:outerShdw blurRad="165100" dist="127000" dir="5400000" algn="ctr" rotWithShape="0">
              <a:srgbClr val="000000">
                <a:alpha val="14509"/>
              </a:srgbClr>
            </a:outerShdw>
          </a:effectLst>
        </p:spPr>
        <p:txBody>
          <a:bodyPr wrap="square" rtlCol="0" anchor="ctr">
            <a:noAutofit/>
          </a:bodyPr>
          <a:lstStyle/>
          <a:p>
            <a:endParaRPr lang="en-IS"/>
          </a:p>
        </p:txBody>
      </p:sp>
      <p:sp>
        <p:nvSpPr>
          <p:cNvPr id="16" name="Picture Placeholder 28">
            <a:extLst>
              <a:ext uri="{FF2B5EF4-FFF2-40B4-BE49-F238E27FC236}">
                <a16:creationId xmlns:a16="http://schemas.microsoft.com/office/drawing/2014/main" id="{A37B6504-4818-0678-AC28-0C9B5825C00C}"/>
              </a:ext>
            </a:extLst>
          </p:cNvPr>
          <p:cNvSpPr>
            <a:spLocks noGrp="1"/>
          </p:cNvSpPr>
          <p:nvPr>
            <p:ph type="pic" sz="quarter" idx="11" hasCustomPrompt="1"/>
          </p:nvPr>
        </p:nvSpPr>
        <p:spPr>
          <a:xfrm>
            <a:off x="399127" y="1025619"/>
            <a:ext cx="5211024" cy="5211024"/>
          </a:xfrm>
          <a:custGeom>
            <a:avLst/>
            <a:gdLst>
              <a:gd name="connsiteX0" fmla="*/ 83687 w 5428158"/>
              <a:gd name="connsiteY0" fmla="*/ 0 h 5106617"/>
              <a:gd name="connsiteX1" fmla="*/ 5345070 w 5428158"/>
              <a:gd name="connsiteY1" fmla="*/ 0 h 5106617"/>
              <a:gd name="connsiteX2" fmla="*/ 5358432 w 5428158"/>
              <a:gd name="connsiteY2" fmla="*/ 2697 h 5106617"/>
              <a:gd name="connsiteX3" fmla="*/ 5419708 w 5428158"/>
              <a:gd name="connsiteY3" fmla="*/ 63963 h 5106617"/>
              <a:gd name="connsiteX4" fmla="*/ 5428158 w 5428158"/>
              <a:gd name="connsiteY4" fmla="*/ 105813 h 5106617"/>
              <a:gd name="connsiteX5" fmla="*/ 5428158 w 5428158"/>
              <a:gd name="connsiteY5" fmla="*/ 4994454 h 5106617"/>
              <a:gd name="connsiteX6" fmla="*/ 5419708 w 5428158"/>
              <a:gd name="connsiteY6" fmla="*/ 5036304 h 5106617"/>
              <a:gd name="connsiteX7" fmla="*/ 5313612 w 5428158"/>
              <a:gd name="connsiteY7" fmla="*/ 5106617 h 5106617"/>
              <a:gd name="connsiteX8" fmla="*/ 115144 w 5428158"/>
              <a:gd name="connsiteY8" fmla="*/ 5106617 h 5106617"/>
              <a:gd name="connsiteX9" fmla="*/ 0 w 5428158"/>
              <a:gd name="connsiteY9" fmla="*/ 4991492 h 5106617"/>
              <a:gd name="connsiteX10" fmla="*/ 0 w 5428158"/>
              <a:gd name="connsiteY10" fmla="*/ 3555723 h 5106617"/>
              <a:gd name="connsiteX11" fmla="*/ 0 w 5428158"/>
              <a:gd name="connsiteY11" fmla="*/ 1544544 h 5106617"/>
              <a:gd name="connsiteX12" fmla="*/ 0 w 5428158"/>
              <a:gd name="connsiteY12" fmla="*/ 108775 h 5106617"/>
              <a:gd name="connsiteX13" fmla="*/ 70325 w 5428158"/>
              <a:gd name="connsiteY13" fmla="*/ 2697 h 510661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428158" h="5106617">
                <a:moveTo>
                  <a:pt x="83687" y="0"/>
                </a:moveTo>
                <a:lnTo>
                  <a:pt x="5345070" y="0"/>
                </a:lnTo>
                <a:lnTo>
                  <a:pt x="5358432" y="2697"/>
                </a:lnTo>
                <a:cubicBezTo>
                  <a:pt x="5385983" y="14348"/>
                  <a:pt x="5408054" y="36416"/>
                  <a:pt x="5419708" y="63963"/>
                </a:cubicBezTo>
                <a:lnTo>
                  <a:pt x="5428158" y="105813"/>
                </a:lnTo>
                <a:lnTo>
                  <a:pt x="5428158" y="4994454"/>
                </a:lnTo>
                <a:lnTo>
                  <a:pt x="5419708" y="5036304"/>
                </a:lnTo>
                <a:cubicBezTo>
                  <a:pt x="5402228" y="5077624"/>
                  <a:pt x="5361307" y="5106617"/>
                  <a:pt x="5313612" y="5106617"/>
                </a:cubicBezTo>
                <a:lnTo>
                  <a:pt x="115144" y="5106617"/>
                </a:lnTo>
                <a:cubicBezTo>
                  <a:pt x="51552" y="5106617"/>
                  <a:pt x="0" y="5055074"/>
                  <a:pt x="0" y="4991492"/>
                </a:cubicBezTo>
                <a:lnTo>
                  <a:pt x="0" y="3555723"/>
                </a:lnTo>
                <a:lnTo>
                  <a:pt x="0" y="1544544"/>
                </a:lnTo>
                <a:lnTo>
                  <a:pt x="0" y="108775"/>
                </a:lnTo>
                <a:cubicBezTo>
                  <a:pt x="0" y="61089"/>
                  <a:pt x="28998" y="20174"/>
                  <a:pt x="70325" y="2697"/>
                </a:cubicBezTo>
                <a:close/>
              </a:path>
            </a:pathLst>
          </a:custGeom>
        </p:spPr>
        <p:txBody>
          <a:bodyPr wrap="square">
            <a:noAutofit/>
          </a:bodyPr>
          <a:lstStyle>
            <a:lvl1pPr>
              <a:defRPr>
                <a:latin typeface="Aptos" panose="020B0004020202020204" pitchFamily="34" charset="0"/>
              </a:defRPr>
            </a:lvl1pPr>
          </a:lstStyle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IS"/>
              <a:t>Click icon or drag and drop picture</a:t>
            </a:r>
          </a:p>
          <a:p>
            <a:endParaRPr lang="en-I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81EDBABE-3DAC-23AF-0406-E2BDA17F76E9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/>
        </p:blipFill>
        <p:spPr>
          <a:xfrm>
            <a:off x="10878266" y="57875"/>
            <a:ext cx="1255859" cy="4643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91449844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Red 1">
    <p:bg>
      <p:bgPr>
        <a:solidFill>
          <a:srgbClr val="922B4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Graphic 2">
            <a:extLst>
              <a:ext uri="{FF2B5EF4-FFF2-40B4-BE49-F238E27FC236}">
                <a16:creationId xmlns:a16="http://schemas.microsoft.com/office/drawing/2014/main" id="{ECB4120E-E0C4-F501-9196-5E7B66320722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itle Placeholder 12">
            <a:extLst>
              <a:ext uri="{FF2B5EF4-FFF2-40B4-BE49-F238E27FC236}">
                <a16:creationId xmlns:a16="http://schemas.microsoft.com/office/drawing/2014/main" id="{440A0E84-07C2-886A-66EB-3C78D1A973C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40293" y="212186"/>
            <a:ext cx="10537974" cy="692589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/>
          </a:bodyPr>
          <a:lstStyle>
            <a:lvl1pPr>
              <a:defRPr b="1" i="0">
                <a:solidFill>
                  <a:srgbClr val="F2AAB6"/>
                </a:solidFill>
                <a:latin typeface="Aptos ExtraBold" panose="020B0004020202020204" pitchFamily="34" charset="0"/>
              </a:defRPr>
            </a:lvl1pPr>
          </a:lstStyle>
          <a:p>
            <a:r>
              <a:rPr lang="en-GB"/>
              <a:t>Insert slide title</a:t>
            </a:r>
            <a:endParaRPr lang="en-IS"/>
          </a:p>
        </p:txBody>
      </p:sp>
      <p:sp>
        <p:nvSpPr>
          <p:cNvPr id="5" name="Text Placeholder 41">
            <a:extLst>
              <a:ext uri="{FF2B5EF4-FFF2-40B4-BE49-F238E27FC236}">
                <a16:creationId xmlns:a16="http://schemas.microsoft.com/office/drawing/2014/main" id="{6C8766E6-BE0C-D8F4-2EA6-8F396FFD4256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4642783" y="1318661"/>
            <a:ext cx="7205916" cy="5188017"/>
          </a:xfrm>
          <a:prstGeom prst="rect">
            <a:avLst/>
          </a:prstGeom>
        </p:spPr>
        <p:txBody>
          <a:bodyPr/>
          <a:lstStyle>
            <a:lvl1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1pPr>
            <a:lvl2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2pPr>
            <a:lvl3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3pPr>
            <a:lvl4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4pPr>
            <a:lvl5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E9C4F9F8-0357-CBF2-4D5E-3CCEA43E9884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/>
        </p:blipFill>
        <p:spPr>
          <a:xfrm>
            <a:off x="10878266" y="57875"/>
            <a:ext cx="1255859" cy="4643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51630139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Red 2">
    <p:bg>
      <p:bgPr>
        <a:solidFill>
          <a:srgbClr val="922B4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Graphic 2">
            <a:extLst>
              <a:ext uri="{FF2B5EF4-FFF2-40B4-BE49-F238E27FC236}">
                <a16:creationId xmlns:a16="http://schemas.microsoft.com/office/drawing/2014/main" id="{ECB4120E-E0C4-F501-9196-5E7B66320722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3" name="Freeform 12">
            <a:extLst>
              <a:ext uri="{FF2B5EF4-FFF2-40B4-BE49-F238E27FC236}">
                <a16:creationId xmlns:a16="http://schemas.microsoft.com/office/drawing/2014/main" id="{38C90400-E657-2AC1-7755-81D1BD6C9CF5}"/>
              </a:ext>
            </a:extLst>
          </p:cNvPr>
          <p:cNvSpPr/>
          <p:nvPr userDrawn="1"/>
        </p:nvSpPr>
        <p:spPr>
          <a:xfrm>
            <a:off x="437950" y="1197027"/>
            <a:ext cx="4762899" cy="5300026"/>
          </a:xfrm>
          <a:custGeom>
            <a:avLst/>
            <a:gdLst>
              <a:gd name="connsiteX0" fmla="*/ 164847 w 4762899"/>
              <a:gd name="connsiteY0" fmla="*/ 0 h 5300026"/>
              <a:gd name="connsiteX1" fmla="*/ 2038950 w 4762899"/>
              <a:gd name="connsiteY1" fmla="*/ 0 h 5300026"/>
              <a:gd name="connsiteX2" fmla="*/ 2723949 w 4762899"/>
              <a:gd name="connsiteY2" fmla="*/ 0 h 5300026"/>
              <a:gd name="connsiteX3" fmla="*/ 4598052 w 4762899"/>
              <a:gd name="connsiteY3" fmla="*/ 0 h 5300026"/>
              <a:gd name="connsiteX4" fmla="*/ 4762899 w 4762899"/>
              <a:gd name="connsiteY4" fmla="*/ 175128 h 5300026"/>
              <a:gd name="connsiteX5" fmla="*/ 4762899 w 4762899"/>
              <a:gd name="connsiteY5" fmla="*/ 1626016 h 5300026"/>
              <a:gd name="connsiteX6" fmla="*/ 4762899 w 4762899"/>
              <a:gd name="connsiteY6" fmla="*/ 3674010 h 5300026"/>
              <a:gd name="connsiteX7" fmla="*/ 4762899 w 4762899"/>
              <a:gd name="connsiteY7" fmla="*/ 5124898 h 5300026"/>
              <a:gd name="connsiteX8" fmla="*/ 4598052 w 4762899"/>
              <a:gd name="connsiteY8" fmla="*/ 5300026 h 5300026"/>
              <a:gd name="connsiteX9" fmla="*/ 2723949 w 4762899"/>
              <a:gd name="connsiteY9" fmla="*/ 5300026 h 5300026"/>
              <a:gd name="connsiteX10" fmla="*/ 2038950 w 4762899"/>
              <a:gd name="connsiteY10" fmla="*/ 5300026 h 5300026"/>
              <a:gd name="connsiteX11" fmla="*/ 164847 w 4762899"/>
              <a:gd name="connsiteY11" fmla="*/ 5300026 h 5300026"/>
              <a:gd name="connsiteX12" fmla="*/ 0 w 4762899"/>
              <a:gd name="connsiteY12" fmla="*/ 5124898 h 5300026"/>
              <a:gd name="connsiteX13" fmla="*/ 0 w 4762899"/>
              <a:gd name="connsiteY13" fmla="*/ 3674010 h 5300026"/>
              <a:gd name="connsiteX14" fmla="*/ 0 w 4762899"/>
              <a:gd name="connsiteY14" fmla="*/ 1626016 h 5300026"/>
              <a:gd name="connsiteX15" fmla="*/ 0 w 4762899"/>
              <a:gd name="connsiteY15" fmla="*/ 175128 h 5300026"/>
              <a:gd name="connsiteX16" fmla="*/ 164847 w 4762899"/>
              <a:gd name="connsiteY16" fmla="*/ 0 h 53000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762899" h="5300026">
                <a:moveTo>
                  <a:pt x="164847" y="0"/>
                </a:moveTo>
                <a:lnTo>
                  <a:pt x="2038950" y="0"/>
                </a:lnTo>
                <a:lnTo>
                  <a:pt x="2723949" y="0"/>
                </a:lnTo>
                <a:lnTo>
                  <a:pt x="4598052" y="0"/>
                </a:lnTo>
                <a:cubicBezTo>
                  <a:pt x="4689094" y="0"/>
                  <a:pt x="4762899" y="78408"/>
                  <a:pt x="4762899" y="175128"/>
                </a:cubicBezTo>
                <a:lnTo>
                  <a:pt x="4762899" y="1626016"/>
                </a:lnTo>
                <a:lnTo>
                  <a:pt x="4762899" y="3674010"/>
                </a:lnTo>
                <a:lnTo>
                  <a:pt x="4762899" y="5124898"/>
                </a:lnTo>
                <a:cubicBezTo>
                  <a:pt x="4762899" y="5221619"/>
                  <a:pt x="4689094" y="5300026"/>
                  <a:pt x="4598052" y="5300026"/>
                </a:cubicBezTo>
                <a:lnTo>
                  <a:pt x="2723949" y="5300026"/>
                </a:lnTo>
                <a:lnTo>
                  <a:pt x="2038950" y="5300026"/>
                </a:lnTo>
                <a:lnTo>
                  <a:pt x="164847" y="5300026"/>
                </a:lnTo>
                <a:cubicBezTo>
                  <a:pt x="73805" y="5300026"/>
                  <a:pt x="0" y="5221618"/>
                  <a:pt x="0" y="5124898"/>
                </a:cubicBezTo>
                <a:lnTo>
                  <a:pt x="0" y="3674010"/>
                </a:lnTo>
                <a:lnTo>
                  <a:pt x="0" y="1626016"/>
                </a:lnTo>
                <a:lnTo>
                  <a:pt x="0" y="175128"/>
                </a:lnTo>
                <a:cubicBezTo>
                  <a:pt x="0" y="78407"/>
                  <a:pt x="73805" y="0"/>
                  <a:pt x="164847" y="0"/>
                </a:cubicBezTo>
                <a:close/>
              </a:path>
            </a:pathLst>
          </a:custGeom>
          <a:solidFill>
            <a:srgbClr val="F7F5F9"/>
          </a:solidFill>
          <a:ln>
            <a:noFill/>
          </a:ln>
          <a:effectLst>
            <a:outerShdw blurRad="165100" dist="127000" dir="5400000" algn="ctr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3" name="Picture Placeholder 22">
            <a:extLst>
              <a:ext uri="{FF2B5EF4-FFF2-40B4-BE49-F238E27FC236}">
                <a16:creationId xmlns:a16="http://schemas.microsoft.com/office/drawing/2014/main" id="{EA558A32-06E8-0BE5-703E-2B2A4BE8B29C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476081" y="1234035"/>
            <a:ext cx="4686638" cy="5226010"/>
          </a:xfrm>
          <a:custGeom>
            <a:avLst/>
            <a:gdLst>
              <a:gd name="connsiteX0" fmla="*/ 162208 w 4686638"/>
              <a:gd name="connsiteY0" fmla="*/ 0 h 5226010"/>
              <a:gd name="connsiteX1" fmla="*/ 2006304 w 4686638"/>
              <a:gd name="connsiteY1" fmla="*/ 0 h 5226010"/>
              <a:gd name="connsiteX2" fmla="*/ 2680335 w 4686638"/>
              <a:gd name="connsiteY2" fmla="*/ 0 h 5226010"/>
              <a:gd name="connsiteX3" fmla="*/ 4524431 w 4686638"/>
              <a:gd name="connsiteY3" fmla="*/ 0 h 5226010"/>
              <a:gd name="connsiteX4" fmla="*/ 4686638 w 4686638"/>
              <a:gd name="connsiteY4" fmla="*/ 172682 h 5226010"/>
              <a:gd name="connsiteX5" fmla="*/ 4686638 w 4686638"/>
              <a:gd name="connsiteY5" fmla="*/ 1603309 h 5226010"/>
              <a:gd name="connsiteX6" fmla="*/ 4686638 w 4686638"/>
              <a:gd name="connsiteY6" fmla="*/ 3622702 h 5226010"/>
              <a:gd name="connsiteX7" fmla="*/ 4686638 w 4686638"/>
              <a:gd name="connsiteY7" fmla="*/ 5053328 h 5226010"/>
              <a:gd name="connsiteX8" fmla="*/ 4524431 w 4686638"/>
              <a:gd name="connsiteY8" fmla="*/ 5226010 h 5226010"/>
              <a:gd name="connsiteX9" fmla="*/ 2680335 w 4686638"/>
              <a:gd name="connsiteY9" fmla="*/ 5226010 h 5226010"/>
              <a:gd name="connsiteX10" fmla="*/ 2006304 w 4686638"/>
              <a:gd name="connsiteY10" fmla="*/ 5226010 h 5226010"/>
              <a:gd name="connsiteX11" fmla="*/ 162208 w 4686638"/>
              <a:gd name="connsiteY11" fmla="*/ 5226010 h 5226010"/>
              <a:gd name="connsiteX12" fmla="*/ 0 w 4686638"/>
              <a:gd name="connsiteY12" fmla="*/ 5053328 h 5226010"/>
              <a:gd name="connsiteX13" fmla="*/ 0 w 4686638"/>
              <a:gd name="connsiteY13" fmla="*/ 3622702 h 5226010"/>
              <a:gd name="connsiteX14" fmla="*/ 0 w 4686638"/>
              <a:gd name="connsiteY14" fmla="*/ 1603309 h 5226010"/>
              <a:gd name="connsiteX15" fmla="*/ 0 w 4686638"/>
              <a:gd name="connsiteY15" fmla="*/ 172682 h 5226010"/>
              <a:gd name="connsiteX16" fmla="*/ 162208 w 4686638"/>
              <a:gd name="connsiteY16" fmla="*/ 0 h 52260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686638" h="5226010">
                <a:moveTo>
                  <a:pt x="162208" y="0"/>
                </a:moveTo>
                <a:lnTo>
                  <a:pt x="2006304" y="0"/>
                </a:lnTo>
                <a:lnTo>
                  <a:pt x="2680335" y="0"/>
                </a:lnTo>
                <a:lnTo>
                  <a:pt x="4524431" y="0"/>
                </a:lnTo>
                <a:cubicBezTo>
                  <a:pt x="4614015" y="0"/>
                  <a:pt x="4686638" y="77313"/>
                  <a:pt x="4686638" y="172682"/>
                </a:cubicBezTo>
                <a:lnTo>
                  <a:pt x="4686638" y="1603309"/>
                </a:lnTo>
                <a:lnTo>
                  <a:pt x="4686638" y="3622702"/>
                </a:lnTo>
                <a:lnTo>
                  <a:pt x="4686638" y="5053328"/>
                </a:lnTo>
                <a:cubicBezTo>
                  <a:pt x="4686638" y="5148698"/>
                  <a:pt x="4614015" y="5226010"/>
                  <a:pt x="4524431" y="5226010"/>
                </a:cubicBezTo>
                <a:lnTo>
                  <a:pt x="2680335" y="5226010"/>
                </a:lnTo>
                <a:lnTo>
                  <a:pt x="2006304" y="5226010"/>
                </a:lnTo>
                <a:lnTo>
                  <a:pt x="162208" y="5226010"/>
                </a:lnTo>
                <a:cubicBezTo>
                  <a:pt x="72623" y="5226010"/>
                  <a:pt x="0" y="5148697"/>
                  <a:pt x="0" y="5053328"/>
                </a:cubicBezTo>
                <a:lnTo>
                  <a:pt x="0" y="3622702"/>
                </a:lnTo>
                <a:lnTo>
                  <a:pt x="0" y="1603309"/>
                </a:lnTo>
                <a:lnTo>
                  <a:pt x="0" y="172682"/>
                </a:lnTo>
                <a:cubicBezTo>
                  <a:pt x="0" y="77312"/>
                  <a:pt x="72623" y="0"/>
                  <a:pt x="162208" y="0"/>
                </a:cubicBez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en-US"/>
          </a:p>
        </p:txBody>
      </p:sp>
      <p:sp>
        <p:nvSpPr>
          <p:cNvPr id="5" name="Text Placeholder 41">
            <a:extLst>
              <a:ext uri="{FF2B5EF4-FFF2-40B4-BE49-F238E27FC236}">
                <a16:creationId xmlns:a16="http://schemas.microsoft.com/office/drawing/2014/main" id="{6C8766E6-BE0C-D8F4-2EA6-8F396FFD4256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5409397" y="1318661"/>
            <a:ext cx="6439301" cy="5188017"/>
          </a:xfrm>
          <a:prstGeom prst="rect">
            <a:avLst/>
          </a:prstGeom>
        </p:spPr>
        <p:txBody>
          <a:bodyPr/>
          <a:lstStyle>
            <a:lvl1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1pPr>
            <a:lvl2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2pPr>
            <a:lvl3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3pPr>
            <a:lvl4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4pPr>
            <a:lvl5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24" name="Title Placeholder 12">
            <a:extLst>
              <a:ext uri="{FF2B5EF4-FFF2-40B4-BE49-F238E27FC236}">
                <a16:creationId xmlns:a16="http://schemas.microsoft.com/office/drawing/2014/main" id="{8B44DD98-7F1E-F8BE-3B3F-45DBBD3DC719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40293" y="212186"/>
            <a:ext cx="10537974" cy="692589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/>
          </a:bodyPr>
          <a:lstStyle>
            <a:lvl1pPr>
              <a:defRPr b="1" i="0">
                <a:solidFill>
                  <a:srgbClr val="F2AAB6"/>
                </a:solidFill>
                <a:latin typeface="Aptos ExtraBold" panose="020B0004020202020204" pitchFamily="34" charset="0"/>
              </a:defRPr>
            </a:lvl1pPr>
          </a:lstStyle>
          <a:p>
            <a:r>
              <a:rPr lang="en-GB"/>
              <a:t>Insert slide title</a:t>
            </a:r>
            <a:endParaRPr lang="en-I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4C6419C0-CE27-55B3-E284-A4613249413D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/>
        </p:blipFill>
        <p:spPr>
          <a:xfrm>
            <a:off x="10878266" y="57875"/>
            <a:ext cx="1255859" cy="4643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67326826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Red 3">
    <p:bg>
      <p:bgPr>
        <a:solidFill>
          <a:srgbClr val="D24A7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Graphic 8">
            <a:extLst>
              <a:ext uri="{FF2B5EF4-FFF2-40B4-BE49-F238E27FC236}">
                <a16:creationId xmlns:a16="http://schemas.microsoft.com/office/drawing/2014/main" id="{4FD29B4A-9D28-404B-38A4-9F4FC7741589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" name="Title Placeholder 12">
            <a:extLst>
              <a:ext uri="{FF2B5EF4-FFF2-40B4-BE49-F238E27FC236}">
                <a16:creationId xmlns:a16="http://schemas.microsoft.com/office/drawing/2014/main" id="{3F6D553C-ACC2-BAA3-01FF-C7F9D965CE98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6463" y="760396"/>
            <a:ext cx="4979271" cy="5337208"/>
          </a:xfrm>
          <a:prstGeom prst="rect">
            <a:avLst/>
          </a:prstGeom>
          <a:effectLst>
            <a:outerShdw blurRad="165100" dist="127000" dir="5400000" algn="ctr" rotWithShape="0">
              <a:srgbClr val="000000">
                <a:alpha val="20000"/>
              </a:srgbClr>
            </a:outerShdw>
          </a:effectLst>
        </p:spPr>
        <p:txBody>
          <a:bodyPr vert="horz" lIns="91440" tIns="45720" rIns="91440" bIns="45720" rtlCol="0" anchor="ctr" anchorCtr="0">
            <a:noAutofit/>
          </a:bodyPr>
          <a:lstStyle>
            <a:lvl1pPr>
              <a:defRPr sz="8000" b="1" i="0">
                <a:solidFill>
                  <a:schemeClr val="bg1"/>
                </a:solidFill>
                <a:latin typeface="Aptos Black" panose="020B0004020202020204" pitchFamily="34" charset="0"/>
              </a:defRPr>
            </a:lvl1pPr>
          </a:lstStyle>
          <a:p>
            <a:r>
              <a:rPr lang="en-GB"/>
              <a:t>Insert short title and keep it big</a:t>
            </a:r>
            <a:endParaRPr lang="en-IS"/>
          </a:p>
        </p:txBody>
      </p:sp>
      <p:sp>
        <p:nvSpPr>
          <p:cNvPr id="11" name="Freeform 10">
            <a:extLst>
              <a:ext uri="{FF2B5EF4-FFF2-40B4-BE49-F238E27FC236}">
                <a16:creationId xmlns:a16="http://schemas.microsoft.com/office/drawing/2014/main" id="{8A55D476-7587-ED36-3CE5-168726EF1DC8}"/>
              </a:ext>
            </a:extLst>
          </p:cNvPr>
          <p:cNvSpPr/>
          <p:nvPr userDrawn="1"/>
        </p:nvSpPr>
        <p:spPr>
          <a:xfrm>
            <a:off x="6020003" y="760396"/>
            <a:ext cx="5760000" cy="5337208"/>
          </a:xfrm>
          <a:custGeom>
            <a:avLst/>
            <a:gdLst>
              <a:gd name="connsiteX0" fmla="*/ 172850 w 5557308"/>
              <a:gd name="connsiteY0" fmla="*/ 0 h 5233870"/>
              <a:gd name="connsiteX1" fmla="*/ 5384458 w 5557308"/>
              <a:gd name="connsiteY1" fmla="*/ 0 h 5233870"/>
              <a:gd name="connsiteX2" fmla="*/ 5557308 w 5557308"/>
              <a:gd name="connsiteY2" fmla="*/ 172942 h 5233870"/>
              <a:gd name="connsiteX3" fmla="*/ 5557308 w 5557308"/>
              <a:gd name="connsiteY3" fmla="*/ 1605720 h 5233870"/>
              <a:gd name="connsiteX4" fmla="*/ 5557308 w 5557308"/>
              <a:gd name="connsiteY4" fmla="*/ 3628150 h 5233870"/>
              <a:gd name="connsiteX5" fmla="*/ 5557308 w 5557308"/>
              <a:gd name="connsiteY5" fmla="*/ 5060928 h 5233870"/>
              <a:gd name="connsiteX6" fmla="*/ 5384458 w 5557308"/>
              <a:gd name="connsiteY6" fmla="*/ 5233870 h 5233870"/>
              <a:gd name="connsiteX7" fmla="*/ 172850 w 5557308"/>
              <a:gd name="connsiteY7" fmla="*/ 5233870 h 5233870"/>
              <a:gd name="connsiteX8" fmla="*/ 0 w 5557308"/>
              <a:gd name="connsiteY8" fmla="*/ 5060928 h 5233870"/>
              <a:gd name="connsiteX9" fmla="*/ 0 w 5557308"/>
              <a:gd name="connsiteY9" fmla="*/ 3628150 h 5233870"/>
              <a:gd name="connsiteX10" fmla="*/ 0 w 5557308"/>
              <a:gd name="connsiteY10" fmla="*/ 1605720 h 5233870"/>
              <a:gd name="connsiteX11" fmla="*/ 0 w 5557308"/>
              <a:gd name="connsiteY11" fmla="*/ 172942 h 5233870"/>
              <a:gd name="connsiteX12" fmla="*/ 172850 w 5557308"/>
              <a:gd name="connsiteY12" fmla="*/ 0 h 523387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557308" h="5233870">
                <a:moveTo>
                  <a:pt x="172850" y="0"/>
                </a:moveTo>
                <a:lnTo>
                  <a:pt x="5384458" y="0"/>
                </a:lnTo>
                <a:cubicBezTo>
                  <a:pt x="5479920" y="0"/>
                  <a:pt x="5557308" y="77429"/>
                  <a:pt x="5557308" y="172942"/>
                </a:cubicBezTo>
                <a:lnTo>
                  <a:pt x="5557308" y="1605720"/>
                </a:lnTo>
                <a:lnTo>
                  <a:pt x="5557308" y="3628150"/>
                </a:lnTo>
                <a:lnTo>
                  <a:pt x="5557308" y="5060928"/>
                </a:lnTo>
                <a:cubicBezTo>
                  <a:pt x="5557308" y="5156441"/>
                  <a:pt x="5479920" y="5233870"/>
                  <a:pt x="5384458" y="5233870"/>
                </a:cubicBezTo>
                <a:lnTo>
                  <a:pt x="172850" y="5233870"/>
                </a:lnTo>
                <a:cubicBezTo>
                  <a:pt x="77388" y="5233870"/>
                  <a:pt x="0" y="5156441"/>
                  <a:pt x="0" y="5060928"/>
                </a:cubicBezTo>
                <a:lnTo>
                  <a:pt x="0" y="3628150"/>
                </a:lnTo>
                <a:lnTo>
                  <a:pt x="0" y="1605720"/>
                </a:lnTo>
                <a:lnTo>
                  <a:pt x="0" y="172942"/>
                </a:lnTo>
                <a:cubicBezTo>
                  <a:pt x="0" y="77429"/>
                  <a:pt x="77388" y="0"/>
                  <a:pt x="172850" y="0"/>
                </a:cubicBezTo>
                <a:close/>
              </a:path>
            </a:pathLst>
          </a:custGeom>
          <a:solidFill>
            <a:srgbClr val="F2AAB6"/>
          </a:solidFill>
          <a:ln w="12700" cap="flat">
            <a:noFill/>
            <a:prstDash val="solid"/>
            <a:miter/>
          </a:ln>
          <a:effectLst>
            <a:outerShdw blurRad="165100" dist="127000" dir="5400000" algn="ctr" rotWithShape="0">
              <a:srgbClr val="000000">
                <a:alpha val="14509"/>
              </a:srgbClr>
            </a:outerShdw>
          </a:effectLst>
        </p:spPr>
        <p:txBody>
          <a:bodyPr wrap="square" rtlCol="0" anchor="ctr">
            <a:noAutofit/>
          </a:bodyPr>
          <a:lstStyle/>
          <a:p>
            <a:endParaRPr lang="en-IS"/>
          </a:p>
        </p:txBody>
      </p:sp>
      <p:sp>
        <p:nvSpPr>
          <p:cNvPr id="12" name="Text Placeholder 12">
            <a:extLst>
              <a:ext uri="{FF2B5EF4-FFF2-40B4-BE49-F238E27FC236}">
                <a16:creationId xmlns:a16="http://schemas.microsoft.com/office/drawing/2014/main" id="{F3B6B2F8-22AA-D4C8-E7B0-470DD9A4DDC0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6224272" y="954931"/>
            <a:ext cx="5351462" cy="4948138"/>
          </a:xfrm>
          <a:prstGeom prst="rect">
            <a:avLst/>
          </a:prstGeom>
        </p:spPr>
        <p:txBody>
          <a:bodyPr/>
          <a:lstStyle>
            <a:lvl1pPr>
              <a:defRPr b="0" i="0">
                <a:solidFill>
                  <a:srgbClr val="19181A"/>
                </a:solidFill>
                <a:latin typeface="Aptos" panose="020B0004020202020204" pitchFamily="34" charset="0"/>
              </a:defRPr>
            </a:lvl1pPr>
            <a:lvl2pPr>
              <a:defRPr b="0" i="0">
                <a:solidFill>
                  <a:srgbClr val="19181A"/>
                </a:solidFill>
                <a:latin typeface="Aptos" panose="020B0004020202020204" pitchFamily="34" charset="0"/>
              </a:defRPr>
            </a:lvl2pPr>
            <a:lvl3pPr>
              <a:defRPr b="0" i="0">
                <a:solidFill>
                  <a:srgbClr val="19181A"/>
                </a:solidFill>
                <a:latin typeface="Aptos" panose="020B0004020202020204" pitchFamily="34" charset="0"/>
              </a:defRPr>
            </a:lvl3pPr>
            <a:lvl4pPr>
              <a:defRPr b="0" i="0">
                <a:solidFill>
                  <a:srgbClr val="19181A"/>
                </a:solidFill>
                <a:latin typeface="Aptos" panose="020B0004020202020204" pitchFamily="34" charset="0"/>
              </a:defRPr>
            </a:lvl4pPr>
            <a:lvl5pPr>
              <a:defRPr b="0" i="0">
                <a:solidFill>
                  <a:srgbClr val="19181A"/>
                </a:solidFill>
                <a:latin typeface="Aptos" panose="020B0004020202020204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pic>
        <p:nvPicPr>
          <p:cNvPr id="3" name="Picture 1">
            <a:extLst>
              <a:ext uri="{FF2B5EF4-FFF2-40B4-BE49-F238E27FC236}">
                <a16:creationId xmlns:a16="http://schemas.microsoft.com/office/drawing/2014/main" id="{FB775539-D58B-FFF6-9687-B84DB70C79E5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/>
        </p:blipFill>
        <p:spPr>
          <a:xfrm>
            <a:off x="8266038" y="122958"/>
            <a:ext cx="1255859" cy="4643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97064003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Red 4">
    <p:bg>
      <p:bgPr>
        <a:solidFill>
          <a:srgbClr val="D24A7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10">
            <a:extLst>
              <a:ext uri="{FF2B5EF4-FFF2-40B4-BE49-F238E27FC236}">
                <a16:creationId xmlns:a16="http://schemas.microsoft.com/office/drawing/2014/main" id="{4EAF07C7-CAE6-B628-738C-C3F58ED6D258}"/>
              </a:ext>
            </a:extLst>
          </p:cNvPr>
          <p:cNvSpPr/>
          <p:nvPr userDrawn="1"/>
        </p:nvSpPr>
        <p:spPr>
          <a:xfrm>
            <a:off x="2992627" y="1"/>
            <a:ext cx="9199373" cy="6857937"/>
          </a:xfrm>
          <a:custGeom>
            <a:avLst/>
            <a:gdLst>
              <a:gd name="connsiteX0" fmla="*/ 4310631 w 9199373"/>
              <a:gd name="connsiteY0" fmla="*/ 0 h 6857937"/>
              <a:gd name="connsiteX1" fmla="*/ 9199373 w 9199373"/>
              <a:gd name="connsiteY1" fmla="*/ 0 h 6857937"/>
              <a:gd name="connsiteX2" fmla="*/ 9199373 w 9199373"/>
              <a:gd name="connsiteY2" fmla="*/ 6388399 h 6857937"/>
              <a:gd name="connsiteX3" fmla="*/ 9098002 w 9199373"/>
              <a:gd name="connsiteY3" fmla="*/ 6268383 h 6857937"/>
              <a:gd name="connsiteX4" fmla="*/ 7912354 w 9199373"/>
              <a:gd name="connsiteY4" fmla="*/ 5763007 h 6857937"/>
              <a:gd name="connsiteX5" fmla="*/ 7026529 w 9199373"/>
              <a:gd name="connsiteY5" fmla="*/ 6065013 h 6857937"/>
              <a:gd name="connsiteX6" fmla="*/ 6799961 w 9199373"/>
              <a:gd name="connsiteY6" fmla="*/ 6266371 h 6857937"/>
              <a:gd name="connsiteX7" fmla="*/ 6349366 w 9199373"/>
              <a:gd name="connsiteY7" fmla="*/ 6857937 h 6857937"/>
              <a:gd name="connsiteX8" fmla="*/ 0 w 9199373"/>
              <a:gd name="connsiteY8" fmla="*/ 6857937 h 6857937"/>
              <a:gd name="connsiteX9" fmla="*/ 65405 w 9199373"/>
              <a:gd name="connsiteY9" fmla="*/ 6684201 h 6857937"/>
              <a:gd name="connsiteX10" fmla="*/ 241491 w 9199373"/>
              <a:gd name="connsiteY10" fmla="*/ 6206046 h 6857937"/>
              <a:gd name="connsiteX11" fmla="*/ 1263269 w 9199373"/>
              <a:gd name="connsiteY11" fmla="*/ 3699447 h 6857937"/>
              <a:gd name="connsiteX12" fmla="*/ 1454594 w 9199373"/>
              <a:gd name="connsiteY12" fmla="*/ 3311907 h 6857937"/>
              <a:gd name="connsiteX13" fmla="*/ 3593783 w 9199373"/>
              <a:gd name="connsiteY13" fmla="*/ 508318 h 6857937"/>
              <a:gd name="connsiteX14" fmla="*/ 4208884 w 9199373"/>
              <a:gd name="connsiteY14" fmla="*/ 61445 h 68579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9199373" h="6857937">
                <a:moveTo>
                  <a:pt x="4310631" y="0"/>
                </a:moveTo>
                <a:lnTo>
                  <a:pt x="9199373" y="0"/>
                </a:lnTo>
                <a:lnTo>
                  <a:pt x="9199373" y="6388399"/>
                </a:lnTo>
                <a:lnTo>
                  <a:pt x="9098002" y="6268383"/>
                </a:lnTo>
                <a:cubicBezTo>
                  <a:pt x="8780653" y="5935707"/>
                  <a:pt x="8380508" y="5763007"/>
                  <a:pt x="7912354" y="5763007"/>
                </a:cubicBezTo>
                <a:cubicBezTo>
                  <a:pt x="7580186" y="5763007"/>
                  <a:pt x="7288213" y="5868734"/>
                  <a:pt x="7026529" y="6065013"/>
                </a:cubicBezTo>
                <a:cubicBezTo>
                  <a:pt x="6945948" y="6125401"/>
                  <a:pt x="6870510" y="6190870"/>
                  <a:pt x="6799961" y="6266371"/>
                </a:cubicBezTo>
                <a:cubicBezTo>
                  <a:pt x="6639624" y="6428868"/>
                  <a:pt x="6491097" y="6627813"/>
                  <a:pt x="6349366" y="6857937"/>
                </a:cubicBezTo>
                <a:lnTo>
                  <a:pt x="0" y="6857937"/>
                </a:lnTo>
                <a:cubicBezTo>
                  <a:pt x="21590" y="6800787"/>
                  <a:pt x="43370" y="6742939"/>
                  <a:pt x="65405" y="6684201"/>
                </a:cubicBezTo>
                <a:cubicBezTo>
                  <a:pt x="120714" y="6528182"/>
                  <a:pt x="181166" y="6367146"/>
                  <a:pt x="241491" y="6206046"/>
                </a:cubicBezTo>
                <a:cubicBezTo>
                  <a:pt x="543560" y="5380610"/>
                  <a:pt x="870649" y="4524947"/>
                  <a:pt x="1263269" y="3699447"/>
                </a:cubicBezTo>
                <a:cubicBezTo>
                  <a:pt x="1323721" y="3568637"/>
                  <a:pt x="1389126" y="3437764"/>
                  <a:pt x="1454594" y="3311907"/>
                </a:cubicBezTo>
                <a:cubicBezTo>
                  <a:pt x="2003171" y="2239773"/>
                  <a:pt x="2682748" y="1253237"/>
                  <a:pt x="3593783" y="508318"/>
                </a:cubicBezTo>
                <a:cubicBezTo>
                  <a:pt x="3788200" y="347882"/>
                  <a:pt x="3992880" y="198415"/>
                  <a:pt x="4208884" y="61445"/>
                </a:cubicBezTo>
                <a:close/>
              </a:path>
            </a:pathLst>
          </a:custGeom>
          <a:solidFill>
            <a:srgbClr val="922B48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2" name="Title Placeholder 12">
            <a:extLst>
              <a:ext uri="{FF2B5EF4-FFF2-40B4-BE49-F238E27FC236}">
                <a16:creationId xmlns:a16="http://schemas.microsoft.com/office/drawing/2014/main" id="{E86F7DE4-452B-D38F-6F3A-27B07C6B507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40292" y="212186"/>
            <a:ext cx="10385927" cy="692589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/>
          </a:bodyPr>
          <a:lstStyle>
            <a:lvl1pPr>
              <a:defRPr b="1" i="0">
                <a:solidFill>
                  <a:schemeClr val="bg1"/>
                </a:solidFill>
                <a:latin typeface="Aptos ExtraBold" panose="020B0004020202020204" pitchFamily="34" charset="0"/>
              </a:defRPr>
            </a:lvl1pPr>
          </a:lstStyle>
          <a:p>
            <a:r>
              <a:rPr lang="en-GB"/>
              <a:t>Insert slide title</a:t>
            </a:r>
            <a:endParaRPr lang="en-IS"/>
          </a:p>
        </p:txBody>
      </p:sp>
      <p:sp>
        <p:nvSpPr>
          <p:cNvPr id="13" name="Text Placeholder 41">
            <a:extLst>
              <a:ext uri="{FF2B5EF4-FFF2-40B4-BE49-F238E27FC236}">
                <a16:creationId xmlns:a16="http://schemas.microsoft.com/office/drawing/2014/main" id="{A75EF3AD-4112-5FA8-2DF0-85A390089D8B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6096000" y="962527"/>
            <a:ext cx="5750103" cy="5544152"/>
          </a:xfrm>
          <a:prstGeom prst="rect">
            <a:avLst/>
          </a:prstGeom>
        </p:spPr>
        <p:txBody>
          <a:bodyPr/>
          <a:lstStyle>
            <a:lvl1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1pPr>
            <a:lvl2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2pPr>
            <a:lvl3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3pPr>
            <a:lvl4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4pPr>
            <a:lvl5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5" name="Freeform 14">
            <a:extLst>
              <a:ext uri="{FF2B5EF4-FFF2-40B4-BE49-F238E27FC236}">
                <a16:creationId xmlns:a16="http://schemas.microsoft.com/office/drawing/2014/main" id="{280869A8-0CA2-DF76-46D3-1FE3FF035CDA}"/>
              </a:ext>
            </a:extLst>
          </p:cNvPr>
          <p:cNvSpPr/>
          <p:nvPr userDrawn="1"/>
        </p:nvSpPr>
        <p:spPr>
          <a:xfrm>
            <a:off x="340292" y="962527"/>
            <a:ext cx="5337208" cy="5337208"/>
          </a:xfrm>
          <a:custGeom>
            <a:avLst/>
            <a:gdLst>
              <a:gd name="connsiteX0" fmla="*/ 172850 w 5557308"/>
              <a:gd name="connsiteY0" fmla="*/ 0 h 5233870"/>
              <a:gd name="connsiteX1" fmla="*/ 5384458 w 5557308"/>
              <a:gd name="connsiteY1" fmla="*/ 0 h 5233870"/>
              <a:gd name="connsiteX2" fmla="*/ 5557308 w 5557308"/>
              <a:gd name="connsiteY2" fmla="*/ 172942 h 5233870"/>
              <a:gd name="connsiteX3" fmla="*/ 5557308 w 5557308"/>
              <a:gd name="connsiteY3" fmla="*/ 1605720 h 5233870"/>
              <a:gd name="connsiteX4" fmla="*/ 5557308 w 5557308"/>
              <a:gd name="connsiteY4" fmla="*/ 3628150 h 5233870"/>
              <a:gd name="connsiteX5" fmla="*/ 5557308 w 5557308"/>
              <a:gd name="connsiteY5" fmla="*/ 5060928 h 5233870"/>
              <a:gd name="connsiteX6" fmla="*/ 5384458 w 5557308"/>
              <a:gd name="connsiteY6" fmla="*/ 5233870 h 5233870"/>
              <a:gd name="connsiteX7" fmla="*/ 172850 w 5557308"/>
              <a:gd name="connsiteY7" fmla="*/ 5233870 h 5233870"/>
              <a:gd name="connsiteX8" fmla="*/ 0 w 5557308"/>
              <a:gd name="connsiteY8" fmla="*/ 5060928 h 5233870"/>
              <a:gd name="connsiteX9" fmla="*/ 0 w 5557308"/>
              <a:gd name="connsiteY9" fmla="*/ 3628150 h 5233870"/>
              <a:gd name="connsiteX10" fmla="*/ 0 w 5557308"/>
              <a:gd name="connsiteY10" fmla="*/ 1605720 h 5233870"/>
              <a:gd name="connsiteX11" fmla="*/ 0 w 5557308"/>
              <a:gd name="connsiteY11" fmla="*/ 172942 h 5233870"/>
              <a:gd name="connsiteX12" fmla="*/ 172850 w 5557308"/>
              <a:gd name="connsiteY12" fmla="*/ 0 h 523387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557308" h="5233870">
                <a:moveTo>
                  <a:pt x="172850" y="0"/>
                </a:moveTo>
                <a:lnTo>
                  <a:pt x="5384458" y="0"/>
                </a:lnTo>
                <a:cubicBezTo>
                  <a:pt x="5479920" y="0"/>
                  <a:pt x="5557308" y="77429"/>
                  <a:pt x="5557308" y="172942"/>
                </a:cubicBezTo>
                <a:lnTo>
                  <a:pt x="5557308" y="1605720"/>
                </a:lnTo>
                <a:lnTo>
                  <a:pt x="5557308" y="3628150"/>
                </a:lnTo>
                <a:lnTo>
                  <a:pt x="5557308" y="5060928"/>
                </a:lnTo>
                <a:cubicBezTo>
                  <a:pt x="5557308" y="5156441"/>
                  <a:pt x="5479920" y="5233870"/>
                  <a:pt x="5384458" y="5233870"/>
                </a:cubicBezTo>
                <a:lnTo>
                  <a:pt x="172850" y="5233870"/>
                </a:lnTo>
                <a:cubicBezTo>
                  <a:pt x="77388" y="5233870"/>
                  <a:pt x="0" y="5156441"/>
                  <a:pt x="0" y="5060928"/>
                </a:cubicBezTo>
                <a:lnTo>
                  <a:pt x="0" y="3628150"/>
                </a:lnTo>
                <a:lnTo>
                  <a:pt x="0" y="1605720"/>
                </a:lnTo>
                <a:lnTo>
                  <a:pt x="0" y="172942"/>
                </a:lnTo>
                <a:cubicBezTo>
                  <a:pt x="0" y="77429"/>
                  <a:pt x="77388" y="0"/>
                  <a:pt x="172850" y="0"/>
                </a:cubicBezTo>
                <a:close/>
              </a:path>
            </a:pathLst>
          </a:custGeom>
          <a:solidFill>
            <a:srgbClr val="F5F6F8"/>
          </a:solidFill>
          <a:ln w="12700" cap="flat">
            <a:noFill/>
            <a:prstDash val="solid"/>
            <a:miter/>
          </a:ln>
          <a:effectLst>
            <a:outerShdw blurRad="165100" dist="127000" dir="5400000" algn="ctr" rotWithShape="0">
              <a:srgbClr val="000000">
                <a:alpha val="14509"/>
              </a:srgbClr>
            </a:outerShdw>
          </a:effectLst>
        </p:spPr>
        <p:txBody>
          <a:bodyPr wrap="square" rtlCol="0" anchor="ctr">
            <a:noAutofit/>
          </a:bodyPr>
          <a:lstStyle/>
          <a:p>
            <a:endParaRPr lang="en-IS"/>
          </a:p>
        </p:txBody>
      </p:sp>
      <p:sp>
        <p:nvSpPr>
          <p:cNvPr id="16" name="Picture Placeholder 28">
            <a:extLst>
              <a:ext uri="{FF2B5EF4-FFF2-40B4-BE49-F238E27FC236}">
                <a16:creationId xmlns:a16="http://schemas.microsoft.com/office/drawing/2014/main" id="{A37B6504-4818-0678-AC28-0C9B5825C00C}"/>
              </a:ext>
            </a:extLst>
          </p:cNvPr>
          <p:cNvSpPr>
            <a:spLocks noGrp="1"/>
          </p:cNvSpPr>
          <p:nvPr>
            <p:ph type="pic" sz="quarter" idx="11" hasCustomPrompt="1"/>
          </p:nvPr>
        </p:nvSpPr>
        <p:spPr>
          <a:xfrm>
            <a:off x="399127" y="1025619"/>
            <a:ext cx="5211024" cy="5211024"/>
          </a:xfrm>
          <a:custGeom>
            <a:avLst/>
            <a:gdLst>
              <a:gd name="connsiteX0" fmla="*/ 83687 w 5428158"/>
              <a:gd name="connsiteY0" fmla="*/ 0 h 5106617"/>
              <a:gd name="connsiteX1" fmla="*/ 5345070 w 5428158"/>
              <a:gd name="connsiteY1" fmla="*/ 0 h 5106617"/>
              <a:gd name="connsiteX2" fmla="*/ 5358432 w 5428158"/>
              <a:gd name="connsiteY2" fmla="*/ 2697 h 5106617"/>
              <a:gd name="connsiteX3" fmla="*/ 5419708 w 5428158"/>
              <a:gd name="connsiteY3" fmla="*/ 63963 h 5106617"/>
              <a:gd name="connsiteX4" fmla="*/ 5428158 w 5428158"/>
              <a:gd name="connsiteY4" fmla="*/ 105813 h 5106617"/>
              <a:gd name="connsiteX5" fmla="*/ 5428158 w 5428158"/>
              <a:gd name="connsiteY5" fmla="*/ 4994454 h 5106617"/>
              <a:gd name="connsiteX6" fmla="*/ 5419708 w 5428158"/>
              <a:gd name="connsiteY6" fmla="*/ 5036304 h 5106617"/>
              <a:gd name="connsiteX7" fmla="*/ 5313612 w 5428158"/>
              <a:gd name="connsiteY7" fmla="*/ 5106617 h 5106617"/>
              <a:gd name="connsiteX8" fmla="*/ 115144 w 5428158"/>
              <a:gd name="connsiteY8" fmla="*/ 5106617 h 5106617"/>
              <a:gd name="connsiteX9" fmla="*/ 0 w 5428158"/>
              <a:gd name="connsiteY9" fmla="*/ 4991492 h 5106617"/>
              <a:gd name="connsiteX10" fmla="*/ 0 w 5428158"/>
              <a:gd name="connsiteY10" fmla="*/ 3555723 h 5106617"/>
              <a:gd name="connsiteX11" fmla="*/ 0 w 5428158"/>
              <a:gd name="connsiteY11" fmla="*/ 1544544 h 5106617"/>
              <a:gd name="connsiteX12" fmla="*/ 0 w 5428158"/>
              <a:gd name="connsiteY12" fmla="*/ 108775 h 5106617"/>
              <a:gd name="connsiteX13" fmla="*/ 70325 w 5428158"/>
              <a:gd name="connsiteY13" fmla="*/ 2697 h 510661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428158" h="5106617">
                <a:moveTo>
                  <a:pt x="83687" y="0"/>
                </a:moveTo>
                <a:lnTo>
                  <a:pt x="5345070" y="0"/>
                </a:lnTo>
                <a:lnTo>
                  <a:pt x="5358432" y="2697"/>
                </a:lnTo>
                <a:cubicBezTo>
                  <a:pt x="5385983" y="14348"/>
                  <a:pt x="5408054" y="36416"/>
                  <a:pt x="5419708" y="63963"/>
                </a:cubicBezTo>
                <a:lnTo>
                  <a:pt x="5428158" y="105813"/>
                </a:lnTo>
                <a:lnTo>
                  <a:pt x="5428158" y="4994454"/>
                </a:lnTo>
                <a:lnTo>
                  <a:pt x="5419708" y="5036304"/>
                </a:lnTo>
                <a:cubicBezTo>
                  <a:pt x="5402228" y="5077624"/>
                  <a:pt x="5361307" y="5106617"/>
                  <a:pt x="5313612" y="5106617"/>
                </a:cubicBezTo>
                <a:lnTo>
                  <a:pt x="115144" y="5106617"/>
                </a:lnTo>
                <a:cubicBezTo>
                  <a:pt x="51552" y="5106617"/>
                  <a:pt x="0" y="5055074"/>
                  <a:pt x="0" y="4991492"/>
                </a:cubicBezTo>
                <a:lnTo>
                  <a:pt x="0" y="3555723"/>
                </a:lnTo>
                <a:lnTo>
                  <a:pt x="0" y="1544544"/>
                </a:lnTo>
                <a:lnTo>
                  <a:pt x="0" y="108775"/>
                </a:lnTo>
                <a:cubicBezTo>
                  <a:pt x="0" y="61089"/>
                  <a:pt x="28998" y="20174"/>
                  <a:pt x="70325" y="2697"/>
                </a:cubicBezTo>
                <a:close/>
              </a:path>
            </a:pathLst>
          </a:custGeom>
        </p:spPr>
        <p:txBody>
          <a:bodyPr wrap="square">
            <a:noAutofit/>
          </a:bodyPr>
          <a:lstStyle>
            <a:lvl1pPr>
              <a:defRPr>
                <a:latin typeface="Aptos" panose="020B0004020202020204" pitchFamily="34" charset="0"/>
              </a:defRPr>
            </a:lvl1pPr>
          </a:lstStyle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IS"/>
              <a:t>Click icon or drag and drop picture</a:t>
            </a:r>
          </a:p>
          <a:p>
            <a:endParaRPr lang="en-I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718D30E5-C330-A3C6-E76A-AF50D545F5DC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/>
        </p:blipFill>
        <p:spPr>
          <a:xfrm>
            <a:off x="10878266" y="57875"/>
            <a:ext cx="1255859" cy="4643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97678709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lue 1">
    <p:bg>
      <p:bgPr>
        <a:solidFill>
          <a:srgbClr val="00679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Graphic 2">
            <a:extLst>
              <a:ext uri="{FF2B5EF4-FFF2-40B4-BE49-F238E27FC236}">
                <a16:creationId xmlns:a16="http://schemas.microsoft.com/office/drawing/2014/main" id="{7E3F336F-1957-C837-1EF9-92FADA6512C7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itle Placeholder 12">
            <a:extLst>
              <a:ext uri="{FF2B5EF4-FFF2-40B4-BE49-F238E27FC236}">
                <a16:creationId xmlns:a16="http://schemas.microsoft.com/office/drawing/2014/main" id="{F0E5E7EF-7733-6321-4798-B72D816FF239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40292" y="212186"/>
            <a:ext cx="10385927" cy="692589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/>
          </a:bodyPr>
          <a:lstStyle>
            <a:lvl1pPr>
              <a:defRPr b="1" i="0">
                <a:solidFill>
                  <a:srgbClr val="89D7EB"/>
                </a:solidFill>
                <a:latin typeface="Aptos ExtraBold" panose="020B0004020202020204" pitchFamily="34" charset="0"/>
              </a:defRPr>
            </a:lvl1pPr>
          </a:lstStyle>
          <a:p>
            <a:r>
              <a:rPr lang="en-GB"/>
              <a:t>Insert slide title</a:t>
            </a:r>
            <a:endParaRPr lang="en-IS"/>
          </a:p>
        </p:txBody>
      </p:sp>
      <p:sp>
        <p:nvSpPr>
          <p:cNvPr id="5" name="Text Placeholder 41">
            <a:extLst>
              <a:ext uri="{FF2B5EF4-FFF2-40B4-BE49-F238E27FC236}">
                <a16:creationId xmlns:a16="http://schemas.microsoft.com/office/drawing/2014/main" id="{93A20F60-253A-C9C1-1F77-ECD03199F9F2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40293" y="962527"/>
            <a:ext cx="6748876" cy="5544152"/>
          </a:xfrm>
          <a:prstGeom prst="rect">
            <a:avLst/>
          </a:prstGeom>
        </p:spPr>
        <p:txBody>
          <a:bodyPr/>
          <a:lstStyle>
            <a:lvl1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1pPr>
            <a:lvl2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2pPr>
            <a:lvl3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3pPr>
            <a:lvl4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4pPr>
            <a:lvl5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5DC6FCF7-F553-8565-2CE0-C60D06113EFA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/>
        </p:blipFill>
        <p:spPr>
          <a:xfrm>
            <a:off x="10878266" y="57875"/>
            <a:ext cx="1255859" cy="4643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70005656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lue 2">
    <p:bg>
      <p:bgPr>
        <a:solidFill>
          <a:srgbClr val="00679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Graphic 2">
            <a:extLst>
              <a:ext uri="{FF2B5EF4-FFF2-40B4-BE49-F238E27FC236}">
                <a16:creationId xmlns:a16="http://schemas.microsoft.com/office/drawing/2014/main" id="{7E3F336F-1957-C837-1EF9-92FADA6512C7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Placeholder 41">
            <a:extLst>
              <a:ext uri="{FF2B5EF4-FFF2-40B4-BE49-F238E27FC236}">
                <a16:creationId xmlns:a16="http://schemas.microsoft.com/office/drawing/2014/main" id="{93A20F60-253A-C9C1-1F77-ECD03199F9F2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40293" y="962527"/>
            <a:ext cx="6408222" cy="5544152"/>
          </a:xfrm>
          <a:prstGeom prst="rect">
            <a:avLst/>
          </a:prstGeom>
        </p:spPr>
        <p:txBody>
          <a:bodyPr/>
          <a:lstStyle>
            <a:lvl1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1pPr>
            <a:lvl2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2pPr>
            <a:lvl3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3pPr>
            <a:lvl4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4pPr>
            <a:lvl5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8" name="Freeform 7">
            <a:extLst>
              <a:ext uri="{FF2B5EF4-FFF2-40B4-BE49-F238E27FC236}">
                <a16:creationId xmlns:a16="http://schemas.microsoft.com/office/drawing/2014/main" id="{15CFFE34-96A4-EEAE-8D7D-43169629D3D8}"/>
              </a:ext>
            </a:extLst>
          </p:cNvPr>
          <p:cNvSpPr/>
          <p:nvPr userDrawn="1"/>
        </p:nvSpPr>
        <p:spPr>
          <a:xfrm>
            <a:off x="7088808" y="1197027"/>
            <a:ext cx="4762899" cy="5300026"/>
          </a:xfrm>
          <a:custGeom>
            <a:avLst/>
            <a:gdLst>
              <a:gd name="connsiteX0" fmla="*/ 164847 w 4762899"/>
              <a:gd name="connsiteY0" fmla="*/ 0 h 5300026"/>
              <a:gd name="connsiteX1" fmla="*/ 2038950 w 4762899"/>
              <a:gd name="connsiteY1" fmla="*/ 0 h 5300026"/>
              <a:gd name="connsiteX2" fmla="*/ 2723949 w 4762899"/>
              <a:gd name="connsiteY2" fmla="*/ 0 h 5300026"/>
              <a:gd name="connsiteX3" fmla="*/ 4598052 w 4762899"/>
              <a:gd name="connsiteY3" fmla="*/ 0 h 5300026"/>
              <a:gd name="connsiteX4" fmla="*/ 4762899 w 4762899"/>
              <a:gd name="connsiteY4" fmla="*/ 175128 h 5300026"/>
              <a:gd name="connsiteX5" fmla="*/ 4762899 w 4762899"/>
              <a:gd name="connsiteY5" fmla="*/ 1626016 h 5300026"/>
              <a:gd name="connsiteX6" fmla="*/ 4762899 w 4762899"/>
              <a:gd name="connsiteY6" fmla="*/ 3674010 h 5300026"/>
              <a:gd name="connsiteX7" fmla="*/ 4762899 w 4762899"/>
              <a:gd name="connsiteY7" fmla="*/ 5124898 h 5300026"/>
              <a:gd name="connsiteX8" fmla="*/ 4598052 w 4762899"/>
              <a:gd name="connsiteY8" fmla="*/ 5300026 h 5300026"/>
              <a:gd name="connsiteX9" fmla="*/ 2723949 w 4762899"/>
              <a:gd name="connsiteY9" fmla="*/ 5300026 h 5300026"/>
              <a:gd name="connsiteX10" fmla="*/ 2038950 w 4762899"/>
              <a:gd name="connsiteY10" fmla="*/ 5300026 h 5300026"/>
              <a:gd name="connsiteX11" fmla="*/ 164847 w 4762899"/>
              <a:gd name="connsiteY11" fmla="*/ 5300026 h 5300026"/>
              <a:gd name="connsiteX12" fmla="*/ 0 w 4762899"/>
              <a:gd name="connsiteY12" fmla="*/ 5124898 h 5300026"/>
              <a:gd name="connsiteX13" fmla="*/ 0 w 4762899"/>
              <a:gd name="connsiteY13" fmla="*/ 3674010 h 5300026"/>
              <a:gd name="connsiteX14" fmla="*/ 0 w 4762899"/>
              <a:gd name="connsiteY14" fmla="*/ 1626016 h 5300026"/>
              <a:gd name="connsiteX15" fmla="*/ 0 w 4762899"/>
              <a:gd name="connsiteY15" fmla="*/ 175128 h 5300026"/>
              <a:gd name="connsiteX16" fmla="*/ 164847 w 4762899"/>
              <a:gd name="connsiteY16" fmla="*/ 0 h 53000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762899" h="5300026">
                <a:moveTo>
                  <a:pt x="164847" y="0"/>
                </a:moveTo>
                <a:lnTo>
                  <a:pt x="2038950" y="0"/>
                </a:lnTo>
                <a:lnTo>
                  <a:pt x="2723949" y="0"/>
                </a:lnTo>
                <a:lnTo>
                  <a:pt x="4598052" y="0"/>
                </a:lnTo>
                <a:cubicBezTo>
                  <a:pt x="4689094" y="0"/>
                  <a:pt x="4762899" y="78408"/>
                  <a:pt x="4762899" y="175128"/>
                </a:cubicBezTo>
                <a:lnTo>
                  <a:pt x="4762899" y="1626016"/>
                </a:lnTo>
                <a:lnTo>
                  <a:pt x="4762899" y="3674010"/>
                </a:lnTo>
                <a:lnTo>
                  <a:pt x="4762899" y="5124898"/>
                </a:lnTo>
                <a:cubicBezTo>
                  <a:pt x="4762899" y="5221619"/>
                  <a:pt x="4689094" y="5300026"/>
                  <a:pt x="4598052" y="5300026"/>
                </a:cubicBezTo>
                <a:lnTo>
                  <a:pt x="2723949" y="5300026"/>
                </a:lnTo>
                <a:lnTo>
                  <a:pt x="2038950" y="5300026"/>
                </a:lnTo>
                <a:lnTo>
                  <a:pt x="164847" y="5300026"/>
                </a:lnTo>
                <a:cubicBezTo>
                  <a:pt x="73805" y="5300026"/>
                  <a:pt x="0" y="5221618"/>
                  <a:pt x="0" y="5124898"/>
                </a:cubicBezTo>
                <a:lnTo>
                  <a:pt x="0" y="3674010"/>
                </a:lnTo>
                <a:lnTo>
                  <a:pt x="0" y="1626016"/>
                </a:lnTo>
                <a:lnTo>
                  <a:pt x="0" y="175128"/>
                </a:lnTo>
                <a:cubicBezTo>
                  <a:pt x="0" y="78407"/>
                  <a:pt x="73805" y="0"/>
                  <a:pt x="164847" y="0"/>
                </a:cubicBezTo>
                <a:close/>
              </a:path>
            </a:pathLst>
          </a:custGeom>
          <a:solidFill>
            <a:srgbClr val="F7F5F9"/>
          </a:solidFill>
          <a:ln>
            <a:noFill/>
          </a:ln>
          <a:effectLst>
            <a:outerShdw blurRad="165100" dist="127000" dir="5400000" algn="ctr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72A367C9-F62A-E833-551B-3A5248E3CF9C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7126939" y="1234035"/>
            <a:ext cx="4686638" cy="5226010"/>
          </a:xfrm>
          <a:custGeom>
            <a:avLst/>
            <a:gdLst>
              <a:gd name="connsiteX0" fmla="*/ 162208 w 4686638"/>
              <a:gd name="connsiteY0" fmla="*/ 0 h 5226010"/>
              <a:gd name="connsiteX1" fmla="*/ 2006304 w 4686638"/>
              <a:gd name="connsiteY1" fmla="*/ 0 h 5226010"/>
              <a:gd name="connsiteX2" fmla="*/ 2680335 w 4686638"/>
              <a:gd name="connsiteY2" fmla="*/ 0 h 5226010"/>
              <a:gd name="connsiteX3" fmla="*/ 4524431 w 4686638"/>
              <a:gd name="connsiteY3" fmla="*/ 0 h 5226010"/>
              <a:gd name="connsiteX4" fmla="*/ 4686638 w 4686638"/>
              <a:gd name="connsiteY4" fmla="*/ 172682 h 5226010"/>
              <a:gd name="connsiteX5" fmla="*/ 4686638 w 4686638"/>
              <a:gd name="connsiteY5" fmla="*/ 1603309 h 5226010"/>
              <a:gd name="connsiteX6" fmla="*/ 4686638 w 4686638"/>
              <a:gd name="connsiteY6" fmla="*/ 3622702 h 5226010"/>
              <a:gd name="connsiteX7" fmla="*/ 4686638 w 4686638"/>
              <a:gd name="connsiteY7" fmla="*/ 5053328 h 5226010"/>
              <a:gd name="connsiteX8" fmla="*/ 4524431 w 4686638"/>
              <a:gd name="connsiteY8" fmla="*/ 5226010 h 5226010"/>
              <a:gd name="connsiteX9" fmla="*/ 2680335 w 4686638"/>
              <a:gd name="connsiteY9" fmla="*/ 5226010 h 5226010"/>
              <a:gd name="connsiteX10" fmla="*/ 2006304 w 4686638"/>
              <a:gd name="connsiteY10" fmla="*/ 5226010 h 5226010"/>
              <a:gd name="connsiteX11" fmla="*/ 162208 w 4686638"/>
              <a:gd name="connsiteY11" fmla="*/ 5226010 h 5226010"/>
              <a:gd name="connsiteX12" fmla="*/ 0 w 4686638"/>
              <a:gd name="connsiteY12" fmla="*/ 5053328 h 5226010"/>
              <a:gd name="connsiteX13" fmla="*/ 0 w 4686638"/>
              <a:gd name="connsiteY13" fmla="*/ 3622702 h 5226010"/>
              <a:gd name="connsiteX14" fmla="*/ 0 w 4686638"/>
              <a:gd name="connsiteY14" fmla="*/ 1603309 h 5226010"/>
              <a:gd name="connsiteX15" fmla="*/ 0 w 4686638"/>
              <a:gd name="connsiteY15" fmla="*/ 172682 h 5226010"/>
              <a:gd name="connsiteX16" fmla="*/ 162208 w 4686638"/>
              <a:gd name="connsiteY16" fmla="*/ 0 h 52260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686638" h="5226010">
                <a:moveTo>
                  <a:pt x="162208" y="0"/>
                </a:moveTo>
                <a:lnTo>
                  <a:pt x="2006304" y="0"/>
                </a:lnTo>
                <a:lnTo>
                  <a:pt x="2680335" y="0"/>
                </a:lnTo>
                <a:lnTo>
                  <a:pt x="4524431" y="0"/>
                </a:lnTo>
                <a:cubicBezTo>
                  <a:pt x="4614015" y="0"/>
                  <a:pt x="4686638" y="77313"/>
                  <a:pt x="4686638" y="172682"/>
                </a:cubicBezTo>
                <a:lnTo>
                  <a:pt x="4686638" y="1603309"/>
                </a:lnTo>
                <a:lnTo>
                  <a:pt x="4686638" y="3622702"/>
                </a:lnTo>
                <a:lnTo>
                  <a:pt x="4686638" y="5053328"/>
                </a:lnTo>
                <a:cubicBezTo>
                  <a:pt x="4686638" y="5148698"/>
                  <a:pt x="4614015" y="5226010"/>
                  <a:pt x="4524431" y="5226010"/>
                </a:cubicBezTo>
                <a:lnTo>
                  <a:pt x="2680335" y="5226010"/>
                </a:lnTo>
                <a:lnTo>
                  <a:pt x="2006304" y="5226010"/>
                </a:lnTo>
                <a:lnTo>
                  <a:pt x="162208" y="5226010"/>
                </a:lnTo>
                <a:cubicBezTo>
                  <a:pt x="72623" y="5226010"/>
                  <a:pt x="0" y="5148697"/>
                  <a:pt x="0" y="5053328"/>
                </a:cubicBezTo>
                <a:lnTo>
                  <a:pt x="0" y="3622702"/>
                </a:lnTo>
                <a:lnTo>
                  <a:pt x="0" y="1603309"/>
                </a:lnTo>
                <a:lnTo>
                  <a:pt x="0" y="172682"/>
                </a:lnTo>
                <a:cubicBezTo>
                  <a:pt x="0" y="77312"/>
                  <a:pt x="72623" y="0"/>
                  <a:pt x="162208" y="0"/>
                </a:cubicBez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en-US"/>
          </a:p>
        </p:txBody>
      </p:sp>
      <p:sp>
        <p:nvSpPr>
          <p:cNvPr id="11" name="Title Placeholder 12">
            <a:extLst>
              <a:ext uri="{FF2B5EF4-FFF2-40B4-BE49-F238E27FC236}">
                <a16:creationId xmlns:a16="http://schemas.microsoft.com/office/drawing/2014/main" id="{E2EDB94E-AA54-DE79-F852-9300F72BEDA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40292" y="212186"/>
            <a:ext cx="10385927" cy="692589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/>
          </a:bodyPr>
          <a:lstStyle>
            <a:lvl1pPr>
              <a:defRPr b="1" i="0">
                <a:solidFill>
                  <a:srgbClr val="89D7EB"/>
                </a:solidFill>
                <a:latin typeface="Aptos ExtraBold" panose="020B0004020202020204" pitchFamily="34" charset="0"/>
              </a:defRPr>
            </a:lvl1pPr>
          </a:lstStyle>
          <a:p>
            <a:r>
              <a:rPr lang="en-GB"/>
              <a:t>Insert slide title</a:t>
            </a:r>
            <a:endParaRPr lang="en-I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50F3E346-15FF-E7A6-5BC0-696219E9730A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/>
        </p:blipFill>
        <p:spPr>
          <a:xfrm>
            <a:off x="10878266" y="57875"/>
            <a:ext cx="1255859" cy="4643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95287239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lue 3">
    <p:bg>
      <p:bgPr>
        <a:solidFill>
          <a:srgbClr val="01ADC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Graphic 2">
            <a:extLst>
              <a:ext uri="{FF2B5EF4-FFF2-40B4-BE49-F238E27FC236}">
                <a16:creationId xmlns:a16="http://schemas.microsoft.com/office/drawing/2014/main" id="{EA160B08-669A-3A1E-FD23-803880DB4F64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itle Placeholder 12">
            <a:extLst>
              <a:ext uri="{FF2B5EF4-FFF2-40B4-BE49-F238E27FC236}">
                <a16:creationId xmlns:a16="http://schemas.microsoft.com/office/drawing/2014/main" id="{52F7B9F5-98EE-2737-FFDB-7D608F08DAA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6463" y="760396"/>
            <a:ext cx="4979271" cy="5337208"/>
          </a:xfrm>
          <a:prstGeom prst="rect">
            <a:avLst/>
          </a:prstGeom>
          <a:effectLst>
            <a:outerShdw blurRad="165100" dist="127000" dir="5400000" algn="ctr" rotWithShape="0">
              <a:srgbClr val="000000">
                <a:alpha val="20000"/>
              </a:srgbClr>
            </a:outerShdw>
          </a:effectLst>
        </p:spPr>
        <p:txBody>
          <a:bodyPr vert="horz" lIns="91440" tIns="45720" rIns="91440" bIns="45720" rtlCol="0" anchor="ctr" anchorCtr="0">
            <a:noAutofit/>
          </a:bodyPr>
          <a:lstStyle>
            <a:lvl1pPr>
              <a:defRPr sz="8000" b="1" i="0">
                <a:solidFill>
                  <a:schemeClr val="bg1"/>
                </a:solidFill>
                <a:latin typeface="Aptos Black" panose="020B0004020202020204" pitchFamily="34" charset="0"/>
              </a:defRPr>
            </a:lvl1pPr>
          </a:lstStyle>
          <a:p>
            <a:r>
              <a:rPr lang="en-GB"/>
              <a:t>Insert short title and keep it big</a:t>
            </a:r>
            <a:endParaRPr lang="en-IS"/>
          </a:p>
        </p:txBody>
      </p:sp>
      <p:sp>
        <p:nvSpPr>
          <p:cNvPr id="5" name="Freeform 4">
            <a:extLst>
              <a:ext uri="{FF2B5EF4-FFF2-40B4-BE49-F238E27FC236}">
                <a16:creationId xmlns:a16="http://schemas.microsoft.com/office/drawing/2014/main" id="{E3D5AEEB-3FF7-E89E-F4F5-7C752FEF8246}"/>
              </a:ext>
            </a:extLst>
          </p:cNvPr>
          <p:cNvSpPr/>
          <p:nvPr userDrawn="1"/>
        </p:nvSpPr>
        <p:spPr>
          <a:xfrm>
            <a:off x="6020003" y="760396"/>
            <a:ext cx="5760000" cy="5337208"/>
          </a:xfrm>
          <a:custGeom>
            <a:avLst/>
            <a:gdLst>
              <a:gd name="connsiteX0" fmla="*/ 172850 w 5557308"/>
              <a:gd name="connsiteY0" fmla="*/ 0 h 5233870"/>
              <a:gd name="connsiteX1" fmla="*/ 5384458 w 5557308"/>
              <a:gd name="connsiteY1" fmla="*/ 0 h 5233870"/>
              <a:gd name="connsiteX2" fmla="*/ 5557308 w 5557308"/>
              <a:gd name="connsiteY2" fmla="*/ 172942 h 5233870"/>
              <a:gd name="connsiteX3" fmla="*/ 5557308 w 5557308"/>
              <a:gd name="connsiteY3" fmla="*/ 1605720 h 5233870"/>
              <a:gd name="connsiteX4" fmla="*/ 5557308 w 5557308"/>
              <a:gd name="connsiteY4" fmla="*/ 3628150 h 5233870"/>
              <a:gd name="connsiteX5" fmla="*/ 5557308 w 5557308"/>
              <a:gd name="connsiteY5" fmla="*/ 5060928 h 5233870"/>
              <a:gd name="connsiteX6" fmla="*/ 5384458 w 5557308"/>
              <a:gd name="connsiteY6" fmla="*/ 5233870 h 5233870"/>
              <a:gd name="connsiteX7" fmla="*/ 172850 w 5557308"/>
              <a:gd name="connsiteY7" fmla="*/ 5233870 h 5233870"/>
              <a:gd name="connsiteX8" fmla="*/ 0 w 5557308"/>
              <a:gd name="connsiteY8" fmla="*/ 5060928 h 5233870"/>
              <a:gd name="connsiteX9" fmla="*/ 0 w 5557308"/>
              <a:gd name="connsiteY9" fmla="*/ 3628150 h 5233870"/>
              <a:gd name="connsiteX10" fmla="*/ 0 w 5557308"/>
              <a:gd name="connsiteY10" fmla="*/ 1605720 h 5233870"/>
              <a:gd name="connsiteX11" fmla="*/ 0 w 5557308"/>
              <a:gd name="connsiteY11" fmla="*/ 172942 h 5233870"/>
              <a:gd name="connsiteX12" fmla="*/ 172850 w 5557308"/>
              <a:gd name="connsiteY12" fmla="*/ 0 h 523387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557308" h="5233870">
                <a:moveTo>
                  <a:pt x="172850" y="0"/>
                </a:moveTo>
                <a:lnTo>
                  <a:pt x="5384458" y="0"/>
                </a:lnTo>
                <a:cubicBezTo>
                  <a:pt x="5479920" y="0"/>
                  <a:pt x="5557308" y="77429"/>
                  <a:pt x="5557308" y="172942"/>
                </a:cubicBezTo>
                <a:lnTo>
                  <a:pt x="5557308" y="1605720"/>
                </a:lnTo>
                <a:lnTo>
                  <a:pt x="5557308" y="3628150"/>
                </a:lnTo>
                <a:lnTo>
                  <a:pt x="5557308" y="5060928"/>
                </a:lnTo>
                <a:cubicBezTo>
                  <a:pt x="5557308" y="5156441"/>
                  <a:pt x="5479920" y="5233870"/>
                  <a:pt x="5384458" y="5233870"/>
                </a:cubicBezTo>
                <a:lnTo>
                  <a:pt x="172850" y="5233870"/>
                </a:lnTo>
                <a:cubicBezTo>
                  <a:pt x="77388" y="5233870"/>
                  <a:pt x="0" y="5156441"/>
                  <a:pt x="0" y="5060928"/>
                </a:cubicBezTo>
                <a:lnTo>
                  <a:pt x="0" y="3628150"/>
                </a:lnTo>
                <a:lnTo>
                  <a:pt x="0" y="1605720"/>
                </a:lnTo>
                <a:lnTo>
                  <a:pt x="0" y="172942"/>
                </a:lnTo>
                <a:cubicBezTo>
                  <a:pt x="0" y="77429"/>
                  <a:pt x="77388" y="0"/>
                  <a:pt x="172850" y="0"/>
                </a:cubicBezTo>
                <a:close/>
              </a:path>
            </a:pathLst>
          </a:custGeom>
          <a:solidFill>
            <a:srgbClr val="89D7EB"/>
          </a:solidFill>
          <a:ln w="12700" cap="flat">
            <a:noFill/>
            <a:prstDash val="solid"/>
            <a:miter/>
          </a:ln>
          <a:effectLst>
            <a:outerShdw blurRad="165100" dist="127000" dir="5400000" algn="ctr" rotWithShape="0">
              <a:srgbClr val="000000">
                <a:alpha val="14509"/>
              </a:srgbClr>
            </a:outerShdw>
          </a:effectLst>
        </p:spPr>
        <p:txBody>
          <a:bodyPr wrap="square" rtlCol="0" anchor="ctr">
            <a:noAutofit/>
          </a:bodyPr>
          <a:lstStyle/>
          <a:p>
            <a:endParaRPr lang="en-IS"/>
          </a:p>
        </p:txBody>
      </p:sp>
      <p:sp>
        <p:nvSpPr>
          <p:cNvPr id="6" name="Text Placeholder 12">
            <a:extLst>
              <a:ext uri="{FF2B5EF4-FFF2-40B4-BE49-F238E27FC236}">
                <a16:creationId xmlns:a16="http://schemas.microsoft.com/office/drawing/2014/main" id="{630CCB6A-E179-2452-0F65-9D4E6F4ECDD3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6224272" y="954931"/>
            <a:ext cx="5351462" cy="4948138"/>
          </a:xfrm>
          <a:prstGeom prst="rect">
            <a:avLst/>
          </a:prstGeom>
        </p:spPr>
        <p:txBody>
          <a:bodyPr/>
          <a:lstStyle>
            <a:lvl1pPr>
              <a:defRPr b="0" i="0">
                <a:solidFill>
                  <a:srgbClr val="19181A"/>
                </a:solidFill>
                <a:latin typeface="Aptos" panose="020B0004020202020204" pitchFamily="34" charset="0"/>
              </a:defRPr>
            </a:lvl1pPr>
            <a:lvl2pPr>
              <a:defRPr b="0" i="0">
                <a:solidFill>
                  <a:srgbClr val="19181A"/>
                </a:solidFill>
                <a:latin typeface="Aptos" panose="020B0004020202020204" pitchFamily="34" charset="0"/>
              </a:defRPr>
            </a:lvl2pPr>
            <a:lvl3pPr>
              <a:defRPr b="0" i="0">
                <a:solidFill>
                  <a:srgbClr val="19181A"/>
                </a:solidFill>
                <a:latin typeface="Aptos" panose="020B0004020202020204" pitchFamily="34" charset="0"/>
              </a:defRPr>
            </a:lvl3pPr>
            <a:lvl4pPr>
              <a:defRPr b="0" i="0">
                <a:solidFill>
                  <a:srgbClr val="19181A"/>
                </a:solidFill>
                <a:latin typeface="Aptos" panose="020B0004020202020204" pitchFamily="34" charset="0"/>
              </a:defRPr>
            </a:lvl4pPr>
            <a:lvl5pPr>
              <a:defRPr b="0" i="0">
                <a:solidFill>
                  <a:srgbClr val="19181A"/>
                </a:solidFill>
                <a:latin typeface="Aptos" panose="020B0004020202020204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B20B0003-668C-E5AD-CB1F-5EA1CD0AC523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/>
        </p:blipFill>
        <p:spPr>
          <a:xfrm>
            <a:off x="8266038" y="122958"/>
            <a:ext cx="1255859" cy="4643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77641414"/>
      </p:ext>
    </p:extLst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lue 4">
    <p:bg>
      <p:bgPr>
        <a:solidFill>
          <a:srgbClr val="01ADC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10">
            <a:extLst>
              <a:ext uri="{FF2B5EF4-FFF2-40B4-BE49-F238E27FC236}">
                <a16:creationId xmlns:a16="http://schemas.microsoft.com/office/drawing/2014/main" id="{4EAF07C7-CAE6-B628-738C-C3F58ED6D258}"/>
              </a:ext>
            </a:extLst>
          </p:cNvPr>
          <p:cNvSpPr/>
          <p:nvPr userDrawn="1"/>
        </p:nvSpPr>
        <p:spPr>
          <a:xfrm>
            <a:off x="2992627" y="1"/>
            <a:ext cx="9199373" cy="6857937"/>
          </a:xfrm>
          <a:custGeom>
            <a:avLst/>
            <a:gdLst>
              <a:gd name="connsiteX0" fmla="*/ 4310631 w 9199373"/>
              <a:gd name="connsiteY0" fmla="*/ 0 h 6857937"/>
              <a:gd name="connsiteX1" fmla="*/ 9199373 w 9199373"/>
              <a:gd name="connsiteY1" fmla="*/ 0 h 6857937"/>
              <a:gd name="connsiteX2" fmla="*/ 9199373 w 9199373"/>
              <a:gd name="connsiteY2" fmla="*/ 6388399 h 6857937"/>
              <a:gd name="connsiteX3" fmla="*/ 9098002 w 9199373"/>
              <a:gd name="connsiteY3" fmla="*/ 6268383 h 6857937"/>
              <a:gd name="connsiteX4" fmla="*/ 7912354 w 9199373"/>
              <a:gd name="connsiteY4" fmla="*/ 5763007 h 6857937"/>
              <a:gd name="connsiteX5" fmla="*/ 7026529 w 9199373"/>
              <a:gd name="connsiteY5" fmla="*/ 6065013 h 6857937"/>
              <a:gd name="connsiteX6" fmla="*/ 6799961 w 9199373"/>
              <a:gd name="connsiteY6" fmla="*/ 6266371 h 6857937"/>
              <a:gd name="connsiteX7" fmla="*/ 6349366 w 9199373"/>
              <a:gd name="connsiteY7" fmla="*/ 6857937 h 6857937"/>
              <a:gd name="connsiteX8" fmla="*/ 0 w 9199373"/>
              <a:gd name="connsiteY8" fmla="*/ 6857937 h 6857937"/>
              <a:gd name="connsiteX9" fmla="*/ 65405 w 9199373"/>
              <a:gd name="connsiteY9" fmla="*/ 6684201 h 6857937"/>
              <a:gd name="connsiteX10" fmla="*/ 241491 w 9199373"/>
              <a:gd name="connsiteY10" fmla="*/ 6206046 h 6857937"/>
              <a:gd name="connsiteX11" fmla="*/ 1263269 w 9199373"/>
              <a:gd name="connsiteY11" fmla="*/ 3699447 h 6857937"/>
              <a:gd name="connsiteX12" fmla="*/ 1454594 w 9199373"/>
              <a:gd name="connsiteY12" fmla="*/ 3311907 h 6857937"/>
              <a:gd name="connsiteX13" fmla="*/ 3593783 w 9199373"/>
              <a:gd name="connsiteY13" fmla="*/ 508318 h 6857937"/>
              <a:gd name="connsiteX14" fmla="*/ 4208884 w 9199373"/>
              <a:gd name="connsiteY14" fmla="*/ 61445 h 68579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9199373" h="6857937">
                <a:moveTo>
                  <a:pt x="4310631" y="0"/>
                </a:moveTo>
                <a:lnTo>
                  <a:pt x="9199373" y="0"/>
                </a:lnTo>
                <a:lnTo>
                  <a:pt x="9199373" y="6388399"/>
                </a:lnTo>
                <a:lnTo>
                  <a:pt x="9098002" y="6268383"/>
                </a:lnTo>
                <a:cubicBezTo>
                  <a:pt x="8780653" y="5935707"/>
                  <a:pt x="8380508" y="5763007"/>
                  <a:pt x="7912354" y="5763007"/>
                </a:cubicBezTo>
                <a:cubicBezTo>
                  <a:pt x="7580186" y="5763007"/>
                  <a:pt x="7288213" y="5868734"/>
                  <a:pt x="7026529" y="6065013"/>
                </a:cubicBezTo>
                <a:cubicBezTo>
                  <a:pt x="6945948" y="6125401"/>
                  <a:pt x="6870510" y="6190870"/>
                  <a:pt x="6799961" y="6266371"/>
                </a:cubicBezTo>
                <a:cubicBezTo>
                  <a:pt x="6639624" y="6428868"/>
                  <a:pt x="6491097" y="6627813"/>
                  <a:pt x="6349366" y="6857937"/>
                </a:cubicBezTo>
                <a:lnTo>
                  <a:pt x="0" y="6857937"/>
                </a:lnTo>
                <a:cubicBezTo>
                  <a:pt x="21590" y="6800787"/>
                  <a:pt x="43370" y="6742939"/>
                  <a:pt x="65405" y="6684201"/>
                </a:cubicBezTo>
                <a:cubicBezTo>
                  <a:pt x="120714" y="6528182"/>
                  <a:pt x="181166" y="6367146"/>
                  <a:pt x="241491" y="6206046"/>
                </a:cubicBezTo>
                <a:cubicBezTo>
                  <a:pt x="543560" y="5380610"/>
                  <a:pt x="870649" y="4524947"/>
                  <a:pt x="1263269" y="3699447"/>
                </a:cubicBezTo>
                <a:cubicBezTo>
                  <a:pt x="1323721" y="3568637"/>
                  <a:pt x="1389126" y="3437764"/>
                  <a:pt x="1454594" y="3311907"/>
                </a:cubicBezTo>
                <a:cubicBezTo>
                  <a:pt x="2003171" y="2239773"/>
                  <a:pt x="2682748" y="1253237"/>
                  <a:pt x="3593783" y="508318"/>
                </a:cubicBezTo>
                <a:cubicBezTo>
                  <a:pt x="3788200" y="347882"/>
                  <a:pt x="3992880" y="198415"/>
                  <a:pt x="4208884" y="61445"/>
                </a:cubicBezTo>
                <a:close/>
              </a:path>
            </a:pathLst>
          </a:custGeom>
          <a:solidFill>
            <a:srgbClr val="00679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2" name="Title Placeholder 12">
            <a:extLst>
              <a:ext uri="{FF2B5EF4-FFF2-40B4-BE49-F238E27FC236}">
                <a16:creationId xmlns:a16="http://schemas.microsoft.com/office/drawing/2014/main" id="{E86F7DE4-452B-D38F-6F3A-27B07C6B507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40292" y="212186"/>
            <a:ext cx="10385927" cy="692589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/>
          </a:bodyPr>
          <a:lstStyle>
            <a:lvl1pPr>
              <a:defRPr b="1" i="0">
                <a:solidFill>
                  <a:schemeClr val="bg1"/>
                </a:solidFill>
                <a:latin typeface="Aptos ExtraBold" panose="020B0004020202020204" pitchFamily="34" charset="0"/>
              </a:defRPr>
            </a:lvl1pPr>
          </a:lstStyle>
          <a:p>
            <a:r>
              <a:rPr lang="en-GB"/>
              <a:t>Insert slide title</a:t>
            </a:r>
            <a:endParaRPr lang="en-IS"/>
          </a:p>
        </p:txBody>
      </p:sp>
      <p:sp>
        <p:nvSpPr>
          <p:cNvPr id="13" name="Text Placeholder 41">
            <a:extLst>
              <a:ext uri="{FF2B5EF4-FFF2-40B4-BE49-F238E27FC236}">
                <a16:creationId xmlns:a16="http://schemas.microsoft.com/office/drawing/2014/main" id="{A75EF3AD-4112-5FA8-2DF0-85A390089D8B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6096000" y="962527"/>
            <a:ext cx="5750103" cy="5544152"/>
          </a:xfrm>
          <a:prstGeom prst="rect">
            <a:avLst/>
          </a:prstGeom>
        </p:spPr>
        <p:txBody>
          <a:bodyPr/>
          <a:lstStyle>
            <a:lvl1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1pPr>
            <a:lvl2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2pPr>
            <a:lvl3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3pPr>
            <a:lvl4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4pPr>
            <a:lvl5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5" name="Freeform 14">
            <a:extLst>
              <a:ext uri="{FF2B5EF4-FFF2-40B4-BE49-F238E27FC236}">
                <a16:creationId xmlns:a16="http://schemas.microsoft.com/office/drawing/2014/main" id="{280869A8-0CA2-DF76-46D3-1FE3FF035CDA}"/>
              </a:ext>
            </a:extLst>
          </p:cNvPr>
          <p:cNvSpPr/>
          <p:nvPr userDrawn="1"/>
        </p:nvSpPr>
        <p:spPr>
          <a:xfrm>
            <a:off x="340292" y="962527"/>
            <a:ext cx="5337208" cy="5337208"/>
          </a:xfrm>
          <a:custGeom>
            <a:avLst/>
            <a:gdLst>
              <a:gd name="connsiteX0" fmla="*/ 172850 w 5557308"/>
              <a:gd name="connsiteY0" fmla="*/ 0 h 5233870"/>
              <a:gd name="connsiteX1" fmla="*/ 5384458 w 5557308"/>
              <a:gd name="connsiteY1" fmla="*/ 0 h 5233870"/>
              <a:gd name="connsiteX2" fmla="*/ 5557308 w 5557308"/>
              <a:gd name="connsiteY2" fmla="*/ 172942 h 5233870"/>
              <a:gd name="connsiteX3" fmla="*/ 5557308 w 5557308"/>
              <a:gd name="connsiteY3" fmla="*/ 1605720 h 5233870"/>
              <a:gd name="connsiteX4" fmla="*/ 5557308 w 5557308"/>
              <a:gd name="connsiteY4" fmla="*/ 3628150 h 5233870"/>
              <a:gd name="connsiteX5" fmla="*/ 5557308 w 5557308"/>
              <a:gd name="connsiteY5" fmla="*/ 5060928 h 5233870"/>
              <a:gd name="connsiteX6" fmla="*/ 5384458 w 5557308"/>
              <a:gd name="connsiteY6" fmla="*/ 5233870 h 5233870"/>
              <a:gd name="connsiteX7" fmla="*/ 172850 w 5557308"/>
              <a:gd name="connsiteY7" fmla="*/ 5233870 h 5233870"/>
              <a:gd name="connsiteX8" fmla="*/ 0 w 5557308"/>
              <a:gd name="connsiteY8" fmla="*/ 5060928 h 5233870"/>
              <a:gd name="connsiteX9" fmla="*/ 0 w 5557308"/>
              <a:gd name="connsiteY9" fmla="*/ 3628150 h 5233870"/>
              <a:gd name="connsiteX10" fmla="*/ 0 w 5557308"/>
              <a:gd name="connsiteY10" fmla="*/ 1605720 h 5233870"/>
              <a:gd name="connsiteX11" fmla="*/ 0 w 5557308"/>
              <a:gd name="connsiteY11" fmla="*/ 172942 h 5233870"/>
              <a:gd name="connsiteX12" fmla="*/ 172850 w 5557308"/>
              <a:gd name="connsiteY12" fmla="*/ 0 h 523387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557308" h="5233870">
                <a:moveTo>
                  <a:pt x="172850" y="0"/>
                </a:moveTo>
                <a:lnTo>
                  <a:pt x="5384458" y="0"/>
                </a:lnTo>
                <a:cubicBezTo>
                  <a:pt x="5479920" y="0"/>
                  <a:pt x="5557308" y="77429"/>
                  <a:pt x="5557308" y="172942"/>
                </a:cubicBezTo>
                <a:lnTo>
                  <a:pt x="5557308" y="1605720"/>
                </a:lnTo>
                <a:lnTo>
                  <a:pt x="5557308" y="3628150"/>
                </a:lnTo>
                <a:lnTo>
                  <a:pt x="5557308" y="5060928"/>
                </a:lnTo>
                <a:cubicBezTo>
                  <a:pt x="5557308" y="5156441"/>
                  <a:pt x="5479920" y="5233870"/>
                  <a:pt x="5384458" y="5233870"/>
                </a:cubicBezTo>
                <a:lnTo>
                  <a:pt x="172850" y="5233870"/>
                </a:lnTo>
                <a:cubicBezTo>
                  <a:pt x="77388" y="5233870"/>
                  <a:pt x="0" y="5156441"/>
                  <a:pt x="0" y="5060928"/>
                </a:cubicBezTo>
                <a:lnTo>
                  <a:pt x="0" y="3628150"/>
                </a:lnTo>
                <a:lnTo>
                  <a:pt x="0" y="1605720"/>
                </a:lnTo>
                <a:lnTo>
                  <a:pt x="0" y="172942"/>
                </a:lnTo>
                <a:cubicBezTo>
                  <a:pt x="0" y="77429"/>
                  <a:pt x="77388" y="0"/>
                  <a:pt x="172850" y="0"/>
                </a:cubicBezTo>
                <a:close/>
              </a:path>
            </a:pathLst>
          </a:custGeom>
          <a:solidFill>
            <a:srgbClr val="F5F6F8"/>
          </a:solidFill>
          <a:ln w="12700" cap="flat">
            <a:noFill/>
            <a:prstDash val="solid"/>
            <a:miter/>
          </a:ln>
          <a:effectLst>
            <a:outerShdw blurRad="165100" dist="127000" dir="5400000" algn="ctr" rotWithShape="0">
              <a:srgbClr val="000000">
                <a:alpha val="14509"/>
              </a:srgbClr>
            </a:outerShdw>
          </a:effectLst>
        </p:spPr>
        <p:txBody>
          <a:bodyPr wrap="square" rtlCol="0" anchor="ctr">
            <a:noAutofit/>
          </a:bodyPr>
          <a:lstStyle/>
          <a:p>
            <a:endParaRPr lang="en-IS"/>
          </a:p>
        </p:txBody>
      </p:sp>
      <p:sp>
        <p:nvSpPr>
          <p:cNvPr id="16" name="Picture Placeholder 28">
            <a:extLst>
              <a:ext uri="{FF2B5EF4-FFF2-40B4-BE49-F238E27FC236}">
                <a16:creationId xmlns:a16="http://schemas.microsoft.com/office/drawing/2014/main" id="{A37B6504-4818-0678-AC28-0C9B5825C00C}"/>
              </a:ext>
            </a:extLst>
          </p:cNvPr>
          <p:cNvSpPr>
            <a:spLocks noGrp="1"/>
          </p:cNvSpPr>
          <p:nvPr>
            <p:ph type="pic" sz="quarter" idx="11" hasCustomPrompt="1"/>
          </p:nvPr>
        </p:nvSpPr>
        <p:spPr>
          <a:xfrm>
            <a:off x="399127" y="1025619"/>
            <a:ext cx="5211024" cy="5211024"/>
          </a:xfrm>
          <a:custGeom>
            <a:avLst/>
            <a:gdLst>
              <a:gd name="connsiteX0" fmla="*/ 83687 w 5428158"/>
              <a:gd name="connsiteY0" fmla="*/ 0 h 5106617"/>
              <a:gd name="connsiteX1" fmla="*/ 5345070 w 5428158"/>
              <a:gd name="connsiteY1" fmla="*/ 0 h 5106617"/>
              <a:gd name="connsiteX2" fmla="*/ 5358432 w 5428158"/>
              <a:gd name="connsiteY2" fmla="*/ 2697 h 5106617"/>
              <a:gd name="connsiteX3" fmla="*/ 5419708 w 5428158"/>
              <a:gd name="connsiteY3" fmla="*/ 63963 h 5106617"/>
              <a:gd name="connsiteX4" fmla="*/ 5428158 w 5428158"/>
              <a:gd name="connsiteY4" fmla="*/ 105813 h 5106617"/>
              <a:gd name="connsiteX5" fmla="*/ 5428158 w 5428158"/>
              <a:gd name="connsiteY5" fmla="*/ 4994454 h 5106617"/>
              <a:gd name="connsiteX6" fmla="*/ 5419708 w 5428158"/>
              <a:gd name="connsiteY6" fmla="*/ 5036304 h 5106617"/>
              <a:gd name="connsiteX7" fmla="*/ 5313612 w 5428158"/>
              <a:gd name="connsiteY7" fmla="*/ 5106617 h 5106617"/>
              <a:gd name="connsiteX8" fmla="*/ 115144 w 5428158"/>
              <a:gd name="connsiteY8" fmla="*/ 5106617 h 5106617"/>
              <a:gd name="connsiteX9" fmla="*/ 0 w 5428158"/>
              <a:gd name="connsiteY9" fmla="*/ 4991492 h 5106617"/>
              <a:gd name="connsiteX10" fmla="*/ 0 w 5428158"/>
              <a:gd name="connsiteY10" fmla="*/ 3555723 h 5106617"/>
              <a:gd name="connsiteX11" fmla="*/ 0 w 5428158"/>
              <a:gd name="connsiteY11" fmla="*/ 1544544 h 5106617"/>
              <a:gd name="connsiteX12" fmla="*/ 0 w 5428158"/>
              <a:gd name="connsiteY12" fmla="*/ 108775 h 5106617"/>
              <a:gd name="connsiteX13" fmla="*/ 70325 w 5428158"/>
              <a:gd name="connsiteY13" fmla="*/ 2697 h 510661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428158" h="5106617">
                <a:moveTo>
                  <a:pt x="83687" y="0"/>
                </a:moveTo>
                <a:lnTo>
                  <a:pt x="5345070" y="0"/>
                </a:lnTo>
                <a:lnTo>
                  <a:pt x="5358432" y="2697"/>
                </a:lnTo>
                <a:cubicBezTo>
                  <a:pt x="5385983" y="14348"/>
                  <a:pt x="5408054" y="36416"/>
                  <a:pt x="5419708" y="63963"/>
                </a:cubicBezTo>
                <a:lnTo>
                  <a:pt x="5428158" y="105813"/>
                </a:lnTo>
                <a:lnTo>
                  <a:pt x="5428158" y="4994454"/>
                </a:lnTo>
                <a:lnTo>
                  <a:pt x="5419708" y="5036304"/>
                </a:lnTo>
                <a:cubicBezTo>
                  <a:pt x="5402228" y="5077624"/>
                  <a:pt x="5361307" y="5106617"/>
                  <a:pt x="5313612" y="5106617"/>
                </a:cubicBezTo>
                <a:lnTo>
                  <a:pt x="115144" y="5106617"/>
                </a:lnTo>
                <a:cubicBezTo>
                  <a:pt x="51552" y="5106617"/>
                  <a:pt x="0" y="5055074"/>
                  <a:pt x="0" y="4991492"/>
                </a:cubicBezTo>
                <a:lnTo>
                  <a:pt x="0" y="3555723"/>
                </a:lnTo>
                <a:lnTo>
                  <a:pt x="0" y="1544544"/>
                </a:lnTo>
                <a:lnTo>
                  <a:pt x="0" y="108775"/>
                </a:lnTo>
                <a:cubicBezTo>
                  <a:pt x="0" y="61089"/>
                  <a:pt x="28998" y="20174"/>
                  <a:pt x="70325" y="2697"/>
                </a:cubicBezTo>
                <a:close/>
              </a:path>
            </a:pathLst>
          </a:custGeom>
        </p:spPr>
        <p:txBody>
          <a:bodyPr wrap="square">
            <a:noAutofit/>
          </a:bodyPr>
          <a:lstStyle>
            <a:lvl1pPr>
              <a:defRPr>
                <a:latin typeface="Aptos" panose="020B0004020202020204" pitchFamily="34" charset="0"/>
              </a:defRPr>
            </a:lvl1pPr>
          </a:lstStyle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IS"/>
              <a:t>Click icon or drag and drop picture</a:t>
            </a:r>
          </a:p>
          <a:p>
            <a:endParaRPr lang="en-I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F08AC269-DDB6-3802-3930-AC72330014D0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/>
        </p:blipFill>
        <p:spPr>
          <a:xfrm>
            <a:off x="10878266" y="57875"/>
            <a:ext cx="1255859" cy="4643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83305077"/>
      </p:ext>
    </p:extLst>
  </p:cSld>
  <p:clrMapOvr>
    <a:masterClrMapping/>
  </p:clrMapOvr>
</p:sldLayout>
</file>

<file path=ppt/slideLayouts/slideLayout7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White 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Freeform 17">
            <a:extLst>
              <a:ext uri="{FF2B5EF4-FFF2-40B4-BE49-F238E27FC236}">
                <a16:creationId xmlns:a16="http://schemas.microsoft.com/office/drawing/2014/main" id="{D797C627-D169-6D8B-FBA0-31787E875914}"/>
              </a:ext>
            </a:extLst>
          </p:cNvPr>
          <p:cNvSpPr/>
          <p:nvPr userDrawn="1"/>
        </p:nvSpPr>
        <p:spPr>
          <a:xfrm>
            <a:off x="7760776" y="2744641"/>
            <a:ext cx="4112273" cy="2798670"/>
          </a:xfrm>
          <a:custGeom>
            <a:avLst/>
            <a:gdLst>
              <a:gd name="connsiteX0" fmla="*/ 1537811 w 4112273"/>
              <a:gd name="connsiteY0" fmla="*/ 1033500 h 2798670"/>
              <a:gd name="connsiteX1" fmla="*/ 0 w 4112273"/>
              <a:gd name="connsiteY1" fmla="*/ 395859 h 2798670"/>
              <a:gd name="connsiteX2" fmla="*/ 2329207 w 4112273"/>
              <a:gd name="connsiteY2" fmla="*/ 2728356 h 2798670"/>
              <a:gd name="connsiteX3" fmla="*/ 2668559 w 4112273"/>
              <a:gd name="connsiteY3" fmla="*/ 2728356 h 2798670"/>
              <a:gd name="connsiteX4" fmla="*/ 4112273 w 4112273"/>
              <a:gd name="connsiteY4" fmla="*/ 1282603 h 2798670"/>
              <a:gd name="connsiteX5" fmla="*/ 3470923 w 4112273"/>
              <a:gd name="connsiteY5" fmla="*/ 0 h 2798670"/>
              <a:gd name="connsiteX6" fmla="*/ 3075622 w 4112273"/>
              <a:gd name="connsiteY6" fmla="*/ 395859 h 2798670"/>
              <a:gd name="connsiteX7" fmla="*/ 1537811 w 4112273"/>
              <a:gd name="connsiteY7" fmla="*/ 1033659 h 2798670"/>
              <a:gd name="connsiteX8" fmla="*/ 1537811 w 4112273"/>
              <a:gd name="connsiteY8" fmla="*/ 1033659 h 279867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112273" h="2798670">
                <a:moveTo>
                  <a:pt x="1537811" y="1033500"/>
                </a:moveTo>
                <a:cubicBezTo>
                  <a:pt x="981179" y="1033500"/>
                  <a:pt x="424706" y="821006"/>
                  <a:pt x="0" y="395859"/>
                </a:cubicBezTo>
                <a:lnTo>
                  <a:pt x="2329207" y="2728356"/>
                </a:lnTo>
                <a:cubicBezTo>
                  <a:pt x="2422827" y="2822108"/>
                  <a:pt x="2574781" y="2822108"/>
                  <a:pt x="2668559" y="2728356"/>
                </a:cubicBezTo>
                <a:lnTo>
                  <a:pt x="4112273" y="1282603"/>
                </a:lnTo>
                <a:cubicBezTo>
                  <a:pt x="3744152" y="881809"/>
                  <a:pt x="3527031" y="445043"/>
                  <a:pt x="3470923" y="0"/>
                </a:cubicBezTo>
                <a:lnTo>
                  <a:pt x="3075622" y="395859"/>
                </a:lnTo>
                <a:cubicBezTo>
                  <a:pt x="2651075" y="821006"/>
                  <a:pt x="2094284" y="1033659"/>
                  <a:pt x="1537811" y="1033659"/>
                </a:cubicBezTo>
                <a:lnTo>
                  <a:pt x="1537811" y="1033659"/>
                </a:lnTo>
                <a:close/>
              </a:path>
            </a:pathLst>
          </a:custGeom>
          <a:solidFill>
            <a:srgbClr val="00706E"/>
          </a:solidFill>
          <a:ln w="10914" cap="rnd">
            <a:noFill/>
            <a:prstDash val="solid"/>
            <a:round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9" name="Freeform 18">
            <a:extLst>
              <a:ext uri="{FF2B5EF4-FFF2-40B4-BE49-F238E27FC236}">
                <a16:creationId xmlns:a16="http://schemas.microsoft.com/office/drawing/2014/main" id="{AEBEC9A8-83B0-9491-6D71-0F9C030B7C42}"/>
              </a:ext>
            </a:extLst>
          </p:cNvPr>
          <p:cNvSpPr/>
          <p:nvPr userDrawn="1"/>
        </p:nvSpPr>
        <p:spPr>
          <a:xfrm>
            <a:off x="4624863" y="-1"/>
            <a:ext cx="6211694" cy="3778143"/>
          </a:xfrm>
          <a:custGeom>
            <a:avLst/>
            <a:gdLst>
              <a:gd name="connsiteX0" fmla="*/ 0 w 6211694"/>
              <a:gd name="connsiteY0" fmla="*/ 0 h 3778143"/>
              <a:gd name="connsiteX1" fmla="*/ 3075781 w 6211694"/>
              <a:gd name="connsiteY1" fmla="*/ 0 h 3778143"/>
              <a:gd name="connsiteX2" fmla="*/ 6211694 w 6211694"/>
              <a:gd name="connsiteY2" fmla="*/ 3140343 h 3778143"/>
              <a:gd name="connsiteX3" fmla="*/ 4673884 w 6211694"/>
              <a:gd name="connsiteY3" fmla="*/ 3778143 h 3778143"/>
              <a:gd name="connsiteX4" fmla="*/ 3136073 w 6211694"/>
              <a:gd name="connsiteY4" fmla="*/ 3140502 h 37781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211694" h="3778143">
                <a:moveTo>
                  <a:pt x="0" y="0"/>
                </a:moveTo>
                <a:lnTo>
                  <a:pt x="3075781" y="0"/>
                </a:lnTo>
                <a:lnTo>
                  <a:pt x="6211694" y="3140343"/>
                </a:lnTo>
                <a:cubicBezTo>
                  <a:pt x="5787147" y="3565489"/>
                  <a:pt x="5230515" y="3778143"/>
                  <a:pt x="4673884" y="3778143"/>
                </a:cubicBezTo>
                <a:cubicBezTo>
                  <a:pt x="4117093" y="3778301"/>
                  <a:pt x="3560620" y="3565649"/>
                  <a:pt x="3136073" y="3140502"/>
                </a:cubicBezTo>
                <a:close/>
              </a:path>
            </a:pathLst>
          </a:custGeom>
          <a:solidFill>
            <a:srgbClr val="351C5C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0" name="Freeform 19">
            <a:extLst>
              <a:ext uri="{FF2B5EF4-FFF2-40B4-BE49-F238E27FC236}">
                <a16:creationId xmlns:a16="http://schemas.microsoft.com/office/drawing/2014/main" id="{19E04579-6B6A-DEED-4F94-434E36457A19}"/>
              </a:ext>
            </a:extLst>
          </p:cNvPr>
          <p:cNvSpPr/>
          <p:nvPr userDrawn="1"/>
        </p:nvSpPr>
        <p:spPr>
          <a:xfrm>
            <a:off x="8006032" y="1"/>
            <a:ext cx="4185969" cy="1608795"/>
          </a:xfrm>
          <a:custGeom>
            <a:avLst/>
            <a:gdLst>
              <a:gd name="connsiteX0" fmla="*/ 305387 w 4185969"/>
              <a:gd name="connsiteY0" fmla="*/ 0 h 1608795"/>
              <a:gd name="connsiteX1" fmla="*/ 4185969 w 4185969"/>
              <a:gd name="connsiteY1" fmla="*/ 0 h 1608795"/>
              <a:gd name="connsiteX2" fmla="*/ 4185969 w 4185969"/>
              <a:gd name="connsiteY2" fmla="*/ 663533 h 1608795"/>
              <a:gd name="connsiteX3" fmla="*/ 3978281 w 4185969"/>
              <a:gd name="connsiteY3" fmla="*/ 871514 h 1608795"/>
              <a:gd name="connsiteX4" fmla="*/ 3923921 w 4185969"/>
              <a:gd name="connsiteY4" fmla="*/ 927701 h 1608795"/>
              <a:gd name="connsiteX5" fmla="*/ 3739861 w 4185969"/>
              <a:gd name="connsiteY5" fmla="*/ 690695 h 1608795"/>
              <a:gd name="connsiteX6" fmla="*/ 2183294 w 4185969"/>
              <a:gd name="connsiteY6" fmla="*/ 725394 h 1608795"/>
              <a:gd name="connsiteX7" fmla="*/ 1301139 w 4185969"/>
              <a:gd name="connsiteY7" fmla="*/ 1608795 h 1608795"/>
              <a:gd name="connsiteX8" fmla="*/ 0 w 4185969"/>
              <a:gd name="connsiteY8" fmla="*/ 305818 h 16087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185969" h="1608795">
                <a:moveTo>
                  <a:pt x="305387" y="0"/>
                </a:moveTo>
                <a:lnTo>
                  <a:pt x="4185969" y="0"/>
                </a:lnTo>
                <a:lnTo>
                  <a:pt x="4185969" y="663533"/>
                </a:lnTo>
                <a:lnTo>
                  <a:pt x="3978281" y="871514"/>
                </a:lnTo>
                <a:cubicBezTo>
                  <a:pt x="3959366" y="890296"/>
                  <a:pt x="3940928" y="908919"/>
                  <a:pt x="3923921" y="927701"/>
                </a:cubicBezTo>
                <a:cubicBezTo>
                  <a:pt x="3874807" y="844454"/>
                  <a:pt x="3813612" y="764550"/>
                  <a:pt x="3739861" y="690695"/>
                </a:cubicBezTo>
                <a:cubicBezTo>
                  <a:pt x="3302916" y="253133"/>
                  <a:pt x="2664267" y="243742"/>
                  <a:pt x="2183294" y="725394"/>
                </a:cubicBezTo>
                <a:lnTo>
                  <a:pt x="1301139" y="1608795"/>
                </a:lnTo>
                <a:lnTo>
                  <a:pt x="0" y="305818"/>
                </a:lnTo>
                <a:close/>
              </a:path>
            </a:pathLst>
          </a:custGeom>
          <a:solidFill>
            <a:srgbClr val="D24A74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1" name="Freeform 20">
            <a:extLst>
              <a:ext uri="{FF2B5EF4-FFF2-40B4-BE49-F238E27FC236}">
                <a16:creationId xmlns:a16="http://schemas.microsoft.com/office/drawing/2014/main" id="{40B20BB0-6F9D-0461-E261-AEBEFE7F61EA}"/>
              </a:ext>
            </a:extLst>
          </p:cNvPr>
          <p:cNvSpPr/>
          <p:nvPr userDrawn="1"/>
        </p:nvSpPr>
        <p:spPr>
          <a:xfrm>
            <a:off x="11201968" y="648202"/>
            <a:ext cx="990032" cy="3699714"/>
          </a:xfrm>
          <a:custGeom>
            <a:avLst/>
            <a:gdLst>
              <a:gd name="connsiteX0" fmla="*/ 990032 w 990032"/>
              <a:gd name="connsiteY0" fmla="*/ 0 h 3699714"/>
              <a:gd name="connsiteX1" fmla="*/ 990032 w 990032"/>
              <a:gd name="connsiteY1" fmla="*/ 3699714 h 3699714"/>
              <a:gd name="connsiteX2" fmla="*/ 925427 w 990032"/>
              <a:gd name="connsiteY2" fmla="*/ 3644716 h 3699714"/>
              <a:gd name="connsiteX3" fmla="*/ 759088 w 990032"/>
              <a:gd name="connsiteY3" fmla="*/ 3486802 h 3699714"/>
              <a:gd name="connsiteX4" fmla="*/ 656409 w 990032"/>
              <a:gd name="connsiteY4" fmla="*/ 3378884 h 3699714"/>
              <a:gd name="connsiteX5" fmla="*/ 15058 w 990032"/>
              <a:gd name="connsiteY5" fmla="*/ 2096281 h 3699714"/>
              <a:gd name="connsiteX6" fmla="*/ 713312 w 990032"/>
              <a:gd name="connsiteY6" fmla="*/ 279499 h 3699714"/>
              <a:gd name="connsiteX7" fmla="*/ 767672 w 990032"/>
              <a:gd name="connsiteY7" fmla="*/ 223312 h 3699714"/>
              <a:gd name="connsiteX8" fmla="*/ 767830 w 990032"/>
              <a:gd name="connsiteY8" fmla="*/ 222516 h 3699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990032" h="3699714">
                <a:moveTo>
                  <a:pt x="990032" y="0"/>
                </a:moveTo>
                <a:lnTo>
                  <a:pt x="990032" y="3699714"/>
                </a:lnTo>
                <a:lnTo>
                  <a:pt x="925427" y="3644716"/>
                </a:lnTo>
                <a:cubicBezTo>
                  <a:pt x="870284" y="3595156"/>
                  <a:pt x="814759" y="3542552"/>
                  <a:pt x="759088" y="3486802"/>
                </a:cubicBezTo>
                <a:cubicBezTo>
                  <a:pt x="723325" y="3451147"/>
                  <a:pt x="689629" y="3415493"/>
                  <a:pt x="656409" y="3378884"/>
                </a:cubicBezTo>
                <a:cubicBezTo>
                  <a:pt x="288288" y="2978090"/>
                  <a:pt x="71166" y="2541483"/>
                  <a:pt x="15058" y="2096281"/>
                </a:cubicBezTo>
                <a:cubicBezTo>
                  <a:pt x="-62826" y="1484744"/>
                  <a:pt x="160177" y="856973"/>
                  <a:pt x="713312" y="279499"/>
                </a:cubicBezTo>
                <a:cubicBezTo>
                  <a:pt x="730319" y="260717"/>
                  <a:pt x="748916" y="242094"/>
                  <a:pt x="767672" y="223312"/>
                </a:cubicBezTo>
                <a:lnTo>
                  <a:pt x="767830" y="222516"/>
                </a:lnTo>
                <a:close/>
              </a:path>
            </a:pathLst>
          </a:custGeom>
          <a:solidFill>
            <a:srgbClr val="BABAE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4" name="Text Placeholder 23">
            <a:extLst>
              <a:ext uri="{FF2B5EF4-FFF2-40B4-BE49-F238E27FC236}">
                <a16:creationId xmlns:a16="http://schemas.microsoft.com/office/drawing/2014/main" id="{0D9441F9-98C9-809B-BB3E-95F0E0847F23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419289" y="3196189"/>
            <a:ext cx="4424608" cy="54956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4000" b="1" i="0">
                <a:solidFill>
                  <a:srgbClr val="351C5C"/>
                </a:solidFill>
                <a:latin typeface="Aptos ExtraBold" panose="020B0004020202020204" pitchFamily="34" charset="0"/>
              </a:defRPr>
            </a:lvl1pPr>
          </a:lstStyle>
          <a:p>
            <a:pPr lvl="0"/>
            <a:r>
              <a:rPr lang="en-US"/>
              <a:t>Agenda (or title)</a:t>
            </a:r>
          </a:p>
        </p:txBody>
      </p:sp>
      <p:sp>
        <p:nvSpPr>
          <p:cNvPr id="25" name="Text Placeholder 23">
            <a:extLst>
              <a:ext uri="{FF2B5EF4-FFF2-40B4-BE49-F238E27FC236}">
                <a16:creationId xmlns:a16="http://schemas.microsoft.com/office/drawing/2014/main" id="{6280C189-03D6-CDDE-940F-39785ADB599C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419289" y="3778142"/>
            <a:ext cx="4424608" cy="54956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 b="0" i="0">
                <a:solidFill>
                  <a:srgbClr val="D24A74"/>
                </a:solidFill>
                <a:latin typeface="Aptos Light" panose="020B0004020202020204" pitchFamily="34" charset="0"/>
              </a:defRPr>
            </a:lvl1pPr>
          </a:lstStyle>
          <a:p>
            <a:pPr lvl="0"/>
            <a:r>
              <a:rPr lang="en-US"/>
              <a:t>Subtitle if needed</a:t>
            </a:r>
          </a:p>
        </p:txBody>
      </p:sp>
      <p:sp>
        <p:nvSpPr>
          <p:cNvPr id="27" name="Text Placeholder 26">
            <a:extLst>
              <a:ext uri="{FF2B5EF4-FFF2-40B4-BE49-F238E27FC236}">
                <a16:creationId xmlns:a16="http://schemas.microsoft.com/office/drawing/2014/main" id="{672FAA08-4430-2E52-1F34-6AC9BAA9CFBA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5209307" y="502201"/>
            <a:ext cx="6563404" cy="553487"/>
          </a:xfrm>
          <a:prstGeom prst="roundRect">
            <a:avLst/>
          </a:prstGeom>
          <a:solidFill>
            <a:srgbClr val="5B3D8C"/>
          </a:solidFill>
          <a:effectLst>
            <a:outerShdw blurRad="165100" dist="127000" dir="5400000" algn="ctr" rotWithShape="0">
              <a:srgbClr val="000000">
                <a:alpha val="15000"/>
              </a:srgbClr>
            </a:outerShdw>
          </a:effectLst>
        </p:spPr>
        <p:txBody>
          <a:bodyPr lIns="274320" anchor="ctr" anchorCtr="0"/>
          <a:lstStyle>
            <a:lvl1pPr marL="0" indent="0">
              <a:buNone/>
              <a:defRPr sz="2000" b="1"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Agenda item number 1 (Next topic)</a:t>
            </a:r>
          </a:p>
        </p:txBody>
      </p:sp>
      <p:sp>
        <p:nvSpPr>
          <p:cNvPr id="28" name="Text Placeholder 26">
            <a:extLst>
              <a:ext uri="{FF2B5EF4-FFF2-40B4-BE49-F238E27FC236}">
                <a16:creationId xmlns:a16="http://schemas.microsoft.com/office/drawing/2014/main" id="{506A3B99-58D0-D405-433F-52270DA21648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5209307" y="1165205"/>
            <a:ext cx="6563404" cy="553487"/>
          </a:xfrm>
          <a:prstGeom prst="roundRect">
            <a:avLst/>
          </a:prstGeom>
          <a:solidFill>
            <a:schemeClr val="bg1"/>
          </a:solidFill>
          <a:effectLst>
            <a:outerShdw blurRad="165100" dist="127000" dir="5400000" algn="ctr" rotWithShape="0">
              <a:srgbClr val="000000">
                <a:alpha val="15000"/>
              </a:srgbClr>
            </a:outerShdw>
          </a:effectLst>
        </p:spPr>
        <p:txBody>
          <a:bodyPr lIns="274320" anchor="ctr" anchorCtr="0"/>
          <a:lstStyle>
            <a:lvl1pPr marL="0" indent="0">
              <a:buNone/>
              <a:defRPr sz="2000">
                <a:solidFill>
                  <a:srgbClr val="351C5C"/>
                </a:solidFill>
              </a:defRPr>
            </a:lvl1pPr>
          </a:lstStyle>
          <a:p>
            <a:pPr lvl="0"/>
            <a:r>
              <a:rPr lang="en-US"/>
              <a:t>Agenda item number 2</a:t>
            </a:r>
          </a:p>
        </p:txBody>
      </p:sp>
      <p:sp>
        <p:nvSpPr>
          <p:cNvPr id="29" name="Text Placeholder 26">
            <a:extLst>
              <a:ext uri="{FF2B5EF4-FFF2-40B4-BE49-F238E27FC236}">
                <a16:creationId xmlns:a16="http://schemas.microsoft.com/office/drawing/2014/main" id="{710714F3-D105-42CD-E1EF-F3182E489BEC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5209307" y="1828209"/>
            <a:ext cx="6563404" cy="553487"/>
          </a:xfrm>
          <a:prstGeom prst="roundRect">
            <a:avLst/>
          </a:prstGeom>
          <a:solidFill>
            <a:schemeClr val="bg1"/>
          </a:solidFill>
          <a:effectLst>
            <a:outerShdw blurRad="165100" dist="127000" dir="5400000" algn="ctr" rotWithShape="0">
              <a:srgbClr val="000000">
                <a:alpha val="15000"/>
              </a:srgbClr>
            </a:outerShdw>
          </a:effectLst>
        </p:spPr>
        <p:txBody>
          <a:bodyPr lIns="274320" anchor="ctr" anchorCtr="0"/>
          <a:lstStyle>
            <a:lvl1pPr marL="0" indent="0">
              <a:buNone/>
              <a:defRPr sz="2000">
                <a:solidFill>
                  <a:srgbClr val="351C5C"/>
                </a:solidFill>
              </a:defRPr>
            </a:lvl1pPr>
          </a:lstStyle>
          <a:p>
            <a:pPr lvl="0"/>
            <a:r>
              <a:rPr lang="en-US"/>
              <a:t>Agenda item number 3</a:t>
            </a:r>
          </a:p>
        </p:txBody>
      </p:sp>
      <p:sp>
        <p:nvSpPr>
          <p:cNvPr id="30" name="Text Placeholder 26">
            <a:extLst>
              <a:ext uri="{FF2B5EF4-FFF2-40B4-BE49-F238E27FC236}">
                <a16:creationId xmlns:a16="http://schemas.microsoft.com/office/drawing/2014/main" id="{9A82291B-4C63-F566-1381-265D2B5F6171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5209307" y="2491213"/>
            <a:ext cx="6563404" cy="553487"/>
          </a:xfrm>
          <a:prstGeom prst="roundRect">
            <a:avLst/>
          </a:prstGeom>
          <a:solidFill>
            <a:schemeClr val="bg1"/>
          </a:solidFill>
          <a:effectLst>
            <a:outerShdw blurRad="165100" dist="127000" dir="5400000" algn="ctr" rotWithShape="0">
              <a:srgbClr val="000000">
                <a:alpha val="15000"/>
              </a:srgbClr>
            </a:outerShdw>
          </a:effectLst>
        </p:spPr>
        <p:txBody>
          <a:bodyPr lIns="274320" anchor="ctr" anchorCtr="0"/>
          <a:lstStyle>
            <a:lvl1pPr marL="0" indent="0">
              <a:buNone/>
              <a:defRPr sz="2000">
                <a:solidFill>
                  <a:srgbClr val="351C5C"/>
                </a:solidFill>
              </a:defRPr>
            </a:lvl1pPr>
          </a:lstStyle>
          <a:p>
            <a:pPr lvl="0"/>
            <a:r>
              <a:rPr lang="en-US"/>
              <a:t>Agenda item number 4</a:t>
            </a:r>
          </a:p>
        </p:txBody>
      </p:sp>
      <p:sp>
        <p:nvSpPr>
          <p:cNvPr id="31" name="Text Placeholder 26">
            <a:extLst>
              <a:ext uri="{FF2B5EF4-FFF2-40B4-BE49-F238E27FC236}">
                <a16:creationId xmlns:a16="http://schemas.microsoft.com/office/drawing/2014/main" id="{B0EACB44-E100-78D0-0753-E6D8B8E01B5A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5209307" y="3154217"/>
            <a:ext cx="6563404" cy="553487"/>
          </a:xfrm>
          <a:prstGeom prst="roundRect">
            <a:avLst/>
          </a:prstGeom>
          <a:solidFill>
            <a:schemeClr val="bg1"/>
          </a:solidFill>
          <a:effectLst>
            <a:outerShdw blurRad="165100" dist="127000" dir="5400000" algn="ctr" rotWithShape="0">
              <a:srgbClr val="000000">
                <a:alpha val="15000"/>
              </a:srgbClr>
            </a:outerShdw>
          </a:effectLst>
        </p:spPr>
        <p:txBody>
          <a:bodyPr lIns="274320" anchor="ctr" anchorCtr="0"/>
          <a:lstStyle>
            <a:lvl1pPr marL="0" indent="0">
              <a:buNone/>
              <a:defRPr sz="2000">
                <a:solidFill>
                  <a:srgbClr val="351C5C"/>
                </a:solidFill>
              </a:defRPr>
            </a:lvl1pPr>
          </a:lstStyle>
          <a:p>
            <a:pPr lvl="0"/>
            <a:r>
              <a:rPr lang="en-US"/>
              <a:t>Agenda item number 5</a:t>
            </a:r>
          </a:p>
        </p:txBody>
      </p:sp>
      <p:sp>
        <p:nvSpPr>
          <p:cNvPr id="32" name="Text Placeholder 26">
            <a:extLst>
              <a:ext uri="{FF2B5EF4-FFF2-40B4-BE49-F238E27FC236}">
                <a16:creationId xmlns:a16="http://schemas.microsoft.com/office/drawing/2014/main" id="{E08C1C39-E26A-A4C6-66C9-915E862CD979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5209307" y="3817221"/>
            <a:ext cx="6563404" cy="553487"/>
          </a:xfrm>
          <a:prstGeom prst="roundRect">
            <a:avLst/>
          </a:prstGeom>
          <a:solidFill>
            <a:schemeClr val="bg1"/>
          </a:solidFill>
          <a:effectLst>
            <a:outerShdw blurRad="165100" dist="127000" dir="5400000" algn="ctr" rotWithShape="0">
              <a:srgbClr val="000000">
                <a:alpha val="15000"/>
              </a:srgbClr>
            </a:outerShdw>
          </a:effectLst>
        </p:spPr>
        <p:txBody>
          <a:bodyPr lIns="274320" anchor="ctr" anchorCtr="0"/>
          <a:lstStyle>
            <a:lvl1pPr marL="0" indent="0">
              <a:buNone/>
              <a:defRPr sz="2000">
                <a:solidFill>
                  <a:srgbClr val="351C5C"/>
                </a:solidFill>
              </a:defRPr>
            </a:lvl1pPr>
          </a:lstStyle>
          <a:p>
            <a:pPr lvl="0"/>
            <a:r>
              <a:rPr lang="en-US"/>
              <a:t>Agenda item number 6</a:t>
            </a:r>
          </a:p>
        </p:txBody>
      </p:sp>
      <p:sp>
        <p:nvSpPr>
          <p:cNvPr id="33" name="Text Placeholder 26">
            <a:extLst>
              <a:ext uri="{FF2B5EF4-FFF2-40B4-BE49-F238E27FC236}">
                <a16:creationId xmlns:a16="http://schemas.microsoft.com/office/drawing/2014/main" id="{E552F456-3DEE-2368-2A01-AF3397F657DE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5209307" y="4480225"/>
            <a:ext cx="6563404" cy="553487"/>
          </a:xfrm>
          <a:prstGeom prst="roundRect">
            <a:avLst/>
          </a:prstGeom>
          <a:solidFill>
            <a:schemeClr val="bg1"/>
          </a:solidFill>
          <a:effectLst>
            <a:outerShdw blurRad="165100" dist="127000" dir="5400000" algn="ctr" rotWithShape="0">
              <a:srgbClr val="000000">
                <a:alpha val="15000"/>
              </a:srgbClr>
            </a:outerShdw>
          </a:effectLst>
        </p:spPr>
        <p:txBody>
          <a:bodyPr lIns="274320" anchor="ctr" anchorCtr="0"/>
          <a:lstStyle>
            <a:lvl1pPr marL="0" indent="0">
              <a:buNone/>
              <a:defRPr sz="2000">
                <a:solidFill>
                  <a:srgbClr val="351C5C"/>
                </a:solidFill>
              </a:defRPr>
            </a:lvl1pPr>
          </a:lstStyle>
          <a:p>
            <a:pPr lvl="0"/>
            <a:r>
              <a:rPr lang="en-US"/>
              <a:t>Agenda item number 7</a:t>
            </a:r>
          </a:p>
        </p:txBody>
      </p:sp>
      <p:sp>
        <p:nvSpPr>
          <p:cNvPr id="34" name="Text Placeholder 26">
            <a:extLst>
              <a:ext uri="{FF2B5EF4-FFF2-40B4-BE49-F238E27FC236}">
                <a16:creationId xmlns:a16="http://schemas.microsoft.com/office/drawing/2014/main" id="{2B2306AA-D842-F920-275B-FD548F2DEC16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5209307" y="5143229"/>
            <a:ext cx="6563404" cy="553487"/>
          </a:xfrm>
          <a:prstGeom prst="roundRect">
            <a:avLst/>
          </a:prstGeom>
          <a:solidFill>
            <a:schemeClr val="bg1"/>
          </a:solidFill>
          <a:effectLst>
            <a:outerShdw blurRad="165100" dist="127000" dir="5400000" algn="ctr" rotWithShape="0">
              <a:srgbClr val="000000">
                <a:alpha val="15000"/>
              </a:srgbClr>
            </a:outerShdw>
          </a:effectLst>
        </p:spPr>
        <p:txBody>
          <a:bodyPr lIns="274320" anchor="ctr" anchorCtr="0"/>
          <a:lstStyle>
            <a:lvl1pPr marL="0" indent="0">
              <a:buNone/>
              <a:defRPr sz="2000">
                <a:solidFill>
                  <a:srgbClr val="351C5C"/>
                </a:solidFill>
              </a:defRPr>
            </a:lvl1pPr>
          </a:lstStyle>
          <a:p>
            <a:pPr lvl="0"/>
            <a:r>
              <a:rPr lang="en-US"/>
              <a:t>Agenda item number 8</a:t>
            </a:r>
          </a:p>
        </p:txBody>
      </p:sp>
      <p:sp>
        <p:nvSpPr>
          <p:cNvPr id="35" name="Text Placeholder 26">
            <a:extLst>
              <a:ext uri="{FF2B5EF4-FFF2-40B4-BE49-F238E27FC236}">
                <a16:creationId xmlns:a16="http://schemas.microsoft.com/office/drawing/2014/main" id="{AC8D817E-A58C-8707-D6A0-DCCEFB9E55A6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5209307" y="5806231"/>
            <a:ext cx="6563404" cy="553487"/>
          </a:xfrm>
          <a:prstGeom prst="roundRect">
            <a:avLst/>
          </a:prstGeom>
          <a:solidFill>
            <a:schemeClr val="bg1"/>
          </a:solidFill>
          <a:effectLst>
            <a:outerShdw blurRad="165100" dist="127000" dir="5400000" algn="ctr" rotWithShape="0">
              <a:srgbClr val="000000">
                <a:alpha val="15000"/>
              </a:srgbClr>
            </a:outerShdw>
          </a:effectLst>
        </p:spPr>
        <p:txBody>
          <a:bodyPr lIns="274320" anchor="ctr" anchorCtr="0"/>
          <a:lstStyle>
            <a:lvl1pPr marL="0" indent="0">
              <a:buNone/>
              <a:defRPr sz="2000">
                <a:solidFill>
                  <a:srgbClr val="351C5C"/>
                </a:solidFill>
              </a:defRPr>
            </a:lvl1pPr>
          </a:lstStyle>
          <a:p>
            <a:pPr lvl="0"/>
            <a:r>
              <a:rPr lang="en-US"/>
              <a:t>Agenda item number 10</a:t>
            </a:r>
          </a:p>
        </p:txBody>
      </p:sp>
      <p:pic>
        <p:nvPicPr>
          <p:cNvPr id="3" name="Picture 1">
            <a:extLst>
              <a:ext uri="{FF2B5EF4-FFF2-40B4-BE49-F238E27FC236}">
                <a16:creationId xmlns:a16="http://schemas.microsoft.com/office/drawing/2014/main" id="{085E845A-60B4-F86B-4FC8-6D15EB3C7005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/>
        </p:blipFill>
        <p:spPr>
          <a:xfrm>
            <a:off x="197538" y="921066"/>
            <a:ext cx="3720006" cy="13754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47930369"/>
      </p:ext>
    </p:extLst>
  </p:cSld>
  <p:clrMapOvr>
    <a:masterClrMapping/>
  </p:clrMapOvr>
</p:sldLayout>
</file>

<file path=ppt/slideLayouts/slideLayout7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Grey agenda">
    <p:bg>
      <p:bgPr>
        <a:solidFill>
          <a:srgbClr val="F7F5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Freeform 17">
            <a:extLst>
              <a:ext uri="{FF2B5EF4-FFF2-40B4-BE49-F238E27FC236}">
                <a16:creationId xmlns:a16="http://schemas.microsoft.com/office/drawing/2014/main" id="{D797C627-D169-6D8B-FBA0-31787E875914}"/>
              </a:ext>
            </a:extLst>
          </p:cNvPr>
          <p:cNvSpPr/>
          <p:nvPr userDrawn="1"/>
        </p:nvSpPr>
        <p:spPr>
          <a:xfrm>
            <a:off x="7760776" y="2744641"/>
            <a:ext cx="4112273" cy="2798670"/>
          </a:xfrm>
          <a:custGeom>
            <a:avLst/>
            <a:gdLst>
              <a:gd name="connsiteX0" fmla="*/ 1537811 w 4112273"/>
              <a:gd name="connsiteY0" fmla="*/ 1033500 h 2798670"/>
              <a:gd name="connsiteX1" fmla="*/ 0 w 4112273"/>
              <a:gd name="connsiteY1" fmla="*/ 395859 h 2798670"/>
              <a:gd name="connsiteX2" fmla="*/ 2329207 w 4112273"/>
              <a:gd name="connsiteY2" fmla="*/ 2728356 h 2798670"/>
              <a:gd name="connsiteX3" fmla="*/ 2668559 w 4112273"/>
              <a:gd name="connsiteY3" fmla="*/ 2728356 h 2798670"/>
              <a:gd name="connsiteX4" fmla="*/ 4112273 w 4112273"/>
              <a:gd name="connsiteY4" fmla="*/ 1282603 h 2798670"/>
              <a:gd name="connsiteX5" fmla="*/ 3470923 w 4112273"/>
              <a:gd name="connsiteY5" fmla="*/ 0 h 2798670"/>
              <a:gd name="connsiteX6" fmla="*/ 3075622 w 4112273"/>
              <a:gd name="connsiteY6" fmla="*/ 395859 h 2798670"/>
              <a:gd name="connsiteX7" fmla="*/ 1537811 w 4112273"/>
              <a:gd name="connsiteY7" fmla="*/ 1033659 h 2798670"/>
              <a:gd name="connsiteX8" fmla="*/ 1537811 w 4112273"/>
              <a:gd name="connsiteY8" fmla="*/ 1033659 h 279867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112273" h="2798670">
                <a:moveTo>
                  <a:pt x="1537811" y="1033500"/>
                </a:moveTo>
                <a:cubicBezTo>
                  <a:pt x="981179" y="1033500"/>
                  <a:pt x="424706" y="821006"/>
                  <a:pt x="0" y="395859"/>
                </a:cubicBezTo>
                <a:lnTo>
                  <a:pt x="2329207" y="2728356"/>
                </a:lnTo>
                <a:cubicBezTo>
                  <a:pt x="2422827" y="2822108"/>
                  <a:pt x="2574781" y="2822108"/>
                  <a:pt x="2668559" y="2728356"/>
                </a:cubicBezTo>
                <a:lnTo>
                  <a:pt x="4112273" y="1282603"/>
                </a:lnTo>
                <a:cubicBezTo>
                  <a:pt x="3744152" y="881809"/>
                  <a:pt x="3527031" y="445043"/>
                  <a:pt x="3470923" y="0"/>
                </a:cubicBezTo>
                <a:lnTo>
                  <a:pt x="3075622" y="395859"/>
                </a:lnTo>
                <a:cubicBezTo>
                  <a:pt x="2651075" y="821006"/>
                  <a:pt x="2094284" y="1033659"/>
                  <a:pt x="1537811" y="1033659"/>
                </a:cubicBezTo>
                <a:lnTo>
                  <a:pt x="1537811" y="1033659"/>
                </a:lnTo>
                <a:close/>
              </a:path>
            </a:pathLst>
          </a:custGeom>
          <a:solidFill>
            <a:srgbClr val="00706E"/>
          </a:solidFill>
          <a:ln w="10914" cap="rnd">
            <a:noFill/>
            <a:prstDash val="solid"/>
            <a:round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9" name="Freeform 18">
            <a:extLst>
              <a:ext uri="{FF2B5EF4-FFF2-40B4-BE49-F238E27FC236}">
                <a16:creationId xmlns:a16="http://schemas.microsoft.com/office/drawing/2014/main" id="{AEBEC9A8-83B0-9491-6D71-0F9C030B7C42}"/>
              </a:ext>
            </a:extLst>
          </p:cNvPr>
          <p:cNvSpPr/>
          <p:nvPr userDrawn="1"/>
        </p:nvSpPr>
        <p:spPr>
          <a:xfrm>
            <a:off x="4624863" y="-1"/>
            <a:ext cx="6211694" cy="3778143"/>
          </a:xfrm>
          <a:custGeom>
            <a:avLst/>
            <a:gdLst>
              <a:gd name="connsiteX0" fmla="*/ 0 w 6211694"/>
              <a:gd name="connsiteY0" fmla="*/ 0 h 3778143"/>
              <a:gd name="connsiteX1" fmla="*/ 3075781 w 6211694"/>
              <a:gd name="connsiteY1" fmla="*/ 0 h 3778143"/>
              <a:gd name="connsiteX2" fmla="*/ 6211694 w 6211694"/>
              <a:gd name="connsiteY2" fmla="*/ 3140343 h 3778143"/>
              <a:gd name="connsiteX3" fmla="*/ 4673884 w 6211694"/>
              <a:gd name="connsiteY3" fmla="*/ 3778143 h 3778143"/>
              <a:gd name="connsiteX4" fmla="*/ 3136073 w 6211694"/>
              <a:gd name="connsiteY4" fmla="*/ 3140502 h 37781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211694" h="3778143">
                <a:moveTo>
                  <a:pt x="0" y="0"/>
                </a:moveTo>
                <a:lnTo>
                  <a:pt x="3075781" y="0"/>
                </a:lnTo>
                <a:lnTo>
                  <a:pt x="6211694" y="3140343"/>
                </a:lnTo>
                <a:cubicBezTo>
                  <a:pt x="5787147" y="3565489"/>
                  <a:pt x="5230515" y="3778143"/>
                  <a:pt x="4673884" y="3778143"/>
                </a:cubicBezTo>
                <a:cubicBezTo>
                  <a:pt x="4117093" y="3778301"/>
                  <a:pt x="3560620" y="3565649"/>
                  <a:pt x="3136073" y="3140502"/>
                </a:cubicBezTo>
                <a:close/>
              </a:path>
            </a:pathLst>
          </a:custGeom>
          <a:solidFill>
            <a:srgbClr val="351C5C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0" name="Freeform 19">
            <a:extLst>
              <a:ext uri="{FF2B5EF4-FFF2-40B4-BE49-F238E27FC236}">
                <a16:creationId xmlns:a16="http://schemas.microsoft.com/office/drawing/2014/main" id="{19E04579-6B6A-DEED-4F94-434E36457A19}"/>
              </a:ext>
            </a:extLst>
          </p:cNvPr>
          <p:cNvSpPr/>
          <p:nvPr userDrawn="1"/>
        </p:nvSpPr>
        <p:spPr>
          <a:xfrm>
            <a:off x="8006032" y="1"/>
            <a:ext cx="4185969" cy="1608795"/>
          </a:xfrm>
          <a:custGeom>
            <a:avLst/>
            <a:gdLst>
              <a:gd name="connsiteX0" fmla="*/ 305387 w 4185969"/>
              <a:gd name="connsiteY0" fmla="*/ 0 h 1608795"/>
              <a:gd name="connsiteX1" fmla="*/ 4185969 w 4185969"/>
              <a:gd name="connsiteY1" fmla="*/ 0 h 1608795"/>
              <a:gd name="connsiteX2" fmla="*/ 4185969 w 4185969"/>
              <a:gd name="connsiteY2" fmla="*/ 663533 h 1608795"/>
              <a:gd name="connsiteX3" fmla="*/ 3978281 w 4185969"/>
              <a:gd name="connsiteY3" fmla="*/ 871514 h 1608795"/>
              <a:gd name="connsiteX4" fmla="*/ 3923921 w 4185969"/>
              <a:gd name="connsiteY4" fmla="*/ 927701 h 1608795"/>
              <a:gd name="connsiteX5" fmla="*/ 3739861 w 4185969"/>
              <a:gd name="connsiteY5" fmla="*/ 690695 h 1608795"/>
              <a:gd name="connsiteX6" fmla="*/ 2183294 w 4185969"/>
              <a:gd name="connsiteY6" fmla="*/ 725394 h 1608795"/>
              <a:gd name="connsiteX7" fmla="*/ 1301139 w 4185969"/>
              <a:gd name="connsiteY7" fmla="*/ 1608795 h 1608795"/>
              <a:gd name="connsiteX8" fmla="*/ 0 w 4185969"/>
              <a:gd name="connsiteY8" fmla="*/ 305818 h 16087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185969" h="1608795">
                <a:moveTo>
                  <a:pt x="305387" y="0"/>
                </a:moveTo>
                <a:lnTo>
                  <a:pt x="4185969" y="0"/>
                </a:lnTo>
                <a:lnTo>
                  <a:pt x="4185969" y="663533"/>
                </a:lnTo>
                <a:lnTo>
                  <a:pt x="3978281" y="871514"/>
                </a:lnTo>
                <a:cubicBezTo>
                  <a:pt x="3959366" y="890296"/>
                  <a:pt x="3940928" y="908919"/>
                  <a:pt x="3923921" y="927701"/>
                </a:cubicBezTo>
                <a:cubicBezTo>
                  <a:pt x="3874807" y="844454"/>
                  <a:pt x="3813612" y="764550"/>
                  <a:pt x="3739861" y="690695"/>
                </a:cubicBezTo>
                <a:cubicBezTo>
                  <a:pt x="3302916" y="253133"/>
                  <a:pt x="2664267" y="243742"/>
                  <a:pt x="2183294" y="725394"/>
                </a:cubicBezTo>
                <a:lnTo>
                  <a:pt x="1301139" y="1608795"/>
                </a:lnTo>
                <a:lnTo>
                  <a:pt x="0" y="305818"/>
                </a:lnTo>
                <a:close/>
              </a:path>
            </a:pathLst>
          </a:custGeom>
          <a:solidFill>
            <a:srgbClr val="D24A74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1" name="Freeform 20">
            <a:extLst>
              <a:ext uri="{FF2B5EF4-FFF2-40B4-BE49-F238E27FC236}">
                <a16:creationId xmlns:a16="http://schemas.microsoft.com/office/drawing/2014/main" id="{40B20BB0-6F9D-0461-E261-AEBEFE7F61EA}"/>
              </a:ext>
            </a:extLst>
          </p:cNvPr>
          <p:cNvSpPr/>
          <p:nvPr userDrawn="1"/>
        </p:nvSpPr>
        <p:spPr>
          <a:xfrm>
            <a:off x="11201968" y="648202"/>
            <a:ext cx="990032" cy="3699714"/>
          </a:xfrm>
          <a:custGeom>
            <a:avLst/>
            <a:gdLst>
              <a:gd name="connsiteX0" fmla="*/ 990032 w 990032"/>
              <a:gd name="connsiteY0" fmla="*/ 0 h 3699714"/>
              <a:gd name="connsiteX1" fmla="*/ 990032 w 990032"/>
              <a:gd name="connsiteY1" fmla="*/ 3699714 h 3699714"/>
              <a:gd name="connsiteX2" fmla="*/ 925427 w 990032"/>
              <a:gd name="connsiteY2" fmla="*/ 3644716 h 3699714"/>
              <a:gd name="connsiteX3" fmla="*/ 759088 w 990032"/>
              <a:gd name="connsiteY3" fmla="*/ 3486802 h 3699714"/>
              <a:gd name="connsiteX4" fmla="*/ 656409 w 990032"/>
              <a:gd name="connsiteY4" fmla="*/ 3378884 h 3699714"/>
              <a:gd name="connsiteX5" fmla="*/ 15058 w 990032"/>
              <a:gd name="connsiteY5" fmla="*/ 2096281 h 3699714"/>
              <a:gd name="connsiteX6" fmla="*/ 713312 w 990032"/>
              <a:gd name="connsiteY6" fmla="*/ 279499 h 3699714"/>
              <a:gd name="connsiteX7" fmla="*/ 767672 w 990032"/>
              <a:gd name="connsiteY7" fmla="*/ 223312 h 3699714"/>
              <a:gd name="connsiteX8" fmla="*/ 767830 w 990032"/>
              <a:gd name="connsiteY8" fmla="*/ 222516 h 3699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990032" h="3699714">
                <a:moveTo>
                  <a:pt x="990032" y="0"/>
                </a:moveTo>
                <a:lnTo>
                  <a:pt x="990032" y="3699714"/>
                </a:lnTo>
                <a:lnTo>
                  <a:pt x="925427" y="3644716"/>
                </a:lnTo>
                <a:cubicBezTo>
                  <a:pt x="870284" y="3595156"/>
                  <a:pt x="814759" y="3542552"/>
                  <a:pt x="759088" y="3486802"/>
                </a:cubicBezTo>
                <a:cubicBezTo>
                  <a:pt x="723325" y="3451147"/>
                  <a:pt x="689629" y="3415493"/>
                  <a:pt x="656409" y="3378884"/>
                </a:cubicBezTo>
                <a:cubicBezTo>
                  <a:pt x="288288" y="2978090"/>
                  <a:pt x="71166" y="2541483"/>
                  <a:pt x="15058" y="2096281"/>
                </a:cubicBezTo>
                <a:cubicBezTo>
                  <a:pt x="-62826" y="1484744"/>
                  <a:pt x="160177" y="856973"/>
                  <a:pt x="713312" y="279499"/>
                </a:cubicBezTo>
                <a:cubicBezTo>
                  <a:pt x="730319" y="260717"/>
                  <a:pt x="748916" y="242094"/>
                  <a:pt x="767672" y="223312"/>
                </a:cubicBezTo>
                <a:lnTo>
                  <a:pt x="767830" y="222516"/>
                </a:lnTo>
                <a:close/>
              </a:path>
            </a:pathLst>
          </a:custGeom>
          <a:solidFill>
            <a:srgbClr val="BABAE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4" name="Text Placeholder 23">
            <a:extLst>
              <a:ext uri="{FF2B5EF4-FFF2-40B4-BE49-F238E27FC236}">
                <a16:creationId xmlns:a16="http://schemas.microsoft.com/office/drawing/2014/main" id="{0D9441F9-98C9-809B-BB3E-95F0E0847F23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419289" y="3196189"/>
            <a:ext cx="4424608" cy="54956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4000" b="1" i="0">
                <a:solidFill>
                  <a:srgbClr val="351C5C"/>
                </a:solidFill>
                <a:latin typeface="Aptos ExtraBold" panose="020B0004020202020204" pitchFamily="34" charset="0"/>
              </a:defRPr>
            </a:lvl1pPr>
          </a:lstStyle>
          <a:p>
            <a:pPr lvl="0"/>
            <a:r>
              <a:rPr lang="en-US"/>
              <a:t>Agenda (or title)</a:t>
            </a:r>
          </a:p>
        </p:txBody>
      </p:sp>
      <p:sp>
        <p:nvSpPr>
          <p:cNvPr id="25" name="Text Placeholder 23">
            <a:extLst>
              <a:ext uri="{FF2B5EF4-FFF2-40B4-BE49-F238E27FC236}">
                <a16:creationId xmlns:a16="http://schemas.microsoft.com/office/drawing/2014/main" id="{6280C189-03D6-CDDE-940F-39785ADB599C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419289" y="3778142"/>
            <a:ext cx="4424608" cy="54956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 b="0" i="0">
                <a:solidFill>
                  <a:srgbClr val="D24A74"/>
                </a:solidFill>
                <a:latin typeface="Aptos Light" panose="020B0004020202020204" pitchFamily="34" charset="0"/>
              </a:defRPr>
            </a:lvl1pPr>
          </a:lstStyle>
          <a:p>
            <a:pPr lvl="0"/>
            <a:r>
              <a:rPr lang="en-US"/>
              <a:t>Subtitle if needed</a:t>
            </a:r>
          </a:p>
        </p:txBody>
      </p:sp>
      <p:sp>
        <p:nvSpPr>
          <p:cNvPr id="27" name="Text Placeholder 26">
            <a:extLst>
              <a:ext uri="{FF2B5EF4-FFF2-40B4-BE49-F238E27FC236}">
                <a16:creationId xmlns:a16="http://schemas.microsoft.com/office/drawing/2014/main" id="{672FAA08-4430-2E52-1F34-6AC9BAA9CFBA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5209307" y="502201"/>
            <a:ext cx="6563404" cy="553487"/>
          </a:xfrm>
          <a:prstGeom prst="roundRect">
            <a:avLst/>
          </a:prstGeom>
          <a:solidFill>
            <a:srgbClr val="5B3D8C"/>
          </a:solidFill>
          <a:effectLst>
            <a:outerShdw blurRad="165100" dist="127000" dir="5400000" algn="ctr" rotWithShape="0">
              <a:srgbClr val="000000">
                <a:alpha val="15000"/>
              </a:srgbClr>
            </a:outerShdw>
          </a:effectLst>
        </p:spPr>
        <p:txBody>
          <a:bodyPr lIns="274320" anchor="ctr" anchorCtr="0"/>
          <a:lstStyle>
            <a:lvl1pPr marL="0" indent="0">
              <a:buNone/>
              <a:defRPr sz="2000" b="1"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Agenda item number 1 (Next topic)</a:t>
            </a:r>
          </a:p>
        </p:txBody>
      </p:sp>
      <p:sp>
        <p:nvSpPr>
          <p:cNvPr id="28" name="Text Placeholder 26">
            <a:extLst>
              <a:ext uri="{FF2B5EF4-FFF2-40B4-BE49-F238E27FC236}">
                <a16:creationId xmlns:a16="http://schemas.microsoft.com/office/drawing/2014/main" id="{506A3B99-58D0-D405-433F-52270DA21648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5209307" y="1165205"/>
            <a:ext cx="6563404" cy="553487"/>
          </a:xfrm>
          <a:prstGeom prst="roundRect">
            <a:avLst/>
          </a:prstGeom>
          <a:solidFill>
            <a:schemeClr val="bg1"/>
          </a:solidFill>
          <a:effectLst>
            <a:outerShdw blurRad="165100" dist="127000" dir="5400000" algn="ctr" rotWithShape="0">
              <a:srgbClr val="000000">
                <a:alpha val="15000"/>
              </a:srgbClr>
            </a:outerShdw>
          </a:effectLst>
        </p:spPr>
        <p:txBody>
          <a:bodyPr lIns="274320" anchor="ctr" anchorCtr="0"/>
          <a:lstStyle>
            <a:lvl1pPr marL="0" indent="0">
              <a:buNone/>
              <a:defRPr sz="2000">
                <a:solidFill>
                  <a:srgbClr val="351C5C"/>
                </a:solidFill>
              </a:defRPr>
            </a:lvl1pPr>
          </a:lstStyle>
          <a:p>
            <a:pPr lvl="0"/>
            <a:r>
              <a:rPr lang="en-US"/>
              <a:t>Agenda item number 2</a:t>
            </a:r>
          </a:p>
        </p:txBody>
      </p:sp>
      <p:sp>
        <p:nvSpPr>
          <p:cNvPr id="29" name="Text Placeholder 26">
            <a:extLst>
              <a:ext uri="{FF2B5EF4-FFF2-40B4-BE49-F238E27FC236}">
                <a16:creationId xmlns:a16="http://schemas.microsoft.com/office/drawing/2014/main" id="{710714F3-D105-42CD-E1EF-F3182E489BEC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5209307" y="1828209"/>
            <a:ext cx="6563404" cy="553487"/>
          </a:xfrm>
          <a:prstGeom prst="roundRect">
            <a:avLst/>
          </a:prstGeom>
          <a:solidFill>
            <a:schemeClr val="bg1"/>
          </a:solidFill>
          <a:effectLst>
            <a:outerShdw blurRad="165100" dist="127000" dir="5400000" algn="ctr" rotWithShape="0">
              <a:srgbClr val="000000">
                <a:alpha val="15000"/>
              </a:srgbClr>
            </a:outerShdw>
          </a:effectLst>
        </p:spPr>
        <p:txBody>
          <a:bodyPr lIns="274320" anchor="ctr" anchorCtr="0"/>
          <a:lstStyle>
            <a:lvl1pPr marL="0" indent="0">
              <a:buNone/>
              <a:defRPr sz="2000">
                <a:solidFill>
                  <a:srgbClr val="351C5C"/>
                </a:solidFill>
              </a:defRPr>
            </a:lvl1pPr>
          </a:lstStyle>
          <a:p>
            <a:pPr lvl="0"/>
            <a:r>
              <a:rPr lang="en-US"/>
              <a:t>Agenda item number 3</a:t>
            </a:r>
          </a:p>
        </p:txBody>
      </p:sp>
      <p:sp>
        <p:nvSpPr>
          <p:cNvPr id="30" name="Text Placeholder 26">
            <a:extLst>
              <a:ext uri="{FF2B5EF4-FFF2-40B4-BE49-F238E27FC236}">
                <a16:creationId xmlns:a16="http://schemas.microsoft.com/office/drawing/2014/main" id="{9A82291B-4C63-F566-1381-265D2B5F6171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5209307" y="2491213"/>
            <a:ext cx="6563404" cy="553487"/>
          </a:xfrm>
          <a:prstGeom prst="roundRect">
            <a:avLst/>
          </a:prstGeom>
          <a:solidFill>
            <a:schemeClr val="bg1"/>
          </a:solidFill>
          <a:effectLst>
            <a:outerShdw blurRad="165100" dist="127000" dir="5400000" algn="ctr" rotWithShape="0">
              <a:srgbClr val="000000">
                <a:alpha val="15000"/>
              </a:srgbClr>
            </a:outerShdw>
          </a:effectLst>
        </p:spPr>
        <p:txBody>
          <a:bodyPr lIns="274320" anchor="ctr" anchorCtr="0"/>
          <a:lstStyle>
            <a:lvl1pPr marL="0" indent="0">
              <a:buNone/>
              <a:defRPr sz="2000">
                <a:solidFill>
                  <a:srgbClr val="351C5C"/>
                </a:solidFill>
              </a:defRPr>
            </a:lvl1pPr>
          </a:lstStyle>
          <a:p>
            <a:pPr lvl="0"/>
            <a:r>
              <a:rPr lang="en-US"/>
              <a:t>Agenda item number 4</a:t>
            </a:r>
          </a:p>
        </p:txBody>
      </p:sp>
      <p:sp>
        <p:nvSpPr>
          <p:cNvPr id="31" name="Text Placeholder 26">
            <a:extLst>
              <a:ext uri="{FF2B5EF4-FFF2-40B4-BE49-F238E27FC236}">
                <a16:creationId xmlns:a16="http://schemas.microsoft.com/office/drawing/2014/main" id="{B0EACB44-E100-78D0-0753-E6D8B8E01B5A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5209307" y="3154217"/>
            <a:ext cx="6563404" cy="553487"/>
          </a:xfrm>
          <a:prstGeom prst="roundRect">
            <a:avLst/>
          </a:prstGeom>
          <a:solidFill>
            <a:schemeClr val="bg1"/>
          </a:solidFill>
          <a:effectLst>
            <a:outerShdw blurRad="165100" dist="127000" dir="5400000" algn="ctr" rotWithShape="0">
              <a:srgbClr val="000000">
                <a:alpha val="15000"/>
              </a:srgbClr>
            </a:outerShdw>
          </a:effectLst>
        </p:spPr>
        <p:txBody>
          <a:bodyPr lIns="274320" anchor="ctr" anchorCtr="0"/>
          <a:lstStyle>
            <a:lvl1pPr marL="0" indent="0">
              <a:buNone/>
              <a:defRPr sz="2000">
                <a:solidFill>
                  <a:srgbClr val="351C5C"/>
                </a:solidFill>
              </a:defRPr>
            </a:lvl1pPr>
          </a:lstStyle>
          <a:p>
            <a:pPr lvl="0"/>
            <a:r>
              <a:rPr lang="en-US"/>
              <a:t>Agenda item number 5</a:t>
            </a:r>
          </a:p>
        </p:txBody>
      </p:sp>
      <p:sp>
        <p:nvSpPr>
          <p:cNvPr id="32" name="Text Placeholder 26">
            <a:extLst>
              <a:ext uri="{FF2B5EF4-FFF2-40B4-BE49-F238E27FC236}">
                <a16:creationId xmlns:a16="http://schemas.microsoft.com/office/drawing/2014/main" id="{E08C1C39-E26A-A4C6-66C9-915E862CD979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5209307" y="3817221"/>
            <a:ext cx="6563404" cy="553487"/>
          </a:xfrm>
          <a:prstGeom prst="roundRect">
            <a:avLst/>
          </a:prstGeom>
          <a:solidFill>
            <a:schemeClr val="bg1"/>
          </a:solidFill>
          <a:effectLst>
            <a:outerShdw blurRad="165100" dist="127000" dir="5400000" algn="ctr" rotWithShape="0">
              <a:srgbClr val="000000">
                <a:alpha val="15000"/>
              </a:srgbClr>
            </a:outerShdw>
          </a:effectLst>
        </p:spPr>
        <p:txBody>
          <a:bodyPr lIns="274320" anchor="ctr" anchorCtr="0"/>
          <a:lstStyle>
            <a:lvl1pPr marL="0" indent="0">
              <a:buNone/>
              <a:defRPr sz="2000">
                <a:solidFill>
                  <a:srgbClr val="351C5C"/>
                </a:solidFill>
              </a:defRPr>
            </a:lvl1pPr>
          </a:lstStyle>
          <a:p>
            <a:pPr lvl="0"/>
            <a:r>
              <a:rPr lang="en-US"/>
              <a:t>Agenda item number 6</a:t>
            </a:r>
          </a:p>
        </p:txBody>
      </p:sp>
      <p:sp>
        <p:nvSpPr>
          <p:cNvPr id="33" name="Text Placeholder 26">
            <a:extLst>
              <a:ext uri="{FF2B5EF4-FFF2-40B4-BE49-F238E27FC236}">
                <a16:creationId xmlns:a16="http://schemas.microsoft.com/office/drawing/2014/main" id="{E552F456-3DEE-2368-2A01-AF3397F657DE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5209307" y="4480225"/>
            <a:ext cx="6563404" cy="553487"/>
          </a:xfrm>
          <a:prstGeom prst="roundRect">
            <a:avLst/>
          </a:prstGeom>
          <a:solidFill>
            <a:schemeClr val="bg1"/>
          </a:solidFill>
          <a:effectLst>
            <a:outerShdw blurRad="165100" dist="127000" dir="5400000" algn="ctr" rotWithShape="0">
              <a:srgbClr val="000000">
                <a:alpha val="15000"/>
              </a:srgbClr>
            </a:outerShdw>
          </a:effectLst>
        </p:spPr>
        <p:txBody>
          <a:bodyPr lIns="274320" anchor="ctr" anchorCtr="0"/>
          <a:lstStyle>
            <a:lvl1pPr marL="0" indent="0">
              <a:buNone/>
              <a:defRPr sz="2000">
                <a:solidFill>
                  <a:srgbClr val="351C5C"/>
                </a:solidFill>
              </a:defRPr>
            </a:lvl1pPr>
          </a:lstStyle>
          <a:p>
            <a:pPr lvl="0"/>
            <a:r>
              <a:rPr lang="en-US"/>
              <a:t>Agenda item number 7</a:t>
            </a:r>
          </a:p>
        </p:txBody>
      </p:sp>
      <p:sp>
        <p:nvSpPr>
          <p:cNvPr id="34" name="Text Placeholder 26">
            <a:extLst>
              <a:ext uri="{FF2B5EF4-FFF2-40B4-BE49-F238E27FC236}">
                <a16:creationId xmlns:a16="http://schemas.microsoft.com/office/drawing/2014/main" id="{2B2306AA-D842-F920-275B-FD548F2DEC16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5209307" y="5143229"/>
            <a:ext cx="6563404" cy="553487"/>
          </a:xfrm>
          <a:prstGeom prst="roundRect">
            <a:avLst/>
          </a:prstGeom>
          <a:solidFill>
            <a:schemeClr val="bg1"/>
          </a:solidFill>
          <a:effectLst>
            <a:outerShdw blurRad="165100" dist="127000" dir="5400000" algn="ctr" rotWithShape="0">
              <a:srgbClr val="000000">
                <a:alpha val="15000"/>
              </a:srgbClr>
            </a:outerShdw>
          </a:effectLst>
        </p:spPr>
        <p:txBody>
          <a:bodyPr lIns="274320" anchor="ctr" anchorCtr="0"/>
          <a:lstStyle>
            <a:lvl1pPr marL="0" indent="0">
              <a:buNone/>
              <a:defRPr sz="2000">
                <a:solidFill>
                  <a:srgbClr val="351C5C"/>
                </a:solidFill>
              </a:defRPr>
            </a:lvl1pPr>
          </a:lstStyle>
          <a:p>
            <a:pPr lvl="0"/>
            <a:r>
              <a:rPr lang="en-US"/>
              <a:t>Agenda item number 8</a:t>
            </a:r>
          </a:p>
        </p:txBody>
      </p:sp>
      <p:sp>
        <p:nvSpPr>
          <p:cNvPr id="35" name="Text Placeholder 26">
            <a:extLst>
              <a:ext uri="{FF2B5EF4-FFF2-40B4-BE49-F238E27FC236}">
                <a16:creationId xmlns:a16="http://schemas.microsoft.com/office/drawing/2014/main" id="{AC8D817E-A58C-8707-D6A0-DCCEFB9E55A6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5209307" y="5806231"/>
            <a:ext cx="6563404" cy="553487"/>
          </a:xfrm>
          <a:prstGeom prst="roundRect">
            <a:avLst/>
          </a:prstGeom>
          <a:solidFill>
            <a:schemeClr val="bg1"/>
          </a:solidFill>
          <a:effectLst>
            <a:outerShdw blurRad="165100" dist="127000" dir="5400000" algn="ctr" rotWithShape="0">
              <a:srgbClr val="000000">
                <a:alpha val="15000"/>
              </a:srgbClr>
            </a:outerShdw>
          </a:effectLst>
        </p:spPr>
        <p:txBody>
          <a:bodyPr lIns="274320" anchor="ctr" anchorCtr="0"/>
          <a:lstStyle>
            <a:lvl1pPr marL="0" indent="0">
              <a:buNone/>
              <a:defRPr sz="2000">
                <a:solidFill>
                  <a:srgbClr val="351C5C"/>
                </a:solidFill>
              </a:defRPr>
            </a:lvl1pPr>
          </a:lstStyle>
          <a:p>
            <a:pPr lvl="0"/>
            <a:r>
              <a:rPr lang="en-US"/>
              <a:t>Agenda item number 10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A6CF397E-C2B7-D4C2-86C0-6AD47E852F52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/>
        </p:blipFill>
        <p:spPr>
          <a:xfrm>
            <a:off x="197538" y="921066"/>
            <a:ext cx="3720006" cy="13754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36795300"/>
      </p:ext>
    </p:extLst>
  </p:cSld>
  <p:clrMapOvr>
    <a:masterClrMapping/>
  </p:clrMapOvr>
</p:sldLayout>
</file>

<file path=ppt/slideLayouts/slideLayout8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urple agenda">
    <p:bg>
      <p:bgPr>
        <a:solidFill>
          <a:srgbClr val="351C5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oup 5">
            <a:extLst>
              <a:ext uri="{FF2B5EF4-FFF2-40B4-BE49-F238E27FC236}">
                <a16:creationId xmlns:a16="http://schemas.microsoft.com/office/drawing/2014/main" id="{DB420355-5700-CDC8-0315-E748F84D5B8D}"/>
              </a:ext>
            </a:extLst>
          </p:cNvPr>
          <p:cNvGrpSpPr/>
          <p:nvPr userDrawn="1"/>
        </p:nvGrpSpPr>
        <p:grpSpPr>
          <a:xfrm>
            <a:off x="4632955" y="-16185"/>
            <a:ext cx="7567138" cy="5543312"/>
            <a:chOff x="4632955" y="-16185"/>
            <a:chExt cx="7567138" cy="5543312"/>
          </a:xfrm>
        </p:grpSpPr>
        <p:sp>
          <p:nvSpPr>
            <p:cNvPr id="2" name="Freeform 1">
              <a:extLst>
                <a:ext uri="{FF2B5EF4-FFF2-40B4-BE49-F238E27FC236}">
                  <a16:creationId xmlns:a16="http://schemas.microsoft.com/office/drawing/2014/main" id="{097C51AE-525B-BA98-ADC3-2FFA107B8609}"/>
                </a:ext>
              </a:extLst>
            </p:cNvPr>
            <p:cNvSpPr/>
            <p:nvPr userDrawn="1"/>
          </p:nvSpPr>
          <p:spPr>
            <a:xfrm>
              <a:off x="4632955" y="-16185"/>
              <a:ext cx="6211694" cy="3778143"/>
            </a:xfrm>
            <a:custGeom>
              <a:avLst/>
              <a:gdLst>
                <a:gd name="connsiteX0" fmla="*/ 0 w 6211694"/>
                <a:gd name="connsiteY0" fmla="*/ 0 h 3778143"/>
                <a:gd name="connsiteX1" fmla="*/ 3075781 w 6211694"/>
                <a:gd name="connsiteY1" fmla="*/ 0 h 3778143"/>
                <a:gd name="connsiteX2" fmla="*/ 6211694 w 6211694"/>
                <a:gd name="connsiteY2" fmla="*/ 3140343 h 3778143"/>
                <a:gd name="connsiteX3" fmla="*/ 4673884 w 6211694"/>
                <a:gd name="connsiteY3" fmla="*/ 3778143 h 3778143"/>
                <a:gd name="connsiteX4" fmla="*/ 3136073 w 6211694"/>
                <a:gd name="connsiteY4" fmla="*/ 3140502 h 37781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211694" h="3778143">
                  <a:moveTo>
                    <a:pt x="0" y="0"/>
                  </a:moveTo>
                  <a:lnTo>
                    <a:pt x="3075781" y="0"/>
                  </a:lnTo>
                  <a:lnTo>
                    <a:pt x="6211694" y="3140343"/>
                  </a:lnTo>
                  <a:cubicBezTo>
                    <a:pt x="5787147" y="3565489"/>
                    <a:pt x="5230515" y="3778143"/>
                    <a:pt x="4673884" y="3778143"/>
                  </a:cubicBezTo>
                  <a:cubicBezTo>
                    <a:pt x="4117093" y="3778301"/>
                    <a:pt x="3560620" y="3565649"/>
                    <a:pt x="3136073" y="3140502"/>
                  </a:cubicBezTo>
                  <a:close/>
                </a:path>
              </a:pathLst>
            </a:custGeom>
            <a:solidFill>
              <a:srgbClr val="351C5C"/>
            </a:solidFill>
            <a:ln>
              <a:solidFill>
                <a:srgbClr val="71E3DF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" name="Freeform 2">
              <a:extLst>
                <a:ext uri="{FF2B5EF4-FFF2-40B4-BE49-F238E27FC236}">
                  <a16:creationId xmlns:a16="http://schemas.microsoft.com/office/drawing/2014/main" id="{2560D657-89DC-E73B-E0AE-60129CCEF611}"/>
                </a:ext>
              </a:extLst>
            </p:cNvPr>
            <p:cNvSpPr/>
            <p:nvPr userDrawn="1"/>
          </p:nvSpPr>
          <p:spPr>
            <a:xfrm>
              <a:off x="8014124" y="-16183"/>
              <a:ext cx="4185969" cy="1608795"/>
            </a:xfrm>
            <a:custGeom>
              <a:avLst/>
              <a:gdLst>
                <a:gd name="connsiteX0" fmla="*/ 305387 w 4185969"/>
                <a:gd name="connsiteY0" fmla="*/ 0 h 1608795"/>
                <a:gd name="connsiteX1" fmla="*/ 4185969 w 4185969"/>
                <a:gd name="connsiteY1" fmla="*/ 0 h 1608795"/>
                <a:gd name="connsiteX2" fmla="*/ 4185969 w 4185969"/>
                <a:gd name="connsiteY2" fmla="*/ 663533 h 1608795"/>
                <a:gd name="connsiteX3" fmla="*/ 3978281 w 4185969"/>
                <a:gd name="connsiteY3" fmla="*/ 871514 h 1608795"/>
                <a:gd name="connsiteX4" fmla="*/ 3923921 w 4185969"/>
                <a:gd name="connsiteY4" fmla="*/ 927701 h 1608795"/>
                <a:gd name="connsiteX5" fmla="*/ 3739861 w 4185969"/>
                <a:gd name="connsiteY5" fmla="*/ 690695 h 1608795"/>
                <a:gd name="connsiteX6" fmla="*/ 2183294 w 4185969"/>
                <a:gd name="connsiteY6" fmla="*/ 725394 h 1608795"/>
                <a:gd name="connsiteX7" fmla="*/ 1301139 w 4185969"/>
                <a:gd name="connsiteY7" fmla="*/ 1608795 h 1608795"/>
                <a:gd name="connsiteX8" fmla="*/ 0 w 4185969"/>
                <a:gd name="connsiteY8" fmla="*/ 305818 h 16087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185969" h="1608795">
                  <a:moveTo>
                    <a:pt x="305387" y="0"/>
                  </a:moveTo>
                  <a:lnTo>
                    <a:pt x="4185969" y="0"/>
                  </a:lnTo>
                  <a:lnTo>
                    <a:pt x="4185969" y="663533"/>
                  </a:lnTo>
                  <a:lnTo>
                    <a:pt x="3978281" y="871514"/>
                  </a:lnTo>
                  <a:cubicBezTo>
                    <a:pt x="3959366" y="890296"/>
                    <a:pt x="3940928" y="908919"/>
                    <a:pt x="3923921" y="927701"/>
                  </a:cubicBezTo>
                  <a:cubicBezTo>
                    <a:pt x="3874807" y="844454"/>
                    <a:pt x="3813612" y="764550"/>
                    <a:pt x="3739861" y="690695"/>
                  </a:cubicBezTo>
                  <a:cubicBezTo>
                    <a:pt x="3302916" y="253133"/>
                    <a:pt x="2664267" y="243742"/>
                    <a:pt x="2183294" y="725394"/>
                  </a:cubicBezTo>
                  <a:lnTo>
                    <a:pt x="1301139" y="1608795"/>
                  </a:lnTo>
                  <a:lnTo>
                    <a:pt x="0" y="305818"/>
                  </a:lnTo>
                  <a:close/>
                </a:path>
              </a:pathLst>
            </a:custGeom>
            <a:solidFill>
              <a:srgbClr val="01BCB5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4" name="Freeform 3">
              <a:extLst>
                <a:ext uri="{FF2B5EF4-FFF2-40B4-BE49-F238E27FC236}">
                  <a16:creationId xmlns:a16="http://schemas.microsoft.com/office/drawing/2014/main" id="{1BA7B5F9-F4F0-899B-058D-390AD6A8C481}"/>
                </a:ext>
              </a:extLst>
            </p:cNvPr>
            <p:cNvSpPr/>
            <p:nvPr userDrawn="1"/>
          </p:nvSpPr>
          <p:spPr>
            <a:xfrm>
              <a:off x="7768868" y="2728457"/>
              <a:ext cx="4112273" cy="2798670"/>
            </a:xfrm>
            <a:custGeom>
              <a:avLst/>
              <a:gdLst>
                <a:gd name="connsiteX0" fmla="*/ 1537811 w 4112273"/>
                <a:gd name="connsiteY0" fmla="*/ 1033500 h 2798670"/>
                <a:gd name="connsiteX1" fmla="*/ 0 w 4112273"/>
                <a:gd name="connsiteY1" fmla="*/ 395859 h 2798670"/>
                <a:gd name="connsiteX2" fmla="*/ 2329207 w 4112273"/>
                <a:gd name="connsiteY2" fmla="*/ 2728356 h 2798670"/>
                <a:gd name="connsiteX3" fmla="*/ 2668559 w 4112273"/>
                <a:gd name="connsiteY3" fmla="*/ 2728356 h 2798670"/>
                <a:gd name="connsiteX4" fmla="*/ 4112273 w 4112273"/>
                <a:gd name="connsiteY4" fmla="*/ 1282603 h 2798670"/>
                <a:gd name="connsiteX5" fmla="*/ 3470923 w 4112273"/>
                <a:gd name="connsiteY5" fmla="*/ 0 h 2798670"/>
                <a:gd name="connsiteX6" fmla="*/ 3075622 w 4112273"/>
                <a:gd name="connsiteY6" fmla="*/ 395859 h 2798670"/>
                <a:gd name="connsiteX7" fmla="*/ 1537811 w 4112273"/>
                <a:gd name="connsiteY7" fmla="*/ 1033659 h 2798670"/>
                <a:gd name="connsiteX8" fmla="*/ 1537811 w 4112273"/>
                <a:gd name="connsiteY8" fmla="*/ 1033659 h 27986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112273" h="2798670">
                  <a:moveTo>
                    <a:pt x="1537811" y="1033500"/>
                  </a:moveTo>
                  <a:cubicBezTo>
                    <a:pt x="981179" y="1033500"/>
                    <a:pt x="424706" y="821006"/>
                    <a:pt x="0" y="395859"/>
                  </a:cubicBezTo>
                  <a:lnTo>
                    <a:pt x="2329207" y="2728356"/>
                  </a:lnTo>
                  <a:cubicBezTo>
                    <a:pt x="2422827" y="2822108"/>
                    <a:pt x="2574781" y="2822108"/>
                    <a:pt x="2668559" y="2728356"/>
                  </a:cubicBezTo>
                  <a:lnTo>
                    <a:pt x="4112273" y="1282603"/>
                  </a:lnTo>
                  <a:cubicBezTo>
                    <a:pt x="3744152" y="881809"/>
                    <a:pt x="3527031" y="445043"/>
                    <a:pt x="3470923" y="0"/>
                  </a:cubicBezTo>
                  <a:lnTo>
                    <a:pt x="3075622" y="395859"/>
                  </a:lnTo>
                  <a:cubicBezTo>
                    <a:pt x="2651075" y="821006"/>
                    <a:pt x="2094284" y="1033659"/>
                    <a:pt x="1537811" y="1033659"/>
                  </a:cubicBezTo>
                  <a:lnTo>
                    <a:pt x="1537811" y="1033659"/>
                  </a:lnTo>
                  <a:close/>
                </a:path>
              </a:pathLst>
            </a:custGeom>
            <a:solidFill>
              <a:srgbClr val="00706E"/>
            </a:solidFill>
            <a:ln w="10914" cap="rnd">
              <a:solidFill>
                <a:srgbClr val="00706E"/>
              </a:solidFill>
              <a:prstDash val="solid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" name="Freeform 4">
              <a:extLst>
                <a:ext uri="{FF2B5EF4-FFF2-40B4-BE49-F238E27FC236}">
                  <a16:creationId xmlns:a16="http://schemas.microsoft.com/office/drawing/2014/main" id="{6BF66CAC-BBE1-FBEE-BCBF-8B80279D04E1}"/>
                </a:ext>
              </a:extLst>
            </p:cNvPr>
            <p:cNvSpPr/>
            <p:nvPr userDrawn="1"/>
          </p:nvSpPr>
          <p:spPr>
            <a:xfrm>
              <a:off x="11210060" y="632018"/>
              <a:ext cx="990032" cy="3699714"/>
            </a:xfrm>
            <a:custGeom>
              <a:avLst/>
              <a:gdLst>
                <a:gd name="connsiteX0" fmla="*/ 990032 w 990032"/>
                <a:gd name="connsiteY0" fmla="*/ 0 h 3699714"/>
                <a:gd name="connsiteX1" fmla="*/ 990032 w 990032"/>
                <a:gd name="connsiteY1" fmla="*/ 3699714 h 3699714"/>
                <a:gd name="connsiteX2" fmla="*/ 925427 w 990032"/>
                <a:gd name="connsiteY2" fmla="*/ 3644716 h 3699714"/>
                <a:gd name="connsiteX3" fmla="*/ 759088 w 990032"/>
                <a:gd name="connsiteY3" fmla="*/ 3486802 h 3699714"/>
                <a:gd name="connsiteX4" fmla="*/ 656409 w 990032"/>
                <a:gd name="connsiteY4" fmla="*/ 3378884 h 3699714"/>
                <a:gd name="connsiteX5" fmla="*/ 15058 w 990032"/>
                <a:gd name="connsiteY5" fmla="*/ 2096281 h 3699714"/>
                <a:gd name="connsiteX6" fmla="*/ 713312 w 990032"/>
                <a:gd name="connsiteY6" fmla="*/ 279499 h 3699714"/>
                <a:gd name="connsiteX7" fmla="*/ 767672 w 990032"/>
                <a:gd name="connsiteY7" fmla="*/ 223312 h 3699714"/>
                <a:gd name="connsiteX8" fmla="*/ 767830 w 990032"/>
                <a:gd name="connsiteY8" fmla="*/ 222516 h 36997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990032" h="3699714">
                  <a:moveTo>
                    <a:pt x="990032" y="0"/>
                  </a:moveTo>
                  <a:lnTo>
                    <a:pt x="990032" y="3699714"/>
                  </a:lnTo>
                  <a:lnTo>
                    <a:pt x="925427" y="3644716"/>
                  </a:lnTo>
                  <a:cubicBezTo>
                    <a:pt x="870284" y="3595156"/>
                    <a:pt x="814759" y="3542552"/>
                    <a:pt x="759088" y="3486802"/>
                  </a:cubicBezTo>
                  <a:cubicBezTo>
                    <a:pt x="723325" y="3451147"/>
                    <a:pt x="689629" y="3415493"/>
                    <a:pt x="656409" y="3378884"/>
                  </a:cubicBezTo>
                  <a:cubicBezTo>
                    <a:pt x="288288" y="2978090"/>
                    <a:pt x="71166" y="2541483"/>
                    <a:pt x="15058" y="2096281"/>
                  </a:cubicBezTo>
                  <a:cubicBezTo>
                    <a:pt x="-62826" y="1484744"/>
                    <a:pt x="160177" y="856973"/>
                    <a:pt x="713312" y="279499"/>
                  </a:cubicBezTo>
                  <a:cubicBezTo>
                    <a:pt x="730319" y="260717"/>
                    <a:pt x="748916" y="242094"/>
                    <a:pt x="767672" y="223312"/>
                  </a:cubicBezTo>
                  <a:lnTo>
                    <a:pt x="767830" y="222516"/>
                  </a:lnTo>
                  <a:close/>
                </a:path>
              </a:pathLst>
            </a:custGeom>
            <a:solidFill>
              <a:srgbClr val="71E3DF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4" name="Text Placeholder 23">
            <a:extLst>
              <a:ext uri="{FF2B5EF4-FFF2-40B4-BE49-F238E27FC236}">
                <a16:creationId xmlns:a16="http://schemas.microsoft.com/office/drawing/2014/main" id="{0D9441F9-98C9-809B-BB3E-95F0E0847F23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419289" y="3196189"/>
            <a:ext cx="4424608" cy="54956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4000" b="1" i="0">
                <a:solidFill>
                  <a:schemeClr val="bg1"/>
                </a:solidFill>
                <a:latin typeface="Aptos ExtraBold" panose="020B0004020202020204" pitchFamily="34" charset="0"/>
              </a:defRPr>
            </a:lvl1pPr>
          </a:lstStyle>
          <a:p>
            <a:pPr lvl="0"/>
            <a:r>
              <a:rPr lang="en-US"/>
              <a:t>Agenda (or title)</a:t>
            </a:r>
          </a:p>
        </p:txBody>
      </p:sp>
      <p:sp>
        <p:nvSpPr>
          <p:cNvPr id="25" name="Text Placeholder 23">
            <a:extLst>
              <a:ext uri="{FF2B5EF4-FFF2-40B4-BE49-F238E27FC236}">
                <a16:creationId xmlns:a16="http://schemas.microsoft.com/office/drawing/2014/main" id="{6280C189-03D6-CDDE-940F-39785ADB599C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419289" y="3778142"/>
            <a:ext cx="4424608" cy="54956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 b="0" i="0">
                <a:solidFill>
                  <a:srgbClr val="70E3DF"/>
                </a:solidFill>
                <a:latin typeface="Aptos Light" panose="020B0004020202020204" pitchFamily="34" charset="0"/>
              </a:defRPr>
            </a:lvl1pPr>
          </a:lstStyle>
          <a:p>
            <a:pPr lvl="0"/>
            <a:r>
              <a:rPr lang="en-US"/>
              <a:t>Subtitle if needed</a:t>
            </a:r>
          </a:p>
        </p:txBody>
      </p:sp>
      <p:sp>
        <p:nvSpPr>
          <p:cNvPr id="27" name="Text Placeholder 26">
            <a:extLst>
              <a:ext uri="{FF2B5EF4-FFF2-40B4-BE49-F238E27FC236}">
                <a16:creationId xmlns:a16="http://schemas.microsoft.com/office/drawing/2014/main" id="{672FAA08-4430-2E52-1F34-6AC9BAA9CFBA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5209307" y="502201"/>
            <a:ext cx="6563404" cy="553487"/>
          </a:xfrm>
          <a:prstGeom prst="roundRect">
            <a:avLst/>
          </a:prstGeom>
          <a:solidFill>
            <a:srgbClr val="5B3D8C"/>
          </a:solidFill>
          <a:effectLst>
            <a:outerShdw blurRad="165100" dist="127000" dir="5400000" algn="ctr" rotWithShape="0">
              <a:srgbClr val="000000">
                <a:alpha val="15000"/>
              </a:srgbClr>
            </a:outerShdw>
          </a:effectLst>
        </p:spPr>
        <p:txBody>
          <a:bodyPr lIns="274320" anchor="ctr" anchorCtr="0"/>
          <a:lstStyle>
            <a:lvl1pPr marL="0" indent="0">
              <a:buNone/>
              <a:defRPr sz="2000" b="1"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Agenda item number 1 (Next topic)</a:t>
            </a:r>
          </a:p>
        </p:txBody>
      </p:sp>
      <p:sp>
        <p:nvSpPr>
          <p:cNvPr id="28" name="Text Placeholder 26">
            <a:extLst>
              <a:ext uri="{FF2B5EF4-FFF2-40B4-BE49-F238E27FC236}">
                <a16:creationId xmlns:a16="http://schemas.microsoft.com/office/drawing/2014/main" id="{506A3B99-58D0-D405-433F-52270DA21648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5209307" y="1165205"/>
            <a:ext cx="6563404" cy="553487"/>
          </a:xfrm>
          <a:prstGeom prst="roundRect">
            <a:avLst/>
          </a:prstGeom>
          <a:solidFill>
            <a:schemeClr val="bg1"/>
          </a:solidFill>
          <a:effectLst>
            <a:outerShdw blurRad="165100" dist="127000" dir="5400000" algn="ctr" rotWithShape="0">
              <a:srgbClr val="000000">
                <a:alpha val="15000"/>
              </a:srgbClr>
            </a:outerShdw>
          </a:effectLst>
        </p:spPr>
        <p:txBody>
          <a:bodyPr lIns="274320" anchor="ctr" anchorCtr="0"/>
          <a:lstStyle>
            <a:lvl1pPr marL="0" indent="0">
              <a:buNone/>
              <a:defRPr sz="2000">
                <a:solidFill>
                  <a:srgbClr val="351C5C"/>
                </a:solidFill>
              </a:defRPr>
            </a:lvl1pPr>
          </a:lstStyle>
          <a:p>
            <a:pPr lvl="0"/>
            <a:r>
              <a:rPr lang="en-US"/>
              <a:t>Agenda item number 2</a:t>
            </a:r>
          </a:p>
        </p:txBody>
      </p:sp>
      <p:sp>
        <p:nvSpPr>
          <p:cNvPr id="29" name="Text Placeholder 26">
            <a:extLst>
              <a:ext uri="{FF2B5EF4-FFF2-40B4-BE49-F238E27FC236}">
                <a16:creationId xmlns:a16="http://schemas.microsoft.com/office/drawing/2014/main" id="{710714F3-D105-42CD-E1EF-F3182E489BEC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5209307" y="1828209"/>
            <a:ext cx="6563404" cy="553487"/>
          </a:xfrm>
          <a:prstGeom prst="roundRect">
            <a:avLst/>
          </a:prstGeom>
          <a:solidFill>
            <a:schemeClr val="bg1"/>
          </a:solidFill>
          <a:effectLst>
            <a:outerShdw blurRad="165100" dist="127000" dir="5400000" algn="ctr" rotWithShape="0">
              <a:srgbClr val="000000">
                <a:alpha val="15000"/>
              </a:srgbClr>
            </a:outerShdw>
          </a:effectLst>
        </p:spPr>
        <p:txBody>
          <a:bodyPr lIns="274320" anchor="ctr" anchorCtr="0"/>
          <a:lstStyle>
            <a:lvl1pPr marL="0" indent="0">
              <a:buNone/>
              <a:defRPr sz="2000">
                <a:solidFill>
                  <a:srgbClr val="351C5C"/>
                </a:solidFill>
              </a:defRPr>
            </a:lvl1pPr>
          </a:lstStyle>
          <a:p>
            <a:pPr lvl="0"/>
            <a:r>
              <a:rPr lang="en-US"/>
              <a:t>Agenda item number 3</a:t>
            </a:r>
          </a:p>
        </p:txBody>
      </p:sp>
      <p:sp>
        <p:nvSpPr>
          <p:cNvPr id="30" name="Text Placeholder 26">
            <a:extLst>
              <a:ext uri="{FF2B5EF4-FFF2-40B4-BE49-F238E27FC236}">
                <a16:creationId xmlns:a16="http://schemas.microsoft.com/office/drawing/2014/main" id="{9A82291B-4C63-F566-1381-265D2B5F6171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5209307" y="2491213"/>
            <a:ext cx="6563404" cy="553487"/>
          </a:xfrm>
          <a:prstGeom prst="roundRect">
            <a:avLst/>
          </a:prstGeom>
          <a:solidFill>
            <a:schemeClr val="bg1"/>
          </a:solidFill>
          <a:effectLst>
            <a:outerShdw blurRad="165100" dist="127000" dir="5400000" algn="ctr" rotWithShape="0">
              <a:srgbClr val="000000">
                <a:alpha val="15000"/>
              </a:srgbClr>
            </a:outerShdw>
          </a:effectLst>
        </p:spPr>
        <p:txBody>
          <a:bodyPr lIns="274320" anchor="ctr" anchorCtr="0"/>
          <a:lstStyle>
            <a:lvl1pPr marL="0" indent="0">
              <a:buNone/>
              <a:defRPr sz="2000">
                <a:solidFill>
                  <a:srgbClr val="351C5C"/>
                </a:solidFill>
              </a:defRPr>
            </a:lvl1pPr>
          </a:lstStyle>
          <a:p>
            <a:pPr lvl="0"/>
            <a:r>
              <a:rPr lang="en-US"/>
              <a:t>Agenda item number 4</a:t>
            </a:r>
          </a:p>
        </p:txBody>
      </p:sp>
      <p:sp>
        <p:nvSpPr>
          <p:cNvPr id="31" name="Text Placeholder 26">
            <a:extLst>
              <a:ext uri="{FF2B5EF4-FFF2-40B4-BE49-F238E27FC236}">
                <a16:creationId xmlns:a16="http://schemas.microsoft.com/office/drawing/2014/main" id="{B0EACB44-E100-78D0-0753-E6D8B8E01B5A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5209307" y="3154217"/>
            <a:ext cx="6563404" cy="553487"/>
          </a:xfrm>
          <a:prstGeom prst="roundRect">
            <a:avLst/>
          </a:prstGeom>
          <a:solidFill>
            <a:schemeClr val="bg1"/>
          </a:solidFill>
          <a:effectLst>
            <a:outerShdw blurRad="165100" dist="127000" dir="5400000" algn="ctr" rotWithShape="0">
              <a:srgbClr val="000000">
                <a:alpha val="15000"/>
              </a:srgbClr>
            </a:outerShdw>
          </a:effectLst>
        </p:spPr>
        <p:txBody>
          <a:bodyPr lIns="274320" anchor="ctr" anchorCtr="0"/>
          <a:lstStyle>
            <a:lvl1pPr marL="0" indent="0">
              <a:buNone/>
              <a:defRPr sz="2000">
                <a:solidFill>
                  <a:srgbClr val="351C5C"/>
                </a:solidFill>
              </a:defRPr>
            </a:lvl1pPr>
          </a:lstStyle>
          <a:p>
            <a:pPr lvl="0"/>
            <a:r>
              <a:rPr lang="en-US"/>
              <a:t>Agenda item number 5</a:t>
            </a:r>
          </a:p>
        </p:txBody>
      </p:sp>
      <p:sp>
        <p:nvSpPr>
          <p:cNvPr id="32" name="Text Placeholder 26">
            <a:extLst>
              <a:ext uri="{FF2B5EF4-FFF2-40B4-BE49-F238E27FC236}">
                <a16:creationId xmlns:a16="http://schemas.microsoft.com/office/drawing/2014/main" id="{E08C1C39-E26A-A4C6-66C9-915E862CD979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5209307" y="3817221"/>
            <a:ext cx="6563404" cy="553487"/>
          </a:xfrm>
          <a:prstGeom prst="roundRect">
            <a:avLst/>
          </a:prstGeom>
          <a:solidFill>
            <a:schemeClr val="bg1"/>
          </a:solidFill>
          <a:effectLst>
            <a:outerShdw blurRad="165100" dist="127000" dir="5400000" algn="ctr" rotWithShape="0">
              <a:srgbClr val="000000">
                <a:alpha val="15000"/>
              </a:srgbClr>
            </a:outerShdw>
          </a:effectLst>
        </p:spPr>
        <p:txBody>
          <a:bodyPr lIns="274320" anchor="ctr" anchorCtr="0"/>
          <a:lstStyle>
            <a:lvl1pPr marL="0" indent="0">
              <a:buNone/>
              <a:defRPr sz="2000">
                <a:solidFill>
                  <a:srgbClr val="351C5C"/>
                </a:solidFill>
              </a:defRPr>
            </a:lvl1pPr>
          </a:lstStyle>
          <a:p>
            <a:pPr lvl="0"/>
            <a:r>
              <a:rPr lang="en-US"/>
              <a:t>Agenda item number 6</a:t>
            </a:r>
          </a:p>
        </p:txBody>
      </p:sp>
      <p:sp>
        <p:nvSpPr>
          <p:cNvPr id="33" name="Text Placeholder 26">
            <a:extLst>
              <a:ext uri="{FF2B5EF4-FFF2-40B4-BE49-F238E27FC236}">
                <a16:creationId xmlns:a16="http://schemas.microsoft.com/office/drawing/2014/main" id="{E552F456-3DEE-2368-2A01-AF3397F657DE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5209307" y="4480225"/>
            <a:ext cx="6563404" cy="553487"/>
          </a:xfrm>
          <a:prstGeom prst="roundRect">
            <a:avLst/>
          </a:prstGeom>
          <a:solidFill>
            <a:schemeClr val="bg1"/>
          </a:solidFill>
          <a:effectLst>
            <a:outerShdw blurRad="165100" dist="127000" dir="5400000" algn="ctr" rotWithShape="0">
              <a:srgbClr val="000000">
                <a:alpha val="15000"/>
              </a:srgbClr>
            </a:outerShdw>
          </a:effectLst>
        </p:spPr>
        <p:txBody>
          <a:bodyPr lIns="274320" anchor="ctr" anchorCtr="0"/>
          <a:lstStyle>
            <a:lvl1pPr marL="0" indent="0">
              <a:buNone/>
              <a:defRPr sz="2000">
                <a:solidFill>
                  <a:srgbClr val="351C5C"/>
                </a:solidFill>
              </a:defRPr>
            </a:lvl1pPr>
          </a:lstStyle>
          <a:p>
            <a:pPr lvl="0"/>
            <a:r>
              <a:rPr lang="en-US"/>
              <a:t>Agenda item number 7</a:t>
            </a:r>
          </a:p>
        </p:txBody>
      </p:sp>
      <p:sp>
        <p:nvSpPr>
          <p:cNvPr id="34" name="Text Placeholder 26">
            <a:extLst>
              <a:ext uri="{FF2B5EF4-FFF2-40B4-BE49-F238E27FC236}">
                <a16:creationId xmlns:a16="http://schemas.microsoft.com/office/drawing/2014/main" id="{2B2306AA-D842-F920-275B-FD548F2DEC16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5209307" y="5143229"/>
            <a:ext cx="6563404" cy="553487"/>
          </a:xfrm>
          <a:prstGeom prst="roundRect">
            <a:avLst/>
          </a:prstGeom>
          <a:solidFill>
            <a:schemeClr val="bg1"/>
          </a:solidFill>
          <a:effectLst>
            <a:outerShdw blurRad="165100" dist="127000" dir="5400000" algn="ctr" rotWithShape="0">
              <a:srgbClr val="000000">
                <a:alpha val="15000"/>
              </a:srgbClr>
            </a:outerShdw>
          </a:effectLst>
        </p:spPr>
        <p:txBody>
          <a:bodyPr lIns="274320" anchor="ctr" anchorCtr="0"/>
          <a:lstStyle>
            <a:lvl1pPr marL="0" indent="0">
              <a:buNone/>
              <a:defRPr sz="2000">
                <a:solidFill>
                  <a:srgbClr val="351C5C"/>
                </a:solidFill>
              </a:defRPr>
            </a:lvl1pPr>
          </a:lstStyle>
          <a:p>
            <a:pPr lvl="0"/>
            <a:r>
              <a:rPr lang="en-US"/>
              <a:t>Agenda item number 8</a:t>
            </a:r>
          </a:p>
        </p:txBody>
      </p:sp>
      <p:sp>
        <p:nvSpPr>
          <p:cNvPr id="35" name="Text Placeholder 26">
            <a:extLst>
              <a:ext uri="{FF2B5EF4-FFF2-40B4-BE49-F238E27FC236}">
                <a16:creationId xmlns:a16="http://schemas.microsoft.com/office/drawing/2014/main" id="{AC8D817E-A58C-8707-D6A0-DCCEFB9E55A6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5209307" y="5806231"/>
            <a:ext cx="6563404" cy="553487"/>
          </a:xfrm>
          <a:prstGeom prst="roundRect">
            <a:avLst/>
          </a:prstGeom>
          <a:solidFill>
            <a:schemeClr val="bg1"/>
          </a:solidFill>
          <a:effectLst>
            <a:outerShdw blurRad="165100" dist="127000" dir="5400000" algn="ctr" rotWithShape="0">
              <a:srgbClr val="000000">
                <a:alpha val="15000"/>
              </a:srgbClr>
            </a:outerShdw>
          </a:effectLst>
        </p:spPr>
        <p:txBody>
          <a:bodyPr lIns="274320" anchor="ctr" anchorCtr="0"/>
          <a:lstStyle>
            <a:lvl1pPr marL="0" indent="0">
              <a:buNone/>
              <a:defRPr sz="2000">
                <a:solidFill>
                  <a:srgbClr val="351C5C"/>
                </a:solidFill>
              </a:defRPr>
            </a:lvl1pPr>
          </a:lstStyle>
          <a:p>
            <a:pPr lvl="0"/>
            <a:r>
              <a:rPr lang="en-US"/>
              <a:t>Agenda item number 10</a:t>
            </a:r>
          </a:p>
        </p:txBody>
      </p:sp>
      <p:pic>
        <p:nvPicPr>
          <p:cNvPr id="8" name="Picture 1">
            <a:extLst>
              <a:ext uri="{FF2B5EF4-FFF2-40B4-BE49-F238E27FC236}">
                <a16:creationId xmlns:a16="http://schemas.microsoft.com/office/drawing/2014/main" id="{BCD02C1D-CDA9-49AF-3EAA-01D755E5BA8A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/>
        </p:blipFill>
        <p:spPr>
          <a:xfrm>
            <a:off x="197538" y="921066"/>
            <a:ext cx="3720006" cy="13754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89556909"/>
      </p:ext>
    </p:extLst>
  </p:cSld>
  <p:clrMapOvr>
    <a:masterClrMapping/>
  </p:clrMapOvr>
</p:sldLayout>
</file>

<file path=ppt/slideLayouts/slideLayout8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X26 Title 1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ext Placeholder 9">
            <a:extLst>
              <a:ext uri="{FF2B5EF4-FFF2-40B4-BE49-F238E27FC236}">
                <a16:creationId xmlns:a16="http://schemas.microsoft.com/office/drawing/2014/main" id="{632129DA-E936-54F7-4DD4-02EF1312FDEC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1198606" y="4126728"/>
            <a:ext cx="3361038" cy="482341"/>
          </a:xfrm>
          <a:prstGeom prst="rect">
            <a:avLst/>
          </a:prstGeom>
        </p:spPr>
        <p:txBody>
          <a:bodyPr/>
          <a:lstStyle>
            <a:lvl1pPr algn="ctr">
              <a:spcBef>
                <a:spcPts val="400"/>
              </a:spcBef>
              <a:buNone/>
              <a:defRPr b="1" i="0">
                <a:solidFill>
                  <a:srgbClr val="351C5C"/>
                </a:solidFill>
                <a:latin typeface="Aptos" panose="020B0004020202020204" pitchFamily="34" charset="0"/>
              </a:defRPr>
            </a:lvl1pPr>
          </a:lstStyle>
          <a:p>
            <a:pPr lvl="0"/>
            <a:r>
              <a:rPr lang="en-US"/>
              <a:t>First name</a:t>
            </a:r>
          </a:p>
        </p:txBody>
      </p:sp>
      <p:sp>
        <p:nvSpPr>
          <p:cNvPr id="12" name="Text Placeholder 9">
            <a:extLst>
              <a:ext uri="{FF2B5EF4-FFF2-40B4-BE49-F238E27FC236}">
                <a16:creationId xmlns:a16="http://schemas.microsoft.com/office/drawing/2014/main" id="{23519E7A-C439-0D9A-1503-1FA9B95F618F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1198606" y="4584355"/>
            <a:ext cx="3361038" cy="482341"/>
          </a:xfrm>
          <a:prstGeom prst="rect">
            <a:avLst/>
          </a:prstGeom>
        </p:spPr>
        <p:txBody>
          <a:bodyPr/>
          <a:lstStyle>
            <a:lvl1pPr algn="ctr">
              <a:spcBef>
                <a:spcPts val="400"/>
              </a:spcBef>
              <a:buNone/>
              <a:defRPr b="0" i="0">
                <a:solidFill>
                  <a:srgbClr val="351C5C"/>
                </a:solidFill>
                <a:latin typeface="Aptos Light" panose="020B0004020202020204" pitchFamily="34" charset="0"/>
              </a:defRPr>
            </a:lvl1pPr>
          </a:lstStyle>
          <a:p>
            <a:pPr lvl="0"/>
            <a:r>
              <a:rPr lang="en-US"/>
              <a:t>Last name</a:t>
            </a:r>
          </a:p>
        </p:txBody>
      </p:sp>
      <p:sp>
        <p:nvSpPr>
          <p:cNvPr id="13" name="Text Placeholder 7">
            <a:extLst>
              <a:ext uri="{FF2B5EF4-FFF2-40B4-BE49-F238E27FC236}">
                <a16:creationId xmlns:a16="http://schemas.microsoft.com/office/drawing/2014/main" id="{E87306CE-3BF4-C896-3213-1C9E15051CBE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741920" y="1734528"/>
            <a:ext cx="4250210" cy="159462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4800" b="1" i="0">
                <a:solidFill>
                  <a:srgbClr val="6E63D6"/>
                </a:solidFill>
                <a:latin typeface="Aptos ExtraBold" panose="020B0004020202020204" pitchFamily="34" charset="0"/>
              </a:defRPr>
            </a:lvl1pPr>
          </a:lstStyle>
          <a:p>
            <a:pPr lvl="0"/>
            <a:r>
              <a:rPr lang="en-US"/>
              <a:t>This is</a:t>
            </a:r>
          </a:p>
          <a:p>
            <a:pPr lvl="0"/>
            <a:r>
              <a:rPr lang="en-US"/>
              <a:t>the title</a:t>
            </a:r>
          </a:p>
        </p:txBody>
      </p:sp>
    </p:spTree>
    <p:extLst>
      <p:ext uri="{BB962C8B-B14F-4D97-AF65-F5344CB8AC3E}">
        <p14:creationId xmlns:p14="http://schemas.microsoft.com/office/powerpoint/2010/main" val="3705116960"/>
      </p:ext>
    </p:extLst>
  </p:cSld>
  <p:clrMapOvr>
    <a:masterClrMapping/>
  </p:clrMapOvr>
</p:sldLayout>
</file>

<file path=ppt/slideLayouts/slideLayout8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X26 Title 2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7">
            <a:extLst>
              <a:ext uri="{FF2B5EF4-FFF2-40B4-BE49-F238E27FC236}">
                <a16:creationId xmlns:a16="http://schemas.microsoft.com/office/drawing/2014/main" id="{90A00EB3-A308-5EE7-F8C5-FD5FE9B1E871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741920" y="1734528"/>
            <a:ext cx="4250210" cy="159462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4800" b="1" i="0">
                <a:solidFill>
                  <a:srgbClr val="EFBC6E"/>
                </a:solidFill>
                <a:latin typeface="Aptos ExtraBold" panose="020B0004020202020204" pitchFamily="34" charset="0"/>
              </a:defRPr>
            </a:lvl1pPr>
          </a:lstStyle>
          <a:p>
            <a:pPr lvl="0"/>
            <a:r>
              <a:rPr lang="en-US"/>
              <a:t>This is</a:t>
            </a:r>
          </a:p>
          <a:p>
            <a:pPr lvl="0"/>
            <a:r>
              <a:rPr lang="en-US"/>
              <a:t>the title</a:t>
            </a:r>
          </a:p>
        </p:txBody>
      </p:sp>
      <p:sp>
        <p:nvSpPr>
          <p:cNvPr id="6" name="Text Placeholder 9">
            <a:extLst>
              <a:ext uri="{FF2B5EF4-FFF2-40B4-BE49-F238E27FC236}">
                <a16:creationId xmlns:a16="http://schemas.microsoft.com/office/drawing/2014/main" id="{632AAF5C-0183-112B-4BA4-690D0D60968B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1198606" y="4126728"/>
            <a:ext cx="3361038" cy="482341"/>
          </a:xfrm>
          <a:prstGeom prst="rect">
            <a:avLst/>
          </a:prstGeom>
        </p:spPr>
        <p:txBody>
          <a:bodyPr/>
          <a:lstStyle>
            <a:lvl1pPr algn="ctr">
              <a:spcBef>
                <a:spcPts val="400"/>
              </a:spcBef>
              <a:buNone/>
              <a:defRPr b="1" i="0">
                <a:solidFill>
                  <a:schemeClr val="bg1"/>
                </a:solidFill>
                <a:latin typeface="Aptos" panose="020B0004020202020204" pitchFamily="34" charset="0"/>
              </a:defRPr>
            </a:lvl1pPr>
          </a:lstStyle>
          <a:p>
            <a:pPr lvl="0"/>
            <a:r>
              <a:rPr lang="en-US"/>
              <a:t>First name</a:t>
            </a:r>
          </a:p>
        </p:txBody>
      </p:sp>
      <p:sp>
        <p:nvSpPr>
          <p:cNvPr id="7" name="Text Placeholder 9">
            <a:extLst>
              <a:ext uri="{FF2B5EF4-FFF2-40B4-BE49-F238E27FC236}">
                <a16:creationId xmlns:a16="http://schemas.microsoft.com/office/drawing/2014/main" id="{CEF8D1BF-6A0D-B74F-335F-52791CA06038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1198606" y="4584355"/>
            <a:ext cx="3361038" cy="482341"/>
          </a:xfrm>
          <a:prstGeom prst="rect">
            <a:avLst/>
          </a:prstGeom>
        </p:spPr>
        <p:txBody>
          <a:bodyPr/>
          <a:lstStyle>
            <a:lvl1pPr algn="ctr">
              <a:spcBef>
                <a:spcPts val="400"/>
              </a:spcBef>
              <a:buNone/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1pPr>
          </a:lstStyle>
          <a:p>
            <a:pPr lvl="0"/>
            <a:r>
              <a:rPr lang="en-US"/>
              <a:t>Last name</a:t>
            </a:r>
          </a:p>
        </p:txBody>
      </p:sp>
    </p:spTree>
    <p:extLst>
      <p:ext uri="{BB962C8B-B14F-4D97-AF65-F5344CB8AC3E}">
        <p14:creationId xmlns:p14="http://schemas.microsoft.com/office/powerpoint/2010/main" val="4284205229"/>
      </p:ext>
    </p:extLst>
  </p:cSld>
  <p:clrMapOvr>
    <a:masterClrMapping/>
  </p:clrMapOvr>
</p:sldLayout>
</file>

<file path=ppt/slideLayouts/slideLayout8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X26 Title 3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7">
            <a:extLst>
              <a:ext uri="{FF2B5EF4-FFF2-40B4-BE49-F238E27FC236}">
                <a16:creationId xmlns:a16="http://schemas.microsoft.com/office/drawing/2014/main" id="{61E73B47-338C-5312-4C2C-F2950EFF2DC4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6096000" y="2138363"/>
            <a:ext cx="5572898" cy="1334701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4400" b="1" i="0">
                <a:solidFill>
                  <a:srgbClr val="403FA4"/>
                </a:solidFill>
                <a:latin typeface="Aptos ExtraBold" panose="020B0004020202020204" pitchFamily="34" charset="0"/>
              </a:defRPr>
            </a:lvl1pPr>
          </a:lstStyle>
          <a:p>
            <a:pPr lvl="0"/>
            <a:r>
              <a:rPr lang="en-US"/>
              <a:t>Here is the title for the presentation</a:t>
            </a:r>
          </a:p>
        </p:txBody>
      </p:sp>
      <p:sp>
        <p:nvSpPr>
          <p:cNvPr id="3" name="Text Placeholder 9">
            <a:extLst>
              <a:ext uri="{FF2B5EF4-FFF2-40B4-BE49-F238E27FC236}">
                <a16:creationId xmlns:a16="http://schemas.microsoft.com/office/drawing/2014/main" id="{9E59C7E3-6F36-846C-48E9-372B76C0E297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7241060" y="4213227"/>
            <a:ext cx="3361038" cy="482341"/>
          </a:xfrm>
          <a:prstGeom prst="rect">
            <a:avLst/>
          </a:prstGeom>
        </p:spPr>
        <p:txBody>
          <a:bodyPr/>
          <a:lstStyle>
            <a:lvl1pPr algn="ctr">
              <a:spcBef>
                <a:spcPts val="400"/>
              </a:spcBef>
              <a:buNone/>
              <a:defRPr b="1" i="0">
                <a:solidFill>
                  <a:srgbClr val="351C5C"/>
                </a:solidFill>
                <a:latin typeface="Aptos" panose="020B0004020202020204" pitchFamily="34" charset="0"/>
              </a:defRPr>
            </a:lvl1pPr>
          </a:lstStyle>
          <a:p>
            <a:pPr lvl="0"/>
            <a:r>
              <a:rPr lang="en-US"/>
              <a:t>First name</a:t>
            </a:r>
          </a:p>
        </p:txBody>
      </p:sp>
      <p:sp>
        <p:nvSpPr>
          <p:cNvPr id="5" name="Text Placeholder 9">
            <a:extLst>
              <a:ext uri="{FF2B5EF4-FFF2-40B4-BE49-F238E27FC236}">
                <a16:creationId xmlns:a16="http://schemas.microsoft.com/office/drawing/2014/main" id="{D11BF989-1C30-EB02-97FD-C67EAC3D492F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7241060" y="4670854"/>
            <a:ext cx="3361038" cy="482341"/>
          </a:xfrm>
          <a:prstGeom prst="rect">
            <a:avLst/>
          </a:prstGeom>
        </p:spPr>
        <p:txBody>
          <a:bodyPr/>
          <a:lstStyle>
            <a:lvl1pPr algn="ctr">
              <a:spcBef>
                <a:spcPts val="400"/>
              </a:spcBef>
              <a:buNone/>
              <a:defRPr b="0" i="0">
                <a:solidFill>
                  <a:srgbClr val="351C5C"/>
                </a:solidFill>
                <a:latin typeface="Aptos Light" panose="020B0004020202020204" pitchFamily="34" charset="0"/>
              </a:defRPr>
            </a:lvl1pPr>
          </a:lstStyle>
          <a:p>
            <a:pPr lvl="0"/>
            <a:r>
              <a:rPr lang="en-US"/>
              <a:t>Last name</a:t>
            </a:r>
          </a:p>
        </p:txBody>
      </p:sp>
    </p:spTree>
    <p:extLst>
      <p:ext uri="{BB962C8B-B14F-4D97-AF65-F5344CB8AC3E}">
        <p14:creationId xmlns:p14="http://schemas.microsoft.com/office/powerpoint/2010/main" val="360686356"/>
      </p:ext>
    </p:extLst>
  </p:cSld>
  <p:clrMapOvr>
    <a:masterClrMapping/>
  </p:clrMapOvr>
</p:sldLayout>
</file>

<file path=ppt/slideLayouts/slideLayout8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X26 Title 4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7">
            <a:extLst>
              <a:ext uri="{FF2B5EF4-FFF2-40B4-BE49-F238E27FC236}">
                <a16:creationId xmlns:a16="http://schemas.microsoft.com/office/drawing/2014/main" id="{DA742051-C27E-A7C1-1050-81511E9E93FF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6096000" y="2138363"/>
            <a:ext cx="5572898" cy="1334701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4400" b="1" i="0">
                <a:solidFill>
                  <a:srgbClr val="70E3DF"/>
                </a:solidFill>
                <a:latin typeface="Aptos ExtraBold" panose="020B0004020202020204" pitchFamily="34" charset="0"/>
              </a:defRPr>
            </a:lvl1pPr>
          </a:lstStyle>
          <a:p>
            <a:pPr lvl="0"/>
            <a:r>
              <a:rPr lang="en-US"/>
              <a:t>Here is the title for the presentation</a:t>
            </a:r>
          </a:p>
        </p:txBody>
      </p:sp>
      <p:sp>
        <p:nvSpPr>
          <p:cNvPr id="3" name="Text Placeholder 9">
            <a:extLst>
              <a:ext uri="{FF2B5EF4-FFF2-40B4-BE49-F238E27FC236}">
                <a16:creationId xmlns:a16="http://schemas.microsoft.com/office/drawing/2014/main" id="{DA5191BE-7BB9-993D-1C44-E88B9C7E2447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7241060" y="4213227"/>
            <a:ext cx="3361038" cy="482341"/>
          </a:xfrm>
          <a:prstGeom prst="rect">
            <a:avLst/>
          </a:prstGeom>
        </p:spPr>
        <p:txBody>
          <a:bodyPr/>
          <a:lstStyle>
            <a:lvl1pPr algn="ctr">
              <a:spcBef>
                <a:spcPts val="400"/>
              </a:spcBef>
              <a:buNone/>
              <a:defRPr b="1" i="0">
                <a:solidFill>
                  <a:schemeClr val="bg1"/>
                </a:solidFill>
                <a:latin typeface="Aptos" panose="020B0004020202020204" pitchFamily="34" charset="0"/>
              </a:defRPr>
            </a:lvl1pPr>
          </a:lstStyle>
          <a:p>
            <a:pPr lvl="0"/>
            <a:r>
              <a:rPr lang="en-US"/>
              <a:t>First name</a:t>
            </a:r>
          </a:p>
        </p:txBody>
      </p:sp>
      <p:sp>
        <p:nvSpPr>
          <p:cNvPr id="4" name="Text Placeholder 9">
            <a:extLst>
              <a:ext uri="{FF2B5EF4-FFF2-40B4-BE49-F238E27FC236}">
                <a16:creationId xmlns:a16="http://schemas.microsoft.com/office/drawing/2014/main" id="{A6355020-0BEA-A1E1-256E-0EAC1F82E840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7241060" y="4670854"/>
            <a:ext cx="3361038" cy="482341"/>
          </a:xfrm>
          <a:prstGeom prst="rect">
            <a:avLst/>
          </a:prstGeom>
        </p:spPr>
        <p:txBody>
          <a:bodyPr/>
          <a:lstStyle>
            <a:lvl1pPr algn="ctr">
              <a:spcBef>
                <a:spcPts val="400"/>
              </a:spcBef>
              <a:buNone/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1pPr>
          </a:lstStyle>
          <a:p>
            <a:pPr lvl="0"/>
            <a:r>
              <a:rPr lang="en-US"/>
              <a:t>Last name</a:t>
            </a:r>
          </a:p>
        </p:txBody>
      </p:sp>
    </p:spTree>
    <p:extLst>
      <p:ext uri="{BB962C8B-B14F-4D97-AF65-F5344CB8AC3E}">
        <p14:creationId xmlns:p14="http://schemas.microsoft.com/office/powerpoint/2010/main" val="462644115"/>
      </p:ext>
    </p:extLst>
  </p:cSld>
  <p:clrMapOvr>
    <a:masterClrMapping/>
  </p:clrMapOvr>
</p:sldLayout>
</file>

<file path=ppt/slideLayouts/slideLayout8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X26 Questions 1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91995325"/>
      </p:ext>
    </p:extLst>
  </p:cSld>
  <p:clrMapOvr>
    <a:masterClrMapping/>
  </p:clrMapOvr>
</p:sldLayout>
</file>

<file path=ppt/slideLayouts/slideLayout8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X26 Questions 2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136672755"/>
      </p:ext>
    </p:extLst>
  </p:cSld>
  <p:clrMapOvr>
    <a:masterClrMapping/>
  </p:clrMapOvr>
</p:sldLayout>
</file>

<file path=ppt/slideLayouts/slideLayout8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X26 Background 1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787530716"/>
      </p:ext>
    </p:extLst>
  </p:cSld>
  <p:clrMapOvr>
    <a:masterClrMapping/>
  </p:clrMapOvr>
</p:sldLayout>
</file>

<file path=ppt/slideLayouts/slideLayout8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X26 Background 2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111737801"/>
      </p:ext>
    </p:extLst>
  </p:cSld>
  <p:clrMapOvr>
    <a:masterClrMapping/>
  </p:clrMapOvr>
</p:sldLayout>
</file>

<file path=ppt/slideLayouts/slideLayout8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X26 Background 3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3640856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image" Target="../media/image1.emf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emf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4.xml"/><Relationship Id="rId13" Type="http://schemas.openxmlformats.org/officeDocument/2006/relationships/slideLayout" Target="../slideLayouts/slideLayout29.xml"/><Relationship Id="rId18" Type="http://schemas.openxmlformats.org/officeDocument/2006/relationships/image" Target="../media/image1.emf"/><Relationship Id="rId3" Type="http://schemas.openxmlformats.org/officeDocument/2006/relationships/slideLayout" Target="../slideLayouts/slideLayout19.xml"/><Relationship Id="rId7" Type="http://schemas.openxmlformats.org/officeDocument/2006/relationships/slideLayout" Target="../slideLayouts/slideLayout23.xml"/><Relationship Id="rId12" Type="http://schemas.openxmlformats.org/officeDocument/2006/relationships/slideLayout" Target="../slideLayouts/slideLayout28.xml"/><Relationship Id="rId17" Type="http://schemas.openxmlformats.org/officeDocument/2006/relationships/theme" Target="../theme/theme2.xml"/><Relationship Id="rId2" Type="http://schemas.openxmlformats.org/officeDocument/2006/relationships/slideLayout" Target="../slideLayouts/slideLayout18.xml"/><Relationship Id="rId16" Type="http://schemas.openxmlformats.org/officeDocument/2006/relationships/slideLayout" Target="../slideLayouts/slideLayout32.xml"/><Relationship Id="rId1" Type="http://schemas.openxmlformats.org/officeDocument/2006/relationships/slideLayout" Target="../slideLayouts/slideLayout17.xml"/><Relationship Id="rId6" Type="http://schemas.openxmlformats.org/officeDocument/2006/relationships/slideLayout" Target="../slideLayouts/slideLayout22.xml"/><Relationship Id="rId11" Type="http://schemas.openxmlformats.org/officeDocument/2006/relationships/slideLayout" Target="../slideLayouts/slideLayout27.xml"/><Relationship Id="rId5" Type="http://schemas.openxmlformats.org/officeDocument/2006/relationships/slideLayout" Target="../slideLayouts/slideLayout21.xml"/><Relationship Id="rId15" Type="http://schemas.openxmlformats.org/officeDocument/2006/relationships/slideLayout" Target="../slideLayouts/slideLayout31.xml"/><Relationship Id="rId10" Type="http://schemas.openxmlformats.org/officeDocument/2006/relationships/slideLayout" Target="../slideLayouts/slideLayout26.xml"/><Relationship Id="rId19" Type="http://schemas.openxmlformats.org/officeDocument/2006/relationships/image" Target="../media/image2.emf"/><Relationship Id="rId4" Type="http://schemas.openxmlformats.org/officeDocument/2006/relationships/slideLayout" Target="../slideLayouts/slideLayout20.xml"/><Relationship Id="rId9" Type="http://schemas.openxmlformats.org/officeDocument/2006/relationships/slideLayout" Target="../slideLayouts/slideLayout25.xml"/><Relationship Id="rId14" Type="http://schemas.openxmlformats.org/officeDocument/2006/relationships/slideLayout" Target="../slideLayouts/slideLayout3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0.xml"/><Relationship Id="rId13" Type="http://schemas.openxmlformats.org/officeDocument/2006/relationships/slideLayout" Target="../slideLayouts/slideLayout45.xml"/><Relationship Id="rId18" Type="http://schemas.openxmlformats.org/officeDocument/2006/relationships/image" Target="../media/image2.emf"/><Relationship Id="rId3" Type="http://schemas.openxmlformats.org/officeDocument/2006/relationships/slideLayout" Target="../slideLayouts/slideLayout35.xml"/><Relationship Id="rId7" Type="http://schemas.openxmlformats.org/officeDocument/2006/relationships/slideLayout" Target="../slideLayouts/slideLayout39.xml"/><Relationship Id="rId12" Type="http://schemas.openxmlformats.org/officeDocument/2006/relationships/slideLayout" Target="../slideLayouts/slideLayout44.xml"/><Relationship Id="rId17" Type="http://schemas.openxmlformats.org/officeDocument/2006/relationships/image" Target="../media/image1.emf"/><Relationship Id="rId2" Type="http://schemas.openxmlformats.org/officeDocument/2006/relationships/slideLayout" Target="../slideLayouts/slideLayout34.xml"/><Relationship Id="rId16" Type="http://schemas.openxmlformats.org/officeDocument/2006/relationships/theme" Target="../theme/theme3.xml"/><Relationship Id="rId1" Type="http://schemas.openxmlformats.org/officeDocument/2006/relationships/slideLayout" Target="../slideLayouts/slideLayout33.xml"/><Relationship Id="rId6" Type="http://schemas.openxmlformats.org/officeDocument/2006/relationships/slideLayout" Target="../slideLayouts/slideLayout38.xml"/><Relationship Id="rId11" Type="http://schemas.openxmlformats.org/officeDocument/2006/relationships/slideLayout" Target="../slideLayouts/slideLayout43.xml"/><Relationship Id="rId5" Type="http://schemas.openxmlformats.org/officeDocument/2006/relationships/slideLayout" Target="../slideLayouts/slideLayout37.xml"/><Relationship Id="rId15" Type="http://schemas.openxmlformats.org/officeDocument/2006/relationships/slideLayout" Target="../slideLayouts/slideLayout47.xml"/><Relationship Id="rId10" Type="http://schemas.openxmlformats.org/officeDocument/2006/relationships/slideLayout" Target="../slideLayouts/slideLayout42.xml"/><Relationship Id="rId4" Type="http://schemas.openxmlformats.org/officeDocument/2006/relationships/slideLayout" Target="../slideLayouts/slideLayout36.xml"/><Relationship Id="rId9" Type="http://schemas.openxmlformats.org/officeDocument/2006/relationships/slideLayout" Target="../slideLayouts/slideLayout41.xml"/><Relationship Id="rId14" Type="http://schemas.openxmlformats.org/officeDocument/2006/relationships/slideLayout" Target="../slideLayouts/slideLayout46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5.xml"/><Relationship Id="rId3" Type="http://schemas.openxmlformats.org/officeDocument/2006/relationships/slideLayout" Target="../slideLayouts/slideLayout50.xml"/><Relationship Id="rId7" Type="http://schemas.openxmlformats.org/officeDocument/2006/relationships/slideLayout" Target="../slideLayouts/slideLayout54.xml"/><Relationship Id="rId12" Type="http://schemas.openxmlformats.org/officeDocument/2006/relationships/image" Target="../media/image2.emf"/><Relationship Id="rId2" Type="http://schemas.openxmlformats.org/officeDocument/2006/relationships/slideLayout" Target="../slideLayouts/slideLayout49.xml"/><Relationship Id="rId1" Type="http://schemas.openxmlformats.org/officeDocument/2006/relationships/slideLayout" Target="../slideLayouts/slideLayout48.xml"/><Relationship Id="rId6" Type="http://schemas.openxmlformats.org/officeDocument/2006/relationships/slideLayout" Target="../slideLayouts/slideLayout53.xml"/><Relationship Id="rId11" Type="http://schemas.openxmlformats.org/officeDocument/2006/relationships/image" Target="../media/image1.emf"/><Relationship Id="rId5" Type="http://schemas.openxmlformats.org/officeDocument/2006/relationships/slideLayout" Target="../slideLayouts/slideLayout52.xml"/><Relationship Id="rId10" Type="http://schemas.openxmlformats.org/officeDocument/2006/relationships/theme" Target="../theme/theme4.xml"/><Relationship Id="rId4" Type="http://schemas.openxmlformats.org/officeDocument/2006/relationships/slideLayout" Target="../slideLayouts/slideLayout51.xml"/><Relationship Id="rId9" Type="http://schemas.openxmlformats.org/officeDocument/2006/relationships/slideLayout" Target="../slideLayouts/slideLayout56.xml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4.xml"/><Relationship Id="rId3" Type="http://schemas.openxmlformats.org/officeDocument/2006/relationships/slideLayout" Target="../slideLayouts/slideLayout59.xml"/><Relationship Id="rId7" Type="http://schemas.openxmlformats.org/officeDocument/2006/relationships/slideLayout" Target="../slideLayouts/slideLayout63.xml"/><Relationship Id="rId12" Type="http://schemas.openxmlformats.org/officeDocument/2006/relationships/image" Target="../media/image2.emf"/><Relationship Id="rId2" Type="http://schemas.openxmlformats.org/officeDocument/2006/relationships/slideLayout" Target="../slideLayouts/slideLayout58.xml"/><Relationship Id="rId1" Type="http://schemas.openxmlformats.org/officeDocument/2006/relationships/slideLayout" Target="../slideLayouts/slideLayout57.xml"/><Relationship Id="rId6" Type="http://schemas.openxmlformats.org/officeDocument/2006/relationships/slideLayout" Target="../slideLayouts/slideLayout62.xml"/><Relationship Id="rId11" Type="http://schemas.openxmlformats.org/officeDocument/2006/relationships/image" Target="../media/image1.emf"/><Relationship Id="rId5" Type="http://schemas.openxmlformats.org/officeDocument/2006/relationships/slideLayout" Target="../slideLayouts/slideLayout61.xml"/><Relationship Id="rId10" Type="http://schemas.openxmlformats.org/officeDocument/2006/relationships/theme" Target="../theme/theme5.xml"/><Relationship Id="rId4" Type="http://schemas.openxmlformats.org/officeDocument/2006/relationships/slideLayout" Target="../slideLayouts/slideLayout60.xml"/><Relationship Id="rId9" Type="http://schemas.openxmlformats.org/officeDocument/2006/relationships/slideLayout" Target="../slideLayouts/slideLayout65.xml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73.xml"/><Relationship Id="rId13" Type="http://schemas.openxmlformats.org/officeDocument/2006/relationships/theme" Target="../theme/theme6.xml"/><Relationship Id="rId3" Type="http://schemas.openxmlformats.org/officeDocument/2006/relationships/slideLayout" Target="../slideLayouts/slideLayout68.xml"/><Relationship Id="rId7" Type="http://schemas.openxmlformats.org/officeDocument/2006/relationships/slideLayout" Target="../slideLayouts/slideLayout72.xml"/><Relationship Id="rId12" Type="http://schemas.openxmlformats.org/officeDocument/2006/relationships/slideLayout" Target="../slideLayouts/slideLayout77.xml"/><Relationship Id="rId2" Type="http://schemas.openxmlformats.org/officeDocument/2006/relationships/slideLayout" Target="../slideLayouts/slideLayout67.xml"/><Relationship Id="rId1" Type="http://schemas.openxmlformats.org/officeDocument/2006/relationships/slideLayout" Target="../slideLayouts/slideLayout66.xml"/><Relationship Id="rId6" Type="http://schemas.openxmlformats.org/officeDocument/2006/relationships/slideLayout" Target="../slideLayouts/slideLayout71.xml"/><Relationship Id="rId11" Type="http://schemas.openxmlformats.org/officeDocument/2006/relationships/slideLayout" Target="../slideLayouts/slideLayout76.xml"/><Relationship Id="rId5" Type="http://schemas.openxmlformats.org/officeDocument/2006/relationships/slideLayout" Target="../slideLayouts/slideLayout70.xml"/><Relationship Id="rId15" Type="http://schemas.openxmlformats.org/officeDocument/2006/relationships/image" Target="../media/image2.emf"/><Relationship Id="rId10" Type="http://schemas.openxmlformats.org/officeDocument/2006/relationships/slideLayout" Target="../slideLayouts/slideLayout75.xml"/><Relationship Id="rId4" Type="http://schemas.openxmlformats.org/officeDocument/2006/relationships/slideLayout" Target="../slideLayouts/slideLayout69.xml"/><Relationship Id="rId9" Type="http://schemas.openxmlformats.org/officeDocument/2006/relationships/slideLayout" Target="../slideLayouts/slideLayout74.xml"/><Relationship Id="rId14" Type="http://schemas.openxmlformats.org/officeDocument/2006/relationships/image" Target="../media/image1.emf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80.xml"/><Relationship Id="rId2" Type="http://schemas.openxmlformats.org/officeDocument/2006/relationships/slideLayout" Target="../slideLayouts/slideLayout79.xml"/><Relationship Id="rId1" Type="http://schemas.openxmlformats.org/officeDocument/2006/relationships/slideLayout" Target="../slideLayouts/slideLayout78.xml"/><Relationship Id="rId6" Type="http://schemas.openxmlformats.org/officeDocument/2006/relationships/image" Target="../media/image2.emf"/><Relationship Id="rId5" Type="http://schemas.openxmlformats.org/officeDocument/2006/relationships/image" Target="../media/image1.emf"/><Relationship Id="rId4" Type="http://schemas.openxmlformats.org/officeDocument/2006/relationships/theme" Target="../theme/theme7.xml"/></Relationships>
</file>

<file path=ppt/slideMasters/_rels/slideMaster8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8.xml"/><Relationship Id="rId3" Type="http://schemas.openxmlformats.org/officeDocument/2006/relationships/slideLayout" Target="../slideLayouts/slideLayout83.xml"/><Relationship Id="rId7" Type="http://schemas.openxmlformats.org/officeDocument/2006/relationships/slideLayout" Target="../slideLayouts/slideLayout87.xml"/><Relationship Id="rId2" Type="http://schemas.openxmlformats.org/officeDocument/2006/relationships/slideLayout" Target="../slideLayouts/slideLayout82.xml"/><Relationship Id="rId1" Type="http://schemas.openxmlformats.org/officeDocument/2006/relationships/slideLayout" Target="../slideLayouts/slideLayout81.xml"/><Relationship Id="rId6" Type="http://schemas.openxmlformats.org/officeDocument/2006/relationships/slideLayout" Target="../slideLayouts/slideLayout86.xml"/><Relationship Id="rId5" Type="http://schemas.openxmlformats.org/officeDocument/2006/relationships/slideLayout" Target="../slideLayouts/slideLayout85.xml"/><Relationship Id="rId10" Type="http://schemas.openxmlformats.org/officeDocument/2006/relationships/theme" Target="../theme/theme8.xml"/><Relationship Id="rId4" Type="http://schemas.openxmlformats.org/officeDocument/2006/relationships/slideLayout" Target="../slideLayouts/slideLayout84.xml"/><Relationship Id="rId9" Type="http://schemas.openxmlformats.org/officeDocument/2006/relationships/slideLayout" Target="../slideLayouts/slideLayout8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rgbClr val="351C5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311AE113-00DD-E652-9DD5-26177D55AF58}"/>
              </a:ext>
            </a:extLst>
          </p:cNvPr>
          <p:cNvPicPr>
            <a:picLocks noChangeAspect="1"/>
          </p:cNvPicPr>
          <p:nvPr userDrawn="1"/>
        </p:nvPicPr>
        <p:blipFill>
          <a:blip r:embed="rId18"/>
          <a:stretch>
            <a:fillRect/>
          </a:stretch>
        </p:blipFill>
        <p:spPr>
          <a:xfrm>
            <a:off x="-128240" y="0"/>
            <a:ext cx="78871" cy="685800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F6E4E17D-B7E4-AE4B-6FD5-67203E1E8181}"/>
              </a:ext>
            </a:extLst>
          </p:cNvPr>
          <p:cNvPicPr>
            <a:picLocks noChangeAspect="1"/>
          </p:cNvPicPr>
          <p:nvPr userDrawn="1"/>
        </p:nvPicPr>
        <p:blipFill>
          <a:blip r:embed="rId19"/>
          <a:stretch>
            <a:fillRect/>
          </a:stretch>
        </p:blipFill>
        <p:spPr>
          <a:xfrm>
            <a:off x="12237762" y="0"/>
            <a:ext cx="78871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97399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000" b="1" kern="1200">
          <a:solidFill>
            <a:schemeClr val="bg1"/>
          </a:solidFill>
          <a:latin typeface="Segoe UI" panose="020B0502040204020203" pitchFamily="34" charset="0"/>
          <a:ea typeface="+mj-ea"/>
          <a:cs typeface="Segoe UI" panose="020B0502040204020203" pitchFamily="34" charset="0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I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8043427F-39F8-4BA2-4A21-8D1497C742CE}"/>
              </a:ext>
            </a:extLst>
          </p:cNvPr>
          <p:cNvPicPr>
            <a:picLocks noChangeAspect="1"/>
          </p:cNvPicPr>
          <p:nvPr userDrawn="1"/>
        </p:nvPicPr>
        <p:blipFill>
          <a:blip r:embed="rId18"/>
          <a:stretch>
            <a:fillRect/>
          </a:stretch>
        </p:blipFill>
        <p:spPr>
          <a:xfrm>
            <a:off x="-128240" y="0"/>
            <a:ext cx="78871" cy="685800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2913B626-159C-FCE5-134B-9949D76ADABD}"/>
              </a:ext>
            </a:extLst>
          </p:cNvPr>
          <p:cNvPicPr>
            <a:picLocks noChangeAspect="1"/>
          </p:cNvPicPr>
          <p:nvPr userDrawn="1"/>
        </p:nvPicPr>
        <p:blipFill>
          <a:blip r:embed="rId19"/>
          <a:stretch>
            <a:fillRect/>
          </a:stretch>
        </p:blipFill>
        <p:spPr>
          <a:xfrm>
            <a:off x="12237762" y="0"/>
            <a:ext cx="78871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5129840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679" r:id="rId2"/>
    <p:sldLayoutId id="2147483680" r:id="rId3"/>
    <p:sldLayoutId id="2147483681" r:id="rId4"/>
    <p:sldLayoutId id="2147483682" r:id="rId5"/>
    <p:sldLayoutId id="2147483683" r:id="rId6"/>
    <p:sldLayoutId id="2147483684" r:id="rId7"/>
    <p:sldLayoutId id="2147483685" r:id="rId8"/>
    <p:sldLayoutId id="2147483686" r:id="rId9"/>
    <p:sldLayoutId id="2147483687" r:id="rId10"/>
    <p:sldLayoutId id="2147483688" r:id="rId11"/>
    <p:sldLayoutId id="2147483689" r:id="rId12"/>
    <p:sldLayoutId id="2147483690" r:id="rId13"/>
    <p:sldLayoutId id="2147483691" r:id="rId14"/>
    <p:sldLayoutId id="2147483692" r:id="rId15"/>
    <p:sldLayoutId id="2147483756" r:id="rId16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000" b="1" kern="1200">
          <a:solidFill>
            <a:schemeClr val="bg1"/>
          </a:solidFill>
          <a:latin typeface="Segoe UI" panose="020B0502040204020203" pitchFamily="34" charset="0"/>
          <a:ea typeface="+mj-ea"/>
          <a:cs typeface="Segoe UI" panose="020B0502040204020203" pitchFamily="34" charset="0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I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rgbClr val="F6F5F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AB5EED7E-27A0-39F9-FE14-F1CACACC19D3}"/>
              </a:ext>
            </a:extLst>
          </p:cNvPr>
          <p:cNvPicPr>
            <a:picLocks noChangeAspect="1"/>
          </p:cNvPicPr>
          <p:nvPr userDrawn="1"/>
        </p:nvPicPr>
        <p:blipFill>
          <a:blip r:embed="rId17"/>
          <a:stretch>
            <a:fillRect/>
          </a:stretch>
        </p:blipFill>
        <p:spPr>
          <a:xfrm>
            <a:off x="-128240" y="0"/>
            <a:ext cx="78871" cy="685800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763C383A-D38F-54B9-36F7-413F0237A982}"/>
              </a:ext>
            </a:extLst>
          </p:cNvPr>
          <p:cNvPicPr>
            <a:picLocks noChangeAspect="1"/>
          </p:cNvPicPr>
          <p:nvPr userDrawn="1"/>
        </p:nvPicPr>
        <p:blipFill>
          <a:blip r:embed="rId18"/>
          <a:stretch>
            <a:fillRect/>
          </a:stretch>
        </p:blipFill>
        <p:spPr>
          <a:xfrm>
            <a:off x="12237762" y="0"/>
            <a:ext cx="78871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2053014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4" r:id="rId1"/>
    <p:sldLayoutId id="2147483695" r:id="rId2"/>
    <p:sldLayoutId id="2147483696" r:id="rId3"/>
    <p:sldLayoutId id="2147483697" r:id="rId4"/>
    <p:sldLayoutId id="2147483698" r:id="rId5"/>
    <p:sldLayoutId id="2147483699" r:id="rId6"/>
    <p:sldLayoutId id="2147483700" r:id="rId7"/>
    <p:sldLayoutId id="2147483701" r:id="rId8"/>
    <p:sldLayoutId id="2147483702" r:id="rId9"/>
    <p:sldLayoutId id="2147483703" r:id="rId10"/>
    <p:sldLayoutId id="2147483704" r:id="rId11"/>
    <p:sldLayoutId id="2147483705" r:id="rId12"/>
    <p:sldLayoutId id="2147483706" r:id="rId13"/>
    <p:sldLayoutId id="2147483707" r:id="rId14"/>
    <p:sldLayoutId id="2147483708" r:id="rId15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I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276F238C-5F24-BE0D-082D-015C5F1C5F74}"/>
              </a:ext>
            </a:extLst>
          </p:cNvPr>
          <p:cNvPicPr>
            <a:picLocks noChangeAspect="1"/>
          </p:cNvPicPr>
          <p:nvPr userDrawn="1"/>
        </p:nvPicPr>
        <p:blipFill>
          <a:blip r:embed="rId11"/>
          <a:stretch>
            <a:fillRect/>
          </a:stretch>
        </p:blipFill>
        <p:spPr>
          <a:xfrm>
            <a:off x="-128240" y="0"/>
            <a:ext cx="78871" cy="685800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FBBC54DB-4505-5783-8CCB-37A66B1B99D7}"/>
              </a:ext>
            </a:extLst>
          </p:cNvPr>
          <p:cNvPicPr>
            <a:picLocks noChangeAspect="1"/>
          </p:cNvPicPr>
          <p:nvPr userDrawn="1"/>
        </p:nvPicPr>
        <p:blipFill>
          <a:blip r:embed="rId12"/>
          <a:stretch>
            <a:fillRect/>
          </a:stretch>
        </p:blipFill>
        <p:spPr>
          <a:xfrm>
            <a:off x="12237762" y="0"/>
            <a:ext cx="78871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000718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0" r:id="rId1"/>
    <p:sldLayoutId id="2147483711" r:id="rId2"/>
    <p:sldLayoutId id="2147483712" r:id="rId3"/>
    <p:sldLayoutId id="2147483713" r:id="rId4"/>
    <p:sldLayoutId id="2147483714" r:id="rId5"/>
    <p:sldLayoutId id="2147483715" r:id="rId6"/>
    <p:sldLayoutId id="2147483716" r:id="rId7"/>
    <p:sldLayoutId id="2147483717" r:id="rId8"/>
    <p:sldLayoutId id="2147483718" r:id="rId9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I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0FB45A07-F8ED-D6A3-B297-0A87E7D86374}"/>
              </a:ext>
            </a:extLst>
          </p:cNvPr>
          <p:cNvPicPr>
            <a:picLocks noChangeAspect="1"/>
          </p:cNvPicPr>
          <p:nvPr userDrawn="1"/>
        </p:nvPicPr>
        <p:blipFill>
          <a:blip r:embed="rId11"/>
          <a:stretch>
            <a:fillRect/>
          </a:stretch>
        </p:blipFill>
        <p:spPr>
          <a:xfrm>
            <a:off x="-128240" y="0"/>
            <a:ext cx="78871" cy="685800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6A3A0917-A520-43E0-7C47-4F62C8A41486}"/>
              </a:ext>
            </a:extLst>
          </p:cNvPr>
          <p:cNvPicPr>
            <a:picLocks noChangeAspect="1"/>
          </p:cNvPicPr>
          <p:nvPr userDrawn="1"/>
        </p:nvPicPr>
        <p:blipFill>
          <a:blip r:embed="rId12"/>
          <a:stretch>
            <a:fillRect/>
          </a:stretch>
        </p:blipFill>
        <p:spPr>
          <a:xfrm>
            <a:off x="12237762" y="0"/>
            <a:ext cx="78871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50620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0" r:id="rId1"/>
    <p:sldLayoutId id="2147483721" r:id="rId2"/>
    <p:sldLayoutId id="2147483722" r:id="rId3"/>
    <p:sldLayoutId id="2147483723" r:id="rId4"/>
    <p:sldLayoutId id="2147483724" r:id="rId5"/>
    <p:sldLayoutId id="2147483725" r:id="rId6"/>
    <p:sldLayoutId id="2147483726" r:id="rId7"/>
    <p:sldLayoutId id="2147483727" r:id="rId8"/>
    <p:sldLayoutId id="2147483728" r:id="rId9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I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9C24034A-3ADF-276D-7403-3781E8192DF2}"/>
              </a:ext>
            </a:extLst>
          </p:cNvPr>
          <p:cNvPicPr>
            <a:picLocks noChangeAspect="1"/>
          </p:cNvPicPr>
          <p:nvPr userDrawn="1"/>
        </p:nvPicPr>
        <p:blipFill>
          <a:blip r:embed="rId14"/>
          <a:stretch>
            <a:fillRect/>
          </a:stretch>
        </p:blipFill>
        <p:spPr>
          <a:xfrm>
            <a:off x="-128240" y="0"/>
            <a:ext cx="78871" cy="685800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4C3F22CA-3D41-85E7-A7CA-C9A223BFDA0C}"/>
              </a:ext>
            </a:extLst>
          </p:cNvPr>
          <p:cNvPicPr>
            <a:picLocks noChangeAspect="1"/>
          </p:cNvPicPr>
          <p:nvPr userDrawn="1"/>
        </p:nvPicPr>
        <p:blipFill>
          <a:blip r:embed="rId15"/>
          <a:stretch>
            <a:fillRect/>
          </a:stretch>
        </p:blipFill>
        <p:spPr>
          <a:xfrm>
            <a:off x="12237762" y="0"/>
            <a:ext cx="78871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8039735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0" r:id="rId1"/>
    <p:sldLayoutId id="2147483731" r:id="rId2"/>
    <p:sldLayoutId id="2147483732" r:id="rId3"/>
    <p:sldLayoutId id="2147483733" r:id="rId4"/>
    <p:sldLayoutId id="2147483734" r:id="rId5"/>
    <p:sldLayoutId id="2147483735" r:id="rId6"/>
    <p:sldLayoutId id="2147483736" r:id="rId7"/>
    <p:sldLayoutId id="2147483737" r:id="rId8"/>
    <p:sldLayoutId id="2147483738" r:id="rId9"/>
    <p:sldLayoutId id="2147483739" r:id="rId10"/>
    <p:sldLayoutId id="2147483740" r:id="rId11"/>
    <p:sldLayoutId id="2147483741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I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20F644BF-E583-0E9C-A713-13741CF020FB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-128240" y="0"/>
            <a:ext cx="78871" cy="6858000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77DED08B-D81C-75DE-4C14-0F12E7E41256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12237762" y="0"/>
            <a:ext cx="78871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2352979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3" r:id="rId1"/>
    <p:sldLayoutId id="2147483744" r:id="rId2"/>
    <p:sldLayoutId id="2147483745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5845211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7" r:id="rId1"/>
    <p:sldLayoutId id="2147483748" r:id="rId2"/>
    <p:sldLayoutId id="2147483749" r:id="rId3"/>
    <p:sldLayoutId id="2147483750" r:id="rId4"/>
    <p:sldLayoutId id="2147483754" r:id="rId5"/>
    <p:sldLayoutId id="2147483755" r:id="rId6"/>
    <p:sldLayoutId id="2147483751" r:id="rId7"/>
    <p:sldLayoutId id="2147483752" r:id="rId8"/>
    <p:sldLayoutId id="2147483753" r:id="rId9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9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8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0.xml"/><Relationship Id="rId4" Type="http://schemas.openxmlformats.org/officeDocument/2006/relationships/image" Target="../media/image28.sv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8.sv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5.svg"/><Relationship Id="rId3" Type="http://schemas.openxmlformats.org/officeDocument/2006/relationships/image" Target="../media/image30.svg"/><Relationship Id="rId7" Type="http://schemas.openxmlformats.org/officeDocument/2006/relationships/image" Target="../media/image34.sv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1.xml"/><Relationship Id="rId6" Type="http://schemas.openxmlformats.org/officeDocument/2006/relationships/image" Target="../media/image33.svg"/><Relationship Id="rId5" Type="http://schemas.openxmlformats.org/officeDocument/2006/relationships/image" Target="../media/image32.svg"/><Relationship Id="rId10" Type="http://schemas.openxmlformats.org/officeDocument/2006/relationships/image" Target="../media/image37.svg"/><Relationship Id="rId4" Type="http://schemas.openxmlformats.org/officeDocument/2006/relationships/image" Target="../media/image31.svg"/><Relationship Id="rId9" Type="http://schemas.openxmlformats.org/officeDocument/2006/relationships/image" Target="../media/image36.sv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0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0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0.xml"/><Relationship Id="rId4" Type="http://schemas.openxmlformats.org/officeDocument/2006/relationships/image" Target="../media/image41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3.xml"/><Relationship Id="rId4" Type="http://schemas.microsoft.com/office/2007/relationships/hdphoto" Target="../media/hdphoto1.wdp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jpeg"/><Relationship Id="rId1" Type="http://schemas.openxmlformats.org/officeDocument/2006/relationships/slideLayout" Target="../slideLayouts/slideLayout19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jpeg"/><Relationship Id="rId1" Type="http://schemas.openxmlformats.org/officeDocument/2006/relationships/slideLayout" Target="../slideLayouts/slideLayout28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jpeg"/><Relationship Id="rId1" Type="http://schemas.openxmlformats.org/officeDocument/2006/relationships/slideLayout" Target="../slideLayouts/slideLayout13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jpeg"/><Relationship Id="rId1" Type="http://schemas.openxmlformats.org/officeDocument/2006/relationships/slideLayout" Target="../slideLayouts/slideLayout2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7.jpeg"/><Relationship Id="rId1" Type="http://schemas.openxmlformats.org/officeDocument/2006/relationships/slideLayout" Target="../slideLayouts/slideLayout2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63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8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1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0.png"/><Relationship Id="rId1" Type="http://schemas.openxmlformats.org/officeDocument/2006/relationships/slideLayout" Target="../slideLayouts/slideLayout40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1.png"/><Relationship Id="rId1" Type="http://schemas.openxmlformats.org/officeDocument/2006/relationships/slideLayout" Target="../slideLayouts/slideLayout35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2.png"/><Relationship Id="rId1" Type="http://schemas.openxmlformats.org/officeDocument/2006/relationships/slideLayout" Target="../slideLayouts/slideLayout35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3.png"/><Relationship Id="rId1" Type="http://schemas.openxmlformats.org/officeDocument/2006/relationships/slideLayout" Target="../slideLayouts/slideLayout35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4.png"/><Relationship Id="rId1" Type="http://schemas.openxmlformats.org/officeDocument/2006/relationships/slideLayout" Target="../slideLayouts/slideLayout35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5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41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6.jpeg"/><Relationship Id="rId1" Type="http://schemas.openxmlformats.org/officeDocument/2006/relationships/slideLayout" Target="../slideLayouts/slideLayout40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7.jpeg"/><Relationship Id="rId1" Type="http://schemas.openxmlformats.org/officeDocument/2006/relationships/slideLayout" Target="../slideLayouts/slideLayout35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8.jpeg"/><Relationship Id="rId1" Type="http://schemas.openxmlformats.org/officeDocument/2006/relationships/slideLayout" Target="../slideLayouts/slideLayout35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9.jpeg"/><Relationship Id="rId1" Type="http://schemas.openxmlformats.org/officeDocument/2006/relationships/slideLayout" Target="../slideLayouts/slideLayout35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0.jpeg"/><Relationship Id="rId1" Type="http://schemas.openxmlformats.org/officeDocument/2006/relationships/slideLayout" Target="../slideLayouts/slideLayout35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1.jpeg"/><Relationship Id="rId1" Type="http://schemas.openxmlformats.org/officeDocument/2006/relationships/slideLayout" Target="../slideLayouts/slideLayout3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2.jpeg"/><Relationship Id="rId1" Type="http://schemas.openxmlformats.org/officeDocument/2006/relationships/slideLayout" Target="../slideLayouts/slideLayout43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3.jpeg"/><Relationship Id="rId1" Type="http://schemas.openxmlformats.org/officeDocument/2006/relationships/slideLayout" Target="../slideLayouts/slideLayout43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4.jpeg"/><Relationship Id="rId1" Type="http://schemas.openxmlformats.org/officeDocument/2006/relationships/slideLayout" Target="../slideLayouts/slideLayout43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5.jpeg"/><Relationship Id="rId1" Type="http://schemas.openxmlformats.org/officeDocument/2006/relationships/slideLayout" Target="../slideLayouts/slideLayout43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6.jpeg"/><Relationship Id="rId1" Type="http://schemas.openxmlformats.org/officeDocument/2006/relationships/slideLayout" Target="../slideLayouts/slideLayout15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79859789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0C1B7A1-2BF0-3A95-6D7D-DB02B4DBAA96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6126892" y="2506986"/>
            <a:ext cx="5572898" cy="1945122"/>
          </a:xfrm>
        </p:spPr>
        <p:txBody>
          <a:bodyPr lIns="91440" tIns="45720" rIns="91440" bIns="45720" anchor="t"/>
          <a:lstStyle/>
          <a:p>
            <a:r>
              <a:rPr lang="en-US" sz="3600">
                <a:latin typeface="Aptos ExtraBold"/>
              </a:rPr>
              <a:t>LS Central for hotels: </a:t>
            </a:r>
            <a:r>
              <a:rPr lang="en-US" sz="2800" b="0">
                <a:latin typeface="Aptos Light"/>
              </a:rPr>
              <a:t>What’s new, full financial insights, and customer success stories</a:t>
            </a:r>
          </a:p>
          <a:p>
            <a:endParaRPr lang="en-US" sz="3600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B24FA21D-8CBB-812F-C5C9-4FF735D8D999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6446729" y="4351014"/>
            <a:ext cx="2466612" cy="482341"/>
          </a:xfrm>
        </p:spPr>
        <p:txBody>
          <a:bodyPr/>
          <a:lstStyle/>
          <a:p>
            <a:r>
              <a:rPr lang="en-US"/>
              <a:t>Gunnar Orn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56609E8E-2E3D-80EA-0B4C-DFBE82C1CB5C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6446729" y="4808641"/>
            <a:ext cx="2466612" cy="482341"/>
          </a:xfrm>
        </p:spPr>
        <p:txBody>
          <a:bodyPr/>
          <a:lstStyle/>
          <a:p>
            <a:r>
              <a:rPr lang="en-US"/>
              <a:t>Thorsteinsson</a:t>
            </a:r>
          </a:p>
        </p:txBody>
      </p:sp>
      <p:sp>
        <p:nvSpPr>
          <p:cNvPr id="8" name="Text Placeholder 5">
            <a:extLst>
              <a:ext uri="{FF2B5EF4-FFF2-40B4-BE49-F238E27FC236}">
                <a16:creationId xmlns:a16="http://schemas.microsoft.com/office/drawing/2014/main" id="{CE5EA532-820F-E610-6431-735087DD5E59}"/>
              </a:ext>
            </a:extLst>
          </p:cNvPr>
          <p:cNvSpPr txBox="1">
            <a:spLocks/>
          </p:cNvSpPr>
          <p:nvPr/>
        </p:nvSpPr>
        <p:spPr>
          <a:xfrm>
            <a:off x="9014565" y="4351014"/>
            <a:ext cx="2466612" cy="482341"/>
          </a:xfrm>
          <a:prstGeom prst="rect">
            <a:avLst/>
          </a:prstGeom>
        </p:spPr>
        <p:txBody>
          <a:bodyPr/>
          <a:lstStyle>
            <a:lvl1pPr marL="228600" indent="-228600" algn="ctr" defTabSz="914400" rtl="0" eaLnBrk="1" latinLnBrk="0" hangingPunct="1">
              <a:lnSpc>
                <a:spcPct val="90000"/>
              </a:lnSpc>
              <a:spcBef>
                <a:spcPts val="400"/>
              </a:spcBef>
              <a:buFont typeface="Arial" panose="020B0604020202020204" pitchFamily="34" charset="0"/>
              <a:buNone/>
              <a:defRPr sz="2800" b="1" i="0" kern="1200">
                <a:solidFill>
                  <a:schemeClr val="bg1"/>
                </a:solidFill>
                <a:latin typeface="Aptos" panose="020B0004020202020204" pitchFamily="34" charset="0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Anna Dis</a:t>
            </a:r>
          </a:p>
        </p:txBody>
      </p:sp>
      <p:sp>
        <p:nvSpPr>
          <p:cNvPr id="9" name="Text Placeholder 6">
            <a:extLst>
              <a:ext uri="{FF2B5EF4-FFF2-40B4-BE49-F238E27FC236}">
                <a16:creationId xmlns:a16="http://schemas.microsoft.com/office/drawing/2014/main" id="{A965C204-D504-2FAA-A14C-841925FFC20E}"/>
              </a:ext>
            </a:extLst>
          </p:cNvPr>
          <p:cNvSpPr txBox="1">
            <a:spLocks/>
          </p:cNvSpPr>
          <p:nvPr/>
        </p:nvSpPr>
        <p:spPr>
          <a:xfrm>
            <a:off x="9014565" y="4808641"/>
            <a:ext cx="2466612" cy="482341"/>
          </a:xfrm>
          <a:prstGeom prst="rect">
            <a:avLst/>
          </a:prstGeom>
        </p:spPr>
        <p:txBody>
          <a:bodyPr/>
          <a:lstStyle>
            <a:lvl1pPr marL="228600" indent="-228600" algn="ctr" defTabSz="914400" rtl="0" eaLnBrk="1" latinLnBrk="0" hangingPunct="1">
              <a:lnSpc>
                <a:spcPct val="90000"/>
              </a:lnSpc>
              <a:spcBef>
                <a:spcPts val="400"/>
              </a:spcBef>
              <a:buFont typeface="Arial" panose="020B0604020202020204" pitchFamily="34" charset="0"/>
              <a:buNone/>
              <a:defRPr sz="2800" b="0" i="0" kern="1200">
                <a:solidFill>
                  <a:schemeClr val="bg1"/>
                </a:solidFill>
                <a:latin typeface="Aptos Light" panose="020B0004020202020204" pitchFamily="34" charset="0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Thorvaldsdottir</a:t>
            </a:r>
          </a:p>
        </p:txBody>
      </p:sp>
    </p:spTree>
    <p:extLst>
      <p:ext uri="{BB962C8B-B14F-4D97-AF65-F5344CB8AC3E}">
        <p14:creationId xmlns:p14="http://schemas.microsoft.com/office/powerpoint/2010/main" val="126310141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>
            <a:extLst>
              <a:ext uri="{FF2B5EF4-FFF2-40B4-BE49-F238E27FC236}">
                <a16:creationId xmlns:a16="http://schemas.microsoft.com/office/drawing/2014/main" id="{EF8E6DCF-C49C-1354-E28B-6710EAF1CD87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6643" b="24507"/>
          <a:stretch>
            <a:fillRect/>
          </a:stretch>
        </p:blipFill>
        <p:spPr>
          <a:xfrm>
            <a:off x="0" y="1"/>
            <a:ext cx="12192000" cy="685800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8E321B79-AED3-B78D-40DD-ECF03909B5B8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S"/>
          </a:p>
        </p:txBody>
      </p:sp>
      <p:sp>
        <p:nvSpPr>
          <p:cNvPr id="15" name="Freeform 14">
            <a:extLst>
              <a:ext uri="{FF2B5EF4-FFF2-40B4-BE49-F238E27FC236}">
                <a16:creationId xmlns:a16="http://schemas.microsoft.com/office/drawing/2014/main" id="{DA3C79E4-C2B9-2796-FBBA-472C3CF5BBFE}"/>
              </a:ext>
            </a:extLst>
          </p:cNvPr>
          <p:cNvSpPr/>
          <p:nvPr/>
        </p:nvSpPr>
        <p:spPr>
          <a:xfrm flipH="1">
            <a:off x="8205041" y="2387600"/>
            <a:ext cx="3986958" cy="4470400"/>
          </a:xfrm>
          <a:custGeom>
            <a:avLst/>
            <a:gdLst>
              <a:gd name="connsiteX0" fmla="*/ 150 w 5797763"/>
              <a:gd name="connsiteY0" fmla="*/ 0 h 6500775"/>
              <a:gd name="connsiteX1" fmla="*/ 150 w 5797763"/>
              <a:gd name="connsiteY1" fmla="*/ 1952 h 6500775"/>
              <a:gd name="connsiteX2" fmla="*/ 0 w 5797763"/>
              <a:gd name="connsiteY2" fmla="*/ 0 h 6500775"/>
              <a:gd name="connsiteX3" fmla="*/ 5797763 w 5797763"/>
              <a:gd name="connsiteY3" fmla="*/ 5360963 h 6500775"/>
              <a:gd name="connsiteX4" fmla="*/ 5658380 w 5797763"/>
              <a:gd name="connsiteY4" fmla="*/ 6466422 h 6500775"/>
              <a:gd name="connsiteX5" fmla="*/ 5648261 w 5797763"/>
              <a:gd name="connsiteY5" fmla="*/ 6500775 h 6500775"/>
              <a:gd name="connsiteX6" fmla="*/ 905951 w 5797763"/>
              <a:gd name="connsiteY6" fmla="*/ 6500774 h 6500775"/>
              <a:gd name="connsiteX7" fmla="*/ 1018094 w 5797763"/>
              <a:gd name="connsiteY7" fmla="*/ 6487283 h 6500775"/>
              <a:gd name="connsiteX8" fmla="*/ 1779870 w 5797763"/>
              <a:gd name="connsiteY8" fmla="*/ 6237410 h 6500775"/>
              <a:gd name="connsiteX9" fmla="*/ 2254282 w 5797763"/>
              <a:gd name="connsiteY9" fmla="*/ 5451993 h 6500775"/>
              <a:gd name="connsiteX10" fmla="*/ 2093497 w 5797763"/>
              <a:gd name="connsiteY10" fmla="*/ 4980279 h 6500775"/>
              <a:gd name="connsiteX11" fmla="*/ 1986283 w 5797763"/>
              <a:gd name="connsiteY11" fmla="*/ 4859653 h 6500775"/>
              <a:gd name="connsiteX12" fmla="*/ 1088331 w 5797763"/>
              <a:gd name="connsiteY12" fmla="*/ 4326276 h 6500775"/>
              <a:gd name="connsiteX13" fmla="*/ 997225 w 5797763"/>
              <a:gd name="connsiteY13" fmla="*/ 4288814 h 6500775"/>
              <a:gd name="connsiteX14" fmla="*/ 439724 w 5797763"/>
              <a:gd name="connsiteY14" fmla="*/ 3999312 h 6500775"/>
              <a:gd name="connsiteX15" fmla="*/ 150 w 5797763"/>
              <a:gd name="connsiteY15" fmla="*/ 3318486 h 6500775"/>
              <a:gd name="connsiteX16" fmla="*/ 150 w 5797763"/>
              <a:gd name="connsiteY16" fmla="*/ 1952 h 6500775"/>
              <a:gd name="connsiteX17" fmla="*/ 8784 w 5797763"/>
              <a:gd name="connsiteY17" fmla="*/ 114362 h 6500775"/>
              <a:gd name="connsiteX18" fmla="*/ 557502 w 5797763"/>
              <a:gd name="connsiteY18" fmla="*/ 750504 h 6500775"/>
              <a:gd name="connsiteX19" fmla="*/ 710270 w 5797763"/>
              <a:gd name="connsiteY19" fmla="*/ 833592 h 6500775"/>
              <a:gd name="connsiteX20" fmla="*/ 1763686 w 5797763"/>
              <a:gd name="connsiteY20" fmla="*/ 1273240 h 6500775"/>
              <a:gd name="connsiteX21" fmla="*/ 2018350 w 5797763"/>
              <a:gd name="connsiteY21" fmla="*/ 1367044 h 6500775"/>
              <a:gd name="connsiteX22" fmla="*/ 3353177 w 5797763"/>
              <a:gd name="connsiteY22" fmla="*/ 1911210 h 6500775"/>
              <a:gd name="connsiteX23" fmla="*/ 3559589 w 5797763"/>
              <a:gd name="connsiteY23" fmla="*/ 2013104 h 6500775"/>
              <a:gd name="connsiteX24" fmla="*/ 5052579 w 5797763"/>
              <a:gd name="connsiteY24" fmla="*/ 3152309 h 6500775"/>
              <a:gd name="connsiteX25" fmla="*/ 5797763 w 5797763"/>
              <a:gd name="connsiteY25" fmla="*/ 5360963 h 65007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</a:cxnLst>
            <a:rect l="l" t="t" r="r" b="b"/>
            <a:pathLst>
              <a:path w="5797763" h="6500775">
                <a:moveTo>
                  <a:pt x="150" y="0"/>
                </a:moveTo>
                <a:lnTo>
                  <a:pt x="150" y="1952"/>
                </a:lnTo>
                <a:lnTo>
                  <a:pt x="0" y="0"/>
                </a:lnTo>
                <a:close/>
                <a:moveTo>
                  <a:pt x="5797763" y="5360963"/>
                </a:moveTo>
                <a:cubicBezTo>
                  <a:pt x="5797763" y="5747940"/>
                  <a:pt x="5750643" y="6118176"/>
                  <a:pt x="5658380" y="6466422"/>
                </a:cubicBezTo>
                <a:lnTo>
                  <a:pt x="5648261" y="6500775"/>
                </a:lnTo>
                <a:lnTo>
                  <a:pt x="905951" y="6500774"/>
                </a:lnTo>
                <a:lnTo>
                  <a:pt x="1018094" y="6487283"/>
                </a:lnTo>
                <a:cubicBezTo>
                  <a:pt x="1327059" y="6442428"/>
                  <a:pt x="1582860" y="6357999"/>
                  <a:pt x="1779870" y="6237410"/>
                </a:cubicBezTo>
                <a:cubicBezTo>
                  <a:pt x="2090800" y="6052426"/>
                  <a:pt x="2254282" y="5784427"/>
                  <a:pt x="2254282" y="5451993"/>
                </a:cubicBezTo>
                <a:cubicBezTo>
                  <a:pt x="2254282" y="5275101"/>
                  <a:pt x="2198016" y="5119635"/>
                  <a:pt x="2093497" y="4980279"/>
                </a:cubicBezTo>
                <a:cubicBezTo>
                  <a:pt x="2061356" y="4937349"/>
                  <a:pt x="2026516" y="4897189"/>
                  <a:pt x="1986283" y="4859653"/>
                </a:cubicBezTo>
                <a:cubicBezTo>
                  <a:pt x="1782567" y="4658634"/>
                  <a:pt x="1471637" y="4492455"/>
                  <a:pt x="1088331" y="4326276"/>
                </a:cubicBezTo>
                <a:cubicBezTo>
                  <a:pt x="1058887" y="4312864"/>
                  <a:pt x="1026670" y="4299454"/>
                  <a:pt x="997225" y="4288814"/>
                </a:cubicBezTo>
                <a:cubicBezTo>
                  <a:pt x="774779" y="4189616"/>
                  <a:pt x="587097" y="4095813"/>
                  <a:pt x="439724" y="3999312"/>
                </a:cubicBezTo>
                <a:cubicBezTo>
                  <a:pt x="147524" y="3806310"/>
                  <a:pt x="150" y="3597276"/>
                  <a:pt x="150" y="3318486"/>
                </a:cubicBezTo>
                <a:lnTo>
                  <a:pt x="150" y="1952"/>
                </a:lnTo>
                <a:lnTo>
                  <a:pt x="8784" y="114362"/>
                </a:lnTo>
                <a:cubicBezTo>
                  <a:pt x="49750" y="371712"/>
                  <a:pt x="233844" y="565237"/>
                  <a:pt x="557502" y="750504"/>
                </a:cubicBezTo>
                <a:cubicBezTo>
                  <a:pt x="605753" y="779948"/>
                  <a:pt x="656700" y="806844"/>
                  <a:pt x="710270" y="833592"/>
                </a:cubicBezTo>
                <a:cubicBezTo>
                  <a:pt x="983664" y="972949"/>
                  <a:pt x="1334827" y="1112380"/>
                  <a:pt x="1763686" y="1273240"/>
                </a:cubicBezTo>
                <a:cubicBezTo>
                  <a:pt x="1846777" y="1302686"/>
                  <a:pt x="1932563" y="1334902"/>
                  <a:pt x="2018350" y="1367044"/>
                </a:cubicBezTo>
                <a:cubicBezTo>
                  <a:pt x="2457923" y="1527904"/>
                  <a:pt x="2913604" y="1702099"/>
                  <a:pt x="3353177" y="1911210"/>
                </a:cubicBezTo>
                <a:cubicBezTo>
                  <a:pt x="3422856" y="1943427"/>
                  <a:pt x="3492534" y="1978191"/>
                  <a:pt x="3559589" y="2013104"/>
                </a:cubicBezTo>
                <a:cubicBezTo>
                  <a:pt x="4130502" y="2305229"/>
                  <a:pt x="4655862" y="2667107"/>
                  <a:pt x="5052579" y="3152309"/>
                </a:cubicBezTo>
                <a:cubicBezTo>
                  <a:pt x="5508261" y="3704491"/>
                  <a:pt x="5797763" y="4412063"/>
                  <a:pt x="5797763" y="5360963"/>
                </a:cubicBezTo>
                <a:close/>
              </a:path>
            </a:pathLst>
          </a:custGeom>
          <a:solidFill>
            <a:srgbClr val="70E3DF"/>
          </a:solidFill>
          <a:ln w="6350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242C2F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E08250F-91AF-5A0B-B83F-8BAC65228C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36602" y="2246086"/>
            <a:ext cx="7518796" cy="588637"/>
          </a:xfrm>
          <a:effectLst>
            <a:outerShdw blurRad="713842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 fontScale="90000"/>
          </a:bodyPr>
          <a:lstStyle/>
          <a:p>
            <a:pPr algn="ctr"/>
            <a:r>
              <a:rPr lang="en-US" sz="5300">
                <a:solidFill>
                  <a:schemeClr val="bg1"/>
                </a:solidFill>
                <a:latin typeface="Aptos ExtraBold"/>
                <a:cs typeface="Segoe UI"/>
              </a:rPr>
              <a:t>LS Central for hotels</a:t>
            </a:r>
            <a:br>
              <a:rPr lang="en-US">
                <a:solidFill>
                  <a:schemeClr val="bg1"/>
                </a:solidFill>
                <a:latin typeface="Aptos ExtraBold"/>
                <a:cs typeface="Segoe UI"/>
              </a:rPr>
            </a:br>
            <a:r>
              <a:rPr lang="en-US" sz="3100">
                <a:solidFill>
                  <a:schemeClr val="bg1"/>
                </a:solidFill>
                <a:latin typeface="Aptos"/>
                <a:cs typeface="Segoe UI"/>
              </a:rPr>
              <a:t>One Platform. Endless Opportunities.</a:t>
            </a:r>
          </a:p>
        </p:txBody>
      </p:sp>
      <p:pic>
        <p:nvPicPr>
          <p:cNvPr id="14" name="Graphic 13">
            <a:extLst>
              <a:ext uri="{FF2B5EF4-FFF2-40B4-BE49-F238E27FC236}">
                <a16:creationId xmlns:a16="http://schemas.microsoft.com/office/drawing/2014/main" id="{10768EF8-9C38-ED41-D4C5-EA64FB16229F}"/>
              </a:ext>
            </a:extLst>
          </p:cNvPr>
          <p:cNvPicPr>
            <a:picLocks noChangeAspect="1"/>
          </p:cNvPicPr>
          <p:nvPr/>
        </p:nvPicPr>
        <p:blipFill>
          <a:blip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4741916" y="1143000"/>
            <a:ext cx="2708168" cy="10013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3570827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53DC9E-93C6-A8D5-B3B1-5FAD229BBDB6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496327" y="1076042"/>
            <a:ext cx="9361488" cy="587375"/>
          </a:xfrm>
          <a:prstGeom prst="rect">
            <a:avLst/>
          </a:prstGeom>
        </p:spPr>
        <p:txBody>
          <a:bodyPr lIns="91440" tIns="45720" rIns="91440" bIns="45720" anchor="t">
            <a:normAutofit fontScale="90000"/>
          </a:bodyPr>
          <a:lstStyle/>
          <a:p>
            <a:r>
              <a:rPr lang="en-US" sz="3600" b="0">
                <a:solidFill>
                  <a:srgbClr val="6E63D6"/>
                </a:solidFill>
                <a:latin typeface="Aptos"/>
                <a:cs typeface="Segoe UI"/>
              </a:rPr>
              <a:t>One platform. Total hotel control.</a:t>
            </a:r>
            <a:endParaRPr lang="en-US" sz="3600" b="0">
              <a:solidFill>
                <a:srgbClr val="6E63D6"/>
              </a:solidFill>
              <a:latin typeface="Aptos" panose="020B0004020202020204" pitchFamily="34" charset="0"/>
            </a:endParaRPr>
          </a:p>
        </p:txBody>
      </p:sp>
      <p:sp>
        <p:nvSpPr>
          <p:cNvPr id="4" name="Rounded Rectangle 11">
            <a:extLst>
              <a:ext uri="{FF2B5EF4-FFF2-40B4-BE49-F238E27FC236}">
                <a16:creationId xmlns:a16="http://schemas.microsoft.com/office/drawing/2014/main" id="{11DF99FF-8CBD-E9FA-EBE2-7DF62102508D}"/>
              </a:ext>
            </a:extLst>
          </p:cNvPr>
          <p:cNvSpPr/>
          <p:nvPr/>
        </p:nvSpPr>
        <p:spPr>
          <a:xfrm>
            <a:off x="4150153" y="1763877"/>
            <a:ext cx="3616881" cy="1076171"/>
          </a:xfrm>
          <a:prstGeom prst="roundRect">
            <a:avLst>
              <a:gd name="adj" fmla="val 3816"/>
            </a:avLst>
          </a:prstGeom>
          <a:solidFill>
            <a:srgbClr val="00706E"/>
          </a:solidFill>
          <a:ln>
            <a:noFill/>
          </a:ln>
          <a:effectLst>
            <a:outerShdw blurRad="165100" dist="127000" dir="5400000" algn="ctr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/>
              <a:t>Hotel Finances</a:t>
            </a:r>
          </a:p>
        </p:txBody>
      </p:sp>
      <p:sp>
        <p:nvSpPr>
          <p:cNvPr id="5" name="Rounded Rectangle 11">
            <a:extLst>
              <a:ext uri="{FF2B5EF4-FFF2-40B4-BE49-F238E27FC236}">
                <a16:creationId xmlns:a16="http://schemas.microsoft.com/office/drawing/2014/main" id="{FB54AD0B-F03B-8A0C-B2FF-1994EE0B99EF}"/>
              </a:ext>
            </a:extLst>
          </p:cNvPr>
          <p:cNvSpPr/>
          <p:nvPr/>
        </p:nvSpPr>
        <p:spPr>
          <a:xfrm>
            <a:off x="4153443" y="2948759"/>
            <a:ext cx="3613591" cy="1076171"/>
          </a:xfrm>
          <a:prstGeom prst="roundRect">
            <a:avLst>
              <a:gd name="adj" fmla="val 3816"/>
            </a:avLst>
          </a:prstGeom>
          <a:solidFill>
            <a:srgbClr val="00706E"/>
          </a:solidFill>
          <a:ln>
            <a:noFill/>
          </a:ln>
          <a:effectLst>
            <a:outerShdw blurRad="165100" dist="127000" dir="5400000" algn="ctr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/>
              <a:t>Spa &amp; Activities (Bookings) </a:t>
            </a:r>
          </a:p>
        </p:txBody>
      </p:sp>
      <p:sp>
        <p:nvSpPr>
          <p:cNvPr id="6" name="Rounded Rectangle 11">
            <a:extLst>
              <a:ext uri="{FF2B5EF4-FFF2-40B4-BE49-F238E27FC236}">
                <a16:creationId xmlns:a16="http://schemas.microsoft.com/office/drawing/2014/main" id="{D5816C25-5846-696F-C8BB-5C64AE1442C8}"/>
              </a:ext>
            </a:extLst>
          </p:cNvPr>
          <p:cNvSpPr/>
          <p:nvPr/>
        </p:nvSpPr>
        <p:spPr>
          <a:xfrm>
            <a:off x="4150153" y="4133641"/>
            <a:ext cx="3616881" cy="1088515"/>
          </a:xfrm>
          <a:prstGeom prst="roundRect">
            <a:avLst>
              <a:gd name="adj" fmla="val 3816"/>
            </a:avLst>
          </a:prstGeom>
          <a:solidFill>
            <a:srgbClr val="00706E"/>
          </a:solidFill>
          <a:ln>
            <a:noFill/>
          </a:ln>
          <a:effectLst>
            <a:outerShdw blurRad="165100" dist="127000" dir="5400000" algn="ctr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/>
              <a:t>Inventory &amp; Retail </a:t>
            </a:r>
          </a:p>
        </p:txBody>
      </p:sp>
      <p:sp>
        <p:nvSpPr>
          <p:cNvPr id="7" name="Rounded Rectangle 11">
            <a:extLst>
              <a:ext uri="{FF2B5EF4-FFF2-40B4-BE49-F238E27FC236}">
                <a16:creationId xmlns:a16="http://schemas.microsoft.com/office/drawing/2014/main" id="{9B3FC93F-07E0-BCA2-4E46-31F8A2AD328F}"/>
              </a:ext>
            </a:extLst>
          </p:cNvPr>
          <p:cNvSpPr/>
          <p:nvPr/>
        </p:nvSpPr>
        <p:spPr>
          <a:xfrm>
            <a:off x="414669" y="4133641"/>
            <a:ext cx="3610299" cy="1088515"/>
          </a:xfrm>
          <a:prstGeom prst="roundRect">
            <a:avLst>
              <a:gd name="adj" fmla="val 3816"/>
            </a:avLst>
          </a:prstGeom>
          <a:solidFill>
            <a:srgbClr val="00706E"/>
          </a:solidFill>
          <a:ln>
            <a:noFill/>
          </a:ln>
          <a:effectLst>
            <a:outerShdw blurRad="165100" dist="127000" dir="5400000" algn="ctr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/>
              <a:t>Member Management / Loyalty </a:t>
            </a:r>
          </a:p>
        </p:txBody>
      </p:sp>
      <p:sp>
        <p:nvSpPr>
          <p:cNvPr id="8" name="Rounded Rectangle 11">
            <a:extLst>
              <a:ext uri="{FF2B5EF4-FFF2-40B4-BE49-F238E27FC236}">
                <a16:creationId xmlns:a16="http://schemas.microsoft.com/office/drawing/2014/main" id="{67DC017A-5B48-C36B-65F2-414B6B2071C2}"/>
              </a:ext>
            </a:extLst>
          </p:cNvPr>
          <p:cNvSpPr/>
          <p:nvPr/>
        </p:nvSpPr>
        <p:spPr>
          <a:xfrm>
            <a:off x="417959" y="2948759"/>
            <a:ext cx="3613591" cy="1076171"/>
          </a:xfrm>
          <a:prstGeom prst="roundRect">
            <a:avLst>
              <a:gd name="adj" fmla="val 3816"/>
            </a:avLst>
          </a:prstGeom>
          <a:solidFill>
            <a:srgbClr val="00706E"/>
          </a:solidFill>
          <a:ln>
            <a:noFill/>
          </a:ln>
          <a:effectLst>
            <a:outerShdw blurRad="165100" dist="127000" dir="5400000" algn="ctr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>
              <a:spcAft>
                <a:spcPts val="600"/>
              </a:spcAft>
              <a:defRPr/>
            </a:pPr>
            <a:r>
              <a:rPr lang="en-US" b="1">
                <a:solidFill>
                  <a:schemeClr val="bg1"/>
                </a:solidFill>
                <a:cs typeface="Segoe UI Semibold" panose="020B0702040204020203" pitchFamily="34" charset="0"/>
              </a:rPr>
              <a:t>Restaurants &amp; POS</a:t>
            </a:r>
          </a:p>
        </p:txBody>
      </p:sp>
      <p:sp>
        <p:nvSpPr>
          <p:cNvPr id="9" name="Rounded Rectangle 11">
            <a:extLst>
              <a:ext uri="{FF2B5EF4-FFF2-40B4-BE49-F238E27FC236}">
                <a16:creationId xmlns:a16="http://schemas.microsoft.com/office/drawing/2014/main" id="{5779FB08-AD1E-63EF-E686-BA6EF6F4479E}"/>
              </a:ext>
            </a:extLst>
          </p:cNvPr>
          <p:cNvSpPr/>
          <p:nvPr/>
        </p:nvSpPr>
        <p:spPr>
          <a:xfrm>
            <a:off x="414668" y="1758561"/>
            <a:ext cx="3616882" cy="1076171"/>
          </a:xfrm>
          <a:prstGeom prst="roundRect">
            <a:avLst>
              <a:gd name="adj" fmla="val 3816"/>
            </a:avLst>
          </a:prstGeom>
          <a:solidFill>
            <a:srgbClr val="00706E"/>
          </a:solidFill>
          <a:ln>
            <a:noFill/>
          </a:ln>
          <a:effectLst>
            <a:outerShdw blurRad="165100" dist="127000" dir="5400000" algn="ctr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/>
              <a:t>Front Desk / PMS </a:t>
            </a:r>
          </a:p>
        </p:txBody>
      </p:sp>
      <p:sp>
        <p:nvSpPr>
          <p:cNvPr id="10" name="Rounded Rectangle 11">
            <a:extLst>
              <a:ext uri="{FF2B5EF4-FFF2-40B4-BE49-F238E27FC236}">
                <a16:creationId xmlns:a16="http://schemas.microsoft.com/office/drawing/2014/main" id="{3A7E2AD5-213B-B53D-CBCE-FECC01D5A99A}"/>
              </a:ext>
            </a:extLst>
          </p:cNvPr>
          <p:cNvSpPr/>
          <p:nvPr/>
        </p:nvSpPr>
        <p:spPr>
          <a:xfrm>
            <a:off x="414669" y="5327441"/>
            <a:ext cx="7352365" cy="1088515"/>
          </a:xfrm>
          <a:prstGeom prst="roundRect">
            <a:avLst>
              <a:gd name="adj" fmla="val 3816"/>
            </a:avLst>
          </a:prstGeom>
          <a:solidFill>
            <a:srgbClr val="00706E"/>
          </a:solidFill>
          <a:ln>
            <a:noFill/>
          </a:ln>
          <a:effectLst>
            <a:outerShdw blurRad="165100" dist="127000" dir="5400000" algn="ctr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/>
              <a:t>Reporting &amp; Analytics</a:t>
            </a: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B9EB3A63-5ACD-6F3C-8C8D-C455B5BA9889}"/>
              </a:ext>
            </a:extLst>
          </p:cNvPr>
          <p:cNvGrpSpPr/>
          <p:nvPr/>
        </p:nvGrpSpPr>
        <p:grpSpPr>
          <a:xfrm>
            <a:off x="9020637" y="0"/>
            <a:ext cx="3171363" cy="6858000"/>
            <a:chOff x="9020637" y="0"/>
            <a:chExt cx="3171363" cy="6858000"/>
          </a:xfrm>
        </p:grpSpPr>
        <p:sp>
          <p:nvSpPr>
            <p:cNvPr id="14" name="Freeform 13">
              <a:extLst>
                <a:ext uri="{FF2B5EF4-FFF2-40B4-BE49-F238E27FC236}">
                  <a16:creationId xmlns:a16="http://schemas.microsoft.com/office/drawing/2014/main" id="{A372D0A1-D283-B688-B5B8-96A2E0514418}"/>
                </a:ext>
              </a:extLst>
            </p:cNvPr>
            <p:cNvSpPr/>
            <p:nvPr/>
          </p:nvSpPr>
          <p:spPr>
            <a:xfrm flipH="1">
              <a:off x="9020637" y="0"/>
              <a:ext cx="3171363" cy="1433104"/>
            </a:xfrm>
            <a:custGeom>
              <a:avLst/>
              <a:gdLst>
                <a:gd name="connsiteX0" fmla="*/ 3171363 w 3171363"/>
                <a:gd name="connsiteY0" fmla="*/ 0 h 1433104"/>
                <a:gd name="connsiteX1" fmla="*/ 0 w 3171363"/>
                <a:gd name="connsiteY1" fmla="*/ 0 h 1433104"/>
                <a:gd name="connsiteX2" fmla="*/ 0 w 3171363"/>
                <a:gd name="connsiteY2" fmla="*/ 1077333 h 1433104"/>
                <a:gd name="connsiteX3" fmla="*/ 180687 w 3171363"/>
                <a:gd name="connsiteY3" fmla="*/ 1190568 h 1433104"/>
                <a:gd name="connsiteX4" fmla="*/ 1216282 w 3171363"/>
                <a:gd name="connsiteY4" fmla="*/ 1426717 h 1433104"/>
                <a:gd name="connsiteX5" fmla="*/ 2063439 w 3171363"/>
                <a:gd name="connsiteY5" fmla="*/ 1133157 h 1433104"/>
                <a:gd name="connsiteX6" fmla="*/ 2640086 w 3171363"/>
                <a:gd name="connsiteY6" fmla="*/ 671829 h 1433104"/>
                <a:gd name="connsiteX7" fmla="*/ 3105119 w 3171363"/>
                <a:gd name="connsiteY7" fmla="*/ 112742 h 14331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171363" h="1433104">
                  <a:moveTo>
                    <a:pt x="3171363" y="0"/>
                  </a:moveTo>
                  <a:lnTo>
                    <a:pt x="0" y="0"/>
                  </a:lnTo>
                  <a:lnTo>
                    <a:pt x="0" y="1077333"/>
                  </a:lnTo>
                  <a:lnTo>
                    <a:pt x="180687" y="1190568"/>
                  </a:lnTo>
                  <a:cubicBezTo>
                    <a:pt x="521857" y="1380556"/>
                    <a:pt x="870285" y="1456880"/>
                    <a:pt x="1216282" y="1426717"/>
                  </a:cubicBezTo>
                  <a:cubicBezTo>
                    <a:pt x="1501462" y="1401572"/>
                    <a:pt x="1786642" y="1303019"/>
                    <a:pt x="2063439" y="1133157"/>
                  </a:cubicBezTo>
                  <a:cubicBezTo>
                    <a:pt x="2260545" y="1013650"/>
                    <a:pt x="2451427" y="860551"/>
                    <a:pt x="2640086" y="671829"/>
                  </a:cubicBezTo>
                  <a:cubicBezTo>
                    <a:pt x="2836683" y="473662"/>
                    <a:pt x="2991989" y="286138"/>
                    <a:pt x="3105119" y="112742"/>
                  </a:cubicBezTo>
                  <a:close/>
                </a:path>
              </a:pathLst>
            </a:custGeom>
            <a:solidFill>
              <a:srgbClr val="1C143D"/>
            </a:solidFill>
            <a:ln w="52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endParaRPr>
            </a:p>
          </p:txBody>
        </p:sp>
        <p:sp>
          <p:nvSpPr>
            <p:cNvPr id="15" name="Freeform 14">
              <a:extLst>
                <a:ext uri="{FF2B5EF4-FFF2-40B4-BE49-F238E27FC236}">
                  <a16:creationId xmlns:a16="http://schemas.microsoft.com/office/drawing/2014/main" id="{09A00917-F6BE-2477-6EFF-EB811410B870}"/>
                </a:ext>
              </a:extLst>
            </p:cNvPr>
            <p:cNvSpPr/>
            <p:nvPr/>
          </p:nvSpPr>
          <p:spPr>
            <a:xfrm flipH="1">
              <a:off x="9304146" y="230313"/>
              <a:ext cx="2887854" cy="6627687"/>
            </a:xfrm>
            <a:custGeom>
              <a:avLst/>
              <a:gdLst>
                <a:gd name="connsiteX0" fmla="*/ 2354399 w 2887854"/>
                <a:gd name="connsiteY0" fmla="*/ 0 h 6627687"/>
                <a:gd name="connsiteX1" fmla="*/ 0 w 2887854"/>
                <a:gd name="connsiteY1" fmla="*/ 0 h 6627687"/>
                <a:gd name="connsiteX2" fmla="*/ 0 w 2887854"/>
                <a:gd name="connsiteY2" fmla="*/ 6627687 h 6627687"/>
                <a:gd name="connsiteX3" fmla="*/ 2887854 w 2887854"/>
                <a:gd name="connsiteY3" fmla="*/ 6627687 h 6627687"/>
                <a:gd name="connsiteX4" fmla="*/ 1410721 w 2887854"/>
                <a:gd name="connsiteY4" fmla="*/ 4395217 h 6627687"/>
                <a:gd name="connsiteX5" fmla="*/ 366458 w 2887854"/>
                <a:gd name="connsiteY5" fmla="*/ 2816225 h 6627687"/>
                <a:gd name="connsiteX6" fmla="*/ 1001842 w 2887854"/>
                <a:gd name="connsiteY6" fmla="*/ 2484882 h 6627687"/>
                <a:gd name="connsiteX7" fmla="*/ 2167772 w 2887854"/>
                <a:gd name="connsiteY7" fmla="*/ 1012825 h 6627687"/>
                <a:gd name="connsiteX8" fmla="*/ 2354399 w 2887854"/>
                <a:gd name="connsiteY8" fmla="*/ 0 h 66276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887854" h="6627687">
                  <a:moveTo>
                    <a:pt x="2354399" y="0"/>
                  </a:moveTo>
                  <a:lnTo>
                    <a:pt x="0" y="0"/>
                  </a:lnTo>
                  <a:lnTo>
                    <a:pt x="0" y="6627687"/>
                  </a:lnTo>
                  <a:lnTo>
                    <a:pt x="2887854" y="6627687"/>
                  </a:lnTo>
                  <a:lnTo>
                    <a:pt x="1410721" y="4395217"/>
                  </a:lnTo>
                  <a:lnTo>
                    <a:pt x="366458" y="2816225"/>
                  </a:lnTo>
                  <a:cubicBezTo>
                    <a:pt x="592964" y="2728151"/>
                    <a:pt x="806833" y="2616963"/>
                    <a:pt x="1001842" y="2484882"/>
                  </a:cubicBezTo>
                  <a:cubicBezTo>
                    <a:pt x="1540770" y="2120011"/>
                    <a:pt x="1945520" y="1602042"/>
                    <a:pt x="2167772" y="1012825"/>
                  </a:cubicBezTo>
                  <a:cubicBezTo>
                    <a:pt x="2287279" y="694119"/>
                    <a:pt x="2352304" y="350203"/>
                    <a:pt x="2354399" y="0"/>
                  </a:cubicBezTo>
                  <a:close/>
                </a:path>
              </a:pathLst>
            </a:custGeom>
            <a:solidFill>
              <a:srgbClr val="351C5C"/>
            </a:solidFill>
            <a:ln w="52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endParaRPr>
            </a:p>
          </p:txBody>
        </p:sp>
        <p:sp>
          <p:nvSpPr>
            <p:cNvPr id="16" name="Freeform 15">
              <a:extLst>
                <a:ext uri="{FF2B5EF4-FFF2-40B4-BE49-F238E27FC236}">
                  <a16:creationId xmlns:a16="http://schemas.microsoft.com/office/drawing/2014/main" id="{40533BBA-440D-D649-70B1-B7DB210A579D}"/>
                </a:ext>
              </a:extLst>
            </p:cNvPr>
            <p:cNvSpPr/>
            <p:nvPr/>
          </p:nvSpPr>
          <p:spPr>
            <a:xfrm flipH="1">
              <a:off x="9711744" y="3046538"/>
              <a:ext cx="2480256" cy="3811462"/>
            </a:xfrm>
            <a:custGeom>
              <a:avLst/>
              <a:gdLst>
                <a:gd name="connsiteX0" fmla="*/ 2479325 w 2480256"/>
                <a:gd name="connsiteY0" fmla="*/ 64 h 3811462"/>
                <a:gd name="connsiteX1" fmla="*/ 0 w 2480256"/>
                <a:gd name="connsiteY1" fmla="*/ 64 h 3811462"/>
                <a:gd name="connsiteX2" fmla="*/ 0 w 2480256"/>
                <a:gd name="connsiteY2" fmla="*/ 3811462 h 3811462"/>
                <a:gd name="connsiteX3" fmla="*/ 172160 w 2480256"/>
                <a:gd name="connsiteY3" fmla="*/ 3811462 h 3811462"/>
                <a:gd name="connsiteX4" fmla="*/ 266206 w 2480256"/>
                <a:gd name="connsiteY4" fmla="*/ 3718287 h 3811462"/>
                <a:gd name="connsiteX5" fmla="*/ 1410784 w 2480256"/>
                <a:gd name="connsiteY5" fmla="*/ 1578991 h 3811462"/>
                <a:gd name="connsiteX6" fmla="*/ 1484191 w 2480256"/>
                <a:gd name="connsiteY6" fmla="*/ 1379792 h 3811462"/>
                <a:gd name="connsiteX7" fmla="*/ 2400254 w 2480256"/>
                <a:gd name="connsiteY7" fmla="*/ 5497 h 3811462"/>
                <a:gd name="connsiteX8" fmla="*/ 2480256 w 2480256"/>
                <a:gd name="connsiteY8" fmla="*/ 0 h 3811462"/>
                <a:gd name="connsiteX9" fmla="*/ 2479325 w 2480256"/>
                <a:gd name="connsiteY9" fmla="*/ 64 h 3811462"/>
                <a:gd name="connsiteX10" fmla="*/ 2480256 w 2480256"/>
                <a:gd name="connsiteY10" fmla="*/ 64 h 38114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80256" h="3811462">
                  <a:moveTo>
                    <a:pt x="2479325" y="64"/>
                  </a:moveTo>
                  <a:lnTo>
                    <a:pt x="0" y="64"/>
                  </a:lnTo>
                  <a:lnTo>
                    <a:pt x="0" y="3811462"/>
                  </a:lnTo>
                  <a:lnTo>
                    <a:pt x="172160" y="3811462"/>
                  </a:lnTo>
                  <a:lnTo>
                    <a:pt x="266206" y="3718287"/>
                  </a:lnTo>
                  <a:cubicBezTo>
                    <a:pt x="819534" y="3136277"/>
                    <a:pt x="1139249" y="2323918"/>
                    <a:pt x="1410784" y="1578991"/>
                  </a:cubicBezTo>
                  <a:cubicBezTo>
                    <a:pt x="1435930" y="1511872"/>
                    <a:pt x="1461140" y="1444816"/>
                    <a:pt x="1484191" y="1379792"/>
                  </a:cubicBezTo>
                  <a:cubicBezTo>
                    <a:pt x="1804649" y="526590"/>
                    <a:pt x="2012648" y="60434"/>
                    <a:pt x="2400254" y="5497"/>
                  </a:cubicBezTo>
                  <a:close/>
                  <a:moveTo>
                    <a:pt x="2480256" y="0"/>
                  </a:moveTo>
                  <a:lnTo>
                    <a:pt x="2479325" y="64"/>
                  </a:lnTo>
                  <a:lnTo>
                    <a:pt x="2480256" y="64"/>
                  </a:lnTo>
                  <a:close/>
                </a:path>
              </a:pathLst>
            </a:custGeom>
            <a:solidFill>
              <a:srgbClr val="00BCB5"/>
            </a:solidFill>
            <a:ln w="52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endParaRPr>
            </a:p>
          </p:txBody>
        </p:sp>
        <p:sp>
          <p:nvSpPr>
            <p:cNvPr id="17" name="Freeform 16">
              <a:extLst>
                <a:ext uri="{FF2B5EF4-FFF2-40B4-BE49-F238E27FC236}">
                  <a16:creationId xmlns:a16="http://schemas.microsoft.com/office/drawing/2014/main" id="{2F402B24-A6FC-38D0-52D9-33C2BB549B1A}"/>
                </a:ext>
              </a:extLst>
            </p:cNvPr>
            <p:cNvSpPr/>
            <p:nvPr/>
          </p:nvSpPr>
          <p:spPr>
            <a:xfrm flipH="1">
              <a:off x="9837094" y="0"/>
              <a:ext cx="2354906" cy="2714244"/>
            </a:xfrm>
            <a:custGeom>
              <a:avLst/>
              <a:gdLst>
                <a:gd name="connsiteX0" fmla="*/ 2125782 w 2354906"/>
                <a:gd name="connsiteY0" fmla="*/ 0 h 2714244"/>
                <a:gd name="connsiteX1" fmla="*/ 0 w 2354906"/>
                <a:gd name="connsiteY1" fmla="*/ 0 h 2714244"/>
                <a:gd name="connsiteX2" fmla="*/ 0 w 2354906"/>
                <a:gd name="connsiteY2" fmla="*/ 1839633 h 2714244"/>
                <a:gd name="connsiteX3" fmla="*/ 114086 w 2354906"/>
                <a:gd name="connsiteY3" fmla="*/ 1978989 h 2714244"/>
                <a:gd name="connsiteX4" fmla="*/ 274763 w 2354906"/>
                <a:gd name="connsiteY4" fmla="*/ 2150173 h 2714244"/>
                <a:gd name="connsiteX5" fmla="*/ 1002413 w 2354906"/>
                <a:gd name="connsiteY5" fmla="*/ 2714244 h 2714244"/>
                <a:gd name="connsiteX6" fmla="*/ 2168279 w 2354906"/>
                <a:gd name="connsiteY6" fmla="*/ 1242186 h 2714244"/>
                <a:gd name="connsiteX7" fmla="*/ 2134751 w 2354906"/>
                <a:gd name="connsiteY7" fmla="*/ 1212849 h 2714244"/>
                <a:gd name="connsiteX8" fmla="*/ 2063439 w 2354906"/>
                <a:gd name="connsiteY8" fmla="*/ 1133157 h 2714244"/>
                <a:gd name="connsiteX9" fmla="*/ 2063439 w 2354906"/>
                <a:gd name="connsiteY9" fmla="*/ 1133221 h 2714244"/>
                <a:gd name="connsiteX10" fmla="*/ 2161992 w 2354906"/>
                <a:gd name="connsiteY10" fmla="*/ 424433 h 2714244"/>
                <a:gd name="connsiteX11" fmla="*/ 2354906 w 2354906"/>
                <a:gd name="connsiteY11" fmla="*/ 229425 h 27142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354906" h="2714244">
                  <a:moveTo>
                    <a:pt x="2125782" y="0"/>
                  </a:moveTo>
                  <a:lnTo>
                    <a:pt x="0" y="0"/>
                  </a:lnTo>
                  <a:lnTo>
                    <a:pt x="0" y="1839633"/>
                  </a:lnTo>
                  <a:lnTo>
                    <a:pt x="114086" y="1978989"/>
                  </a:lnTo>
                  <a:cubicBezTo>
                    <a:pt x="164573" y="2036479"/>
                    <a:pt x="218144" y="2093555"/>
                    <a:pt x="274763" y="2150173"/>
                  </a:cubicBezTo>
                  <a:cubicBezTo>
                    <a:pt x="538988" y="2412301"/>
                    <a:pt x="784353" y="2601023"/>
                    <a:pt x="1002413" y="2714244"/>
                  </a:cubicBezTo>
                  <a:cubicBezTo>
                    <a:pt x="1541340" y="2349373"/>
                    <a:pt x="1946027" y="1831403"/>
                    <a:pt x="2168279" y="1242186"/>
                  </a:cubicBezTo>
                  <a:cubicBezTo>
                    <a:pt x="2155706" y="1233805"/>
                    <a:pt x="2145228" y="1223327"/>
                    <a:pt x="2134751" y="1212849"/>
                  </a:cubicBezTo>
                  <a:cubicBezTo>
                    <a:pt x="2107509" y="1185608"/>
                    <a:pt x="2084395" y="1160399"/>
                    <a:pt x="2063439" y="1133157"/>
                  </a:cubicBezTo>
                  <a:lnTo>
                    <a:pt x="2063439" y="1133221"/>
                  </a:lnTo>
                  <a:cubicBezTo>
                    <a:pt x="1860048" y="883665"/>
                    <a:pt x="1912436" y="673988"/>
                    <a:pt x="2161992" y="424433"/>
                  </a:cubicBezTo>
                  <a:lnTo>
                    <a:pt x="2354906" y="229425"/>
                  </a:lnTo>
                  <a:close/>
                </a:path>
              </a:pathLst>
            </a:custGeom>
            <a:solidFill>
              <a:srgbClr val="00706E"/>
            </a:solidFill>
            <a:ln w="52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endParaRPr>
            </a:p>
          </p:txBody>
        </p:sp>
      </p:grpSp>
      <p:pic>
        <p:nvPicPr>
          <p:cNvPr id="19" name="Picture 18" descr="A person in a suit and skirt&#10;&#10;AI-generated content may be incorrect.">
            <a:extLst>
              <a:ext uri="{FF2B5EF4-FFF2-40B4-BE49-F238E27FC236}">
                <a16:creationId xmlns:a16="http://schemas.microsoft.com/office/drawing/2014/main" id="{C58B5798-A3F7-A469-EDFE-4DB0FC6C3321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r="4809" b="3527"/>
          <a:stretch>
            <a:fillRect/>
          </a:stretch>
        </p:blipFill>
        <p:spPr>
          <a:xfrm>
            <a:off x="8279405" y="1916438"/>
            <a:ext cx="3912596" cy="4941561"/>
          </a:xfrm>
          <a:prstGeom prst="rect">
            <a:avLst/>
          </a:prstGeom>
        </p:spPr>
      </p:pic>
      <p:pic>
        <p:nvPicPr>
          <p:cNvPr id="20" name="Picture 1">
            <a:extLst>
              <a:ext uri="{FF2B5EF4-FFF2-40B4-BE49-F238E27FC236}">
                <a16:creationId xmlns:a16="http://schemas.microsoft.com/office/drawing/2014/main" id="{B8EBE4D4-4BB1-E220-6E85-8D9E54A6C85C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/>
        </p:blipFill>
        <p:spPr>
          <a:xfrm>
            <a:off x="10476292" y="215251"/>
            <a:ext cx="1453018" cy="537250"/>
          </a:xfrm>
          <a:prstGeom prst="rect">
            <a:avLst/>
          </a:prstGeom>
        </p:spPr>
      </p:pic>
      <p:sp>
        <p:nvSpPr>
          <p:cNvPr id="21" name="TextBox 20">
            <a:extLst>
              <a:ext uri="{FF2B5EF4-FFF2-40B4-BE49-F238E27FC236}">
                <a16:creationId xmlns:a16="http://schemas.microsoft.com/office/drawing/2014/main" id="{00081549-AB55-9353-8B56-34E6D485BE37}"/>
              </a:ext>
            </a:extLst>
          </p:cNvPr>
          <p:cNvSpPr txBox="1"/>
          <p:nvPr/>
        </p:nvSpPr>
        <p:spPr>
          <a:xfrm>
            <a:off x="496327" y="251871"/>
            <a:ext cx="889276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is-IS" sz="5400" b="1" i="0" u="none" strike="noStrike" kern="1200" cap="none" spc="0" normalizeH="0" baseline="0" noProof="0">
                <a:ln>
                  <a:noFill/>
                </a:ln>
                <a:solidFill>
                  <a:srgbClr val="351C5C"/>
                </a:solidFill>
                <a:effectLst/>
                <a:uLnTx/>
                <a:uFillTx/>
                <a:latin typeface="Aptos ExtraBold" panose="020B0004020202020204" pitchFamily="34" charset="0"/>
                <a:ea typeface="+mn-ea"/>
                <a:cs typeface="+mn-cs"/>
              </a:rPr>
              <a:t>LS Central for hotels</a:t>
            </a:r>
            <a:endParaRPr kumimoji="0" lang="en-IS" sz="5400" b="1" i="0" u="none" strike="noStrike" kern="1200" cap="none" spc="0" normalizeH="0" baseline="0" noProof="0">
              <a:ln>
                <a:noFill/>
              </a:ln>
              <a:solidFill>
                <a:srgbClr val="351C5C"/>
              </a:solidFill>
              <a:effectLst/>
              <a:uLnTx/>
              <a:uFillTx/>
              <a:latin typeface="Aptos ExtraBold" panose="020B00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34337769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D94389C-CBE7-085B-886A-9CB9FFACEA9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7EB0E5-5B96-0A1B-6D77-B7AC8E2119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0291" y="328418"/>
            <a:ext cx="11484279" cy="1146699"/>
          </a:xfrm>
        </p:spPr>
        <p:txBody>
          <a:bodyPr>
            <a:normAutofit/>
          </a:bodyPr>
          <a:lstStyle/>
          <a:p>
            <a:pPr algn="ctr"/>
            <a:r>
              <a:rPr lang="en-US" sz="4800">
                <a:latin typeface="Aptos ExtraBold"/>
                <a:cs typeface="Segoe UI"/>
              </a:rPr>
              <a:t>A day in the life of your guest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BE10251-0552-CF82-3B35-CB1FAA6515EB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340291" y="1170298"/>
            <a:ext cx="11484278" cy="588638"/>
          </a:xfrm>
        </p:spPr>
        <p:txBody>
          <a:bodyPr lIns="91440" tIns="45720" rIns="91440" bIns="45720" anchor="t"/>
          <a:lstStyle/>
          <a:p>
            <a:pPr marL="0" indent="0" algn="ctr">
              <a:buNone/>
            </a:pPr>
            <a:r>
              <a:rPr lang="en-US" sz="3600">
                <a:solidFill>
                  <a:srgbClr val="403FA4"/>
                </a:solidFill>
                <a:latin typeface="Aptos Light"/>
              </a:rPr>
              <a:t>One seamless guest experience</a:t>
            </a:r>
          </a:p>
        </p:txBody>
      </p:sp>
      <p:pic>
        <p:nvPicPr>
          <p:cNvPr id="8" name="Graphic 7">
            <a:extLst>
              <a:ext uri="{FF2B5EF4-FFF2-40B4-BE49-F238E27FC236}">
                <a16:creationId xmlns:a16="http://schemas.microsoft.com/office/drawing/2014/main" id="{E1BBCD50-BAA9-42EB-C09C-C837566999C2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70145" y="1636163"/>
            <a:ext cx="11824569" cy="3861433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204BF1D5-2D63-C620-ECE9-77C73B181C45}"/>
              </a:ext>
            </a:extLst>
          </p:cNvPr>
          <p:cNvSpPr txBox="1"/>
          <p:nvPr/>
        </p:nvSpPr>
        <p:spPr>
          <a:xfrm>
            <a:off x="558800" y="4172975"/>
            <a:ext cx="1028700" cy="35394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1700">
                <a:solidFill>
                  <a:srgbClr val="000000"/>
                </a:solidFill>
                <a:latin typeface="Aptos" panose="020B0004020202020204" pitchFamily="34" charset="0"/>
                <a:ea typeface="Calibri"/>
                <a:cs typeface="Calibri"/>
              </a:rPr>
              <a:t>Booking</a:t>
            </a:r>
            <a:endParaRPr lang="en-IS" sz="1700">
              <a:latin typeface="Aptos" panose="020B0004020202020204" pitchFamily="34" charset="0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3AC01974-BFA4-215A-9A48-E45B783A359F}"/>
              </a:ext>
            </a:extLst>
          </p:cNvPr>
          <p:cNvSpPr txBox="1"/>
          <p:nvPr/>
        </p:nvSpPr>
        <p:spPr>
          <a:xfrm>
            <a:off x="2193004" y="4172975"/>
            <a:ext cx="1028700" cy="35394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1700">
                <a:solidFill>
                  <a:srgbClr val="000000"/>
                </a:solidFill>
                <a:latin typeface="Aptos" panose="020B0004020202020204" pitchFamily="34" charset="0"/>
                <a:ea typeface="Calibri"/>
                <a:cs typeface="Calibri"/>
              </a:rPr>
              <a:t>Check-in</a:t>
            </a:r>
            <a:endParaRPr lang="en-IS" sz="1700">
              <a:latin typeface="Aptos" panose="020B0004020202020204" pitchFamily="34" charset="0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5A0E52D8-CF2D-5604-3A1F-A40F5109BF20}"/>
              </a:ext>
            </a:extLst>
          </p:cNvPr>
          <p:cNvSpPr txBox="1"/>
          <p:nvPr/>
        </p:nvSpPr>
        <p:spPr>
          <a:xfrm>
            <a:off x="3927580" y="4172975"/>
            <a:ext cx="863600" cy="35394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1700">
                <a:solidFill>
                  <a:srgbClr val="000000"/>
                </a:solidFill>
                <a:latin typeface="Aptos" panose="020B0004020202020204" pitchFamily="34" charset="0"/>
                <a:ea typeface="Calibri"/>
                <a:cs typeface="Calibri"/>
              </a:rPr>
              <a:t>Stay</a:t>
            </a:r>
            <a:endParaRPr lang="en-IS" sz="1700">
              <a:latin typeface="Aptos" panose="020B0004020202020204" pitchFamily="34" charset="0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56C4FA7B-5CA3-B097-7EDA-677D2069D838}"/>
              </a:ext>
            </a:extLst>
          </p:cNvPr>
          <p:cNvSpPr txBox="1"/>
          <p:nvPr/>
        </p:nvSpPr>
        <p:spPr>
          <a:xfrm>
            <a:off x="5553180" y="4172975"/>
            <a:ext cx="863600" cy="35394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1700">
                <a:solidFill>
                  <a:srgbClr val="000000"/>
                </a:solidFill>
                <a:latin typeface="Aptos" panose="020B0004020202020204" pitchFamily="34" charset="0"/>
                <a:ea typeface="Calibri"/>
                <a:cs typeface="Calibri"/>
              </a:rPr>
              <a:t>Dining</a:t>
            </a:r>
            <a:endParaRPr lang="en-IS" sz="1700">
              <a:latin typeface="Aptos" panose="020B0004020202020204" pitchFamily="34" charset="0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ADCA7711-F8EB-4D29-BD25-12A88A284684}"/>
              </a:ext>
            </a:extLst>
          </p:cNvPr>
          <p:cNvSpPr txBox="1"/>
          <p:nvPr/>
        </p:nvSpPr>
        <p:spPr>
          <a:xfrm>
            <a:off x="7106400" y="4172975"/>
            <a:ext cx="1097800" cy="35394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1700">
                <a:solidFill>
                  <a:srgbClr val="000000"/>
                </a:solidFill>
                <a:latin typeface="Aptos" panose="020B0004020202020204" pitchFamily="34" charset="0"/>
                <a:ea typeface="Calibri"/>
                <a:cs typeface="Calibri"/>
              </a:rPr>
              <a:t>Activities</a:t>
            </a:r>
            <a:endParaRPr lang="en-IS" sz="1700">
              <a:latin typeface="Aptos" panose="020B0004020202020204" pitchFamily="34" charset="0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48E9940F-E987-307F-31E3-86490F316DBF}"/>
              </a:ext>
            </a:extLst>
          </p:cNvPr>
          <p:cNvSpPr txBox="1"/>
          <p:nvPr/>
        </p:nvSpPr>
        <p:spPr>
          <a:xfrm>
            <a:off x="8729408" y="4172975"/>
            <a:ext cx="1181100" cy="35394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1700">
                <a:solidFill>
                  <a:srgbClr val="000000"/>
                </a:solidFill>
                <a:latin typeface="Aptos" panose="020B0004020202020204" pitchFamily="34" charset="0"/>
                <a:ea typeface="Calibri"/>
                <a:cs typeface="Calibri"/>
              </a:rPr>
              <a:t>Check out</a:t>
            </a:r>
            <a:endParaRPr lang="en-IS" sz="1700">
              <a:latin typeface="Aptos" panose="020B0004020202020204" pitchFamily="34" charset="0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00E5F475-AE35-806F-4AB3-60994D9F2889}"/>
              </a:ext>
            </a:extLst>
          </p:cNvPr>
          <p:cNvSpPr txBox="1"/>
          <p:nvPr/>
        </p:nvSpPr>
        <p:spPr>
          <a:xfrm>
            <a:off x="10384504" y="4172975"/>
            <a:ext cx="1181100" cy="35394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1700">
                <a:solidFill>
                  <a:srgbClr val="000000"/>
                </a:solidFill>
                <a:latin typeface="Aptos" panose="020B0004020202020204" pitchFamily="34" charset="0"/>
                <a:ea typeface="Calibri"/>
                <a:cs typeface="Calibri"/>
              </a:rPr>
              <a:t>Loyalty</a:t>
            </a:r>
            <a:endParaRPr lang="en-IS" sz="1700">
              <a:latin typeface="Aptos" panose="020B0004020202020204" pitchFamily="34" charset="0"/>
            </a:endParaRPr>
          </a:p>
        </p:txBody>
      </p:sp>
      <p:pic>
        <p:nvPicPr>
          <p:cNvPr id="5" name="Graphic 4">
            <a:extLst>
              <a:ext uri="{FF2B5EF4-FFF2-40B4-BE49-F238E27FC236}">
                <a16:creationId xmlns:a16="http://schemas.microsoft.com/office/drawing/2014/main" id="{FB103ABF-DFF6-35C0-1CF1-5EDFF1ABFBD4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816425" y="3066681"/>
            <a:ext cx="517656" cy="517656"/>
          </a:xfrm>
          <a:prstGeom prst="rect">
            <a:avLst/>
          </a:prstGeom>
        </p:spPr>
      </p:pic>
      <p:pic>
        <p:nvPicPr>
          <p:cNvPr id="17" name="Graphic 16">
            <a:extLst>
              <a:ext uri="{FF2B5EF4-FFF2-40B4-BE49-F238E27FC236}">
                <a16:creationId xmlns:a16="http://schemas.microsoft.com/office/drawing/2014/main" id="{A6172D7B-8343-5EE5-493E-6EAE38198E63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2424796" y="3017300"/>
            <a:ext cx="588637" cy="588637"/>
          </a:xfrm>
          <a:prstGeom prst="rect">
            <a:avLst/>
          </a:prstGeom>
        </p:spPr>
      </p:pic>
      <p:pic>
        <p:nvPicPr>
          <p:cNvPr id="19" name="Graphic 18">
            <a:extLst>
              <a:ext uri="{FF2B5EF4-FFF2-40B4-BE49-F238E27FC236}">
                <a16:creationId xmlns:a16="http://schemas.microsoft.com/office/drawing/2014/main" id="{A964A827-B551-CE96-7DE3-BA25236FAF9C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4025900" y="3017300"/>
            <a:ext cx="588637" cy="588637"/>
          </a:xfrm>
          <a:prstGeom prst="rect">
            <a:avLst/>
          </a:prstGeom>
        </p:spPr>
      </p:pic>
      <p:pic>
        <p:nvPicPr>
          <p:cNvPr id="21" name="Graphic 20">
            <a:extLst>
              <a:ext uri="{FF2B5EF4-FFF2-40B4-BE49-F238E27FC236}">
                <a16:creationId xmlns:a16="http://schemas.microsoft.com/office/drawing/2014/main" id="{5FD762B3-4ECF-C749-1227-B82E12F28AC7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5738477" y="3058287"/>
            <a:ext cx="465523" cy="465523"/>
          </a:xfrm>
          <a:prstGeom prst="rect">
            <a:avLst/>
          </a:prstGeom>
        </p:spPr>
      </p:pic>
      <p:pic>
        <p:nvPicPr>
          <p:cNvPr id="23" name="Graphic 22">
            <a:extLst>
              <a:ext uri="{FF2B5EF4-FFF2-40B4-BE49-F238E27FC236}">
                <a16:creationId xmlns:a16="http://schemas.microsoft.com/office/drawing/2014/main" id="{0E746B5A-7CA0-1E71-12DB-95E5F7A58C7F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7319840" y="3058287"/>
            <a:ext cx="520650" cy="520650"/>
          </a:xfrm>
          <a:prstGeom prst="rect">
            <a:avLst/>
          </a:prstGeom>
        </p:spPr>
      </p:pic>
      <p:pic>
        <p:nvPicPr>
          <p:cNvPr id="25" name="Graphic 24">
            <a:extLst>
              <a:ext uri="{FF2B5EF4-FFF2-40B4-BE49-F238E27FC236}">
                <a16:creationId xmlns:a16="http://schemas.microsoft.com/office/drawing/2014/main" id="{9E291C6C-DFD8-0ADD-4BC7-9CBB045F8C7F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9033600" y="3059523"/>
            <a:ext cx="520650" cy="520650"/>
          </a:xfrm>
          <a:prstGeom prst="rect">
            <a:avLst/>
          </a:prstGeom>
        </p:spPr>
      </p:pic>
      <p:pic>
        <p:nvPicPr>
          <p:cNvPr id="29" name="Graphic 28">
            <a:extLst>
              <a:ext uri="{FF2B5EF4-FFF2-40B4-BE49-F238E27FC236}">
                <a16:creationId xmlns:a16="http://schemas.microsoft.com/office/drawing/2014/main" id="{27D8ED54-D4A5-BDCE-1509-36601FA5F5A6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10623063" y="2997293"/>
            <a:ext cx="628650" cy="6286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6070568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4" name="Group 23">
            <a:extLst>
              <a:ext uri="{FF2B5EF4-FFF2-40B4-BE49-F238E27FC236}">
                <a16:creationId xmlns:a16="http://schemas.microsoft.com/office/drawing/2014/main" id="{B049E00C-A3D2-EA6C-6B65-E3E0B47B944C}"/>
              </a:ext>
            </a:extLst>
          </p:cNvPr>
          <p:cNvGrpSpPr/>
          <p:nvPr/>
        </p:nvGrpSpPr>
        <p:grpSpPr>
          <a:xfrm flipH="1">
            <a:off x="0" y="0"/>
            <a:ext cx="3171363" cy="6858000"/>
            <a:chOff x="9020637" y="0"/>
            <a:chExt cx="3171363" cy="6858000"/>
          </a:xfrm>
        </p:grpSpPr>
        <p:sp>
          <p:nvSpPr>
            <p:cNvPr id="25" name="Freeform 24">
              <a:extLst>
                <a:ext uri="{FF2B5EF4-FFF2-40B4-BE49-F238E27FC236}">
                  <a16:creationId xmlns:a16="http://schemas.microsoft.com/office/drawing/2014/main" id="{67778B19-4C69-CF3B-EF40-0D1D881B34C4}"/>
                </a:ext>
              </a:extLst>
            </p:cNvPr>
            <p:cNvSpPr/>
            <p:nvPr/>
          </p:nvSpPr>
          <p:spPr>
            <a:xfrm flipH="1">
              <a:off x="9020637" y="0"/>
              <a:ext cx="3171363" cy="1433104"/>
            </a:xfrm>
            <a:custGeom>
              <a:avLst/>
              <a:gdLst>
                <a:gd name="connsiteX0" fmla="*/ 3171363 w 3171363"/>
                <a:gd name="connsiteY0" fmla="*/ 0 h 1433104"/>
                <a:gd name="connsiteX1" fmla="*/ 0 w 3171363"/>
                <a:gd name="connsiteY1" fmla="*/ 0 h 1433104"/>
                <a:gd name="connsiteX2" fmla="*/ 0 w 3171363"/>
                <a:gd name="connsiteY2" fmla="*/ 1077333 h 1433104"/>
                <a:gd name="connsiteX3" fmla="*/ 180687 w 3171363"/>
                <a:gd name="connsiteY3" fmla="*/ 1190568 h 1433104"/>
                <a:gd name="connsiteX4" fmla="*/ 1216282 w 3171363"/>
                <a:gd name="connsiteY4" fmla="*/ 1426717 h 1433104"/>
                <a:gd name="connsiteX5" fmla="*/ 2063439 w 3171363"/>
                <a:gd name="connsiteY5" fmla="*/ 1133157 h 1433104"/>
                <a:gd name="connsiteX6" fmla="*/ 2640086 w 3171363"/>
                <a:gd name="connsiteY6" fmla="*/ 671829 h 1433104"/>
                <a:gd name="connsiteX7" fmla="*/ 3105119 w 3171363"/>
                <a:gd name="connsiteY7" fmla="*/ 112742 h 14331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171363" h="1433104">
                  <a:moveTo>
                    <a:pt x="3171363" y="0"/>
                  </a:moveTo>
                  <a:lnTo>
                    <a:pt x="0" y="0"/>
                  </a:lnTo>
                  <a:lnTo>
                    <a:pt x="0" y="1077333"/>
                  </a:lnTo>
                  <a:lnTo>
                    <a:pt x="180687" y="1190568"/>
                  </a:lnTo>
                  <a:cubicBezTo>
                    <a:pt x="521857" y="1380556"/>
                    <a:pt x="870285" y="1456880"/>
                    <a:pt x="1216282" y="1426717"/>
                  </a:cubicBezTo>
                  <a:cubicBezTo>
                    <a:pt x="1501462" y="1401572"/>
                    <a:pt x="1786642" y="1303019"/>
                    <a:pt x="2063439" y="1133157"/>
                  </a:cubicBezTo>
                  <a:cubicBezTo>
                    <a:pt x="2260545" y="1013650"/>
                    <a:pt x="2451427" y="860551"/>
                    <a:pt x="2640086" y="671829"/>
                  </a:cubicBezTo>
                  <a:cubicBezTo>
                    <a:pt x="2836683" y="473662"/>
                    <a:pt x="2991989" y="286138"/>
                    <a:pt x="3105119" y="112742"/>
                  </a:cubicBezTo>
                  <a:close/>
                </a:path>
              </a:pathLst>
            </a:custGeom>
            <a:solidFill>
              <a:srgbClr val="1C143D"/>
            </a:solidFill>
            <a:ln w="52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endParaRPr>
            </a:p>
          </p:txBody>
        </p:sp>
        <p:sp>
          <p:nvSpPr>
            <p:cNvPr id="26" name="Freeform 25">
              <a:extLst>
                <a:ext uri="{FF2B5EF4-FFF2-40B4-BE49-F238E27FC236}">
                  <a16:creationId xmlns:a16="http://schemas.microsoft.com/office/drawing/2014/main" id="{1073F25A-2986-1B54-2C02-CD396D3EAAD5}"/>
                </a:ext>
              </a:extLst>
            </p:cNvPr>
            <p:cNvSpPr/>
            <p:nvPr/>
          </p:nvSpPr>
          <p:spPr>
            <a:xfrm flipH="1">
              <a:off x="9304146" y="230313"/>
              <a:ext cx="2887854" cy="6627687"/>
            </a:xfrm>
            <a:custGeom>
              <a:avLst/>
              <a:gdLst>
                <a:gd name="connsiteX0" fmla="*/ 2354399 w 2887854"/>
                <a:gd name="connsiteY0" fmla="*/ 0 h 6627687"/>
                <a:gd name="connsiteX1" fmla="*/ 0 w 2887854"/>
                <a:gd name="connsiteY1" fmla="*/ 0 h 6627687"/>
                <a:gd name="connsiteX2" fmla="*/ 0 w 2887854"/>
                <a:gd name="connsiteY2" fmla="*/ 6627687 h 6627687"/>
                <a:gd name="connsiteX3" fmla="*/ 2887854 w 2887854"/>
                <a:gd name="connsiteY3" fmla="*/ 6627687 h 6627687"/>
                <a:gd name="connsiteX4" fmla="*/ 1410721 w 2887854"/>
                <a:gd name="connsiteY4" fmla="*/ 4395217 h 6627687"/>
                <a:gd name="connsiteX5" fmla="*/ 366458 w 2887854"/>
                <a:gd name="connsiteY5" fmla="*/ 2816225 h 6627687"/>
                <a:gd name="connsiteX6" fmla="*/ 1001842 w 2887854"/>
                <a:gd name="connsiteY6" fmla="*/ 2484882 h 6627687"/>
                <a:gd name="connsiteX7" fmla="*/ 2167772 w 2887854"/>
                <a:gd name="connsiteY7" fmla="*/ 1012825 h 6627687"/>
                <a:gd name="connsiteX8" fmla="*/ 2354399 w 2887854"/>
                <a:gd name="connsiteY8" fmla="*/ 0 h 66276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887854" h="6627687">
                  <a:moveTo>
                    <a:pt x="2354399" y="0"/>
                  </a:moveTo>
                  <a:lnTo>
                    <a:pt x="0" y="0"/>
                  </a:lnTo>
                  <a:lnTo>
                    <a:pt x="0" y="6627687"/>
                  </a:lnTo>
                  <a:lnTo>
                    <a:pt x="2887854" y="6627687"/>
                  </a:lnTo>
                  <a:lnTo>
                    <a:pt x="1410721" y="4395217"/>
                  </a:lnTo>
                  <a:lnTo>
                    <a:pt x="366458" y="2816225"/>
                  </a:lnTo>
                  <a:cubicBezTo>
                    <a:pt x="592964" y="2728151"/>
                    <a:pt x="806833" y="2616963"/>
                    <a:pt x="1001842" y="2484882"/>
                  </a:cubicBezTo>
                  <a:cubicBezTo>
                    <a:pt x="1540770" y="2120011"/>
                    <a:pt x="1945520" y="1602042"/>
                    <a:pt x="2167772" y="1012825"/>
                  </a:cubicBezTo>
                  <a:cubicBezTo>
                    <a:pt x="2287279" y="694119"/>
                    <a:pt x="2352304" y="350203"/>
                    <a:pt x="2354399" y="0"/>
                  </a:cubicBezTo>
                  <a:close/>
                </a:path>
              </a:pathLst>
            </a:custGeom>
            <a:solidFill>
              <a:srgbClr val="351C5C"/>
            </a:solidFill>
            <a:ln w="52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endParaRPr>
            </a:p>
          </p:txBody>
        </p:sp>
        <p:sp>
          <p:nvSpPr>
            <p:cNvPr id="27" name="Freeform 26">
              <a:extLst>
                <a:ext uri="{FF2B5EF4-FFF2-40B4-BE49-F238E27FC236}">
                  <a16:creationId xmlns:a16="http://schemas.microsoft.com/office/drawing/2014/main" id="{E8306D8D-D66B-0152-D621-7F247E9AEFE1}"/>
                </a:ext>
              </a:extLst>
            </p:cNvPr>
            <p:cNvSpPr/>
            <p:nvPr/>
          </p:nvSpPr>
          <p:spPr>
            <a:xfrm flipH="1">
              <a:off x="9711744" y="3046538"/>
              <a:ext cx="2480256" cy="3811462"/>
            </a:xfrm>
            <a:custGeom>
              <a:avLst/>
              <a:gdLst>
                <a:gd name="connsiteX0" fmla="*/ 2479325 w 2480256"/>
                <a:gd name="connsiteY0" fmla="*/ 64 h 3811462"/>
                <a:gd name="connsiteX1" fmla="*/ 0 w 2480256"/>
                <a:gd name="connsiteY1" fmla="*/ 64 h 3811462"/>
                <a:gd name="connsiteX2" fmla="*/ 0 w 2480256"/>
                <a:gd name="connsiteY2" fmla="*/ 3811462 h 3811462"/>
                <a:gd name="connsiteX3" fmla="*/ 172160 w 2480256"/>
                <a:gd name="connsiteY3" fmla="*/ 3811462 h 3811462"/>
                <a:gd name="connsiteX4" fmla="*/ 266206 w 2480256"/>
                <a:gd name="connsiteY4" fmla="*/ 3718287 h 3811462"/>
                <a:gd name="connsiteX5" fmla="*/ 1410784 w 2480256"/>
                <a:gd name="connsiteY5" fmla="*/ 1578991 h 3811462"/>
                <a:gd name="connsiteX6" fmla="*/ 1484191 w 2480256"/>
                <a:gd name="connsiteY6" fmla="*/ 1379792 h 3811462"/>
                <a:gd name="connsiteX7" fmla="*/ 2400254 w 2480256"/>
                <a:gd name="connsiteY7" fmla="*/ 5497 h 3811462"/>
                <a:gd name="connsiteX8" fmla="*/ 2480256 w 2480256"/>
                <a:gd name="connsiteY8" fmla="*/ 0 h 3811462"/>
                <a:gd name="connsiteX9" fmla="*/ 2479325 w 2480256"/>
                <a:gd name="connsiteY9" fmla="*/ 64 h 3811462"/>
                <a:gd name="connsiteX10" fmla="*/ 2480256 w 2480256"/>
                <a:gd name="connsiteY10" fmla="*/ 64 h 38114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80256" h="3811462">
                  <a:moveTo>
                    <a:pt x="2479325" y="64"/>
                  </a:moveTo>
                  <a:lnTo>
                    <a:pt x="0" y="64"/>
                  </a:lnTo>
                  <a:lnTo>
                    <a:pt x="0" y="3811462"/>
                  </a:lnTo>
                  <a:lnTo>
                    <a:pt x="172160" y="3811462"/>
                  </a:lnTo>
                  <a:lnTo>
                    <a:pt x="266206" y="3718287"/>
                  </a:lnTo>
                  <a:cubicBezTo>
                    <a:pt x="819534" y="3136277"/>
                    <a:pt x="1139249" y="2323918"/>
                    <a:pt x="1410784" y="1578991"/>
                  </a:cubicBezTo>
                  <a:cubicBezTo>
                    <a:pt x="1435930" y="1511872"/>
                    <a:pt x="1461140" y="1444816"/>
                    <a:pt x="1484191" y="1379792"/>
                  </a:cubicBezTo>
                  <a:cubicBezTo>
                    <a:pt x="1804649" y="526590"/>
                    <a:pt x="2012648" y="60434"/>
                    <a:pt x="2400254" y="5497"/>
                  </a:cubicBezTo>
                  <a:close/>
                  <a:moveTo>
                    <a:pt x="2480256" y="0"/>
                  </a:moveTo>
                  <a:lnTo>
                    <a:pt x="2479325" y="64"/>
                  </a:lnTo>
                  <a:lnTo>
                    <a:pt x="2480256" y="64"/>
                  </a:lnTo>
                  <a:close/>
                </a:path>
              </a:pathLst>
            </a:custGeom>
            <a:solidFill>
              <a:srgbClr val="00BCB5"/>
            </a:solidFill>
            <a:ln w="52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endParaRPr>
            </a:p>
          </p:txBody>
        </p:sp>
        <p:sp>
          <p:nvSpPr>
            <p:cNvPr id="28" name="Freeform 27">
              <a:extLst>
                <a:ext uri="{FF2B5EF4-FFF2-40B4-BE49-F238E27FC236}">
                  <a16:creationId xmlns:a16="http://schemas.microsoft.com/office/drawing/2014/main" id="{7D2115CB-0781-09BB-9B4E-3645BAEF0F47}"/>
                </a:ext>
              </a:extLst>
            </p:cNvPr>
            <p:cNvSpPr/>
            <p:nvPr/>
          </p:nvSpPr>
          <p:spPr>
            <a:xfrm flipH="1">
              <a:off x="9837094" y="0"/>
              <a:ext cx="2354906" cy="2714244"/>
            </a:xfrm>
            <a:custGeom>
              <a:avLst/>
              <a:gdLst>
                <a:gd name="connsiteX0" fmla="*/ 2125782 w 2354906"/>
                <a:gd name="connsiteY0" fmla="*/ 0 h 2714244"/>
                <a:gd name="connsiteX1" fmla="*/ 0 w 2354906"/>
                <a:gd name="connsiteY1" fmla="*/ 0 h 2714244"/>
                <a:gd name="connsiteX2" fmla="*/ 0 w 2354906"/>
                <a:gd name="connsiteY2" fmla="*/ 1839633 h 2714244"/>
                <a:gd name="connsiteX3" fmla="*/ 114086 w 2354906"/>
                <a:gd name="connsiteY3" fmla="*/ 1978989 h 2714244"/>
                <a:gd name="connsiteX4" fmla="*/ 274763 w 2354906"/>
                <a:gd name="connsiteY4" fmla="*/ 2150173 h 2714244"/>
                <a:gd name="connsiteX5" fmla="*/ 1002413 w 2354906"/>
                <a:gd name="connsiteY5" fmla="*/ 2714244 h 2714244"/>
                <a:gd name="connsiteX6" fmla="*/ 2168279 w 2354906"/>
                <a:gd name="connsiteY6" fmla="*/ 1242186 h 2714244"/>
                <a:gd name="connsiteX7" fmla="*/ 2134751 w 2354906"/>
                <a:gd name="connsiteY7" fmla="*/ 1212849 h 2714244"/>
                <a:gd name="connsiteX8" fmla="*/ 2063439 w 2354906"/>
                <a:gd name="connsiteY8" fmla="*/ 1133157 h 2714244"/>
                <a:gd name="connsiteX9" fmla="*/ 2063439 w 2354906"/>
                <a:gd name="connsiteY9" fmla="*/ 1133221 h 2714244"/>
                <a:gd name="connsiteX10" fmla="*/ 2161992 w 2354906"/>
                <a:gd name="connsiteY10" fmla="*/ 424433 h 2714244"/>
                <a:gd name="connsiteX11" fmla="*/ 2354906 w 2354906"/>
                <a:gd name="connsiteY11" fmla="*/ 229425 h 27142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354906" h="2714244">
                  <a:moveTo>
                    <a:pt x="2125782" y="0"/>
                  </a:moveTo>
                  <a:lnTo>
                    <a:pt x="0" y="0"/>
                  </a:lnTo>
                  <a:lnTo>
                    <a:pt x="0" y="1839633"/>
                  </a:lnTo>
                  <a:lnTo>
                    <a:pt x="114086" y="1978989"/>
                  </a:lnTo>
                  <a:cubicBezTo>
                    <a:pt x="164573" y="2036479"/>
                    <a:pt x="218144" y="2093555"/>
                    <a:pt x="274763" y="2150173"/>
                  </a:cubicBezTo>
                  <a:cubicBezTo>
                    <a:pt x="538988" y="2412301"/>
                    <a:pt x="784353" y="2601023"/>
                    <a:pt x="1002413" y="2714244"/>
                  </a:cubicBezTo>
                  <a:cubicBezTo>
                    <a:pt x="1541340" y="2349373"/>
                    <a:pt x="1946027" y="1831403"/>
                    <a:pt x="2168279" y="1242186"/>
                  </a:cubicBezTo>
                  <a:cubicBezTo>
                    <a:pt x="2155706" y="1233805"/>
                    <a:pt x="2145228" y="1223327"/>
                    <a:pt x="2134751" y="1212849"/>
                  </a:cubicBezTo>
                  <a:cubicBezTo>
                    <a:pt x="2107509" y="1185608"/>
                    <a:pt x="2084395" y="1160399"/>
                    <a:pt x="2063439" y="1133157"/>
                  </a:cubicBezTo>
                  <a:lnTo>
                    <a:pt x="2063439" y="1133221"/>
                  </a:lnTo>
                  <a:cubicBezTo>
                    <a:pt x="1860048" y="883665"/>
                    <a:pt x="1912436" y="673988"/>
                    <a:pt x="2161992" y="424433"/>
                  </a:cubicBezTo>
                  <a:lnTo>
                    <a:pt x="2354906" y="229425"/>
                  </a:lnTo>
                  <a:close/>
                </a:path>
              </a:pathLst>
            </a:custGeom>
            <a:solidFill>
              <a:srgbClr val="403FA4"/>
            </a:solidFill>
            <a:ln w="52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endParaRPr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F532612D-5112-89DB-000A-A8DD9E40CC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72254" y="212186"/>
            <a:ext cx="6851066" cy="588637"/>
          </a:xfrm>
        </p:spPr>
        <p:txBody>
          <a:bodyPr>
            <a:normAutofit fontScale="90000"/>
          </a:bodyPr>
          <a:lstStyle/>
          <a:p>
            <a:r>
              <a:rPr lang="en-US">
                <a:latin typeface="Aptos ExtraBold"/>
                <a:cs typeface="Segoe UI"/>
              </a:rPr>
              <a:t>What powers this experience?</a:t>
            </a:r>
            <a:endParaRPr lang="en-US"/>
          </a:p>
        </p:txBody>
      </p:sp>
      <p:sp>
        <p:nvSpPr>
          <p:cNvPr id="4" name="Rounded Rectangle 11">
            <a:extLst>
              <a:ext uri="{FF2B5EF4-FFF2-40B4-BE49-F238E27FC236}">
                <a16:creationId xmlns:a16="http://schemas.microsoft.com/office/drawing/2014/main" id="{214B6488-76A7-AC97-443B-C49767472A3F}"/>
              </a:ext>
            </a:extLst>
          </p:cNvPr>
          <p:cNvSpPr/>
          <p:nvPr/>
        </p:nvSpPr>
        <p:spPr>
          <a:xfrm>
            <a:off x="7304417" y="1433104"/>
            <a:ext cx="3616881" cy="1076171"/>
          </a:xfrm>
          <a:prstGeom prst="roundRect">
            <a:avLst>
              <a:gd name="adj" fmla="val 3816"/>
            </a:avLst>
          </a:prstGeom>
          <a:solidFill>
            <a:srgbClr val="403FA4"/>
          </a:solidFill>
          <a:ln>
            <a:noFill/>
          </a:ln>
          <a:effectLst>
            <a:outerShdw blurRad="165100" dist="127000" dir="5400000" algn="ctr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/>
              <a:t>ERP</a:t>
            </a:r>
          </a:p>
        </p:txBody>
      </p:sp>
      <p:sp>
        <p:nvSpPr>
          <p:cNvPr id="5" name="Rounded Rectangle 11">
            <a:extLst>
              <a:ext uri="{FF2B5EF4-FFF2-40B4-BE49-F238E27FC236}">
                <a16:creationId xmlns:a16="http://schemas.microsoft.com/office/drawing/2014/main" id="{6D7E11F5-33D9-8238-9588-3EFA905DF598}"/>
              </a:ext>
            </a:extLst>
          </p:cNvPr>
          <p:cNvSpPr/>
          <p:nvPr/>
        </p:nvSpPr>
        <p:spPr>
          <a:xfrm>
            <a:off x="7307707" y="2707522"/>
            <a:ext cx="3613591" cy="1076171"/>
          </a:xfrm>
          <a:prstGeom prst="roundRect">
            <a:avLst>
              <a:gd name="adj" fmla="val 3816"/>
            </a:avLst>
          </a:prstGeom>
          <a:solidFill>
            <a:srgbClr val="403FA4"/>
          </a:solidFill>
          <a:ln>
            <a:noFill/>
          </a:ln>
          <a:effectLst>
            <a:outerShdw blurRad="165100" dist="127000" dir="5400000" algn="ctr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/>
              <a:t>Restaurants</a:t>
            </a:r>
          </a:p>
        </p:txBody>
      </p:sp>
      <p:sp>
        <p:nvSpPr>
          <p:cNvPr id="6" name="Rounded Rectangle 11">
            <a:extLst>
              <a:ext uri="{FF2B5EF4-FFF2-40B4-BE49-F238E27FC236}">
                <a16:creationId xmlns:a16="http://schemas.microsoft.com/office/drawing/2014/main" id="{70870D90-921F-1894-8560-366C297187E5}"/>
              </a:ext>
            </a:extLst>
          </p:cNvPr>
          <p:cNvSpPr/>
          <p:nvPr/>
        </p:nvSpPr>
        <p:spPr>
          <a:xfrm>
            <a:off x="7304417" y="3981940"/>
            <a:ext cx="3616881" cy="1088515"/>
          </a:xfrm>
          <a:prstGeom prst="roundRect">
            <a:avLst>
              <a:gd name="adj" fmla="val 3816"/>
            </a:avLst>
          </a:prstGeom>
          <a:solidFill>
            <a:srgbClr val="403FA4"/>
          </a:solidFill>
          <a:ln>
            <a:noFill/>
          </a:ln>
          <a:effectLst>
            <a:outerShdw blurRad="165100" dist="127000" dir="5400000" algn="ctr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/>
              <a:t>Insights &amp; Reporting</a:t>
            </a:r>
          </a:p>
        </p:txBody>
      </p:sp>
      <p:sp>
        <p:nvSpPr>
          <p:cNvPr id="7" name="Rounded Rectangle 11">
            <a:extLst>
              <a:ext uri="{FF2B5EF4-FFF2-40B4-BE49-F238E27FC236}">
                <a16:creationId xmlns:a16="http://schemas.microsoft.com/office/drawing/2014/main" id="{4DBD540F-3118-F2B0-EB1C-C58C1CD2025B}"/>
              </a:ext>
            </a:extLst>
          </p:cNvPr>
          <p:cNvSpPr/>
          <p:nvPr/>
        </p:nvSpPr>
        <p:spPr>
          <a:xfrm>
            <a:off x="3472255" y="3981940"/>
            <a:ext cx="3610299" cy="1088515"/>
          </a:xfrm>
          <a:prstGeom prst="roundRect">
            <a:avLst>
              <a:gd name="adj" fmla="val 3816"/>
            </a:avLst>
          </a:prstGeom>
          <a:solidFill>
            <a:srgbClr val="403FA4"/>
          </a:solidFill>
          <a:ln>
            <a:noFill/>
          </a:ln>
          <a:effectLst>
            <a:outerShdw blurRad="165100" dist="127000" dir="5400000" algn="ctr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/>
              <a:t>Member Management </a:t>
            </a:r>
          </a:p>
        </p:txBody>
      </p:sp>
      <p:sp>
        <p:nvSpPr>
          <p:cNvPr id="8" name="Rounded Rectangle 11">
            <a:extLst>
              <a:ext uri="{FF2B5EF4-FFF2-40B4-BE49-F238E27FC236}">
                <a16:creationId xmlns:a16="http://schemas.microsoft.com/office/drawing/2014/main" id="{3DE4A7E6-8EED-0F08-68ED-6E1B05D2AC68}"/>
              </a:ext>
            </a:extLst>
          </p:cNvPr>
          <p:cNvSpPr/>
          <p:nvPr/>
        </p:nvSpPr>
        <p:spPr>
          <a:xfrm>
            <a:off x="3475545" y="2707522"/>
            <a:ext cx="3613591" cy="1076171"/>
          </a:xfrm>
          <a:prstGeom prst="roundRect">
            <a:avLst>
              <a:gd name="adj" fmla="val 3816"/>
            </a:avLst>
          </a:prstGeom>
          <a:solidFill>
            <a:srgbClr val="403FA4"/>
          </a:solidFill>
          <a:ln>
            <a:noFill/>
          </a:ln>
          <a:effectLst>
            <a:outerShdw blurRad="165100" dist="127000" dir="5400000" algn="ctr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>
              <a:spcAft>
                <a:spcPts val="600"/>
              </a:spcAft>
              <a:defRPr/>
            </a:pPr>
            <a:r>
              <a:rPr lang="en-US" b="1">
                <a:solidFill>
                  <a:schemeClr val="bg1"/>
                </a:solidFill>
                <a:cs typeface="Segoe UI Semibold" panose="020B0702040204020203" pitchFamily="34" charset="0"/>
              </a:rPr>
              <a:t>Bookings &amp; Activities</a:t>
            </a:r>
          </a:p>
        </p:txBody>
      </p:sp>
      <p:sp>
        <p:nvSpPr>
          <p:cNvPr id="9" name="Rounded Rectangle 11">
            <a:extLst>
              <a:ext uri="{FF2B5EF4-FFF2-40B4-BE49-F238E27FC236}">
                <a16:creationId xmlns:a16="http://schemas.microsoft.com/office/drawing/2014/main" id="{568DE724-2076-0F22-319B-2AD4E4B2607B}"/>
              </a:ext>
            </a:extLst>
          </p:cNvPr>
          <p:cNvSpPr/>
          <p:nvPr/>
        </p:nvSpPr>
        <p:spPr>
          <a:xfrm>
            <a:off x="3472254" y="1427788"/>
            <a:ext cx="3616882" cy="1076171"/>
          </a:xfrm>
          <a:prstGeom prst="roundRect">
            <a:avLst>
              <a:gd name="adj" fmla="val 3816"/>
            </a:avLst>
          </a:prstGeom>
          <a:solidFill>
            <a:srgbClr val="403FA4"/>
          </a:solidFill>
          <a:ln>
            <a:noFill/>
          </a:ln>
          <a:effectLst>
            <a:outerShdw blurRad="165100" dist="127000" dir="5400000" algn="ctr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/>
              <a:t>Unified Commerce</a:t>
            </a:r>
          </a:p>
        </p:txBody>
      </p:sp>
      <p:pic>
        <p:nvPicPr>
          <p:cNvPr id="23" name="Picture 22" descr="A person in glasses holding a tablet&#10;&#10;AI-generated content may be incorrect.">
            <a:extLst>
              <a:ext uri="{FF2B5EF4-FFF2-40B4-BE49-F238E27FC236}">
                <a16:creationId xmlns:a16="http://schemas.microsoft.com/office/drawing/2014/main" id="{03AB76D0-E2DF-2A81-9998-0B8BAB272991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0" y="1772994"/>
            <a:ext cx="3847668" cy="51734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8806443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9">
            <a:extLst>
              <a:ext uri="{FF2B5EF4-FFF2-40B4-BE49-F238E27FC236}">
                <a16:creationId xmlns:a16="http://schemas.microsoft.com/office/drawing/2014/main" id="{8E62E53A-15EA-2A9A-14FA-BBD36172D49F}"/>
              </a:ext>
            </a:extLst>
          </p:cNvPr>
          <p:cNvSpPr/>
          <p:nvPr/>
        </p:nvSpPr>
        <p:spPr>
          <a:xfrm rot="5400000" flipH="1">
            <a:off x="331152" y="1074666"/>
            <a:ext cx="5462016" cy="6124317"/>
          </a:xfrm>
          <a:custGeom>
            <a:avLst/>
            <a:gdLst>
              <a:gd name="connsiteX0" fmla="*/ 150 w 5797763"/>
              <a:gd name="connsiteY0" fmla="*/ 0 h 6500775"/>
              <a:gd name="connsiteX1" fmla="*/ 150 w 5797763"/>
              <a:gd name="connsiteY1" fmla="*/ 1952 h 6500775"/>
              <a:gd name="connsiteX2" fmla="*/ 0 w 5797763"/>
              <a:gd name="connsiteY2" fmla="*/ 0 h 6500775"/>
              <a:gd name="connsiteX3" fmla="*/ 5797763 w 5797763"/>
              <a:gd name="connsiteY3" fmla="*/ 5360963 h 6500775"/>
              <a:gd name="connsiteX4" fmla="*/ 5658380 w 5797763"/>
              <a:gd name="connsiteY4" fmla="*/ 6466422 h 6500775"/>
              <a:gd name="connsiteX5" fmla="*/ 5648261 w 5797763"/>
              <a:gd name="connsiteY5" fmla="*/ 6500775 h 6500775"/>
              <a:gd name="connsiteX6" fmla="*/ 905951 w 5797763"/>
              <a:gd name="connsiteY6" fmla="*/ 6500774 h 6500775"/>
              <a:gd name="connsiteX7" fmla="*/ 1018094 w 5797763"/>
              <a:gd name="connsiteY7" fmla="*/ 6487283 h 6500775"/>
              <a:gd name="connsiteX8" fmla="*/ 1779870 w 5797763"/>
              <a:gd name="connsiteY8" fmla="*/ 6237410 h 6500775"/>
              <a:gd name="connsiteX9" fmla="*/ 2254282 w 5797763"/>
              <a:gd name="connsiteY9" fmla="*/ 5451993 h 6500775"/>
              <a:gd name="connsiteX10" fmla="*/ 2093497 w 5797763"/>
              <a:gd name="connsiteY10" fmla="*/ 4980279 h 6500775"/>
              <a:gd name="connsiteX11" fmla="*/ 1986283 w 5797763"/>
              <a:gd name="connsiteY11" fmla="*/ 4859653 h 6500775"/>
              <a:gd name="connsiteX12" fmla="*/ 1088331 w 5797763"/>
              <a:gd name="connsiteY12" fmla="*/ 4326276 h 6500775"/>
              <a:gd name="connsiteX13" fmla="*/ 997225 w 5797763"/>
              <a:gd name="connsiteY13" fmla="*/ 4288814 h 6500775"/>
              <a:gd name="connsiteX14" fmla="*/ 439724 w 5797763"/>
              <a:gd name="connsiteY14" fmla="*/ 3999312 h 6500775"/>
              <a:gd name="connsiteX15" fmla="*/ 150 w 5797763"/>
              <a:gd name="connsiteY15" fmla="*/ 3318486 h 6500775"/>
              <a:gd name="connsiteX16" fmla="*/ 150 w 5797763"/>
              <a:gd name="connsiteY16" fmla="*/ 1952 h 6500775"/>
              <a:gd name="connsiteX17" fmla="*/ 8784 w 5797763"/>
              <a:gd name="connsiteY17" fmla="*/ 114362 h 6500775"/>
              <a:gd name="connsiteX18" fmla="*/ 557502 w 5797763"/>
              <a:gd name="connsiteY18" fmla="*/ 750504 h 6500775"/>
              <a:gd name="connsiteX19" fmla="*/ 710270 w 5797763"/>
              <a:gd name="connsiteY19" fmla="*/ 833592 h 6500775"/>
              <a:gd name="connsiteX20" fmla="*/ 1763686 w 5797763"/>
              <a:gd name="connsiteY20" fmla="*/ 1273240 h 6500775"/>
              <a:gd name="connsiteX21" fmla="*/ 2018350 w 5797763"/>
              <a:gd name="connsiteY21" fmla="*/ 1367044 h 6500775"/>
              <a:gd name="connsiteX22" fmla="*/ 3353177 w 5797763"/>
              <a:gd name="connsiteY22" fmla="*/ 1911210 h 6500775"/>
              <a:gd name="connsiteX23" fmla="*/ 3559589 w 5797763"/>
              <a:gd name="connsiteY23" fmla="*/ 2013104 h 6500775"/>
              <a:gd name="connsiteX24" fmla="*/ 5052579 w 5797763"/>
              <a:gd name="connsiteY24" fmla="*/ 3152309 h 6500775"/>
              <a:gd name="connsiteX25" fmla="*/ 5797763 w 5797763"/>
              <a:gd name="connsiteY25" fmla="*/ 5360963 h 65007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</a:cxnLst>
            <a:rect l="l" t="t" r="r" b="b"/>
            <a:pathLst>
              <a:path w="5797763" h="6500775">
                <a:moveTo>
                  <a:pt x="150" y="0"/>
                </a:moveTo>
                <a:lnTo>
                  <a:pt x="150" y="1952"/>
                </a:lnTo>
                <a:lnTo>
                  <a:pt x="0" y="0"/>
                </a:lnTo>
                <a:close/>
                <a:moveTo>
                  <a:pt x="5797763" y="5360963"/>
                </a:moveTo>
                <a:cubicBezTo>
                  <a:pt x="5797763" y="5747940"/>
                  <a:pt x="5750643" y="6118176"/>
                  <a:pt x="5658380" y="6466422"/>
                </a:cubicBezTo>
                <a:lnTo>
                  <a:pt x="5648261" y="6500775"/>
                </a:lnTo>
                <a:lnTo>
                  <a:pt x="905951" y="6500774"/>
                </a:lnTo>
                <a:lnTo>
                  <a:pt x="1018094" y="6487283"/>
                </a:lnTo>
                <a:cubicBezTo>
                  <a:pt x="1327059" y="6442428"/>
                  <a:pt x="1582860" y="6357999"/>
                  <a:pt x="1779870" y="6237410"/>
                </a:cubicBezTo>
                <a:cubicBezTo>
                  <a:pt x="2090800" y="6052426"/>
                  <a:pt x="2254282" y="5784427"/>
                  <a:pt x="2254282" y="5451993"/>
                </a:cubicBezTo>
                <a:cubicBezTo>
                  <a:pt x="2254282" y="5275101"/>
                  <a:pt x="2198016" y="5119635"/>
                  <a:pt x="2093497" y="4980279"/>
                </a:cubicBezTo>
                <a:cubicBezTo>
                  <a:pt x="2061356" y="4937349"/>
                  <a:pt x="2026516" y="4897189"/>
                  <a:pt x="1986283" y="4859653"/>
                </a:cubicBezTo>
                <a:cubicBezTo>
                  <a:pt x="1782567" y="4658634"/>
                  <a:pt x="1471637" y="4492455"/>
                  <a:pt x="1088331" y="4326276"/>
                </a:cubicBezTo>
                <a:cubicBezTo>
                  <a:pt x="1058887" y="4312864"/>
                  <a:pt x="1026670" y="4299454"/>
                  <a:pt x="997225" y="4288814"/>
                </a:cubicBezTo>
                <a:cubicBezTo>
                  <a:pt x="774779" y="4189616"/>
                  <a:pt x="587097" y="4095813"/>
                  <a:pt x="439724" y="3999312"/>
                </a:cubicBezTo>
                <a:cubicBezTo>
                  <a:pt x="147524" y="3806310"/>
                  <a:pt x="150" y="3597276"/>
                  <a:pt x="150" y="3318486"/>
                </a:cubicBezTo>
                <a:lnTo>
                  <a:pt x="150" y="1952"/>
                </a:lnTo>
                <a:lnTo>
                  <a:pt x="8784" y="114362"/>
                </a:lnTo>
                <a:cubicBezTo>
                  <a:pt x="49750" y="371712"/>
                  <a:pt x="233844" y="565237"/>
                  <a:pt x="557502" y="750504"/>
                </a:cubicBezTo>
                <a:cubicBezTo>
                  <a:pt x="605753" y="779948"/>
                  <a:pt x="656700" y="806844"/>
                  <a:pt x="710270" y="833592"/>
                </a:cubicBezTo>
                <a:cubicBezTo>
                  <a:pt x="983664" y="972949"/>
                  <a:pt x="1334827" y="1112380"/>
                  <a:pt x="1763686" y="1273240"/>
                </a:cubicBezTo>
                <a:cubicBezTo>
                  <a:pt x="1846777" y="1302686"/>
                  <a:pt x="1932563" y="1334902"/>
                  <a:pt x="2018350" y="1367044"/>
                </a:cubicBezTo>
                <a:cubicBezTo>
                  <a:pt x="2457923" y="1527904"/>
                  <a:pt x="2913604" y="1702099"/>
                  <a:pt x="3353177" y="1911210"/>
                </a:cubicBezTo>
                <a:cubicBezTo>
                  <a:pt x="3422856" y="1943427"/>
                  <a:pt x="3492534" y="1978191"/>
                  <a:pt x="3559589" y="2013104"/>
                </a:cubicBezTo>
                <a:cubicBezTo>
                  <a:pt x="4130502" y="2305229"/>
                  <a:pt x="4655862" y="2667107"/>
                  <a:pt x="5052579" y="3152309"/>
                </a:cubicBezTo>
                <a:cubicBezTo>
                  <a:pt x="5508261" y="3704491"/>
                  <a:pt x="5797763" y="4412063"/>
                  <a:pt x="5797763" y="5360963"/>
                </a:cubicBezTo>
                <a:close/>
              </a:path>
            </a:pathLst>
          </a:custGeom>
          <a:solidFill>
            <a:srgbClr val="351C5C"/>
          </a:solidFill>
          <a:ln w="6350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242C2F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D14150B-9286-4BA4-B6A9-1AA1601C49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>
                <a:latin typeface="Aptos ExtraBold"/>
                <a:cs typeface="Segoe UI"/>
              </a:rPr>
              <a:t>What LS Central for hotels delivers</a:t>
            </a:r>
            <a:endParaRPr lang="en-US"/>
          </a:p>
        </p:txBody>
      </p:sp>
      <p:sp>
        <p:nvSpPr>
          <p:cNvPr id="4" name="Rounded Rectangle 3">
            <a:extLst>
              <a:ext uri="{FF2B5EF4-FFF2-40B4-BE49-F238E27FC236}">
                <a16:creationId xmlns:a16="http://schemas.microsoft.com/office/drawing/2014/main" id="{D515BFE3-7073-7879-EEB3-B670FFAAA1FE}"/>
              </a:ext>
            </a:extLst>
          </p:cNvPr>
          <p:cNvSpPr/>
          <p:nvPr/>
        </p:nvSpPr>
        <p:spPr>
          <a:xfrm>
            <a:off x="478845" y="1832353"/>
            <a:ext cx="5102919" cy="763734"/>
          </a:xfrm>
          <a:prstGeom prst="roundRect">
            <a:avLst>
              <a:gd name="adj" fmla="val 7728"/>
            </a:avLst>
          </a:prstGeom>
          <a:solidFill>
            <a:schemeClr val="bg1"/>
          </a:solidFill>
          <a:ln>
            <a:noFill/>
          </a:ln>
          <a:effectLst>
            <a:outerShdw blurRad="165100" dist="76200" dir="5400000" algn="ctr" rotWithShape="0">
              <a:srgbClr val="000000">
                <a:alpha val="20000"/>
              </a:srgb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lvl="0" algn="ctr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2400">
                <a:solidFill>
                  <a:srgbClr val="341B5C"/>
                </a:solidFill>
                <a:latin typeface="Aptos Light"/>
                <a:cs typeface="Segoe UI Semilight"/>
              </a:rPr>
              <a:t>Increase guest spend</a:t>
            </a:r>
          </a:p>
        </p:txBody>
      </p:sp>
      <p:sp>
        <p:nvSpPr>
          <p:cNvPr id="5" name="Rounded Rectangle 4">
            <a:extLst>
              <a:ext uri="{FF2B5EF4-FFF2-40B4-BE49-F238E27FC236}">
                <a16:creationId xmlns:a16="http://schemas.microsoft.com/office/drawing/2014/main" id="{5A0FF056-40D1-6459-6ECE-FD4B619AC0EF}"/>
              </a:ext>
            </a:extLst>
          </p:cNvPr>
          <p:cNvSpPr/>
          <p:nvPr/>
        </p:nvSpPr>
        <p:spPr>
          <a:xfrm>
            <a:off x="478845" y="2784385"/>
            <a:ext cx="5102920" cy="763734"/>
          </a:xfrm>
          <a:prstGeom prst="roundRect">
            <a:avLst>
              <a:gd name="adj" fmla="val 7728"/>
            </a:avLst>
          </a:prstGeom>
          <a:solidFill>
            <a:schemeClr val="bg1"/>
          </a:solidFill>
          <a:ln>
            <a:noFill/>
          </a:ln>
          <a:effectLst>
            <a:outerShdw blurRad="165100" dist="76200" dir="5400000" algn="ctr" rotWithShape="0">
              <a:srgbClr val="000000">
                <a:alpha val="20000"/>
              </a:srgb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lvl="0" algn="ctr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2400">
                <a:solidFill>
                  <a:srgbClr val="341B5C"/>
                </a:solidFill>
                <a:latin typeface="Aptos Light"/>
                <a:cs typeface="Segoe UI Semilight"/>
              </a:rPr>
              <a:t>Improve staff efficiency</a:t>
            </a:r>
          </a:p>
        </p:txBody>
      </p:sp>
      <p:sp>
        <p:nvSpPr>
          <p:cNvPr id="6" name="Rounded Rectangle 5">
            <a:extLst>
              <a:ext uri="{FF2B5EF4-FFF2-40B4-BE49-F238E27FC236}">
                <a16:creationId xmlns:a16="http://schemas.microsoft.com/office/drawing/2014/main" id="{CE5DBE3C-F0B1-C8D7-23B2-169C8DE48790}"/>
              </a:ext>
            </a:extLst>
          </p:cNvPr>
          <p:cNvSpPr/>
          <p:nvPr/>
        </p:nvSpPr>
        <p:spPr>
          <a:xfrm>
            <a:off x="478845" y="3736417"/>
            <a:ext cx="5102920" cy="763734"/>
          </a:xfrm>
          <a:prstGeom prst="roundRect">
            <a:avLst>
              <a:gd name="adj" fmla="val 7728"/>
            </a:avLst>
          </a:prstGeom>
          <a:solidFill>
            <a:schemeClr val="bg1"/>
          </a:solidFill>
          <a:ln>
            <a:noFill/>
          </a:ln>
          <a:effectLst>
            <a:outerShdw blurRad="165100" dist="76200" dir="5400000" algn="ctr" rotWithShape="0">
              <a:srgbClr val="000000">
                <a:alpha val="20000"/>
              </a:srgb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lvl="0" algn="ctr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2400">
                <a:solidFill>
                  <a:srgbClr val="341B5C"/>
                </a:solidFill>
                <a:latin typeface="Aptos Light"/>
                <a:cs typeface="Segoe UI Semilight"/>
              </a:rPr>
              <a:t>Reduce complexity</a:t>
            </a:r>
            <a:endParaRPr lang="en-US" sz="2400">
              <a:solidFill>
                <a:srgbClr val="341B5C"/>
              </a:solidFill>
              <a:latin typeface="Aptos Light" panose="020B0004020202020204" pitchFamily="34" charset="0"/>
              <a:cs typeface="Segoe UI Semilight" pitchFamily="34"/>
            </a:endParaRPr>
          </a:p>
        </p:txBody>
      </p:sp>
      <p:sp>
        <p:nvSpPr>
          <p:cNvPr id="7" name="Rounded Rectangle 6">
            <a:extLst>
              <a:ext uri="{FF2B5EF4-FFF2-40B4-BE49-F238E27FC236}">
                <a16:creationId xmlns:a16="http://schemas.microsoft.com/office/drawing/2014/main" id="{6F6EED12-D1AE-8DD2-AE53-0D41497C4EAF}"/>
              </a:ext>
            </a:extLst>
          </p:cNvPr>
          <p:cNvSpPr/>
          <p:nvPr/>
        </p:nvSpPr>
        <p:spPr>
          <a:xfrm>
            <a:off x="478845" y="4688450"/>
            <a:ext cx="5102920" cy="763734"/>
          </a:xfrm>
          <a:prstGeom prst="roundRect">
            <a:avLst>
              <a:gd name="adj" fmla="val 7728"/>
            </a:avLst>
          </a:prstGeom>
          <a:solidFill>
            <a:schemeClr val="bg1"/>
          </a:solidFill>
          <a:ln>
            <a:noFill/>
          </a:ln>
          <a:effectLst>
            <a:outerShdw blurRad="165100" dist="76200" dir="5400000" algn="ctr" rotWithShape="0">
              <a:srgbClr val="000000">
                <a:alpha val="20000"/>
              </a:srgb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lvl="0" algn="ctr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2400">
                <a:solidFill>
                  <a:srgbClr val="341B5C"/>
                </a:solidFill>
                <a:latin typeface="Aptos Light"/>
                <a:cs typeface="Segoe UI Semilight"/>
              </a:rPr>
              <a:t>Build loyalty</a:t>
            </a:r>
            <a:endParaRPr lang="en-US" sz="2400">
              <a:solidFill>
                <a:srgbClr val="341B5C"/>
              </a:solidFill>
              <a:latin typeface="Aptos Light" panose="020B0004020202020204" pitchFamily="34" charset="0"/>
              <a:cs typeface="Segoe UI Semilight" pitchFamily="34"/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AEB00FF4-9C22-1CDC-AC89-55F973F7998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31805" y="1145617"/>
            <a:ext cx="7772400" cy="5181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1191837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96FAC6-A138-1EF4-4E86-95F4124073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52800" y="212186"/>
            <a:ext cx="6970520" cy="588637"/>
          </a:xfrm>
        </p:spPr>
        <p:txBody>
          <a:bodyPr>
            <a:normAutofit fontScale="90000"/>
          </a:bodyPr>
          <a:lstStyle/>
          <a:p>
            <a:r>
              <a:rPr lang="en-US">
                <a:latin typeface="Aptos ExtraBold"/>
                <a:cs typeface="Segoe UI"/>
              </a:rPr>
              <a:t>From fragmented to connected</a:t>
            </a:r>
            <a:endParaRPr lang="en-US"/>
          </a:p>
        </p:txBody>
      </p:sp>
      <p:sp>
        <p:nvSpPr>
          <p:cNvPr id="4" name="Rounded Rectangle 11">
            <a:extLst>
              <a:ext uri="{FF2B5EF4-FFF2-40B4-BE49-F238E27FC236}">
                <a16:creationId xmlns:a16="http://schemas.microsoft.com/office/drawing/2014/main" id="{1375BDA7-12B9-1EF1-03E3-FFCF6F0F5184}"/>
              </a:ext>
            </a:extLst>
          </p:cNvPr>
          <p:cNvSpPr/>
          <p:nvPr/>
        </p:nvSpPr>
        <p:spPr>
          <a:xfrm>
            <a:off x="3210257" y="5171643"/>
            <a:ext cx="3610299" cy="1088515"/>
          </a:xfrm>
          <a:prstGeom prst="roundRect">
            <a:avLst>
              <a:gd name="adj" fmla="val 3816"/>
            </a:avLst>
          </a:prstGeom>
          <a:solidFill>
            <a:srgbClr val="922B48"/>
          </a:solidFill>
          <a:ln>
            <a:noFill/>
          </a:ln>
          <a:effectLst>
            <a:outerShdw blurRad="165100" dist="127000" dir="5400000" algn="ctr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/>
              <a:t>Poor visibility</a:t>
            </a:r>
          </a:p>
        </p:txBody>
      </p:sp>
      <p:sp>
        <p:nvSpPr>
          <p:cNvPr id="5" name="Rounded Rectangle 11">
            <a:extLst>
              <a:ext uri="{FF2B5EF4-FFF2-40B4-BE49-F238E27FC236}">
                <a16:creationId xmlns:a16="http://schemas.microsoft.com/office/drawing/2014/main" id="{C8EB836B-AD97-AABF-47A9-E85DFF96CFDA}"/>
              </a:ext>
            </a:extLst>
          </p:cNvPr>
          <p:cNvSpPr/>
          <p:nvPr/>
        </p:nvSpPr>
        <p:spPr>
          <a:xfrm>
            <a:off x="3213547" y="3897225"/>
            <a:ext cx="3613591" cy="1076171"/>
          </a:xfrm>
          <a:prstGeom prst="roundRect">
            <a:avLst>
              <a:gd name="adj" fmla="val 3816"/>
            </a:avLst>
          </a:prstGeom>
          <a:solidFill>
            <a:srgbClr val="922B48"/>
          </a:solidFill>
          <a:ln>
            <a:noFill/>
          </a:ln>
          <a:effectLst>
            <a:outerShdw blurRad="165100" dist="127000" dir="5400000" algn="ctr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>
              <a:spcAft>
                <a:spcPts val="600"/>
              </a:spcAft>
              <a:defRPr/>
            </a:pPr>
            <a:r>
              <a:rPr lang="en-US" b="1">
                <a:solidFill>
                  <a:schemeClr val="bg1"/>
                </a:solidFill>
                <a:cs typeface="Segoe UI Semibold" panose="020B0702040204020203" pitchFamily="34" charset="0"/>
              </a:rPr>
              <a:t>Manual work</a:t>
            </a:r>
          </a:p>
        </p:txBody>
      </p:sp>
      <p:sp>
        <p:nvSpPr>
          <p:cNvPr id="6" name="Rounded Rectangle 11">
            <a:extLst>
              <a:ext uri="{FF2B5EF4-FFF2-40B4-BE49-F238E27FC236}">
                <a16:creationId xmlns:a16="http://schemas.microsoft.com/office/drawing/2014/main" id="{98B4B6FF-0172-B9D6-5E0A-8EFFE77A8E79}"/>
              </a:ext>
            </a:extLst>
          </p:cNvPr>
          <p:cNvSpPr/>
          <p:nvPr/>
        </p:nvSpPr>
        <p:spPr>
          <a:xfrm>
            <a:off x="3210256" y="2617491"/>
            <a:ext cx="3616882" cy="1076171"/>
          </a:xfrm>
          <a:prstGeom prst="roundRect">
            <a:avLst>
              <a:gd name="adj" fmla="val 3816"/>
            </a:avLst>
          </a:prstGeom>
          <a:solidFill>
            <a:srgbClr val="922B48"/>
          </a:solidFill>
          <a:ln>
            <a:noFill/>
          </a:ln>
          <a:effectLst>
            <a:outerShdw blurRad="165100" dist="127000" dir="5400000" algn="ctr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/>
              <a:t>Disconnected systems</a:t>
            </a:r>
          </a:p>
        </p:txBody>
      </p:sp>
      <p:sp>
        <p:nvSpPr>
          <p:cNvPr id="7" name="Rounded Rectangle 11">
            <a:extLst>
              <a:ext uri="{FF2B5EF4-FFF2-40B4-BE49-F238E27FC236}">
                <a16:creationId xmlns:a16="http://schemas.microsoft.com/office/drawing/2014/main" id="{4DAAD449-ED71-CDED-88A2-09813A80E0E8}"/>
              </a:ext>
            </a:extLst>
          </p:cNvPr>
          <p:cNvSpPr/>
          <p:nvPr/>
        </p:nvSpPr>
        <p:spPr>
          <a:xfrm>
            <a:off x="3210257" y="5171643"/>
            <a:ext cx="3610299" cy="1088515"/>
          </a:xfrm>
          <a:prstGeom prst="roundRect">
            <a:avLst>
              <a:gd name="adj" fmla="val 3816"/>
            </a:avLst>
          </a:prstGeom>
          <a:solidFill>
            <a:srgbClr val="00BCB5"/>
          </a:solidFill>
          <a:ln>
            <a:noFill/>
          </a:ln>
          <a:effectLst>
            <a:outerShdw blurRad="165100" dist="127000" dir="5400000" algn="ctr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/>
              <a:t>Full visibility</a:t>
            </a:r>
          </a:p>
        </p:txBody>
      </p:sp>
      <p:sp>
        <p:nvSpPr>
          <p:cNvPr id="8" name="Rounded Rectangle 11">
            <a:extLst>
              <a:ext uri="{FF2B5EF4-FFF2-40B4-BE49-F238E27FC236}">
                <a16:creationId xmlns:a16="http://schemas.microsoft.com/office/drawing/2014/main" id="{5BA17C1A-8DEF-A98B-B6EB-5A7CF19647A7}"/>
              </a:ext>
            </a:extLst>
          </p:cNvPr>
          <p:cNvSpPr/>
          <p:nvPr/>
        </p:nvSpPr>
        <p:spPr>
          <a:xfrm>
            <a:off x="3213547" y="3897225"/>
            <a:ext cx="3613591" cy="1076171"/>
          </a:xfrm>
          <a:prstGeom prst="roundRect">
            <a:avLst>
              <a:gd name="adj" fmla="val 3816"/>
            </a:avLst>
          </a:prstGeom>
          <a:solidFill>
            <a:srgbClr val="00BCB5"/>
          </a:solidFill>
          <a:ln>
            <a:noFill/>
          </a:ln>
          <a:effectLst>
            <a:outerShdw blurRad="165100" dist="127000" dir="5400000" algn="ctr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>
              <a:spcAft>
                <a:spcPts val="600"/>
              </a:spcAft>
              <a:defRPr/>
            </a:pPr>
            <a:r>
              <a:rPr lang="en-US" b="1">
                <a:solidFill>
                  <a:schemeClr val="bg1"/>
                </a:solidFill>
                <a:cs typeface="Segoe UI Semibold" panose="020B0702040204020203" pitchFamily="34" charset="0"/>
              </a:rPr>
              <a:t>Automation</a:t>
            </a:r>
          </a:p>
        </p:txBody>
      </p:sp>
      <p:sp>
        <p:nvSpPr>
          <p:cNvPr id="9" name="Rounded Rectangle 11">
            <a:extLst>
              <a:ext uri="{FF2B5EF4-FFF2-40B4-BE49-F238E27FC236}">
                <a16:creationId xmlns:a16="http://schemas.microsoft.com/office/drawing/2014/main" id="{E3F13C2D-E04C-8A45-7737-B62F83C4A240}"/>
              </a:ext>
            </a:extLst>
          </p:cNvPr>
          <p:cNvSpPr/>
          <p:nvPr/>
        </p:nvSpPr>
        <p:spPr>
          <a:xfrm>
            <a:off x="3210256" y="2617491"/>
            <a:ext cx="3616882" cy="1076171"/>
          </a:xfrm>
          <a:prstGeom prst="roundRect">
            <a:avLst>
              <a:gd name="adj" fmla="val 3816"/>
            </a:avLst>
          </a:prstGeom>
          <a:solidFill>
            <a:srgbClr val="00BCB5"/>
          </a:solidFill>
          <a:ln>
            <a:noFill/>
          </a:ln>
          <a:effectLst>
            <a:outerShdw blurRad="165100" dist="127000" dir="5400000" algn="ctr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/>
              <a:t>One platform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5339281D-9ADB-C259-36F7-A17A2E28B9FD}"/>
              </a:ext>
            </a:extLst>
          </p:cNvPr>
          <p:cNvSpPr txBox="1"/>
          <p:nvPr/>
        </p:nvSpPr>
        <p:spPr>
          <a:xfrm>
            <a:off x="4263238" y="1874294"/>
            <a:ext cx="150433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IS" sz="3200" b="1">
                <a:solidFill>
                  <a:srgbClr val="922B48"/>
                </a:solidFill>
              </a:rPr>
              <a:t>Before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26980E24-6FEE-C73F-BD53-FE36D92A62A0}"/>
              </a:ext>
            </a:extLst>
          </p:cNvPr>
          <p:cNvSpPr txBox="1"/>
          <p:nvPr/>
        </p:nvSpPr>
        <p:spPr>
          <a:xfrm>
            <a:off x="4263238" y="1874294"/>
            <a:ext cx="150433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IS" sz="3200" b="1">
                <a:solidFill>
                  <a:srgbClr val="00BCB5"/>
                </a:solidFill>
              </a:rPr>
              <a:t>After</a:t>
            </a: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DFCBD077-AD68-2F00-C129-8116B4D8420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20556" y="1022555"/>
            <a:ext cx="4709125" cy="5835445"/>
          </a:xfrm>
          <a:prstGeom prst="rect">
            <a:avLst/>
          </a:prstGeom>
        </p:spPr>
      </p:pic>
      <p:grpSp>
        <p:nvGrpSpPr>
          <p:cNvPr id="16" name="Group 15">
            <a:extLst>
              <a:ext uri="{FF2B5EF4-FFF2-40B4-BE49-F238E27FC236}">
                <a16:creationId xmlns:a16="http://schemas.microsoft.com/office/drawing/2014/main" id="{D581E0AB-6430-02D8-46F0-3CDDA5B0DB4D}"/>
              </a:ext>
            </a:extLst>
          </p:cNvPr>
          <p:cNvGrpSpPr/>
          <p:nvPr/>
        </p:nvGrpSpPr>
        <p:grpSpPr>
          <a:xfrm flipH="1">
            <a:off x="0" y="0"/>
            <a:ext cx="3171363" cy="6858000"/>
            <a:chOff x="9020637" y="0"/>
            <a:chExt cx="3171363" cy="6858000"/>
          </a:xfrm>
        </p:grpSpPr>
        <p:sp>
          <p:nvSpPr>
            <p:cNvPr id="17" name="Freeform 16">
              <a:extLst>
                <a:ext uri="{FF2B5EF4-FFF2-40B4-BE49-F238E27FC236}">
                  <a16:creationId xmlns:a16="http://schemas.microsoft.com/office/drawing/2014/main" id="{EAE2548F-E0C7-5B9C-2FB7-980D5A21A79E}"/>
                </a:ext>
              </a:extLst>
            </p:cNvPr>
            <p:cNvSpPr/>
            <p:nvPr/>
          </p:nvSpPr>
          <p:spPr>
            <a:xfrm flipH="1">
              <a:off x="9020637" y="0"/>
              <a:ext cx="3171363" cy="1433104"/>
            </a:xfrm>
            <a:custGeom>
              <a:avLst/>
              <a:gdLst>
                <a:gd name="connsiteX0" fmla="*/ 3171363 w 3171363"/>
                <a:gd name="connsiteY0" fmla="*/ 0 h 1433104"/>
                <a:gd name="connsiteX1" fmla="*/ 0 w 3171363"/>
                <a:gd name="connsiteY1" fmla="*/ 0 h 1433104"/>
                <a:gd name="connsiteX2" fmla="*/ 0 w 3171363"/>
                <a:gd name="connsiteY2" fmla="*/ 1077333 h 1433104"/>
                <a:gd name="connsiteX3" fmla="*/ 180687 w 3171363"/>
                <a:gd name="connsiteY3" fmla="*/ 1190568 h 1433104"/>
                <a:gd name="connsiteX4" fmla="*/ 1216282 w 3171363"/>
                <a:gd name="connsiteY4" fmla="*/ 1426717 h 1433104"/>
                <a:gd name="connsiteX5" fmla="*/ 2063439 w 3171363"/>
                <a:gd name="connsiteY5" fmla="*/ 1133157 h 1433104"/>
                <a:gd name="connsiteX6" fmla="*/ 2640086 w 3171363"/>
                <a:gd name="connsiteY6" fmla="*/ 671829 h 1433104"/>
                <a:gd name="connsiteX7" fmla="*/ 3105119 w 3171363"/>
                <a:gd name="connsiteY7" fmla="*/ 112742 h 14331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171363" h="1433104">
                  <a:moveTo>
                    <a:pt x="3171363" y="0"/>
                  </a:moveTo>
                  <a:lnTo>
                    <a:pt x="0" y="0"/>
                  </a:lnTo>
                  <a:lnTo>
                    <a:pt x="0" y="1077333"/>
                  </a:lnTo>
                  <a:lnTo>
                    <a:pt x="180687" y="1190568"/>
                  </a:lnTo>
                  <a:cubicBezTo>
                    <a:pt x="521857" y="1380556"/>
                    <a:pt x="870285" y="1456880"/>
                    <a:pt x="1216282" y="1426717"/>
                  </a:cubicBezTo>
                  <a:cubicBezTo>
                    <a:pt x="1501462" y="1401572"/>
                    <a:pt x="1786642" y="1303019"/>
                    <a:pt x="2063439" y="1133157"/>
                  </a:cubicBezTo>
                  <a:cubicBezTo>
                    <a:pt x="2260545" y="1013650"/>
                    <a:pt x="2451427" y="860551"/>
                    <a:pt x="2640086" y="671829"/>
                  </a:cubicBezTo>
                  <a:cubicBezTo>
                    <a:pt x="2836683" y="473662"/>
                    <a:pt x="2991989" y="286138"/>
                    <a:pt x="3105119" y="112742"/>
                  </a:cubicBezTo>
                  <a:close/>
                </a:path>
              </a:pathLst>
            </a:custGeom>
            <a:solidFill>
              <a:srgbClr val="1C143D"/>
            </a:solidFill>
            <a:ln w="52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endParaRPr>
            </a:p>
          </p:txBody>
        </p:sp>
        <p:sp>
          <p:nvSpPr>
            <p:cNvPr id="18" name="Freeform 17">
              <a:extLst>
                <a:ext uri="{FF2B5EF4-FFF2-40B4-BE49-F238E27FC236}">
                  <a16:creationId xmlns:a16="http://schemas.microsoft.com/office/drawing/2014/main" id="{EF4F0E6C-13AB-AF9D-7E93-D58F64ED8E75}"/>
                </a:ext>
              </a:extLst>
            </p:cNvPr>
            <p:cNvSpPr/>
            <p:nvPr/>
          </p:nvSpPr>
          <p:spPr>
            <a:xfrm flipH="1">
              <a:off x="9304146" y="230313"/>
              <a:ext cx="2887854" cy="6627687"/>
            </a:xfrm>
            <a:custGeom>
              <a:avLst/>
              <a:gdLst>
                <a:gd name="connsiteX0" fmla="*/ 2354399 w 2887854"/>
                <a:gd name="connsiteY0" fmla="*/ 0 h 6627687"/>
                <a:gd name="connsiteX1" fmla="*/ 0 w 2887854"/>
                <a:gd name="connsiteY1" fmla="*/ 0 h 6627687"/>
                <a:gd name="connsiteX2" fmla="*/ 0 w 2887854"/>
                <a:gd name="connsiteY2" fmla="*/ 6627687 h 6627687"/>
                <a:gd name="connsiteX3" fmla="*/ 2887854 w 2887854"/>
                <a:gd name="connsiteY3" fmla="*/ 6627687 h 6627687"/>
                <a:gd name="connsiteX4" fmla="*/ 1410721 w 2887854"/>
                <a:gd name="connsiteY4" fmla="*/ 4395217 h 6627687"/>
                <a:gd name="connsiteX5" fmla="*/ 366458 w 2887854"/>
                <a:gd name="connsiteY5" fmla="*/ 2816225 h 6627687"/>
                <a:gd name="connsiteX6" fmla="*/ 1001842 w 2887854"/>
                <a:gd name="connsiteY6" fmla="*/ 2484882 h 6627687"/>
                <a:gd name="connsiteX7" fmla="*/ 2167772 w 2887854"/>
                <a:gd name="connsiteY7" fmla="*/ 1012825 h 6627687"/>
                <a:gd name="connsiteX8" fmla="*/ 2354399 w 2887854"/>
                <a:gd name="connsiteY8" fmla="*/ 0 h 66276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887854" h="6627687">
                  <a:moveTo>
                    <a:pt x="2354399" y="0"/>
                  </a:moveTo>
                  <a:lnTo>
                    <a:pt x="0" y="0"/>
                  </a:lnTo>
                  <a:lnTo>
                    <a:pt x="0" y="6627687"/>
                  </a:lnTo>
                  <a:lnTo>
                    <a:pt x="2887854" y="6627687"/>
                  </a:lnTo>
                  <a:lnTo>
                    <a:pt x="1410721" y="4395217"/>
                  </a:lnTo>
                  <a:lnTo>
                    <a:pt x="366458" y="2816225"/>
                  </a:lnTo>
                  <a:cubicBezTo>
                    <a:pt x="592964" y="2728151"/>
                    <a:pt x="806833" y="2616963"/>
                    <a:pt x="1001842" y="2484882"/>
                  </a:cubicBezTo>
                  <a:cubicBezTo>
                    <a:pt x="1540770" y="2120011"/>
                    <a:pt x="1945520" y="1602042"/>
                    <a:pt x="2167772" y="1012825"/>
                  </a:cubicBezTo>
                  <a:cubicBezTo>
                    <a:pt x="2287279" y="694119"/>
                    <a:pt x="2352304" y="350203"/>
                    <a:pt x="2354399" y="0"/>
                  </a:cubicBezTo>
                  <a:close/>
                </a:path>
              </a:pathLst>
            </a:custGeom>
            <a:solidFill>
              <a:srgbClr val="351C5C"/>
            </a:solidFill>
            <a:ln w="52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endParaRPr>
            </a:p>
          </p:txBody>
        </p:sp>
        <p:sp>
          <p:nvSpPr>
            <p:cNvPr id="19" name="Freeform 18">
              <a:extLst>
                <a:ext uri="{FF2B5EF4-FFF2-40B4-BE49-F238E27FC236}">
                  <a16:creationId xmlns:a16="http://schemas.microsoft.com/office/drawing/2014/main" id="{ED9B9D28-9EDF-4282-48C7-A19BFDAEDD38}"/>
                </a:ext>
              </a:extLst>
            </p:cNvPr>
            <p:cNvSpPr/>
            <p:nvPr/>
          </p:nvSpPr>
          <p:spPr>
            <a:xfrm flipH="1">
              <a:off x="9711744" y="3046538"/>
              <a:ext cx="2480256" cy="3811462"/>
            </a:xfrm>
            <a:custGeom>
              <a:avLst/>
              <a:gdLst>
                <a:gd name="connsiteX0" fmla="*/ 2479325 w 2480256"/>
                <a:gd name="connsiteY0" fmla="*/ 64 h 3811462"/>
                <a:gd name="connsiteX1" fmla="*/ 0 w 2480256"/>
                <a:gd name="connsiteY1" fmla="*/ 64 h 3811462"/>
                <a:gd name="connsiteX2" fmla="*/ 0 w 2480256"/>
                <a:gd name="connsiteY2" fmla="*/ 3811462 h 3811462"/>
                <a:gd name="connsiteX3" fmla="*/ 172160 w 2480256"/>
                <a:gd name="connsiteY3" fmla="*/ 3811462 h 3811462"/>
                <a:gd name="connsiteX4" fmla="*/ 266206 w 2480256"/>
                <a:gd name="connsiteY4" fmla="*/ 3718287 h 3811462"/>
                <a:gd name="connsiteX5" fmla="*/ 1410784 w 2480256"/>
                <a:gd name="connsiteY5" fmla="*/ 1578991 h 3811462"/>
                <a:gd name="connsiteX6" fmla="*/ 1484191 w 2480256"/>
                <a:gd name="connsiteY6" fmla="*/ 1379792 h 3811462"/>
                <a:gd name="connsiteX7" fmla="*/ 2400254 w 2480256"/>
                <a:gd name="connsiteY7" fmla="*/ 5497 h 3811462"/>
                <a:gd name="connsiteX8" fmla="*/ 2480256 w 2480256"/>
                <a:gd name="connsiteY8" fmla="*/ 0 h 3811462"/>
                <a:gd name="connsiteX9" fmla="*/ 2479325 w 2480256"/>
                <a:gd name="connsiteY9" fmla="*/ 64 h 3811462"/>
                <a:gd name="connsiteX10" fmla="*/ 2480256 w 2480256"/>
                <a:gd name="connsiteY10" fmla="*/ 64 h 38114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80256" h="3811462">
                  <a:moveTo>
                    <a:pt x="2479325" y="64"/>
                  </a:moveTo>
                  <a:lnTo>
                    <a:pt x="0" y="64"/>
                  </a:lnTo>
                  <a:lnTo>
                    <a:pt x="0" y="3811462"/>
                  </a:lnTo>
                  <a:lnTo>
                    <a:pt x="172160" y="3811462"/>
                  </a:lnTo>
                  <a:lnTo>
                    <a:pt x="266206" y="3718287"/>
                  </a:lnTo>
                  <a:cubicBezTo>
                    <a:pt x="819534" y="3136277"/>
                    <a:pt x="1139249" y="2323918"/>
                    <a:pt x="1410784" y="1578991"/>
                  </a:cubicBezTo>
                  <a:cubicBezTo>
                    <a:pt x="1435930" y="1511872"/>
                    <a:pt x="1461140" y="1444816"/>
                    <a:pt x="1484191" y="1379792"/>
                  </a:cubicBezTo>
                  <a:cubicBezTo>
                    <a:pt x="1804649" y="526590"/>
                    <a:pt x="2012648" y="60434"/>
                    <a:pt x="2400254" y="5497"/>
                  </a:cubicBezTo>
                  <a:close/>
                  <a:moveTo>
                    <a:pt x="2480256" y="0"/>
                  </a:moveTo>
                  <a:lnTo>
                    <a:pt x="2479325" y="64"/>
                  </a:lnTo>
                  <a:lnTo>
                    <a:pt x="2480256" y="64"/>
                  </a:lnTo>
                  <a:close/>
                </a:path>
              </a:pathLst>
            </a:custGeom>
            <a:solidFill>
              <a:srgbClr val="00BCB5"/>
            </a:solidFill>
            <a:ln w="52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endParaRPr>
            </a:p>
          </p:txBody>
        </p:sp>
        <p:sp>
          <p:nvSpPr>
            <p:cNvPr id="20" name="Freeform 19">
              <a:extLst>
                <a:ext uri="{FF2B5EF4-FFF2-40B4-BE49-F238E27FC236}">
                  <a16:creationId xmlns:a16="http://schemas.microsoft.com/office/drawing/2014/main" id="{27597EE3-83DA-C10B-F119-98765E069396}"/>
                </a:ext>
              </a:extLst>
            </p:cNvPr>
            <p:cNvSpPr/>
            <p:nvPr/>
          </p:nvSpPr>
          <p:spPr>
            <a:xfrm flipH="1">
              <a:off x="9837094" y="0"/>
              <a:ext cx="2354906" cy="2714244"/>
            </a:xfrm>
            <a:custGeom>
              <a:avLst/>
              <a:gdLst>
                <a:gd name="connsiteX0" fmla="*/ 2125782 w 2354906"/>
                <a:gd name="connsiteY0" fmla="*/ 0 h 2714244"/>
                <a:gd name="connsiteX1" fmla="*/ 0 w 2354906"/>
                <a:gd name="connsiteY1" fmla="*/ 0 h 2714244"/>
                <a:gd name="connsiteX2" fmla="*/ 0 w 2354906"/>
                <a:gd name="connsiteY2" fmla="*/ 1839633 h 2714244"/>
                <a:gd name="connsiteX3" fmla="*/ 114086 w 2354906"/>
                <a:gd name="connsiteY3" fmla="*/ 1978989 h 2714244"/>
                <a:gd name="connsiteX4" fmla="*/ 274763 w 2354906"/>
                <a:gd name="connsiteY4" fmla="*/ 2150173 h 2714244"/>
                <a:gd name="connsiteX5" fmla="*/ 1002413 w 2354906"/>
                <a:gd name="connsiteY5" fmla="*/ 2714244 h 2714244"/>
                <a:gd name="connsiteX6" fmla="*/ 2168279 w 2354906"/>
                <a:gd name="connsiteY6" fmla="*/ 1242186 h 2714244"/>
                <a:gd name="connsiteX7" fmla="*/ 2134751 w 2354906"/>
                <a:gd name="connsiteY7" fmla="*/ 1212849 h 2714244"/>
                <a:gd name="connsiteX8" fmla="*/ 2063439 w 2354906"/>
                <a:gd name="connsiteY8" fmla="*/ 1133157 h 2714244"/>
                <a:gd name="connsiteX9" fmla="*/ 2063439 w 2354906"/>
                <a:gd name="connsiteY9" fmla="*/ 1133221 h 2714244"/>
                <a:gd name="connsiteX10" fmla="*/ 2161992 w 2354906"/>
                <a:gd name="connsiteY10" fmla="*/ 424433 h 2714244"/>
                <a:gd name="connsiteX11" fmla="*/ 2354906 w 2354906"/>
                <a:gd name="connsiteY11" fmla="*/ 229425 h 27142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354906" h="2714244">
                  <a:moveTo>
                    <a:pt x="2125782" y="0"/>
                  </a:moveTo>
                  <a:lnTo>
                    <a:pt x="0" y="0"/>
                  </a:lnTo>
                  <a:lnTo>
                    <a:pt x="0" y="1839633"/>
                  </a:lnTo>
                  <a:lnTo>
                    <a:pt x="114086" y="1978989"/>
                  </a:lnTo>
                  <a:cubicBezTo>
                    <a:pt x="164573" y="2036479"/>
                    <a:pt x="218144" y="2093555"/>
                    <a:pt x="274763" y="2150173"/>
                  </a:cubicBezTo>
                  <a:cubicBezTo>
                    <a:pt x="538988" y="2412301"/>
                    <a:pt x="784353" y="2601023"/>
                    <a:pt x="1002413" y="2714244"/>
                  </a:cubicBezTo>
                  <a:cubicBezTo>
                    <a:pt x="1541340" y="2349373"/>
                    <a:pt x="1946027" y="1831403"/>
                    <a:pt x="2168279" y="1242186"/>
                  </a:cubicBezTo>
                  <a:cubicBezTo>
                    <a:pt x="2155706" y="1233805"/>
                    <a:pt x="2145228" y="1223327"/>
                    <a:pt x="2134751" y="1212849"/>
                  </a:cubicBezTo>
                  <a:cubicBezTo>
                    <a:pt x="2107509" y="1185608"/>
                    <a:pt x="2084395" y="1160399"/>
                    <a:pt x="2063439" y="1133157"/>
                  </a:cubicBezTo>
                  <a:lnTo>
                    <a:pt x="2063439" y="1133221"/>
                  </a:lnTo>
                  <a:cubicBezTo>
                    <a:pt x="1860048" y="883665"/>
                    <a:pt x="1912436" y="673988"/>
                    <a:pt x="2161992" y="424433"/>
                  </a:cubicBezTo>
                  <a:lnTo>
                    <a:pt x="2354906" y="229425"/>
                  </a:lnTo>
                  <a:close/>
                </a:path>
              </a:pathLst>
            </a:custGeom>
            <a:solidFill>
              <a:srgbClr val="403FA4"/>
            </a:solidFill>
            <a:ln w="52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endParaRPr>
            </a:p>
          </p:txBody>
        </p:sp>
      </p:grpSp>
      <p:pic>
        <p:nvPicPr>
          <p:cNvPr id="22" name="Picture 21">
            <a:extLst>
              <a:ext uri="{FF2B5EF4-FFF2-40B4-BE49-F238E27FC236}">
                <a16:creationId xmlns:a16="http://schemas.microsoft.com/office/drawing/2014/main" id="{BBF661F1-F7DB-8A65-0325-B02B8213DA4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13897" y="629265"/>
            <a:ext cx="465688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595302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" presetID="42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42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42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42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6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0" presetID="2" presetClass="entr" presetSubtype="4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2" presetClass="entr" presetSubtype="4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" presetID="2" presetClass="entr" presetSubtype="4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2" presetID="2" presetClass="entr" presetSubtype="4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6" presetID="2" presetClass="entr" presetSubtype="4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2" grpId="0"/>
      <p:bldP spid="1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22B48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8DDD19BE-784A-5191-CEEA-F78BD5A68D5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8E538326-DC5C-3C41-D69B-856285CAF486}"/>
              </a:ext>
            </a:extLst>
          </p:cNvPr>
          <p:cNvSpPr txBox="1"/>
          <p:nvPr/>
        </p:nvSpPr>
        <p:spPr>
          <a:xfrm>
            <a:off x="465826" y="304065"/>
            <a:ext cx="795454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IS" sz="4400" b="1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ptos" panose="020B0004020202020204" pitchFamily="34" charset="0"/>
              </a:rPr>
              <a:t>Transform your hotel</a:t>
            </a:r>
          </a:p>
        </p:txBody>
      </p:sp>
      <p:grpSp>
        <p:nvGrpSpPr>
          <p:cNvPr id="23" name="Group 22">
            <a:extLst>
              <a:ext uri="{FF2B5EF4-FFF2-40B4-BE49-F238E27FC236}">
                <a16:creationId xmlns:a16="http://schemas.microsoft.com/office/drawing/2014/main" id="{E894CA68-CCBC-B17E-FBD3-83148E90B4F5}"/>
              </a:ext>
            </a:extLst>
          </p:cNvPr>
          <p:cNvGrpSpPr/>
          <p:nvPr/>
        </p:nvGrpSpPr>
        <p:grpSpPr>
          <a:xfrm>
            <a:off x="5478650" y="705599"/>
            <a:ext cx="6775343" cy="6152401"/>
            <a:chOff x="5695627" y="897315"/>
            <a:chExt cx="6564215" cy="5960685"/>
          </a:xfrm>
        </p:grpSpPr>
        <p:sp>
          <p:nvSpPr>
            <p:cNvPr id="8" name="Freeform 7">
              <a:extLst>
                <a:ext uri="{FF2B5EF4-FFF2-40B4-BE49-F238E27FC236}">
                  <a16:creationId xmlns:a16="http://schemas.microsoft.com/office/drawing/2014/main" id="{37D8DE47-6792-19CF-3C5F-832BFD68D4AC}"/>
                </a:ext>
              </a:extLst>
            </p:cNvPr>
            <p:cNvSpPr/>
            <p:nvPr/>
          </p:nvSpPr>
          <p:spPr>
            <a:xfrm rot="10800000">
              <a:off x="6296081" y="1069232"/>
              <a:ext cx="5963761" cy="5788768"/>
            </a:xfrm>
            <a:custGeom>
              <a:avLst/>
              <a:gdLst>
                <a:gd name="connsiteX0" fmla="*/ 629093 w 3938418"/>
                <a:gd name="connsiteY0" fmla="*/ 3822854 h 3822854"/>
                <a:gd name="connsiteX1" fmla="*/ 374900 w 3938418"/>
                <a:gd name="connsiteY1" fmla="*/ 3568325 h 3822854"/>
                <a:gd name="connsiteX2" fmla="*/ 374900 w 3938418"/>
                <a:gd name="connsiteY2" fmla="*/ 1755816 h 3822854"/>
                <a:gd name="connsiteX3" fmla="*/ 705967 w 3938418"/>
                <a:gd name="connsiteY3" fmla="*/ 1424313 h 3822854"/>
                <a:gd name="connsiteX4" fmla="*/ 2042636 w 3938418"/>
                <a:gd name="connsiteY4" fmla="*/ 85882 h 3822854"/>
                <a:gd name="connsiteX5" fmla="*/ 2042636 w 3938418"/>
                <a:gd name="connsiteY5" fmla="*/ 85976 h 3822854"/>
                <a:gd name="connsiteX6" fmla="*/ 2128499 w 3938418"/>
                <a:gd name="connsiteY6" fmla="*/ 0 h 3822854"/>
                <a:gd name="connsiteX7" fmla="*/ 3938418 w 3938418"/>
                <a:gd name="connsiteY7" fmla="*/ 0 h 3822854"/>
                <a:gd name="connsiteX8" fmla="*/ 3937799 w 3938418"/>
                <a:gd name="connsiteY8" fmla="*/ 28107 h 3822854"/>
                <a:gd name="connsiteX9" fmla="*/ 3417742 w 3938418"/>
                <a:gd name="connsiteY9" fmla="*/ 1030528 h 3822854"/>
                <a:gd name="connsiteX10" fmla="*/ 2352875 w 3938418"/>
                <a:gd name="connsiteY10" fmla="*/ 2096799 h 3822854"/>
                <a:gd name="connsiteX11" fmla="*/ 1697369 w 3938418"/>
                <a:gd name="connsiteY11" fmla="*/ 2753170 h 38228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938418" h="3822854">
                  <a:moveTo>
                    <a:pt x="629093" y="3822854"/>
                  </a:moveTo>
                  <a:lnTo>
                    <a:pt x="374900" y="3568325"/>
                  </a:lnTo>
                  <a:cubicBezTo>
                    <a:pt x="-124967" y="3067800"/>
                    <a:pt x="-124967" y="2256342"/>
                    <a:pt x="374900" y="1755816"/>
                  </a:cubicBezTo>
                  <a:lnTo>
                    <a:pt x="705967" y="1424313"/>
                  </a:lnTo>
                  <a:lnTo>
                    <a:pt x="2042636" y="85882"/>
                  </a:lnTo>
                  <a:lnTo>
                    <a:pt x="2042636" y="85976"/>
                  </a:lnTo>
                  <a:lnTo>
                    <a:pt x="2128499" y="0"/>
                  </a:lnTo>
                  <a:lnTo>
                    <a:pt x="3938418" y="0"/>
                  </a:lnTo>
                  <a:lnTo>
                    <a:pt x="3937799" y="28107"/>
                  </a:lnTo>
                  <a:cubicBezTo>
                    <a:pt x="3910458" y="365442"/>
                    <a:pt x="3742880" y="704962"/>
                    <a:pt x="3417742" y="1030528"/>
                  </a:cubicBezTo>
                  <a:lnTo>
                    <a:pt x="2352875" y="2096799"/>
                  </a:lnTo>
                  <a:lnTo>
                    <a:pt x="1697369" y="2753170"/>
                  </a:lnTo>
                  <a:close/>
                </a:path>
              </a:pathLst>
            </a:custGeom>
            <a:solidFill>
              <a:srgbClr val="D14B74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IS" sz="1800" b="0" i="0" u="none" strike="noStrike" kern="1200" cap="none" spc="0" normalizeH="0" baseline="0" noProof="0">
                <a:ln>
                  <a:noFill/>
                </a:ln>
                <a:solidFill>
                  <a:srgbClr val="242C2F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endParaRPr>
            </a:p>
          </p:txBody>
        </p:sp>
        <p:sp>
          <p:nvSpPr>
            <p:cNvPr id="9" name="Freeform 8">
              <a:extLst>
                <a:ext uri="{FF2B5EF4-FFF2-40B4-BE49-F238E27FC236}">
                  <a16:creationId xmlns:a16="http://schemas.microsoft.com/office/drawing/2014/main" id="{17001DD0-C3A2-2448-481F-46B95D907D72}"/>
                </a:ext>
              </a:extLst>
            </p:cNvPr>
            <p:cNvSpPr/>
            <p:nvPr/>
          </p:nvSpPr>
          <p:spPr>
            <a:xfrm rot="10800000">
              <a:off x="5695627" y="1175286"/>
              <a:ext cx="5222679" cy="5567802"/>
            </a:xfrm>
            <a:custGeom>
              <a:avLst/>
              <a:gdLst>
                <a:gd name="connsiteX0" fmla="*/ 0 w 3449014"/>
                <a:gd name="connsiteY0" fmla="*/ 1168203 h 3676930"/>
                <a:gd name="connsiteX1" fmla="*/ 1147610 w 3449014"/>
                <a:gd name="connsiteY1" fmla="*/ 19080 h 3676930"/>
                <a:gd name="connsiteX2" fmla="*/ 2790637 w 3449014"/>
                <a:gd name="connsiteY2" fmla="*/ 596580 h 3676930"/>
                <a:gd name="connsiteX3" fmla="*/ 2839393 w 3449014"/>
                <a:gd name="connsiteY3" fmla="*/ 646727 h 3676930"/>
                <a:gd name="connsiteX4" fmla="*/ 2981117 w 3449014"/>
                <a:gd name="connsiteY4" fmla="*/ 3175423 h 3676930"/>
                <a:gd name="connsiteX5" fmla="*/ 344605 w 3449014"/>
                <a:gd name="connsiteY5" fmla="*/ 3144804 h 3676930"/>
                <a:gd name="connsiteX6" fmla="*/ 1457092 w 3449014"/>
                <a:gd name="connsiteY6" fmla="*/ 2030851 h 3676930"/>
                <a:gd name="connsiteX7" fmla="*/ 1374443 w 3449014"/>
                <a:gd name="connsiteY7" fmla="*/ 1251529 h 3676930"/>
                <a:gd name="connsiteX8" fmla="*/ 0 w 3449014"/>
                <a:gd name="connsiteY8" fmla="*/ 1168203 h 36769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449014" h="3676930">
                  <a:moveTo>
                    <a:pt x="0" y="1168203"/>
                  </a:moveTo>
                  <a:lnTo>
                    <a:pt x="1147610" y="19080"/>
                  </a:lnTo>
                  <a:cubicBezTo>
                    <a:pt x="1678150" y="-60360"/>
                    <a:pt x="2298439" y="103733"/>
                    <a:pt x="2790637" y="596580"/>
                  </a:cubicBezTo>
                  <a:cubicBezTo>
                    <a:pt x="2807583" y="613549"/>
                    <a:pt x="2823772" y="629759"/>
                    <a:pt x="2839393" y="646727"/>
                  </a:cubicBezTo>
                  <a:cubicBezTo>
                    <a:pt x="3596199" y="1444914"/>
                    <a:pt x="3654043" y="2501515"/>
                    <a:pt x="2981117" y="3175423"/>
                  </a:cubicBezTo>
                  <a:cubicBezTo>
                    <a:pt x="2295220" y="3862224"/>
                    <a:pt x="1362136" y="3835586"/>
                    <a:pt x="344605" y="3144804"/>
                  </a:cubicBezTo>
                  <a:lnTo>
                    <a:pt x="1457092" y="2030851"/>
                  </a:lnTo>
                  <a:cubicBezTo>
                    <a:pt x="1672281" y="1815378"/>
                    <a:pt x="1639146" y="1516580"/>
                    <a:pt x="1374443" y="1251529"/>
                  </a:cubicBezTo>
                  <a:cubicBezTo>
                    <a:pt x="1032489" y="909124"/>
                    <a:pt x="440791" y="833571"/>
                    <a:pt x="0" y="1168203"/>
                  </a:cubicBezTo>
                  <a:close/>
                </a:path>
              </a:pathLst>
            </a:custGeom>
            <a:solidFill>
              <a:srgbClr val="351C5C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IS" sz="1800" b="0" i="0" u="none" strike="noStrike" kern="1200" cap="none" spc="0" normalizeH="0" baseline="0" noProof="0">
                <a:ln>
                  <a:noFill/>
                </a:ln>
                <a:solidFill>
                  <a:srgbClr val="242C2F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endParaRPr>
            </a:p>
          </p:txBody>
        </p:sp>
        <p:sp>
          <p:nvSpPr>
            <p:cNvPr id="10" name="Freeform 9">
              <a:extLst>
                <a:ext uri="{FF2B5EF4-FFF2-40B4-BE49-F238E27FC236}">
                  <a16:creationId xmlns:a16="http://schemas.microsoft.com/office/drawing/2014/main" id="{17401AD2-4611-6518-9AE2-303080FFEC77}"/>
                </a:ext>
              </a:extLst>
            </p:cNvPr>
            <p:cNvSpPr/>
            <p:nvPr/>
          </p:nvSpPr>
          <p:spPr>
            <a:xfrm rot="10800000">
              <a:off x="9181678" y="3787536"/>
              <a:ext cx="3024762" cy="2925509"/>
            </a:xfrm>
            <a:custGeom>
              <a:avLst/>
              <a:gdLst>
                <a:gd name="connsiteX0" fmla="*/ 0 w 1997528"/>
                <a:gd name="connsiteY0" fmla="*/ 1931982 h 1931982"/>
                <a:gd name="connsiteX1" fmla="*/ 0 w 1997528"/>
                <a:gd name="connsiteY1" fmla="*/ 535789 h 1931982"/>
                <a:gd name="connsiteX2" fmla="*/ 58667 w 1997528"/>
                <a:gd name="connsiteY2" fmla="*/ 580725 h 1931982"/>
                <a:gd name="connsiteX3" fmla="*/ 952163 w 1997528"/>
                <a:gd name="connsiteY3" fmla="*/ 376721 h 1931982"/>
                <a:gd name="connsiteX4" fmla="*/ 1997528 w 1997528"/>
                <a:gd name="connsiteY4" fmla="*/ 0 h 1931982"/>
                <a:gd name="connsiteX5" fmla="*/ 660858 w 1997528"/>
                <a:gd name="connsiteY5" fmla="*/ 1338431 h 1931982"/>
                <a:gd name="connsiteX6" fmla="*/ 329791 w 1997528"/>
                <a:gd name="connsiteY6" fmla="*/ 1669935 h 1931982"/>
                <a:gd name="connsiteX7" fmla="*/ 130602 w 1997528"/>
                <a:gd name="connsiteY7" fmla="*/ 1930625 h 19319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997528" h="1931982">
                  <a:moveTo>
                    <a:pt x="0" y="1931982"/>
                  </a:moveTo>
                  <a:lnTo>
                    <a:pt x="0" y="535789"/>
                  </a:lnTo>
                  <a:lnTo>
                    <a:pt x="58667" y="580725"/>
                  </a:lnTo>
                  <a:cubicBezTo>
                    <a:pt x="245298" y="684911"/>
                    <a:pt x="511714" y="580605"/>
                    <a:pt x="952163" y="376721"/>
                  </a:cubicBezTo>
                  <a:cubicBezTo>
                    <a:pt x="1279727" y="230640"/>
                    <a:pt x="1635787" y="68917"/>
                    <a:pt x="1997528" y="0"/>
                  </a:cubicBezTo>
                  <a:lnTo>
                    <a:pt x="660858" y="1338431"/>
                  </a:lnTo>
                  <a:lnTo>
                    <a:pt x="329791" y="1669935"/>
                  </a:lnTo>
                  <a:cubicBezTo>
                    <a:pt x="250267" y="1749659"/>
                    <a:pt x="184849" y="1837725"/>
                    <a:pt x="130602" y="1930625"/>
                  </a:cubicBezTo>
                  <a:close/>
                </a:path>
              </a:pathLst>
            </a:custGeom>
            <a:solidFill>
              <a:srgbClr val="89D7EB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IS" sz="1800" b="0" i="0" u="none" strike="noStrike" kern="1200" cap="none" spc="0" normalizeH="0" baseline="0" noProof="0">
                <a:ln>
                  <a:noFill/>
                </a:ln>
                <a:solidFill>
                  <a:srgbClr val="242C2F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endParaRPr>
            </a:p>
          </p:txBody>
        </p:sp>
        <p:sp>
          <p:nvSpPr>
            <p:cNvPr id="11" name="Freeform 10">
              <a:extLst>
                <a:ext uri="{FF2B5EF4-FFF2-40B4-BE49-F238E27FC236}">
                  <a16:creationId xmlns:a16="http://schemas.microsoft.com/office/drawing/2014/main" id="{F716A9FE-A06F-0161-6755-A7F1A46CC527}"/>
                </a:ext>
              </a:extLst>
            </p:cNvPr>
            <p:cNvSpPr/>
            <p:nvPr/>
          </p:nvSpPr>
          <p:spPr>
            <a:xfrm rot="10800000">
              <a:off x="11466218" y="6263318"/>
              <a:ext cx="423762" cy="424321"/>
            </a:xfrm>
            <a:custGeom>
              <a:avLst/>
              <a:gdLst>
                <a:gd name="connsiteX0" fmla="*/ 279849 w 279849"/>
                <a:gd name="connsiteY0" fmla="*/ 140109 h 280218"/>
                <a:gd name="connsiteX1" fmla="*/ 139925 w 279849"/>
                <a:gd name="connsiteY1" fmla="*/ 280218 h 280218"/>
                <a:gd name="connsiteX2" fmla="*/ 0 w 279849"/>
                <a:gd name="connsiteY2" fmla="*/ 140109 h 280218"/>
                <a:gd name="connsiteX3" fmla="*/ 139925 w 279849"/>
                <a:gd name="connsiteY3" fmla="*/ 0 h 280218"/>
                <a:gd name="connsiteX4" fmla="*/ 279849 w 279849"/>
                <a:gd name="connsiteY4" fmla="*/ 140109 h 2802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79849" h="280218">
                  <a:moveTo>
                    <a:pt x="279849" y="140109"/>
                  </a:moveTo>
                  <a:cubicBezTo>
                    <a:pt x="279849" y="217490"/>
                    <a:pt x="217203" y="280218"/>
                    <a:pt x="139925" y="280218"/>
                  </a:cubicBezTo>
                  <a:cubicBezTo>
                    <a:pt x="62646" y="280218"/>
                    <a:pt x="0" y="217490"/>
                    <a:pt x="0" y="140109"/>
                  </a:cubicBezTo>
                  <a:cubicBezTo>
                    <a:pt x="0" y="62729"/>
                    <a:pt x="62646" y="0"/>
                    <a:pt x="139925" y="0"/>
                  </a:cubicBezTo>
                  <a:cubicBezTo>
                    <a:pt x="217203" y="0"/>
                    <a:pt x="279849" y="62729"/>
                    <a:pt x="279849" y="140109"/>
                  </a:cubicBezTo>
                  <a:close/>
                </a:path>
              </a:pathLst>
            </a:custGeom>
            <a:solidFill>
              <a:srgbClr val="89D7EB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IS" sz="1800" b="0" i="0" u="none" strike="noStrike" kern="1200" cap="none" spc="0" normalizeH="0" baseline="0" noProof="0">
                <a:ln>
                  <a:noFill/>
                </a:ln>
                <a:solidFill>
                  <a:srgbClr val="242C2F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endParaRPr>
            </a:p>
          </p:txBody>
        </p:sp>
        <p:pic>
          <p:nvPicPr>
            <p:cNvPr id="22" name="Picture 21" descr="A person and person standing together&#10;&#10;AI-generated content may be incorrect.">
              <a:extLst>
                <a:ext uri="{FF2B5EF4-FFF2-40B4-BE49-F238E27FC236}">
                  <a16:creationId xmlns:a16="http://schemas.microsoft.com/office/drawing/2014/main" id="{A4CADB90-5F30-B81D-93F7-68D341925F9A}"/>
                </a:ext>
              </a:extLst>
            </p:cNvPr>
            <p:cNvPicPr>
              <a:picLocks noChangeAspect="1"/>
            </p:cNvPicPr>
            <p:nvPr/>
          </p:nvPicPr>
          <p:blipFill>
            <a:blip r:embed="rId3" cstate="screen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rightnessContrast bright="1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p:blipFill>
          <p:spPr>
            <a:xfrm>
              <a:off x="6531044" y="897315"/>
              <a:ext cx="4258909" cy="5845774"/>
            </a:xfrm>
            <a:custGeom>
              <a:avLst/>
              <a:gdLst>
                <a:gd name="connsiteX0" fmla="*/ 0 w 4258909"/>
                <a:gd name="connsiteY0" fmla="*/ 0 h 5845774"/>
                <a:gd name="connsiteX1" fmla="*/ 4258909 w 4258909"/>
                <a:gd name="connsiteY1" fmla="*/ 0 h 5845774"/>
                <a:gd name="connsiteX2" fmla="*/ 4258909 w 4258909"/>
                <a:gd name="connsiteY2" fmla="*/ 5240804 h 5845774"/>
                <a:gd name="connsiteX3" fmla="*/ 4249079 w 4258909"/>
                <a:gd name="connsiteY3" fmla="*/ 5245280 h 5845774"/>
                <a:gd name="connsiteX4" fmla="*/ 2871074 w 4258909"/>
                <a:gd name="connsiteY4" fmla="*/ 5770330 h 5845774"/>
                <a:gd name="connsiteX5" fmla="*/ 2666139 w 4258909"/>
                <a:gd name="connsiteY5" fmla="*/ 5815729 h 5845774"/>
                <a:gd name="connsiteX6" fmla="*/ 2664988 w 4258909"/>
                <a:gd name="connsiteY6" fmla="*/ 5816882 h 5845774"/>
                <a:gd name="connsiteX7" fmla="*/ 177030 w 4258909"/>
                <a:gd name="connsiteY7" fmla="*/ 4942401 h 5845774"/>
                <a:gd name="connsiteX8" fmla="*/ 103201 w 4258909"/>
                <a:gd name="connsiteY8" fmla="*/ 4866466 h 5845774"/>
                <a:gd name="connsiteX9" fmla="*/ 0 w 4258909"/>
                <a:gd name="connsiteY9" fmla="*/ 4749312 h 58457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258909" h="5845774">
                  <a:moveTo>
                    <a:pt x="0" y="0"/>
                  </a:moveTo>
                  <a:lnTo>
                    <a:pt x="4258909" y="0"/>
                  </a:lnTo>
                  <a:lnTo>
                    <a:pt x="4258909" y="5240804"/>
                  </a:lnTo>
                  <a:lnTo>
                    <a:pt x="4249079" y="5245280"/>
                  </a:lnTo>
                  <a:cubicBezTo>
                    <a:pt x="3815066" y="5438833"/>
                    <a:pt x="3348016" y="5650521"/>
                    <a:pt x="2871074" y="5770330"/>
                  </a:cubicBezTo>
                  <a:lnTo>
                    <a:pt x="2666139" y="5815729"/>
                  </a:lnTo>
                  <a:lnTo>
                    <a:pt x="2664988" y="5816882"/>
                  </a:lnTo>
                  <a:cubicBezTo>
                    <a:pt x="1861617" y="5937175"/>
                    <a:pt x="922342" y="5688696"/>
                    <a:pt x="177030" y="4942401"/>
                  </a:cubicBezTo>
                  <a:cubicBezTo>
                    <a:pt x="151369" y="4916705"/>
                    <a:pt x="126855" y="4892159"/>
                    <a:pt x="103201" y="4866466"/>
                  </a:cubicBezTo>
                  <a:lnTo>
                    <a:pt x="0" y="4749312"/>
                  </a:lnTo>
                  <a:close/>
                </a:path>
              </a:pathLst>
            </a:custGeom>
            <a:effectLst/>
          </p:spPr>
        </p:pic>
      </p:grpSp>
      <p:sp>
        <p:nvSpPr>
          <p:cNvPr id="4" name="Rounded Rectangle 3">
            <a:extLst>
              <a:ext uri="{FF2B5EF4-FFF2-40B4-BE49-F238E27FC236}">
                <a16:creationId xmlns:a16="http://schemas.microsoft.com/office/drawing/2014/main" id="{FF93CC4F-C548-A7A9-D671-93B374E0B412}"/>
              </a:ext>
            </a:extLst>
          </p:cNvPr>
          <p:cNvSpPr/>
          <p:nvPr/>
        </p:nvSpPr>
        <p:spPr>
          <a:xfrm>
            <a:off x="770180" y="1610823"/>
            <a:ext cx="2573216" cy="1441938"/>
          </a:xfrm>
          <a:prstGeom prst="roundRect">
            <a:avLst>
              <a:gd name="adj" fmla="val 9347"/>
            </a:avLst>
          </a:prstGeom>
          <a:solidFill>
            <a:srgbClr val="89D7EB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>
                <a:solidFill>
                  <a:srgbClr val="351C5C"/>
                </a:solidFill>
              </a:rPr>
              <a:t>Deliver exceptional experiences</a:t>
            </a:r>
          </a:p>
        </p:txBody>
      </p:sp>
      <p:sp>
        <p:nvSpPr>
          <p:cNvPr id="5" name="Rounded Rectangle 4">
            <a:extLst>
              <a:ext uri="{FF2B5EF4-FFF2-40B4-BE49-F238E27FC236}">
                <a16:creationId xmlns:a16="http://schemas.microsoft.com/office/drawing/2014/main" id="{6E75626B-C6BD-D16A-1C60-71CD13FD396E}"/>
              </a:ext>
            </a:extLst>
          </p:cNvPr>
          <p:cNvSpPr/>
          <p:nvPr/>
        </p:nvSpPr>
        <p:spPr>
          <a:xfrm>
            <a:off x="770180" y="3447570"/>
            <a:ext cx="2573216" cy="1441938"/>
          </a:xfrm>
          <a:prstGeom prst="roundRect">
            <a:avLst>
              <a:gd name="adj" fmla="val 9347"/>
            </a:avLst>
          </a:prstGeom>
          <a:solidFill>
            <a:srgbClr val="89D7EB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2000" b="1">
                <a:solidFill>
                  <a:srgbClr val="351C5C"/>
                </a:solidFill>
              </a:rPr>
              <a:t>Grow revenue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AD68041-A61F-9E81-7B33-729653930901}"/>
              </a:ext>
            </a:extLst>
          </p:cNvPr>
          <p:cNvSpPr txBox="1"/>
          <p:nvPr/>
        </p:nvSpPr>
        <p:spPr>
          <a:xfrm>
            <a:off x="650157" y="5542324"/>
            <a:ext cx="6223958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3600" b="1">
                <a:solidFill>
                  <a:schemeClr val="bg1"/>
                </a:solidFill>
                <a:latin typeface="Aptos" panose="020B0004020202020204" pitchFamily="34" charset="0"/>
                <a:ea typeface="Calibri"/>
                <a:cs typeface="Calibri"/>
              </a:rPr>
              <a:t>Let’s see it in </a:t>
            </a:r>
            <a:r>
              <a:rPr lang="en-US" sz="3600" b="1">
                <a:solidFill>
                  <a:srgbClr val="89D7EB"/>
                </a:solidFill>
                <a:latin typeface="Aptos" panose="020B0004020202020204" pitchFamily="34" charset="0"/>
                <a:ea typeface="Calibri"/>
                <a:cs typeface="Calibri"/>
              </a:rPr>
              <a:t>action!</a:t>
            </a:r>
            <a:endParaRPr lang="en-US" sz="3600" b="1">
              <a:solidFill>
                <a:srgbClr val="89D7EB"/>
              </a:solidFill>
              <a:latin typeface="Aptos" panose="020B00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7187368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Placeholder 4">
            <a:extLst>
              <a:ext uri="{FF2B5EF4-FFF2-40B4-BE49-F238E27FC236}">
                <a16:creationId xmlns:a16="http://schemas.microsoft.com/office/drawing/2014/main" id="{4F97E336-09AF-0B46-E3D9-DEB7290F7C50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/>
          <a:srcRect t="7865" b="7865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225143751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165237-8325-63E0-4DB4-5C76AF8853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>
                <a:latin typeface="Aptos" panose="020B0004020202020204" pitchFamily="34" charset="0"/>
              </a:rPr>
              <a:t>Reservation lifecycle</a:t>
            </a:r>
          </a:p>
        </p:txBody>
      </p:sp>
      <p:pic>
        <p:nvPicPr>
          <p:cNvPr id="6" name="Picture Placeholder 5">
            <a:extLst>
              <a:ext uri="{FF2B5EF4-FFF2-40B4-BE49-F238E27FC236}">
                <a16:creationId xmlns:a16="http://schemas.microsoft.com/office/drawing/2014/main" id="{68EF28DF-7F18-A4F5-0DD9-E560AC1A3B46}"/>
              </a:ext>
            </a:extLst>
          </p:cNvPr>
          <p:cNvPicPr>
            <a:picLocks noGrp="1" noChangeAspect="1"/>
          </p:cNvPicPr>
          <p:nvPr>
            <p:ph type="pic" sz="quarter" idx="11"/>
          </p:nvPr>
        </p:nvPicPr>
        <p:blipFill>
          <a:blip r:embed="rId2"/>
          <a:srcRect l="14518" r="14518"/>
          <a:stretch>
            <a:fillRect/>
          </a:stretch>
        </p:blipFill>
        <p:spPr>
          <a:custGeom>
            <a:avLst/>
            <a:gdLst>
              <a:gd name="connsiteX0" fmla="*/ 83687 w 5428158"/>
              <a:gd name="connsiteY0" fmla="*/ 0 h 5106617"/>
              <a:gd name="connsiteX1" fmla="*/ 5345070 w 5428158"/>
              <a:gd name="connsiteY1" fmla="*/ 0 h 5106617"/>
              <a:gd name="connsiteX2" fmla="*/ 5358432 w 5428158"/>
              <a:gd name="connsiteY2" fmla="*/ 2697 h 5106617"/>
              <a:gd name="connsiteX3" fmla="*/ 5419708 w 5428158"/>
              <a:gd name="connsiteY3" fmla="*/ 63963 h 5106617"/>
              <a:gd name="connsiteX4" fmla="*/ 5428158 w 5428158"/>
              <a:gd name="connsiteY4" fmla="*/ 105813 h 5106617"/>
              <a:gd name="connsiteX5" fmla="*/ 5428158 w 5428158"/>
              <a:gd name="connsiteY5" fmla="*/ 4994454 h 5106617"/>
              <a:gd name="connsiteX6" fmla="*/ 5419708 w 5428158"/>
              <a:gd name="connsiteY6" fmla="*/ 5036304 h 5106617"/>
              <a:gd name="connsiteX7" fmla="*/ 5313612 w 5428158"/>
              <a:gd name="connsiteY7" fmla="*/ 5106617 h 5106617"/>
              <a:gd name="connsiteX8" fmla="*/ 115144 w 5428158"/>
              <a:gd name="connsiteY8" fmla="*/ 5106617 h 5106617"/>
              <a:gd name="connsiteX9" fmla="*/ 0 w 5428158"/>
              <a:gd name="connsiteY9" fmla="*/ 4991492 h 5106617"/>
              <a:gd name="connsiteX10" fmla="*/ 0 w 5428158"/>
              <a:gd name="connsiteY10" fmla="*/ 3555723 h 5106617"/>
              <a:gd name="connsiteX11" fmla="*/ 0 w 5428158"/>
              <a:gd name="connsiteY11" fmla="*/ 1544544 h 5106617"/>
              <a:gd name="connsiteX12" fmla="*/ 0 w 5428158"/>
              <a:gd name="connsiteY12" fmla="*/ 108775 h 5106617"/>
              <a:gd name="connsiteX13" fmla="*/ 70325 w 5428158"/>
              <a:gd name="connsiteY13" fmla="*/ 2697 h 510661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428158" h="5106617">
                <a:moveTo>
                  <a:pt x="83687" y="0"/>
                </a:moveTo>
                <a:lnTo>
                  <a:pt x="5345070" y="0"/>
                </a:lnTo>
                <a:lnTo>
                  <a:pt x="5358432" y="2697"/>
                </a:lnTo>
                <a:cubicBezTo>
                  <a:pt x="5385983" y="14348"/>
                  <a:pt x="5408054" y="36416"/>
                  <a:pt x="5419708" y="63963"/>
                </a:cubicBezTo>
                <a:lnTo>
                  <a:pt x="5428158" y="105813"/>
                </a:lnTo>
                <a:lnTo>
                  <a:pt x="5428158" y="4994454"/>
                </a:lnTo>
                <a:lnTo>
                  <a:pt x="5419708" y="5036304"/>
                </a:lnTo>
                <a:cubicBezTo>
                  <a:pt x="5402228" y="5077624"/>
                  <a:pt x="5361307" y="5106617"/>
                  <a:pt x="5313612" y="5106617"/>
                </a:cubicBezTo>
                <a:lnTo>
                  <a:pt x="115144" y="5106617"/>
                </a:lnTo>
                <a:cubicBezTo>
                  <a:pt x="51552" y="5106617"/>
                  <a:pt x="0" y="5055074"/>
                  <a:pt x="0" y="4991492"/>
                </a:cubicBezTo>
                <a:lnTo>
                  <a:pt x="0" y="3555723"/>
                </a:lnTo>
                <a:lnTo>
                  <a:pt x="0" y="1544544"/>
                </a:lnTo>
                <a:lnTo>
                  <a:pt x="0" y="108775"/>
                </a:lnTo>
                <a:cubicBezTo>
                  <a:pt x="0" y="61089"/>
                  <a:pt x="28998" y="20174"/>
                  <a:pt x="70325" y="2697"/>
                </a:cubicBezTo>
                <a:close/>
              </a:path>
            </a:pathLst>
          </a:cu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96C6667-FDE1-FF33-0AE5-C8383870CE3E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/>
        <p:txBody>
          <a:bodyPr/>
          <a:lstStyle/>
          <a:p>
            <a:r>
              <a:rPr lang="en-US">
                <a:solidFill>
                  <a:srgbClr val="00706E"/>
                </a:solidFill>
              </a:rPr>
              <a:t>Reservation created</a:t>
            </a:r>
          </a:p>
          <a:p>
            <a:r>
              <a:rPr lang="en-US">
                <a:solidFill>
                  <a:srgbClr val="922B48"/>
                </a:solidFill>
              </a:rPr>
              <a:t>Deposit paid (optional)</a:t>
            </a:r>
          </a:p>
          <a:p>
            <a:r>
              <a:rPr lang="en-US">
                <a:solidFill>
                  <a:srgbClr val="00706E"/>
                </a:solidFill>
              </a:rPr>
              <a:t>Arrival</a:t>
            </a:r>
          </a:p>
          <a:p>
            <a:r>
              <a:rPr lang="en-US">
                <a:solidFill>
                  <a:srgbClr val="922B48"/>
                </a:solidFill>
              </a:rPr>
              <a:t>Add/refund items/services (optional)</a:t>
            </a:r>
          </a:p>
          <a:p>
            <a:r>
              <a:rPr lang="en-US">
                <a:solidFill>
                  <a:srgbClr val="00706E"/>
                </a:solidFill>
              </a:rPr>
              <a:t>Departure</a:t>
            </a:r>
          </a:p>
          <a:p>
            <a:r>
              <a:rPr lang="en-US">
                <a:solidFill>
                  <a:srgbClr val="922B48"/>
                </a:solidFill>
              </a:rPr>
              <a:t>Invoice</a:t>
            </a:r>
          </a:p>
          <a:p>
            <a:r>
              <a:rPr lang="en-US">
                <a:solidFill>
                  <a:srgbClr val="922B48"/>
                </a:solidFill>
              </a:rPr>
              <a:t>Payment</a:t>
            </a:r>
          </a:p>
        </p:txBody>
      </p:sp>
    </p:spTree>
    <p:extLst>
      <p:ext uri="{BB962C8B-B14F-4D97-AF65-F5344CB8AC3E}">
        <p14:creationId xmlns:p14="http://schemas.microsoft.com/office/powerpoint/2010/main" val="343920685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Placeholder 3">
            <a:extLst>
              <a:ext uri="{FF2B5EF4-FFF2-40B4-BE49-F238E27FC236}">
                <a16:creationId xmlns:a16="http://schemas.microsoft.com/office/drawing/2014/main" id="{29445EB3-39E6-CE2D-54CE-41F5F9E7F6EF}"/>
              </a:ext>
            </a:extLst>
          </p:cNvPr>
          <p:cNvPicPr>
            <a:picLocks noGrp="1" noChangeAspect="1"/>
          </p:cNvPicPr>
          <p:nvPr>
            <p:ph type="pic" sz="quarter" idx="11"/>
          </p:nvPr>
        </p:nvPicPr>
        <p:blipFill>
          <a:blip r:embed="rId2"/>
          <a:srcRect l="10170" r="18956"/>
          <a:stretch>
            <a:fillRect/>
          </a:stretch>
        </p:blipFill>
        <p:spPr>
          <a:xfrm>
            <a:off x="6358534" y="1197696"/>
            <a:ext cx="5428158" cy="5106617"/>
          </a:xfrm>
          <a:custGeom>
            <a:avLst/>
            <a:gdLst>
              <a:gd name="connsiteX0" fmla="*/ 83687 w 5428158"/>
              <a:gd name="connsiteY0" fmla="*/ 0 h 5106617"/>
              <a:gd name="connsiteX1" fmla="*/ 5345070 w 5428158"/>
              <a:gd name="connsiteY1" fmla="*/ 0 h 5106617"/>
              <a:gd name="connsiteX2" fmla="*/ 5358432 w 5428158"/>
              <a:gd name="connsiteY2" fmla="*/ 2697 h 5106617"/>
              <a:gd name="connsiteX3" fmla="*/ 5419708 w 5428158"/>
              <a:gd name="connsiteY3" fmla="*/ 63963 h 5106617"/>
              <a:gd name="connsiteX4" fmla="*/ 5428158 w 5428158"/>
              <a:gd name="connsiteY4" fmla="*/ 105813 h 5106617"/>
              <a:gd name="connsiteX5" fmla="*/ 5428158 w 5428158"/>
              <a:gd name="connsiteY5" fmla="*/ 4994454 h 5106617"/>
              <a:gd name="connsiteX6" fmla="*/ 5419708 w 5428158"/>
              <a:gd name="connsiteY6" fmla="*/ 5036304 h 5106617"/>
              <a:gd name="connsiteX7" fmla="*/ 5313612 w 5428158"/>
              <a:gd name="connsiteY7" fmla="*/ 5106617 h 5106617"/>
              <a:gd name="connsiteX8" fmla="*/ 115144 w 5428158"/>
              <a:gd name="connsiteY8" fmla="*/ 5106617 h 5106617"/>
              <a:gd name="connsiteX9" fmla="*/ 0 w 5428158"/>
              <a:gd name="connsiteY9" fmla="*/ 4991492 h 5106617"/>
              <a:gd name="connsiteX10" fmla="*/ 0 w 5428158"/>
              <a:gd name="connsiteY10" fmla="*/ 3555723 h 5106617"/>
              <a:gd name="connsiteX11" fmla="*/ 0 w 5428158"/>
              <a:gd name="connsiteY11" fmla="*/ 1544544 h 5106617"/>
              <a:gd name="connsiteX12" fmla="*/ 0 w 5428158"/>
              <a:gd name="connsiteY12" fmla="*/ 108775 h 5106617"/>
              <a:gd name="connsiteX13" fmla="*/ 70325 w 5428158"/>
              <a:gd name="connsiteY13" fmla="*/ 2697 h 510661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428158" h="5106617">
                <a:moveTo>
                  <a:pt x="83687" y="0"/>
                </a:moveTo>
                <a:lnTo>
                  <a:pt x="5345070" y="0"/>
                </a:lnTo>
                <a:lnTo>
                  <a:pt x="5358432" y="2697"/>
                </a:lnTo>
                <a:cubicBezTo>
                  <a:pt x="5385983" y="14348"/>
                  <a:pt x="5408054" y="36416"/>
                  <a:pt x="5419708" y="63963"/>
                </a:cubicBezTo>
                <a:lnTo>
                  <a:pt x="5428158" y="105813"/>
                </a:lnTo>
                <a:lnTo>
                  <a:pt x="5428158" y="4994454"/>
                </a:lnTo>
                <a:lnTo>
                  <a:pt x="5419708" y="5036304"/>
                </a:lnTo>
                <a:cubicBezTo>
                  <a:pt x="5402228" y="5077624"/>
                  <a:pt x="5361307" y="5106617"/>
                  <a:pt x="5313612" y="5106617"/>
                </a:cubicBezTo>
                <a:lnTo>
                  <a:pt x="115144" y="5106617"/>
                </a:lnTo>
                <a:cubicBezTo>
                  <a:pt x="51552" y="5106617"/>
                  <a:pt x="0" y="5055074"/>
                  <a:pt x="0" y="4991492"/>
                </a:cubicBezTo>
                <a:lnTo>
                  <a:pt x="0" y="3555723"/>
                </a:lnTo>
                <a:lnTo>
                  <a:pt x="0" y="1544544"/>
                </a:lnTo>
                <a:lnTo>
                  <a:pt x="0" y="108775"/>
                </a:lnTo>
                <a:cubicBezTo>
                  <a:pt x="0" y="61089"/>
                  <a:pt x="28998" y="20174"/>
                  <a:pt x="70325" y="2697"/>
                </a:cubicBezTo>
                <a:close/>
              </a:path>
            </a:pathLst>
          </a:custGeom>
        </p:spPr>
      </p:pic>
      <p:sp>
        <p:nvSpPr>
          <p:cNvPr id="8" name="Title 7">
            <a:extLst>
              <a:ext uri="{FF2B5EF4-FFF2-40B4-BE49-F238E27FC236}">
                <a16:creationId xmlns:a16="http://schemas.microsoft.com/office/drawing/2014/main" id="{AF1095C1-1D78-7585-0261-369E129951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/>
              <a:t>Financials in hotels</a:t>
            </a:r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1518FFCC-70AD-1BA9-C198-D1460DFF27FC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340290" y="962526"/>
            <a:ext cx="5913861" cy="5544152"/>
          </a:xfrm>
        </p:spPr>
        <p:txBody>
          <a:bodyPr/>
          <a:lstStyle/>
          <a:p>
            <a:pPr marL="0" indent="0">
              <a:buNone/>
            </a:pPr>
            <a:r>
              <a:rPr lang="en-US" sz="2000" b="1">
                <a:latin typeface="Aptos SemiBold" panose="020B0004020202020204" pitchFamily="34" charset="0"/>
              </a:rPr>
              <a:t>Detailed Revenue Entry (DRE)</a:t>
            </a:r>
          </a:p>
          <a:p>
            <a:pPr lvl="1"/>
            <a:r>
              <a:rPr lang="en-US" sz="1800"/>
              <a:t>Items sold, G/L entries (charges) during the stay – similar to Sales Order lines</a:t>
            </a:r>
          </a:p>
          <a:p>
            <a:pPr lvl="1"/>
            <a:r>
              <a:rPr lang="en-US" sz="1800"/>
              <a:t>Accommodation tax entries (if included in rate)</a:t>
            </a:r>
          </a:p>
          <a:p>
            <a:pPr lvl="1"/>
            <a:r>
              <a:rPr lang="en-US" sz="1800"/>
              <a:t>Service Charge entries (if included in price)</a:t>
            </a:r>
          </a:p>
          <a:p>
            <a:pPr lvl="1"/>
            <a:r>
              <a:rPr lang="en-US" sz="1800"/>
              <a:t>Reversal entries</a:t>
            </a:r>
          </a:p>
          <a:p>
            <a:pPr marL="0" indent="0">
              <a:buNone/>
            </a:pPr>
            <a:r>
              <a:rPr lang="en-US" sz="2000" b="1">
                <a:latin typeface="Aptos SemiBold" panose="020B0004020202020204" pitchFamily="34" charset="0"/>
              </a:rPr>
              <a:t>Payment entries</a:t>
            </a:r>
          </a:p>
          <a:p>
            <a:pPr lvl="1"/>
            <a:r>
              <a:rPr lang="en-US" sz="1800"/>
              <a:t>Deposit Collection</a:t>
            </a:r>
          </a:p>
          <a:p>
            <a:pPr lvl="1"/>
            <a:r>
              <a:rPr lang="en-US" sz="1800"/>
              <a:t>Deposit Consumption</a:t>
            </a:r>
          </a:p>
          <a:p>
            <a:pPr lvl="1"/>
            <a:r>
              <a:rPr lang="en-US" sz="1800"/>
              <a:t>Deposit Refund</a:t>
            </a:r>
          </a:p>
          <a:p>
            <a:pPr lvl="1"/>
            <a:r>
              <a:rPr lang="en-US" sz="1800"/>
              <a:t>Payment</a:t>
            </a:r>
          </a:p>
          <a:p>
            <a:pPr marL="0" indent="0">
              <a:buNone/>
            </a:pPr>
            <a:r>
              <a:rPr lang="en-US" sz="2000" b="1">
                <a:latin typeface="Aptos SemiBold" panose="020B0004020202020204" pitchFamily="34" charset="0"/>
              </a:rPr>
              <a:t>POS transactions</a:t>
            </a:r>
          </a:p>
          <a:p>
            <a:pPr lvl="1"/>
            <a:r>
              <a:rPr lang="en-US" sz="1800"/>
              <a:t>Items, Income/Expense entries charged to room</a:t>
            </a:r>
          </a:p>
          <a:p>
            <a:pPr lvl="1"/>
            <a:r>
              <a:rPr lang="en-US" sz="1800"/>
              <a:t>Payments for DRE lines</a:t>
            </a:r>
          </a:p>
          <a:p>
            <a:pPr marL="0" indent="0">
              <a:buNone/>
            </a:pPr>
            <a:r>
              <a:rPr lang="en-US" sz="2000" b="1">
                <a:latin typeface="Aptos SemiBold" panose="020B0004020202020204" pitchFamily="34" charset="0"/>
              </a:rPr>
              <a:t>Invoices</a:t>
            </a:r>
          </a:p>
          <a:p>
            <a:pPr marL="457200" lvl="1" indent="0">
              <a:buNone/>
            </a:pPr>
            <a:endParaRPr lang="en-US" sz="1800"/>
          </a:p>
        </p:txBody>
      </p:sp>
    </p:spTree>
    <p:extLst>
      <p:ext uri="{BB962C8B-B14F-4D97-AF65-F5344CB8AC3E}">
        <p14:creationId xmlns:p14="http://schemas.microsoft.com/office/powerpoint/2010/main" val="72379925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Placeholder 6">
            <a:extLst>
              <a:ext uri="{FF2B5EF4-FFF2-40B4-BE49-F238E27FC236}">
                <a16:creationId xmlns:a16="http://schemas.microsoft.com/office/drawing/2014/main" id="{3901A9C7-446B-EFC6-5783-558E7807B1FD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/>
          <a:srcRect l="11160" r="11160"/>
          <a:stretch>
            <a:fillRect/>
          </a:stretch>
        </p:blipFill>
        <p:spPr>
          <a:custGeom>
            <a:avLst/>
            <a:gdLst>
              <a:gd name="connsiteX0" fmla="*/ 158674 w 7481077"/>
              <a:gd name="connsiteY0" fmla="*/ 0 h 5149949"/>
              <a:gd name="connsiteX1" fmla="*/ 7322403 w 7481077"/>
              <a:gd name="connsiteY1" fmla="*/ 0 h 5149949"/>
              <a:gd name="connsiteX2" fmla="*/ 7481077 w 7481077"/>
              <a:gd name="connsiteY2" fmla="*/ 161233 h 5149949"/>
              <a:gd name="connsiteX3" fmla="*/ 7481077 w 7481077"/>
              <a:gd name="connsiteY3" fmla="*/ 4988716 h 5149949"/>
              <a:gd name="connsiteX4" fmla="*/ 7322403 w 7481077"/>
              <a:gd name="connsiteY4" fmla="*/ 5149949 h 5149949"/>
              <a:gd name="connsiteX5" fmla="*/ 158674 w 7481077"/>
              <a:gd name="connsiteY5" fmla="*/ 5149949 h 5149949"/>
              <a:gd name="connsiteX6" fmla="*/ 0 w 7481077"/>
              <a:gd name="connsiteY6" fmla="*/ 4988716 h 5149949"/>
              <a:gd name="connsiteX7" fmla="*/ 0 w 7481077"/>
              <a:gd name="connsiteY7" fmla="*/ 161233 h 5149949"/>
              <a:gd name="connsiteX8" fmla="*/ 158674 w 7481077"/>
              <a:gd name="connsiteY8" fmla="*/ 0 h 51499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481077" h="5149949">
                <a:moveTo>
                  <a:pt x="158674" y="0"/>
                </a:moveTo>
                <a:lnTo>
                  <a:pt x="7322403" y="0"/>
                </a:lnTo>
                <a:cubicBezTo>
                  <a:pt x="7410037" y="0"/>
                  <a:pt x="7481077" y="72187"/>
                  <a:pt x="7481077" y="161233"/>
                </a:cubicBezTo>
                <a:lnTo>
                  <a:pt x="7481077" y="4988716"/>
                </a:lnTo>
                <a:cubicBezTo>
                  <a:pt x="7481077" y="5077763"/>
                  <a:pt x="7410037" y="5149949"/>
                  <a:pt x="7322403" y="5149949"/>
                </a:cubicBezTo>
                <a:lnTo>
                  <a:pt x="158674" y="5149949"/>
                </a:lnTo>
                <a:cubicBezTo>
                  <a:pt x="71041" y="5149949"/>
                  <a:pt x="0" y="5077763"/>
                  <a:pt x="0" y="4988716"/>
                </a:cubicBezTo>
                <a:lnTo>
                  <a:pt x="0" y="161233"/>
                </a:lnTo>
                <a:cubicBezTo>
                  <a:pt x="0" y="72187"/>
                  <a:pt x="71041" y="0"/>
                  <a:pt x="158674" y="0"/>
                </a:cubicBezTo>
                <a:close/>
              </a:path>
            </a:pathLst>
          </a:custGeom>
        </p:spPr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03081444-B1A1-810A-3BB4-635CC45B26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/>
              <a:t>Accounting methods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C5C3954-BB27-410B-6318-1D1A7348B492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prstGeom prst="rect">
            <a:avLst/>
          </a:prstGeom>
        </p:spPr>
        <p:txBody>
          <a:bodyPr/>
          <a:lstStyle/>
          <a:p>
            <a:pPr marL="0" indent="0">
              <a:buNone/>
            </a:pPr>
            <a:r>
              <a:rPr lang="en-US" b="1"/>
              <a:t>Blank</a:t>
            </a:r>
          </a:p>
          <a:p>
            <a:pPr lvl="1"/>
            <a:r>
              <a:rPr lang="en-US"/>
              <a:t>Users decide when revenues are posted through invoices or transactions (statements)</a:t>
            </a:r>
          </a:p>
          <a:p>
            <a:pPr marL="0" indent="0">
              <a:buNone/>
            </a:pPr>
            <a:r>
              <a:rPr lang="en-US" b="1"/>
              <a:t>Checkout</a:t>
            </a:r>
          </a:p>
          <a:p>
            <a:pPr lvl="1"/>
            <a:r>
              <a:rPr lang="en-US"/>
              <a:t>Revenues are posted on checkout day with the night audit process</a:t>
            </a:r>
          </a:p>
          <a:p>
            <a:pPr marL="0" indent="0">
              <a:buNone/>
            </a:pPr>
            <a:r>
              <a:rPr lang="en-US" b="1"/>
              <a:t>Accrual</a:t>
            </a:r>
          </a:p>
          <a:p>
            <a:pPr lvl="1"/>
            <a:r>
              <a:rPr lang="en-US"/>
              <a:t>Revenues are posted on consumption day with the night audit process</a:t>
            </a:r>
          </a:p>
        </p:txBody>
      </p:sp>
    </p:spTree>
    <p:extLst>
      <p:ext uri="{BB962C8B-B14F-4D97-AF65-F5344CB8AC3E}">
        <p14:creationId xmlns:p14="http://schemas.microsoft.com/office/powerpoint/2010/main" val="16373432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Placeholder 5">
            <a:extLst>
              <a:ext uri="{FF2B5EF4-FFF2-40B4-BE49-F238E27FC236}">
                <a16:creationId xmlns:a16="http://schemas.microsoft.com/office/drawing/2014/main" id="{A3BAA1C4-D617-4A1B-C1B3-C35D6474824C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/>
          <a:srcRect l="981" r="981"/>
          <a:stretch>
            <a:fillRect/>
          </a:stretch>
        </p:blipFill>
        <p:spPr>
          <a:custGeom>
            <a:avLst/>
            <a:gdLst>
              <a:gd name="connsiteX0" fmla="*/ 158674 w 7481077"/>
              <a:gd name="connsiteY0" fmla="*/ 0 h 5149949"/>
              <a:gd name="connsiteX1" fmla="*/ 7322403 w 7481077"/>
              <a:gd name="connsiteY1" fmla="*/ 0 h 5149949"/>
              <a:gd name="connsiteX2" fmla="*/ 7481077 w 7481077"/>
              <a:gd name="connsiteY2" fmla="*/ 161233 h 5149949"/>
              <a:gd name="connsiteX3" fmla="*/ 7481077 w 7481077"/>
              <a:gd name="connsiteY3" fmla="*/ 4988716 h 5149949"/>
              <a:gd name="connsiteX4" fmla="*/ 7322403 w 7481077"/>
              <a:gd name="connsiteY4" fmla="*/ 5149949 h 5149949"/>
              <a:gd name="connsiteX5" fmla="*/ 158674 w 7481077"/>
              <a:gd name="connsiteY5" fmla="*/ 5149949 h 5149949"/>
              <a:gd name="connsiteX6" fmla="*/ 0 w 7481077"/>
              <a:gd name="connsiteY6" fmla="*/ 4988716 h 5149949"/>
              <a:gd name="connsiteX7" fmla="*/ 0 w 7481077"/>
              <a:gd name="connsiteY7" fmla="*/ 161233 h 5149949"/>
              <a:gd name="connsiteX8" fmla="*/ 158674 w 7481077"/>
              <a:gd name="connsiteY8" fmla="*/ 0 h 51499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481077" h="5149949">
                <a:moveTo>
                  <a:pt x="158674" y="0"/>
                </a:moveTo>
                <a:lnTo>
                  <a:pt x="7322403" y="0"/>
                </a:lnTo>
                <a:cubicBezTo>
                  <a:pt x="7410037" y="0"/>
                  <a:pt x="7481077" y="72187"/>
                  <a:pt x="7481077" y="161233"/>
                </a:cubicBezTo>
                <a:lnTo>
                  <a:pt x="7481077" y="4988716"/>
                </a:lnTo>
                <a:cubicBezTo>
                  <a:pt x="7481077" y="5077763"/>
                  <a:pt x="7410037" y="5149949"/>
                  <a:pt x="7322403" y="5149949"/>
                </a:cubicBezTo>
                <a:lnTo>
                  <a:pt x="158674" y="5149949"/>
                </a:lnTo>
                <a:cubicBezTo>
                  <a:pt x="71041" y="5149949"/>
                  <a:pt x="0" y="5077763"/>
                  <a:pt x="0" y="4988716"/>
                </a:cubicBezTo>
                <a:lnTo>
                  <a:pt x="0" y="161233"/>
                </a:lnTo>
                <a:cubicBezTo>
                  <a:pt x="0" y="72187"/>
                  <a:pt x="71041" y="0"/>
                  <a:pt x="158674" y="0"/>
                </a:cubicBezTo>
                <a:close/>
              </a:path>
            </a:pathLst>
          </a:custGeom>
        </p:spPr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396F7781-E718-ECE7-B4DC-9111034432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latin typeface="Aptos ExtraBold"/>
                <a:cs typeface="Segoe UI"/>
              </a:rPr>
              <a:t>Night audit (posting)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19A5008-0E19-3CED-A9A2-9691099D4ED9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/>
        <p:txBody>
          <a:bodyPr/>
          <a:lstStyle/>
          <a:p>
            <a:r>
              <a:rPr lang="en-US" sz="2400"/>
              <a:t>Only for Accrual and Checkout accounting</a:t>
            </a:r>
          </a:p>
          <a:p>
            <a:r>
              <a:rPr lang="en-US" sz="2400"/>
              <a:t>Job or manual</a:t>
            </a:r>
          </a:p>
          <a:p>
            <a:r>
              <a:rPr lang="en-US" sz="2400"/>
              <a:t>Posts DRE lines on posting date</a:t>
            </a:r>
          </a:p>
          <a:p>
            <a:pPr lvl="1"/>
            <a:r>
              <a:rPr lang="en-US" sz="2000"/>
              <a:t>Reversal entries</a:t>
            </a:r>
          </a:p>
          <a:p>
            <a:pPr lvl="1"/>
            <a:r>
              <a:rPr lang="en-US" sz="2000"/>
              <a:t>“Normal” revenue entries </a:t>
            </a:r>
          </a:p>
          <a:p>
            <a:r>
              <a:rPr lang="en-US" sz="2400"/>
              <a:t>Consumes deposit for the revenue entries</a:t>
            </a:r>
          </a:p>
          <a:p>
            <a:pPr lvl="1"/>
            <a:r>
              <a:rPr lang="en-US" sz="2000"/>
              <a:t>Adds a payment entry (with reference to the NA#)</a:t>
            </a:r>
          </a:p>
        </p:txBody>
      </p:sp>
    </p:spTree>
    <p:extLst>
      <p:ext uri="{BB962C8B-B14F-4D97-AF65-F5344CB8AC3E}">
        <p14:creationId xmlns:p14="http://schemas.microsoft.com/office/powerpoint/2010/main" val="415103402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A7FC726-2B89-666A-AEAD-4122729F33D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871841EE-975C-1579-5F62-2CE3E20D75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6039" y="1964209"/>
            <a:ext cx="6877740" cy="1222888"/>
          </a:xfrm>
        </p:spPr>
        <p:txBody>
          <a:bodyPr>
            <a:normAutofit/>
          </a:bodyPr>
          <a:lstStyle/>
          <a:p>
            <a:r>
              <a:rPr lang="en-IS"/>
              <a:t>DEMO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5E7C6B4A-ADF8-77C5-D32A-1844D95D1209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4666039" y="2597150"/>
            <a:ext cx="6877740" cy="831850"/>
          </a:xfrm>
        </p:spPr>
        <p:txBody>
          <a:bodyPr/>
          <a:lstStyle/>
          <a:p>
            <a:r>
              <a:rPr lang="en-IS"/>
              <a:t>LS Central for hotels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DD8AB633-1A56-19CB-0924-5B0A84DAAD3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82157" y="3580326"/>
            <a:ext cx="4372433" cy="36276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3856142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FD9EB705-D6DD-1E23-7632-89C2432849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6463" y="760396"/>
            <a:ext cx="4979271" cy="5337208"/>
          </a:xfrm>
        </p:spPr>
        <p:txBody>
          <a:bodyPr anchor="ctr">
            <a:normAutofit/>
          </a:bodyPr>
          <a:lstStyle/>
          <a:p>
            <a:r>
              <a:rPr lang="en-US"/>
              <a:t>Customer stories</a:t>
            </a:r>
          </a:p>
        </p:txBody>
      </p:sp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3D53C41F-9DBC-7937-143E-9A20979A8334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6224272" y="954931"/>
            <a:ext cx="5351462" cy="4948138"/>
          </a:xfrm>
        </p:spPr>
        <p:txBody>
          <a:bodyPr lIns="91440" tIns="45720" rIns="91440" bIns="45720" anchor="t"/>
          <a:lstStyle/>
          <a:p>
            <a:pPr marL="0" indent="0" algn="ctr">
              <a:buNone/>
            </a:pPr>
            <a:r>
              <a:rPr lang="en-US" sz="3600" b="1">
                <a:latin typeface="Aptos"/>
              </a:rPr>
              <a:t>Private Collection in Kenya</a:t>
            </a:r>
            <a:endParaRPr lang="en-US" b="1"/>
          </a:p>
          <a:p>
            <a:pPr marL="0" indent="0" algn="ctr">
              <a:buNone/>
            </a:pPr>
            <a:r>
              <a:rPr lang="en-US" sz="3200">
                <a:latin typeface="Aptos"/>
              </a:rPr>
              <a:t>Alfrida </a:t>
            </a:r>
            <a:r>
              <a:rPr lang="en-US" sz="3200" err="1">
                <a:latin typeface="Aptos"/>
              </a:rPr>
              <a:t>Boinett</a:t>
            </a:r>
            <a:r>
              <a:rPr lang="en-US" sz="3200">
                <a:latin typeface="Aptos"/>
              </a:rPr>
              <a:t>, Founder &amp; CEO Private Collection</a:t>
            </a:r>
          </a:p>
          <a:p>
            <a:pPr marL="0" indent="0" algn="ctr">
              <a:buNone/>
            </a:pPr>
            <a:endParaRPr lang="en-US" sz="3200">
              <a:latin typeface="Aptos"/>
            </a:endParaRPr>
          </a:p>
          <a:p>
            <a:pPr marL="0" indent="0" algn="ctr">
              <a:buNone/>
            </a:pPr>
            <a:r>
              <a:rPr lang="en-US" sz="3600" b="1">
                <a:latin typeface="Aptos"/>
              </a:rPr>
              <a:t>EJ Hotels in Iceland</a:t>
            </a:r>
          </a:p>
          <a:p>
            <a:pPr marL="0" indent="0" algn="ctr">
              <a:buNone/>
            </a:pPr>
            <a:r>
              <a:rPr lang="en-US" sz="3200">
                <a:latin typeface="Aptos"/>
              </a:rPr>
              <a:t>Johann Thorir Johannsson, Owner of EJ Hotels</a:t>
            </a:r>
          </a:p>
        </p:txBody>
      </p:sp>
    </p:spTree>
    <p:extLst>
      <p:ext uri="{BB962C8B-B14F-4D97-AF65-F5344CB8AC3E}">
        <p14:creationId xmlns:p14="http://schemas.microsoft.com/office/powerpoint/2010/main" val="131640876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89A2D84-CBAB-B816-B8C0-BA4A2DEAE24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536163AE-FB1C-1139-0643-03C09D1016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0291" y="212186"/>
            <a:ext cx="11511073" cy="588637"/>
          </a:xfrm>
        </p:spPr>
        <p:txBody>
          <a:bodyPr lIns="91440" tIns="45720" rIns="91440" bIns="45720" anchor="t">
            <a:normAutofit/>
          </a:bodyPr>
          <a:lstStyle/>
          <a:p>
            <a:r>
              <a:rPr lang="en-US" sz="3600">
                <a:latin typeface="Aptos ExtraBold"/>
                <a:cs typeface="Segoe UI"/>
              </a:rPr>
              <a:t>Private Collection</a:t>
            </a:r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4EDB3140-EE8E-DE31-C940-AEF3EF427210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6873950" y="1431053"/>
            <a:ext cx="4977413" cy="4343034"/>
          </a:xfrm>
        </p:spPr>
        <p:txBody>
          <a:bodyPr lIns="91440" tIns="45720" rIns="91440" bIns="45720" anchor="t">
            <a:normAutofit lnSpcReduction="10000"/>
          </a:bodyPr>
          <a:lstStyle/>
          <a:p>
            <a:pPr>
              <a:buFont typeface="Arial,Sans-Serif" panose="020B0604020202020204" pitchFamily="34" charset="0"/>
            </a:pPr>
            <a:r>
              <a:rPr lang="en-US"/>
              <a:t>Independent owner and operator of luxury boutique hotels and lodges in Kenya </a:t>
            </a:r>
          </a:p>
          <a:p>
            <a:pPr>
              <a:buFont typeface="Arial,Sans-Serif" panose="020B0604020202020204" pitchFamily="34" charset="0"/>
            </a:pPr>
            <a:r>
              <a:rPr lang="en-US"/>
              <a:t>Focus on elegance, luxury, and exceptional service </a:t>
            </a:r>
          </a:p>
          <a:p>
            <a:pPr>
              <a:buFont typeface="Arial,Sans-Serif" panose="020B0604020202020204" pitchFamily="34" charset="0"/>
            </a:pPr>
            <a:r>
              <a:rPr lang="en-US">
                <a:latin typeface="Aptos Light"/>
              </a:rPr>
              <a:t>Committed to delivering premium guest experiences</a:t>
            </a:r>
          </a:p>
          <a:p>
            <a:pPr>
              <a:buFont typeface="Arial,Sans-Serif" panose="020B0604020202020204" pitchFamily="34" charset="0"/>
            </a:pPr>
            <a:endParaRPr lang="en-US">
              <a:latin typeface="Aptos Light"/>
            </a:endParaRPr>
          </a:p>
          <a:p>
            <a:pPr marL="0" indent="0" algn="ctr">
              <a:buNone/>
            </a:pPr>
            <a:r>
              <a:rPr lang="en-US" b="1">
                <a:latin typeface="Aptos Light"/>
              </a:rPr>
              <a:t>Live with LS Central for Hotels since February</a:t>
            </a:r>
            <a:endParaRPr lang="en-US"/>
          </a:p>
          <a:p>
            <a:pPr>
              <a:buFont typeface="Arial,Sans-Serif" panose="020B0604020202020204" pitchFamily="34" charset="0"/>
            </a:pPr>
            <a:endParaRPr lang="en-US"/>
          </a:p>
        </p:txBody>
      </p:sp>
      <p:pic>
        <p:nvPicPr>
          <p:cNvPr id="9" name="Picture Placeholder 8">
            <a:extLst>
              <a:ext uri="{FF2B5EF4-FFF2-40B4-BE49-F238E27FC236}">
                <a16:creationId xmlns:a16="http://schemas.microsoft.com/office/drawing/2014/main" id="{511A8B1F-5D73-89DF-6ECB-F8EF373E8F02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3"/>
          <a:srcRect l="1623" t="2673" r="3115" b="2165"/>
          <a:stretch>
            <a:fillRect/>
          </a:stretch>
        </p:blipFill>
        <p:spPr>
          <a:xfrm>
            <a:off x="442376" y="1710037"/>
            <a:ext cx="5989198" cy="4063484"/>
          </a:xfrm>
          <a:custGeom>
            <a:avLst/>
            <a:gdLst>
              <a:gd name="connsiteX0" fmla="*/ 127031 w 5989198"/>
              <a:gd name="connsiteY0" fmla="*/ 0 h 4063484"/>
              <a:gd name="connsiteX1" fmla="*/ 5862167 w 5989198"/>
              <a:gd name="connsiteY1" fmla="*/ 0 h 4063484"/>
              <a:gd name="connsiteX2" fmla="*/ 5989198 w 5989198"/>
              <a:gd name="connsiteY2" fmla="*/ 127218 h 4063484"/>
              <a:gd name="connsiteX3" fmla="*/ 5989198 w 5989198"/>
              <a:gd name="connsiteY3" fmla="*/ 3936266 h 4063484"/>
              <a:gd name="connsiteX4" fmla="*/ 5862167 w 5989198"/>
              <a:gd name="connsiteY4" fmla="*/ 4063484 h 4063484"/>
              <a:gd name="connsiteX5" fmla="*/ 127031 w 5989198"/>
              <a:gd name="connsiteY5" fmla="*/ 4063484 h 4063484"/>
              <a:gd name="connsiteX6" fmla="*/ 0 w 5989198"/>
              <a:gd name="connsiteY6" fmla="*/ 3936266 h 4063484"/>
              <a:gd name="connsiteX7" fmla="*/ 0 w 5989198"/>
              <a:gd name="connsiteY7" fmla="*/ 3328791 h 4063484"/>
              <a:gd name="connsiteX8" fmla="*/ 45948 w 5989198"/>
              <a:gd name="connsiteY8" fmla="*/ 3272636 h 4063484"/>
              <a:gd name="connsiteX9" fmla="*/ 50690 w 5989198"/>
              <a:gd name="connsiteY9" fmla="*/ 2609620 h 4063484"/>
              <a:gd name="connsiteX10" fmla="*/ 0 w 5989198"/>
              <a:gd name="connsiteY10" fmla="*/ 2531407 h 4063484"/>
              <a:gd name="connsiteX11" fmla="*/ 0 w 5989198"/>
              <a:gd name="connsiteY11" fmla="*/ 127218 h 4063484"/>
              <a:gd name="connsiteX12" fmla="*/ 127031 w 5989198"/>
              <a:gd name="connsiteY12" fmla="*/ 0 h 40634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989198" h="4063484">
                <a:moveTo>
                  <a:pt x="127031" y="0"/>
                </a:moveTo>
                <a:lnTo>
                  <a:pt x="5862167" y="0"/>
                </a:lnTo>
                <a:cubicBezTo>
                  <a:pt x="5932325" y="0"/>
                  <a:pt x="5989198" y="56958"/>
                  <a:pt x="5989198" y="127218"/>
                </a:cubicBezTo>
                <a:lnTo>
                  <a:pt x="5989198" y="3936266"/>
                </a:lnTo>
                <a:cubicBezTo>
                  <a:pt x="5989198" y="4006527"/>
                  <a:pt x="5932325" y="4063484"/>
                  <a:pt x="5862167" y="4063484"/>
                </a:cubicBezTo>
                <a:lnTo>
                  <a:pt x="127031" y="4063484"/>
                </a:lnTo>
                <a:cubicBezTo>
                  <a:pt x="56874" y="4063484"/>
                  <a:pt x="0" y="4006527"/>
                  <a:pt x="0" y="3936266"/>
                </a:cubicBezTo>
                <a:lnTo>
                  <a:pt x="0" y="3328791"/>
                </a:lnTo>
                <a:lnTo>
                  <a:pt x="45948" y="3272636"/>
                </a:lnTo>
                <a:cubicBezTo>
                  <a:pt x="175486" y="3074796"/>
                  <a:pt x="175212" y="2840983"/>
                  <a:pt x="50690" y="2609620"/>
                </a:cubicBezTo>
                <a:lnTo>
                  <a:pt x="0" y="2531407"/>
                </a:lnTo>
                <a:lnTo>
                  <a:pt x="0" y="127218"/>
                </a:lnTo>
                <a:cubicBezTo>
                  <a:pt x="0" y="56958"/>
                  <a:pt x="56874" y="0"/>
                  <a:pt x="127031" y="0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60148305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24B0B44-4C45-6A6F-B56C-7DD20F61234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348E1860-2835-BF93-5F77-D834EAC252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0291" y="212186"/>
            <a:ext cx="11511073" cy="588637"/>
          </a:xfrm>
        </p:spPr>
        <p:txBody>
          <a:bodyPr lIns="91440" tIns="45720" rIns="91440" bIns="45720" anchor="t">
            <a:normAutofit/>
          </a:bodyPr>
          <a:lstStyle/>
          <a:p>
            <a:r>
              <a:rPr lang="en-US" sz="3600" b="0">
                <a:latin typeface="Aptos ExtraBold"/>
                <a:cs typeface="Segoe UI"/>
              </a:rPr>
              <a:t>Portfolio Overview</a:t>
            </a:r>
            <a:endParaRPr lang="en-US" sz="3600">
              <a:latin typeface="Aptos ExtraBold"/>
              <a:cs typeface="Segoe UI"/>
            </a:endParaRPr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BD6DF51E-9D83-7CF1-DA33-DF3595B425E1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340291" y="962526"/>
            <a:ext cx="4885018" cy="5544152"/>
          </a:xfrm>
        </p:spPr>
        <p:txBody>
          <a:bodyPr lIns="91440" tIns="45720" rIns="91440" bIns="45720" anchor="t">
            <a:normAutofit/>
          </a:bodyPr>
          <a:lstStyle/>
          <a:p>
            <a:pPr marL="0" indent="0">
              <a:buNone/>
            </a:pPr>
            <a:r>
              <a:rPr lang="en-US"/>
              <a:t>Four properties across Kenya </a:t>
            </a:r>
          </a:p>
          <a:p>
            <a:r>
              <a:rPr lang="en-US"/>
              <a:t>Operates under: </a:t>
            </a:r>
          </a:p>
          <a:p>
            <a:pPr lvl="1">
              <a:buFont typeface="Courier New" panose="020B0604020202020204" pitchFamily="34" charset="0"/>
              <a:buChar char="o"/>
            </a:pPr>
            <a:r>
              <a:rPr lang="en-US" sz="2800"/>
              <a:t>Naivasha Kongoni Lodge </a:t>
            </a:r>
          </a:p>
          <a:p>
            <a:pPr lvl="1">
              <a:buFont typeface="Courier New" panose="020B0604020202020204" pitchFamily="34" charset="0"/>
              <a:buChar char="o"/>
            </a:pPr>
            <a:r>
              <a:rPr lang="en-US" sz="2800"/>
              <a:t>Poa Place Hotel </a:t>
            </a:r>
          </a:p>
          <a:p>
            <a:pPr lvl="1">
              <a:buFont typeface="Courier New" panose="020B0604020202020204" pitchFamily="34" charset="0"/>
              <a:buChar char="o"/>
            </a:pPr>
            <a:r>
              <a:rPr lang="en-US" sz="2800">
                <a:latin typeface="Aptos Light"/>
              </a:rPr>
              <a:t>Swahili</a:t>
            </a:r>
            <a:endParaRPr lang="en-US">
              <a:latin typeface="Aptos Light"/>
            </a:endParaRPr>
          </a:p>
          <a:p>
            <a:r>
              <a:rPr lang="en-US"/>
              <a:t>Includes luxury independents: </a:t>
            </a:r>
          </a:p>
          <a:p>
            <a:pPr lvl="1">
              <a:buFont typeface="Courier New" panose="020B0604020202020204" pitchFamily="34" charset="0"/>
              <a:buChar char="o"/>
            </a:pPr>
            <a:r>
              <a:rPr lang="en-US" sz="2800" err="1">
                <a:latin typeface="Aptos Light"/>
              </a:rPr>
              <a:t>Wileli</a:t>
            </a:r>
            <a:r>
              <a:rPr lang="en-US" sz="2800">
                <a:latin typeface="Aptos Light"/>
              </a:rPr>
              <a:t> House </a:t>
            </a:r>
          </a:p>
          <a:p>
            <a:pPr lvl="1">
              <a:buFont typeface="Courier New" panose="020B0604020202020204" pitchFamily="34" charset="0"/>
              <a:buChar char="o"/>
            </a:pPr>
            <a:r>
              <a:rPr lang="en-US" sz="2800">
                <a:latin typeface="Aptos Light"/>
              </a:rPr>
              <a:t>Egret Savana-Nakuru</a:t>
            </a:r>
            <a:endParaRPr lang="en-US">
              <a:latin typeface="Aptos Light"/>
            </a:endParaRPr>
          </a:p>
          <a:p>
            <a:r>
              <a:rPr lang="en-US"/>
              <a:t>Continued expansion with more properties planned</a:t>
            </a:r>
          </a:p>
          <a:p>
            <a:endParaRPr lang="en-US"/>
          </a:p>
          <a:p>
            <a:endParaRPr lang="en-US"/>
          </a:p>
        </p:txBody>
      </p:sp>
      <p:pic>
        <p:nvPicPr>
          <p:cNvPr id="8" name="Picture Placeholder 7">
            <a:extLst>
              <a:ext uri="{FF2B5EF4-FFF2-40B4-BE49-F238E27FC236}">
                <a16:creationId xmlns:a16="http://schemas.microsoft.com/office/drawing/2014/main" id="{86DBA5A8-B65E-8F08-1ECF-5F4923042B60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/>
          <a:srcRect l="1615" t="4617" r="6918" b="2381"/>
          <a:stretch>
            <a:fillRect/>
          </a:stretch>
        </p:blipFill>
        <p:spPr>
          <a:xfrm>
            <a:off x="5523980" y="1172845"/>
            <a:ext cx="6244017" cy="4236371"/>
          </a:xfrm>
          <a:custGeom>
            <a:avLst/>
            <a:gdLst>
              <a:gd name="connsiteX0" fmla="*/ 158674 w 7481077"/>
              <a:gd name="connsiteY0" fmla="*/ 0 h 5149949"/>
              <a:gd name="connsiteX1" fmla="*/ 7322403 w 7481077"/>
              <a:gd name="connsiteY1" fmla="*/ 0 h 5149949"/>
              <a:gd name="connsiteX2" fmla="*/ 7481077 w 7481077"/>
              <a:gd name="connsiteY2" fmla="*/ 161233 h 5149949"/>
              <a:gd name="connsiteX3" fmla="*/ 7481077 w 7481077"/>
              <a:gd name="connsiteY3" fmla="*/ 4988716 h 5149949"/>
              <a:gd name="connsiteX4" fmla="*/ 7322403 w 7481077"/>
              <a:gd name="connsiteY4" fmla="*/ 5149949 h 5149949"/>
              <a:gd name="connsiteX5" fmla="*/ 158674 w 7481077"/>
              <a:gd name="connsiteY5" fmla="*/ 5149949 h 5149949"/>
              <a:gd name="connsiteX6" fmla="*/ 0 w 7481077"/>
              <a:gd name="connsiteY6" fmla="*/ 4988716 h 5149949"/>
              <a:gd name="connsiteX7" fmla="*/ 0 w 7481077"/>
              <a:gd name="connsiteY7" fmla="*/ 161233 h 5149949"/>
              <a:gd name="connsiteX8" fmla="*/ 158674 w 7481077"/>
              <a:gd name="connsiteY8" fmla="*/ 0 h 51499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481077" h="5149949">
                <a:moveTo>
                  <a:pt x="158674" y="0"/>
                </a:moveTo>
                <a:lnTo>
                  <a:pt x="7322403" y="0"/>
                </a:lnTo>
                <a:cubicBezTo>
                  <a:pt x="7410037" y="0"/>
                  <a:pt x="7481077" y="72187"/>
                  <a:pt x="7481077" y="161233"/>
                </a:cubicBezTo>
                <a:lnTo>
                  <a:pt x="7481077" y="4988716"/>
                </a:lnTo>
                <a:cubicBezTo>
                  <a:pt x="7481077" y="5077763"/>
                  <a:pt x="7410037" y="5149949"/>
                  <a:pt x="7322403" y="5149949"/>
                </a:cubicBezTo>
                <a:lnTo>
                  <a:pt x="158674" y="5149949"/>
                </a:lnTo>
                <a:cubicBezTo>
                  <a:pt x="71041" y="5149949"/>
                  <a:pt x="0" y="5077763"/>
                  <a:pt x="0" y="4988716"/>
                </a:cubicBezTo>
                <a:lnTo>
                  <a:pt x="0" y="161233"/>
                </a:lnTo>
                <a:cubicBezTo>
                  <a:pt x="0" y="72187"/>
                  <a:pt x="71041" y="0"/>
                  <a:pt x="158674" y="0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06328751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5041AAFF-A5F6-69A4-E005-F6F1E44124C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617" t="15888" r="1556" b="2415"/>
          <a:stretch>
            <a:fillRect/>
          </a:stretch>
        </p:blipFill>
        <p:spPr>
          <a:xfrm>
            <a:off x="0" y="-1"/>
            <a:ext cx="12192000" cy="6858001"/>
          </a:xfrm>
          <a:prstGeom prst="rect">
            <a:avLst/>
          </a:prstGeom>
        </p:spPr>
      </p:pic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94E479DE-ECAF-BD56-909B-6ADDACADD3C3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/>
        <p:txBody>
          <a:bodyPr/>
          <a:lstStyle/>
          <a:p>
            <a:endParaRPr lang="en-IS"/>
          </a:p>
        </p:txBody>
      </p:sp>
    </p:spTree>
    <p:extLst>
      <p:ext uri="{BB962C8B-B14F-4D97-AF65-F5344CB8AC3E}">
        <p14:creationId xmlns:p14="http://schemas.microsoft.com/office/powerpoint/2010/main" val="31548491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Placeholder 2" descr="A room with a bed and chairs&#10;&#10;AI-generated content may be incorrect.">
            <a:extLst>
              <a:ext uri="{FF2B5EF4-FFF2-40B4-BE49-F238E27FC236}">
                <a16:creationId xmlns:a16="http://schemas.microsoft.com/office/drawing/2014/main" id="{3C92C6A5-5753-8410-C67E-E49D1E555899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/>
          <a:srcRect l="1514" t="16522" r="2027" b="2133"/>
          <a:stretch>
            <a:fillRect/>
          </a:stretch>
        </p:blipFill>
        <p:spPr>
          <a:xfrm>
            <a:off x="-1" y="0"/>
            <a:ext cx="12280605" cy="6907840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3FD1147D-538C-34BD-1C65-AB77C790260D}"/>
              </a:ext>
            </a:extLst>
          </p:cNvPr>
          <p:cNvSpPr txBox="1"/>
          <p:nvPr/>
        </p:nvSpPr>
        <p:spPr>
          <a:xfrm>
            <a:off x="13928651" y="2158409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IS"/>
          </a:p>
        </p:txBody>
      </p:sp>
    </p:spTree>
    <p:extLst>
      <p:ext uri="{BB962C8B-B14F-4D97-AF65-F5344CB8AC3E}">
        <p14:creationId xmlns:p14="http://schemas.microsoft.com/office/powerpoint/2010/main" val="40954271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Placeholder 2" descr="A pool with trees around it&#10;&#10;AI-generated content may be incorrect.">
            <a:extLst>
              <a:ext uri="{FF2B5EF4-FFF2-40B4-BE49-F238E27FC236}">
                <a16:creationId xmlns:a16="http://schemas.microsoft.com/office/drawing/2014/main" id="{3D3DAD2D-1B7C-D62F-574C-630960042AFE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/>
          <a:srcRect l="1647" t="16020" r="2044" b="276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182932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099784E-54B9-5B4A-5095-C52E69CA8E3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Placeholder 4" descr="A table set for a dinner party&#10;&#10;AI-generated content may be incorrect.">
            <a:extLst>
              <a:ext uri="{FF2B5EF4-FFF2-40B4-BE49-F238E27FC236}">
                <a16:creationId xmlns:a16="http://schemas.microsoft.com/office/drawing/2014/main" id="{88263CBA-E9C6-2C25-FB2A-2F9708787F14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/>
          <a:srcRect l="1637" t="16397" r="2629" b="286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633144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623D4EF-E458-3FD4-969C-7F16768551A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9868F883-DF89-3125-C654-EBAEA2609D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0291" y="212186"/>
            <a:ext cx="11511073" cy="588637"/>
          </a:xfrm>
        </p:spPr>
        <p:txBody>
          <a:bodyPr lIns="91440" tIns="45720" rIns="91440" bIns="45720" anchor="t">
            <a:normAutofit/>
          </a:bodyPr>
          <a:lstStyle/>
          <a:p>
            <a:r>
              <a:rPr lang="en-US" sz="3600">
                <a:latin typeface="Aptos ExtraBold"/>
                <a:cs typeface="Segoe UI"/>
              </a:rPr>
              <a:t>EJ Hotels</a:t>
            </a:r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3C39B9A6-24CB-40BE-7151-B01E1DC1D840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6873950" y="801345"/>
            <a:ext cx="4977413" cy="4927156"/>
          </a:xfrm>
        </p:spPr>
        <p:txBody>
          <a:bodyPr lIns="91440" tIns="45720" rIns="91440" bIns="45720" anchor="t">
            <a:normAutofit/>
          </a:bodyPr>
          <a:lstStyle/>
          <a:p>
            <a:r>
              <a:rPr lang="en-US">
                <a:latin typeface="Aptos Light"/>
              </a:rPr>
              <a:t>Boutique, family-run collection based in South Iceland</a:t>
            </a:r>
          </a:p>
          <a:p>
            <a:r>
              <a:rPr lang="en-US">
                <a:latin typeface="Aptos Light"/>
              </a:rPr>
              <a:t>Roots in farming and guest hospitality dating back to 1994</a:t>
            </a:r>
          </a:p>
          <a:p>
            <a:r>
              <a:rPr lang="en-US"/>
              <a:t>Strong emphasis on: </a:t>
            </a:r>
          </a:p>
          <a:p>
            <a:pPr lvl="1">
              <a:buFont typeface="Courier New" panose="020B0604020202020204" pitchFamily="34" charset="0"/>
              <a:buChar char="o"/>
            </a:pPr>
            <a:r>
              <a:rPr lang="en-US">
                <a:latin typeface="Aptos Light"/>
              </a:rPr>
              <a:t>Icelandic culture and storytelling </a:t>
            </a:r>
          </a:p>
          <a:p>
            <a:pPr lvl="1">
              <a:buFont typeface="Courier New" panose="020B0604020202020204" pitchFamily="34" charset="0"/>
              <a:buChar char="o"/>
            </a:pPr>
            <a:r>
              <a:rPr lang="en-US">
                <a:latin typeface="Aptos Light"/>
              </a:rPr>
              <a:t>Local food and traditions </a:t>
            </a:r>
          </a:p>
          <a:p>
            <a:r>
              <a:rPr lang="en-US"/>
              <a:t>Combines rural heritage with modern hospitality </a:t>
            </a:r>
          </a:p>
        </p:txBody>
      </p:sp>
      <p:pic>
        <p:nvPicPr>
          <p:cNvPr id="10" name="Picture Placeholder 9" descr="A building in a valley with mountains in the background&#10;&#10;AI-generated content may be incorrect.">
            <a:extLst>
              <a:ext uri="{FF2B5EF4-FFF2-40B4-BE49-F238E27FC236}">
                <a16:creationId xmlns:a16="http://schemas.microsoft.com/office/drawing/2014/main" id="{EE24BAE0-3984-2437-03FC-8B5297254787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3"/>
          <a:srcRect l="6878" t="10963" b="4769"/>
          <a:stretch>
            <a:fillRect/>
          </a:stretch>
        </p:blipFill>
        <p:spPr>
          <a:xfrm>
            <a:off x="442376" y="1710037"/>
            <a:ext cx="5989198" cy="4063484"/>
          </a:xfrm>
          <a:custGeom>
            <a:avLst/>
            <a:gdLst>
              <a:gd name="connsiteX0" fmla="*/ 127031 w 5989198"/>
              <a:gd name="connsiteY0" fmla="*/ 0 h 4063484"/>
              <a:gd name="connsiteX1" fmla="*/ 5862167 w 5989198"/>
              <a:gd name="connsiteY1" fmla="*/ 0 h 4063484"/>
              <a:gd name="connsiteX2" fmla="*/ 5989198 w 5989198"/>
              <a:gd name="connsiteY2" fmla="*/ 127218 h 4063484"/>
              <a:gd name="connsiteX3" fmla="*/ 5989198 w 5989198"/>
              <a:gd name="connsiteY3" fmla="*/ 3936266 h 4063484"/>
              <a:gd name="connsiteX4" fmla="*/ 5862167 w 5989198"/>
              <a:gd name="connsiteY4" fmla="*/ 4063484 h 4063484"/>
              <a:gd name="connsiteX5" fmla="*/ 127031 w 5989198"/>
              <a:gd name="connsiteY5" fmla="*/ 4063484 h 4063484"/>
              <a:gd name="connsiteX6" fmla="*/ 0 w 5989198"/>
              <a:gd name="connsiteY6" fmla="*/ 3936266 h 4063484"/>
              <a:gd name="connsiteX7" fmla="*/ 0 w 5989198"/>
              <a:gd name="connsiteY7" fmla="*/ 3328791 h 4063484"/>
              <a:gd name="connsiteX8" fmla="*/ 45948 w 5989198"/>
              <a:gd name="connsiteY8" fmla="*/ 3272636 h 4063484"/>
              <a:gd name="connsiteX9" fmla="*/ 50690 w 5989198"/>
              <a:gd name="connsiteY9" fmla="*/ 2609620 h 4063484"/>
              <a:gd name="connsiteX10" fmla="*/ 0 w 5989198"/>
              <a:gd name="connsiteY10" fmla="*/ 2531407 h 4063484"/>
              <a:gd name="connsiteX11" fmla="*/ 0 w 5989198"/>
              <a:gd name="connsiteY11" fmla="*/ 127218 h 4063484"/>
              <a:gd name="connsiteX12" fmla="*/ 127031 w 5989198"/>
              <a:gd name="connsiteY12" fmla="*/ 0 h 40634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989198" h="4063484">
                <a:moveTo>
                  <a:pt x="127031" y="0"/>
                </a:moveTo>
                <a:lnTo>
                  <a:pt x="5862167" y="0"/>
                </a:lnTo>
                <a:cubicBezTo>
                  <a:pt x="5932325" y="0"/>
                  <a:pt x="5989198" y="56958"/>
                  <a:pt x="5989198" y="127218"/>
                </a:cubicBezTo>
                <a:lnTo>
                  <a:pt x="5989198" y="3936266"/>
                </a:lnTo>
                <a:cubicBezTo>
                  <a:pt x="5989198" y="4006527"/>
                  <a:pt x="5932325" y="4063484"/>
                  <a:pt x="5862167" y="4063484"/>
                </a:cubicBezTo>
                <a:lnTo>
                  <a:pt x="127031" y="4063484"/>
                </a:lnTo>
                <a:cubicBezTo>
                  <a:pt x="56874" y="4063484"/>
                  <a:pt x="0" y="4006527"/>
                  <a:pt x="0" y="3936266"/>
                </a:cubicBezTo>
                <a:lnTo>
                  <a:pt x="0" y="3328791"/>
                </a:lnTo>
                <a:lnTo>
                  <a:pt x="45948" y="3272636"/>
                </a:lnTo>
                <a:cubicBezTo>
                  <a:pt x="175486" y="3074796"/>
                  <a:pt x="175212" y="2840983"/>
                  <a:pt x="50690" y="2609620"/>
                </a:cubicBezTo>
                <a:lnTo>
                  <a:pt x="0" y="2531407"/>
                </a:lnTo>
                <a:lnTo>
                  <a:pt x="0" y="127218"/>
                </a:lnTo>
                <a:cubicBezTo>
                  <a:pt x="0" y="56958"/>
                  <a:pt x="56874" y="0"/>
                  <a:pt x="127031" y="0"/>
                </a:cubicBezTo>
                <a:close/>
              </a:path>
            </a:pathLst>
          </a:cu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443C6529-439B-1F6C-DD88-7C8E24400C2F}"/>
              </a:ext>
            </a:extLst>
          </p:cNvPr>
          <p:cNvSpPr txBox="1"/>
          <p:nvPr/>
        </p:nvSpPr>
        <p:spPr>
          <a:xfrm>
            <a:off x="6693957" y="5587999"/>
            <a:ext cx="5159375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2400" b="1">
                <a:solidFill>
                  <a:srgbClr val="19181A"/>
                </a:solidFill>
                <a:latin typeface="Aptos Light"/>
              </a:rPr>
              <a:t>Went live with LS Central for Hotels last week!</a:t>
            </a:r>
            <a:endParaRPr lang="en-US" sz="2400"/>
          </a:p>
        </p:txBody>
      </p:sp>
    </p:spTree>
    <p:extLst>
      <p:ext uri="{BB962C8B-B14F-4D97-AF65-F5344CB8AC3E}">
        <p14:creationId xmlns:p14="http://schemas.microsoft.com/office/powerpoint/2010/main" val="1732861475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31A2CA7-E6BE-C9E8-D69B-719045EF5F4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9CFCC40B-E5C6-7A59-13D5-4420B0787F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0291" y="212186"/>
            <a:ext cx="11511073" cy="588637"/>
          </a:xfrm>
        </p:spPr>
        <p:txBody>
          <a:bodyPr lIns="91440" tIns="45720" rIns="91440" bIns="45720" anchor="t">
            <a:normAutofit/>
          </a:bodyPr>
          <a:lstStyle/>
          <a:p>
            <a:r>
              <a:rPr lang="en-US" sz="3600" b="0">
                <a:latin typeface="Aptos ExtraBold"/>
                <a:cs typeface="Segoe UI"/>
              </a:rPr>
              <a:t>Portfolio Overview</a:t>
            </a:r>
            <a:endParaRPr lang="en-US" sz="3600">
              <a:latin typeface="Aptos ExtraBold"/>
              <a:cs typeface="Segoe UI"/>
            </a:endParaRPr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152ACE59-2D3C-6EB8-357B-1EE86E210AB3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340291" y="962526"/>
            <a:ext cx="4885018" cy="5544152"/>
          </a:xfrm>
        </p:spPr>
        <p:txBody>
          <a:bodyPr lIns="91440" tIns="45720" rIns="91440" bIns="45720" anchor="t">
            <a:normAutofit/>
          </a:bodyPr>
          <a:lstStyle/>
          <a:p>
            <a:pPr marL="0" indent="0">
              <a:buNone/>
            </a:pPr>
            <a:r>
              <a:rPr lang="en-US">
                <a:latin typeface="Aptos Light"/>
              </a:rPr>
              <a:t>Three properties in South Iceland </a:t>
            </a:r>
            <a:endParaRPr lang="en-US">
              <a:solidFill>
                <a:srgbClr val="000000"/>
              </a:solidFill>
              <a:latin typeface="Aptos Light"/>
            </a:endParaRPr>
          </a:p>
          <a:p>
            <a:pPr>
              <a:buFont typeface="Arial"/>
              <a:buChar char="•"/>
            </a:pPr>
            <a:r>
              <a:rPr lang="en-US">
                <a:latin typeface="Aptos Light"/>
              </a:rPr>
              <a:t>Hotel Anna</a:t>
            </a:r>
          </a:p>
          <a:p>
            <a:pPr lvl="1" indent="-285750">
              <a:buFont typeface="Courier New"/>
              <a:buChar char="o"/>
            </a:pPr>
            <a:r>
              <a:rPr lang="en-US">
                <a:latin typeface="Aptos Light"/>
              </a:rPr>
              <a:t>Anna's Restaurant</a:t>
            </a:r>
          </a:p>
          <a:p>
            <a:pPr>
              <a:buFont typeface="Arial"/>
              <a:buChar char="•"/>
            </a:pPr>
            <a:r>
              <a:rPr lang="en-US">
                <a:latin typeface="Aptos Light"/>
              </a:rPr>
              <a:t>Hotel </a:t>
            </a:r>
            <a:r>
              <a:rPr lang="en-US" err="1">
                <a:latin typeface="Aptos Light"/>
              </a:rPr>
              <a:t>Skógafoss</a:t>
            </a:r>
            <a:endParaRPr lang="en-US">
              <a:latin typeface="Aptos Light"/>
            </a:endParaRPr>
          </a:p>
          <a:p>
            <a:pPr lvl="1" indent="-285750">
              <a:buFont typeface="Courier New"/>
              <a:buChar char="o"/>
            </a:pPr>
            <a:r>
              <a:rPr lang="en-US" err="1">
                <a:latin typeface="Aptos Light"/>
              </a:rPr>
              <a:t>Skogafoss</a:t>
            </a:r>
            <a:r>
              <a:rPr lang="en-US">
                <a:latin typeface="Aptos Light"/>
              </a:rPr>
              <a:t> Bistro &amp; Bar</a:t>
            </a:r>
          </a:p>
          <a:p>
            <a:pPr>
              <a:buFont typeface="Arial"/>
              <a:buChar char="•"/>
            </a:pPr>
            <a:r>
              <a:rPr lang="en-US">
                <a:latin typeface="Aptos Light"/>
              </a:rPr>
              <a:t>Hotel </a:t>
            </a:r>
            <a:r>
              <a:rPr lang="en-US" err="1">
                <a:latin typeface="Aptos Light"/>
              </a:rPr>
              <a:t>Skógá</a:t>
            </a:r>
          </a:p>
          <a:p>
            <a:pPr>
              <a:buFont typeface="Arial"/>
              <a:buChar char="•"/>
            </a:pPr>
            <a:r>
              <a:rPr lang="en-US">
                <a:latin typeface="Aptos Light"/>
              </a:rPr>
              <a:t>EJ Hotels is currently developing a new upscale hotel that is expected to feature a dedicated wellness center and its own restaurant</a:t>
            </a:r>
          </a:p>
          <a:p>
            <a:pPr lvl="1">
              <a:buFont typeface="Courier New" panose="020B0604020202020204" pitchFamily="34" charset="0"/>
              <a:buChar char="o"/>
            </a:pPr>
            <a:endParaRPr lang="en-US" sz="2800">
              <a:latin typeface="Aptos Light"/>
            </a:endParaRPr>
          </a:p>
          <a:p>
            <a:endParaRPr lang="en-US"/>
          </a:p>
          <a:p>
            <a:endParaRPr lang="en-US"/>
          </a:p>
          <a:p>
            <a:endParaRPr lang="en-US"/>
          </a:p>
        </p:txBody>
      </p:sp>
      <p:pic>
        <p:nvPicPr>
          <p:cNvPr id="5" name="Picture Placeholder 4" descr="A living room with a red rug and couches&#10;&#10;AI-generated content may be incorrect.">
            <a:extLst>
              <a:ext uri="{FF2B5EF4-FFF2-40B4-BE49-F238E27FC236}">
                <a16:creationId xmlns:a16="http://schemas.microsoft.com/office/drawing/2014/main" id="{5C09CD93-FC2C-07E0-87E5-DE6B097DCE6F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/>
          <a:srcRect l="823" r="823"/>
          <a:stretch/>
        </p:blipFill>
        <p:spPr>
          <a:custGeom>
            <a:avLst/>
            <a:gdLst>
              <a:gd name="connsiteX0" fmla="*/ 158674 w 7481077"/>
              <a:gd name="connsiteY0" fmla="*/ 0 h 5149949"/>
              <a:gd name="connsiteX1" fmla="*/ 7322403 w 7481077"/>
              <a:gd name="connsiteY1" fmla="*/ 0 h 5149949"/>
              <a:gd name="connsiteX2" fmla="*/ 7481077 w 7481077"/>
              <a:gd name="connsiteY2" fmla="*/ 161233 h 5149949"/>
              <a:gd name="connsiteX3" fmla="*/ 7481077 w 7481077"/>
              <a:gd name="connsiteY3" fmla="*/ 4988716 h 5149949"/>
              <a:gd name="connsiteX4" fmla="*/ 7322403 w 7481077"/>
              <a:gd name="connsiteY4" fmla="*/ 5149949 h 5149949"/>
              <a:gd name="connsiteX5" fmla="*/ 158674 w 7481077"/>
              <a:gd name="connsiteY5" fmla="*/ 5149949 h 5149949"/>
              <a:gd name="connsiteX6" fmla="*/ 0 w 7481077"/>
              <a:gd name="connsiteY6" fmla="*/ 4988716 h 5149949"/>
              <a:gd name="connsiteX7" fmla="*/ 0 w 7481077"/>
              <a:gd name="connsiteY7" fmla="*/ 161233 h 5149949"/>
              <a:gd name="connsiteX8" fmla="*/ 158674 w 7481077"/>
              <a:gd name="connsiteY8" fmla="*/ 0 h 51499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481077" h="5149949">
                <a:moveTo>
                  <a:pt x="158674" y="0"/>
                </a:moveTo>
                <a:lnTo>
                  <a:pt x="7322403" y="0"/>
                </a:lnTo>
                <a:cubicBezTo>
                  <a:pt x="7410037" y="0"/>
                  <a:pt x="7481077" y="72187"/>
                  <a:pt x="7481077" y="161233"/>
                </a:cubicBezTo>
                <a:lnTo>
                  <a:pt x="7481077" y="4988716"/>
                </a:lnTo>
                <a:cubicBezTo>
                  <a:pt x="7481077" y="5077763"/>
                  <a:pt x="7410037" y="5149949"/>
                  <a:pt x="7322403" y="5149949"/>
                </a:cubicBezTo>
                <a:lnTo>
                  <a:pt x="158674" y="5149949"/>
                </a:lnTo>
                <a:cubicBezTo>
                  <a:pt x="71041" y="5149949"/>
                  <a:pt x="0" y="5077763"/>
                  <a:pt x="0" y="4988716"/>
                </a:cubicBezTo>
                <a:lnTo>
                  <a:pt x="0" y="161233"/>
                </a:lnTo>
                <a:cubicBezTo>
                  <a:pt x="0" y="72187"/>
                  <a:pt x="71041" y="0"/>
                  <a:pt x="158674" y="0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854941709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5F294C5-C2A8-90D4-EC2B-CCF4702CA60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Placeholder 2" descr="A green field with buildings and a mountain in the background&#10;&#10;AI-generated content may be incorrect.">
            <a:extLst>
              <a:ext uri="{FF2B5EF4-FFF2-40B4-BE49-F238E27FC236}">
                <a16:creationId xmlns:a16="http://schemas.microsoft.com/office/drawing/2014/main" id="{C6EE9091-4FC5-2345-2739-3E062C8E841B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/>
          <a:srcRect t="12500" b="12500"/>
          <a:stretch/>
        </p:blipFill>
        <p:spPr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75466999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Placeholder 4" descr="A pool and a building&#10;&#10;AI-generated content may be incorrect.">
            <a:extLst>
              <a:ext uri="{FF2B5EF4-FFF2-40B4-BE49-F238E27FC236}">
                <a16:creationId xmlns:a16="http://schemas.microsoft.com/office/drawing/2014/main" id="{E26EBDAF-9221-F2D7-5F3C-13364194EEA8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/>
          <a:srcRect t="478" b="24522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443405637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BBE06FC-CC2D-C9E0-FAA1-697DB6484D0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Placeholder 5" descr="A bed with towels on it&#10;&#10;AI-generated content may be incorrect.">
            <a:extLst>
              <a:ext uri="{FF2B5EF4-FFF2-40B4-BE49-F238E27FC236}">
                <a16:creationId xmlns:a16="http://schemas.microsoft.com/office/drawing/2014/main" id="{065C4006-0CCF-190F-C211-4F0A68D07529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/>
          <a:srcRect t="7846" b="7846"/>
          <a:stretch/>
        </p:blipFill>
        <p:spPr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33768253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C264E9E-4185-0300-578F-31B55E07A25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Placeholder 3" descr="A room with tables and chairs&#10;&#10;AI-generated content may be incorrect.">
            <a:extLst>
              <a:ext uri="{FF2B5EF4-FFF2-40B4-BE49-F238E27FC236}">
                <a16:creationId xmlns:a16="http://schemas.microsoft.com/office/drawing/2014/main" id="{7E97C7AD-DB23-4D51-3C8E-84929F6A5AD4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/>
          <a:srcRect t="7846" b="7846"/>
          <a:stretch/>
        </p:blipFill>
        <p:spPr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6828436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37E92F1-0B63-4A4C-DDBB-334654DD587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urple and blue advertisement with a yellow trolley&#10;&#10;AI-generated content may be incorrect.">
            <a:extLst>
              <a:ext uri="{FF2B5EF4-FFF2-40B4-BE49-F238E27FC236}">
                <a16:creationId xmlns:a16="http://schemas.microsoft.com/office/drawing/2014/main" id="{920AC577-7755-56F5-AB9D-FED296F9A54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9ACDB948-D20A-C624-E1CA-D9209FABB925}"/>
              </a:ext>
            </a:extLst>
          </p:cNvPr>
          <p:cNvSpPr/>
          <p:nvPr/>
        </p:nvSpPr>
        <p:spPr>
          <a:xfrm>
            <a:off x="4603630" y="5339750"/>
            <a:ext cx="2984739" cy="1181819"/>
          </a:xfrm>
          <a:prstGeom prst="rect">
            <a:avLst/>
          </a:prstGeom>
          <a:solidFill>
            <a:srgbClr val="361D5B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S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63B7270F-4629-D5F5-1D70-127E49D19A3C}"/>
              </a:ext>
            </a:extLst>
          </p:cNvPr>
          <p:cNvSpPr/>
          <p:nvPr/>
        </p:nvSpPr>
        <p:spPr>
          <a:xfrm>
            <a:off x="5552536" y="905772"/>
            <a:ext cx="1779918" cy="483081"/>
          </a:xfrm>
          <a:prstGeom prst="rect">
            <a:avLst/>
          </a:prstGeom>
          <a:solidFill>
            <a:srgbClr val="361D5B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DF76210-7C21-888A-D713-8311EEFF7B05}"/>
              </a:ext>
            </a:extLst>
          </p:cNvPr>
          <p:cNvSpPr txBox="1"/>
          <p:nvPr/>
        </p:nvSpPr>
        <p:spPr>
          <a:xfrm>
            <a:off x="4071668" y="5417389"/>
            <a:ext cx="4088921" cy="954107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IS" sz="2800">
                <a:solidFill>
                  <a:schemeClr val="bg1"/>
                </a:solidFill>
              </a:rPr>
              <a:t>What’s new since </a:t>
            </a:r>
            <a:r>
              <a:rPr lang="en-IS" sz="2800" err="1">
                <a:solidFill>
                  <a:schemeClr val="bg1"/>
                </a:solidFill>
              </a:rPr>
              <a:t>conneXion</a:t>
            </a:r>
            <a:r>
              <a:rPr lang="en-IS" sz="2800">
                <a:solidFill>
                  <a:schemeClr val="bg1"/>
                </a:solidFill>
              </a:rPr>
              <a:t> 25 in Lisbon?</a:t>
            </a:r>
          </a:p>
        </p:txBody>
      </p:sp>
    </p:spTree>
    <p:extLst>
      <p:ext uri="{BB962C8B-B14F-4D97-AF65-F5344CB8AC3E}">
        <p14:creationId xmlns:p14="http://schemas.microsoft.com/office/powerpoint/2010/main" val="225665353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D937852-6D05-E567-8A15-B18F3189E05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E2C7A62C-973C-D37C-FBE3-F37DF9977403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r>
              <a:rPr lang="en-US"/>
              <a:t>What’s new since </a:t>
            </a:r>
            <a:r>
              <a:rPr lang="en-US" err="1"/>
              <a:t>cX</a:t>
            </a:r>
            <a:r>
              <a:rPr lang="en-US"/>
              <a:t> 2025</a:t>
            </a:r>
          </a:p>
        </p:txBody>
      </p:sp>
      <p:pic>
        <p:nvPicPr>
          <p:cNvPr id="3" name="Picture Placeholder 2">
            <a:extLst>
              <a:ext uri="{FF2B5EF4-FFF2-40B4-BE49-F238E27FC236}">
                <a16:creationId xmlns:a16="http://schemas.microsoft.com/office/drawing/2014/main" id="{0DEB21E5-F9C2-85DE-E032-974F3B6DE797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/>
          <a:srcRect l="27422" r="27422"/>
          <a:stretch>
            <a:fillRect/>
          </a:stretch>
        </p:blipFill>
        <p:spPr>
          <a:custGeom>
            <a:avLst/>
            <a:gdLst>
              <a:gd name="connsiteX0" fmla="*/ 124980 w 3991987"/>
              <a:gd name="connsiteY0" fmla="*/ 0 h 5893486"/>
              <a:gd name="connsiteX1" fmla="*/ 3867007 w 3991987"/>
              <a:gd name="connsiteY1" fmla="*/ 0 h 5893486"/>
              <a:gd name="connsiteX2" fmla="*/ 3991987 w 3991987"/>
              <a:gd name="connsiteY2" fmla="*/ 125001 h 5893486"/>
              <a:gd name="connsiteX3" fmla="*/ 3991987 w 3991987"/>
              <a:gd name="connsiteY3" fmla="*/ 5768485 h 5893486"/>
              <a:gd name="connsiteX4" fmla="*/ 3867007 w 3991987"/>
              <a:gd name="connsiteY4" fmla="*/ 5893486 h 5893486"/>
              <a:gd name="connsiteX5" fmla="*/ 1291226 w 3991987"/>
              <a:gd name="connsiteY5" fmla="*/ 5893486 h 5893486"/>
              <a:gd name="connsiteX6" fmla="*/ 957419 w 3991987"/>
              <a:gd name="connsiteY6" fmla="*/ 5560085 h 5893486"/>
              <a:gd name="connsiteX7" fmla="*/ 910865 w 3991987"/>
              <a:gd name="connsiteY7" fmla="*/ 5515030 h 5893486"/>
              <a:gd name="connsiteX8" fmla="*/ 167296 w 3991987"/>
              <a:gd name="connsiteY8" fmla="*/ 5028738 h 5893486"/>
              <a:gd name="connsiteX9" fmla="*/ 0 w 3991987"/>
              <a:gd name="connsiteY9" fmla="*/ 4976600 h 5893486"/>
              <a:gd name="connsiteX10" fmla="*/ 0 w 3991987"/>
              <a:gd name="connsiteY10" fmla="*/ 125001 h 5893486"/>
              <a:gd name="connsiteX11" fmla="*/ 124980 w 3991987"/>
              <a:gd name="connsiteY11" fmla="*/ 0 h 589348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991987" h="5893486">
                <a:moveTo>
                  <a:pt x="124980" y="0"/>
                </a:moveTo>
                <a:lnTo>
                  <a:pt x="3867007" y="0"/>
                </a:lnTo>
                <a:cubicBezTo>
                  <a:pt x="3936031" y="0"/>
                  <a:pt x="3991987" y="55965"/>
                  <a:pt x="3991987" y="125001"/>
                </a:cubicBezTo>
                <a:lnTo>
                  <a:pt x="3991987" y="5768485"/>
                </a:lnTo>
                <a:cubicBezTo>
                  <a:pt x="3991987" y="5837521"/>
                  <a:pt x="3936032" y="5893486"/>
                  <a:pt x="3867007" y="5893486"/>
                </a:cubicBezTo>
                <a:lnTo>
                  <a:pt x="1291226" y="5893486"/>
                </a:lnTo>
                <a:lnTo>
                  <a:pt x="957419" y="5560085"/>
                </a:lnTo>
                <a:cubicBezTo>
                  <a:pt x="941878" y="5544563"/>
                  <a:pt x="926405" y="5529110"/>
                  <a:pt x="910865" y="5515030"/>
                </a:cubicBezTo>
                <a:cubicBezTo>
                  <a:pt x="671114" y="5285427"/>
                  <a:pt x="420963" y="5124334"/>
                  <a:pt x="167296" y="5028738"/>
                </a:cubicBezTo>
                <a:lnTo>
                  <a:pt x="0" y="4976600"/>
                </a:lnTo>
                <a:lnTo>
                  <a:pt x="0" y="125001"/>
                </a:lnTo>
                <a:cubicBezTo>
                  <a:pt x="0" y="55965"/>
                  <a:pt x="55955" y="0"/>
                  <a:pt x="124980" y="0"/>
                </a:cubicBezTo>
                <a:close/>
              </a:path>
            </a:pathLst>
          </a:custGeom>
        </p:spPr>
      </p:pic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D23E9B98-BC19-048B-C87D-4111F87D939E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 lIns="91440" tIns="45720" rIns="91440" bIns="45720" anchor="t"/>
          <a:lstStyle/>
          <a:p>
            <a:pPr marL="0" indent="0">
              <a:buNone/>
            </a:pPr>
            <a:r>
              <a:rPr lang="en-US" sz="2400" b="1"/>
              <a:t>Reservation management </a:t>
            </a:r>
            <a:r>
              <a:rPr lang="en-US" sz="1600" b="1">
                <a:solidFill>
                  <a:srgbClr val="00706E"/>
                </a:solidFill>
              </a:rPr>
              <a:t>v27</a:t>
            </a:r>
            <a:r>
              <a:rPr lang="en-US" sz="1600" b="1"/>
              <a:t> – </a:t>
            </a:r>
            <a:r>
              <a:rPr lang="en-US" sz="1600" b="1">
                <a:solidFill>
                  <a:srgbClr val="5C3E8C"/>
                </a:solidFill>
              </a:rPr>
              <a:t>v28</a:t>
            </a:r>
            <a:endParaRPr lang="en-US" sz="2400" b="1"/>
          </a:p>
          <a:p>
            <a:pPr lvl="1"/>
            <a:r>
              <a:rPr lang="en-US" sz="2000">
                <a:solidFill>
                  <a:srgbClr val="00706E"/>
                </a:solidFill>
                <a:latin typeface="Aptos Light"/>
              </a:rPr>
              <a:t>Support variants on reservation extras</a:t>
            </a:r>
          </a:p>
          <a:p>
            <a:pPr lvl="1"/>
            <a:r>
              <a:rPr lang="en-US" sz="2000">
                <a:solidFill>
                  <a:srgbClr val="00706E"/>
                </a:solidFill>
              </a:rPr>
              <a:t>Improved manageability on stay management</a:t>
            </a:r>
          </a:p>
          <a:p>
            <a:pPr lvl="1"/>
            <a:r>
              <a:rPr lang="en-US" sz="2000">
                <a:solidFill>
                  <a:srgbClr val="00706E"/>
                </a:solidFill>
              </a:rPr>
              <a:t>Undo checkout</a:t>
            </a:r>
          </a:p>
          <a:p>
            <a:pPr lvl="1"/>
            <a:r>
              <a:rPr lang="en-US" sz="2000">
                <a:solidFill>
                  <a:srgbClr val="00706E"/>
                </a:solidFill>
              </a:rPr>
              <a:t>Edit discount and rates when creating reservations and group reservations</a:t>
            </a:r>
          </a:p>
          <a:p>
            <a:pPr lvl="1"/>
            <a:r>
              <a:rPr lang="en-US" sz="2000">
                <a:solidFill>
                  <a:srgbClr val="5C3E8C"/>
                </a:solidFill>
              </a:rPr>
              <a:t>Keep same rate on change</a:t>
            </a:r>
          </a:p>
          <a:p>
            <a:pPr lvl="1"/>
            <a:r>
              <a:rPr lang="en-US" sz="2000">
                <a:solidFill>
                  <a:srgbClr val="5C3E8C"/>
                </a:solidFill>
              </a:rPr>
              <a:t>Default activity locations for property</a:t>
            </a:r>
          </a:p>
          <a:p>
            <a:pPr lvl="1"/>
            <a:r>
              <a:rPr lang="en-US" sz="2000">
                <a:solidFill>
                  <a:srgbClr val="5C3E8C"/>
                </a:solidFill>
              </a:rPr>
              <a:t>More events captured for reservation history</a:t>
            </a:r>
          </a:p>
          <a:p>
            <a:pPr lvl="1"/>
            <a:r>
              <a:rPr lang="en-US" sz="2000">
                <a:solidFill>
                  <a:srgbClr val="5C3E8C"/>
                </a:solidFill>
              </a:rPr>
              <a:t>Copy group reservation</a:t>
            </a:r>
          </a:p>
          <a:p>
            <a:pPr lvl="1"/>
            <a:r>
              <a:rPr lang="en-US" sz="2000">
                <a:solidFill>
                  <a:srgbClr val="5C3E8C"/>
                </a:solidFill>
              </a:rPr>
              <a:t>Assign default rate code for groups based on reservation types/customer</a:t>
            </a:r>
          </a:p>
          <a:p>
            <a:pPr lvl="1"/>
            <a:r>
              <a:rPr lang="en-US" sz="2000">
                <a:solidFill>
                  <a:srgbClr val="5C3E8C"/>
                </a:solidFill>
              </a:rPr>
              <a:t>Un-allocate reservations in group</a:t>
            </a:r>
          </a:p>
          <a:p>
            <a:pPr lvl="1"/>
            <a:r>
              <a:rPr lang="en-US" sz="2000">
                <a:solidFill>
                  <a:srgbClr val="5C3E8C"/>
                </a:solidFill>
              </a:rPr>
              <a:t>Front-desk role center check-in/out</a:t>
            </a:r>
          </a:p>
          <a:p>
            <a:pPr lvl="1"/>
            <a:r>
              <a:rPr lang="en-US" sz="2000">
                <a:solidFill>
                  <a:srgbClr val="5C3E8C"/>
                </a:solidFill>
              </a:rPr>
              <a:t>Auto-allocate on confirmation</a:t>
            </a:r>
            <a:endParaRPr lang="en-US">
              <a:solidFill>
                <a:srgbClr val="5C3E8C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45632485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291DC6E5-6BD6-4507-D69C-E8E8909581DE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r>
              <a:rPr lang="en-US"/>
              <a:t>What’s new since </a:t>
            </a:r>
            <a:r>
              <a:rPr lang="en-US" err="1"/>
              <a:t>cX</a:t>
            </a:r>
            <a:r>
              <a:rPr lang="en-US"/>
              <a:t> 2025</a:t>
            </a:r>
          </a:p>
        </p:txBody>
      </p:sp>
      <p:pic>
        <p:nvPicPr>
          <p:cNvPr id="3" name="Picture Placeholder 2">
            <a:extLst>
              <a:ext uri="{FF2B5EF4-FFF2-40B4-BE49-F238E27FC236}">
                <a16:creationId xmlns:a16="http://schemas.microsoft.com/office/drawing/2014/main" id="{D5D53286-8812-A6B6-E9CF-E4353DA12DFE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/>
          <a:srcRect l="27422" r="27422"/>
          <a:stretch>
            <a:fillRect/>
          </a:stretch>
        </p:blipFill>
        <p:spPr>
          <a:custGeom>
            <a:avLst/>
            <a:gdLst>
              <a:gd name="connsiteX0" fmla="*/ 124980 w 3991987"/>
              <a:gd name="connsiteY0" fmla="*/ 0 h 5893486"/>
              <a:gd name="connsiteX1" fmla="*/ 3867007 w 3991987"/>
              <a:gd name="connsiteY1" fmla="*/ 0 h 5893486"/>
              <a:gd name="connsiteX2" fmla="*/ 3991987 w 3991987"/>
              <a:gd name="connsiteY2" fmla="*/ 125001 h 5893486"/>
              <a:gd name="connsiteX3" fmla="*/ 3991987 w 3991987"/>
              <a:gd name="connsiteY3" fmla="*/ 5768485 h 5893486"/>
              <a:gd name="connsiteX4" fmla="*/ 3867007 w 3991987"/>
              <a:gd name="connsiteY4" fmla="*/ 5893486 h 5893486"/>
              <a:gd name="connsiteX5" fmla="*/ 1291226 w 3991987"/>
              <a:gd name="connsiteY5" fmla="*/ 5893486 h 5893486"/>
              <a:gd name="connsiteX6" fmla="*/ 957419 w 3991987"/>
              <a:gd name="connsiteY6" fmla="*/ 5560085 h 5893486"/>
              <a:gd name="connsiteX7" fmla="*/ 910865 w 3991987"/>
              <a:gd name="connsiteY7" fmla="*/ 5515030 h 5893486"/>
              <a:gd name="connsiteX8" fmla="*/ 167296 w 3991987"/>
              <a:gd name="connsiteY8" fmla="*/ 5028738 h 5893486"/>
              <a:gd name="connsiteX9" fmla="*/ 0 w 3991987"/>
              <a:gd name="connsiteY9" fmla="*/ 4976600 h 5893486"/>
              <a:gd name="connsiteX10" fmla="*/ 0 w 3991987"/>
              <a:gd name="connsiteY10" fmla="*/ 125001 h 5893486"/>
              <a:gd name="connsiteX11" fmla="*/ 124980 w 3991987"/>
              <a:gd name="connsiteY11" fmla="*/ 0 h 589348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991987" h="5893486">
                <a:moveTo>
                  <a:pt x="124980" y="0"/>
                </a:moveTo>
                <a:lnTo>
                  <a:pt x="3867007" y="0"/>
                </a:lnTo>
                <a:cubicBezTo>
                  <a:pt x="3936031" y="0"/>
                  <a:pt x="3991987" y="55965"/>
                  <a:pt x="3991987" y="125001"/>
                </a:cubicBezTo>
                <a:lnTo>
                  <a:pt x="3991987" y="5768485"/>
                </a:lnTo>
                <a:cubicBezTo>
                  <a:pt x="3991987" y="5837521"/>
                  <a:pt x="3936032" y="5893486"/>
                  <a:pt x="3867007" y="5893486"/>
                </a:cubicBezTo>
                <a:lnTo>
                  <a:pt x="1291226" y="5893486"/>
                </a:lnTo>
                <a:lnTo>
                  <a:pt x="957419" y="5560085"/>
                </a:lnTo>
                <a:cubicBezTo>
                  <a:pt x="941878" y="5544563"/>
                  <a:pt x="926405" y="5529110"/>
                  <a:pt x="910865" y="5515030"/>
                </a:cubicBezTo>
                <a:cubicBezTo>
                  <a:pt x="671114" y="5285427"/>
                  <a:pt x="420963" y="5124334"/>
                  <a:pt x="167296" y="5028738"/>
                </a:cubicBezTo>
                <a:lnTo>
                  <a:pt x="0" y="4976600"/>
                </a:lnTo>
                <a:lnTo>
                  <a:pt x="0" y="125001"/>
                </a:lnTo>
                <a:cubicBezTo>
                  <a:pt x="0" y="55965"/>
                  <a:pt x="55955" y="0"/>
                  <a:pt x="124980" y="0"/>
                </a:cubicBezTo>
                <a:close/>
              </a:path>
            </a:pathLst>
          </a:custGeom>
        </p:spPr>
      </p:pic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0FD4E4C0-D514-393D-5CE5-A423AAA4C422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5285729" y="962526"/>
            <a:ext cx="6565636" cy="5544152"/>
          </a:xfrm>
        </p:spPr>
        <p:txBody>
          <a:bodyPr/>
          <a:lstStyle/>
          <a:p>
            <a:pPr marL="0" indent="0">
              <a:buNone/>
            </a:pPr>
            <a:r>
              <a:rPr lang="en-US" sz="2400" b="1"/>
              <a:t>Invoice management </a:t>
            </a:r>
            <a:r>
              <a:rPr lang="en-US" sz="1600" b="1">
                <a:solidFill>
                  <a:srgbClr val="00706E"/>
                </a:solidFill>
              </a:rPr>
              <a:t>v27</a:t>
            </a:r>
            <a:r>
              <a:rPr lang="en-US" sz="1600" b="1"/>
              <a:t> – </a:t>
            </a:r>
            <a:r>
              <a:rPr lang="en-US" sz="1600" b="1">
                <a:solidFill>
                  <a:srgbClr val="5C3E8C"/>
                </a:solidFill>
              </a:rPr>
              <a:t>v28</a:t>
            </a:r>
            <a:endParaRPr lang="en-US" sz="2400" b="1"/>
          </a:p>
          <a:p>
            <a:pPr lvl="1"/>
            <a:r>
              <a:rPr lang="en-US" sz="2000">
                <a:solidFill>
                  <a:srgbClr val="00706E"/>
                </a:solidFill>
              </a:rPr>
              <a:t>Post sales invoices directly from hotel res</a:t>
            </a:r>
          </a:p>
          <a:p>
            <a:pPr lvl="1"/>
            <a:r>
              <a:rPr lang="en-US" sz="2000">
                <a:solidFill>
                  <a:srgbClr val="00706E"/>
                </a:solidFill>
              </a:rPr>
              <a:t>Search in hotel line entries</a:t>
            </a:r>
          </a:p>
          <a:p>
            <a:pPr lvl="1"/>
            <a:r>
              <a:rPr lang="en-US" sz="2000">
                <a:solidFill>
                  <a:srgbClr val="5C3E8C"/>
                </a:solidFill>
              </a:rPr>
              <a:t>Show/hide columns in Reservation Extras and DRE</a:t>
            </a:r>
          </a:p>
          <a:p>
            <a:pPr lvl="1"/>
            <a:r>
              <a:rPr lang="en-US" sz="2000">
                <a:solidFill>
                  <a:srgbClr val="5C3E8C"/>
                </a:solidFill>
              </a:rPr>
              <a:t>Service charges included in hotel prices</a:t>
            </a:r>
          </a:p>
          <a:p>
            <a:pPr lvl="1"/>
            <a:r>
              <a:rPr lang="en-US" sz="2000">
                <a:solidFill>
                  <a:srgbClr val="5C3E8C"/>
                </a:solidFill>
              </a:rPr>
              <a:t>Keep same rate on change</a:t>
            </a:r>
            <a:endParaRPr lang="en-US" sz="2000">
              <a:solidFill>
                <a:srgbClr val="00706E"/>
              </a:solidFill>
            </a:endParaRPr>
          </a:p>
          <a:p>
            <a:pPr marL="0" indent="0">
              <a:buNone/>
            </a:pPr>
            <a:r>
              <a:rPr lang="en-US" sz="2400" b="1"/>
              <a:t>Revenue Management System (RMS)</a:t>
            </a:r>
            <a:r>
              <a:rPr lang="en-US" sz="1600" b="1"/>
              <a:t> </a:t>
            </a:r>
            <a:r>
              <a:rPr lang="en-US" sz="1600" b="1">
                <a:solidFill>
                  <a:srgbClr val="00706E"/>
                </a:solidFill>
              </a:rPr>
              <a:t>v27</a:t>
            </a:r>
            <a:endParaRPr lang="en-US" b="1"/>
          </a:p>
          <a:p>
            <a:pPr lvl="1"/>
            <a:r>
              <a:rPr lang="en-US" sz="2000">
                <a:solidFill>
                  <a:srgbClr val="00706E"/>
                </a:solidFill>
              </a:rPr>
              <a:t>Atomize</a:t>
            </a:r>
            <a:endParaRPr lang="en-US">
              <a:solidFill>
                <a:srgbClr val="00706E"/>
              </a:solidFill>
            </a:endParaRPr>
          </a:p>
          <a:p>
            <a:pPr marL="0" indent="0">
              <a:buNone/>
            </a:pPr>
            <a:r>
              <a:rPr lang="en-US" sz="2400" b="1"/>
              <a:t>Guest management</a:t>
            </a:r>
            <a:r>
              <a:rPr lang="en-US" sz="1600" b="1"/>
              <a:t> </a:t>
            </a:r>
            <a:r>
              <a:rPr lang="en-US" sz="1600" b="1">
                <a:solidFill>
                  <a:srgbClr val="5C3E8C"/>
                </a:solidFill>
              </a:rPr>
              <a:t>v28</a:t>
            </a:r>
          </a:p>
          <a:p>
            <a:pPr lvl="1"/>
            <a:r>
              <a:rPr lang="en-US" sz="2000">
                <a:solidFill>
                  <a:srgbClr val="5C3E8C"/>
                </a:solidFill>
              </a:rPr>
              <a:t>Create member for all guests</a:t>
            </a:r>
          </a:p>
          <a:p>
            <a:pPr lvl="1"/>
            <a:r>
              <a:rPr lang="en-US" sz="2000">
                <a:solidFill>
                  <a:srgbClr val="5C3E8C"/>
                </a:solidFill>
              </a:rPr>
              <a:t>Hotel info for members</a:t>
            </a:r>
          </a:p>
          <a:p>
            <a:pPr lvl="1"/>
            <a:r>
              <a:rPr lang="en-US" sz="2000">
                <a:solidFill>
                  <a:srgbClr val="5C3E8C"/>
                </a:solidFill>
              </a:rPr>
              <a:t>Import/export guest list with more info</a:t>
            </a:r>
          </a:p>
        </p:txBody>
      </p:sp>
    </p:spTree>
    <p:extLst>
      <p:ext uri="{BB962C8B-B14F-4D97-AF65-F5344CB8AC3E}">
        <p14:creationId xmlns:p14="http://schemas.microsoft.com/office/powerpoint/2010/main" val="3338018705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9B8ACA0-E7D3-FB3F-109C-C66BC0B6C5B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2377AA48-9DEF-B285-D2E5-070DD7381D9C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r>
              <a:rPr lang="en-US"/>
              <a:t>What’s new since </a:t>
            </a:r>
            <a:r>
              <a:rPr lang="en-US" err="1"/>
              <a:t>cX</a:t>
            </a:r>
            <a:r>
              <a:rPr lang="en-US"/>
              <a:t> 2025</a:t>
            </a:r>
          </a:p>
        </p:txBody>
      </p:sp>
      <p:pic>
        <p:nvPicPr>
          <p:cNvPr id="3" name="Picture Placeholder 2">
            <a:extLst>
              <a:ext uri="{FF2B5EF4-FFF2-40B4-BE49-F238E27FC236}">
                <a16:creationId xmlns:a16="http://schemas.microsoft.com/office/drawing/2014/main" id="{B979A086-E3AD-D74F-2361-CC7C6A518242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/>
          <a:srcRect l="42547" r="12297"/>
          <a:stretch>
            <a:fillRect/>
          </a:stretch>
        </p:blipFill>
        <p:spPr>
          <a:xfrm>
            <a:off x="489297" y="445249"/>
            <a:ext cx="3991987" cy="5893486"/>
          </a:xfrm>
          <a:custGeom>
            <a:avLst/>
            <a:gdLst>
              <a:gd name="connsiteX0" fmla="*/ 124980 w 3991987"/>
              <a:gd name="connsiteY0" fmla="*/ 0 h 5893486"/>
              <a:gd name="connsiteX1" fmla="*/ 3867007 w 3991987"/>
              <a:gd name="connsiteY1" fmla="*/ 0 h 5893486"/>
              <a:gd name="connsiteX2" fmla="*/ 3991987 w 3991987"/>
              <a:gd name="connsiteY2" fmla="*/ 125001 h 5893486"/>
              <a:gd name="connsiteX3" fmla="*/ 3991987 w 3991987"/>
              <a:gd name="connsiteY3" fmla="*/ 5768485 h 5893486"/>
              <a:gd name="connsiteX4" fmla="*/ 3867007 w 3991987"/>
              <a:gd name="connsiteY4" fmla="*/ 5893486 h 5893486"/>
              <a:gd name="connsiteX5" fmla="*/ 1291226 w 3991987"/>
              <a:gd name="connsiteY5" fmla="*/ 5893486 h 5893486"/>
              <a:gd name="connsiteX6" fmla="*/ 957419 w 3991987"/>
              <a:gd name="connsiteY6" fmla="*/ 5560085 h 5893486"/>
              <a:gd name="connsiteX7" fmla="*/ 910865 w 3991987"/>
              <a:gd name="connsiteY7" fmla="*/ 5515030 h 5893486"/>
              <a:gd name="connsiteX8" fmla="*/ 167296 w 3991987"/>
              <a:gd name="connsiteY8" fmla="*/ 5028738 h 5893486"/>
              <a:gd name="connsiteX9" fmla="*/ 0 w 3991987"/>
              <a:gd name="connsiteY9" fmla="*/ 4976600 h 5893486"/>
              <a:gd name="connsiteX10" fmla="*/ 0 w 3991987"/>
              <a:gd name="connsiteY10" fmla="*/ 125001 h 5893486"/>
              <a:gd name="connsiteX11" fmla="*/ 124980 w 3991987"/>
              <a:gd name="connsiteY11" fmla="*/ 0 h 589348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991987" h="5893486">
                <a:moveTo>
                  <a:pt x="124980" y="0"/>
                </a:moveTo>
                <a:lnTo>
                  <a:pt x="3867007" y="0"/>
                </a:lnTo>
                <a:cubicBezTo>
                  <a:pt x="3936031" y="0"/>
                  <a:pt x="3991987" y="55965"/>
                  <a:pt x="3991987" y="125001"/>
                </a:cubicBezTo>
                <a:lnTo>
                  <a:pt x="3991987" y="5768485"/>
                </a:lnTo>
                <a:cubicBezTo>
                  <a:pt x="3991987" y="5837521"/>
                  <a:pt x="3936032" y="5893486"/>
                  <a:pt x="3867007" y="5893486"/>
                </a:cubicBezTo>
                <a:lnTo>
                  <a:pt x="1291226" y="5893486"/>
                </a:lnTo>
                <a:lnTo>
                  <a:pt x="957419" y="5560085"/>
                </a:lnTo>
                <a:cubicBezTo>
                  <a:pt x="941878" y="5544563"/>
                  <a:pt x="926405" y="5529110"/>
                  <a:pt x="910865" y="5515030"/>
                </a:cubicBezTo>
                <a:cubicBezTo>
                  <a:pt x="671114" y="5285427"/>
                  <a:pt x="420963" y="5124334"/>
                  <a:pt x="167296" y="5028738"/>
                </a:cubicBezTo>
                <a:lnTo>
                  <a:pt x="0" y="4976600"/>
                </a:lnTo>
                <a:lnTo>
                  <a:pt x="0" y="125001"/>
                </a:lnTo>
                <a:cubicBezTo>
                  <a:pt x="0" y="55965"/>
                  <a:pt x="55955" y="0"/>
                  <a:pt x="124980" y="0"/>
                </a:cubicBezTo>
                <a:close/>
              </a:path>
            </a:pathLst>
          </a:custGeom>
        </p:spPr>
      </p:pic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BDE27653-E2A0-C287-7F58-F4357D8A0D71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sz="2400" b="1"/>
              <a:t>Tape Chart </a:t>
            </a:r>
            <a:r>
              <a:rPr lang="en-US" sz="1600" b="1">
                <a:solidFill>
                  <a:srgbClr val="00706E"/>
                </a:solidFill>
              </a:rPr>
              <a:t>v27</a:t>
            </a:r>
            <a:r>
              <a:rPr lang="en-US" sz="1600" b="1"/>
              <a:t> – </a:t>
            </a:r>
            <a:r>
              <a:rPr lang="en-US" sz="1600" b="1">
                <a:solidFill>
                  <a:srgbClr val="5C3E8C"/>
                </a:solidFill>
              </a:rPr>
              <a:t>v28</a:t>
            </a:r>
            <a:endParaRPr lang="en-US" sz="2400" b="1"/>
          </a:p>
          <a:p>
            <a:pPr lvl="1"/>
            <a:r>
              <a:rPr lang="en-US" sz="2000">
                <a:solidFill>
                  <a:srgbClr val="00706E"/>
                </a:solidFill>
              </a:rPr>
              <a:t>Switch rooms</a:t>
            </a:r>
          </a:p>
          <a:p>
            <a:pPr lvl="1"/>
            <a:r>
              <a:rPr lang="en-US" sz="2000">
                <a:solidFill>
                  <a:srgbClr val="00706E"/>
                </a:solidFill>
              </a:rPr>
              <a:t>Allocate/Un-allocate reservations</a:t>
            </a:r>
          </a:p>
          <a:p>
            <a:pPr lvl="1"/>
            <a:r>
              <a:rPr lang="en-US" sz="2000">
                <a:solidFill>
                  <a:srgbClr val="00706E"/>
                </a:solidFill>
              </a:rPr>
              <a:t>Filter on room properties</a:t>
            </a:r>
          </a:p>
          <a:p>
            <a:pPr lvl="1"/>
            <a:r>
              <a:rPr lang="en-US" sz="2000">
                <a:solidFill>
                  <a:srgbClr val="5C3E8C"/>
                </a:solidFill>
              </a:rPr>
              <a:t>Create new reservation</a:t>
            </a:r>
          </a:p>
          <a:p>
            <a:pPr lvl="1"/>
            <a:r>
              <a:rPr lang="en-US" sz="2000">
                <a:solidFill>
                  <a:srgbClr val="5C3E8C"/>
                </a:solidFill>
              </a:rPr>
              <a:t>Show draft reservations (waitlist)</a:t>
            </a:r>
          </a:p>
          <a:p>
            <a:pPr lvl="1"/>
            <a:r>
              <a:rPr lang="en-US" sz="2000">
                <a:solidFill>
                  <a:srgbClr val="5C3E8C"/>
                </a:solidFill>
              </a:rPr>
              <a:t>Manage multi-room type stays</a:t>
            </a:r>
          </a:p>
          <a:p>
            <a:pPr lvl="1"/>
            <a:r>
              <a:rPr lang="en-US" sz="2000">
                <a:solidFill>
                  <a:srgbClr val="5C3E8C"/>
                </a:solidFill>
              </a:rPr>
              <a:t>Manage room blocks</a:t>
            </a:r>
          </a:p>
          <a:p>
            <a:pPr lvl="1"/>
            <a:r>
              <a:rPr lang="en-US" sz="2000">
                <a:solidFill>
                  <a:srgbClr val="5C3E8C"/>
                </a:solidFill>
              </a:rPr>
              <a:t>Open group reservation</a:t>
            </a:r>
          </a:p>
          <a:p>
            <a:pPr lvl="1"/>
            <a:r>
              <a:rPr lang="en-US" sz="2000">
                <a:solidFill>
                  <a:srgbClr val="5C3E8C"/>
                </a:solidFill>
              </a:rPr>
              <a:t>Un-allocate group reservations</a:t>
            </a:r>
          </a:p>
          <a:p>
            <a:pPr marL="0" indent="0">
              <a:buNone/>
            </a:pPr>
            <a:endParaRPr lang="en-US" sz="2400">
              <a:solidFill>
                <a:srgbClr val="5C3E8C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72297015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2A8503F-4F6A-BF04-4588-4290F775C93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735E0568-AB93-0B86-1F83-D986B92CE4DB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r>
              <a:rPr lang="en-US"/>
              <a:t>What’s new since </a:t>
            </a:r>
            <a:r>
              <a:rPr lang="en-US" err="1"/>
              <a:t>cX</a:t>
            </a:r>
            <a:r>
              <a:rPr lang="en-US"/>
              <a:t> 2025</a:t>
            </a:r>
          </a:p>
        </p:txBody>
      </p:sp>
      <p:pic>
        <p:nvPicPr>
          <p:cNvPr id="3" name="Picture Placeholder 2">
            <a:extLst>
              <a:ext uri="{FF2B5EF4-FFF2-40B4-BE49-F238E27FC236}">
                <a16:creationId xmlns:a16="http://schemas.microsoft.com/office/drawing/2014/main" id="{3A4BBAFD-AECB-D6B8-A878-22870DACCE1E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/>
          <a:srcRect l="46937" r="7893"/>
          <a:stretch>
            <a:fillRect/>
          </a:stretch>
        </p:blipFill>
        <p:spPr>
          <a:xfrm>
            <a:off x="489297" y="445249"/>
            <a:ext cx="3991987" cy="5893486"/>
          </a:xfrm>
          <a:custGeom>
            <a:avLst/>
            <a:gdLst>
              <a:gd name="connsiteX0" fmla="*/ 124980 w 3991987"/>
              <a:gd name="connsiteY0" fmla="*/ 0 h 5893486"/>
              <a:gd name="connsiteX1" fmla="*/ 3867007 w 3991987"/>
              <a:gd name="connsiteY1" fmla="*/ 0 h 5893486"/>
              <a:gd name="connsiteX2" fmla="*/ 3991987 w 3991987"/>
              <a:gd name="connsiteY2" fmla="*/ 125001 h 5893486"/>
              <a:gd name="connsiteX3" fmla="*/ 3991987 w 3991987"/>
              <a:gd name="connsiteY3" fmla="*/ 5768485 h 5893486"/>
              <a:gd name="connsiteX4" fmla="*/ 3867007 w 3991987"/>
              <a:gd name="connsiteY4" fmla="*/ 5893486 h 5893486"/>
              <a:gd name="connsiteX5" fmla="*/ 1291226 w 3991987"/>
              <a:gd name="connsiteY5" fmla="*/ 5893486 h 5893486"/>
              <a:gd name="connsiteX6" fmla="*/ 957419 w 3991987"/>
              <a:gd name="connsiteY6" fmla="*/ 5560085 h 5893486"/>
              <a:gd name="connsiteX7" fmla="*/ 910865 w 3991987"/>
              <a:gd name="connsiteY7" fmla="*/ 5515030 h 5893486"/>
              <a:gd name="connsiteX8" fmla="*/ 167296 w 3991987"/>
              <a:gd name="connsiteY8" fmla="*/ 5028738 h 5893486"/>
              <a:gd name="connsiteX9" fmla="*/ 0 w 3991987"/>
              <a:gd name="connsiteY9" fmla="*/ 4976600 h 5893486"/>
              <a:gd name="connsiteX10" fmla="*/ 0 w 3991987"/>
              <a:gd name="connsiteY10" fmla="*/ 125001 h 5893486"/>
              <a:gd name="connsiteX11" fmla="*/ 124980 w 3991987"/>
              <a:gd name="connsiteY11" fmla="*/ 0 h 589348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991987" h="5893486">
                <a:moveTo>
                  <a:pt x="124980" y="0"/>
                </a:moveTo>
                <a:lnTo>
                  <a:pt x="3867007" y="0"/>
                </a:lnTo>
                <a:cubicBezTo>
                  <a:pt x="3936031" y="0"/>
                  <a:pt x="3991987" y="55965"/>
                  <a:pt x="3991987" y="125001"/>
                </a:cubicBezTo>
                <a:lnTo>
                  <a:pt x="3991987" y="5768485"/>
                </a:lnTo>
                <a:cubicBezTo>
                  <a:pt x="3991987" y="5837521"/>
                  <a:pt x="3936032" y="5893486"/>
                  <a:pt x="3867007" y="5893486"/>
                </a:cubicBezTo>
                <a:lnTo>
                  <a:pt x="1291226" y="5893486"/>
                </a:lnTo>
                <a:lnTo>
                  <a:pt x="957419" y="5560085"/>
                </a:lnTo>
                <a:cubicBezTo>
                  <a:pt x="941878" y="5544563"/>
                  <a:pt x="926405" y="5529110"/>
                  <a:pt x="910865" y="5515030"/>
                </a:cubicBezTo>
                <a:cubicBezTo>
                  <a:pt x="671114" y="5285427"/>
                  <a:pt x="420963" y="5124334"/>
                  <a:pt x="167296" y="5028738"/>
                </a:cubicBezTo>
                <a:lnTo>
                  <a:pt x="0" y="4976600"/>
                </a:lnTo>
                <a:lnTo>
                  <a:pt x="0" y="125001"/>
                </a:lnTo>
                <a:cubicBezTo>
                  <a:pt x="0" y="55965"/>
                  <a:pt x="55955" y="0"/>
                  <a:pt x="124980" y="0"/>
                </a:cubicBezTo>
                <a:close/>
              </a:path>
            </a:pathLst>
          </a:custGeom>
        </p:spPr>
      </p:pic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5589A49F-CC5A-5DE1-8D97-12AACECA8E9B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 lIns="91440" tIns="45720" rIns="91440" bIns="45720" anchor="t"/>
          <a:lstStyle/>
          <a:p>
            <a:pPr marL="0" indent="0">
              <a:buNone/>
            </a:pPr>
            <a:r>
              <a:rPr lang="en-US" sz="2400" b="1"/>
              <a:t>POS </a:t>
            </a:r>
            <a:r>
              <a:rPr lang="en-US" sz="1600" b="1">
                <a:solidFill>
                  <a:srgbClr val="00706E"/>
                </a:solidFill>
              </a:rPr>
              <a:t>v27</a:t>
            </a:r>
            <a:r>
              <a:rPr lang="en-US" sz="1600" b="1"/>
              <a:t> – </a:t>
            </a:r>
            <a:r>
              <a:rPr lang="en-US" sz="1600" b="1">
                <a:solidFill>
                  <a:srgbClr val="5C3E8C"/>
                </a:solidFill>
              </a:rPr>
              <a:t>v28</a:t>
            </a:r>
            <a:endParaRPr lang="en-US" sz="2400" b="1">
              <a:solidFill>
                <a:srgbClr val="5C3E8C"/>
              </a:solidFill>
            </a:endParaRPr>
          </a:p>
          <a:p>
            <a:pPr lvl="1"/>
            <a:r>
              <a:rPr lang="en-US" sz="2000">
                <a:solidFill>
                  <a:srgbClr val="00706E"/>
                </a:solidFill>
              </a:rPr>
              <a:t>Partial payments on hotel charges</a:t>
            </a:r>
          </a:p>
          <a:p>
            <a:pPr lvl="1"/>
            <a:r>
              <a:rPr lang="en-US" sz="2000">
                <a:solidFill>
                  <a:srgbClr val="00706E"/>
                </a:solidFill>
              </a:rPr>
              <a:t>Print preview invoice</a:t>
            </a:r>
          </a:p>
          <a:p>
            <a:pPr lvl="1"/>
            <a:r>
              <a:rPr lang="en-US" sz="2000">
                <a:solidFill>
                  <a:srgbClr val="00706E"/>
                </a:solidFill>
              </a:rPr>
              <a:t>Show line prices for folios</a:t>
            </a:r>
          </a:p>
          <a:p>
            <a:pPr lvl="1"/>
            <a:r>
              <a:rPr lang="en-US" sz="2000">
                <a:solidFill>
                  <a:srgbClr val="00706E"/>
                </a:solidFill>
                <a:latin typeface="Aptos Light"/>
              </a:rPr>
              <a:t>Charge allowed setting for soft check-ins/checkouts</a:t>
            </a:r>
          </a:p>
          <a:p>
            <a:pPr lvl="1"/>
            <a:r>
              <a:rPr lang="en-US" sz="2000">
                <a:solidFill>
                  <a:srgbClr val="00706E"/>
                </a:solidFill>
              </a:rPr>
              <a:t>Early checkout for groups</a:t>
            </a:r>
          </a:p>
          <a:p>
            <a:pPr lvl="1"/>
            <a:r>
              <a:rPr lang="en-US" sz="2000">
                <a:solidFill>
                  <a:srgbClr val="5C3E8C"/>
                </a:solidFill>
              </a:rPr>
              <a:t>Undo checkout</a:t>
            </a:r>
          </a:p>
          <a:p>
            <a:pPr lvl="1"/>
            <a:r>
              <a:rPr lang="en-US" sz="2000">
                <a:solidFill>
                  <a:srgbClr val="5C3E8C"/>
                </a:solidFill>
              </a:rPr>
              <a:t>Create new reservation</a:t>
            </a:r>
          </a:p>
          <a:p>
            <a:pPr lvl="1"/>
            <a:r>
              <a:rPr lang="en-US" sz="2000">
                <a:solidFill>
                  <a:srgbClr val="5C3E8C"/>
                </a:solidFill>
              </a:rPr>
              <a:t>Print selected receipts</a:t>
            </a:r>
          </a:p>
          <a:p>
            <a:pPr marL="0" indent="0">
              <a:buNone/>
            </a:pPr>
            <a:r>
              <a:rPr lang="en-US" sz="2400" b="1"/>
              <a:t>Housekeeping </a:t>
            </a:r>
            <a:r>
              <a:rPr lang="en-US" sz="1600" b="1">
                <a:solidFill>
                  <a:srgbClr val="00706E"/>
                </a:solidFill>
              </a:rPr>
              <a:t>v27</a:t>
            </a:r>
            <a:r>
              <a:rPr lang="en-US" sz="1600" b="1"/>
              <a:t> – </a:t>
            </a:r>
            <a:r>
              <a:rPr lang="en-US" sz="1600" b="1">
                <a:solidFill>
                  <a:srgbClr val="5C3E8C"/>
                </a:solidFill>
              </a:rPr>
              <a:t>v28</a:t>
            </a:r>
            <a:endParaRPr lang="en-US" sz="2400" b="1">
              <a:solidFill>
                <a:srgbClr val="5C3E8C"/>
              </a:solidFill>
            </a:endParaRPr>
          </a:p>
          <a:p>
            <a:pPr lvl="1"/>
            <a:r>
              <a:rPr lang="en-US" sz="2000">
                <a:solidFill>
                  <a:srgbClr val="00706E"/>
                </a:solidFill>
              </a:rPr>
              <a:t>Housekeeping status on checkout</a:t>
            </a:r>
          </a:p>
          <a:p>
            <a:pPr lvl="1"/>
            <a:r>
              <a:rPr lang="en-US" sz="2000">
                <a:solidFill>
                  <a:srgbClr val="00706E"/>
                </a:solidFill>
              </a:rPr>
              <a:t>Room details on housekeeping operation</a:t>
            </a:r>
          </a:p>
          <a:p>
            <a:pPr lvl="1"/>
            <a:r>
              <a:rPr lang="en-US" sz="2000">
                <a:solidFill>
                  <a:srgbClr val="00706E"/>
                </a:solidFill>
              </a:rPr>
              <a:t>Housekeeping plan and decline housekeeping</a:t>
            </a:r>
          </a:p>
          <a:p>
            <a:pPr lvl="1"/>
            <a:r>
              <a:rPr lang="en-US" sz="2000">
                <a:solidFill>
                  <a:srgbClr val="5C3E8C"/>
                </a:solidFill>
              </a:rPr>
              <a:t>Change status for all/selected rooms</a:t>
            </a:r>
          </a:p>
        </p:txBody>
      </p:sp>
    </p:spTree>
    <p:extLst>
      <p:ext uri="{BB962C8B-B14F-4D97-AF65-F5344CB8AC3E}">
        <p14:creationId xmlns:p14="http://schemas.microsoft.com/office/powerpoint/2010/main" val="879936334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051DFF1-BFF7-2E05-34D5-5EEB222EA2C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7BDA74-D897-84D7-2F3F-E4246CE8C9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/>
              <a:t>What’s next</a:t>
            </a:r>
          </a:p>
        </p:txBody>
      </p:sp>
      <p:pic>
        <p:nvPicPr>
          <p:cNvPr id="5" name="Picture Placeholder 4">
            <a:extLst>
              <a:ext uri="{FF2B5EF4-FFF2-40B4-BE49-F238E27FC236}">
                <a16:creationId xmlns:a16="http://schemas.microsoft.com/office/drawing/2014/main" id="{D434DEAD-C81D-EA6E-6534-08EFC15F706D}"/>
              </a:ext>
            </a:extLst>
          </p:cNvPr>
          <p:cNvPicPr>
            <a:picLocks noGrp="1" noChangeAspect="1"/>
          </p:cNvPicPr>
          <p:nvPr>
            <p:ph type="pic" sz="quarter" idx="12"/>
          </p:nvPr>
        </p:nvPicPr>
        <p:blipFill>
          <a:blip r:embed="rId2"/>
          <a:srcRect l="19143" r="19143"/>
          <a:stretch>
            <a:fillRect/>
          </a:stretch>
        </p:blipFill>
        <p:spPr>
          <a:custGeom>
            <a:avLst/>
            <a:gdLst>
              <a:gd name="connsiteX0" fmla="*/ 5495922 w 5495923"/>
              <a:gd name="connsiteY0" fmla="*/ 0 h 5934076"/>
              <a:gd name="connsiteX1" fmla="*/ 5495923 w 5495923"/>
              <a:gd name="connsiteY1" fmla="*/ 0 h 5934076"/>
              <a:gd name="connsiteX2" fmla="*/ 5495923 w 5495923"/>
              <a:gd name="connsiteY2" fmla="*/ 111 h 5934076"/>
              <a:gd name="connsiteX3" fmla="*/ 5495922 w 5495923"/>
              <a:gd name="connsiteY3" fmla="*/ 111 h 5934076"/>
              <a:gd name="connsiteX4" fmla="*/ 0 w 5495923"/>
              <a:gd name="connsiteY4" fmla="*/ 0 h 5934076"/>
              <a:gd name="connsiteX5" fmla="*/ 2699849 w 5495923"/>
              <a:gd name="connsiteY5" fmla="*/ 0 h 5934076"/>
              <a:gd name="connsiteX6" fmla="*/ 2699849 w 5495923"/>
              <a:gd name="connsiteY6" fmla="*/ 111 h 5934076"/>
              <a:gd name="connsiteX7" fmla="*/ 2623494 w 5495923"/>
              <a:gd name="connsiteY7" fmla="*/ 111 h 5934076"/>
              <a:gd name="connsiteX8" fmla="*/ 2637615 w 5495923"/>
              <a:gd name="connsiteY8" fmla="*/ 38777 h 5934076"/>
              <a:gd name="connsiteX9" fmla="*/ 3003852 w 5495923"/>
              <a:gd name="connsiteY9" fmla="*/ 575215 h 5934076"/>
              <a:gd name="connsiteX10" fmla="*/ 4498517 w 5495923"/>
              <a:gd name="connsiteY10" fmla="*/ 960253 h 5934076"/>
              <a:gd name="connsiteX11" fmla="*/ 4498517 w 5495923"/>
              <a:gd name="connsiteY11" fmla="*/ 960114 h 5934076"/>
              <a:gd name="connsiteX12" fmla="*/ 4923127 w 5495923"/>
              <a:gd name="connsiteY12" fmla="*/ 827748 h 5934076"/>
              <a:gd name="connsiteX13" fmla="*/ 4933137 w 5495923"/>
              <a:gd name="connsiteY13" fmla="*/ 823692 h 5934076"/>
              <a:gd name="connsiteX14" fmla="*/ 4933151 w 5495923"/>
              <a:gd name="connsiteY14" fmla="*/ 823687 h 5934076"/>
              <a:gd name="connsiteX15" fmla="*/ 5305000 w 5495923"/>
              <a:gd name="connsiteY15" fmla="*/ 666590 h 5934076"/>
              <a:gd name="connsiteX16" fmla="*/ 5487401 w 5495923"/>
              <a:gd name="connsiteY16" fmla="*/ 587431 h 5934076"/>
              <a:gd name="connsiteX17" fmla="*/ 5495923 w 5495923"/>
              <a:gd name="connsiteY17" fmla="*/ 583860 h 5934076"/>
              <a:gd name="connsiteX18" fmla="*/ 5495923 w 5495923"/>
              <a:gd name="connsiteY18" fmla="*/ 5934076 h 5934076"/>
              <a:gd name="connsiteX19" fmla="*/ 916006 w 5495923"/>
              <a:gd name="connsiteY19" fmla="*/ 5934076 h 5934076"/>
              <a:gd name="connsiteX20" fmla="*/ 0 w 5495923"/>
              <a:gd name="connsiteY20" fmla="*/ 5018070 h 593407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5495923" h="5934076">
                <a:moveTo>
                  <a:pt x="5495922" y="0"/>
                </a:moveTo>
                <a:lnTo>
                  <a:pt x="5495923" y="0"/>
                </a:lnTo>
                <a:lnTo>
                  <a:pt x="5495923" y="111"/>
                </a:lnTo>
                <a:lnTo>
                  <a:pt x="5495922" y="111"/>
                </a:lnTo>
                <a:close/>
                <a:moveTo>
                  <a:pt x="0" y="0"/>
                </a:moveTo>
                <a:lnTo>
                  <a:pt x="2699849" y="0"/>
                </a:lnTo>
                <a:lnTo>
                  <a:pt x="2699849" y="111"/>
                </a:lnTo>
                <a:lnTo>
                  <a:pt x="2623494" y="111"/>
                </a:lnTo>
                <a:lnTo>
                  <a:pt x="2637615" y="38777"/>
                </a:lnTo>
                <a:cubicBezTo>
                  <a:pt x="2720026" y="233351"/>
                  <a:pt x="2842843" y="414206"/>
                  <a:pt x="3003852" y="575215"/>
                </a:cubicBezTo>
                <a:cubicBezTo>
                  <a:pt x="3472419" y="1043782"/>
                  <a:pt x="4006409" y="1074385"/>
                  <a:pt x="4498517" y="960253"/>
                </a:cubicBezTo>
                <a:lnTo>
                  <a:pt x="4498517" y="960114"/>
                </a:lnTo>
                <a:cubicBezTo>
                  <a:pt x="4644664" y="926231"/>
                  <a:pt x="4787141" y="879537"/>
                  <a:pt x="4923127" y="827748"/>
                </a:cubicBezTo>
                <a:lnTo>
                  <a:pt x="4933137" y="823692"/>
                </a:lnTo>
                <a:lnTo>
                  <a:pt x="4933151" y="823687"/>
                </a:lnTo>
                <a:cubicBezTo>
                  <a:pt x="5064266" y="773754"/>
                  <a:pt x="5189122" y="718908"/>
                  <a:pt x="5305000" y="666590"/>
                </a:cubicBezTo>
                <a:cubicBezTo>
                  <a:pt x="5368142" y="639141"/>
                  <a:pt x="5428920" y="612577"/>
                  <a:pt x="5487401" y="587431"/>
                </a:cubicBezTo>
                <a:lnTo>
                  <a:pt x="5495923" y="583860"/>
                </a:lnTo>
                <a:lnTo>
                  <a:pt x="5495923" y="5934076"/>
                </a:lnTo>
                <a:lnTo>
                  <a:pt x="916006" y="5934076"/>
                </a:lnTo>
                <a:cubicBezTo>
                  <a:pt x="410110" y="5934076"/>
                  <a:pt x="0" y="5523966"/>
                  <a:pt x="0" y="5018070"/>
                </a:cubicBezTo>
                <a:close/>
              </a:path>
            </a:pathLst>
          </a:custGeom>
        </p:spPr>
      </p:pic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A2DC909D-51F4-3AB9-6586-FF9DFBC56408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pPr>
              <a:spcAft>
                <a:spcPts val="1200"/>
              </a:spcAft>
            </a:pPr>
            <a:r>
              <a:rPr lang="en-US"/>
              <a:t>Online Booking Engine</a:t>
            </a:r>
          </a:p>
          <a:p>
            <a:pPr>
              <a:spcAft>
                <a:spcPts val="1200"/>
              </a:spcAft>
            </a:pPr>
            <a:r>
              <a:rPr lang="en-US"/>
              <a:t>API pages</a:t>
            </a:r>
          </a:p>
          <a:p>
            <a:pPr>
              <a:spcAft>
                <a:spcPts val="1200"/>
              </a:spcAft>
            </a:pPr>
            <a:r>
              <a:rPr lang="en-US"/>
              <a:t>Invoice management</a:t>
            </a:r>
          </a:p>
          <a:p>
            <a:pPr lvl="1">
              <a:spcAft>
                <a:spcPts val="1200"/>
              </a:spcAft>
            </a:pPr>
            <a:r>
              <a:rPr lang="en-US"/>
              <a:t>Payments and refunds using LS Pay for BC</a:t>
            </a:r>
          </a:p>
          <a:p>
            <a:pPr lvl="1">
              <a:spcAft>
                <a:spcPts val="1200"/>
              </a:spcAft>
            </a:pPr>
            <a:r>
              <a:rPr lang="en-US"/>
              <a:t>Add, ship and post charged item in BO (not POS)</a:t>
            </a:r>
          </a:p>
          <a:p>
            <a:pPr>
              <a:spcAft>
                <a:spcPts val="1200"/>
              </a:spcAft>
            </a:pPr>
            <a:r>
              <a:rPr lang="en-US"/>
              <a:t>License manager - rooms</a:t>
            </a:r>
          </a:p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91780385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60074775"/>
      </p:ext>
    </p:extLst>
  </p:cSld>
  <p:clrMapOvr>
    <a:masterClrMapping/>
  </p:clrMapOvr>
</p:sld>
</file>

<file path=ppt/theme/theme1.xml><?xml version="1.0" encoding="utf-8"?>
<a:theme xmlns:a="http://schemas.openxmlformats.org/drawingml/2006/main" name="Eggplant slides">
  <a:themeElements>
    <a:clrScheme name="LS Retail theme colours 2022">
      <a:dk1>
        <a:srgbClr val="242C2F"/>
      </a:dk1>
      <a:lt1>
        <a:srgbClr val="FFFFFF"/>
      </a:lt1>
      <a:dk2>
        <a:srgbClr val="0A3C66"/>
      </a:dk2>
      <a:lt2>
        <a:srgbClr val="FFFFFF"/>
      </a:lt2>
      <a:accent1>
        <a:srgbClr val="43B3E6"/>
      </a:accent1>
      <a:accent2>
        <a:srgbClr val="E37D24"/>
      </a:accent2>
      <a:accent3>
        <a:srgbClr val="F05351"/>
      </a:accent3>
      <a:accent4>
        <a:srgbClr val="55BE8C"/>
      </a:accent4>
      <a:accent5>
        <a:srgbClr val="F5BE3C"/>
      </a:accent5>
      <a:accent6>
        <a:srgbClr val="B8C0C2"/>
      </a:accent6>
      <a:hlink>
        <a:srgbClr val="006FFF"/>
      </a:hlink>
      <a:folHlink>
        <a:srgbClr val="8A4197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esentation1" id="{7F8F50A5-FF6D-9043-85E8-2D39FC1DA023}" vid="{ABFABC9B-57E4-9E48-916B-F5DD363010AC}"/>
    </a:ext>
  </a:extLst>
</a:theme>
</file>

<file path=ppt/theme/theme2.xml><?xml version="1.0" encoding="utf-8"?>
<a:theme xmlns:a="http://schemas.openxmlformats.org/drawingml/2006/main" name="White slides">
  <a:themeElements>
    <a:clrScheme name="LS Retail theme colours 2022">
      <a:dk1>
        <a:srgbClr val="242C2F"/>
      </a:dk1>
      <a:lt1>
        <a:srgbClr val="FFFFFF"/>
      </a:lt1>
      <a:dk2>
        <a:srgbClr val="0A3C66"/>
      </a:dk2>
      <a:lt2>
        <a:srgbClr val="FFFFFF"/>
      </a:lt2>
      <a:accent1>
        <a:srgbClr val="43B3E6"/>
      </a:accent1>
      <a:accent2>
        <a:srgbClr val="E37D24"/>
      </a:accent2>
      <a:accent3>
        <a:srgbClr val="F05351"/>
      </a:accent3>
      <a:accent4>
        <a:srgbClr val="55BE8C"/>
      </a:accent4>
      <a:accent5>
        <a:srgbClr val="F5BE3C"/>
      </a:accent5>
      <a:accent6>
        <a:srgbClr val="B8C0C2"/>
      </a:accent6>
      <a:hlink>
        <a:srgbClr val="006FFF"/>
      </a:hlink>
      <a:folHlink>
        <a:srgbClr val="8A4197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esentation1" id="{7F8F50A5-FF6D-9043-85E8-2D39FC1DA023}" vid="{A1B60E12-7436-D34E-9351-35BE81C44D60}"/>
    </a:ext>
  </a:extLst>
</a:theme>
</file>

<file path=ppt/theme/theme3.xml><?xml version="1.0" encoding="utf-8"?>
<a:theme xmlns:a="http://schemas.openxmlformats.org/drawingml/2006/main" name="Grey slides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esentation1" id="{7F8F50A5-FF6D-9043-85E8-2D39FC1DA023}" vid="{05C7D3E5-530F-9047-BDA5-D35CA44790DB}"/>
    </a:ext>
  </a:extLst>
</a:theme>
</file>

<file path=ppt/theme/theme4.xml><?xml version="1.0" encoding="utf-8"?>
<a:theme xmlns:a="http://schemas.openxmlformats.org/drawingml/2006/main" name="Presenter image title slides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txDef>
      <a:spPr/>
      <a:bodyPr vert="horz" lIns="91440" tIns="45720" rIns="91440" bIns="45720" rtlCol="0" anchor="t" anchorCtr="0">
        <a:normAutofit lnSpcReduction="10000"/>
      </a:bodyPr>
      <a:lstStyle>
        <a:defPPr algn="l">
          <a:defRPr sz="2800" b="0" dirty="0">
            <a:solidFill>
              <a:srgbClr val="C4C0F2"/>
            </a:solidFill>
            <a:latin typeface="Segoe UI" panose="020B0502040204020203" pitchFamily="34" charset="0"/>
            <a:cs typeface="Segoe UI" panose="020B0502040204020203" pitchFamily="34" charset="0"/>
          </a:defRPr>
        </a:defPPr>
      </a:lstStyle>
    </a:txDef>
  </a:objectDefaults>
  <a:extraClrSchemeLst/>
  <a:extLst>
    <a:ext uri="{05A4C25C-085E-4340-85A3-A5531E510DB2}">
      <thm15:themeFamily xmlns:thm15="http://schemas.microsoft.com/office/thememl/2012/main" name="Presentation1" id="{7F8F50A5-FF6D-9043-85E8-2D39FC1DA023}" vid="{01B322D8-E266-C548-ACB1-6908BCDE223E}"/>
    </a:ext>
  </a:extLst>
</a:theme>
</file>

<file path=ppt/theme/theme5.xml><?xml version="1.0" encoding="utf-8"?>
<a:theme xmlns:a="http://schemas.openxmlformats.org/drawingml/2006/main" name="Title/chapter slides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esentation1" id="{7F8F50A5-FF6D-9043-85E8-2D39FC1DA023}" vid="{5E45C37A-3E04-E44A-A11F-2EDBD10D7840}"/>
    </a:ext>
  </a:extLst>
</a:theme>
</file>

<file path=ppt/theme/theme6.xml><?xml version="1.0" encoding="utf-8"?>
<a:theme xmlns:a="http://schemas.openxmlformats.org/drawingml/2006/main" name="Colorful slide options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Presentation1" id="{7F8F50A5-FF6D-9043-85E8-2D39FC1DA023}" vid="{C8CD3BFC-6C8E-2A4F-8977-D5463368ED3E}"/>
    </a:ext>
  </a:extLst>
</a:theme>
</file>

<file path=ppt/theme/theme7.xml><?xml version="1.0" encoding="utf-8"?>
<a:theme xmlns:a="http://schemas.openxmlformats.org/drawingml/2006/main" name="Agenda slides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Presentation1" id="{7F8F50A5-FF6D-9043-85E8-2D39FC1DA023}" vid="{3DEDA68E-5A44-AF4C-867C-05788E79AA21}"/>
    </a:ext>
  </a:extLst>
</a:theme>
</file>

<file path=ppt/theme/theme8.xml><?xml version="1.0" encoding="utf-8"?>
<a:theme xmlns:a="http://schemas.openxmlformats.org/drawingml/2006/main" name="cX26 Slides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Presentation1" id="{7F8F50A5-FF6D-9043-85E8-2D39FC1DA023}" vid="{839CD1FB-63F4-DF4D-93A7-E7C5C36EFB6E}"/>
    </a:ext>
  </a:extLst>
</a:theme>
</file>

<file path=ppt/theme/theme9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webextensions/_rels/taskpanes.xml.rels><?xml version="1.0" encoding="UTF-8" standalone="yes"?>
<Relationships xmlns="http://schemas.openxmlformats.org/package/2006/relationships"><Relationship Id="rId1" Type="http://schemas.microsoft.com/office/2011/relationships/webextension" Target="webextension1.xml"/></Relationships>
</file>

<file path=ppt/webextensions/taskpanes.xml><?xml version="1.0" encoding="utf-8"?>
<wetp:taskpanes xmlns:wetp="http://schemas.microsoft.com/office/webextensions/taskpanes/2010/11">
  <wetp:taskpane dockstate="right" visibility="0" width="350" row="0">
    <wetp:webextensionref xmlns:r="http://schemas.openxmlformats.org/officeDocument/2006/relationships" r:id="rId1"/>
  </wetp:taskpane>
</wetp:taskpanes>
</file>

<file path=ppt/webextensions/webextension1.xml><?xml version="1.0" encoding="utf-8"?>
<we:webextension xmlns:we="http://schemas.microsoft.com/office/webextensions/webextension/2010/11" id="{7C3BA5ED-5F1A-864B-88A9-5571CA95B768}">
  <we:reference id="wa200010001" version="1.0.0.1" store="en-GB" storeType="OMEX"/>
  <we:alternateReferences>
    <we:reference id="WA200010001" version="1.0.0.1" store="WA200010001" storeType="OMEX"/>
  </we:alternateReferences>
  <we:properties>
    <we:property name="claude.fileId" value="&quot;cfc4e4a0-c05a-44ad-a83f-fa0dfca1bc7c&quot;"/>
  </we:properties>
  <we:bindings/>
  <we:snapshot xmlns:r="http://schemas.openxmlformats.org/officeDocument/2006/relationships"/>
</we:webextension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3D567C1BF46CBC4F83D98C84A81935A4" ma:contentTypeVersion="22" ma:contentTypeDescription="Create a new document." ma:contentTypeScope="" ma:versionID="b26d0addc757e9bc629c105cd4b7e0b8">
  <xsd:schema xmlns:xsd="http://www.w3.org/2001/XMLSchema" xmlns:xs="http://www.w3.org/2001/XMLSchema" xmlns:p="http://schemas.microsoft.com/office/2006/metadata/properties" xmlns:ns2="724e71b1-7852-457b-a379-b8a36dd80270" xmlns:ns3="ce89fd82-aec5-4b3b-b0b3-b7f9193dc61c" targetNamespace="http://schemas.microsoft.com/office/2006/metadata/properties" ma:root="true" ma:fieldsID="880955e65a183ca08db5b65ae0de7cec" ns2:_="" ns3:_="">
    <xsd:import namespace="724e71b1-7852-457b-a379-b8a36dd80270"/>
    <xsd:import namespace="ce89fd82-aec5-4b3b-b0b3-b7f9193dc61c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AutoKeyPoints" minOccurs="0"/>
                <xsd:element ref="ns2:MediaServiceKeyPoints" minOccurs="0"/>
                <xsd:element ref="ns3:SharedWithUsers" minOccurs="0"/>
                <xsd:element ref="ns3:SharedWithDetails" minOccurs="0"/>
                <xsd:element ref="ns2:MediaServiceDateTaken" minOccurs="0"/>
                <xsd:element ref="ns2:MediaServiceAutoTags" minOccurs="0"/>
                <xsd:element ref="ns2:MediaServiceGenerationTime" minOccurs="0"/>
                <xsd:element ref="ns2:MediaServiceEventHashCode" minOccurs="0"/>
                <xsd:element ref="ns2:MediaLengthInSeconds" minOccurs="0"/>
                <xsd:element ref="ns2:MediaServiceOCR" minOccurs="0"/>
                <xsd:element ref="ns2:lcf76f155ced4ddcb4097134ff3c332f" minOccurs="0"/>
                <xsd:element ref="ns3:TaxCatchAll" minOccurs="0"/>
                <xsd:element ref="ns2:MediaServiceObjectDetectorVersions" minOccurs="0"/>
                <xsd:element ref="ns2:MediaServiceSearchProperties" minOccurs="0"/>
                <xsd:element ref="ns2:MediaServiceBillingMetadata" minOccurs="0"/>
                <xsd:element ref="ns2:Graphicsready" minOccurs="0"/>
                <xsd:element ref="ns2:TextreviewAJ" minOccurs="0"/>
                <xsd:element ref="ns2:Status" minOccurs="0"/>
                <xsd:element ref="ns2:MediaServiceLocatio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24e71b1-7852-457b-a379-b8a36dd80270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14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15" nillable="true" ma:displayName="Tags" ma:internalName="MediaServiceAutoTags" ma:readOnly="true">
      <xsd:simpleType>
        <xsd:restriction base="dms:Text"/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8" nillable="true" ma:displayName="MediaLengthInSeconds" ma:hidden="true" ma:internalName="MediaLengthInSeconds" ma:readOnly="true">
      <xsd:simpleType>
        <xsd:restriction base="dms:Unknown"/>
      </xsd:simpleType>
    </xsd:element>
    <xsd:element name="MediaServiceOCR" ma:index="19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lcf76f155ced4ddcb4097134ff3c332f" ma:index="21" nillable="true" ma:taxonomy="true" ma:internalName="lcf76f155ced4ddcb4097134ff3c332f" ma:taxonomyFieldName="MediaServiceImageTags" ma:displayName="Image Tags" ma:readOnly="false" ma:fieldId="{5cf76f15-5ced-4ddc-b409-7134ff3c332f}" ma:taxonomyMulti="true" ma:sspId="f8b5d8dc-d837-4d45-bdf0-88d0e4b2b8c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bjectDetectorVersions" ma:index="23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SearchProperties" ma:index="24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BillingMetadata" ma:index="25" nillable="true" ma:displayName="MediaServiceBillingMetadata" ma:hidden="true" ma:internalName="MediaServiceBillingMetadata" ma:readOnly="true">
      <xsd:simpleType>
        <xsd:restriction base="dms:Note"/>
      </xsd:simpleType>
    </xsd:element>
    <xsd:element name="Graphicsready" ma:index="26" nillable="true" ma:displayName="Graphics review WJ" ma:default="0" ma:format="Dropdown" ma:internalName="Graphicsready">
      <xsd:simpleType>
        <xsd:restriction base="dms:Boolean"/>
      </xsd:simpleType>
    </xsd:element>
    <xsd:element name="TextreviewAJ" ma:index="27" nillable="true" ma:displayName="Text review AJ" ma:default="0" ma:format="Dropdown" ma:internalName="TextreviewAJ">
      <xsd:simpleType>
        <xsd:restriction base="dms:Boolean"/>
      </xsd:simpleType>
    </xsd:element>
    <xsd:element name="Status" ma:index="28" nillable="true" ma:displayName="Status" ma:format="Dropdown" ma:internalName="Status">
      <xsd:simpleType>
        <xsd:restriction base="dms:Text">
          <xsd:maxLength value="255"/>
        </xsd:restriction>
      </xsd:simpleType>
    </xsd:element>
    <xsd:element name="MediaServiceLocation" ma:index="29" nillable="true" ma:displayName="Location" ma:indexed="true" ma:internalName="MediaServiceLocatio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ce89fd82-aec5-4b3b-b0b3-b7f9193dc61c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22" nillable="true" ma:displayName="Taxonomy Catch All Column" ma:hidden="true" ma:list="{4015a877-4ec0-49a6-87c1-a1af19b10f95}" ma:internalName="TaxCatchAll" ma:showField="CatchAllData" ma:web="ce89fd82-aec5-4b3b-b0b3-b7f9193dc61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724e71b1-7852-457b-a379-b8a36dd80270">
      <Terms xmlns="http://schemas.microsoft.com/office/infopath/2007/PartnerControls"/>
    </lcf76f155ced4ddcb4097134ff3c332f>
    <TaxCatchAll xmlns="ce89fd82-aec5-4b3b-b0b3-b7f9193dc61c" xsi:nil="true"/>
    <Graphicsready xmlns="724e71b1-7852-457b-a379-b8a36dd80270">false</Graphicsready>
    <TextreviewAJ xmlns="724e71b1-7852-457b-a379-b8a36dd80270">false</TextreviewAJ>
    <Status xmlns="724e71b1-7852-457b-a379-b8a36dd80270" xsi:nil="true"/>
  </documentManagement>
</p:properties>
</file>

<file path=customXml/itemProps1.xml><?xml version="1.0" encoding="utf-8"?>
<ds:datastoreItem xmlns:ds="http://schemas.openxmlformats.org/officeDocument/2006/customXml" ds:itemID="{3498B38E-D223-4A1D-8662-D84F8F15297C}">
  <ds:schemaRefs>
    <ds:schemaRef ds:uri="724e71b1-7852-457b-a379-b8a36dd80270"/>
    <ds:schemaRef ds:uri="ce89fd82-aec5-4b3b-b0b3-b7f9193dc61c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2.xml><?xml version="1.0" encoding="utf-8"?>
<ds:datastoreItem xmlns:ds="http://schemas.openxmlformats.org/officeDocument/2006/customXml" ds:itemID="{428DA378-C693-452E-867F-DAF6A6FE1F44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5F7D81BE-9890-4774-AD23-ED3AC8A6C645}">
  <ds:schemaRefs>
    <ds:schemaRef ds:uri="http://purl.org/dc/terms/"/>
    <ds:schemaRef ds:uri="http://schemas.openxmlformats.org/package/2006/metadata/core-properties"/>
    <ds:schemaRef ds:uri="http://schemas.microsoft.com/office/2006/metadata/properties"/>
    <ds:schemaRef ds:uri="http://schemas.microsoft.com/office/2006/documentManagement/types"/>
    <ds:schemaRef ds:uri="http://schemas.microsoft.com/office/infopath/2007/PartnerControls"/>
    <ds:schemaRef ds:uri="http://purl.org/dc/dcmitype/"/>
    <ds:schemaRef ds:uri="724e71b1-7852-457b-a379-b8a36dd80270"/>
    <ds:schemaRef ds:uri="http://purl.org/dc/elements/1.1/"/>
    <ds:schemaRef ds:uri="ce89fd82-aec5-4b3b-b0b3-b7f9193dc61c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cX26 PowerPoint template</Template>
  <TotalTime>1</TotalTime>
  <Words>827</Words>
  <Application>Microsoft Office PowerPoint</Application>
  <PresentationFormat>Widescreen</PresentationFormat>
  <Paragraphs>201</Paragraphs>
  <Slides>35</Slides>
  <Notes>11</Notes>
  <HiddenSlides>0</HiddenSlides>
  <MMClips>0</MMClips>
  <ScaleCrop>false</ScaleCrop>
  <HeadingPairs>
    <vt:vector size="6" baseType="variant">
      <vt:variant>
        <vt:lpstr>Fonts Used</vt:lpstr>
      </vt:variant>
      <vt:variant>
        <vt:i4>11</vt:i4>
      </vt:variant>
      <vt:variant>
        <vt:lpstr>Theme</vt:lpstr>
      </vt:variant>
      <vt:variant>
        <vt:i4>8</vt:i4>
      </vt:variant>
      <vt:variant>
        <vt:lpstr>Slide Titles</vt:lpstr>
      </vt:variant>
      <vt:variant>
        <vt:i4>35</vt:i4>
      </vt:variant>
    </vt:vector>
  </HeadingPairs>
  <TitlesOfParts>
    <vt:vector size="54" baseType="lpstr">
      <vt:lpstr>Aptos</vt:lpstr>
      <vt:lpstr>Aptos Black</vt:lpstr>
      <vt:lpstr>Aptos ExtraBold</vt:lpstr>
      <vt:lpstr>Aptos Light</vt:lpstr>
      <vt:lpstr>Aptos SemiBold</vt:lpstr>
      <vt:lpstr>Arial</vt:lpstr>
      <vt:lpstr>Arial,Sans-Serif</vt:lpstr>
      <vt:lpstr>Calibri</vt:lpstr>
      <vt:lpstr>Courier New</vt:lpstr>
      <vt:lpstr>Segoe UI</vt:lpstr>
      <vt:lpstr>Segoe UI Semibold</vt:lpstr>
      <vt:lpstr>Eggplant slides</vt:lpstr>
      <vt:lpstr>White slides</vt:lpstr>
      <vt:lpstr>Grey slides</vt:lpstr>
      <vt:lpstr>Presenter image title slides</vt:lpstr>
      <vt:lpstr>Title/chapter slides</vt:lpstr>
      <vt:lpstr>Colorful slide options</vt:lpstr>
      <vt:lpstr>Agenda slides</vt:lpstr>
      <vt:lpstr>cX26 Slides</vt:lpstr>
      <vt:lpstr>PowerPoint Presentation</vt:lpstr>
      <vt:lpstr>PowerPoint Presentation</vt:lpstr>
      <vt:lpstr>LS Central for hotels One Platform. Endless Opportunities.</vt:lpstr>
      <vt:lpstr>One platform. Total hotel control.</vt:lpstr>
      <vt:lpstr>A day in the life of your guest</vt:lpstr>
      <vt:lpstr>What powers this experience?</vt:lpstr>
      <vt:lpstr>What LS Central for hotels delivers</vt:lpstr>
      <vt:lpstr>From fragmented to connected</vt:lpstr>
      <vt:lpstr>PowerPoint Presentation</vt:lpstr>
      <vt:lpstr>PowerPoint Presentation</vt:lpstr>
      <vt:lpstr>Reservation lifecycle</vt:lpstr>
      <vt:lpstr>Financials in hotels</vt:lpstr>
      <vt:lpstr>Accounting methods</vt:lpstr>
      <vt:lpstr>Night audit (posting)</vt:lpstr>
      <vt:lpstr>DEMO</vt:lpstr>
      <vt:lpstr>Customer stories</vt:lpstr>
      <vt:lpstr>Private Collection</vt:lpstr>
      <vt:lpstr>Portfolio Overview</vt:lpstr>
      <vt:lpstr>PowerPoint Presentation</vt:lpstr>
      <vt:lpstr>PowerPoint Presentation</vt:lpstr>
      <vt:lpstr>PowerPoint Presentation</vt:lpstr>
      <vt:lpstr>PowerPoint Presentation</vt:lpstr>
      <vt:lpstr>EJ Hotels</vt:lpstr>
      <vt:lpstr>Portfolio Overview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What’s next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Gunnar Orn Thorsteinsson</dc:creator>
  <cp:lastModifiedBy>Bjorn Jonsson</cp:lastModifiedBy>
  <cp:revision>2</cp:revision>
  <dcterms:created xsi:type="dcterms:W3CDTF">2026-02-24T16:05:12Z</dcterms:created>
  <dcterms:modified xsi:type="dcterms:W3CDTF">2026-04-28T10:16:26Z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0x0101003D567C1BF46CBC4F83D98C84A81935A4</vt:lpwstr>
  </property>
  <property fmtid="{D5CDD505-2E9C-101B-9397-08002B2CF9AE}" pid="3" name="MediaServiceImageTags">
    <vt:lpwstr/>
  </property>
</Properties>
</file>