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</p:sldMasterIdLst>
  <p:notesMasterIdLst>
    <p:notesMasterId r:id="rId28"/>
  </p:notesMasterIdLst>
  <p:sldIdLst>
    <p:sldId id="280" r:id="rId9"/>
    <p:sldId id="282" r:id="rId10"/>
    <p:sldId id="2146845889" r:id="rId11"/>
    <p:sldId id="5169" r:id="rId12"/>
    <p:sldId id="296" r:id="rId13"/>
    <p:sldId id="2146845873" r:id="rId14"/>
    <p:sldId id="2146845875" r:id="rId15"/>
    <p:sldId id="2146845887" r:id="rId16"/>
    <p:sldId id="2146845880" r:id="rId17"/>
    <p:sldId id="2146845888" r:id="rId18"/>
    <p:sldId id="2146845885" r:id="rId19"/>
    <p:sldId id="2146845877" r:id="rId20"/>
    <p:sldId id="2146845886" r:id="rId21"/>
    <p:sldId id="2146845879" r:id="rId22"/>
    <p:sldId id="286" r:id="rId23"/>
    <p:sldId id="287" r:id="rId24"/>
    <p:sldId id="5180" r:id="rId25"/>
    <p:sldId id="256" r:id="rId26"/>
    <p:sldId id="257" r:id="rId2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2"/>
          </p14:sldIdLst>
        </p14:section>
        <p14:section name="Default" id="{1717138E-E308-C940-A345-391241ED4264}">
          <p14:sldIdLst>
            <p14:sldId id="2146845889"/>
            <p14:sldId id="5169"/>
            <p14:sldId id="296"/>
            <p14:sldId id="2146845873"/>
            <p14:sldId id="2146845875"/>
            <p14:sldId id="2146845887"/>
            <p14:sldId id="2146845880"/>
            <p14:sldId id="2146845888"/>
            <p14:sldId id="2146845885"/>
            <p14:sldId id="2146845877"/>
            <p14:sldId id="2146845886"/>
            <p14:sldId id="2146845879"/>
            <p14:sldId id="286"/>
            <p14:sldId id="287"/>
            <p14:sldId id="5180"/>
            <p14:sldId id="256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29B4A9"/>
    <a:srgbClr val="F6C36F"/>
    <a:srgbClr val="338E87"/>
    <a:srgbClr val="D3A04A"/>
    <a:srgbClr val="938BE7"/>
    <a:srgbClr val="200C3B"/>
    <a:srgbClr val="323133"/>
    <a:srgbClr val="943267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97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BDDE6384-4A56-474A-91AC-9E6EA9FECF30}"/>
    <pc:docChg chg="modSld">
      <pc:chgData name="Gunnar Orn Thorsteinsson" userId="6ff5e4af-0863-4080-9179-e09f07ef459c" providerId="ADAL" clId="{BDDE6384-4A56-474A-91AC-9E6EA9FECF30}" dt="2023-03-02T10:28:37.480" v="11" actId="108"/>
      <pc:docMkLst>
        <pc:docMk/>
      </pc:docMkLst>
      <pc:sldChg chg="modSp">
        <pc:chgData name="Gunnar Orn Thorsteinsson" userId="6ff5e4af-0863-4080-9179-e09f07ef459c" providerId="ADAL" clId="{BDDE6384-4A56-474A-91AC-9E6EA9FECF30}" dt="2023-03-02T10:28:37.480" v="11" actId="108"/>
        <pc:sldMkLst>
          <pc:docMk/>
          <pc:sldMk cId="53244710" sldId="5180"/>
        </pc:sldMkLst>
        <pc:graphicFrameChg chg="mod">
          <ac:chgData name="Gunnar Orn Thorsteinsson" userId="6ff5e4af-0863-4080-9179-e09f07ef459c" providerId="ADAL" clId="{BDDE6384-4A56-474A-91AC-9E6EA9FECF30}" dt="2023-03-02T10:28:37.480" v="11" actId="108"/>
          <ac:graphicFrameMkLst>
            <pc:docMk/>
            <pc:sldMk cId="53244710" sldId="5180"/>
            <ac:graphicFrameMk id="7" creationId="{E1899D0F-55CD-7072-53CB-A242AC134A66}"/>
          </ac:graphicFrameMkLst>
        </pc:graphicFrameChg>
      </pc:sldChg>
    </pc:docChg>
  </pc:docChgLst>
  <pc:docChgLst>
    <pc:chgData name="Gunnar Orn Thorsteinsson" userId="6ff5e4af-0863-4080-9179-e09f07ef459c" providerId="ADAL" clId="{BBF6E8AE-FD9A-4D85-8BEB-365675E22012}"/>
    <pc:docChg chg="undo custSel modSld">
      <pc:chgData name="Gunnar Orn Thorsteinsson" userId="6ff5e4af-0863-4080-9179-e09f07ef459c" providerId="ADAL" clId="{BBF6E8AE-FD9A-4D85-8BEB-365675E22012}" dt="2023-02-10T16:49:42.954" v="17" actId="20577"/>
      <pc:docMkLst>
        <pc:docMk/>
      </pc:docMkLst>
      <pc:sldChg chg="modSp mod">
        <pc:chgData name="Gunnar Orn Thorsteinsson" userId="6ff5e4af-0863-4080-9179-e09f07ef459c" providerId="ADAL" clId="{BBF6E8AE-FD9A-4D85-8BEB-365675E22012}" dt="2023-02-10T16:49:42.954" v="17" actId="20577"/>
        <pc:sldMkLst>
          <pc:docMk/>
          <pc:sldMk cId="4065417948" sldId="285"/>
        </pc:sldMkLst>
        <pc:spChg chg="mod">
          <ac:chgData name="Gunnar Orn Thorsteinsson" userId="6ff5e4af-0863-4080-9179-e09f07ef459c" providerId="ADAL" clId="{BBF6E8AE-FD9A-4D85-8BEB-365675E22012}" dt="2023-02-10T16:49:42.954" v="17" actId="20577"/>
          <ac:spMkLst>
            <pc:docMk/>
            <pc:sldMk cId="4065417948" sldId="285"/>
            <ac:spMk id="3" creationId="{F62246C9-3751-3E22-D968-AA6EF3CD6B89}"/>
          </ac:spMkLst>
        </pc:spChg>
      </pc:sldChg>
      <pc:sldChg chg="modSp mod">
        <pc:chgData name="Gunnar Orn Thorsteinsson" userId="6ff5e4af-0863-4080-9179-e09f07ef459c" providerId="ADAL" clId="{BBF6E8AE-FD9A-4D85-8BEB-365675E22012}" dt="2023-02-10T16:02:36.818" v="8" actId="1076"/>
        <pc:sldMkLst>
          <pc:docMk/>
          <pc:sldMk cId="1685677741" sldId="5170"/>
        </pc:sldMkLst>
        <pc:spChg chg="mod">
          <ac:chgData name="Gunnar Orn Thorsteinsson" userId="6ff5e4af-0863-4080-9179-e09f07ef459c" providerId="ADAL" clId="{BBF6E8AE-FD9A-4D85-8BEB-365675E22012}" dt="2023-02-10T16:02:36.818" v="8" actId="1076"/>
          <ac:spMkLst>
            <pc:docMk/>
            <pc:sldMk cId="1685677741" sldId="5170"/>
            <ac:spMk id="7" creationId="{9EB40B90-BAE8-6459-8264-4D9F47F99DAE}"/>
          </ac:spMkLst>
        </pc:spChg>
        <pc:spChg chg="mod">
          <ac:chgData name="Gunnar Orn Thorsteinsson" userId="6ff5e4af-0863-4080-9179-e09f07ef459c" providerId="ADAL" clId="{BBF6E8AE-FD9A-4D85-8BEB-365675E22012}" dt="2023-02-10T16:02:22.509" v="2" actId="403"/>
          <ac:spMkLst>
            <pc:docMk/>
            <pc:sldMk cId="1685677741" sldId="5170"/>
            <ac:spMk id="9" creationId="{EAC314C4-190E-41D7-61BE-A208861355BF}"/>
          </ac:spMkLst>
        </pc:spChg>
      </pc:sldChg>
    </pc:docChg>
  </pc:docChgLst>
  <pc:docChgLst>
    <pc:chgData name="Elias Johann Jonsson" userId="b5c5b07b-0736-4128-9608-921222621f08" providerId="ADAL" clId="{F9145F8A-1F71-F446-A821-44493367D8D1}"/>
    <pc:docChg chg="undo custSel addSld delSld modSld modSection">
      <pc:chgData name="Elias Johann Jonsson" userId="b5c5b07b-0736-4128-9608-921222621f08" providerId="ADAL" clId="{F9145F8A-1F71-F446-A821-44493367D8D1}" dt="2023-02-28T14:04:48.356" v="453" actId="1035"/>
      <pc:docMkLst>
        <pc:docMk/>
      </pc:docMkLst>
      <pc:sldChg chg="delSp modSp mod">
        <pc:chgData name="Elias Johann Jonsson" userId="b5c5b07b-0736-4128-9608-921222621f08" providerId="ADAL" clId="{F9145F8A-1F71-F446-A821-44493367D8D1}" dt="2023-02-22T13:37:14.572" v="4" actId="1076"/>
        <pc:sldMkLst>
          <pc:docMk/>
          <pc:sldMk cId="1874870390" sldId="281"/>
        </pc:sldMkLst>
        <pc:spChg chg="mod">
          <ac:chgData name="Elias Johann Jonsson" userId="b5c5b07b-0736-4128-9608-921222621f08" providerId="ADAL" clId="{F9145F8A-1F71-F446-A821-44493367D8D1}" dt="2023-02-22T13:37:05.974" v="1" actId="1076"/>
          <ac:spMkLst>
            <pc:docMk/>
            <pc:sldMk cId="1874870390" sldId="281"/>
            <ac:spMk id="2" creationId="{BA979E06-AFC7-CE68-D3FF-87D8352AD2F1}"/>
          </ac:spMkLst>
        </pc:spChg>
        <pc:spChg chg="del">
          <ac:chgData name="Elias Johann Jonsson" userId="b5c5b07b-0736-4128-9608-921222621f08" providerId="ADAL" clId="{F9145F8A-1F71-F446-A821-44493367D8D1}" dt="2023-02-22T13:37:02.654" v="0" actId="478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Elias Johann Jonsson" userId="b5c5b07b-0736-4128-9608-921222621f08" providerId="ADAL" clId="{F9145F8A-1F71-F446-A821-44493367D8D1}" dt="2023-02-22T13:37:14.572" v="4" actId="1076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Elias Johann Jonsson" userId="b5c5b07b-0736-4128-9608-921222621f08" providerId="ADAL" clId="{F9145F8A-1F71-F446-A821-44493367D8D1}" dt="2023-02-22T13:37:14.572" v="4" actId="1076"/>
          <ac:spMkLst>
            <pc:docMk/>
            <pc:sldMk cId="1874870390" sldId="281"/>
            <ac:spMk id="6" creationId="{6F1F48B8-0224-37FC-F01F-23D3D79CCD8A}"/>
          </ac:spMkLst>
        </pc:spChg>
      </pc:sldChg>
      <pc:sldChg chg="modSp mod">
        <pc:chgData name="Elias Johann Jonsson" userId="b5c5b07b-0736-4128-9608-921222621f08" providerId="ADAL" clId="{F9145F8A-1F71-F446-A821-44493367D8D1}" dt="2023-02-28T14:04:48.356" v="453" actId="1035"/>
        <pc:sldMkLst>
          <pc:docMk/>
          <pc:sldMk cId="1139301337" sldId="282"/>
        </pc:sldMkLst>
        <pc:picChg chg="mod">
          <ac:chgData name="Elias Johann Jonsson" userId="b5c5b07b-0736-4128-9608-921222621f08" providerId="ADAL" clId="{F9145F8A-1F71-F446-A821-44493367D8D1}" dt="2023-02-28T14:04:48.356" v="453" actId="1035"/>
          <ac:picMkLst>
            <pc:docMk/>
            <pc:sldMk cId="1139301337" sldId="282"/>
            <ac:picMk id="3" creationId="{5B311577-B682-143A-BE5A-411A21CE4D97}"/>
          </ac:picMkLst>
        </pc:picChg>
      </pc:sldChg>
      <pc:sldChg chg="mod modShow">
        <pc:chgData name="Elias Johann Jonsson" userId="b5c5b07b-0736-4128-9608-921222621f08" providerId="ADAL" clId="{F9145F8A-1F71-F446-A821-44493367D8D1}" dt="2023-02-22T13:37:36.236" v="6" actId="729"/>
        <pc:sldMkLst>
          <pc:docMk/>
          <pc:sldMk cId="154315528" sldId="283"/>
        </pc:sldMkLst>
      </pc:sldChg>
      <pc:sldChg chg="mod modShow">
        <pc:chgData name="Elias Johann Jonsson" userId="b5c5b07b-0736-4128-9608-921222621f08" providerId="ADAL" clId="{F9145F8A-1F71-F446-A821-44493367D8D1}" dt="2023-02-22T13:37:32.399" v="5" actId="729"/>
        <pc:sldMkLst>
          <pc:docMk/>
          <pc:sldMk cId="1365881434" sldId="284"/>
        </pc:sldMkLst>
      </pc:sldChg>
      <pc:sldChg chg="modSp mod">
        <pc:chgData name="Elias Johann Jonsson" userId="b5c5b07b-0736-4128-9608-921222621f08" providerId="ADAL" clId="{F9145F8A-1F71-F446-A821-44493367D8D1}" dt="2023-02-22T14:35:49.286" v="231"/>
        <pc:sldMkLst>
          <pc:docMk/>
          <pc:sldMk cId="1832993096" sldId="5169"/>
        </pc:sldMkLst>
        <pc:spChg chg="mod">
          <ac:chgData name="Elias Johann Jonsson" userId="b5c5b07b-0736-4128-9608-921222621f08" providerId="ADAL" clId="{F9145F8A-1F71-F446-A821-44493367D8D1}" dt="2023-02-22T14:35:38.396" v="227"/>
          <ac:spMkLst>
            <pc:docMk/>
            <pc:sldMk cId="1832993096" sldId="5169"/>
            <ac:spMk id="5" creationId="{2F3968BD-0B4A-F394-815F-2E16F3C516B9}"/>
          </ac:spMkLst>
        </pc:spChg>
        <pc:spChg chg="mod">
          <ac:chgData name="Elias Johann Jonsson" userId="b5c5b07b-0736-4128-9608-921222621f08" providerId="ADAL" clId="{F9145F8A-1F71-F446-A821-44493367D8D1}" dt="2023-02-22T14:35:41.802" v="228"/>
          <ac:spMkLst>
            <pc:docMk/>
            <pc:sldMk cId="1832993096" sldId="5169"/>
            <ac:spMk id="10" creationId="{00F26548-FDD7-CE34-3CF6-7BD9FA24B3B8}"/>
          </ac:spMkLst>
        </pc:spChg>
        <pc:spChg chg="mod">
          <ac:chgData name="Elias Johann Jonsson" userId="b5c5b07b-0736-4128-9608-921222621f08" providerId="ADAL" clId="{F9145F8A-1F71-F446-A821-44493367D8D1}" dt="2023-02-22T14:35:44.508" v="229"/>
          <ac:spMkLst>
            <pc:docMk/>
            <pc:sldMk cId="1832993096" sldId="5169"/>
            <ac:spMk id="11" creationId="{8A61E4BC-E1C9-E1F4-DF19-1AE13319E99D}"/>
          </ac:spMkLst>
        </pc:spChg>
        <pc:spChg chg="mod">
          <ac:chgData name="Elias Johann Jonsson" userId="b5c5b07b-0736-4128-9608-921222621f08" providerId="ADAL" clId="{F9145F8A-1F71-F446-A821-44493367D8D1}" dt="2023-02-22T14:35:47.197" v="230"/>
          <ac:spMkLst>
            <pc:docMk/>
            <pc:sldMk cId="1832993096" sldId="5169"/>
            <ac:spMk id="13" creationId="{D2BA8A4F-2C5F-3248-004D-99F76B9DA547}"/>
          </ac:spMkLst>
        </pc:spChg>
        <pc:spChg chg="mod">
          <ac:chgData name="Elias Johann Jonsson" userId="b5c5b07b-0736-4128-9608-921222621f08" providerId="ADAL" clId="{F9145F8A-1F71-F446-A821-44493367D8D1}" dt="2023-02-22T14:35:49.286" v="231"/>
          <ac:spMkLst>
            <pc:docMk/>
            <pc:sldMk cId="1832993096" sldId="5169"/>
            <ac:spMk id="14" creationId="{36F98A0E-0407-4D4E-F818-54E31A81C7D7}"/>
          </ac:spMkLst>
        </pc:spChg>
      </pc:sldChg>
      <pc:sldChg chg="addSp delSp modSp mod modShow">
        <pc:chgData name="Elias Johann Jonsson" userId="b5c5b07b-0736-4128-9608-921222621f08" providerId="ADAL" clId="{F9145F8A-1F71-F446-A821-44493367D8D1}" dt="2023-02-22T14:35:26.921" v="226" actId="729"/>
        <pc:sldMkLst>
          <pc:docMk/>
          <pc:sldMk cId="1685677741" sldId="5170"/>
        </pc:sldMkLst>
        <pc:spChg chg="add del mod">
          <ac:chgData name="Elias Johann Jonsson" userId="b5c5b07b-0736-4128-9608-921222621f08" providerId="ADAL" clId="{F9145F8A-1F71-F446-A821-44493367D8D1}" dt="2023-02-22T13:38:31.810" v="8" actId="478"/>
          <ac:spMkLst>
            <pc:docMk/>
            <pc:sldMk cId="1685677741" sldId="5170"/>
            <ac:spMk id="2" creationId="{5D65E02A-E0BF-CDCC-B3E8-5DDD63766CB8}"/>
          </ac:spMkLst>
        </pc:spChg>
      </pc:sldChg>
      <pc:sldChg chg="modSp mod">
        <pc:chgData name="Elias Johann Jonsson" userId="b5c5b07b-0736-4128-9608-921222621f08" providerId="ADAL" clId="{F9145F8A-1F71-F446-A821-44493367D8D1}" dt="2023-02-22T14:41:31.111" v="297" actId="404"/>
        <pc:sldMkLst>
          <pc:docMk/>
          <pc:sldMk cId="53244710" sldId="5180"/>
        </pc:sldMkLst>
        <pc:graphicFrameChg chg="mod modGraphic">
          <ac:chgData name="Elias Johann Jonsson" userId="b5c5b07b-0736-4128-9608-921222621f08" providerId="ADAL" clId="{F9145F8A-1F71-F446-A821-44493367D8D1}" dt="2023-02-22T14:41:31.111" v="297" actId="404"/>
          <ac:graphicFrameMkLst>
            <pc:docMk/>
            <pc:sldMk cId="53244710" sldId="5180"/>
            <ac:graphicFrameMk id="7" creationId="{E1899D0F-55CD-7072-53CB-A242AC134A66}"/>
          </ac:graphicFrameMkLst>
        </pc:graphicFrameChg>
      </pc:sldChg>
      <pc:sldChg chg="modSp mod">
        <pc:chgData name="Elias Johann Jonsson" userId="b5c5b07b-0736-4128-9608-921222621f08" providerId="ADAL" clId="{F9145F8A-1F71-F446-A821-44493367D8D1}" dt="2023-02-22T14:39:24.096" v="282" actId="207"/>
        <pc:sldMkLst>
          <pc:docMk/>
          <pc:sldMk cId="2876494626" sldId="2146845873"/>
        </pc:sldMkLst>
        <pc:spChg chg="mod">
          <ac:chgData name="Elias Johann Jonsson" userId="b5c5b07b-0736-4128-9608-921222621f08" providerId="ADAL" clId="{F9145F8A-1F71-F446-A821-44493367D8D1}" dt="2023-02-22T14:36:09.461" v="235" actId="207"/>
          <ac:spMkLst>
            <pc:docMk/>
            <pc:sldMk cId="2876494626" sldId="2146845873"/>
            <ac:spMk id="18" creationId="{A3948B06-05E0-2A5A-4C61-BE995F668921}"/>
          </ac:spMkLst>
        </pc:spChg>
        <pc:spChg chg="mod">
          <ac:chgData name="Elias Johann Jonsson" userId="b5c5b07b-0736-4128-9608-921222621f08" providerId="ADAL" clId="{F9145F8A-1F71-F446-A821-44493367D8D1}" dt="2023-02-22T14:39:24.096" v="282" actId="207"/>
          <ac:spMkLst>
            <pc:docMk/>
            <pc:sldMk cId="2876494626" sldId="2146845873"/>
            <ac:spMk id="19" creationId="{5A1B439C-1299-A752-1694-508844848C76}"/>
          </ac:spMkLst>
        </pc:spChg>
        <pc:picChg chg="mod modCrop">
          <ac:chgData name="Elias Johann Jonsson" userId="b5c5b07b-0736-4128-9608-921222621f08" providerId="ADAL" clId="{F9145F8A-1F71-F446-A821-44493367D8D1}" dt="2023-02-22T14:36:58.584" v="250" actId="1076"/>
          <ac:picMkLst>
            <pc:docMk/>
            <pc:sldMk cId="2876494626" sldId="2146845873"/>
            <ac:picMk id="3" creationId="{9605C6F0-0AD5-0793-E7C2-4BD6C4757923}"/>
          </ac:picMkLst>
        </pc:picChg>
      </pc:sldChg>
      <pc:sldChg chg="modSp mod modClrScheme chgLayout">
        <pc:chgData name="Elias Johann Jonsson" userId="b5c5b07b-0736-4128-9608-921222621f08" providerId="ADAL" clId="{F9145F8A-1F71-F446-A821-44493367D8D1}" dt="2023-02-22T14:37:38.420" v="262" actId="2711"/>
        <pc:sldMkLst>
          <pc:docMk/>
          <pc:sldMk cId="3799354792" sldId="2146845875"/>
        </pc:sldMkLst>
        <pc:spChg chg="mod ord">
          <ac:chgData name="Elias Johann Jonsson" userId="b5c5b07b-0736-4128-9608-921222621f08" providerId="ADAL" clId="{F9145F8A-1F71-F446-A821-44493367D8D1}" dt="2023-02-22T14:37:23.519" v="259" actId="1076"/>
          <ac:spMkLst>
            <pc:docMk/>
            <pc:sldMk cId="3799354792" sldId="2146845875"/>
            <ac:spMk id="3" creationId="{2F9F4883-DA6D-ED0D-5E4A-B2ADC1589E93}"/>
          </ac:spMkLst>
        </pc:spChg>
        <pc:spChg chg="mod ord">
          <ac:chgData name="Elias Johann Jonsson" userId="b5c5b07b-0736-4128-9608-921222621f08" providerId="ADAL" clId="{F9145F8A-1F71-F446-A821-44493367D8D1}" dt="2023-02-22T14:37:38.420" v="262" actId="2711"/>
          <ac:spMkLst>
            <pc:docMk/>
            <pc:sldMk cId="3799354792" sldId="2146845875"/>
            <ac:spMk id="4" creationId="{E824F4D5-15F2-83BE-8BD3-624F40115671}"/>
          </ac:spMkLst>
        </pc:spChg>
        <pc:picChg chg="mod ord">
          <ac:chgData name="Elias Johann Jonsson" userId="b5c5b07b-0736-4128-9608-921222621f08" providerId="ADAL" clId="{F9145F8A-1F71-F446-A821-44493367D8D1}" dt="2023-02-22T14:37:17.691" v="256" actId="1076"/>
          <ac:picMkLst>
            <pc:docMk/>
            <pc:sldMk cId="3799354792" sldId="2146845875"/>
            <ac:picMk id="5" creationId="{569C0E5B-75A0-C0FF-C67F-26F0A7C87788}"/>
          </ac:picMkLst>
        </pc:picChg>
      </pc:sldChg>
      <pc:sldChg chg="delSp modSp">
        <pc:chgData name="Elias Johann Jonsson" userId="b5c5b07b-0736-4128-9608-921222621f08" providerId="ADAL" clId="{F9145F8A-1F71-F446-A821-44493367D8D1}" dt="2023-02-22T14:44:10.071" v="303" actId="14100"/>
        <pc:sldMkLst>
          <pc:docMk/>
          <pc:sldMk cId="856511541" sldId="2146845880"/>
        </pc:sldMkLst>
        <pc:picChg chg="mod">
          <ac:chgData name="Elias Johann Jonsson" userId="b5c5b07b-0736-4128-9608-921222621f08" providerId="ADAL" clId="{F9145F8A-1F71-F446-A821-44493367D8D1}" dt="2023-02-22T14:44:05.815" v="301" actId="1076"/>
          <ac:picMkLst>
            <pc:docMk/>
            <pc:sldMk cId="856511541" sldId="2146845880"/>
            <ac:picMk id="2" creationId="{0A9D5264-7BA5-7B56-4B41-49EF57D4BD93}"/>
          </ac:picMkLst>
        </pc:picChg>
        <pc:picChg chg="mod">
          <ac:chgData name="Elias Johann Jonsson" userId="b5c5b07b-0736-4128-9608-921222621f08" providerId="ADAL" clId="{F9145F8A-1F71-F446-A821-44493367D8D1}" dt="2023-02-22T14:44:10.071" v="303" actId="14100"/>
          <ac:picMkLst>
            <pc:docMk/>
            <pc:sldMk cId="856511541" sldId="2146845880"/>
            <ac:picMk id="5" creationId="{9A35957F-0EB2-C9C5-B0BD-4E3763A4D8C3}"/>
          </ac:picMkLst>
        </pc:picChg>
        <pc:picChg chg="del mod">
          <ac:chgData name="Elias Johann Jonsson" userId="b5c5b07b-0736-4128-9608-921222621f08" providerId="ADAL" clId="{F9145F8A-1F71-F446-A821-44493367D8D1}" dt="2023-02-22T14:44:01.195" v="299" actId="478"/>
          <ac:picMkLst>
            <pc:docMk/>
            <pc:sldMk cId="856511541" sldId="2146845880"/>
            <ac:picMk id="6" creationId="{7AB952A7-01D8-133B-5184-3A59C5D799D0}"/>
          </ac:picMkLst>
        </pc:picChg>
        <pc:picChg chg="del">
          <ac:chgData name="Elias Johann Jonsson" userId="b5c5b07b-0736-4128-9608-921222621f08" providerId="ADAL" clId="{F9145F8A-1F71-F446-A821-44493367D8D1}" dt="2023-02-22T14:44:02.770" v="300" actId="478"/>
          <ac:picMkLst>
            <pc:docMk/>
            <pc:sldMk cId="856511541" sldId="2146845880"/>
            <ac:picMk id="7" creationId="{EF68A776-5A82-74E7-7C95-7B726D7C692C}"/>
          </ac:picMkLst>
        </pc:picChg>
      </pc:sldChg>
      <pc:sldChg chg="modSp mod">
        <pc:chgData name="Elias Johann Jonsson" userId="b5c5b07b-0736-4128-9608-921222621f08" providerId="ADAL" clId="{F9145F8A-1F71-F446-A821-44493367D8D1}" dt="2023-02-22T14:39:16.105" v="280" actId="207"/>
        <pc:sldMkLst>
          <pc:docMk/>
          <pc:sldMk cId="627933525" sldId="2146845887"/>
        </pc:sldMkLst>
        <pc:spChg chg="mod">
          <ac:chgData name="Elias Johann Jonsson" userId="b5c5b07b-0736-4128-9608-921222621f08" providerId="ADAL" clId="{F9145F8A-1F71-F446-A821-44493367D8D1}" dt="2023-02-22T14:39:16.105" v="280" actId="207"/>
          <ac:spMkLst>
            <pc:docMk/>
            <pc:sldMk cId="627933525" sldId="2146845887"/>
            <ac:spMk id="4" creationId="{E824F4D5-15F2-83BE-8BD3-624F40115671}"/>
          </ac:spMkLst>
        </pc:spChg>
        <pc:picChg chg="mod">
          <ac:chgData name="Elias Johann Jonsson" userId="b5c5b07b-0736-4128-9608-921222621f08" providerId="ADAL" clId="{F9145F8A-1F71-F446-A821-44493367D8D1}" dt="2023-02-22T14:38:53.965" v="274" actId="1076"/>
          <ac:picMkLst>
            <pc:docMk/>
            <pc:sldMk cId="627933525" sldId="2146845887"/>
            <ac:picMk id="12" creationId="{BA64DC0F-5EDE-8043-DFDE-7C23F7DC3582}"/>
          </ac:picMkLst>
        </pc:picChg>
      </pc:sldChg>
      <pc:sldChg chg="addSp delSp modSp mod">
        <pc:chgData name="Elias Johann Jonsson" userId="b5c5b07b-0736-4128-9608-921222621f08" providerId="ADAL" clId="{F9145F8A-1F71-F446-A821-44493367D8D1}" dt="2023-02-22T14:47:52.478" v="447" actId="207"/>
        <pc:sldMkLst>
          <pc:docMk/>
          <pc:sldMk cId="3932151934" sldId="2146845888"/>
        </pc:sldMkLst>
        <pc:spChg chg="mod">
          <ac:chgData name="Elias Johann Jonsson" userId="b5c5b07b-0736-4128-9608-921222621f08" providerId="ADAL" clId="{F9145F8A-1F71-F446-A821-44493367D8D1}" dt="2023-02-22T14:46:31.892" v="360" actId="1076"/>
          <ac:spMkLst>
            <pc:docMk/>
            <pc:sldMk cId="3932151934" sldId="2146845888"/>
            <ac:spMk id="3" creationId="{2F9F4883-DA6D-ED0D-5E4A-B2ADC1589E93}"/>
          </ac:spMkLst>
        </pc:spChg>
        <pc:spChg chg="add mod">
          <ac:chgData name="Elias Johann Jonsson" userId="b5c5b07b-0736-4128-9608-921222621f08" providerId="ADAL" clId="{F9145F8A-1F71-F446-A821-44493367D8D1}" dt="2023-02-22T14:47:52.478" v="447" actId="207"/>
          <ac:spMkLst>
            <pc:docMk/>
            <pc:sldMk cId="3932151934" sldId="2146845888"/>
            <ac:spMk id="5" creationId="{E8F26144-B13F-943C-6C23-E9BBB43B24C9}"/>
          </ac:spMkLst>
        </pc:spChg>
        <pc:spChg chg="mod">
          <ac:chgData name="Elias Johann Jonsson" userId="b5c5b07b-0736-4128-9608-921222621f08" providerId="ADAL" clId="{F9145F8A-1F71-F446-A821-44493367D8D1}" dt="2023-02-22T14:47:48.468" v="385" actId="207"/>
          <ac:spMkLst>
            <pc:docMk/>
            <pc:sldMk cId="3932151934" sldId="2146845888"/>
            <ac:spMk id="8" creationId="{1B47584B-63DA-276E-DB41-013231B05BDC}"/>
          </ac:spMkLst>
        </pc:spChg>
        <pc:spChg chg="mod">
          <ac:chgData name="Elias Johann Jonsson" userId="b5c5b07b-0736-4128-9608-921222621f08" providerId="ADAL" clId="{F9145F8A-1F71-F446-A821-44493367D8D1}" dt="2023-02-22T14:47:45.803" v="384" actId="207"/>
          <ac:spMkLst>
            <pc:docMk/>
            <pc:sldMk cId="3932151934" sldId="2146845888"/>
            <ac:spMk id="9" creationId="{B7F9455E-4ACE-378C-3D4D-9C05A1067440}"/>
          </ac:spMkLst>
        </pc:spChg>
        <pc:spChg chg="add mod">
          <ac:chgData name="Elias Johann Jonsson" userId="b5c5b07b-0736-4128-9608-921222621f08" providerId="ADAL" clId="{F9145F8A-1F71-F446-A821-44493367D8D1}" dt="2023-02-22T14:47:52.478" v="447" actId="207"/>
          <ac:spMkLst>
            <pc:docMk/>
            <pc:sldMk cId="3932151934" sldId="2146845888"/>
            <ac:spMk id="10" creationId="{556804E8-2B4D-BF7B-3FD4-CD6012F4EA0B}"/>
          </ac:spMkLst>
        </pc:spChg>
        <pc:picChg chg="add mod">
          <ac:chgData name="Elias Johann Jonsson" userId="b5c5b07b-0736-4128-9608-921222621f08" providerId="ADAL" clId="{F9145F8A-1F71-F446-A821-44493367D8D1}" dt="2023-02-22T14:46:42.116" v="363" actId="167"/>
          <ac:picMkLst>
            <pc:docMk/>
            <pc:sldMk cId="3932151934" sldId="2146845888"/>
            <ac:picMk id="2" creationId="{2EE98A49-95DD-10AB-83FE-E29CC172EBEB}"/>
          </ac:picMkLst>
        </pc:picChg>
        <pc:picChg chg="add mod">
          <ac:chgData name="Elias Johann Jonsson" userId="b5c5b07b-0736-4128-9608-921222621f08" providerId="ADAL" clId="{F9145F8A-1F71-F446-A821-44493367D8D1}" dt="2023-02-22T14:47:24.082" v="376" actId="167"/>
          <ac:picMkLst>
            <pc:docMk/>
            <pc:sldMk cId="3932151934" sldId="2146845888"/>
            <ac:picMk id="4" creationId="{65929AF8-A4EF-6613-6F88-9EE0A5CF0326}"/>
          </ac:picMkLst>
        </pc:picChg>
        <pc:picChg chg="del mod">
          <ac:chgData name="Elias Johann Jonsson" userId="b5c5b07b-0736-4128-9608-921222621f08" providerId="ADAL" clId="{F9145F8A-1F71-F446-A821-44493367D8D1}" dt="2023-02-22T14:45:47.261" v="321" actId="478"/>
          <ac:picMkLst>
            <pc:docMk/>
            <pc:sldMk cId="3932151934" sldId="2146845888"/>
            <ac:picMk id="6" creationId="{7AB952A7-01D8-133B-5184-3A59C5D799D0}"/>
          </ac:picMkLst>
        </pc:picChg>
        <pc:picChg chg="del">
          <ac:chgData name="Elias Johann Jonsson" userId="b5c5b07b-0736-4128-9608-921222621f08" providerId="ADAL" clId="{F9145F8A-1F71-F446-A821-44493367D8D1}" dt="2023-02-22T14:45:48.515" v="322" actId="478"/>
          <ac:picMkLst>
            <pc:docMk/>
            <pc:sldMk cId="3932151934" sldId="2146845888"/>
            <ac:picMk id="7" creationId="{EF68A776-5A82-74E7-7C95-7B726D7C692C}"/>
          </ac:picMkLst>
        </pc:picChg>
      </pc:sldChg>
      <pc:sldChg chg="new del">
        <pc:chgData name="Elias Johann Jonsson" userId="b5c5b07b-0736-4128-9608-921222621f08" providerId="ADAL" clId="{F9145F8A-1F71-F446-A821-44493367D8D1}" dt="2023-02-22T13:38:57.551" v="10" actId="2696"/>
        <pc:sldMkLst>
          <pc:docMk/>
          <pc:sldMk cId="1768799331" sldId="2146845889"/>
        </pc:sldMkLst>
      </pc:sldChg>
      <pc:sldChg chg="new del">
        <pc:chgData name="Elias Johann Jonsson" userId="b5c5b07b-0736-4128-9608-921222621f08" providerId="ADAL" clId="{F9145F8A-1F71-F446-A821-44493367D8D1}" dt="2023-02-22T13:39:03.291" v="12" actId="680"/>
        <pc:sldMkLst>
          <pc:docMk/>
          <pc:sldMk cId="2477234358" sldId="2146845889"/>
        </pc:sldMkLst>
      </pc:sldChg>
      <pc:sldChg chg="new del">
        <pc:chgData name="Elias Johann Jonsson" userId="b5c5b07b-0736-4128-9608-921222621f08" providerId="ADAL" clId="{F9145F8A-1F71-F446-A821-44493367D8D1}" dt="2023-02-22T13:39:06.268" v="14" actId="680"/>
        <pc:sldMkLst>
          <pc:docMk/>
          <pc:sldMk cId="3032689045" sldId="2146845889"/>
        </pc:sldMkLst>
      </pc:sldChg>
      <pc:sldChg chg="addSp delSp modSp add mod">
        <pc:chgData name="Elias Johann Jonsson" userId="b5c5b07b-0736-4128-9608-921222621f08" providerId="ADAL" clId="{F9145F8A-1F71-F446-A821-44493367D8D1}" dt="2023-02-22T14:35:23.247" v="225" actId="1076"/>
        <pc:sldMkLst>
          <pc:docMk/>
          <pc:sldMk cId="3112137970" sldId="2146845889"/>
        </pc:sldMkLst>
        <pc:spChg chg="del">
          <ac:chgData name="Elias Johann Jonsson" userId="b5c5b07b-0736-4128-9608-921222621f08" providerId="ADAL" clId="{F9145F8A-1F71-F446-A821-44493367D8D1}" dt="2023-02-22T14:32:40.863" v="16" actId="478"/>
          <ac:spMkLst>
            <pc:docMk/>
            <pc:sldMk cId="3112137970" sldId="2146845889"/>
            <ac:spMk id="5" creationId="{57651E5C-9A91-279E-3D87-236F90AF9E15}"/>
          </ac:spMkLst>
        </pc:spChg>
        <pc:spChg chg="del mod">
          <ac:chgData name="Elias Johann Jonsson" userId="b5c5b07b-0736-4128-9608-921222621f08" providerId="ADAL" clId="{F9145F8A-1F71-F446-A821-44493367D8D1}" dt="2023-02-22T14:32:43.681" v="21" actId="478"/>
          <ac:spMkLst>
            <pc:docMk/>
            <pc:sldMk cId="3112137970" sldId="2146845889"/>
            <ac:spMk id="6" creationId="{BAA6FC05-BFF0-971C-2208-3F1846CA6942}"/>
          </ac:spMkLst>
        </pc:spChg>
        <pc:spChg chg="del mod">
          <ac:chgData name="Elias Johann Jonsson" userId="b5c5b07b-0736-4128-9608-921222621f08" providerId="ADAL" clId="{F9145F8A-1F71-F446-A821-44493367D8D1}" dt="2023-02-22T14:32:43.122" v="20" actId="478"/>
          <ac:spMkLst>
            <pc:docMk/>
            <pc:sldMk cId="3112137970" sldId="2146845889"/>
            <ac:spMk id="7" creationId="{9EB40B90-BAE8-6459-8264-4D9F47F99DAE}"/>
          </ac:spMkLst>
        </pc:spChg>
        <pc:spChg chg="del">
          <ac:chgData name="Elias Johann Jonsson" userId="b5c5b07b-0736-4128-9608-921222621f08" providerId="ADAL" clId="{F9145F8A-1F71-F446-A821-44493367D8D1}" dt="2023-02-22T14:32:45.605" v="24" actId="478"/>
          <ac:spMkLst>
            <pc:docMk/>
            <pc:sldMk cId="3112137970" sldId="2146845889"/>
            <ac:spMk id="8" creationId="{8CA98D2B-9A68-294E-9E11-5F499FF0DBA0}"/>
          </ac:spMkLst>
        </pc:spChg>
        <pc:spChg chg="del">
          <ac:chgData name="Elias Johann Jonsson" userId="b5c5b07b-0736-4128-9608-921222621f08" providerId="ADAL" clId="{F9145F8A-1F71-F446-A821-44493367D8D1}" dt="2023-02-22T14:32:44.329" v="22" actId="478"/>
          <ac:spMkLst>
            <pc:docMk/>
            <pc:sldMk cId="3112137970" sldId="2146845889"/>
            <ac:spMk id="9" creationId="{EAC314C4-190E-41D7-61BE-A208861355BF}"/>
          </ac:spMkLst>
        </pc:spChg>
        <pc:spChg chg="mod">
          <ac:chgData name="Elias Johann Jonsson" userId="b5c5b07b-0736-4128-9608-921222621f08" providerId="ADAL" clId="{F9145F8A-1F71-F446-A821-44493367D8D1}" dt="2023-02-22T14:33:06.811" v="30" actId="1076"/>
          <ac:spMkLst>
            <pc:docMk/>
            <pc:sldMk cId="3112137970" sldId="2146845889"/>
            <ac:spMk id="10" creationId="{E3F0B547-A465-256D-9951-C33E776BF616}"/>
          </ac:spMkLst>
        </pc:spChg>
        <pc:spChg chg="add mod">
          <ac:chgData name="Elias Johann Jonsson" userId="b5c5b07b-0736-4128-9608-921222621f08" providerId="ADAL" clId="{F9145F8A-1F71-F446-A821-44493367D8D1}" dt="2023-02-22T14:33:40.130" v="66" actId="1038"/>
          <ac:spMkLst>
            <pc:docMk/>
            <pc:sldMk cId="3112137970" sldId="2146845889"/>
            <ac:spMk id="11" creationId="{68399D5F-1A84-8032-7C95-7C46079141D0}"/>
          </ac:spMkLst>
        </pc:spChg>
        <pc:spChg chg="del">
          <ac:chgData name="Elias Johann Jonsson" userId="b5c5b07b-0736-4128-9608-921222621f08" providerId="ADAL" clId="{F9145F8A-1F71-F446-A821-44493367D8D1}" dt="2023-02-22T14:32:44.818" v="23" actId="478"/>
          <ac:spMkLst>
            <pc:docMk/>
            <pc:sldMk cId="3112137970" sldId="2146845889"/>
            <ac:spMk id="12" creationId="{527ADF68-7AC0-4149-7191-9C508923703F}"/>
          </ac:spMkLst>
        </pc:spChg>
        <pc:spChg chg="del">
          <ac:chgData name="Elias Johann Jonsson" userId="b5c5b07b-0736-4128-9608-921222621f08" providerId="ADAL" clId="{F9145F8A-1F71-F446-A821-44493367D8D1}" dt="2023-02-22T14:32:41.229" v="17" actId="478"/>
          <ac:spMkLst>
            <pc:docMk/>
            <pc:sldMk cId="3112137970" sldId="2146845889"/>
            <ac:spMk id="13" creationId="{7A82648E-3CB8-8DBE-AA5D-CF5D211DBA43}"/>
          </ac:spMkLst>
        </pc:spChg>
        <pc:spChg chg="add mod">
          <ac:chgData name="Elias Johann Jonsson" userId="b5c5b07b-0736-4128-9608-921222621f08" providerId="ADAL" clId="{F9145F8A-1F71-F446-A821-44493367D8D1}" dt="2023-02-22T14:33:57.771" v="84" actId="20577"/>
          <ac:spMkLst>
            <pc:docMk/>
            <pc:sldMk cId="3112137970" sldId="2146845889"/>
            <ac:spMk id="15" creationId="{EC0C4A84-ED30-F54D-00CB-A41692296D55}"/>
          </ac:spMkLst>
        </pc:spChg>
        <pc:spChg chg="add mod">
          <ac:chgData name="Elias Johann Jonsson" userId="b5c5b07b-0736-4128-9608-921222621f08" providerId="ADAL" clId="{F9145F8A-1F71-F446-A821-44493367D8D1}" dt="2023-02-22T14:34:14.813" v="102" actId="1037"/>
          <ac:spMkLst>
            <pc:docMk/>
            <pc:sldMk cId="3112137970" sldId="2146845889"/>
            <ac:spMk id="16" creationId="{5D37BE11-7A6D-5155-EB61-77806CAB0682}"/>
          </ac:spMkLst>
        </pc:spChg>
        <pc:spChg chg="add mod">
          <ac:chgData name="Elias Johann Jonsson" userId="b5c5b07b-0736-4128-9608-921222621f08" providerId="ADAL" clId="{F9145F8A-1F71-F446-A821-44493367D8D1}" dt="2023-02-22T14:34:24.665" v="126" actId="1038"/>
          <ac:spMkLst>
            <pc:docMk/>
            <pc:sldMk cId="3112137970" sldId="2146845889"/>
            <ac:spMk id="17" creationId="{88B92A3C-7970-A16F-2B42-D0644F5ED4A8}"/>
          </ac:spMkLst>
        </pc:spChg>
        <pc:spChg chg="add mod">
          <ac:chgData name="Elias Johann Jonsson" userId="b5c5b07b-0736-4128-9608-921222621f08" providerId="ADAL" clId="{F9145F8A-1F71-F446-A821-44493367D8D1}" dt="2023-02-22T14:34:46.480" v="170" actId="1036"/>
          <ac:spMkLst>
            <pc:docMk/>
            <pc:sldMk cId="3112137970" sldId="2146845889"/>
            <ac:spMk id="18" creationId="{E43CA941-B05A-1B50-340E-FF0EA55D27E1}"/>
          </ac:spMkLst>
        </pc:spChg>
        <pc:spChg chg="add mod">
          <ac:chgData name="Elias Johann Jonsson" userId="b5c5b07b-0736-4128-9608-921222621f08" providerId="ADAL" clId="{F9145F8A-1F71-F446-A821-44493367D8D1}" dt="2023-02-22T14:35:08.476" v="211" actId="1037"/>
          <ac:spMkLst>
            <pc:docMk/>
            <pc:sldMk cId="3112137970" sldId="2146845889"/>
            <ac:spMk id="19" creationId="{F468674C-83E8-661A-9E1B-48DBF9E4B9AC}"/>
          </ac:spMkLst>
        </pc:spChg>
        <pc:spChg chg="add mod">
          <ac:chgData name="Elias Johann Jonsson" userId="b5c5b07b-0736-4128-9608-921222621f08" providerId="ADAL" clId="{F9145F8A-1F71-F446-A821-44493367D8D1}" dt="2023-02-22T14:35:23.247" v="225" actId="1076"/>
          <ac:spMkLst>
            <pc:docMk/>
            <pc:sldMk cId="3112137970" sldId="2146845889"/>
            <ac:spMk id="20" creationId="{6701B6F0-3155-A654-73B4-4F0E06BDA5A8}"/>
          </ac:spMkLst>
        </pc:spChg>
        <pc:picChg chg="add mod">
          <ac:chgData name="Elias Johann Jonsson" userId="b5c5b07b-0736-4128-9608-921222621f08" providerId="ADAL" clId="{F9145F8A-1F71-F446-A821-44493367D8D1}" dt="2023-02-22T14:33:03.107" v="29" actId="167"/>
          <ac:picMkLst>
            <pc:docMk/>
            <pc:sldMk cId="3112137970" sldId="2146845889"/>
            <ac:picMk id="3" creationId="{C9AAFB15-CE89-0DAE-7C2E-3D9588956EE1}"/>
          </ac:picMkLst>
        </pc:picChg>
        <pc:picChg chg="add mod">
          <ac:chgData name="Elias Johann Jonsson" userId="b5c5b07b-0736-4128-9608-921222621f08" providerId="ADAL" clId="{F9145F8A-1F71-F446-A821-44493367D8D1}" dt="2023-02-22T14:33:48.863" v="68" actId="571"/>
          <ac:picMkLst>
            <pc:docMk/>
            <pc:sldMk cId="3112137970" sldId="2146845889"/>
            <ac:picMk id="14" creationId="{18ED6F51-81AA-56FA-BED6-C5ECB0AE5790}"/>
          </ac:picMkLst>
        </pc:picChg>
      </pc:sldChg>
    </pc:docChg>
  </pc:docChgLst>
  <pc:docChgLst>
    <pc:chgData name="Bjorn Jonsson" userId="0ba677ab-dff8-4d69-911d-adef4ed2de49" providerId="ADAL" clId="{91AC4C9C-09B3-440E-81E9-C9C823C7549D}"/>
    <pc:docChg chg="custSel delSld modSld modSection">
      <pc:chgData name="Bjorn Jonsson" userId="0ba677ab-dff8-4d69-911d-adef4ed2de49" providerId="ADAL" clId="{91AC4C9C-09B3-440E-81E9-C9C823C7549D}" dt="2023-03-08T12:34:49.749" v="2" actId="368"/>
      <pc:docMkLst>
        <pc:docMk/>
      </pc:docMkLst>
      <pc:sldChg chg="del">
        <pc:chgData name="Bjorn Jonsson" userId="0ba677ab-dff8-4d69-911d-adef4ed2de49" providerId="ADAL" clId="{91AC4C9C-09B3-440E-81E9-C9C823C7549D}" dt="2023-03-08T12:34:36.531" v="0" actId="47"/>
        <pc:sldMkLst>
          <pc:docMk/>
          <pc:sldMk cId="4065417948" sldId="285"/>
        </pc:sldMkLst>
      </pc:sldChg>
      <pc:sldChg chg="modNotes">
        <pc:chgData name="Bjorn Jonsson" userId="0ba677ab-dff8-4d69-911d-adef4ed2de49" providerId="ADAL" clId="{91AC4C9C-09B3-440E-81E9-C9C823C7549D}" dt="2023-03-08T12:34:49.749" v="2" actId="368"/>
        <pc:sldMkLst>
          <pc:docMk/>
          <pc:sldMk cId="1832993096" sldId="5169"/>
        </pc:sldMkLst>
      </pc:sldChg>
    </pc:docChg>
  </pc:docChgLst>
  <pc:docChgLst>
    <pc:chgData name="Gunnar Orn Thorsteinsson" userId="S::gunnarth@lsretail.com::6ff5e4af-0863-4080-9179-e09f07ef459c" providerId="AD" clId="Web-{1612AD4F-D61E-4CB2-BC0B-BA8AF722A9C4}"/>
    <pc:docChg chg="modSld">
      <pc:chgData name="Gunnar Orn Thorsteinsson" userId="S::gunnarth@lsretail.com::6ff5e4af-0863-4080-9179-e09f07ef459c" providerId="AD" clId="Web-{1612AD4F-D61E-4CB2-BC0B-BA8AF722A9C4}" dt="2023-03-02T10:26:07.793" v="2" actId="20577"/>
      <pc:docMkLst>
        <pc:docMk/>
      </pc:docMkLst>
      <pc:sldChg chg="modSp">
        <pc:chgData name="Gunnar Orn Thorsteinsson" userId="S::gunnarth@lsretail.com::6ff5e4af-0863-4080-9179-e09f07ef459c" providerId="AD" clId="Web-{1612AD4F-D61E-4CB2-BC0B-BA8AF722A9C4}" dt="2023-03-02T10:26:07.793" v="2" actId="20577"/>
        <pc:sldMkLst>
          <pc:docMk/>
          <pc:sldMk cId="3932151934" sldId="2146845888"/>
        </pc:sldMkLst>
        <pc:spChg chg="mod">
          <ac:chgData name="Gunnar Orn Thorsteinsson" userId="S::gunnarth@lsretail.com::6ff5e4af-0863-4080-9179-e09f07ef459c" providerId="AD" clId="Web-{1612AD4F-D61E-4CB2-BC0B-BA8AF722A9C4}" dt="2023-03-02T10:26:07.793" v="2" actId="20577"/>
          <ac:spMkLst>
            <pc:docMk/>
            <pc:sldMk cId="3932151934" sldId="2146845888"/>
            <ac:spMk id="9" creationId="{B7F9455E-4ACE-378C-3D4D-9C05A1067440}"/>
          </ac:spMkLst>
        </pc:spChg>
      </pc:sldChg>
    </pc:docChg>
  </pc:docChgLst>
  <pc:docChgLst>
    <pc:chgData name="Gunnar Orn Thorsteinsson" userId="6ff5e4af-0863-4080-9179-e09f07ef459c" providerId="ADAL" clId="{FC0A8914-ECD7-40C5-B504-BC7FE7693CB9}"/>
    <pc:docChg chg="delSld sldOrd modSection">
      <pc:chgData name="Gunnar Orn Thorsteinsson" userId="6ff5e4af-0863-4080-9179-e09f07ef459c" providerId="ADAL" clId="{FC0A8914-ECD7-40C5-B504-BC7FE7693CB9}" dt="2023-03-08T06:32:17.378" v="4" actId="47"/>
      <pc:docMkLst>
        <pc:docMk/>
      </pc:docMkLst>
      <pc:sldChg chg="del">
        <pc:chgData name="Gunnar Orn Thorsteinsson" userId="6ff5e4af-0863-4080-9179-e09f07ef459c" providerId="ADAL" clId="{FC0A8914-ECD7-40C5-B504-BC7FE7693CB9}" dt="2023-03-08T06:32:12.582" v="3" actId="47"/>
        <pc:sldMkLst>
          <pc:docMk/>
          <pc:sldMk cId="1874870390" sldId="281"/>
        </pc:sldMkLst>
      </pc:sldChg>
      <pc:sldChg chg="del">
        <pc:chgData name="Gunnar Orn Thorsteinsson" userId="6ff5e4af-0863-4080-9179-e09f07ef459c" providerId="ADAL" clId="{FC0A8914-ECD7-40C5-B504-BC7FE7693CB9}" dt="2023-03-08T06:32:02.425" v="2" actId="47"/>
        <pc:sldMkLst>
          <pc:docMk/>
          <pc:sldMk cId="154315528" sldId="283"/>
        </pc:sldMkLst>
      </pc:sldChg>
      <pc:sldChg chg="del">
        <pc:chgData name="Gunnar Orn Thorsteinsson" userId="6ff5e4af-0863-4080-9179-e09f07ef459c" providerId="ADAL" clId="{FC0A8914-ECD7-40C5-B504-BC7FE7693CB9}" dt="2023-03-08T06:32:17.378" v="4" actId="47"/>
        <pc:sldMkLst>
          <pc:docMk/>
          <pc:sldMk cId="1365881434" sldId="284"/>
        </pc:sldMkLst>
      </pc:sldChg>
      <pc:sldChg chg="del">
        <pc:chgData name="Gunnar Orn Thorsteinsson" userId="6ff5e4af-0863-4080-9179-e09f07ef459c" providerId="ADAL" clId="{FC0A8914-ECD7-40C5-B504-BC7FE7693CB9}" dt="2023-03-08T06:31:56.166" v="1" actId="47"/>
        <pc:sldMkLst>
          <pc:docMk/>
          <pc:sldMk cId="1685677741" sldId="5170"/>
        </pc:sldMkLst>
      </pc:sldChg>
      <pc:sldChg chg="ord">
        <pc:chgData name="Gunnar Orn Thorsteinsson" userId="6ff5e4af-0863-4080-9179-e09f07ef459c" providerId="ADAL" clId="{FC0A8914-ECD7-40C5-B504-BC7FE7693CB9}" dt="2023-03-08T02:28:35.706" v="0" actId="20578"/>
        <pc:sldMkLst>
          <pc:docMk/>
          <pc:sldMk cId="3112137970" sldId="214684588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</dgm:spPr>
      <dgm:t>
        <a:bodyPr/>
        <a:lstStyle/>
        <a:p>
          <a:r>
            <a:rPr lang="en-US" sz="1600" dirty="0">
              <a:latin typeface="+mj-lt"/>
            </a:rPr>
            <a:t>LS Central</a:t>
          </a:r>
          <a:endParaRPr lang="en-US" sz="1600" dirty="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Activity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Staff </a:t>
          </a:r>
          <a:r>
            <a:rPr lang="en-US" sz="1400" dirty="0" err="1"/>
            <a:t>Mgmt</a:t>
          </a:r>
          <a:endParaRPr lang="en-US" sz="1400" dirty="0"/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</dgm:spPr>
      <dgm:t>
        <a:bodyPr/>
        <a:lstStyle/>
        <a:p>
          <a:r>
            <a:rPr lang="en-US" sz="1400"/>
            <a:t>KDS</a:t>
          </a:r>
          <a:endParaRPr lang="en-US" sz="1400" dirty="0"/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</dgm:spPr>
      <dgm:t>
        <a:bodyPr/>
        <a:lstStyle/>
        <a:p>
          <a:r>
            <a:rPr lang="en-US" sz="1400"/>
            <a:t>Hotels</a:t>
          </a:r>
          <a:endParaRPr lang="en-US" sz="1400" dirty="0"/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CE3964-2BE5-4DC1-99B9-13B58D86BD52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27592DA-82E5-4883-B82C-0DF0916C2668}">
      <dgm:prSet phldrT="[Text]" custT="1"/>
      <dgm:spPr>
        <a:solidFill>
          <a:srgbClr val="29B4A9"/>
        </a:solidFill>
      </dgm:spPr>
      <dgm:t>
        <a:bodyPr/>
        <a:lstStyle/>
        <a:p>
          <a:r>
            <a:rPr lang="en-US" sz="2000" dirty="0"/>
            <a:t>2022</a:t>
          </a:r>
          <a:endParaRPr lang="en-US" sz="2000" b="1" i="0" dirty="0">
            <a:solidFill>
              <a:srgbClr val="361D5C"/>
            </a:solidFill>
            <a:latin typeface="Segoe UI Black" panose="020B0502040204020203" pitchFamily="34" charset="0"/>
            <a:cs typeface="Segoe UI Black" panose="020B0502040204020203" pitchFamily="34" charset="0"/>
          </a:endParaRPr>
        </a:p>
      </dgm:t>
    </dgm:pt>
    <dgm:pt modelId="{C2895EDF-2118-4BC9-A10A-C54CE237A5E1}" type="sibTrans" cxnId="{5186C581-BA41-49DA-B809-A77CA0F05F84}">
      <dgm:prSet/>
      <dgm:spPr/>
      <dgm:t>
        <a:bodyPr/>
        <a:lstStyle/>
        <a:p>
          <a:endParaRPr lang="en-US"/>
        </a:p>
      </dgm:t>
    </dgm:pt>
    <dgm:pt modelId="{F7A8C909-6115-40D8-B190-B2E0151D871E}" type="parTrans" cxnId="{5186C581-BA41-49DA-B809-A77CA0F05F84}">
      <dgm:prSet/>
      <dgm:spPr/>
      <dgm:t>
        <a:bodyPr/>
        <a:lstStyle/>
        <a:p>
          <a:endParaRPr lang="en-US"/>
        </a:p>
      </dgm:t>
    </dgm:pt>
    <dgm:pt modelId="{0EC54127-7CB7-47C6-98CD-ACB8D71367FA}">
      <dgm:prSet phldrT="[Text]"/>
      <dgm:spPr/>
      <dgm:t>
        <a:bodyPr/>
        <a:lstStyle/>
        <a:p>
          <a:r>
            <a:rPr lang="en-US" dirty="0"/>
            <a:t>Hotel Discounts</a:t>
          </a:r>
        </a:p>
      </dgm:t>
    </dgm:pt>
    <dgm:pt modelId="{579295EC-EB1F-44C0-8E27-6E7B4237DFB3}" type="parTrans" cxnId="{282BF5C5-2BB3-43F2-A085-5D518905E0F0}">
      <dgm:prSet/>
      <dgm:spPr/>
      <dgm:t>
        <a:bodyPr/>
        <a:lstStyle/>
        <a:p>
          <a:endParaRPr lang="en-US"/>
        </a:p>
      </dgm:t>
    </dgm:pt>
    <dgm:pt modelId="{BD5002EE-7FD4-4F84-93F5-A26277A28C32}" type="sibTrans" cxnId="{282BF5C5-2BB3-43F2-A085-5D518905E0F0}">
      <dgm:prSet/>
      <dgm:spPr/>
      <dgm:t>
        <a:bodyPr/>
        <a:lstStyle/>
        <a:p>
          <a:endParaRPr lang="en-US"/>
        </a:p>
      </dgm:t>
    </dgm:pt>
    <dgm:pt modelId="{94C5D452-8108-43A0-8810-5270D18D4348}">
      <dgm:prSet phldrT="[Text]"/>
      <dgm:spPr/>
      <dgm:t>
        <a:bodyPr/>
        <a:lstStyle/>
        <a:p>
          <a:r>
            <a:rPr lang="en-US" dirty="0"/>
            <a:t>Accrual Accounting</a:t>
          </a:r>
        </a:p>
      </dgm:t>
    </dgm:pt>
    <dgm:pt modelId="{D7E5373D-2362-4A3C-98AD-95CD209C031E}" type="parTrans" cxnId="{3DCF8300-7ED0-4E8C-9F60-B7E42D06B582}">
      <dgm:prSet/>
      <dgm:spPr/>
      <dgm:t>
        <a:bodyPr/>
        <a:lstStyle/>
        <a:p>
          <a:endParaRPr lang="en-US"/>
        </a:p>
      </dgm:t>
    </dgm:pt>
    <dgm:pt modelId="{C7CC8A16-8E28-4444-AFB8-1A13B08057AB}" type="sibTrans" cxnId="{3DCF8300-7ED0-4E8C-9F60-B7E42D06B582}">
      <dgm:prSet/>
      <dgm:spPr/>
      <dgm:t>
        <a:bodyPr/>
        <a:lstStyle/>
        <a:p>
          <a:endParaRPr lang="en-US"/>
        </a:p>
      </dgm:t>
    </dgm:pt>
    <dgm:pt modelId="{67EFE713-ED80-4C3B-A469-F94435BCD70A}">
      <dgm:prSet phldrT="[Text]"/>
      <dgm:spPr/>
      <dgm:t>
        <a:bodyPr/>
        <a:lstStyle/>
        <a:p>
          <a:r>
            <a:rPr lang="en-US" dirty="0"/>
            <a:t>Housekeeping rules and tasks</a:t>
          </a:r>
        </a:p>
      </dgm:t>
    </dgm:pt>
    <dgm:pt modelId="{E719B331-7DEC-45E8-8FC4-EABBBA505C44}" type="parTrans" cxnId="{4D4E9187-D1ED-449D-9940-10EDCFC2BD32}">
      <dgm:prSet/>
      <dgm:spPr/>
      <dgm:t>
        <a:bodyPr/>
        <a:lstStyle/>
        <a:p>
          <a:endParaRPr lang="en-US"/>
        </a:p>
      </dgm:t>
    </dgm:pt>
    <dgm:pt modelId="{FFBB5051-89E4-4925-B8CD-CAB8A065A94B}" type="sibTrans" cxnId="{4D4E9187-D1ED-449D-9940-10EDCFC2BD32}">
      <dgm:prSet/>
      <dgm:spPr/>
      <dgm:t>
        <a:bodyPr/>
        <a:lstStyle/>
        <a:p>
          <a:endParaRPr lang="en-US"/>
        </a:p>
      </dgm:t>
    </dgm:pt>
    <dgm:pt modelId="{C8AB3B74-F82E-4AEC-B54B-79097B03EEFA}">
      <dgm:prSet phldrT="[Text]"/>
      <dgm:spPr/>
      <dgm:t>
        <a:bodyPr/>
        <a:lstStyle/>
        <a:p>
          <a:endParaRPr lang="en-US" dirty="0"/>
        </a:p>
      </dgm:t>
    </dgm:pt>
    <dgm:pt modelId="{E0158460-9EF1-49A9-96E8-ED81C6CF1119}" type="parTrans" cxnId="{0DC3333A-2815-4323-ABD0-54D23D6F3E22}">
      <dgm:prSet/>
      <dgm:spPr/>
      <dgm:t>
        <a:bodyPr/>
        <a:lstStyle/>
        <a:p>
          <a:endParaRPr lang="en-US"/>
        </a:p>
      </dgm:t>
    </dgm:pt>
    <dgm:pt modelId="{1F069966-EEBA-4322-962B-AC181F154A3E}" type="sibTrans" cxnId="{0DC3333A-2815-4323-ABD0-54D23D6F3E22}">
      <dgm:prSet/>
      <dgm:spPr/>
      <dgm:t>
        <a:bodyPr/>
        <a:lstStyle/>
        <a:p>
          <a:endParaRPr lang="en-US"/>
        </a:p>
      </dgm:t>
    </dgm:pt>
    <dgm:pt modelId="{548157E1-8082-47B8-A839-DDEEB3E47873}">
      <dgm:prSet phldrT="[Text]" custT="1"/>
      <dgm:spPr>
        <a:solidFill>
          <a:srgbClr val="29B4A9"/>
        </a:solidFill>
        <a:ln w="12700" cap="flat" cmpd="sng" algn="ctr">
          <a:solidFill>
            <a:srgbClr val="0A3C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H1 2023</a:t>
          </a:r>
        </a:p>
      </dgm:t>
    </dgm:pt>
    <dgm:pt modelId="{F0456B10-9EF6-4972-A90A-FCE0D7DEA8F1}" type="parTrans" cxnId="{9AB27520-AFC6-4351-8F88-6217D05E494B}">
      <dgm:prSet/>
      <dgm:spPr/>
      <dgm:t>
        <a:bodyPr/>
        <a:lstStyle/>
        <a:p>
          <a:endParaRPr lang="en-US"/>
        </a:p>
      </dgm:t>
    </dgm:pt>
    <dgm:pt modelId="{4B048CD9-1FC6-4550-A033-14134C1BFAB2}" type="sibTrans" cxnId="{9AB27520-AFC6-4351-8F88-6217D05E494B}">
      <dgm:prSet/>
      <dgm:spPr/>
      <dgm:t>
        <a:bodyPr/>
        <a:lstStyle/>
        <a:p>
          <a:endParaRPr lang="en-US"/>
        </a:p>
      </dgm:t>
    </dgm:pt>
    <dgm:pt modelId="{D0657674-D0EE-472A-9798-911B9D688A58}">
      <dgm:prSet phldrT="[Text]"/>
      <dgm:spPr/>
      <dgm:t>
        <a:bodyPr/>
        <a:lstStyle/>
        <a:p>
          <a:r>
            <a:rPr lang="en-US" dirty="0"/>
            <a:t>Comments Framework</a:t>
          </a:r>
        </a:p>
      </dgm:t>
    </dgm:pt>
    <dgm:pt modelId="{982767D1-B272-411A-AD4F-94C56EA54EEB}" type="parTrans" cxnId="{1C784627-27E6-473B-AC10-57A7C377373F}">
      <dgm:prSet/>
      <dgm:spPr/>
      <dgm:t>
        <a:bodyPr/>
        <a:lstStyle/>
        <a:p>
          <a:endParaRPr lang="en-US"/>
        </a:p>
      </dgm:t>
    </dgm:pt>
    <dgm:pt modelId="{52211FBD-9021-4368-9AD7-AF79571F8D66}" type="sibTrans" cxnId="{1C784627-27E6-473B-AC10-57A7C377373F}">
      <dgm:prSet/>
      <dgm:spPr/>
      <dgm:t>
        <a:bodyPr/>
        <a:lstStyle/>
        <a:p>
          <a:endParaRPr lang="en-US"/>
        </a:p>
      </dgm:t>
    </dgm:pt>
    <dgm:pt modelId="{E494F6DE-B3C3-4641-AD1C-9C69F8B00346}">
      <dgm:prSet phldrT="[Text]"/>
      <dgm:spPr/>
      <dgm:t>
        <a:bodyPr/>
        <a:lstStyle/>
        <a:p>
          <a:r>
            <a:rPr lang="en-US" dirty="0"/>
            <a:t>Hotel Contracts</a:t>
          </a:r>
        </a:p>
      </dgm:t>
    </dgm:pt>
    <dgm:pt modelId="{D5C3C3D3-90EA-45FA-A0C5-E93C69FE5C7C}" type="parTrans" cxnId="{7F93124C-750D-4434-AB32-F0FC9B839931}">
      <dgm:prSet/>
      <dgm:spPr/>
      <dgm:t>
        <a:bodyPr/>
        <a:lstStyle/>
        <a:p>
          <a:endParaRPr lang="en-US"/>
        </a:p>
      </dgm:t>
    </dgm:pt>
    <dgm:pt modelId="{0671A138-E354-45EF-8C75-10E8E9B2014B}" type="sibTrans" cxnId="{7F93124C-750D-4434-AB32-F0FC9B839931}">
      <dgm:prSet/>
      <dgm:spPr/>
      <dgm:t>
        <a:bodyPr/>
        <a:lstStyle/>
        <a:p>
          <a:endParaRPr lang="en-US"/>
        </a:p>
      </dgm:t>
    </dgm:pt>
    <dgm:pt modelId="{0DF22421-EC26-4714-B816-67E1E7D31C0C}">
      <dgm:prSet phldrT="[Text]"/>
      <dgm:spPr/>
      <dgm:t>
        <a:bodyPr/>
        <a:lstStyle/>
        <a:p>
          <a:r>
            <a:rPr lang="en-US" dirty="0"/>
            <a:t>Hotel Allotments</a:t>
          </a:r>
        </a:p>
      </dgm:t>
    </dgm:pt>
    <dgm:pt modelId="{237F8D12-1AA1-457D-A105-BC26249ED27B}" type="parTrans" cxnId="{F65A3478-4608-479E-A0B5-801C2C6977AA}">
      <dgm:prSet/>
      <dgm:spPr/>
      <dgm:t>
        <a:bodyPr/>
        <a:lstStyle/>
        <a:p>
          <a:endParaRPr lang="en-US"/>
        </a:p>
      </dgm:t>
    </dgm:pt>
    <dgm:pt modelId="{D2077625-882D-452D-8415-A9F5FEB55997}" type="sibTrans" cxnId="{F65A3478-4608-479E-A0B5-801C2C6977AA}">
      <dgm:prSet/>
      <dgm:spPr/>
      <dgm:t>
        <a:bodyPr/>
        <a:lstStyle/>
        <a:p>
          <a:endParaRPr lang="en-US"/>
        </a:p>
      </dgm:t>
    </dgm:pt>
    <dgm:pt modelId="{5FDFD4F0-8514-4A54-973A-E7060455FCED}">
      <dgm:prSet phldrT="[Text]"/>
      <dgm:spPr/>
      <dgm:t>
        <a:bodyPr/>
        <a:lstStyle/>
        <a:p>
          <a:r>
            <a:rPr lang="en-US" dirty="0"/>
            <a:t>Payment tokens with pre-auth for reservations</a:t>
          </a:r>
        </a:p>
      </dgm:t>
    </dgm:pt>
    <dgm:pt modelId="{4BD2E97F-4472-4FB7-9E0C-681F421CB8C3}" type="parTrans" cxnId="{FE03F652-B999-4E13-A181-D5BC6442C530}">
      <dgm:prSet/>
      <dgm:spPr/>
      <dgm:t>
        <a:bodyPr/>
        <a:lstStyle/>
        <a:p>
          <a:endParaRPr lang="en-US"/>
        </a:p>
      </dgm:t>
    </dgm:pt>
    <dgm:pt modelId="{E165A7F0-A6BF-4D37-83A9-09122CC6847E}" type="sibTrans" cxnId="{FE03F652-B999-4E13-A181-D5BC6442C530}">
      <dgm:prSet/>
      <dgm:spPr/>
      <dgm:t>
        <a:bodyPr/>
        <a:lstStyle/>
        <a:p>
          <a:endParaRPr lang="en-US"/>
        </a:p>
      </dgm:t>
    </dgm:pt>
    <dgm:pt modelId="{AE106D5B-194A-410F-8777-9CE4BF071396}">
      <dgm:prSet phldrT="[Text]" custT="1"/>
      <dgm:spPr>
        <a:solidFill>
          <a:srgbClr val="29B4A9"/>
        </a:solidFill>
        <a:ln w="12700" cap="flat" cmpd="sng" algn="ctr">
          <a:solidFill>
            <a:srgbClr val="0A3C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H2 2023</a:t>
          </a:r>
        </a:p>
      </dgm:t>
    </dgm:pt>
    <dgm:pt modelId="{DD270CA6-D4FB-4000-9DE6-3C27A13AEA74}" type="parTrans" cxnId="{A3685EF3-3863-4E6E-A8AF-44AD987B4153}">
      <dgm:prSet/>
      <dgm:spPr/>
      <dgm:t>
        <a:bodyPr/>
        <a:lstStyle/>
        <a:p>
          <a:endParaRPr lang="en-US"/>
        </a:p>
      </dgm:t>
    </dgm:pt>
    <dgm:pt modelId="{E9C09510-48E7-49A5-B3CF-6A8BD7D6F18F}" type="sibTrans" cxnId="{A3685EF3-3863-4E6E-A8AF-44AD987B4153}">
      <dgm:prSet/>
      <dgm:spPr/>
      <dgm:t>
        <a:bodyPr/>
        <a:lstStyle/>
        <a:p>
          <a:endParaRPr lang="en-US"/>
        </a:p>
      </dgm:t>
    </dgm:pt>
    <dgm:pt modelId="{42BC35E6-CD00-4B5E-BD0D-A2C9C0B7672D}">
      <dgm:prSet phldrT="[Text]"/>
      <dgm:spPr/>
      <dgm:t>
        <a:bodyPr/>
        <a:lstStyle/>
        <a:p>
          <a:r>
            <a:rPr lang="en-US" dirty="0"/>
            <a:t>Serial Bookings (Linked Reservations)</a:t>
          </a:r>
        </a:p>
      </dgm:t>
    </dgm:pt>
    <dgm:pt modelId="{98C2D7D1-ADEA-4F77-8388-103FBC99FDF7}" type="parTrans" cxnId="{4EB995B9-BAC9-4397-BB67-A2168D4F4ADE}">
      <dgm:prSet/>
      <dgm:spPr/>
      <dgm:t>
        <a:bodyPr/>
        <a:lstStyle/>
        <a:p>
          <a:endParaRPr lang="en-US"/>
        </a:p>
      </dgm:t>
    </dgm:pt>
    <dgm:pt modelId="{5A1F02D2-B046-463B-90BE-B67620BB36E4}" type="sibTrans" cxnId="{4EB995B9-BAC9-4397-BB67-A2168D4F4ADE}">
      <dgm:prSet/>
      <dgm:spPr/>
      <dgm:t>
        <a:bodyPr/>
        <a:lstStyle/>
        <a:p>
          <a:endParaRPr lang="en-US"/>
        </a:p>
      </dgm:t>
    </dgm:pt>
    <dgm:pt modelId="{249A90FF-50F5-467E-9439-148D89046131}">
      <dgm:prSet phldrT="[Text]"/>
      <dgm:spPr/>
      <dgm:t>
        <a:bodyPr/>
        <a:lstStyle/>
        <a:p>
          <a:r>
            <a:rPr lang="en-US" dirty="0"/>
            <a:t>Multi-company bookings</a:t>
          </a:r>
        </a:p>
      </dgm:t>
    </dgm:pt>
    <dgm:pt modelId="{A888AD25-6BDE-4617-B5E2-5DAEE11642B1}" type="parTrans" cxnId="{8DEBBEBA-533C-498E-91AE-B2A7D286527A}">
      <dgm:prSet/>
      <dgm:spPr/>
      <dgm:t>
        <a:bodyPr/>
        <a:lstStyle/>
        <a:p>
          <a:endParaRPr lang="en-US"/>
        </a:p>
      </dgm:t>
    </dgm:pt>
    <dgm:pt modelId="{8D932130-89AD-4403-961F-583E7E306447}" type="sibTrans" cxnId="{8DEBBEBA-533C-498E-91AE-B2A7D286527A}">
      <dgm:prSet/>
      <dgm:spPr/>
      <dgm:t>
        <a:bodyPr/>
        <a:lstStyle/>
        <a:p>
          <a:endParaRPr lang="en-US"/>
        </a:p>
      </dgm:t>
    </dgm:pt>
    <dgm:pt modelId="{C7707C75-4E7C-4389-9B8B-D0A770AD1D29}">
      <dgm:prSet phldrT="[Text]"/>
      <dgm:spPr/>
      <dgm:t>
        <a:bodyPr/>
        <a:lstStyle/>
        <a:p>
          <a:r>
            <a:rPr lang="en-US" dirty="0"/>
            <a:t>Rate Code Matrix</a:t>
          </a:r>
        </a:p>
      </dgm:t>
    </dgm:pt>
    <dgm:pt modelId="{359250DE-9569-40CB-ABF4-E7836DDEAF73}" type="parTrans" cxnId="{465FE547-E3D7-4C4C-B350-78588E7B6A94}">
      <dgm:prSet/>
      <dgm:spPr/>
      <dgm:t>
        <a:bodyPr/>
        <a:lstStyle/>
        <a:p>
          <a:endParaRPr lang="en-US"/>
        </a:p>
      </dgm:t>
    </dgm:pt>
    <dgm:pt modelId="{4F03398C-F455-42D0-8C3E-A7B8EA8EE872}" type="sibTrans" cxnId="{465FE547-E3D7-4C4C-B350-78588E7B6A94}">
      <dgm:prSet/>
      <dgm:spPr/>
      <dgm:t>
        <a:bodyPr/>
        <a:lstStyle/>
        <a:p>
          <a:endParaRPr lang="en-US"/>
        </a:p>
      </dgm:t>
    </dgm:pt>
    <dgm:pt modelId="{D4F7EE83-9A86-4214-A448-76AFBD12CA1A}">
      <dgm:prSet phldrT="[Text]"/>
      <dgm:spPr/>
      <dgm:t>
        <a:bodyPr/>
        <a:lstStyle/>
        <a:p>
          <a:r>
            <a:rPr lang="en-US" dirty="0"/>
            <a:t>Room Management (Attributes, joining</a:t>
          </a:r>
          <a:r>
            <a:rPr lang="en-US"/>
            <a:t>, …)</a:t>
          </a:r>
          <a:endParaRPr lang="en-US" dirty="0"/>
        </a:p>
      </dgm:t>
    </dgm:pt>
    <dgm:pt modelId="{95B174D9-ACBB-484C-9542-1DA946E7D322}" type="parTrans" cxnId="{E9E21409-7FA7-4A28-B526-CD67427D9819}">
      <dgm:prSet/>
      <dgm:spPr/>
      <dgm:t>
        <a:bodyPr/>
        <a:lstStyle/>
        <a:p>
          <a:endParaRPr lang="en-US"/>
        </a:p>
      </dgm:t>
    </dgm:pt>
    <dgm:pt modelId="{2659C471-0A41-48BD-9E96-F4C5292533BB}" type="sibTrans" cxnId="{E9E21409-7FA7-4A28-B526-CD67427D9819}">
      <dgm:prSet/>
      <dgm:spPr/>
      <dgm:t>
        <a:bodyPr/>
        <a:lstStyle/>
        <a:p>
          <a:endParaRPr lang="en-US"/>
        </a:p>
      </dgm:t>
    </dgm:pt>
    <dgm:pt modelId="{2BCD15B4-7AEB-475F-B727-7185FAD130EB}" type="pres">
      <dgm:prSet presAssocID="{BECE3964-2BE5-4DC1-99B9-13B58D86BD52}" presName="linearFlow" presStyleCnt="0">
        <dgm:presLayoutVars>
          <dgm:dir/>
          <dgm:animLvl val="lvl"/>
          <dgm:resizeHandles val="exact"/>
        </dgm:presLayoutVars>
      </dgm:prSet>
      <dgm:spPr/>
    </dgm:pt>
    <dgm:pt modelId="{780F6356-2C1D-46D9-A902-B8557CFACBD2}" type="pres">
      <dgm:prSet presAssocID="{427592DA-82E5-4883-B82C-0DF0916C2668}" presName="composite" presStyleCnt="0"/>
      <dgm:spPr/>
    </dgm:pt>
    <dgm:pt modelId="{17F6E693-DA31-4D07-BAD8-890757C6B31C}" type="pres">
      <dgm:prSet presAssocID="{427592DA-82E5-4883-B82C-0DF0916C266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47C6FFB-EFD8-4100-825C-E12D3019A140}" type="pres">
      <dgm:prSet presAssocID="{427592DA-82E5-4883-B82C-0DF0916C2668}" presName="descendantText" presStyleLbl="alignAcc1" presStyleIdx="0" presStyleCnt="3">
        <dgm:presLayoutVars>
          <dgm:bulletEnabled val="1"/>
        </dgm:presLayoutVars>
      </dgm:prSet>
      <dgm:spPr/>
    </dgm:pt>
    <dgm:pt modelId="{42FAB543-BA7C-4BAF-8DC3-B6F5337A1FF7}" type="pres">
      <dgm:prSet presAssocID="{C2895EDF-2118-4BC9-A10A-C54CE237A5E1}" presName="sp" presStyleCnt="0"/>
      <dgm:spPr/>
    </dgm:pt>
    <dgm:pt modelId="{104C021C-E2CF-4FD9-A482-2FEE3586FCD7}" type="pres">
      <dgm:prSet presAssocID="{548157E1-8082-47B8-A839-DDEEB3E47873}" presName="composite" presStyleCnt="0"/>
      <dgm:spPr/>
    </dgm:pt>
    <dgm:pt modelId="{8DE49930-3B8D-4D29-B216-6D54DD2B775C}" type="pres">
      <dgm:prSet presAssocID="{548157E1-8082-47B8-A839-DDEEB3E47873}" presName="parentText" presStyleLbl="alignNode1" presStyleIdx="1" presStyleCnt="3">
        <dgm:presLayoutVars>
          <dgm:chMax val="1"/>
          <dgm:bulletEnabled val="1"/>
        </dgm:presLayoutVars>
      </dgm:prSet>
      <dgm:spPr>
        <a:xfrm rot="5400000">
          <a:off x="-272758" y="1900389"/>
          <a:ext cx="1818388" cy="1272871"/>
        </a:xfrm>
        <a:prstGeom prst="chevron">
          <a:avLst/>
        </a:prstGeom>
      </dgm:spPr>
    </dgm:pt>
    <dgm:pt modelId="{81463AE4-565F-4169-BA0C-B2B07AD82157}" type="pres">
      <dgm:prSet presAssocID="{548157E1-8082-47B8-A839-DDEEB3E47873}" presName="descendantText" presStyleLbl="alignAcc1" presStyleIdx="1" presStyleCnt="3">
        <dgm:presLayoutVars>
          <dgm:bulletEnabled val="1"/>
        </dgm:presLayoutVars>
      </dgm:prSet>
      <dgm:spPr/>
    </dgm:pt>
    <dgm:pt modelId="{8EFC31D8-436F-4EBF-BFCD-C3F6F371C924}" type="pres">
      <dgm:prSet presAssocID="{4B048CD9-1FC6-4550-A033-14134C1BFAB2}" presName="sp" presStyleCnt="0"/>
      <dgm:spPr/>
    </dgm:pt>
    <dgm:pt modelId="{3415CB4C-93B1-4ACE-A424-C530F8BB336A}" type="pres">
      <dgm:prSet presAssocID="{AE106D5B-194A-410F-8777-9CE4BF071396}" presName="composite" presStyleCnt="0"/>
      <dgm:spPr/>
    </dgm:pt>
    <dgm:pt modelId="{F9B6B276-50A7-49A5-A625-2E534C58586F}" type="pres">
      <dgm:prSet presAssocID="{AE106D5B-194A-410F-8777-9CE4BF071396}" presName="parentText" presStyleLbl="alignNode1" presStyleIdx="2" presStyleCnt="3">
        <dgm:presLayoutVars>
          <dgm:chMax val="1"/>
          <dgm:bulletEnabled val="1"/>
        </dgm:presLayoutVars>
      </dgm:prSet>
      <dgm:spPr>
        <a:xfrm rot="5400000">
          <a:off x="-272758" y="3526790"/>
          <a:ext cx="1818388" cy="1272871"/>
        </a:xfrm>
        <a:prstGeom prst="chevron">
          <a:avLst/>
        </a:prstGeom>
      </dgm:spPr>
    </dgm:pt>
    <dgm:pt modelId="{59D257B3-B213-4B7A-B977-167907653E88}" type="pres">
      <dgm:prSet presAssocID="{AE106D5B-194A-410F-8777-9CE4BF07139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DCF8300-7ED0-4E8C-9F60-B7E42D06B582}" srcId="{427592DA-82E5-4883-B82C-0DF0916C2668}" destId="{94C5D452-8108-43A0-8810-5270D18D4348}" srcOrd="1" destOrd="0" parTransId="{D7E5373D-2362-4A3C-98AD-95CD209C031E}" sibTransId="{C7CC8A16-8E28-4444-AFB8-1A13B08057AB}"/>
    <dgm:cxn modelId="{37B4C104-C5C9-42CA-9870-2F8BC96C98D5}" type="presOf" srcId="{94C5D452-8108-43A0-8810-5270D18D4348}" destId="{347C6FFB-EFD8-4100-825C-E12D3019A140}" srcOrd="0" destOrd="1" presId="urn:microsoft.com/office/officeart/2005/8/layout/chevron2"/>
    <dgm:cxn modelId="{E9E21409-7FA7-4A28-B526-CD67427D9819}" srcId="{AE106D5B-194A-410F-8777-9CE4BF071396}" destId="{D4F7EE83-9A86-4214-A448-76AFBD12CA1A}" srcOrd="3" destOrd="0" parTransId="{95B174D9-ACBB-484C-9542-1DA946E7D322}" sibTransId="{2659C471-0A41-48BD-9E96-F4C5292533BB}"/>
    <dgm:cxn modelId="{E3979612-68D7-4113-8929-3E6B77DD7324}" type="presOf" srcId="{427592DA-82E5-4883-B82C-0DF0916C2668}" destId="{17F6E693-DA31-4D07-BAD8-890757C6B31C}" srcOrd="0" destOrd="0" presId="urn:microsoft.com/office/officeart/2005/8/layout/chevron2"/>
    <dgm:cxn modelId="{781C6113-95B5-4836-B5D0-1F2D78529CBF}" type="presOf" srcId="{BECE3964-2BE5-4DC1-99B9-13B58D86BD52}" destId="{2BCD15B4-7AEB-475F-B727-7185FAD130EB}" srcOrd="0" destOrd="0" presId="urn:microsoft.com/office/officeart/2005/8/layout/chevron2"/>
    <dgm:cxn modelId="{AB392C1E-381A-469F-A07B-9CF7F005E898}" type="presOf" srcId="{0DF22421-EC26-4714-B816-67E1E7D31C0C}" destId="{81463AE4-565F-4169-BA0C-B2B07AD82157}" srcOrd="0" destOrd="2" presId="urn:microsoft.com/office/officeart/2005/8/layout/chevron2"/>
    <dgm:cxn modelId="{9AB27520-AFC6-4351-8F88-6217D05E494B}" srcId="{BECE3964-2BE5-4DC1-99B9-13B58D86BD52}" destId="{548157E1-8082-47B8-A839-DDEEB3E47873}" srcOrd="1" destOrd="0" parTransId="{F0456B10-9EF6-4972-A90A-FCE0D7DEA8F1}" sibTransId="{4B048CD9-1FC6-4550-A033-14134C1BFAB2}"/>
    <dgm:cxn modelId="{1C784627-27E6-473B-AC10-57A7C377373F}" srcId="{548157E1-8082-47B8-A839-DDEEB3E47873}" destId="{D0657674-D0EE-472A-9798-911B9D688A58}" srcOrd="0" destOrd="0" parTransId="{982767D1-B272-411A-AD4F-94C56EA54EEB}" sibTransId="{52211FBD-9021-4368-9AD7-AF79571F8D66}"/>
    <dgm:cxn modelId="{EF203531-7B2D-404C-88DD-E2B58C8A8145}" type="presOf" srcId="{D4F7EE83-9A86-4214-A448-76AFBD12CA1A}" destId="{59D257B3-B213-4B7A-B977-167907653E88}" srcOrd="0" destOrd="3" presId="urn:microsoft.com/office/officeart/2005/8/layout/chevron2"/>
    <dgm:cxn modelId="{97B45734-5A10-4DE1-97D6-6685C2873B84}" type="presOf" srcId="{C8AB3B74-F82E-4AEC-B54B-79097B03EEFA}" destId="{347C6FFB-EFD8-4100-825C-E12D3019A140}" srcOrd="0" destOrd="3" presId="urn:microsoft.com/office/officeart/2005/8/layout/chevron2"/>
    <dgm:cxn modelId="{4E489034-A24F-49FD-80C1-CE941AEEE82E}" type="presOf" srcId="{5FDFD4F0-8514-4A54-973A-E7060455FCED}" destId="{81463AE4-565F-4169-BA0C-B2B07AD82157}" srcOrd="0" destOrd="3" presId="urn:microsoft.com/office/officeart/2005/8/layout/chevron2"/>
    <dgm:cxn modelId="{0DC3333A-2815-4323-ABD0-54D23D6F3E22}" srcId="{427592DA-82E5-4883-B82C-0DF0916C2668}" destId="{C8AB3B74-F82E-4AEC-B54B-79097B03EEFA}" srcOrd="3" destOrd="0" parTransId="{E0158460-9EF1-49A9-96E8-ED81C6CF1119}" sibTransId="{1F069966-EEBA-4322-962B-AC181F154A3E}"/>
    <dgm:cxn modelId="{465FE547-E3D7-4C4C-B350-78588E7B6A94}" srcId="{AE106D5B-194A-410F-8777-9CE4BF071396}" destId="{C7707C75-4E7C-4389-9B8B-D0A770AD1D29}" srcOrd="2" destOrd="0" parTransId="{359250DE-9569-40CB-ABF4-E7836DDEAF73}" sibTransId="{4F03398C-F455-42D0-8C3E-A7B8EA8EE872}"/>
    <dgm:cxn modelId="{61B27D6B-2601-4A73-A9EE-312DFAD54875}" type="presOf" srcId="{C7707C75-4E7C-4389-9B8B-D0A770AD1D29}" destId="{59D257B3-B213-4B7A-B977-167907653E88}" srcOrd="0" destOrd="2" presId="urn:microsoft.com/office/officeart/2005/8/layout/chevron2"/>
    <dgm:cxn modelId="{7F93124C-750D-4434-AB32-F0FC9B839931}" srcId="{548157E1-8082-47B8-A839-DDEEB3E47873}" destId="{E494F6DE-B3C3-4641-AD1C-9C69F8B00346}" srcOrd="1" destOrd="0" parTransId="{D5C3C3D3-90EA-45FA-A0C5-E93C69FE5C7C}" sibTransId="{0671A138-E354-45EF-8C75-10E8E9B2014B}"/>
    <dgm:cxn modelId="{FE03F652-B999-4E13-A181-D5BC6442C530}" srcId="{548157E1-8082-47B8-A839-DDEEB3E47873}" destId="{5FDFD4F0-8514-4A54-973A-E7060455FCED}" srcOrd="3" destOrd="0" parTransId="{4BD2E97F-4472-4FB7-9E0C-681F421CB8C3}" sibTransId="{E165A7F0-A6BF-4D37-83A9-09122CC6847E}"/>
    <dgm:cxn modelId="{52D19B53-F543-4F5F-A265-30D5AA0F3427}" type="presOf" srcId="{D0657674-D0EE-472A-9798-911B9D688A58}" destId="{81463AE4-565F-4169-BA0C-B2B07AD82157}" srcOrd="0" destOrd="0" presId="urn:microsoft.com/office/officeart/2005/8/layout/chevron2"/>
    <dgm:cxn modelId="{F65A3478-4608-479E-A0B5-801C2C6977AA}" srcId="{548157E1-8082-47B8-A839-DDEEB3E47873}" destId="{0DF22421-EC26-4714-B816-67E1E7D31C0C}" srcOrd="2" destOrd="0" parTransId="{237F8D12-1AA1-457D-A105-BC26249ED27B}" sibTransId="{D2077625-882D-452D-8415-A9F5FEB55997}"/>
    <dgm:cxn modelId="{CB7B617B-EA62-4D7E-BA5C-8533F8A2B66D}" type="presOf" srcId="{0EC54127-7CB7-47C6-98CD-ACB8D71367FA}" destId="{347C6FFB-EFD8-4100-825C-E12D3019A140}" srcOrd="0" destOrd="0" presId="urn:microsoft.com/office/officeart/2005/8/layout/chevron2"/>
    <dgm:cxn modelId="{5186C581-BA41-49DA-B809-A77CA0F05F84}" srcId="{BECE3964-2BE5-4DC1-99B9-13B58D86BD52}" destId="{427592DA-82E5-4883-B82C-0DF0916C2668}" srcOrd="0" destOrd="0" parTransId="{F7A8C909-6115-40D8-B190-B2E0151D871E}" sibTransId="{C2895EDF-2118-4BC9-A10A-C54CE237A5E1}"/>
    <dgm:cxn modelId="{76500584-86D4-4B16-B12D-A0AB5C5A9C92}" type="presOf" srcId="{548157E1-8082-47B8-A839-DDEEB3E47873}" destId="{8DE49930-3B8D-4D29-B216-6D54DD2B775C}" srcOrd="0" destOrd="0" presId="urn:microsoft.com/office/officeart/2005/8/layout/chevron2"/>
    <dgm:cxn modelId="{4D4E9187-D1ED-449D-9940-10EDCFC2BD32}" srcId="{427592DA-82E5-4883-B82C-0DF0916C2668}" destId="{67EFE713-ED80-4C3B-A469-F94435BCD70A}" srcOrd="2" destOrd="0" parTransId="{E719B331-7DEC-45E8-8FC4-EABBBA505C44}" sibTransId="{FFBB5051-89E4-4925-B8CD-CAB8A065A94B}"/>
    <dgm:cxn modelId="{2E59F488-DFB3-4FFB-920A-95B986B7F756}" type="presOf" srcId="{42BC35E6-CD00-4B5E-BD0D-A2C9C0B7672D}" destId="{59D257B3-B213-4B7A-B977-167907653E88}" srcOrd="0" destOrd="0" presId="urn:microsoft.com/office/officeart/2005/8/layout/chevron2"/>
    <dgm:cxn modelId="{4EB995B9-BAC9-4397-BB67-A2168D4F4ADE}" srcId="{AE106D5B-194A-410F-8777-9CE4BF071396}" destId="{42BC35E6-CD00-4B5E-BD0D-A2C9C0B7672D}" srcOrd="0" destOrd="0" parTransId="{98C2D7D1-ADEA-4F77-8388-103FBC99FDF7}" sibTransId="{5A1F02D2-B046-463B-90BE-B67620BB36E4}"/>
    <dgm:cxn modelId="{8DEBBEBA-533C-498E-91AE-B2A7D286527A}" srcId="{AE106D5B-194A-410F-8777-9CE4BF071396}" destId="{249A90FF-50F5-467E-9439-148D89046131}" srcOrd="1" destOrd="0" parTransId="{A888AD25-6BDE-4617-B5E2-5DAEE11642B1}" sibTransId="{8D932130-89AD-4403-961F-583E7E306447}"/>
    <dgm:cxn modelId="{282BF5C5-2BB3-43F2-A085-5D518905E0F0}" srcId="{427592DA-82E5-4883-B82C-0DF0916C2668}" destId="{0EC54127-7CB7-47C6-98CD-ACB8D71367FA}" srcOrd="0" destOrd="0" parTransId="{579295EC-EB1F-44C0-8E27-6E7B4237DFB3}" sibTransId="{BD5002EE-7FD4-4F84-93F5-A26277A28C32}"/>
    <dgm:cxn modelId="{AB9FA6D9-C1DC-4C64-A3C8-691A6112865C}" type="presOf" srcId="{AE106D5B-194A-410F-8777-9CE4BF071396}" destId="{F9B6B276-50A7-49A5-A625-2E534C58586F}" srcOrd="0" destOrd="0" presId="urn:microsoft.com/office/officeart/2005/8/layout/chevron2"/>
    <dgm:cxn modelId="{C97A90DF-9C2B-4C9B-BCB8-80DB4BEE2C77}" type="presOf" srcId="{67EFE713-ED80-4C3B-A469-F94435BCD70A}" destId="{347C6FFB-EFD8-4100-825C-E12D3019A140}" srcOrd="0" destOrd="2" presId="urn:microsoft.com/office/officeart/2005/8/layout/chevron2"/>
    <dgm:cxn modelId="{D46C4AE8-3D84-4582-9349-FEFA24BE39BF}" type="presOf" srcId="{249A90FF-50F5-467E-9439-148D89046131}" destId="{59D257B3-B213-4B7A-B977-167907653E88}" srcOrd="0" destOrd="1" presId="urn:microsoft.com/office/officeart/2005/8/layout/chevron2"/>
    <dgm:cxn modelId="{A3685EF3-3863-4E6E-A8AF-44AD987B4153}" srcId="{BECE3964-2BE5-4DC1-99B9-13B58D86BD52}" destId="{AE106D5B-194A-410F-8777-9CE4BF071396}" srcOrd="2" destOrd="0" parTransId="{DD270CA6-D4FB-4000-9DE6-3C27A13AEA74}" sibTransId="{E9C09510-48E7-49A5-B3CF-6A8BD7D6F18F}"/>
    <dgm:cxn modelId="{2DA932F7-A0ED-4C50-B5F7-016C5C24C58F}" type="presOf" srcId="{E494F6DE-B3C3-4641-AD1C-9C69F8B00346}" destId="{81463AE4-565F-4169-BA0C-B2B07AD82157}" srcOrd="0" destOrd="1" presId="urn:microsoft.com/office/officeart/2005/8/layout/chevron2"/>
    <dgm:cxn modelId="{B42BEA27-2AFD-41E6-B05C-0AAA7BA9815E}" type="presParOf" srcId="{2BCD15B4-7AEB-475F-B727-7185FAD130EB}" destId="{780F6356-2C1D-46D9-A902-B8557CFACBD2}" srcOrd="0" destOrd="0" presId="urn:microsoft.com/office/officeart/2005/8/layout/chevron2"/>
    <dgm:cxn modelId="{F70C4405-3940-428A-8260-2C7501D80A7F}" type="presParOf" srcId="{780F6356-2C1D-46D9-A902-B8557CFACBD2}" destId="{17F6E693-DA31-4D07-BAD8-890757C6B31C}" srcOrd="0" destOrd="0" presId="urn:microsoft.com/office/officeart/2005/8/layout/chevron2"/>
    <dgm:cxn modelId="{1B6D81C2-21E5-465D-A39B-3B7DF8D6A6DA}" type="presParOf" srcId="{780F6356-2C1D-46D9-A902-B8557CFACBD2}" destId="{347C6FFB-EFD8-4100-825C-E12D3019A140}" srcOrd="1" destOrd="0" presId="urn:microsoft.com/office/officeart/2005/8/layout/chevron2"/>
    <dgm:cxn modelId="{497AA58F-35A8-4C7F-8261-F172EA073C1E}" type="presParOf" srcId="{2BCD15B4-7AEB-475F-B727-7185FAD130EB}" destId="{42FAB543-BA7C-4BAF-8DC3-B6F5337A1FF7}" srcOrd="1" destOrd="0" presId="urn:microsoft.com/office/officeart/2005/8/layout/chevron2"/>
    <dgm:cxn modelId="{182A7DC2-B844-4BFD-96C5-6523338307FE}" type="presParOf" srcId="{2BCD15B4-7AEB-475F-B727-7185FAD130EB}" destId="{104C021C-E2CF-4FD9-A482-2FEE3586FCD7}" srcOrd="2" destOrd="0" presId="urn:microsoft.com/office/officeart/2005/8/layout/chevron2"/>
    <dgm:cxn modelId="{B3AAABEE-FFFE-4438-AAF9-948A7AAA40CC}" type="presParOf" srcId="{104C021C-E2CF-4FD9-A482-2FEE3586FCD7}" destId="{8DE49930-3B8D-4D29-B216-6D54DD2B775C}" srcOrd="0" destOrd="0" presId="urn:microsoft.com/office/officeart/2005/8/layout/chevron2"/>
    <dgm:cxn modelId="{9964F577-B997-4479-8FCB-5AA71C32C864}" type="presParOf" srcId="{104C021C-E2CF-4FD9-A482-2FEE3586FCD7}" destId="{81463AE4-565F-4169-BA0C-B2B07AD82157}" srcOrd="1" destOrd="0" presId="urn:microsoft.com/office/officeart/2005/8/layout/chevron2"/>
    <dgm:cxn modelId="{11B5EADC-5BC0-4061-A5D3-DAC47398C709}" type="presParOf" srcId="{2BCD15B4-7AEB-475F-B727-7185FAD130EB}" destId="{8EFC31D8-436F-4EBF-BFCD-C3F6F371C924}" srcOrd="3" destOrd="0" presId="urn:microsoft.com/office/officeart/2005/8/layout/chevron2"/>
    <dgm:cxn modelId="{9DF47438-DB3D-4D7B-81A9-FBBD61CAE5AF}" type="presParOf" srcId="{2BCD15B4-7AEB-475F-B727-7185FAD130EB}" destId="{3415CB4C-93B1-4ACE-A424-C530F8BB336A}" srcOrd="4" destOrd="0" presId="urn:microsoft.com/office/officeart/2005/8/layout/chevron2"/>
    <dgm:cxn modelId="{9DC1E12D-2493-43FC-B699-CBC7863494F1}" type="presParOf" srcId="{3415CB4C-93B1-4ACE-A424-C530F8BB336A}" destId="{F9B6B276-50A7-49A5-A625-2E534C58586F}" srcOrd="0" destOrd="0" presId="urn:microsoft.com/office/officeart/2005/8/layout/chevron2"/>
    <dgm:cxn modelId="{14964363-6874-4383-86C9-B9DA3FF9FC23}" type="presParOf" srcId="{3415CB4C-93B1-4ACE-A424-C530F8BB336A}" destId="{59D257B3-B213-4B7A-B977-167907653E8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LS Central</a:t>
          </a:r>
          <a:endParaRPr lang="en-US" sz="1600" kern="1200" dirty="0"/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Activity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Staff </a:t>
          </a:r>
          <a:r>
            <a:rPr lang="en-US" sz="1400" kern="1200" dirty="0" err="1"/>
            <a:t>Mgmt</a:t>
          </a:r>
          <a:endParaRPr lang="en-US" sz="1400" kern="1200" dirty="0"/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Hotels</a:t>
          </a:r>
          <a:endParaRPr lang="en-US" sz="1400" kern="1200" dirty="0"/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KDS</a:t>
          </a:r>
          <a:endParaRPr lang="en-US" sz="1400" kern="1200" dirty="0"/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6E693-DA31-4D07-BAD8-890757C6B31C}">
      <dsp:nvSpPr>
        <dsp:cNvPr id="0" name=""/>
        <dsp:cNvSpPr/>
      </dsp:nvSpPr>
      <dsp:spPr>
        <a:xfrm rot="5400000">
          <a:off x="-272758" y="273987"/>
          <a:ext cx="1818388" cy="1272871"/>
        </a:xfrm>
        <a:prstGeom prst="chevron">
          <a:avLst/>
        </a:prstGeom>
        <a:solidFill>
          <a:srgbClr val="29B4A9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2022</a:t>
          </a:r>
          <a:endParaRPr lang="en-US" sz="2000" b="1" i="0" kern="1200" dirty="0">
            <a:solidFill>
              <a:srgbClr val="361D5C"/>
            </a:solidFill>
            <a:latin typeface="Segoe UI Black" panose="020B0502040204020203" pitchFamily="34" charset="0"/>
            <a:cs typeface="Segoe UI Black" panose="020B0502040204020203" pitchFamily="34" charset="0"/>
          </a:endParaRPr>
        </a:p>
      </dsp:txBody>
      <dsp:txXfrm rot="-5400000">
        <a:off x="1" y="637665"/>
        <a:ext cx="1272871" cy="545517"/>
      </dsp:txXfrm>
    </dsp:sp>
    <dsp:sp modelId="{347C6FFB-EFD8-4100-825C-E12D3019A140}">
      <dsp:nvSpPr>
        <dsp:cNvPr id="0" name=""/>
        <dsp:cNvSpPr/>
      </dsp:nvSpPr>
      <dsp:spPr>
        <a:xfrm rot="5400000">
          <a:off x="4014644" y="-2740543"/>
          <a:ext cx="1181952" cy="666549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Hotel Discounts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Accrual Accounting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Housekeeping rules and tasks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1272871" y="58928"/>
        <a:ext cx="6607800" cy="1066556"/>
      </dsp:txXfrm>
    </dsp:sp>
    <dsp:sp modelId="{8DE49930-3B8D-4D29-B216-6D54DD2B775C}">
      <dsp:nvSpPr>
        <dsp:cNvPr id="0" name=""/>
        <dsp:cNvSpPr/>
      </dsp:nvSpPr>
      <dsp:spPr>
        <a:xfrm rot="5400000">
          <a:off x="-272758" y="1900389"/>
          <a:ext cx="1818388" cy="1272871"/>
        </a:xfrm>
        <a:prstGeom prst="chevron">
          <a:avLst/>
        </a:prstGeom>
        <a:solidFill>
          <a:srgbClr val="29B4A9"/>
        </a:solidFill>
        <a:ln w="12700" cap="flat" cmpd="sng" algn="ctr">
          <a:solidFill>
            <a:srgbClr val="0A3C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H1 2023</a:t>
          </a:r>
        </a:p>
      </dsp:txBody>
      <dsp:txXfrm rot="-5400000">
        <a:off x="1" y="2264067"/>
        <a:ext cx="1272871" cy="545517"/>
      </dsp:txXfrm>
    </dsp:sp>
    <dsp:sp modelId="{81463AE4-565F-4169-BA0C-B2B07AD82157}">
      <dsp:nvSpPr>
        <dsp:cNvPr id="0" name=""/>
        <dsp:cNvSpPr/>
      </dsp:nvSpPr>
      <dsp:spPr>
        <a:xfrm rot="5400000">
          <a:off x="4014644" y="-1114142"/>
          <a:ext cx="1181952" cy="666549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Comments Framework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Hotel Contracts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Hotel Allotments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Payment tokens with pre-auth for reservations</a:t>
          </a:r>
        </a:p>
      </dsp:txBody>
      <dsp:txXfrm rot="-5400000">
        <a:off x="1272871" y="1685329"/>
        <a:ext cx="6607800" cy="1066556"/>
      </dsp:txXfrm>
    </dsp:sp>
    <dsp:sp modelId="{F9B6B276-50A7-49A5-A625-2E534C58586F}">
      <dsp:nvSpPr>
        <dsp:cNvPr id="0" name=""/>
        <dsp:cNvSpPr/>
      </dsp:nvSpPr>
      <dsp:spPr>
        <a:xfrm rot="5400000">
          <a:off x="-272758" y="3526790"/>
          <a:ext cx="1818388" cy="1272871"/>
        </a:xfrm>
        <a:prstGeom prst="chevron">
          <a:avLst/>
        </a:prstGeom>
        <a:solidFill>
          <a:srgbClr val="29B4A9"/>
        </a:solidFill>
        <a:ln w="12700" cap="flat" cmpd="sng" algn="ctr">
          <a:solidFill>
            <a:srgbClr val="0A3C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H2 2023</a:t>
          </a:r>
        </a:p>
      </dsp:txBody>
      <dsp:txXfrm rot="-5400000">
        <a:off x="1" y="3890468"/>
        <a:ext cx="1272871" cy="545517"/>
      </dsp:txXfrm>
    </dsp:sp>
    <dsp:sp modelId="{59D257B3-B213-4B7A-B977-167907653E88}">
      <dsp:nvSpPr>
        <dsp:cNvPr id="0" name=""/>
        <dsp:cNvSpPr/>
      </dsp:nvSpPr>
      <dsp:spPr>
        <a:xfrm rot="5400000">
          <a:off x="4014644" y="512259"/>
          <a:ext cx="1181952" cy="666549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Serial Bookings (Linked Reservations)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Multi-company bookings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Rate Code Matrix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Room Management (Attributes, joining</a:t>
          </a:r>
          <a:r>
            <a:rPr lang="en-US" sz="1600" kern="1200"/>
            <a:t>, …)</a:t>
          </a:r>
          <a:endParaRPr lang="en-US" sz="1600" kern="1200" dirty="0"/>
        </a:p>
      </dsp:txBody>
      <dsp:txXfrm rot="-5400000">
        <a:off x="1272871" y="3311730"/>
        <a:ext cx="6607800" cy="1066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6620-82D8-4655-BCD7-D84AD54F7915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745AA-CF84-4124-83C1-070442CA7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438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122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42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6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5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7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6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11.sv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33" r:id="rId16"/>
    <p:sldLayoutId id="2147483734" r:id="rId17"/>
    <p:sldLayoutId id="214748373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svg"/><Relationship Id="rId21" Type="http://schemas.openxmlformats.org/officeDocument/2006/relationships/image" Target="../media/image51.svg"/><Relationship Id="rId34" Type="http://schemas.openxmlformats.org/officeDocument/2006/relationships/diagramData" Target="../diagrams/data1.xml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33" Type="http://schemas.openxmlformats.org/officeDocument/2006/relationships/image" Target="../media/image63.png"/><Relationship Id="rId38" Type="http://schemas.microsoft.com/office/2007/relationships/diagramDrawing" Target="../diagrams/drawing1.xml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28" Type="http://schemas.openxmlformats.org/officeDocument/2006/relationships/image" Target="../media/image58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svg"/><Relationship Id="rId35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29AF8-A4EF-6613-6F88-9EE0A5CF0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6653"/>
          <a:stretch/>
        </p:blipFill>
        <p:spPr bwMode="auto">
          <a:xfrm>
            <a:off x="6219283" y="1398994"/>
            <a:ext cx="4533923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804E8-2B4D-BF7B-3FD4-CD6012F4EA0B}"/>
              </a:ext>
            </a:extLst>
          </p:cNvPr>
          <p:cNvSpPr/>
          <p:nvPr/>
        </p:nvSpPr>
        <p:spPr>
          <a:xfrm>
            <a:off x="6219283" y="1398994"/>
            <a:ext cx="4540452" cy="4632435"/>
          </a:xfrm>
          <a:prstGeom prst="rect">
            <a:avLst/>
          </a:prstGeom>
          <a:solidFill>
            <a:srgbClr val="361D5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EE98A49-95DD-10AB-83FE-E29CC172E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2045"/>
          <a:stretch/>
        </p:blipFill>
        <p:spPr bwMode="auto">
          <a:xfrm>
            <a:off x="1153072" y="1398994"/>
            <a:ext cx="4491172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F26144-B13F-943C-6C23-E9BBB43B24C9}"/>
              </a:ext>
            </a:extLst>
          </p:cNvPr>
          <p:cNvSpPr/>
          <p:nvPr/>
        </p:nvSpPr>
        <p:spPr>
          <a:xfrm>
            <a:off x="1153072" y="1398994"/>
            <a:ext cx="4493126" cy="4632435"/>
          </a:xfrm>
          <a:prstGeom prst="rect">
            <a:avLst/>
          </a:prstGeom>
          <a:solidFill>
            <a:srgbClr val="361D5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Role Centers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7584B-63DA-276E-DB41-013231B05BDC}"/>
              </a:ext>
            </a:extLst>
          </p:cNvPr>
          <p:cNvSpPr txBox="1"/>
          <p:nvPr/>
        </p:nvSpPr>
        <p:spPr>
          <a:xfrm>
            <a:off x="1153072" y="3136612"/>
            <a:ext cx="449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Front Desk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455E-4ACE-378C-3D4D-9C05A1067440}"/>
              </a:ext>
            </a:extLst>
          </p:cNvPr>
          <p:cNvSpPr txBox="1"/>
          <p:nvPr/>
        </p:nvSpPr>
        <p:spPr>
          <a:xfrm>
            <a:off x="6225812" y="3136612"/>
            <a:ext cx="453392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Segoe UI"/>
                <a:cs typeface="Segoe UI"/>
              </a:rPr>
              <a:t>Housekeeping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5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E2B710-116F-3FB5-6C17-AB8DA984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629873"/>
            <a:ext cx="11950700" cy="6064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70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9E01F28-1576-A193-38EF-5CE4C32FD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08" y="534988"/>
            <a:ext cx="10512184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0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FC6EEE7-9081-00E2-FD2B-1A645370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" b="-104"/>
          <a:stretch/>
        </p:blipFill>
        <p:spPr>
          <a:xfrm>
            <a:off x="120650" y="534988"/>
            <a:ext cx="11781073" cy="5904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55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351ED4A-D30F-0394-5F59-171B5D0D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5" y="534988"/>
            <a:ext cx="11582869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00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BE51E-7854-AB23-0CEC-4FAC60C5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63" y="454767"/>
            <a:ext cx="1127189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8F743-736D-0D1D-1BCF-6977BA9D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5" y="478870"/>
            <a:ext cx="1119913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7CA7EF53-26FE-E723-0FEE-DFF0A90960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050" r="1005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5B0EE2-93E1-3947-E81D-B5C5BA3D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 roadmap H1 2023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1899D0F-55CD-7072-53CB-A242AC134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287439"/>
              </p:ext>
            </p:extLst>
          </p:nvPr>
        </p:nvGraphicFramePr>
        <p:xfrm>
          <a:off x="3886200" y="1352550"/>
          <a:ext cx="7938370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47E6B11-C2FF-2677-57A8-F510CB36F2CB}"/>
              </a:ext>
            </a:extLst>
          </p:cNvPr>
          <p:cNvSpPr txBox="1"/>
          <p:nvPr/>
        </p:nvSpPr>
        <p:spPr>
          <a:xfrm>
            <a:off x="5533534" y="6117996"/>
            <a:ext cx="629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EBE8EE"/>
                </a:solidFill>
              </a:rPr>
              <a:t>* Dates and features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53244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921" y="-8092"/>
            <a:ext cx="12209466" cy="687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B6885-8361-4936-9C38-DEFE295636E8}"/>
              </a:ext>
            </a:extLst>
          </p:cNvPr>
          <p:cNvSpPr txBox="1"/>
          <p:nvPr/>
        </p:nvSpPr>
        <p:spPr>
          <a:xfrm>
            <a:off x="6550702" y="2721114"/>
            <a:ext cx="531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for Hotels</a:t>
            </a:r>
            <a:endParaRPr lang="en-IS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4E8C31-B64F-BD29-CF98-A852631D5B79}"/>
              </a:ext>
            </a:extLst>
          </p:cNvPr>
          <p:cNvSpPr txBox="1"/>
          <p:nvPr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just a PMS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DB91B-6C3D-043C-C42F-E10E07C2CBF7}"/>
              </a:ext>
            </a:extLst>
          </p:cNvPr>
          <p:cNvSpPr txBox="1"/>
          <p:nvPr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  <a:endParaRPr lang="en-IS" sz="2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7C0E5-683D-0181-2991-E1598714961C}"/>
              </a:ext>
            </a:extLst>
          </p:cNvPr>
          <p:cNvSpPr txBox="1"/>
          <p:nvPr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0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9AAFB15-CE89-0DAE-7C2E-3D958895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F0B547-A465-256D-9951-C33E776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08702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99D5F-1A84-8032-7C95-7C46079141D0}"/>
              </a:ext>
            </a:extLst>
          </p:cNvPr>
          <p:cNvSpPr txBox="1"/>
          <p:nvPr/>
        </p:nvSpPr>
        <p:spPr>
          <a:xfrm>
            <a:off x="1054226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C4A84-ED30-F54D-00CB-A41692296D55}"/>
              </a:ext>
            </a:extLst>
          </p:cNvPr>
          <p:cNvSpPr txBox="1"/>
          <p:nvPr/>
        </p:nvSpPr>
        <p:spPr>
          <a:xfrm>
            <a:off x="3717526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7BE11-7A6D-5155-EB61-77806CAB0682}"/>
              </a:ext>
            </a:extLst>
          </p:cNvPr>
          <p:cNvSpPr txBox="1"/>
          <p:nvPr/>
        </p:nvSpPr>
        <p:spPr>
          <a:xfrm>
            <a:off x="6425215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Holistic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92A3C-7970-A16F-2B42-D0644F5ED4A8}"/>
              </a:ext>
            </a:extLst>
          </p:cNvPr>
          <p:cNvSpPr txBox="1"/>
          <p:nvPr/>
        </p:nvSpPr>
        <p:spPr>
          <a:xfrm>
            <a:off x="9097394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CA941-B05A-1B50-340E-FF0EA55D27E1}"/>
              </a:ext>
            </a:extLst>
          </p:cNvPr>
          <p:cNvSpPr txBox="1"/>
          <p:nvPr/>
        </p:nvSpPr>
        <p:spPr>
          <a:xfrm>
            <a:off x="2234955" y="548918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Navigateable</a:t>
            </a: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8674C-83E8-661A-9E1B-48DBF9E4B9AC}"/>
              </a:ext>
            </a:extLst>
          </p:cNvPr>
          <p:cNvSpPr txBox="1"/>
          <p:nvPr/>
        </p:nvSpPr>
        <p:spPr>
          <a:xfrm>
            <a:off x="4861635" y="548918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Powerful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1B6F0-3155-A654-73B4-4F0E06BDA5A8}"/>
              </a:ext>
            </a:extLst>
          </p:cNvPr>
          <p:cNvSpPr txBox="1"/>
          <p:nvPr/>
        </p:nvSpPr>
        <p:spPr>
          <a:xfrm>
            <a:off x="7488315" y="550084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Seamless</a:t>
            </a:r>
          </a:p>
        </p:txBody>
      </p:sp>
    </p:spTree>
    <p:extLst>
      <p:ext uri="{BB962C8B-B14F-4D97-AF65-F5344CB8AC3E}">
        <p14:creationId xmlns:p14="http://schemas.microsoft.com/office/powerpoint/2010/main" val="311213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80"/>
            <a:chOff x="1739891" y="1176937"/>
            <a:chExt cx="9797583" cy="48451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Web Integration</a:t>
              </a:r>
            </a:p>
            <a:p>
              <a:pPr algn="ctr"/>
              <a:r>
                <a:rPr lang="en-US" sz="1400" dirty="0"/>
                <a:t>3</a:t>
              </a:r>
              <a:r>
                <a:rPr lang="en-US" sz="1400" baseline="30000" dirty="0"/>
                <a:t>rd</a:t>
              </a:r>
              <a:r>
                <a:rPr lang="en-US" sz="1400" dirty="0"/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/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42798"/>
              <a:ext cx="1800000" cy="70788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432000 w 1800000"/>
                        <a:gd name="connsiteY1" fmla="*/ 0 h 707886"/>
                        <a:gd name="connsiteX2" fmla="*/ 918000 w 1800000"/>
                        <a:gd name="connsiteY2" fmla="*/ 0 h 707886"/>
                        <a:gd name="connsiteX3" fmla="*/ 1314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68101 h 707886"/>
                        <a:gd name="connsiteX6" fmla="*/ 1800000 w 1800000"/>
                        <a:gd name="connsiteY6" fmla="*/ 707886 h 707886"/>
                        <a:gd name="connsiteX7" fmla="*/ 1332000 w 1800000"/>
                        <a:gd name="connsiteY7" fmla="*/ 707886 h 707886"/>
                        <a:gd name="connsiteX8" fmla="*/ 846000 w 1800000"/>
                        <a:gd name="connsiteY8" fmla="*/ 707886 h 707886"/>
                        <a:gd name="connsiteX9" fmla="*/ 43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68101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28722" y="-7261"/>
                            <a:pt x="338742" y="49841"/>
                            <a:pt x="432000" y="0"/>
                          </a:cubicBezTo>
                          <a:cubicBezTo>
                            <a:pt x="525258" y="-49841"/>
                            <a:pt x="811243" y="41546"/>
                            <a:pt x="918000" y="0"/>
                          </a:cubicBezTo>
                          <a:cubicBezTo>
                            <a:pt x="1024757" y="-41546"/>
                            <a:pt x="1201128" y="22839"/>
                            <a:pt x="1314000" y="0"/>
                          </a:cubicBezTo>
                          <a:cubicBezTo>
                            <a:pt x="1426872" y="-22839"/>
                            <a:pt x="1562204" y="12033"/>
                            <a:pt x="1800000" y="0"/>
                          </a:cubicBezTo>
                          <a:cubicBezTo>
                            <a:pt x="1818292" y="179707"/>
                            <a:pt x="1790148" y="187532"/>
                            <a:pt x="1800000" y="368101"/>
                          </a:cubicBezTo>
                          <a:cubicBezTo>
                            <a:pt x="1809852" y="548670"/>
                            <a:pt x="1783695" y="636152"/>
                            <a:pt x="1800000" y="707886"/>
                          </a:cubicBezTo>
                          <a:cubicBezTo>
                            <a:pt x="1689040" y="743012"/>
                            <a:pt x="1565130" y="706156"/>
                            <a:pt x="1332000" y="707886"/>
                          </a:cubicBezTo>
                          <a:cubicBezTo>
                            <a:pt x="1098870" y="709616"/>
                            <a:pt x="965124" y="671446"/>
                            <a:pt x="846000" y="707886"/>
                          </a:cubicBezTo>
                          <a:cubicBezTo>
                            <a:pt x="726876" y="744326"/>
                            <a:pt x="628280" y="665775"/>
                            <a:pt x="432000" y="707886"/>
                          </a:cubicBezTo>
                          <a:cubicBezTo>
                            <a:pt x="235720" y="749997"/>
                            <a:pt x="180260" y="687085"/>
                            <a:pt x="0" y="707886"/>
                          </a:cubicBezTo>
                          <a:cubicBezTo>
                            <a:pt x="-4412" y="618831"/>
                            <a:pt x="12401" y="495433"/>
                            <a:pt x="0" y="368101"/>
                          </a:cubicBezTo>
                          <a:cubicBezTo>
                            <a:pt x="-12401" y="240770"/>
                            <a:pt x="33508" y="10304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Staff Management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70788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468000 w 1800000"/>
                        <a:gd name="connsiteY1" fmla="*/ 0 h 707886"/>
                        <a:gd name="connsiteX2" fmla="*/ 918000 w 1800000"/>
                        <a:gd name="connsiteY2" fmla="*/ 0 h 707886"/>
                        <a:gd name="connsiteX3" fmla="*/ 1332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61022 h 707886"/>
                        <a:gd name="connsiteX6" fmla="*/ 1800000 w 1800000"/>
                        <a:gd name="connsiteY6" fmla="*/ 707886 h 707886"/>
                        <a:gd name="connsiteX7" fmla="*/ 1332000 w 1800000"/>
                        <a:gd name="connsiteY7" fmla="*/ 707886 h 707886"/>
                        <a:gd name="connsiteX8" fmla="*/ 918000 w 1800000"/>
                        <a:gd name="connsiteY8" fmla="*/ 707886 h 707886"/>
                        <a:gd name="connsiteX9" fmla="*/ 43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53943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12159" y="-35055"/>
                            <a:pt x="284189" y="54697"/>
                            <a:pt x="468000" y="0"/>
                          </a:cubicBezTo>
                          <a:cubicBezTo>
                            <a:pt x="651811" y="-54697"/>
                            <a:pt x="816233" y="42874"/>
                            <a:pt x="918000" y="0"/>
                          </a:cubicBezTo>
                          <a:cubicBezTo>
                            <a:pt x="1019767" y="-42874"/>
                            <a:pt x="1198322" y="27394"/>
                            <a:pt x="1332000" y="0"/>
                          </a:cubicBezTo>
                          <a:cubicBezTo>
                            <a:pt x="1465678" y="-27394"/>
                            <a:pt x="1666740" y="34047"/>
                            <a:pt x="1800000" y="0"/>
                          </a:cubicBezTo>
                          <a:cubicBezTo>
                            <a:pt x="1819688" y="95784"/>
                            <a:pt x="1799062" y="201526"/>
                            <a:pt x="1800000" y="361022"/>
                          </a:cubicBezTo>
                          <a:cubicBezTo>
                            <a:pt x="1800938" y="520518"/>
                            <a:pt x="1790215" y="633154"/>
                            <a:pt x="1800000" y="707886"/>
                          </a:cubicBezTo>
                          <a:cubicBezTo>
                            <a:pt x="1600856" y="750818"/>
                            <a:pt x="1495404" y="698079"/>
                            <a:pt x="1332000" y="707886"/>
                          </a:cubicBezTo>
                          <a:cubicBezTo>
                            <a:pt x="1168596" y="717693"/>
                            <a:pt x="1093099" y="698430"/>
                            <a:pt x="918000" y="707886"/>
                          </a:cubicBezTo>
                          <a:cubicBezTo>
                            <a:pt x="742901" y="717342"/>
                            <a:pt x="546389" y="661697"/>
                            <a:pt x="432000" y="707886"/>
                          </a:cubicBezTo>
                          <a:cubicBezTo>
                            <a:pt x="317611" y="754075"/>
                            <a:pt x="206292" y="684200"/>
                            <a:pt x="0" y="707886"/>
                          </a:cubicBezTo>
                          <a:cubicBezTo>
                            <a:pt x="-12308" y="634323"/>
                            <a:pt x="36945" y="430573"/>
                            <a:pt x="0" y="353943"/>
                          </a:cubicBezTo>
                          <a:cubicBezTo>
                            <a:pt x="-36945" y="277313"/>
                            <a:pt x="19320" y="957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</a:rPr>
                <a:t>Bookings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</a:rPr>
                <a:t>Reservations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53073"/>
              <a:ext cx="1800000" cy="70788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396000 w 1800000"/>
                        <a:gd name="connsiteY1" fmla="*/ 0 h 707886"/>
                        <a:gd name="connsiteX2" fmla="*/ 882000 w 1800000"/>
                        <a:gd name="connsiteY2" fmla="*/ 0 h 707886"/>
                        <a:gd name="connsiteX3" fmla="*/ 1332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32706 h 707886"/>
                        <a:gd name="connsiteX6" fmla="*/ 1800000 w 1800000"/>
                        <a:gd name="connsiteY6" fmla="*/ 707886 h 707886"/>
                        <a:gd name="connsiteX7" fmla="*/ 1404000 w 1800000"/>
                        <a:gd name="connsiteY7" fmla="*/ 707886 h 707886"/>
                        <a:gd name="connsiteX8" fmla="*/ 918000 w 1800000"/>
                        <a:gd name="connsiteY8" fmla="*/ 707886 h 707886"/>
                        <a:gd name="connsiteX9" fmla="*/ 52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68101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73897" y="-5674"/>
                            <a:pt x="286228" y="26991"/>
                            <a:pt x="396000" y="0"/>
                          </a:cubicBezTo>
                          <a:cubicBezTo>
                            <a:pt x="505772" y="-26991"/>
                            <a:pt x="781208" y="10739"/>
                            <a:pt x="882000" y="0"/>
                          </a:cubicBezTo>
                          <a:cubicBezTo>
                            <a:pt x="982792" y="-10739"/>
                            <a:pt x="1123005" y="34735"/>
                            <a:pt x="1332000" y="0"/>
                          </a:cubicBezTo>
                          <a:cubicBezTo>
                            <a:pt x="1540995" y="-34735"/>
                            <a:pt x="1608741" y="15193"/>
                            <a:pt x="1800000" y="0"/>
                          </a:cubicBezTo>
                          <a:cubicBezTo>
                            <a:pt x="1818166" y="72226"/>
                            <a:pt x="1792612" y="195781"/>
                            <a:pt x="1800000" y="332706"/>
                          </a:cubicBezTo>
                          <a:cubicBezTo>
                            <a:pt x="1807388" y="469631"/>
                            <a:pt x="1784760" y="558085"/>
                            <a:pt x="1800000" y="707886"/>
                          </a:cubicBezTo>
                          <a:cubicBezTo>
                            <a:pt x="1649075" y="715347"/>
                            <a:pt x="1501834" y="681909"/>
                            <a:pt x="1404000" y="707886"/>
                          </a:cubicBezTo>
                          <a:cubicBezTo>
                            <a:pt x="1306166" y="733863"/>
                            <a:pt x="1150349" y="678330"/>
                            <a:pt x="918000" y="707886"/>
                          </a:cubicBezTo>
                          <a:cubicBezTo>
                            <a:pt x="685651" y="737442"/>
                            <a:pt x="665256" y="668659"/>
                            <a:pt x="522000" y="707886"/>
                          </a:cubicBezTo>
                          <a:cubicBezTo>
                            <a:pt x="378744" y="747113"/>
                            <a:pt x="232756" y="648642"/>
                            <a:pt x="0" y="707886"/>
                          </a:cubicBezTo>
                          <a:cubicBezTo>
                            <a:pt x="-989" y="580210"/>
                            <a:pt x="5930" y="525934"/>
                            <a:pt x="0" y="368101"/>
                          </a:cubicBezTo>
                          <a:cubicBezTo>
                            <a:pt x="-5930" y="210269"/>
                            <a:pt x="10803" y="18033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Hotels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Property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 System and Channel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200C3B"/>
                  </a:solidFill>
                </a:rPr>
                <a:t>Loyalty</a:t>
              </a:r>
              <a:endParaRPr lang="en-US" sz="1400" b="1" dirty="0">
                <a:solidFill>
                  <a:srgbClr val="200C3B"/>
                </a:solidFill>
              </a:endParaRPr>
            </a:p>
            <a:p>
              <a:pPr algn="ctr"/>
              <a:r>
                <a:rPr lang="en-US" sz="1050" dirty="0">
                  <a:solidFill>
                    <a:srgbClr val="200C3B"/>
                  </a:solidFill>
                </a:rPr>
                <a:t>Member</a:t>
              </a:r>
            </a:p>
            <a:p>
              <a:pPr algn="ctr"/>
              <a:r>
                <a:rPr lang="en-US" sz="1050" dirty="0" err="1">
                  <a:solidFill>
                    <a:srgbClr val="200C3B"/>
                  </a:solidFill>
                </a:rPr>
                <a:t>Mgmt</a:t>
              </a:r>
              <a:endParaRPr lang="en-US" sz="1050" dirty="0">
                <a:solidFill>
                  <a:srgbClr val="200C3B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52322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custGeom>
                      <a:avLst/>
                      <a:gdLst>
                        <a:gd name="connsiteX0" fmla="*/ 0 w 1800000"/>
                        <a:gd name="connsiteY0" fmla="*/ 0 h 523220"/>
                        <a:gd name="connsiteX1" fmla="*/ 414000 w 1800000"/>
                        <a:gd name="connsiteY1" fmla="*/ 0 h 523220"/>
                        <a:gd name="connsiteX2" fmla="*/ 882000 w 1800000"/>
                        <a:gd name="connsiteY2" fmla="*/ 0 h 523220"/>
                        <a:gd name="connsiteX3" fmla="*/ 1314000 w 1800000"/>
                        <a:gd name="connsiteY3" fmla="*/ 0 h 523220"/>
                        <a:gd name="connsiteX4" fmla="*/ 1800000 w 1800000"/>
                        <a:gd name="connsiteY4" fmla="*/ 0 h 523220"/>
                        <a:gd name="connsiteX5" fmla="*/ 1800000 w 1800000"/>
                        <a:gd name="connsiteY5" fmla="*/ 523220 h 523220"/>
                        <a:gd name="connsiteX6" fmla="*/ 1386000 w 1800000"/>
                        <a:gd name="connsiteY6" fmla="*/ 523220 h 523220"/>
                        <a:gd name="connsiteX7" fmla="*/ 900000 w 1800000"/>
                        <a:gd name="connsiteY7" fmla="*/ 523220 h 523220"/>
                        <a:gd name="connsiteX8" fmla="*/ 432000 w 1800000"/>
                        <a:gd name="connsiteY8" fmla="*/ 523220 h 523220"/>
                        <a:gd name="connsiteX9" fmla="*/ 0 w 1800000"/>
                        <a:gd name="connsiteY9" fmla="*/ 523220 h 523220"/>
                        <a:gd name="connsiteX10" fmla="*/ 0 w 1800000"/>
                        <a:gd name="connsiteY10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0000" h="523220" extrusionOk="0">
                          <a:moveTo>
                            <a:pt x="0" y="0"/>
                          </a:moveTo>
                          <a:cubicBezTo>
                            <a:pt x="124400" y="-45735"/>
                            <a:pt x="289199" y="2946"/>
                            <a:pt x="414000" y="0"/>
                          </a:cubicBezTo>
                          <a:cubicBezTo>
                            <a:pt x="538801" y="-2946"/>
                            <a:pt x="739293" y="18460"/>
                            <a:pt x="882000" y="0"/>
                          </a:cubicBezTo>
                          <a:cubicBezTo>
                            <a:pt x="1024707" y="-18460"/>
                            <a:pt x="1223587" y="8132"/>
                            <a:pt x="1314000" y="0"/>
                          </a:cubicBezTo>
                          <a:cubicBezTo>
                            <a:pt x="1404413" y="-8132"/>
                            <a:pt x="1691784" y="5222"/>
                            <a:pt x="1800000" y="0"/>
                          </a:cubicBezTo>
                          <a:cubicBezTo>
                            <a:pt x="1840159" y="135243"/>
                            <a:pt x="1763851" y="369388"/>
                            <a:pt x="1800000" y="523220"/>
                          </a:cubicBezTo>
                          <a:cubicBezTo>
                            <a:pt x="1625973" y="536489"/>
                            <a:pt x="1531947" y="511068"/>
                            <a:pt x="1386000" y="523220"/>
                          </a:cubicBezTo>
                          <a:cubicBezTo>
                            <a:pt x="1240053" y="535372"/>
                            <a:pt x="1128856" y="476537"/>
                            <a:pt x="900000" y="523220"/>
                          </a:cubicBezTo>
                          <a:cubicBezTo>
                            <a:pt x="671144" y="569903"/>
                            <a:pt x="619129" y="484388"/>
                            <a:pt x="432000" y="523220"/>
                          </a:cubicBezTo>
                          <a:cubicBezTo>
                            <a:pt x="244871" y="562052"/>
                            <a:pt x="118598" y="484995"/>
                            <a:pt x="0" y="523220"/>
                          </a:cubicBezTo>
                          <a:cubicBezTo>
                            <a:pt x="-41299" y="365677"/>
                            <a:pt x="28688" y="1412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Restaurants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52322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custGeom>
                      <a:avLst/>
                      <a:gdLst>
                        <a:gd name="connsiteX0" fmla="*/ 0 w 1800000"/>
                        <a:gd name="connsiteY0" fmla="*/ 0 h 523220"/>
                        <a:gd name="connsiteX1" fmla="*/ 486000 w 1800000"/>
                        <a:gd name="connsiteY1" fmla="*/ 0 h 523220"/>
                        <a:gd name="connsiteX2" fmla="*/ 900000 w 1800000"/>
                        <a:gd name="connsiteY2" fmla="*/ 0 h 523220"/>
                        <a:gd name="connsiteX3" fmla="*/ 1386000 w 1800000"/>
                        <a:gd name="connsiteY3" fmla="*/ 0 h 523220"/>
                        <a:gd name="connsiteX4" fmla="*/ 1800000 w 1800000"/>
                        <a:gd name="connsiteY4" fmla="*/ 0 h 523220"/>
                        <a:gd name="connsiteX5" fmla="*/ 1800000 w 1800000"/>
                        <a:gd name="connsiteY5" fmla="*/ 523220 h 523220"/>
                        <a:gd name="connsiteX6" fmla="*/ 1386000 w 1800000"/>
                        <a:gd name="connsiteY6" fmla="*/ 523220 h 523220"/>
                        <a:gd name="connsiteX7" fmla="*/ 954000 w 1800000"/>
                        <a:gd name="connsiteY7" fmla="*/ 523220 h 523220"/>
                        <a:gd name="connsiteX8" fmla="*/ 504000 w 1800000"/>
                        <a:gd name="connsiteY8" fmla="*/ 523220 h 523220"/>
                        <a:gd name="connsiteX9" fmla="*/ 0 w 1800000"/>
                        <a:gd name="connsiteY9" fmla="*/ 523220 h 523220"/>
                        <a:gd name="connsiteX10" fmla="*/ 0 w 1800000"/>
                        <a:gd name="connsiteY10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0000" h="523220" extrusionOk="0">
                          <a:moveTo>
                            <a:pt x="0" y="0"/>
                          </a:moveTo>
                          <a:cubicBezTo>
                            <a:pt x="203516" y="-39624"/>
                            <a:pt x="246644" y="11102"/>
                            <a:pt x="486000" y="0"/>
                          </a:cubicBezTo>
                          <a:cubicBezTo>
                            <a:pt x="725356" y="-11102"/>
                            <a:pt x="758402" y="35795"/>
                            <a:pt x="900000" y="0"/>
                          </a:cubicBezTo>
                          <a:cubicBezTo>
                            <a:pt x="1041598" y="-35795"/>
                            <a:pt x="1255154" y="40026"/>
                            <a:pt x="1386000" y="0"/>
                          </a:cubicBezTo>
                          <a:cubicBezTo>
                            <a:pt x="1516846" y="-40026"/>
                            <a:pt x="1676025" y="6711"/>
                            <a:pt x="1800000" y="0"/>
                          </a:cubicBezTo>
                          <a:cubicBezTo>
                            <a:pt x="1816769" y="145213"/>
                            <a:pt x="1740467" y="324719"/>
                            <a:pt x="1800000" y="523220"/>
                          </a:cubicBezTo>
                          <a:cubicBezTo>
                            <a:pt x="1608023" y="548363"/>
                            <a:pt x="1574426" y="496060"/>
                            <a:pt x="1386000" y="523220"/>
                          </a:cubicBezTo>
                          <a:cubicBezTo>
                            <a:pt x="1197574" y="550380"/>
                            <a:pt x="1159788" y="485247"/>
                            <a:pt x="954000" y="523220"/>
                          </a:cubicBezTo>
                          <a:cubicBezTo>
                            <a:pt x="748212" y="561193"/>
                            <a:pt x="633327" y="509321"/>
                            <a:pt x="504000" y="523220"/>
                          </a:cubicBezTo>
                          <a:cubicBezTo>
                            <a:pt x="374673" y="537119"/>
                            <a:pt x="211572" y="488203"/>
                            <a:pt x="0" y="523220"/>
                          </a:cubicBezTo>
                          <a:cubicBezTo>
                            <a:pt x="-15147" y="307810"/>
                            <a:pt x="1899" y="20838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Retail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5302117"/>
              <a:ext cx="6480000" cy="720000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5302117"/>
              <a:ext cx="1440000" cy="720000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Analytics</a:t>
              </a:r>
            </a:p>
            <a:p>
              <a:pPr algn="ctr"/>
              <a:r>
                <a:rPr lang="en-US" sz="1200" dirty="0"/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LS Pay</a:t>
              </a:r>
            </a:p>
            <a:p>
              <a:pPr algn="ctr"/>
              <a:r>
                <a:rPr lang="en-US" sz="1200" dirty="0"/>
                <a:t>Integration to payment providers</a:t>
              </a:r>
              <a:endParaRPr lang="en-US" sz="24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KDS</a:t>
              </a:r>
            </a:p>
            <a:p>
              <a:pPr algn="ctr"/>
              <a:r>
                <a:rPr lang="en-US" sz="1200" dirty="0"/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stCxn id="8" idx="2"/>
              <a:endCxn id="16" idx="0"/>
            </p:cNvCxnSpPr>
            <p:nvPr/>
          </p:nvCxnSpPr>
          <p:spPr>
            <a:xfrm>
              <a:off x="6606473" y="4914691"/>
              <a:ext cx="0" cy="38742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662117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622737" y="5107381"/>
              <a:ext cx="38947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18329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471498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42551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floor, room, living&#10;&#10;Description automatically generated">
            <a:extLst>
              <a:ext uri="{FF2B5EF4-FFF2-40B4-BE49-F238E27FC236}">
                <a16:creationId xmlns:a16="http://schemas.microsoft.com/office/drawing/2014/main" id="{9605C6F0-0AD5-0793-E7C2-4BD6C47579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754" r="754" b="3501"/>
          <a:stretch/>
        </p:blipFill>
        <p:spPr>
          <a:xfrm>
            <a:off x="464580" y="488601"/>
            <a:ext cx="4332386" cy="6020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3948B06-05E0-2A5A-4C61-BE995F66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1B439C-1299-A752-1694-508844848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Rate Code Management </a:t>
            </a:r>
          </a:p>
          <a:p>
            <a:r>
              <a:rPr lang="en-US" sz="1800" dirty="0">
                <a:latin typeface="Segoe UI"/>
                <a:cs typeface="Segoe UI"/>
              </a:rPr>
              <a:t>Different Rate Code setup</a:t>
            </a:r>
          </a:p>
          <a:p>
            <a:r>
              <a:rPr lang="en-US" sz="1800" dirty="0">
                <a:latin typeface="Segoe UI"/>
                <a:cs typeface="Segoe UI"/>
              </a:rPr>
              <a:t>Items, activities and/or packages</a:t>
            </a:r>
          </a:p>
          <a:p>
            <a:r>
              <a:rPr lang="en-US" sz="1800" dirty="0">
                <a:latin typeface="Segoe UI"/>
                <a:cs typeface="Segoe UI"/>
              </a:rPr>
              <a:t>Offset of BAR and Derived Rate Codes</a:t>
            </a:r>
          </a:p>
          <a:p>
            <a:r>
              <a:rPr lang="en-US" sz="1800" dirty="0">
                <a:latin typeface="Segoe UI"/>
                <a:cs typeface="Segoe UI"/>
              </a:rPr>
              <a:t>Period or specific days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Restrictions &amp; Overbooking limitations</a:t>
            </a:r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Cancellations &amp; Deposit policies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Reservation Management</a:t>
            </a:r>
          </a:p>
          <a:p>
            <a:r>
              <a:rPr lang="en-US" sz="1800" dirty="0">
                <a:latin typeface="Segoe UI"/>
                <a:cs typeface="Segoe UI"/>
              </a:rPr>
              <a:t>Individual Reservations</a:t>
            </a:r>
          </a:p>
          <a:p>
            <a:r>
              <a:rPr lang="en-US" sz="1800" dirty="0">
                <a:latin typeface="Segoe UI"/>
                <a:cs typeface="Segoe UI"/>
              </a:rPr>
              <a:t>Group Reservations</a:t>
            </a:r>
          </a:p>
          <a:p>
            <a:r>
              <a:rPr lang="en-US" sz="1800" dirty="0">
                <a:latin typeface="Segoe UI"/>
                <a:cs typeface="Segoe UI"/>
              </a:rPr>
              <a:t>Reservations with activities and/or other extras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649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61" y="489773"/>
            <a:ext cx="11511418" cy="58863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61" y="1352550"/>
            <a:ext cx="11159709" cy="5073650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/>
              <a:t>Invoice Management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Routing Rules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Guest - Paymaster - Customer 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Preview - Invoices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Deposits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Discounts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Statement Posting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Night Audit</a:t>
            </a:r>
          </a:p>
          <a:p>
            <a:pPr>
              <a:buFont typeface="Arial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/>
              <a:t>Different Role Centers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Back Office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Front Desk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Housekeeping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Channel Manager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69C0E5B-75A0-C0FF-C67F-26F0A7C8778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4227" b="4227"/>
          <a:stretch/>
        </p:blipFill>
        <p:spPr>
          <a:xfrm>
            <a:off x="7200516" y="705939"/>
            <a:ext cx="4326623" cy="544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935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Front desk POS</a:t>
            </a:r>
          </a:p>
          <a:p>
            <a:r>
              <a:rPr lang="en-US" sz="2000" dirty="0">
                <a:latin typeface="Segoe UI"/>
                <a:cs typeface="Segoe UI"/>
              </a:rPr>
              <a:t>Reservation search</a:t>
            </a:r>
          </a:p>
          <a:p>
            <a:r>
              <a:rPr lang="en-US" sz="2000" dirty="0">
                <a:latin typeface="Segoe UI"/>
                <a:cs typeface="Segoe UI"/>
              </a:rPr>
              <a:t>Reservation management (check-in, charge, check-out)</a:t>
            </a:r>
          </a:p>
          <a:p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Housekeeping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Rules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Tasks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Real-time status</a:t>
            </a:r>
          </a:p>
          <a:p>
            <a:pPr>
              <a:buFont typeface="Arial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Analytics</a:t>
            </a:r>
          </a:p>
          <a:p>
            <a:r>
              <a:rPr lang="en-US" sz="2000" dirty="0">
                <a:latin typeface="Segoe UI"/>
                <a:cs typeface="Segoe UI"/>
              </a:rPr>
              <a:t>Standard 11 reports that can be enhanced and customized</a:t>
            </a:r>
          </a:p>
          <a:p>
            <a:pPr marL="0" indent="0">
              <a:buNone/>
            </a:pPr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Channel manager and API’s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Role center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SynXis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SiteMinder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endParaRPr lang="en-US" dirty="0"/>
          </a:p>
        </p:txBody>
      </p:sp>
      <p:pic>
        <p:nvPicPr>
          <p:cNvPr id="12" name="Picture Placeholder 11" descr="A picture containing window, mountain, ocean, overlooking&#10;&#10;Description automatically generated">
            <a:extLst>
              <a:ext uri="{FF2B5EF4-FFF2-40B4-BE49-F238E27FC236}">
                <a16:creationId xmlns:a16="http://schemas.microsoft.com/office/drawing/2014/main" id="{BA64DC0F-5EDE-8043-DFDE-7C23F7DC35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933" b="4933"/>
          <a:stretch>
            <a:fillRect/>
          </a:stretch>
        </p:blipFill>
        <p:spPr>
          <a:xfrm>
            <a:off x="437949" y="324735"/>
            <a:ext cx="4311606" cy="62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93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Role Centers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9D5264-7BA5-7B56-4B41-49EF57D4B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2045"/>
          <a:stretch/>
        </p:blipFill>
        <p:spPr bwMode="auto">
          <a:xfrm>
            <a:off x="1153072" y="1398994"/>
            <a:ext cx="4491172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957F-0EB2-C9C5-B0BD-4E3763A4D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6653"/>
          <a:stretch/>
        </p:blipFill>
        <p:spPr bwMode="auto">
          <a:xfrm>
            <a:off x="6219283" y="1398994"/>
            <a:ext cx="4533923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11541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CDAC53-A9DA-42AE-9568-111514231D4D}">
  <ds:schemaRefs>
    <ds:schemaRef ds:uri="http://schemas.openxmlformats.org/package/2006/metadata/core-properties"/>
    <ds:schemaRef ds:uri="a1a525c2-d4eb-46fe-9b09-8f8634d7947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0ec22545-32f7-47c8-afbd-c0084660662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1810</TotalTime>
  <Words>291</Words>
  <Application>Microsoft Office PowerPoint</Application>
  <PresentationFormat>Widescreen</PresentationFormat>
  <Paragraphs>118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Segoe UI</vt:lpstr>
      <vt:lpstr>Segoe UI Black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LS Central for hotels</vt:lpstr>
      <vt:lpstr>Not just a PMS</vt:lpstr>
      <vt:lpstr>LS Hospitality</vt:lpstr>
      <vt:lpstr>LS Central for Hotels</vt:lpstr>
      <vt:lpstr>LS Central for Hotels</vt:lpstr>
      <vt:lpstr>LS Central for hotels</vt:lpstr>
      <vt:lpstr>Role Centers</vt:lpstr>
      <vt:lpstr>Role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Hotel roadmap H1 2023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10</cp:revision>
  <dcterms:created xsi:type="dcterms:W3CDTF">2022-12-13T13:44:05Z</dcterms:created>
  <dcterms:modified xsi:type="dcterms:W3CDTF">2023-03-08T12:34:53Z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