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23" r:id="rId6"/>
    <p:sldMasterId id="2147483735" r:id="rId7"/>
    <p:sldMasterId id="2147483745" r:id="rId8"/>
    <p:sldMasterId id="2147483794" r:id="rId9"/>
    <p:sldMasterId id="2147483812" r:id="rId10"/>
    <p:sldMasterId id="2147483816" r:id="rId11"/>
    <p:sldMasterId id="2147483826" r:id="rId12"/>
    <p:sldMasterId id="2147483842" r:id="rId13"/>
    <p:sldMasterId id="2147483860" r:id="rId14"/>
    <p:sldMasterId id="2147483887" r:id="rId15"/>
    <p:sldMasterId id="2147483922" r:id="rId16"/>
    <p:sldMasterId id="2147483942" r:id="rId17"/>
    <p:sldMasterId id="2147483959" r:id="rId18"/>
    <p:sldMasterId id="2147483969" r:id="rId19"/>
    <p:sldMasterId id="2147483983" r:id="rId20"/>
  </p:sldMasterIdLst>
  <p:notesMasterIdLst>
    <p:notesMasterId r:id="rId53"/>
  </p:notesMasterIdLst>
  <p:sldIdLst>
    <p:sldId id="299" r:id="rId21"/>
    <p:sldId id="302" r:id="rId22"/>
    <p:sldId id="2146846054" r:id="rId23"/>
    <p:sldId id="2147482892" r:id="rId24"/>
    <p:sldId id="320" r:id="rId25"/>
    <p:sldId id="2146845869" r:id="rId26"/>
    <p:sldId id="2147482868" r:id="rId27"/>
    <p:sldId id="2146845877" r:id="rId28"/>
    <p:sldId id="2146845804" r:id="rId29"/>
    <p:sldId id="2147482875" r:id="rId30"/>
    <p:sldId id="2146845843" r:id="rId31"/>
    <p:sldId id="2146845886" r:id="rId32"/>
    <p:sldId id="2146845851" r:id="rId33"/>
    <p:sldId id="2146845852" r:id="rId34"/>
    <p:sldId id="2147482869" r:id="rId35"/>
    <p:sldId id="2147482887" r:id="rId36"/>
    <p:sldId id="338" r:id="rId37"/>
    <p:sldId id="2147482820" r:id="rId38"/>
    <p:sldId id="2147482874" r:id="rId39"/>
    <p:sldId id="2147482870" r:id="rId40"/>
    <p:sldId id="2147482871" r:id="rId41"/>
    <p:sldId id="379" r:id="rId42"/>
    <p:sldId id="2147482872" r:id="rId43"/>
    <p:sldId id="2146845887" r:id="rId44"/>
    <p:sldId id="2146845883" r:id="rId45"/>
    <p:sldId id="2147482889" r:id="rId46"/>
    <p:sldId id="2146845805" r:id="rId47"/>
    <p:sldId id="331" r:id="rId48"/>
    <p:sldId id="2147482893" r:id="rId49"/>
    <p:sldId id="2147482891" r:id="rId50"/>
    <p:sldId id="2147482890" r:id="rId51"/>
    <p:sldId id="2147482888" r:id="rId52"/>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1717138E-E308-C940-A345-391241ED4264}">
          <p14:sldIdLst>
            <p14:sldId id="299"/>
            <p14:sldId id="302"/>
            <p14:sldId id="2146846054"/>
            <p14:sldId id="2147482892"/>
            <p14:sldId id="320"/>
            <p14:sldId id="2146845869"/>
            <p14:sldId id="2147482868"/>
            <p14:sldId id="2146845877"/>
            <p14:sldId id="2146845804"/>
            <p14:sldId id="2147482875"/>
            <p14:sldId id="2146845843"/>
            <p14:sldId id="2146845886"/>
            <p14:sldId id="2146845851"/>
            <p14:sldId id="2146845852"/>
            <p14:sldId id="2147482869"/>
            <p14:sldId id="2147482887"/>
            <p14:sldId id="338"/>
            <p14:sldId id="2147482820"/>
            <p14:sldId id="2147482874"/>
            <p14:sldId id="2147482870"/>
            <p14:sldId id="2147482871"/>
            <p14:sldId id="379"/>
            <p14:sldId id="2147482872"/>
            <p14:sldId id="2146845887"/>
            <p14:sldId id="2146845883"/>
            <p14:sldId id="2147482889"/>
            <p14:sldId id="2146845805"/>
            <p14:sldId id="331"/>
            <p14:sldId id="2147482893"/>
            <p14:sldId id="2147482891"/>
            <p14:sldId id="2147482890"/>
            <p14:sldId id="2147482888"/>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4A74"/>
    <a:srgbClr val="006793"/>
    <a:srgbClr val="00706E"/>
    <a:srgbClr val="01BCB5"/>
    <a:srgbClr val="922B48"/>
    <a:srgbClr val="89D7EB"/>
    <a:srgbClr val="71E3DF"/>
    <a:srgbClr val="01ADCF"/>
    <a:srgbClr val="F7F5F9"/>
    <a:srgbClr val="F2A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044CA-79F4-492E-94DE-47D63E2E9AD0}" v="143" dt="2025-12-10T07:27:21.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23" autoAdjust="0"/>
    <p:restoredTop sz="48145" autoAdjust="0"/>
  </p:normalViewPr>
  <p:slideViewPr>
    <p:cSldViewPr snapToGrid="0" snapToObjects="1">
      <p:cViewPr varScale="1">
        <p:scale>
          <a:sx n="76" d="100"/>
          <a:sy n="76" d="100"/>
        </p:scale>
        <p:origin x="518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microsoft.com/office/2015/10/relationships/revisionInfo" Target="revisionInfo.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ur Th. Sigurdsson" userId="b51620a9-a6bc-43cc-8d20-2596b195e64d" providerId="ADAL" clId="{E6F1C888-3CEF-4013-8C62-2E4706FC2BEA}"/>
    <pc:docChg chg="undo custSel addSld delSld modSld sldOrd delMainMaster modSection">
      <pc:chgData name="Petur Th. Sigurdsson" userId="b51620a9-a6bc-43cc-8d20-2596b195e64d" providerId="ADAL" clId="{E6F1C888-3CEF-4013-8C62-2E4706FC2BEA}" dt="2025-12-10T17:13:34.187" v="6421" actId="6549"/>
      <pc:docMkLst>
        <pc:docMk/>
      </pc:docMkLst>
      <pc:sldChg chg="del">
        <pc:chgData name="Petur Th. Sigurdsson" userId="b51620a9-a6bc-43cc-8d20-2596b195e64d" providerId="ADAL" clId="{E6F1C888-3CEF-4013-8C62-2E4706FC2BEA}" dt="2025-12-09T16:14:09.519" v="1" actId="47"/>
        <pc:sldMkLst>
          <pc:docMk/>
          <pc:sldMk cId="2270077022" sldId="258"/>
        </pc:sldMkLst>
      </pc:sldChg>
      <pc:sldChg chg="del">
        <pc:chgData name="Petur Th. Sigurdsson" userId="b51620a9-a6bc-43cc-8d20-2596b195e64d" providerId="ADAL" clId="{E6F1C888-3CEF-4013-8C62-2E4706FC2BEA}" dt="2025-12-09T16:14:09.519" v="1" actId="47"/>
        <pc:sldMkLst>
          <pc:docMk/>
          <pc:sldMk cId="703724713" sldId="262"/>
        </pc:sldMkLst>
      </pc:sldChg>
      <pc:sldChg chg="del">
        <pc:chgData name="Petur Th. Sigurdsson" userId="b51620a9-a6bc-43cc-8d20-2596b195e64d" providerId="ADAL" clId="{E6F1C888-3CEF-4013-8C62-2E4706FC2BEA}" dt="2025-12-09T16:14:09.519" v="1" actId="47"/>
        <pc:sldMkLst>
          <pc:docMk/>
          <pc:sldMk cId="1069272341" sldId="263"/>
        </pc:sldMkLst>
      </pc:sldChg>
      <pc:sldChg chg="del">
        <pc:chgData name="Petur Th. Sigurdsson" userId="b51620a9-a6bc-43cc-8d20-2596b195e64d" providerId="ADAL" clId="{E6F1C888-3CEF-4013-8C62-2E4706FC2BEA}" dt="2025-12-09T16:14:09.519" v="1" actId="47"/>
        <pc:sldMkLst>
          <pc:docMk/>
          <pc:sldMk cId="4167333918" sldId="264"/>
        </pc:sldMkLst>
      </pc:sldChg>
      <pc:sldChg chg="del">
        <pc:chgData name="Petur Th. Sigurdsson" userId="b51620a9-a6bc-43cc-8d20-2596b195e64d" providerId="ADAL" clId="{E6F1C888-3CEF-4013-8C62-2E4706FC2BEA}" dt="2025-12-09T16:14:09.519" v="1" actId="47"/>
        <pc:sldMkLst>
          <pc:docMk/>
          <pc:sldMk cId="1298593079" sldId="265"/>
        </pc:sldMkLst>
      </pc:sldChg>
      <pc:sldChg chg="del">
        <pc:chgData name="Petur Th. Sigurdsson" userId="b51620a9-a6bc-43cc-8d20-2596b195e64d" providerId="ADAL" clId="{E6F1C888-3CEF-4013-8C62-2E4706FC2BEA}" dt="2025-12-09T16:14:09.519" v="1" actId="47"/>
        <pc:sldMkLst>
          <pc:docMk/>
          <pc:sldMk cId="3070821726" sldId="273"/>
        </pc:sldMkLst>
      </pc:sldChg>
      <pc:sldChg chg="del">
        <pc:chgData name="Petur Th. Sigurdsson" userId="b51620a9-a6bc-43cc-8d20-2596b195e64d" providerId="ADAL" clId="{E6F1C888-3CEF-4013-8C62-2E4706FC2BEA}" dt="2025-12-09T16:14:09.519" v="1" actId="47"/>
        <pc:sldMkLst>
          <pc:docMk/>
          <pc:sldMk cId="2872924889" sldId="274"/>
        </pc:sldMkLst>
      </pc:sldChg>
      <pc:sldChg chg="del">
        <pc:chgData name="Petur Th. Sigurdsson" userId="b51620a9-a6bc-43cc-8d20-2596b195e64d" providerId="ADAL" clId="{E6F1C888-3CEF-4013-8C62-2E4706FC2BEA}" dt="2025-12-09T16:14:09.519" v="1" actId="47"/>
        <pc:sldMkLst>
          <pc:docMk/>
          <pc:sldMk cId="1840856922" sldId="275"/>
        </pc:sldMkLst>
      </pc:sldChg>
      <pc:sldChg chg="del">
        <pc:chgData name="Petur Th. Sigurdsson" userId="b51620a9-a6bc-43cc-8d20-2596b195e64d" providerId="ADAL" clId="{E6F1C888-3CEF-4013-8C62-2E4706FC2BEA}" dt="2025-12-09T16:14:09.519" v="1" actId="47"/>
        <pc:sldMkLst>
          <pc:docMk/>
          <pc:sldMk cId="114958360" sldId="276"/>
        </pc:sldMkLst>
      </pc:sldChg>
      <pc:sldChg chg="del">
        <pc:chgData name="Petur Th. Sigurdsson" userId="b51620a9-a6bc-43cc-8d20-2596b195e64d" providerId="ADAL" clId="{E6F1C888-3CEF-4013-8C62-2E4706FC2BEA}" dt="2025-12-09T16:14:09.519" v="1" actId="47"/>
        <pc:sldMkLst>
          <pc:docMk/>
          <pc:sldMk cId="2895607024" sldId="277"/>
        </pc:sldMkLst>
      </pc:sldChg>
      <pc:sldChg chg="del">
        <pc:chgData name="Petur Th. Sigurdsson" userId="b51620a9-a6bc-43cc-8d20-2596b195e64d" providerId="ADAL" clId="{E6F1C888-3CEF-4013-8C62-2E4706FC2BEA}" dt="2025-12-09T16:14:09.519" v="1" actId="47"/>
        <pc:sldMkLst>
          <pc:docMk/>
          <pc:sldMk cId="1698763586" sldId="278"/>
        </pc:sldMkLst>
      </pc:sldChg>
      <pc:sldChg chg="del">
        <pc:chgData name="Petur Th. Sigurdsson" userId="b51620a9-a6bc-43cc-8d20-2596b195e64d" providerId="ADAL" clId="{E6F1C888-3CEF-4013-8C62-2E4706FC2BEA}" dt="2025-12-09T16:14:04.265" v="0" actId="47"/>
        <pc:sldMkLst>
          <pc:docMk/>
          <pc:sldMk cId="3046236857" sldId="281"/>
        </pc:sldMkLst>
      </pc:sldChg>
      <pc:sldChg chg="del">
        <pc:chgData name="Petur Th. Sigurdsson" userId="b51620a9-a6bc-43cc-8d20-2596b195e64d" providerId="ADAL" clId="{E6F1C888-3CEF-4013-8C62-2E4706FC2BEA}" dt="2025-12-09T16:14:04.265" v="0" actId="47"/>
        <pc:sldMkLst>
          <pc:docMk/>
          <pc:sldMk cId="2069414427" sldId="282"/>
        </pc:sldMkLst>
      </pc:sldChg>
      <pc:sldChg chg="del">
        <pc:chgData name="Petur Th. Sigurdsson" userId="b51620a9-a6bc-43cc-8d20-2596b195e64d" providerId="ADAL" clId="{E6F1C888-3CEF-4013-8C62-2E4706FC2BEA}" dt="2025-12-09T16:14:04.265" v="0" actId="47"/>
        <pc:sldMkLst>
          <pc:docMk/>
          <pc:sldMk cId="2032446364" sldId="283"/>
        </pc:sldMkLst>
      </pc:sldChg>
      <pc:sldChg chg="del">
        <pc:chgData name="Petur Th. Sigurdsson" userId="b51620a9-a6bc-43cc-8d20-2596b195e64d" providerId="ADAL" clId="{E6F1C888-3CEF-4013-8C62-2E4706FC2BEA}" dt="2025-12-09T16:14:04.265" v="0" actId="47"/>
        <pc:sldMkLst>
          <pc:docMk/>
          <pc:sldMk cId="4202456323" sldId="291"/>
        </pc:sldMkLst>
      </pc:sldChg>
      <pc:sldChg chg="del">
        <pc:chgData name="Petur Th. Sigurdsson" userId="b51620a9-a6bc-43cc-8d20-2596b195e64d" providerId="ADAL" clId="{E6F1C888-3CEF-4013-8C62-2E4706FC2BEA}" dt="2025-12-09T16:14:04.265" v="0" actId="47"/>
        <pc:sldMkLst>
          <pc:docMk/>
          <pc:sldMk cId="549062089" sldId="292"/>
        </pc:sldMkLst>
      </pc:sldChg>
      <pc:sldChg chg="del">
        <pc:chgData name="Petur Th. Sigurdsson" userId="b51620a9-a6bc-43cc-8d20-2596b195e64d" providerId="ADAL" clId="{E6F1C888-3CEF-4013-8C62-2E4706FC2BEA}" dt="2025-12-09T16:14:04.265" v="0" actId="47"/>
        <pc:sldMkLst>
          <pc:docMk/>
          <pc:sldMk cId="3496920105" sldId="293"/>
        </pc:sldMkLst>
      </pc:sldChg>
      <pc:sldChg chg="del">
        <pc:chgData name="Petur Th. Sigurdsson" userId="b51620a9-a6bc-43cc-8d20-2596b195e64d" providerId="ADAL" clId="{E6F1C888-3CEF-4013-8C62-2E4706FC2BEA}" dt="2025-12-09T16:14:04.265" v="0" actId="47"/>
        <pc:sldMkLst>
          <pc:docMk/>
          <pc:sldMk cId="1946980513" sldId="294"/>
        </pc:sldMkLst>
      </pc:sldChg>
      <pc:sldChg chg="del">
        <pc:chgData name="Petur Th. Sigurdsson" userId="b51620a9-a6bc-43cc-8d20-2596b195e64d" providerId="ADAL" clId="{E6F1C888-3CEF-4013-8C62-2E4706FC2BEA}" dt="2025-12-09T16:14:04.265" v="0" actId="47"/>
        <pc:sldMkLst>
          <pc:docMk/>
          <pc:sldMk cId="616085640" sldId="295"/>
        </pc:sldMkLst>
      </pc:sldChg>
      <pc:sldChg chg="del">
        <pc:chgData name="Petur Th. Sigurdsson" userId="b51620a9-a6bc-43cc-8d20-2596b195e64d" providerId="ADAL" clId="{E6F1C888-3CEF-4013-8C62-2E4706FC2BEA}" dt="2025-12-09T16:14:04.265" v="0" actId="47"/>
        <pc:sldMkLst>
          <pc:docMk/>
          <pc:sldMk cId="4214186957" sldId="296"/>
        </pc:sldMkLst>
      </pc:sldChg>
      <pc:sldChg chg="del">
        <pc:chgData name="Petur Th. Sigurdsson" userId="b51620a9-a6bc-43cc-8d20-2596b195e64d" providerId="ADAL" clId="{E6F1C888-3CEF-4013-8C62-2E4706FC2BEA}" dt="2025-12-09T16:14:04.265" v="0" actId="47"/>
        <pc:sldMkLst>
          <pc:docMk/>
          <pc:sldMk cId="101296353" sldId="297"/>
        </pc:sldMkLst>
      </pc:sldChg>
      <pc:sldChg chg="del">
        <pc:chgData name="Petur Th. Sigurdsson" userId="b51620a9-a6bc-43cc-8d20-2596b195e64d" providerId="ADAL" clId="{E6F1C888-3CEF-4013-8C62-2E4706FC2BEA}" dt="2025-12-09T16:14:04.265" v="0" actId="47"/>
        <pc:sldMkLst>
          <pc:docMk/>
          <pc:sldMk cId="2666481827" sldId="298"/>
        </pc:sldMkLst>
      </pc:sldChg>
      <pc:sldChg chg="modNotesTx">
        <pc:chgData name="Petur Th. Sigurdsson" userId="b51620a9-a6bc-43cc-8d20-2596b195e64d" providerId="ADAL" clId="{E6F1C888-3CEF-4013-8C62-2E4706FC2BEA}" dt="2025-12-10T17:12:00.635" v="6389" actId="6549"/>
        <pc:sldMkLst>
          <pc:docMk/>
          <pc:sldMk cId="2798597891" sldId="299"/>
        </pc:sldMkLst>
      </pc:sldChg>
      <pc:sldChg chg="del">
        <pc:chgData name="Petur Th. Sigurdsson" userId="b51620a9-a6bc-43cc-8d20-2596b195e64d" providerId="ADAL" clId="{E6F1C888-3CEF-4013-8C62-2E4706FC2BEA}" dt="2025-12-09T16:14:24.432" v="3" actId="47"/>
        <pc:sldMkLst>
          <pc:docMk/>
          <pc:sldMk cId="2095754793" sldId="300"/>
        </pc:sldMkLst>
      </pc:sldChg>
      <pc:sldChg chg="del">
        <pc:chgData name="Petur Th. Sigurdsson" userId="b51620a9-a6bc-43cc-8d20-2596b195e64d" providerId="ADAL" clId="{E6F1C888-3CEF-4013-8C62-2E4706FC2BEA}" dt="2025-12-09T16:33:26.103" v="254" actId="47"/>
        <pc:sldMkLst>
          <pc:docMk/>
          <pc:sldMk cId="1240826640" sldId="301"/>
        </pc:sldMkLst>
      </pc:sldChg>
      <pc:sldChg chg="addSp delSp modSp add mod modNotesTx">
        <pc:chgData name="Petur Th. Sigurdsson" userId="b51620a9-a6bc-43cc-8d20-2596b195e64d" providerId="ADAL" clId="{E6F1C888-3CEF-4013-8C62-2E4706FC2BEA}" dt="2025-12-10T17:12:03.279" v="6390" actId="6549"/>
        <pc:sldMkLst>
          <pc:docMk/>
          <pc:sldMk cId="4281493896" sldId="302"/>
        </pc:sldMkLst>
        <pc:spChg chg="del">
          <ac:chgData name="Petur Th. Sigurdsson" userId="b51620a9-a6bc-43cc-8d20-2596b195e64d" providerId="ADAL" clId="{E6F1C888-3CEF-4013-8C62-2E4706FC2BEA}" dt="2025-12-09T16:15:03.901" v="4" actId="931"/>
          <ac:spMkLst>
            <pc:docMk/>
            <pc:sldMk cId="4281493896" sldId="302"/>
            <ac:spMk id="2" creationId="{63F5006B-DFB7-7339-FCA6-92AF818FBF84}"/>
          </ac:spMkLst>
        </pc:spChg>
        <pc:spChg chg="mod">
          <ac:chgData name="Petur Th. Sigurdsson" userId="b51620a9-a6bc-43cc-8d20-2596b195e64d" providerId="ADAL" clId="{E6F1C888-3CEF-4013-8C62-2E4706FC2BEA}" dt="2025-12-09T16:15:11.694" v="29" actId="20577"/>
          <ac:spMkLst>
            <pc:docMk/>
            <pc:sldMk cId="4281493896" sldId="302"/>
            <ac:spMk id="3" creationId="{496C641E-3493-5F89-992D-C4B6F7A8F268}"/>
          </ac:spMkLst>
        </pc:spChg>
        <pc:spChg chg="mod">
          <ac:chgData name="Petur Th. Sigurdsson" userId="b51620a9-a6bc-43cc-8d20-2596b195e64d" providerId="ADAL" clId="{E6F1C888-3CEF-4013-8C62-2E4706FC2BEA}" dt="2025-12-09T16:15:16.858" v="45" actId="20577"/>
          <ac:spMkLst>
            <pc:docMk/>
            <pc:sldMk cId="4281493896" sldId="302"/>
            <ac:spMk id="4" creationId="{6790DB8A-279F-5168-1894-46DF7D0F473A}"/>
          </ac:spMkLst>
        </pc:spChg>
        <pc:spChg chg="mod">
          <ac:chgData name="Petur Th. Sigurdsson" userId="b51620a9-a6bc-43cc-8d20-2596b195e64d" providerId="ADAL" clId="{E6F1C888-3CEF-4013-8C62-2E4706FC2BEA}" dt="2025-12-09T16:16:30.147" v="126" actId="255"/>
          <ac:spMkLst>
            <pc:docMk/>
            <pc:sldMk cId="4281493896" sldId="302"/>
            <ac:spMk id="6" creationId="{701FF6FB-C6E4-3FB8-F806-815E93C9D0F6}"/>
          </ac:spMkLst>
        </pc:spChg>
        <pc:spChg chg="mod">
          <ac:chgData name="Petur Th. Sigurdsson" userId="b51620a9-a6bc-43cc-8d20-2596b195e64d" providerId="ADAL" clId="{E6F1C888-3CEF-4013-8C62-2E4706FC2BEA}" dt="2025-12-09T16:16:39.801" v="162" actId="20577"/>
          <ac:spMkLst>
            <pc:docMk/>
            <pc:sldMk cId="4281493896" sldId="302"/>
            <ac:spMk id="11" creationId="{664B5B4D-6A7A-D6B1-CAED-F562C2D68DBA}"/>
          </ac:spMkLst>
        </pc:spChg>
        <pc:picChg chg="add mod">
          <ac:chgData name="Petur Th. Sigurdsson" userId="b51620a9-a6bc-43cc-8d20-2596b195e64d" providerId="ADAL" clId="{E6F1C888-3CEF-4013-8C62-2E4706FC2BEA}" dt="2025-12-09T16:15:08.774" v="9" actId="27614"/>
          <ac:picMkLst>
            <pc:docMk/>
            <pc:sldMk cId="4281493896" sldId="302"/>
            <ac:picMk id="7" creationId="{F90BCD77-3C5C-BD35-CA25-733127EB2D87}"/>
          </ac:picMkLst>
        </pc:picChg>
      </pc:sldChg>
      <pc:sldChg chg="add ord modNotesTx">
        <pc:chgData name="Petur Th. Sigurdsson" userId="b51620a9-a6bc-43cc-8d20-2596b195e64d" providerId="ADAL" clId="{E6F1C888-3CEF-4013-8C62-2E4706FC2BEA}" dt="2025-12-10T17:12:11.395" v="6393" actId="6549"/>
        <pc:sldMkLst>
          <pc:docMk/>
          <pc:sldMk cId="3485764328" sldId="320"/>
        </pc:sldMkLst>
      </pc:sldChg>
      <pc:sldChg chg="addSp modSp add mod modAnim modNotesTx">
        <pc:chgData name="Petur Th. Sigurdsson" userId="b51620a9-a6bc-43cc-8d20-2596b195e64d" providerId="ADAL" clId="{E6F1C888-3CEF-4013-8C62-2E4706FC2BEA}" dt="2025-12-10T17:13:23.607" v="6417" actId="6549"/>
        <pc:sldMkLst>
          <pc:docMk/>
          <pc:sldMk cId="3375246375" sldId="331"/>
        </pc:sldMkLst>
        <pc:spChg chg="add mod">
          <ac:chgData name="Petur Th. Sigurdsson" userId="b51620a9-a6bc-43cc-8d20-2596b195e64d" providerId="ADAL" clId="{E6F1C888-3CEF-4013-8C62-2E4706FC2BEA}" dt="2025-12-10T00:14:41.951" v="2714" actId="1076"/>
          <ac:spMkLst>
            <pc:docMk/>
            <pc:sldMk cId="3375246375" sldId="331"/>
            <ac:spMk id="2" creationId="{B53E3A83-45D3-EF18-3814-2582B93283F6}"/>
          </ac:spMkLst>
        </pc:spChg>
        <pc:spChg chg="mod">
          <ac:chgData name="Petur Th. Sigurdsson" userId="b51620a9-a6bc-43cc-8d20-2596b195e64d" providerId="ADAL" clId="{E6F1C888-3CEF-4013-8C62-2E4706FC2BEA}" dt="2025-12-10T00:14:02.708" v="2711" actId="20577"/>
          <ac:spMkLst>
            <pc:docMk/>
            <pc:sldMk cId="3375246375" sldId="331"/>
            <ac:spMk id="14" creationId="{E050890E-01B2-F3E2-1A59-CB7D98951E56}"/>
          </ac:spMkLst>
        </pc:spChg>
      </pc:sldChg>
      <pc:sldChg chg="add modNotesTx">
        <pc:chgData name="Petur Th. Sigurdsson" userId="b51620a9-a6bc-43cc-8d20-2596b195e64d" providerId="ADAL" clId="{E6F1C888-3CEF-4013-8C62-2E4706FC2BEA}" dt="2025-12-10T17:12:53.076" v="6406" actId="6549"/>
        <pc:sldMkLst>
          <pc:docMk/>
          <pc:sldMk cId="167837071" sldId="338"/>
        </pc:sldMkLst>
      </pc:sldChg>
      <pc:sldChg chg="add modNotesTx">
        <pc:chgData name="Petur Th. Sigurdsson" userId="b51620a9-a6bc-43cc-8d20-2596b195e64d" providerId="ADAL" clId="{E6F1C888-3CEF-4013-8C62-2E4706FC2BEA}" dt="2025-12-10T17:13:06.286" v="6411" actId="6549"/>
        <pc:sldMkLst>
          <pc:docMk/>
          <pc:sldMk cId="4233078042" sldId="379"/>
        </pc:sldMkLst>
      </pc:sldChg>
      <pc:sldChg chg="addSp delSp modSp add modAnim modNotesTx">
        <pc:chgData name="Petur Th. Sigurdsson" userId="b51620a9-a6bc-43cc-8d20-2596b195e64d" providerId="ADAL" clId="{E6F1C888-3CEF-4013-8C62-2E4706FC2BEA}" dt="2025-12-10T17:12:22.496" v="6397" actId="6549"/>
        <pc:sldMkLst>
          <pc:docMk/>
          <pc:sldMk cId="506207979" sldId="2146845804"/>
        </pc:sldMkLst>
        <pc:picChg chg="add mod">
          <ac:chgData name="Petur Th. Sigurdsson" userId="b51620a9-a6bc-43cc-8d20-2596b195e64d" providerId="ADAL" clId="{E6F1C888-3CEF-4013-8C62-2E4706FC2BEA}" dt="2025-12-09T23:38:03.643" v="1042"/>
          <ac:picMkLst>
            <pc:docMk/>
            <pc:sldMk cId="506207979" sldId="2146845804"/>
            <ac:picMk id="3" creationId="{FBFC9463-831D-384A-66F0-907752E35B0F}"/>
          </ac:picMkLst>
        </pc:picChg>
        <pc:picChg chg="add mod">
          <ac:chgData name="Petur Th. Sigurdsson" userId="b51620a9-a6bc-43cc-8d20-2596b195e64d" providerId="ADAL" clId="{E6F1C888-3CEF-4013-8C62-2E4706FC2BEA}" dt="2025-12-09T23:38:03.643" v="1042"/>
          <ac:picMkLst>
            <pc:docMk/>
            <pc:sldMk cId="506207979" sldId="2146845804"/>
            <ac:picMk id="5" creationId="{BD3F9C5F-A571-2892-7AC8-FB8915AE4CB5}"/>
          </ac:picMkLst>
        </pc:picChg>
        <pc:picChg chg="add mod">
          <ac:chgData name="Petur Th. Sigurdsson" userId="b51620a9-a6bc-43cc-8d20-2596b195e64d" providerId="ADAL" clId="{E6F1C888-3CEF-4013-8C62-2E4706FC2BEA}" dt="2025-12-09T23:38:03.643" v="1042"/>
          <ac:picMkLst>
            <pc:docMk/>
            <pc:sldMk cId="506207979" sldId="2146845804"/>
            <ac:picMk id="6" creationId="{DAA9CA96-5968-7096-0B48-2A5C0B148645}"/>
          </ac:picMkLst>
        </pc:picChg>
        <pc:picChg chg="add mod">
          <ac:chgData name="Petur Th. Sigurdsson" userId="b51620a9-a6bc-43cc-8d20-2596b195e64d" providerId="ADAL" clId="{E6F1C888-3CEF-4013-8C62-2E4706FC2BEA}" dt="2025-12-09T23:38:03.643" v="1042"/>
          <ac:picMkLst>
            <pc:docMk/>
            <pc:sldMk cId="506207979" sldId="2146845804"/>
            <ac:picMk id="8" creationId="{ADD8BBE4-574D-80B5-EF9B-E63B1E701279}"/>
          </ac:picMkLst>
        </pc:picChg>
        <pc:picChg chg="add mod">
          <ac:chgData name="Petur Th. Sigurdsson" userId="b51620a9-a6bc-43cc-8d20-2596b195e64d" providerId="ADAL" clId="{E6F1C888-3CEF-4013-8C62-2E4706FC2BEA}" dt="2025-12-09T23:38:03.643" v="1042"/>
          <ac:picMkLst>
            <pc:docMk/>
            <pc:sldMk cId="506207979" sldId="2146845804"/>
            <ac:picMk id="9" creationId="{6B160E3B-B5EB-1370-A665-BA00071C29C3}"/>
          </ac:picMkLst>
        </pc:picChg>
        <pc:picChg chg="add mod">
          <ac:chgData name="Petur Th. Sigurdsson" userId="b51620a9-a6bc-43cc-8d20-2596b195e64d" providerId="ADAL" clId="{E6F1C888-3CEF-4013-8C62-2E4706FC2BEA}" dt="2025-12-09T23:38:03.643" v="1042"/>
          <ac:picMkLst>
            <pc:docMk/>
            <pc:sldMk cId="506207979" sldId="2146845804"/>
            <ac:picMk id="10" creationId="{7277A645-49D1-FA9E-385C-4D14ADF48650}"/>
          </ac:picMkLst>
        </pc:picChg>
        <pc:picChg chg="add mod">
          <ac:chgData name="Petur Th. Sigurdsson" userId="b51620a9-a6bc-43cc-8d20-2596b195e64d" providerId="ADAL" clId="{E6F1C888-3CEF-4013-8C62-2E4706FC2BEA}" dt="2025-12-09T23:38:03.643" v="1042"/>
          <ac:picMkLst>
            <pc:docMk/>
            <pc:sldMk cId="506207979" sldId="2146845804"/>
            <ac:picMk id="12" creationId="{D897692A-BA34-C843-7BEF-4F0D59F2405F}"/>
          </ac:picMkLst>
        </pc:picChg>
        <pc:picChg chg="add mod">
          <ac:chgData name="Petur Th. Sigurdsson" userId="b51620a9-a6bc-43cc-8d20-2596b195e64d" providerId="ADAL" clId="{E6F1C888-3CEF-4013-8C62-2E4706FC2BEA}" dt="2025-12-09T23:38:03.643" v="1042"/>
          <ac:picMkLst>
            <pc:docMk/>
            <pc:sldMk cId="506207979" sldId="2146845804"/>
            <ac:picMk id="14" creationId="{4A5F4F24-91AB-2610-C4D9-D2696B2B2746}"/>
          </ac:picMkLst>
        </pc:picChg>
        <pc:picChg chg="add mod">
          <ac:chgData name="Petur Th. Sigurdsson" userId="b51620a9-a6bc-43cc-8d20-2596b195e64d" providerId="ADAL" clId="{E6F1C888-3CEF-4013-8C62-2E4706FC2BEA}" dt="2025-12-09T23:38:03.643" v="1042"/>
          <ac:picMkLst>
            <pc:docMk/>
            <pc:sldMk cId="506207979" sldId="2146845804"/>
            <ac:picMk id="15" creationId="{038D29F2-01F5-CCEC-016A-138961490CEA}"/>
          </ac:picMkLst>
        </pc:picChg>
        <pc:picChg chg="add mod">
          <ac:chgData name="Petur Th. Sigurdsson" userId="b51620a9-a6bc-43cc-8d20-2596b195e64d" providerId="ADAL" clId="{E6F1C888-3CEF-4013-8C62-2E4706FC2BEA}" dt="2025-12-09T23:38:03.643" v="1042"/>
          <ac:picMkLst>
            <pc:docMk/>
            <pc:sldMk cId="506207979" sldId="2146845804"/>
            <ac:picMk id="19" creationId="{CEB9E313-04C9-51B0-5F79-B8FED10DD58D}"/>
          </ac:picMkLst>
        </pc:picChg>
        <pc:picChg chg="del mod">
          <ac:chgData name="Petur Th. Sigurdsson" userId="b51620a9-a6bc-43cc-8d20-2596b195e64d" providerId="ADAL" clId="{E6F1C888-3CEF-4013-8C62-2E4706FC2BEA}" dt="2025-12-09T23:37:49.577" v="1041" actId="478"/>
          <ac:picMkLst>
            <pc:docMk/>
            <pc:sldMk cId="506207979" sldId="2146845804"/>
            <ac:picMk id="3076" creationId="{BA0B434C-1500-562B-5FB3-834DFD0ADBC9}"/>
          </ac:picMkLst>
        </pc:picChg>
        <pc:picChg chg="del">
          <ac:chgData name="Petur Th. Sigurdsson" userId="b51620a9-a6bc-43cc-8d20-2596b195e64d" providerId="ADAL" clId="{E6F1C888-3CEF-4013-8C62-2E4706FC2BEA}" dt="2025-12-09T23:37:49.577" v="1041" actId="478"/>
          <ac:picMkLst>
            <pc:docMk/>
            <pc:sldMk cId="506207979" sldId="2146845804"/>
            <ac:picMk id="3080" creationId="{AB03A8B5-5342-3118-4F6B-C46A6A01CBD9}"/>
          </ac:picMkLst>
        </pc:picChg>
        <pc:picChg chg="del">
          <ac:chgData name="Petur Th. Sigurdsson" userId="b51620a9-a6bc-43cc-8d20-2596b195e64d" providerId="ADAL" clId="{E6F1C888-3CEF-4013-8C62-2E4706FC2BEA}" dt="2025-12-09T23:37:49.577" v="1041" actId="478"/>
          <ac:picMkLst>
            <pc:docMk/>
            <pc:sldMk cId="506207979" sldId="2146845804"/>
            <ac:picMk id="3082" creationId="{4A809A7F-A64E-4655-7635-3DCD383ADA63}"/>
          </ac:picMkLst>
        </pc:picChg>
        <pc:picChg chg="del">
          <ac:chgData name="Petur Th. Sigurdsson" userId="b51620a9-a6bc-43cc-8d20-2596b195e64d" providerId="ADAL" clId="{E6F1C888-3CEF-4013-8C62-2E4706FC2BEA}" dt="2025-12-09T23:37:49.577" v="1041" actId="478"/>
          <ac:picMkLst>
            <pc:docMk/>
            <pc:sldMk cId="506207979" sldId="2146845804"/>
            <ac:picMk id="3086" creationId="{EA42B027-9EE2-14A3-E259-D4A2A95843CC}"/>
          </ac:picMkLst>
        </pc:picChg>
        <pc:picChg chg="del mod">
          <ac:chgData name="Petur Th. Sigurdsson" userId="b51620a9-a6bc-43cc-8d20-2596b195e64d" providerId="ADAL" clId="{E6F1C888-3CEF-4013-8C62-2E4706FC2BEA}" dt="2025-12-09T23:37:49.577" v="1041" actId="478"/>
          <ac:picMkLst>
            <pc:docMk/>
            <pc:sldMk cId="506207979" sldId="2146845804"/>
            <ac:picMk id="3090" creationId="{0EBBA86A-07A4-C279-BF28-28A1BBBF6D7B}"/>
          </ac:picMkLst>
        </pc:picChg>
        <pc:picChg chg="del">
          <ac:chgData name="Petur Th. Sigurdsson" userId="b51620a9-a6bc-43cc-8d20-2596b195e64d" providerId="ADAL" clId="{E6F1C888-3CEF-4013-8C62-2E4706FC2BEA}" dt="2025-12-09T23:37:49.577" v="1041" actId="478"/>
          <ac:picMkLst>
            <pc:docMk/>
            <pc:sldMk cId="506207979" sldId="2146845804"/>
            <ac:picMk id="3092" creationId="{89907953-4D5B-6B6E-30AA-55A7586F8E26}"/>
          </ac:picMkLst>
        </pc:picChg>
        <pc:picChg chg="del">
          <ac:chgData name="Petur Th. Sigurdsson" userId="b51620a9-a6bc-43cc-8d20-2596b195e64d" providerId="ADAL" clId="{E6F1C888-3CEF-4013-8C62-2E4706FC2BEA}" dt="2025-12-09T23:37:49.577" v="1041" actId="478"/>
          <ac:picMkLst>
            <pc:docMk/>
            <pc:sldMk cId="506207979" sldId="2146845804"/>
            <ac:picMk id="3102" creationId="{7D0B31B2-89CD-F558-43D5-7512F0EADE49}"/>
          </ac:picMkLst>
        </pc:picChg>
        <pc:picChg chg="del">
          <ac:chgData name="Petur Th. Sigurdsson" userId="b51620a9-a6bc-43cc-8d20-2596b195e64d" providerId="ADAL" clId="{E6F1C888-3CEF-4013-8C62-2E4706FC2BEA}" dt="2025-12-09T23:37:49.577" v="1041" actId="478"/>
          <ac:picMkLst>
            <pc:docMk/>
            <pc:sldMk cId="506207979" sldId="2146845804"/>
            <ac:picMk id="3106" creationId="{D2C07F25-BA1F-D44D-5D93-EE2FED9A4F70}"/>
          </ac:picMkLst>
        </pc:picChg>
      </pc:sldChg>
      <pc:sldChg chg="add modNotesTx">
        <pc:chgData name="Petur Th. Sigurdsson" userId="b51620a9-a6bc-43cc-8d20-2596b195e64d" providerId="ADAL" clId="{E6F1C888-3CEF-4013-8C62-2E4706FC2BEA}" dt="2025-12-10T17:13:21.424" v="6416" actId="6549"/>
        <pc:sldMkLst>
          <pc:docMk/>
          <pc:sldMk cId="3865606443" sldId="2146845805"/>
        </pc:sldMkLst>
      </pc:sldChg>
      <pc:sldChg chg="add del">
        <pc:chgData name="Petur Th. Sigurdsson" userId="b51620a9-a6bc-43cc-8d20-2596b195e64d" providerId="ADAL" clId="{E6F1C888-3CEF-4013-8C62-2E4706FC2BEA}" dt="2025-12-10T00:29:48.420" v="3736" actId="47"/>
        <pc:sldMkLst>
          <pc:docMk/>
          <pc:sldMk cId="2716378313" sldId="2146845837"/>
        </pc:sldMkLst>
      </pc:sldChg>
      <pc:sldChg chg="add modNotesTx">
        <pc:chgData name="Petur Th. Sigurdsson" userId="b51620a9-a6bc-43cc-8d20-2596b195e64d" providerId="ADAL" clId="{E6F1C888-3CEF-4013-8C62-2E4706FC2BEA}" dt="2025-12-10T17:12:27.738" v="6399" actId="6549"/>
        <pc:sldMkLst>
          <pc:docMk/>
          <pc:sldMk cId="231107981" sldId="2146845843"/>
        </pc:sldMkLst>
      </pc:sldChg>
      <pc:sldChg chg="add modNotesTx">
        <pc:chgData name="Petur Th. Sigurdsson" userId="b51620a9-a6bc-43cc-8d20-2596b195e64d" providerId="ADAL" clId="{E6F1C888-3CEF-4013-8C62-2E4706FC2BEA}" dt="2025-12-10T17:12:42.824" v="6402" actId="6549"/>
        <pc:sldMkLst>
          <pc:docMk/>
          <pc:sldMk cId="3882135263" sldId="2146845851"/>
        </pc:sldMkLst>
      </pc:sldChg>
      <pc:sldChg chg="add modNotesTx">
        <pc:chgData name="Petur Th. Sigurdsson" userId="b51620a9-a6bc-43cc-8d20-2596b195e64d" providerId="ADAL" clId="{E6F1C888-3CEF-4013-8C62-2E4706FC2BEA}" dt="2025-12-10T17:12:45.329" v="6403" actId="6549"/>
        <pc:sldMkLst>
          <pc:docMk/>
          <pc:sldMk cId="4085301656" sldId="2146845852"/>
        </pc:sldMkLst>
      </pc:sldChg>
      <pc:sldChg chg="add del">
        <pc:chgData name="Petur Th. Sigurdsson" userId="b51620a9-a6bc-43cc-8d20-2596b195e64d" providerId="ADAL" clId="{E6F1C888-3CEF-4013-8C62-2E4706FC2BEA}" dt="2025-12-10T00:21:15.176" v="3236" actId="47"/>
        <pc:sldMkLst>
          <pc:docMk/>
          <pc:sldMk cId="1722490502" sldId="2146845858"/>
        </pc:sldMkLst>
      </pc:sldChg>
      <pc:sldChg chg="add modNotesTx">
        <pc:chgData name="Petur Th. Sigurdsson" userId="b51620a9-a6bc-43cc-8d20-2596b195e64d" providerId="ADAL" clId="{E6F1C888-3CEF-4013-8C62-2E4706FC2BEA}" dt="2025-12-10T17:12:14.255" v="6394" actId="6549"/>
        <pc:sldMkLst>
          <pc:docMk/>
          <pc:sldMk cId="2536123775" sldId="2146845869"/>
        </pc:sldMkLst>
      </pc:sldChg>
      <pc:sldChg chg="add modNotesTx">
        <pc:chgData name="Petur Th. Sigurdsson" userId="b51620a9-a6bc-43cc-8d20-2596b195e64d" providerId="ADAL" clId="{E6F1C888-3CEF-4013-8C62-2E4706FC2BEA}" dt="2025-12-10T17:12:20.062" v="6396" actId="6549"/>
        <pc:sldMkLst>
          <pc:docMk/>
          <pc:sldMk cId="2940198818" sldId="2146845877"/>
        </pc:sldMkLst>
      </pc:sldChg>
      <pc:sldChg chg="add modNotesTx">
        <pc:chgData name="Petur Th. Sigurdsson" userId="b51620a9-a6bc-43cc-8d20-2596b195e64d" providerId="ADAL" clId="{E6F1C888-3CEF-4013-8C62-2E4706FC2BEA}" dt="2025-12-10T17:13:15.656" v="6414" actId="6549"/>
        <pc:sldMkLst>
          <pc:docMk/>
          <pc:sldMk cId="435938257" sldId="2146845883"/>
        </pc:sldMkLst>
      </pc:sldChg>
      <pc:sldChg chg="modSp add modNotesTx">
        <pc:chgData name="Petur Th. Sigurdsson" userId="b51620a9-a6bc-43cc-8d20-2596b195e64d" providerId="ADAL" clId="{E6F1C888-3CEF-4013-8C62-2E4706FC2BEA}" dt="2025-12-10T17:12:32.387" v="6400" actId="6549"/>
        <pc:sldMkLst>
          <pc:docMk/>
          <pc:sldMk cId="3308331164" sldId="2146845886"/>
        </pc:sldMkLst>
        <pc:spChg chg="mod">
          <ac:chgData name="Petur Th. Sigurdsson" userId="b51620a9-a6bc-43cc-8d20-2596b195e64d" providerId="ADAL" clId="{E6F1C888-3CEF-4013-8C62-2E4706FC2BEA}" dt="2025-12-09T16:28:19.746" v="238" actId="20577"/>
          <ac:spMkLst>
            <pc:docMk/>
            <pc:sldMk cId="3308331164" sldId="2146845886"/>
            <ac:spMk id="12" creationId="{76F4D9AC-EE29-219E-11F1-C7EF75021652}"/>
          </ac:spMkLst>
        </pc:spChg>
      </pc:sldChg>
      <pc:sldChg chg="add modNotesTx">
        <pc:chgData name="Petur Th. Sigurdsson" userId="b51620a9-a6bc-43cc-8d20-2596b195e64d" providerId="ADAL" clId="{E6F1C888-3CEF-4013-8C62-2E4706FC2BEA}" dt="2025-12-10T17:13:12.296" v="6413" actId="6549"/>
        <pc:sldMkLst>
          <pc:docMk/>
          <pc:sldMk cId="1647828893" sldId="2146845887"/>
        </pc:sldMkLst>
      </pc:sldChg>
      <pc:sldChg chg="del">
        <pc:chgData name="Petur Th. Sigurdsson" userId="b51620a9-a6bc-43cc-8d20-2596b195e64d" providerId="ADAL" clId="{E6F1C888-3CEF-4013-8C62-2E4706FC2BEA}" dt="2025-12-09T16:14:04.265" v="0" actId="47"/>
        <pc:sldMkLst>
          <pc:docMk/>
          <pc:sldMk cId="3029017640" sldId="2146846021"/>
        </pc:sldMkLst>
      </pc:sldChg>
      <pc:sldChg chg="modSp add modAnim modNotesTx">
        <pc:chgData name="Petur Th. Sigurdsson" userId="b51620a9-a6bc-43cc-8d20-2596b195e64d" providerId="ADAL" clId="{E6F1C888-3CEF-4013-8C62-2E4706FC2BEA}" dt="2025-12-10T17:12:05.603" v="6391" actId="6549"/>
        <pc:sldMkLst>
          <pc:docMk/>
          <pc:sldMk cId="2652920725" sldId="2146846054"/>
        </pc:sldMkLst>
        <pc:spChg chg="mod">
          <ac:chgData name="Petur Th. Sigurdsson" userId="b51620a9-a6bc-43cc-8d20-2596b195e64d" providerId="ADAL" clId="{E6F1C888-3CEF-4013-8C62-2E4706FC2BEA}" dt="2025-12-09T16:18:49.779" v="181" actId="20577"/>
          <ac:spMkLst>
            <pc:docMk/>
            <pc:sldMk cId="2652920725" sldId="2146846054"/>
            <ac:spMk id="5" creationId="{713651B4-FEB2-E863-20B6-3CA89DF4D16A}"/>
          </ac:spMkLst>
        </pc:spChg>
      </pc:sldChg>
      <pc:sldChg chg="add modNotesTx">
        <pc:chgData name="Petur Th. Sigurdsson" userId="b51620a9-a6bc-43cc-8d20-2596b195e64d" providerId="ADAL" clId="{E6F1C888-3CEF-4013-8C62-2E4706FC2BEA}" dt="2025-12-10T17:12:56.059" v="6407" actId="6549"/>
        <pc:sldMkLst>
          <pc:docMk/>
          <pc:sldMk cId="3027938128" sldId="2147482820"/>
        </pc:sldMkLst>
      </pc:sldChg>
      <pc:sldChg chg="add modNotesTx">
        <pc:chgData name="Petur Th. Sigurdsson" userId="b51620a9-a6bc-43cc-8d20-2596b195e64d" providerId="ADAL" clId="{E6F1C888-3CEF-4013-8C62-2E4706FC2BEA}" dt="2025-12-10T17:12:16.819" v="6395" actId="6549"/>
        <pc:sldMkLst>
          <pc:docMk/>
          <pc:sldMk cId="1649904661" sldId="2147482868"/>
        </pc:sldMkLst>
      </pc:sldChg>
      <pc:sldChg chg="add modNotesTx">
        <pc:chgData name="Petur Th. Sigurdsson" userId="b51620a9-a6bc-43cc-8d20-2596b195e64d" providerId="ADAL" clId="{E6F1C888-3CEF-4013-8C62-2E4706FC2BEA}" dt="2025-12-10T17:12:48.283" v="6404" actId="6549"/>
        <pc:sldMkLst>
          <pc:docMk/>
          <pc:sldMk cId="1527973404" sldId="2147482869"/>
        </pc:sldMkLst>
      </pc:sldChg>
      <pc:sldChg chg="add modNotesTx">
        <pc:chgData name="Petur Th. Sigurdsson" userId="b51620a9-a6bc-43cc-8d20-2596b195e64d" providerId="ADAL" clId="{E6F1C888-3CEF-4013-8C62-2E4706FC2BEA}" dt="2025-12-10T17:13:01.510" v="6409" actId="6549"/>
        <pc:sldMkLst>
          <pc:docMk/>
          <pc:sldMk cId="3425603567" sldId="2147482870"/>
        </pc:sldMkLst>
      </pc:sldChg>
      <pc:sldChg chg="add modNotesTx">
        <pc:chgData name="Petur Th. Sigurdsson" userId="b51620a9-a6bc-43cc-8d20-2596b195e64d" providerId="ADAL" clId="{E6F1C888-3CEF-4013-8C62-2E4706FC2BEA}" dt="2025-12-10T17:13:03.951" v="6410" actId="6549"/>
        <pc:sldMkLst>
          <pc:docMk/>
          <pc:sldMk cId="4062692066" sldId="2147482871"/>
        </pc:sldMkLst>
      </pc:sldChg>
      <pc:sldChg chg="add modNotesTx">
        <pc:chgData name="Petur Th. Sigurdsson" userId="b51620a9-a6bc-43cc-8d20-2596b195e64d" providerId="ADAL" clId="{E6F1C888-3CEF-4013-8C62-2E4706FC2BEA}" dt="2025-12-10T17:13:09.143" v="6412" actId="6549"/>
        <pc:sldMkLst>
          <pc:docMk/>
          <pc:sldMk cId="1985429661" sldId="2147482872"/>
        </pc:sldMkLst>
      </pc:sldChg>
      <pc:sldChg chg="add modNotesTx">
        <pc:chgData name="Petur Th. Sigurdsson" userId="b51620a9-a6bc-43cc-8d20-2596b195e64d" providerId="ADAL" clId="{E6F1C888-3CEF-4013-8C62-2E4706FC2BEA}" dt="2025-12-10T17:12:58.902" v="6408" actId="6549"/>
        <pc:sldMkLst>
          <pc:docMk/>
          <pc:sldMk cId="4136553607" sldId="2147482874"/>
        </pc:sldMkLst>
      </pc:sldChg>
      <pc:sldChg chg="add ord modNotesTx">
        <pc:chgData name="Petur Th. Sigurdsson" userId="b51620a9-a6bc-43cc-8d20-2596b195e64d" providerId="ADAL" clId="{E6F1C888-3CEF-4013-8C62-2E4706FC2BEA}" dt="2025-12-10T17:12:25.116" v="6398" actId="6549"/>
        <pc:sldMkLst>
          <pc:docMk/>
          <pc:sldMk cId="3581180866" sldId="2147482875"/>
        </pc:sldMkLst>
      </pc:sldChg>
      <pc:sldChg chg="add del">
        <pc:chgData name="Petur Th. Sigurdsson" userId="b51620a9-a6bc-43cc-8d20-2596b195e64d" providerId="ADAL" clId="{E6F1C888-3CEF-4013-8C62-2E4706FC2BEA}" dt="2025-12-10T17:12:36.295" v="6401" actId="47"/>
        <pc:sldMkLst>
          <pc:docMk/>
          <pc:sldMk cId="4248170463" sldId="2147482876"/>
        </pc:sldMkLst>
      </pc:sldChg>
      <pc:sldChg chg="add del">
        <pc:chgData name="Petur Th. Sigurdsson" userId="b51620a9-a6bc-43cc-8d20-2596b195e64d" providerId="ADAL" clId="{E6F1C888-3CEF-4013-8C62-2E4706FC2BEA}" dt="2025-12-09T16:30:30.537" v="242" actId="47"/>
        <pc:sldMkLst>
          <pc:docMk/>
          <pc:sldMk cId="16267397" sldId="2147482877"/>
        </pc:sldMkLst>
      </pc:sldChg>
      <pc:sldChg chg="add modNotesTx">
        <pc:chgData name="Petur Th. Sigurdsson" userId="b51620a9-a6bc-43cc-8d20-2596b195e64d" providerId="ADAL" clId="{E6F1C888-3CEF-4013-8C62-2E4706FC2BEA}" dt="2025-12-10T17:12:50.929" v="6405" actId="6549"/>
        <pc:sldMkLst>
          <pc:docMk/>
          <pc:sldMk cId="2224070805" sldId="2147482887"/>
        </pc:sldMkLst>
      </pc:sldChg>
      <pc:sldChg chg="addSp delSp modSp add mod modTransition delAnim modAnim modNotesTx">
        <pc:chgData name="Petur Th. Sigurdsson" userId="b51620a9-a6bc-43cc-8d20-2596b195e64d" providerId="ADAL" clId="{E6F1C888-3CEF-4013-8C62-2E4706FC2BEA}" dt="2025-12-10T17:13:34.187" v="6421" actId="6549"/>
        <pc:sldMkLst>
          <pc:docMk/>
          <pc:sldMk cId="3209314765" sldId="2147482888"/>
        </pc:sldMkLst>
        <pc:spChg chg="mod">
          <ac:chgData name="Petur Th. Sigurdsson" userId="b51620a9-a6bc-43cc-8d20-2596b195e64d" providerId="ADAL" clId="{E6F1C888-3CEF-4013-8C62-2E4706FC2BEA}" dt="2025-12-09T16:42:22.511" v="310" actId="20577"/>
          <ac:spMkLst>
            <pc:docMk/>
            <pc:sldMk cId="3209314765" sldId="2147482888"/>
            <ac:spMk id="2" creationId="{57D91C0D-352D-47FB-D067-0213011814B4}"/>
          </ac:spMkLst>
        </pc:spChg>
        <pc:spChg chg="add del">
          <ac:chgData name="Petur Th. Sigurdsson" userId="b51620a9-a6bc-43cc-8d20-2596b195e64d" providerId="ADAL" clId="{E6F1C888-3CEF-4013-8C62-2E4706FC2BEA}" dt="2025-12-09T16:38:09.060" v="284" actId="22"/>
          <ac:spMkLst>
            <pc:docMk/>
            <pc:sldMk cId="3209314765" sldId="2147482888"/>
            <ac:spMk id="4" creationId="{D369C35E-F4BF-5BFE-D4A9-CE616AAAF992}"/>
          </ac:spMkLst>
        </pc:spChg>
        <pc:spChg chg="add del mod">
          <ac:chgData name="Petur Th. Sigurdsson" userId="b51620a9-a6bc-43cc-8d20-2596b195e64d" providerId="ADAL" clId="{E6F1C888-3CEF-4013-8C62-2E4706FC2BEA}" dt="2025-12-10T00:17:24.266" v="2850" actId="478"/>
          <ac:spMkLst>
            <pc:docMk/>
            <pc:sldMk cId="3209314765" sldId="2147482888"/>
            <ac:spMk id="5" creationId="{7A61A0C6-F2B9-5B0C-CB8F-6F7F2E402C43}"/>
          </ac:spMkLst>
        </pc:spChg>
      </pc:sldChg>
      <pc:sldChg chg="add ord modNotesTx">
        <pc:chgData name="Petur Th. Sigurdsson" userId="b51620a9-a6bc-43cc-8d20-2596b195e64d" providerId="ADAL" clId="{E6F1C888-3CEF-4013-8C62-2E4706FC2BEA}" dt="2025-12-10T17:13:18.454" v="6415" actId="6549"/>
        <pc:sldMkLst>
          <pc:docMk/>
          <pc:sldMk cId="3490067725" sldId="2147482889"/>
        </pc:sldMkLst>
      </pc:sldChg>
      <pc:sldChg chg="modSp add mod modTransition modNotesTx">
        <pc:chgData name="Petur Th. Sigurdsson" userId="b51620a9-a6bc-43cc-8d20-2596b195e64d" providerId="ADAL" clId="{E6F1C888-3CEF-4013-8C62-2E4706FC2BEA}" dt="2025-12-10T17:13:31.784" v="6420" actId="6549"/>
        <pc:sldMkLst>
          <pc:docMk/>
          <pc:sldMk cId="147642818" sldId="2147482890"/>
        </pc:sldMkLst>
        <pc:spChg chg="mod">
          <ac:chgData name="Petur Th. Sigurdsson" userId="b51620a9-a6bc-43cc-8d20-2596b195e64d" providerId="ADAL" clId="{E6F1C888-3CEF-4013-8C62-2E4706FC2BEA}" dt="2025-12-09T16:37:43.017" v="282" actId="20577"/>
          <ac:spMkLst>
            <pc:docMk/>
            <pc:sldMk cId="147642818" sldId="2147482890"/>
            <ac:spMk id="2" creationId="{021B91A5-9260-9B9F-1E2A-F837A2FF38E5}"/>
          </ac:spMkLst>
        </pc:spChg>
      </pc:sldChg>
      <pc:sldChg chg="addSp modSp new mod ord modTransition modNotesTx">
        <pc:chgData name="Petur Th. Sigurdsson" userId="b51620a9-a6bc-43cc-8d20-2596b195e64d" providerId="ADAL" clId="{E6F1C888-3CEF-4013-8C62-2E4706FC2BEA}" dt="2025-12-10T17:13:29.139" v="6419" actId="6549"/>
        <pc:sldMkLst>
          <pc:docMk/>
          <pc:sldMk cId="2823618072" sldId="2147482891"/>
        </pc:sldMkLst>
        <pc:picChg chg="add mod">
          <ac:chgData name="Petur Th. Sigurdsson" userId="b51620a9-a6bc-43cc-8d20-2596b195e64d" providerId="ADAL" clId="{E6F1C888-3CEF-4013-8C62-2E4706FC2BEA}" dt="2025-12-09T23:14:26.881" v="363" actId="962"/>
          <ac:picMkLst>
            <pc:docMk/>
            <pc:sldMk cId="2823618072" sldId="2147482891"/>
            <ac:picMk id="3" creationId="{F6567D43-8A69-4E6D-16DF-ECA2080E0458}"/>
          </ac:picMkLst>
        </pc:picChg>
      </pc:sldChg>
      <pc:sldChg chg="add modNotesTx">
        <pc:chgData name="Petur Th. Sigurdsson" userId="b51620a9-a6bc-43cc-8d20-2596b195e64d" providerId="ADAL" clId="{E6F1C888-3CEF-4013-8C62-2E4706FC2BEA}" dt="2025-12-10T17:12:09.111" v="6392" actId="6549"/>
        <pc:sldMkLst>
          <pc:docMk/>
          <pc:sldMk cId="2627469969" sldId="2147482892"/>
        </pc:sldMkLst>
      </pc:sldChg>
      <pc:sldChg chg="modSp new mod modAnim modNotesTx">
        <pc:chgData name="Petur Th. Sigurdsson" userId="b51620a9-a6bc-43cc-8d20-2596b195e64d" providerId="ADAL" clId="{E6F1C888-3CEF-4013-8C62-2E4706FC2BEA}" dt="2025-12-10T17:13:26.400" v="6418" actId="6549"/>
        <pc:sldMkLst>
          <pc:docMk/>
          <pc:sldMk cId="3799848419" sldId="2147482893"/>
        </pc:sldMkLst>
        <pc:spChg chg="mod">
          <ac:chgData name="Petur Th. Sigurdsson" userId="b51620a9-a6bc-43cc-8d20-2596b195e64d" providerId="ADAL" clId="{E6F1C888-3CEF-4013-8C62-2E4706FC2BEA}" dt="2025-12-10T00:26:16.946" v="3620" actId="404"/>
          <ac:spMkLst>
            <pc:docMk/>
            <pc:sldMk cId="3799848419" sldId="2147482893"/>
            <ac:spMk id="2" creationId="{D9BDE6A6-EC86-6416-DC66-DDC0E52A3452}"/>
          </ac:spMkLst>
        </pc:spChg>
        <pc:spChg chg="mod">
          <ac:chgData name="Petur Th. Sigurdsson" userId="b51620a9-a6bc-43cc-8d20-2596b195e64d" providerId="ADAL" clId="{E6F1C888-3CEF-4013-8C62-2E4706FC2BEA}" dt="2025-12-10T00:26:26.872" v="3623" actId="255"/>
          <ac:spMkLst>
            <pc:docMk/>
            <pc:sldMk cId="3799848419" sldId="2147482893"/>
            <ac:spMk id="3" creationId="{DFA98C3F-E4D4-5FE8-26B9-894FA1E25697}"/>
          </ac:spMkLst>
        </pc:spChg>
      </pc:sldChg>
      <pc:sldMasterChg chg="del delSldLayout">
        <pc:chgData name="Petur Th. Sigurdsson" userId="b51620a9-a6bc-43cc-8d20-2596b195e64d" providerId="ADAL" clId="{E6F1C888-3CEF-4013-8C62-2E4706FC2BEA}" dt="2025-12-10T17:12:36.295" v="6401" actId="47"/>
        <pc:sldMasterMkLst>
          <pc:docMk/>
          <pc:sldMasterMk cId="1035554349" sldId="2147483905"/>
        </pc:sldMasterMkLst>
        <pc:sldLayoutChg chg="del">
          <pc:chgData name="Petur Th. Sigurdsson" userId="b51620a9-a6bc-43cc-8d20-2596b195e64d" providerId="ADAL" clId="{E6F1C888-3CEF-4013-8C62-2E4706FC2BEA}" dt="2025-12-10T17:12:36.295" v="6401" actId="47"/>
          <pc:sldLayoutMkLst>
            <pc:docMk/>
            <pc:sldMasterMk cId="1035554349" sldId="2147483905"/>
            <pc:sldLayoutMk cId="1349920552" sldId="2147483906"/>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665808461" sldId="2147483907"/>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800902134" sldId="2147483908"/>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016557619" sldId="2147483909"/>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1871120705" sldId="2147483910"/>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883075816" sldId="2147483911"/>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3071881545" sldId="2147483912"/>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1687053554" sldId="2147483913"/>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127091614" sldId="2147483914"/>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631693108" sldId="2147483915"/>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4220527744" sldId="2147483916"/>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712728674" sldId="2147483917"/>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4078226233" sldId="2147483918"/>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2563975680" sldId="2147483919"/>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784725837" sldId="2147483920"/>
          </pc:sldLayoutMkLst>
        </pc:sldLayoutChg>
        <pc:sldLayoutChg chg="del">
          <pc:chgData name="Petur Th. Sigurdsson" userId="b51620a9-a6bc-43cc-8d20-2596b195e64d" providerId="ADAL" clId="{E6F1C888-3CEF-4013-8C62-2E4706FC2BEA}" dt="2025-12-10T17:12:36.295" v="6401" actId="47"/>
          <pc:sldLayoutMkLst>
            <pc:docMk/>
            <pc:sldMasterMk cId="1035554349" sldId="2147483905"/>
            <pc:sldLayoutMk cId="4039462808" sldId="214748392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12/09/2025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59069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971DD-941D-CC9E-F67F-2021904EA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A6077-256C-0790-18C3-A3A50102A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C77DD-EC30-C96F-13FB-57AE506BE2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592EBB-346B-BBE6-95C8-78F34D9CAD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60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79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93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6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5EC0-B2F8-83E8-CE4F-F628FFF1B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9C350-5F33-7D0A-608A-1076F790E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C2C82-F65C-3834-ACE0-EF5A6DF78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C49C3-244A-E44C-7BB0-EB37405E8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003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3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12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71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5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129307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89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9B5F4-2E82-BC87-3672-DC94B08E4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64857-8E91-E0D8-9E83-68259437F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2E0F4-167A-B3A6-BEA5-49AA8D41EA6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A73831A-D9B2-3775-27C1-FBB9B73F1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2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315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0CF0-60EB-069B-F85E-9EC5D6C68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2BD4E-1330-9C6C-EEDE-A1E01D17C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C5D06-519E-6CE5-0976-A1ECF9A00E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4580E9-664A-D7AF-E710-0B45B89332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439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28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684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189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69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0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221907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9A482-5C3E-C0B5-A16D-05CDD491C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3E07A-203F-6188-7F03-A3B74A35B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1A8FE-2D09-44FA-E685-A7C94CC525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B0AEB2-97E1-809C-578B-D93DAB438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7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30</a:t>
            </a:fld>
            <a:endParaRPr lang="en-IS"/>
          </a:p>
        </p:txBody>
      </p:sp>
    </p:spTree>
    <p:extLst>
      <p:ext uri="{BB962C8B-B14F-4D97-AF65-F5344CB8AC3E}">
        <p14:creationId xmlns:p14="http://schemas.microsoft.com/office/powerpoint/2010/main" val="183401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31</a:t>
            </a:fld>
            <a:endParaRPr lang="en-IS"/>
          </a:p>
        </p:txBody>
      </p:sp>
    </p:spTree>
    <p:extLst>
      <p:ext uri="{BB962C8B-B14F-4D97-AF65-F5344CB8AC3E}">
        <p14:creationId xmlns:p14="http://schemas.microsoft.com/office/powerpoint/2010/main" val="1363354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32</a:t>
            </a:fld>
            <a:endParaRPr lang="en-IS"/>
          </a:p>
        </p:txBody>
      </p:sp>
    </p:spTree>
    <p:extLst>
      <p:ext uri="{BB962C8B-B14F-4D97-AF65-F5344CB8AC3E}">
        <p14:creationId xmlns:p14="http://schemas.microsoft.com/office/powerpoint/2010/main" val="237047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5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7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0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3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4FAE6-DDF3-4896-A346-FEECC5D67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DD17A-F1C9-D6FE-C475-4F9E1EEE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E1527-6A26-7068-132B-879CA28115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52BF0-AF94-C916-2C2B-D33342BF9F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6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1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9.png"/><Relationship Id="rId1" Type="http://schemas.openxmlformats.org/officeDocument/2006/relationships/slideMaster" Target="../slideMasters/slideMaster13.xml"/><Relationship Id="rId4" Type="http://schemas.openxmlformats.org/officeDocument/2006/relationships/image" Target="../media/image58.png"/></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 Id="rId4" Type="http://schemas.openxmlformats.org/officeDocument/2006/relationships/image" Target="../media/image54.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45.svg"/><Relationship Id="rId2" Type="http://schemas.openxmlformats.org/officeDocument/2006/relationships/image" Target="../media/image62.png"/><Relationship Id="rId1" Type="http://schemas.openxmlformats.org/officeDocument/2006/relationships/slideMaster" Target="../slideMasters/slideMaster14.xml"/><Relationship Id="rId6" Type="http://schemas.openxmlformats.org/officeDocument/2006/relationships/image" Target="../media/image44.png"/><Relationship Id="rId5" Type="http://schemas.openxmlformats.org/officeDocument/2006/relationships/image" Target="../media/image64.svg"/><Relationship Id="rId4" Type="http://schemas.openxmlformats.org/officeDocument/2006/relationships/image" Target="../media/image4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7.xml"/><Relationship Id="rId4" Type="http://schemas.openxmlformats.org/officeDocument/2006/relationships/image" Target="../media/image25.pn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594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265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019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744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63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0595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712155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13161897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869346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4522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50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13251539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4819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0077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3049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450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2316655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279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5382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3098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658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09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2284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895721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82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268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95983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7555080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8859239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1266425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1955243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653894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54014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5778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7584168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2207430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939032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030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8764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11032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0956638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41571024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23328618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86945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8346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584205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4275377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17397465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052113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3836433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12592183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452317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853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5785767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289855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649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17528202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6168921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256738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2639956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25772944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19965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1070901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971F249F-4DBD-EE32-609C-62DA2F037D88}"/>
              </a:ext>
            </a:extLst>
          </p:cNvPr>
          <p:cNvSpPr/>
          <p:nvPr/>
        </p:nvSpPr>
        <p:spPr>
          <a:xfrm>
            <a:off x="408877" y="3707320"/>
            <a:ext cx="4838075" cy="3150680"/>
          </a:xfrm>
          <a:custGeom>
            <a:avLst/>
            <a:gdLst>
              <a:gd name="csX0" fmla="*/ 416307 w 4838075"/>
              <a:gd name="csY0" fmla="*/ 2521521 h 3150680"/>
              <a:gd name="csX1" fmla="*/ 1045467 w 4838075"/>
              <a:gd name="csY1" fmla="*/ 3150680 h 3150680"/>
              <a:gd name="csX2" fmla="*/ 87377 w 4838075"/>
              <a:gd name="csY2" fmla="*/ 3150680 h 3150680"/>
              <a:gd name="csX3" fmla="*/ 0 w 4838075"/>
              <a:gd name="csY3" fmla="*/ 3063303 h 3150680"/>
              <a:gd name="csX4" fmla="*/ 2066739 w 4838075"/>
              <a:gd name="csY4" fmla="*/ 690880 h 3150680"/>
              <a:gd name="csX5" fmla="*/ 2066771 w 4838075"/>
              <a:gd name="csY5" fmla="*/ 690912 h 3150680"/>
              <a:gd name="csX6" fmla="*/ 2066739 w 4838075"/>
              <a:gd name="csY6" fmla="*/ 690944 h 3150680"/>
              <a:gd name="csX7" fmla="*/ 2757684 w 4838075"/>
              <a:gd name="csY7" fmla="*/ 0 h 3150680"/>
              <a:gd name="csX8" fmla="*/ 4838075 w 4838075"/>
              <a:gd name="csY8" fmla="*/ 2080387 h 3150680"/>
              <a:gd name="csX9" fmla="*/ 4152236 w 4838075"/>
              <a:gd name="csY9" fmla="*/ 3150680 h 3150680"/>
              <a:gd name="csX10" fmla="*/ 1326009 w 4838075"/>
              <a:gd name="csY10" fmla="*/ 3150680 h 3150680"/>
              <a:gd name="csX11" fmla="*/ 2926276 w 4838075"/>
              <a:gd name="csY11" fmla="*/ 1550416 h 3150680"/>
              <a:gd name="csX12" fmla="*/ 2066771 w 4838075"/>
              <a:gd name="csY12" fmla="*/ 690912 h 3150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838075" h="3150680">
                <a:moveTo>
                  <a:pt x="416307" y="2521521"/>
                </a:moveTo>
                <a:lnTo>
                  <a:pt x="1045467" y="3150680"/>
                </a:lnTo>
                <a:lnTo>
                  <a:pt x="87377" y="3150680"/>
                </a:lnTo>
                <a:lnTo>
                  <a:pt x="0" y="3063303"/>
                </a:lnTo>
                <a:close/>
                <a:moveTo>
                  <a:pt x="2066739" y="690880"/>
                </a:moveTo>
                <a:lnTo>
                  <a:pt x="2066771" y="690912"/>
                </a:lnTo>
                <a:lnTo>
                  <a:pt x="2066739" y="690944"/>
                </a:lnTo>
                <a:close/>
                <a:moveTo>
                  <a:pt x="2757684" y="0"/>
                </a:moveTo>
                <a:lnTo>
                  <a:pt x="4838075" y="2080387"/>
                </a:lnTo>
                <a:lnTo>
                  <a:pt x="4152236" y="3150680"/>
                </a:lnTo>
                <a:lnTo>
                  <a:pt x="1326009" y="3150680"/>
                </a:lnTo>
                <a:lnTo>
                  <a:pt x="2926276" y="1550416"/>
                </a:lnTo>
                <a:lnTo>
                  <a:pt x="2066771" y="690912"/>
                </a:lnTo>
                <a:close/>
              </a:path>
            </a:pathLst>
          </a:custGeom>
          <a:solidFill>
            <a:srgbClr val="361D5C"/>
          </a:solidFill>
          <a:ln w="0" cap="flat">
            <a:noFill/>
            <a:prstDash val="solid"/>
            <a:miter/>
          </a:ln>
        </p:spPr>
        <p:txBody>
          <a:bodyPr wrap="square">
            <a:noAutofit/>
          </a:bodyPr>
          <a:lstStyle/>
          <a:p>
            <a:endParaRPr lang="en-IS"/>
          </a:p>
        </p:txBody>
      </p:sp>
      <p:sp>
        <p:nvSpPr>
          <p:cNvPr id="54" name="Freeform 53">
            <a:extLst>
              <a:ext uri="{FF2B5EF4-FFF2-40B4-BE49-F238E27FC236}">
                <a16:creationId xmlns:a16="http://schemas.microsoft.com/office/drawing/2014/main" id="{3C6548C7-43B8-74EB-00C6-7A061F895A64}"/>
              </a:ext>
            </a:extLst>
          </p:cNvPr>
          <p:cNvSpPr/>
          <p:nvPr/>
        </p:nvSpPr>
        <p:spPr>
          <a:xfrm>
            <a:off x="1" y="1744408"/>
            <a:ext cx="3974531" cy="5113592"/>
          </a:xfrm>
          <a:custGeom>
            <a:avLst/>
            <a:gdLst>
              <a:gd name="csX0" fmla="*/ 1385319 w 3974531"/>
              <a:gd name="csY0" fmla="*/ 2179320 h 5113592"/>
              <a:gd name="csX1" fmla="*/ 211392 w 3974531"/>
              <a:gd name="csY1" fmla="*/ 3353245 h 5113592"/>
              <a:gd name="csX2" fmla="*/ 888558 w 3974531"/>
              <a:gd name="csY2" fmla="*/ 4030409 h 5113592"/>
              <a:gd name="csX3" fmla="*/ 1907544 w 3974531"/>
              <a:gd name="csY3" fmla="*/ 4192588 h 5113592"/>
              <a:gd name="csX4" fmla="*/ 2089218 w 3974531"/>
              <a:gd name="csY4" fmla="*/ 4051300 h 5113592"/>
              <a:gd name="csX5" fmla="*/ 2062485 w 3974531"/>
              <a:gd name="csY5" fmla="*/ 2856484 h 5113592"/>
              <a:gd name="csX6" fmla="*/ 1203645 w 3974531"/>
              <a:gd name="csY6" fmla="*/ 0 h 5113592"/>
              <a:gd name="csX7" fmla="*/ 3188914 w 3974531"/>
              <a:gd name="csY7" fmla="*/ 1985264 h 5113592"/>
              <a:gd name="csX8" fmla="*/ 3188850 w 3974531"/>
              <a:gd name="csY8" fmla="*/ 1985264 h 5113592"/>
              <a:gd name="csX9" fmla="*/ 3470166 w 3974531"/>
              <a:gd name="csY9" fmla="*/ 5081858 h 5113592"/>
              <a:gd name="csX10" fmla="*/ 3441268 w 3974531"/>
              <a:gd name="csY10" fmla="*/ 5113592 h 5113592"/>
              <a:gd name="csX11" fmla="*/ 496318 w 3974531"/>
              <a:gd name="csY11" fmla="*/ 5113592 h 5113592"/>
              <a:gd name="csX12" fmla="*/ 0 w 3974531"/>
              <a:gd name="csY12" fmla="*/ 4617276 h 5113592"/>
              <a:gd name="csX13" fmla="*/ 0 w 3974531"/>
              <a:gd name="csY13" fmla="*/ 1203643 h 51135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974531" h="5113592">
                <a:moveTo>
                  <a:pt x="1385319" y="2179320"/>
                </a:moveTo>
                <a:lnTo>
                  <a:pt x="211392" y="3353245"/>
                </a:lnTo>
                <a:lnTo>
                  <a:pt x="888558" y="4030409"/>
                </a:lnTo>
                <a:cubicBezTo>
                  <a:pt x="1195898" y="4337749"/>
                  <a:pt x="1590425" y="4380738"/>
                  <a:pt x="1907544" y="4192588"/>
                </a:cubicBezTo>
                <a:cubicBezTo>
                  <a:pt x="1971362" y="4154805"/>
                  <a:pt x="2032576" y="4107942"/>
                  <a:pt x="2089218" y="4051300"/>
                </a:cubicBezTo>
                <a:cubicBezTo>
                  <a:pt x="2424563" y="3715957"/>
                  <a:pt x="2431674" y="3225673"/>
                  <a:pt x="2062485" y="2856484"/>
                </a:cubicBezTo>
                <a:close/>
                <a:moveTo>
                  <a:pt x="1203645" y="0"/>
                </a:moveTo>
                <a:lnTo>
                  <a:pt x="3188914" y="1985264"/>
                </a:lnTo>
                <a:lnTo>
                  <a:pt x="3188850" y="1985264"/>
                </a:lnTo>
                <a:cubicBezTo>
                  <a:pt x="4144209" y="2940563"/>
                  <a:pt x="4216477" y="4179155"/>
                  <a:pt x="3470166" y="5081858"/>
                </a:cubicBezTo>
                <a:lnTo>
                  <a:pt x="3441268" y="5113592"/>
                </a:lnTo>
                <a:lnTo>
                  <a:pt x="496318" y="5113592"/>
                </a:lnTo>
                <a:lnTo>
                  <a:pt x="0" y="4617276"/>
                </a:lnTo>
                <a:lnTo>
                  <a:pt x="0" y="1203643"/>
                </a:lnTo>
                <a:close/>
              </a:path>
            </a:pathLst>
          </a:custGeom>
          <a:solidFill>
            <a:srgbClr val="C8DB80"/>
          </a:solidFill>
          <a:ln w="0" cap="flat">
            <a:noFill/>
            <a:prstDash val="solid"/>
            <a:miter/>
          </a:ln>
        </p:spPr>
        <p:txBody>
          <a:bodyPr wrap="square">
            <a:noAutofit/>
          </a:bodyPr>
          <a:lstStyle/>
          <a:p>
            <a:endParaRPr lang="en-IS"/>
          </a:p>
        </p:txBody>
      </p:sp>
      <p:sp>
        <p:nvSpPr>
          <p:cNvPr id="55" name="Freeform 54">
            <a:extLst>
              <a:ext uri="{FF2B5EF4-FFF2-40B4-BE49-F238E27FC236}">
                <a16:creationId xmlns:a16="http://schemas.microsoft.com/office/drawing/2014/main" id="{54A56245-0A7E-D2E7-44F7-B10FC03E50FD}"/>
              </a:ext>
            </a:extLst>
          </p:cNvPr>
          <p:cNvSpPr/>
          <p:nvPr/>
        </p:nvSpPr>
        <p:spPr>
          <a:xfrm>
            <a:off x="0" y="1447800"/>
            <a:ext cx="3263658" cy="3649852"/>
          </a:xfrm>
          <a:custGeom>
            <a:avLst/>
            <a:gdLst>
              <a:gd name="csX0" fmla="*/ 1500286 w 3263658"/>
              <a:gd name="csY0" fmla="*/ 0 h 3649852"/>
              <a:gd name="csX1" fmla="*/ 3263658 w 3263658"/>
              <a:gd name="csY1" fmla="*/ 0 h 3649852"/>
              <a:gd name="csX2" fmla="*/ 3260729 w 3263658"/>
              <a:gd name="csY2" fmla="*/ 61339 h 3649852"/>
              <a:gd name="csX3" fmla="*/ 2779402 w 3263658"/>
              <a:gd name="csY3" fmla="*/ 1081785 h 3649852"/>
              <a:gd name="csX4" fmla="*/ 211393 w 3263658"/>
              <a:gd name="csY4" fmla="*/ 3649852 h 3649852"/>
              <a:gd name="csX5" fmla="*/ 96791 w 3263658"/>
              <a:gd name="csY5" fmla="*/ 3523062 h 3649852"/>
              <a:gd name="csX6" fmla="*/ 0 w 3263658"/>
              <a:gd name="csY6" fmla="*/ 3391406 h 3649852"/>
              <a:gd name="csX7" fmla="*/ 0 w 3263658"/>
              <a:gd name="csY7" fmla="*/ 1547369 h 3649852"/>
              <a:gd name="csX8" fmla="*/ 96791 w 3263658"/>
              <a:gd name="csY8" fmla="*/ 1415713 h 3649852"/>
              <a:gd name="csX9" fmla="*/ 211393 w 3263658"/>
              <a:gd name="csY9" fmla="*/ 1288922 h 36498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263658" h="3649852">
                <a:moveTo>
                  <a:pt x="1500286" y="0"/>
                </a:moveTo>
                <a:lnTo>
                  <a:pt x="3263658" y="0"/>
                </a:lnTo>
                <a:lnTo>
                  <a:pt x="3260729" y="61339"/>
                </a:lnTo>
                <a:cubicBezTo>
                  <a:pt x="3225075" y="433793"/>
                  <a:pt x="3064633" y="796555"/>
                  <a:pt x="2779402" y="1081785"/>
                </a:cubicBezTo>
                <a:lnTo>
                  <a:pt x="211393" y="3649852"/>
                </a:lnTo>
                <a:cubicBezTo>
                  <a:pt x="170646" y="3609105"/>
                  <a:pt x="132445" y="3566776"/>
                  <a:pt x="96791" y="3523062"/>
                </a:cubicBezTo>
                <a:lnTo>
                  <a:pt x="0" y="3391406"/>
                </a:lnTo>
                <a:lnTo>
                  <a:pt x="0" y="1547369"/>
                </a:lnTo>
                <a:lnTo>
                  <a:pt x="96791" y="1415713"/>
                </a:lnTo>
                <a:cubicBezTo>
                  <a:pt x="132445" y="1371999"/>
                  <a:pt x="170646" y="1329669"/>
                  <a:pt x="211393" y="1288922"/>
                </a:cubicBezTo>
                <a:close/>
              </a:path>
            </a:pathLst>
          </a:custGeom>
          <a:solidFill>
            <a:srgbClr val="361D5C"/>
          </a:solidFill>
          <a:ln w="0" cap="flat">
            <a:noFill/>
            <a:prstDash val="solid"/>
            <a:miter/>
          </a:ln>
        </p:spPr>
        <p:txBody>
          <a:bodyPr wrap="square">
            <a:noAutofit/>
          </a:bodyPr>
          <a:lstStyle/>
          <a:p>
            <a:endParaRPr lang="en-IS"/>
          </a:p>
        </p:txBody>
      </p:sp>
      <p:sp>
        <p:nvSpPr>
          <p:cNvPr id="48" name="Oval 47">
            <a:extLst>
              <a:ext uri="{FF2B5EF4-FFF2-40B4-BE49-F238E27FC236}">
                <a16:creationId xmlns:a16="http://schemas.microsoft.com/office/drawing/2014/main" id="{AE3D7833-6E65-873D-9E3E-83B4A1ED7B3C}"/>
              </a:ext>
            </a:extLst>
          </p:cNvPr>
          <p:cNvSpPr/>
          <p:nvPr userDrawn="1"/>
        </p:nvSpPr>
        <p:spPr>
          <a:xfrm>
            <a:off x="3457463" y="2545270"/>
            <a:ext cx="1606553" cy="1606550"/>
          </a:xfrm>
          <a:prstGeom prst="ellipse">
            <a:avLst/>
          </a:prstGeom>
          <a:solidFill>
            <a:srgbClr val="5D813D"/>
          </a:solidFill>
          <a:ln w="0" cap="flat">
            <a:noFill/>
            <a:prstDash val="solid"/>
            <a:miter/>
          </a:ln>
        </p:spPr>
        <p:txBody>
          <a:bodyPr/>
          <a:lstStyle/>
          <a:p>
            <a:endParaRPr lang="en-IS"/>
          </a:p>
        </p:txBody>
      </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userDrawn="1">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userDrawn="1">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userDrawn="1"/>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51C5C"/>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userDrawn="1">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463052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0708902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195446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129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42201774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401796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6138163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0885851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2873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309651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342269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3986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9369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588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44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4152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5269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13339030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903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099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146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5139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8975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Green 3">
    <p:bg>
      <p:bgPr>
        <a:solidFill>
          <a:srgbClr val="01BCB5"/>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98BFE23F-EB62-E1BB-55E1-7DDDDACD6A1F}"/>
              </a:ext>
            </a:extLst>
          </p:cNvPr>
          <p:cNvSpPr/>
          <p:nvPr/>
        </p:nvSpPr>
        <p:spPr>
          <a:xfrm>
            <a:off x="0" y="2562034"/>
            <a:ext cx="4385058" cy="2872169"/>
          </a:xfrm>
          <a:custGeom>
            <a:avLst/>
            <a:gdLst>
              <a:gd name="connsiteX0" fmla="*/ 0 w 4385058"/>
              <a:gd name="connsiteY0" fmla="*/ 0 h 2872169"/>
              <a:gd name="connsiteX1" fmla="*/ 1429403 w 4385058"/>
              <a:gd name="connsiteY1" fmla="*/ 0 h 2872169"/>
              <a:gd name="connsiteX2" fmla="*/ 2539440 w 4385058"/>
              <a:gd name="connsiteY2" fmla="*/ 784987 h 2872169"/>
              <a:gd name="connsiteX3" fmla="*/ 4385058 w 4385058"/>
              <a:gd name="connsiteY3" fmla="*/ 2814574 h 2872169"/>
              <a:gd name="connsiteX4" fmla="*/ 4383091 w 4385058"/>
              <a:gd name="connsiteY4" fmla="*/ 2872169 h 2872169"/>
              <a:gd name="connsiteX5" fmla="*/ 2615981 w 4385058"/>
              <a:gd name="connsiteY5" fmla="*/ 2872169 h 2872169"/>
              <a:gd name="connsiteX6" fmla="*/ 1687777 w 4385058"/>
              <a:gd name="connsiteY6" fmla="*/ 2201862 h 2872169"/>
              <a:gd name="connsiteX7" fmla="*/ 1687840 w 4385058"/>
              <a:gd name="connsiteY7" fmla="*/ 2201862 h 2872169"/>
              <a:gd name="connsiteX8" fmla="*/ 121595 w 4385058"/>
              <a:gd name="connsiteY8" fmla="*/ 1389109 h 2872169"/>
              <a:gd name="connsiteX9" fmla="*/ 0 w 4385058"/>
              <a:gd name="connsiteY9" fmla="*/ 1263135 h 28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058" h="2872169">
                <a:moveTo>
                  <a:pt x="0" y="0"/>
                </a:moveTo>
                <a:lnTo>
                  <a:pt x="1429403" y="0"/>
                </a:lnTo>
                <a:cubicBezTo>
                  <a:pt x="1429403" y="373380"/>
                  <a:pt x="1898360" y="545655"/>
                  <a:pt x="2539440" y="784987"/>
                </a:cubicBezTo>
                <a:cubicBezTo>
                  <a:pt x="3314498" y="1081659"/>
                  <a:pt x="4385058" y="1541209"/>
                  <a:pt x="4385058" y="2814574"/>
                </a:cubicBezTo>
                <a:cubicBezTo>
                  <a:pt x="4385058" y="2834069"/>
                  <a:pt x="4383599" y="2852865"/>
                  <a:pt x="4383091" y="2872169"/>
                </a:cubicBezTo>
                <a:lnTo>
                  <a:pt x="2615981" y="2872169"/>
                </a:lnTo>
                <a:cubicBezTo>
                  <a:pt x="2615981" y="2575243"/>
                  <a:pt x="2300169" y="2431733"/>
                  <a:pt x="1687777" y="2201862"/>
                </a:cubicBezTo>
                <a:lnTo>
                  <a:pt x="1687840" y="2201862"/>
                </a:lnTo>
                <a:cubicBezTo>
                  <a:pt x="1154980" y="2008017"/>
                  <a:pt x="549445" y="1789900"/>
                  <a:pt x="121595" y="1389109"/>
                </a:cubicBezTo>
                <a:lnTo>
                  <a:pt x="0" y="1263135"/>
                </a:lnTo>
                <a:close/>
              </a:path>
            </a:pathLst>
          </a:custGeom>
          <a:solidFill>
            <a:srgbClr val="1C143D"/>
          </a:solidFill>
          <a:ln w="63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69AD76-D9F2-BA1D-28C0-C3DA30BD8D69}"/>
              </a:ext>
            </a:extLst>
          </p:cNvPr>
          <p:cNvSpPr/>
          <p:nvPr/>
        </p:nvSpPr>
        <p:spPr>
          <a:xfrm>
            <a:off x="2236510" y="4072510"/>
            <a:ext cx="2265072" cy="2785491"/>
          </a:xfrm>
          <a:custGeom>
            <a:avLst/>
            <a:gdLst>
              <a:gd name="connsiteX0" fmla="*/ 2265072 w 2265072"/>
              <a:gd name="connsiteY0" fmla="*/ 0 h 2785491"/>
              <a:gd name="connsiteX1" fmla="*/ 2265072 w 2265072"/>
              <a:gd name="connsiteY1" fmla="*/ 2785491 h 2785491"/>
              <a:gd name="connsiteX2" fmla="*/ 0 w 2265072"/>
              <a:gd name="connsiteY2" fmla="*/ 2785491 h 2785491"/>
              <a:gd name="connsiteX3" fmla="*/ 0 w 2265072"/>
              <a:gd name="connsiteY3" fmla="*/ 1718373 h 2785491"/>
            </a:gdLst>
            <a:ahLst/>
            <a:cxnLst>
              <a:cxn ang="0">
                <a:pos x="connsiteX0" y="connsiteY0"/>
              </a:cxn>
              <a:cxn ang="0">
                <a:pos x="connsiteX1" y="connsiteY1"/>
              </a:cxn>
              <a:cxn ang="0">
                <a:pos x="connsiteX2" y="connsiteY2"/>
              </a:cxn>
              <a:cxn ang="0">
                <a:pos x="connsiteX3" y="connsiteY3"/>
              </a:cxn>
            </a:cxnLst>
            <a:rect l="l" t="t" r="r" b="b"/>
            <a:pathLst>
              <a:path w="2265072" h="2785491">
                <a:moveTo>
                  <a:pt x="2265072" y="0"/>
                </a:moveTo>
                <a:lnTo>
                  <a:pt x="2265072" y="2785491"/>
                </a:lnTo>
                <a:lnTo>
                  <a:pt x="0" y="2785491"/>
                </a:lnTo>
                <a:lnTo>
                  <a:pt x="0" y="1718373"/>
                </a:lnTo>
                <a:close/>
              </a:path>
            </a:pathLst>
          </a:custGeom>
          <a:solidFill>
            <a:srgbClr val="1C143D"/>
          </a:solidFill>
          <a:ln w="63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941B98B-2730-4641-7078-2B601B741206}"/>
              </a:ext>
            </a:extLst>
          </p:cNvPr>
          <p:cNvSpPr/>
          <p:nvPr/>
        </p:nvSpPr>
        <p:spPr>
          <a:xfrm>
            <a:off x="0" y="1811528"/>
            <a:ext cx="4504440" cy="5046473"/>
          </a:xfrm>
          <a:custGeom>
            <a:avLst/>
            <a:gdLst>
              <a:gd name="connsiteX0" fmla="*/ 0 w 4504440"/>
              <a:gd name="connsiteY0" fmla="*/ 0 h 5046473"/>
              <a:gd name="connsiteX1" fmla="*/ 1433402 w 4504440"/>
              <a:gd name="connsiteY1" fmla="*/ 0 h 5046473"/>
              <a:gd name="connsiteX2" fmla="*/ 1433402 w 4504440"/>
              <a:gd name="connsiteY2" fmla="*/ 2689987 h 5046473"/>
              <a:gd name="connsiteX3" fmla="*/ 2218107 w 4504440"/>
              <a:gd name="connsiteY3" fmla="*/ 3503295 h 5046473"/>
              <a:gd name="connsiteX4" fmla="*/ 3002812 w 4504440"/>
              <a:gd name="connsiteY4" fmla="*/ 2689987 h 5046473"/>
              <a:gd name="connsiteX5" fmla="*/ 3002812 w 4504440"/>
              <a:gd name="connsiteY5" fmla="*/ 635508 h 5046473"/>
              <a:gd name="connsiteX6" fmla="*/ 4504440 w 4504440"/>
              <a:gd name="connsiteY6" fmla="*/ 635508 h 5046473"/>
              <a:gd name="connsiteX7" fmla="*/ 4504440 w 4504440"/>
              <a:gd name="connsiteY7" fmla="*/ 2900426 h 5046473"/>
              <a:gd name="connsiteX8" fmla="*/ 3525900 w 4504440"/>
              <a:gd name="connsiteY8" fmla="*/ 4955482 h 5046473"/>
              <a:gd name="connsiteX9" fmla="*/ 3378179 w 4504440"/>
              <a:gd name="connsiteY9" fmla="*/ 5046473 h 5046473"/>
              <a:gd name="connsiteX10" fmla="*/ 1194058 w 4504440"/>
              <a:gd name="connsiteY10" fmla="*/ 5046473 h 5046473"/>
              <a:gd name="connsiteX11" fmla="*/ 1085880 w 4504440"/>
              <a:gd name="connsiteY11" fmla="*/ 4976868 h 5046473"/>
              <a:gd name="connsiteX12" fmla="*/ 322730 w 4504440"/>
              <a:gd name="connsiteY12" fmla="*/ 4001834 h 5046473"/>
              <a:gd name="connsiteX13" fmla="*/ 0 w 4504440"/>
              <a:gd name="connsiteY13" fmla="*/ 4215377 h 50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4440" h="5046473">
                <a:moveTo>
                  <a:pt x="0" y="0"/>
                </a:moveTo>
                <a:lnTo>
                  <a:pt x="1433402" y="0"/>
                </a:lnTo>
                <a:lnTo>
                  <a:pt x="1433402" y="2689987"/>
                </a:lnTo>
                <a:cubicBezTo>
                  <a:pt x="1433402" y="3168650"/>
                  <a:pt x="1769269" y="3503295"/>
                  <a:pt x="2218107" y="3503295"/>
                </a:cubicBezTo>
                <a:cubicBezTo>
                  <a:pt x="2666945" y="3503295"/>
                  <a:pt x="3002812" y="3168650"/>
                  <a:pt x="3002812" y="2689987"/>
                </a:cubicBezTo>
                <a:lnTo>
                  <a:pt x="3002812" y="635508"/>
                </a:lnTo>
                <a:lnTo>
                  <a:pt x="4504440" y="635508"/>
                </a:lnTo>
                <a:lnTo>
                  <a:pt x="4504440" y="2900426"/>
                </a:lnTo>
                <a:cubicBezTo>
                  <a:pt x="4504440" y="3815620"/>
                  <a:pt x="4126812" y="4540512"/>
                  <a:pt x="3525900" y="4955482"/>
                </a:cubicBezTo>
                <a:lnTo>
                  <a:pt x="3378179" y="5046473"/>
                </a:lnTo>
                <a:lnTo>
                  <a:pt x="1194058" y="5046473"/>
                </a:lnTo>
                <a:lnTo>
                  <a:pt x="1085880" y="4976868"/>
                </a:lnTo>
                <a:cubicBezTo>
                  <a:pt x="751053" y="4743530"/>
                  <a:pt x="480795" y="4408520"/>
                  <a:pt x="322730" y="4001834"/>
                </a:cubicBezTo>
                <a:lnTo>
                  <a:pt x="0" y="4215377"/>
                </a:lnTo>
                <a:close/>
              </a:path>
            </a:pathLst>
          </a:custGeom>
          <a:solidFill>
            <a:srgbClr val="361D5C"/>
          </a:solidFill>
          <a:ln w="63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15EB04B-A6AB-914C-1071-FC7927802B6C}"/>
              </a:ext>
            </a:extLst>
          </p:cNvPr>
          <p:cNvSpPr/>
          <p:nvPr/>
        </p:nvSpPr>
        <p:spPr>
          <a:xfrm rot="5400000">
            <a:off x="150010" y="430252"/>
            <a:ext cx="4205219" cy="4505239"/>
          </a:xfrm>
          <a:custGeom>
            <a:avLst/>
            <a:gdLst>
              <a:gd name="connsiteX0" fmla="*/ 0 w 4205219"/>
              <a:gd name="connsiteY0" fmla="*/ 3119691 h 4505239"/>
              <a:gd name="connsiteX1" fmla="*/ 2286 w 4205219"/>
              <a:gd name="connsiteY1" fmla="*/ 3071774 h 4505239"/>
              <a:gd name="connsiteX2" fmla="*/ 2772 w 4205219"/>
              <a:gd name="connsiteY2" fmla="*/ 3071774 h 4505239"/>
              <a:gd name="connsiteX3" fmla="*/ 2772 w 4205219"/>
              <a:gd name="connsiteY3" fmla="*/ 59944 h 4505239"/>
              <a:gd name="connsiteX4" fmla="*/ 62685 w 4205219"/>
              <a:gd name="connsiteY4" fmla="*/ 0 h 4505239"/>
              <a:gd name="connsiteX5" fmla="*/ 1866288 w 4205219"/>
              <a:gd name="connsiteY5" fmla="*/ 0 h 4505239"/>
              <a:gd name="connsiteX6" fmla="*/ 1866288 w 4205219"/>
              <a:gd name="connsiteY6" fmla="*/ 3071774 h 4505239"/>
              <a:gd name="connsiteX7" fmla="*/ 1866773 w 4205219"/>
              <a:gd name="connsiteY7" fmla="*/ 3071774 h 4505239"/>
              <a:gd name="connsiteX8" fmla="*/ 2977388 w 4205219"/>
              <a:gd name="connsiteY8" fmla="*/ 3856415 h 4505239"/>
              <a:gd name="connsiteX9" fmla="*/ 4197239 w 4205219"/>
              <a:gd name="connsiteY9" fmla="*/ 4498050 h 4505239"/>
              <a:gd name="connsiteX10" fmla="*/ 4205219 w 4205219"/>
              <a:gd name="connsiteY10" fmla="*/ 4505239 h 4505239"/>
              <a:gd name="connsiteX11" fmla="*/ 611113 w 4205219"/>
              <a:gd name="connsiteY11" fmla="*/ 4505239 h 4505239"/>
              <a:gd name="connsiteX12" fmla="*/ 558316 w 4205219"/>
              <a:gd name="connsiteY12" fmla="*/ 4460223 h 4505239"/>
              <a:gd name="connsiteX13" fmla="*/ 0 w 4205219"/>
              <a:gd name="connsiteY13" fmla="*/ 3119691 h 45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5219" h="4505239">
                <a:moveTo>
                  <a:pt x="0" y="3119691"/>
                </a:moveTo>
                <a:cubicBezTo>
                  <a:pt x="0" y="3103379"/>
                  <a:pt x="1969" y="3087895"/>
                  <a:pt x="2286" y="3071774"/>
                </a:cubicBezTo>
                <a:lnTo>
                  <a:pt x="2772" y="3071774"/>
                </a:lnTo>
                <a:lnTo>
                  <a:pt x="2772" y="59944"/>
                </a:lnTo>
                <a:cubicBezTo>
                  <a:pt x="2772" y="26861"/>
                  <a:pt x="29619" y="0"/>
                  <a:pt x="62685" y="0"/>
                </a:cubicBezTo>
                <a:lnTo>
                  <a:pt x="1866288" y="0"/>
                </a:lnTo>
                <a:lnTo>
                  <a:pt x="1866288" y="3071774"/>
                </a:lnTo>
                <a:lnTo>
                  <a:pt x="1866773" y="3071774"/>
                </a:lnTo>
                <a:cubicBezTo>
                  <a:pt x="1866773" y="3445022"/>
                  <a:pt x="2335975" y="3617208"/>
                  <a:pt x="2977388" y="3856415"/>
                </a:cubicBezTo>
                <a:cubicBezTo>
                  <a:pt x="3362167" y="4003563"/>
                  <a:pt x="3826765" y="4191028"/>
                  <a:pt x="4197239" y="4498050"/>
                </a:cubicBezTo>
                <a:lnTo>
                  <a:pt x="4205219" y="4505239"/>
                </a:lnTo>
                <a:lnTo>
                  <a:pt x="611113" y="4505239"/>
                </a:lnTo>
                <a:lnTo>
                  <a:pt x="558316" y="4460223"/>
                </a:lnTo>
                <a:cubicBezTo>
                  <a:pt x="225370" y="4148659"/>
                  <a:pt x="-27" y="3726645"/>
                  <a:pt x="0" y="3119691"/>
                </a:cubicBezTo>
                <a:close/>
              </a:path>
            </a:pathLst>
          </a:custGeom>
          <a:solidFill>
            <a:srgbClr val="5D3F8C"/>
          </a:solidFill>
          <a:ln w="6347" cap="flat">
            <a:noFill/>
            <a:prstDash val="solid"/>
            <a:miter/>
          </a:ln>
        </p:spPr>
        <p:txBody>
          <a:bodyPr rtlCol="0" anchor="ctr"/>
          <a:lstStyle/>
          <a:p>
            <a:endParaRPr lang="en-US"/>
          </a:p>
        </p:txBody>
      </p:sp>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64650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2712300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00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8085437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793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176791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8823380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3163253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1616500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486336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85247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35419807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29849726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21734689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15062971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460248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9354353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32799572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9072782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1164283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8130562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4946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78433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0874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15925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227636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85130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379936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C8DB80"/>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C8DB80"/>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75614" y="0"/>
            <a:ext cx="6416386" cy="6858000"/>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C8DB8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94B465"/>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C8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5D813D"/>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58691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381254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2453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425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95134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934374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4602988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spTree>
    <p:extLst>
      <p:ext uri="{BB962C8B-B14F-4D97-AF65-F5344CB8AC3E}">
        <p14:creationId xmlns:p14="http://schemas.microsoft.com/office/powerpoint/2010/main" val="39120916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943061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4091252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34474075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spTree>
    <p:extLst>
      <p:ext uri="{BB962C8B-B14F-4D97-AF65-F5344CB8AC3E}">
        <p14:creationId xmlns:p14="http://schemas.microsoft.com/office/powerpoint/2010/main" val="34878845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2238905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109284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C8DB80"/>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C8DB80"/>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75614" y="0"/>
            <a:ext cx="6416386" cy="6858000"/>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C8DB8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94B465"/>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C8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5D813D"/>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219687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856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22341287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133191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1616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583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3273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5878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4623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567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6013173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7728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5467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8996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4469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096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166510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44360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734511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1871347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269423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1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2201311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3983691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1975477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dirty="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4216666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2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64544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75614" y="0"/>
            <a:ext cx="6416386" cy="6858000"/>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1224217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087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spTree>
    <p:extLst>
      <p:ext uri="{BB962C8B-B14F-4D97-AF65-F5344CB8AC3E}">
        <p14:creationId xmlns:p14="http://schemas.microsoft.com/office/powerpoint/2010/main" val="3002176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1520205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spTree>
    <p:extLst>
      <p:ext uri="{BB962C8B-B14F-4D97-AF65-F5344CB8AC3E}">
        <p14:creationId xmlns:p14="http://schemas.microsoft.com/office/powerpoint/2010/main" val="3726083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529117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dirty="0"/>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dirty="0"/>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dirty="0"/>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10</a:t>
            </a:r>
          </a:p>
        </p:txBody>
      </p:sp>
    </p:spTree>
    <p:extLst>
      <p:ext uri="{BB962C8B-B14F-4D97-AF65-F5344CB8AC3E}">
        <p14:creationId xmlns:p14="http://schemas.microsoft.com/office/powerpoint/2010/main" val="1565009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dirty="0"/>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dirty="0"/>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dirty="0"/>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10</a:t>
            </a:r>
          </a:p>
        </p:txBody>
      </p:sp>
    </p:spTree>
    <p:extLst>
      <p:ext uri="{BB962C8B-B14F-4D97-AF65-F5344CB8AC3E}">
        <p14:creationId xmlns:p14="http://schemas.microsoft.com/office/powerpoint/2010/main" val="590525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dirty="0"/>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dirty="0"/>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dirty="0"/>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dirty="0"/>
              <a:t>Agenda item number 10</a:t>
            </a:r>
          </a:p>
        </p:txBody>
      </p:sp>
    </p:spTree>
    <p:extLst>
      <p:ext uri="{BB962C8B-B14F-4D97-AF65-F5344CB8AC3E}">
        <p14:creationId xmlns:p14="http://schemas.microsoft.com/office/powerpoint/2010/main" val="45910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5534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C8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558893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413894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171494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3292920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679012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066214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412673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999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835001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41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dirty="0"/>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893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2106893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032288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498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03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131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5759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371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629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059327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7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image" Target="../media/image2.emf"/><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image" Target="../media/image1.emf"/><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2.emf"/><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image" Target="../media/image1.emf"/><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theme" Target="../theme/theme12.xml"/><Relationship Id="rId3" Type="http://schemas.openxmlformats.org/officeDocument/2006/relationships/slideLayout" Target="../slideLayouts/slideLayout149.xml"/><Relationship Id="rId21" Type="http://schemas.openxmlformats.org/officeDocument/2006/relationships/image" Target="../media/image32.png"/><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image" Target="../media/image31.sv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image" Target="../media/image30.png"/><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image" Target="../media/image33.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image" Target="../media/image55.emf"/><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theme" Target="../theme/theme1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56.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image" Target="../media/image30.png"/><Relationship Id="rId3" Type="http://schemas.openxmlformats.org/officeDocument/2006/relationships/slideLayout" Target="../slideLayouts/slideLayout185.xml"/><Relationship Id="rId21" Type="http://schemas.openxmlformats.org/officeDocument/2006/relationships/image" Target="../media/image61.sv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theme" Target="../theme/theme14.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image" Target="../media/image32.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image" Target="../media/image60.sv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image" Target="../media/image2.emf"/><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image" Target="../media/image1.emf"/><Relationship Id="rId5" Type="http://schemas.openxmlformats.org/officeDocument/2006/relationships/slideLayout" Target="../slideLayouts/slideLayout203.xml"/><Relationship Id="rId10" Type="http://schemas.openxmlformats.org/officeDocument/2006/relationships/theme" Target="../theme/theme15.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6" Type="http://schemas.openxmlformats.org/officeDocument/2006/relationships/image" Target="../media/image2.emf"/><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1.emf"/><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image" Target="../media/image2.emf"/><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image" Target="../media/image1.emf"/><Relationship Id="rId2" Type="http://schemas.openxmlformats.org/officeDocument/2006/relationships/slideLayout" Target="../slideLayouts/slideLayout222.xml"/><Relationship Id="rId16" Type="http://schemas.openxmlformats.org/officeDocument/2006/relationships/theme" Target="../theme/theme17.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emf"/><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2.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emf"/><Relationship Id="rId5" Type="http://schemas.openxmlformats.org/officeDocument/2006/relationships/slideLayout" Target="../slideLayouts/slideLayout60.xml"/><Relationship Id="rId10"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e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2.emf"/><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emf"/><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2.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emf"/><Relationship Id="rId2" Type="http://schemas.openxmlformats.org/officeDocument/2006/relationships/slideLayout" Target="../slideLayouts/slideLayout90.xml"/><Relationship Id="rId16" Type="http://schemas.openxmlformats.org/officeDocument/2006/relationships/theme" Target="../theme/theme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78" r:id="rId1"/>
    <p:sldLayoutId id="2147483705" r:id="rId2"/>
    <p:sldLayoutId id="2147483649" r:id="rId3"/>
    <p:sldLayoutId id="2147483779" r:id="rId4"/>
    <p:sldLayoutId id="2147483780" r:id="rId5"/>
    <p:sldLayoutId id="2147483781" r:id="rId6"/>
    <p:sldLayoutId id="2147483787" r:id="rId7"/>
    <p:sldLayoutId id="2147483792" r:id="rId8"/>
    <p:sldLayoutId id="2147483782" r:id="rId9"/>
    <p:sldLayoutId id="2147483783" r:id="rId10"/>
    <p:sldLayoutId id="2147483784" r:id="rId11"/>
    <p:sldLayoutId id="2147483786" r:id="rId12"/>
    <p:sldLayoutId id="2147483788" r:id="rId13"/>
    <p:sldLayoutId id="2147483763" r:id="rId14"/>
    <p:sldLayoutId id="2147483706" r:id="rId15"/>
    <p:sldLayoutId id="2147483785"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20"/>
          <a:stretch>
            <a:fillRect/>
          </a:stretch>
        </p:blipFill>
        <p:spPr>
          <a:xfrm>
            <a:off x="12237762" y="0"/>
            <a:ext cx="78871" cy="6858000"/>
          </a:xfrm>
          <a:prstGeom prst="rect">
            <a:avLst/>
          </a:prstGeom>
        </p:spPr>
      </p:pic>
    </p:spTree>
    <p:extLst>
      <p:ext uri="{BB962C8B-B14F-4D97-AF65-F5344CB8AC3E}">
        <p14:creationId xmlns:p14="http://schemas.microsoft.com/office/powerpoint/2010/main" val="102247456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28"/>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29"/>
          <a:stretch>
            <a:fillRect/>
          </a:stretch>
        </p:blipFill>
        <p:spPr>
          <a:xfrm>
            <a:off x="12237762" y="0"/>
            <a:ext cx="78871" cy="6858000"/>
          </a:xfrm>
          <a:prstGeom prst="rect">
            <a:avLst/>
          </a:prstGeom>
        </p:spPr>
      </p:pic>
    </p:spTree>
    <p:extLst>
      <p:ext uri="{BB962C8B-B14F-4D97-AF65-F5344CB8AC3E}">
        <p14:creationId xmlns:p14="http://schemas.microsoft.com/office/powerpoint/2010/main" val="428213256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79305279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2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22"/>
          <a:stretch>
            <a:fillRect/>
          </a:stretch>
        </p:blipFill>
        <p:spPr>
          <a:xfrm>
            <a:off x="12237762" y="0"/>
            <a:ext cx="78871" cy="6858000"/>
          </a:xfrm>
          <a:prstGeom prst="rect">
            <a:avLst/>
          </a:prstGeom>
        </p:spPr>
      </p:pic>
    </p:spTree>
    <p:extLst>
      <p:ext uri="{BB962C8B-B14F-4D97-AF65-F5344CB8AC3E}">
        <p14:creationId xmlns:p14="http://schemas.microsoft.com/office/powerpoint/2010/main" val="197095017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53179442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4869246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5"/>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6"/>
          <a:stretch>
            <a:fillRect/>
          </a:stretch>
        </p:blipFill>
        <p:spPr>
          <a:xfrm>
            <a:off x="12237762" y="0"/>
            <a:ext cx="78871" cy="6858000"/>
          </a:xfrm>
          <a:prstGeom prst="rect">
            <a:avLst/>
          </a:prstGeom>
        </p:spPr>
      </p:pic>
    </p:spTree>
    <p:extLst>
      <p:ext uri="{BB962C8B-B14F-4D97-AF65-F5344CB8AC3E}">
        <p14:creationId xmlns:p14="http://schemas.microsoft.com/office/powerpoint/2010/main" val="180293945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2344277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9853722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87016933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120841314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sv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133.png"/><Relationship Id="rId5" Type="http://schemas.openxmlformats.org/officeDocument/2006/relationships/image" Target="../media/image132.sv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1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svg"/><Relationship Id="rId2" Type="http://schemas.openxmlformats.org/officeDocument/2006/relationships/notesSlide" Target="../notesSlides/notesSlide14.xml"/><Relationship Id="rId1" Type="http://schemas.openxmlformats.org/officeDocument/2006/relationships/slideLayout" Target="../slideLayouts/slideLayout92.xml"/><Relationship Id="rId6" Type="http://schemas.openxmlformats.org/officeDocument/2006/relationships/image" Target="../media/image133.png"/><Relationship Id="rId5" Type="http://schemas.openxmlformats.org/officeDocument/2006/relationships/image" Target="../media/image132.sv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15.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3.png"/><Relationship Id="rId7"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4.svg"/></Relationships>
</file>

<file path=ppt/slides/_rels/slide16.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38.png"/><Relationship Id="rId7"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93.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165.xml"/><Relationship Id="rId5" Type="http://schemas.openxmlformats.org/officeDocument/2006/relationships/image" Target="../media/image144.png"/><Relationship Id="rId4" Type="http://schemas.openxmlformats.org/officeDocument/2006/relationships/image" Target="../media/image143.png"/></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165.xml"/><Relationship Id="rId6" Type="http://schemas.openxmlformats.org/officeDocument/2006/relationships/image" Target="../media/image143.png"/><Relationship Id="rId5" Type="http://schemas.openxmlformats.org/officeDocument/2006/relationships/image" Target="../media/image144.png"/><Relationship Id="rId4" Type="http://schemas.openxmlformats.org/officeDocument/2006/relationships/image" Target="../media/image13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222.xml"/><Relationship Id="rId4" Type="http://schemas.openxmlformats.org/officeDocument/2006/relationships/image" Target="../media/image146.svg"/></Relationships>
</file>

<file path=ppt/slides/_rels/slide21.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222.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22.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9.png"/><Relationship Id="rId3" Type="http://schemas.openxmlformats.org/officeDocument/2006/relationships/image" Target="../media/image153.png"/><Relationship Id="rId7" Type="http://schemas.openxmlformats.org/officeDocument/2006/relationships/image" Target="../media/image155.png"/><Relationship Id="rId12"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104.xml"/><Relationship Id="rId6" Type="http://schemas.openxmlformats.org/officeDocument/2006/relationships/image" Target="../media/image135.png"/><Relationship Id="rId11" Type="http://schemas.openxmlformats.org/officeDocument/2006/relationships/image" Target="../media/image158.png"/><Relationship Id="rId5" Type="http://schemas.openxmlformats.org/officeDocument/2006/relationships/image" Target="../media/image154.svg"/><Relationship Id="rId15" Type="http://schemas.openxmlformats.org/officeDocument/2006/relationships/image" Target="../media/image161.png"/><Relationship Id="rId10" Type="http://schemas.openxmlformats.org/officeDocument/2006/relationships/image" Target="../media/image157.png"/><Relationship Id="rId4" Type="http://schemas.openxmlformats.org/officeDocument/2006/relationships/image" Target="../media/image26.png"/><Relationship Id="rId9" Type="http://schemas.openxmlformats.org/officeDocument/2006/relationships/image" Target="../media/image130.png"/><Relationship Id="rId14" Type="http://schemas.openxmlformats.org/officeDocument/2006/relationships/image" Target="../media/image160.png"/></Relationships>
</file>

<file path=ppt/slides/_rels/slide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184.xml"/><Relationship Id="rId4" Type="http://schemas.openxmlformats.org/officeDocument/2006/relationships/image" Target="../media/image163.png"/></Relationships>
</file>

<file path=ppt/slides/_rels/slide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notesSlide" Target="../notesSlides/notesSlide24.xml"/><Relationship Id="rId1" Type="http://schemas.openxmlformats.org/officeDocument/2006/relationships/slideLayout" Target="../slideLayouts/slideLayout102.xml"/><Relationship Id="rId6" Type="http://schemas.openxmlformats.org/officeDocument/2006/relationships/image" Target="../media/image165.png"/><Relationship Id="rId5" Type="http://schemas.openxmlformats.org/officeDocument/2006/relationships/image" Target="../media/image89.png"/><Relationship Id="rId10" Type="http://schemas.openxmlformats.org/officeDocument/2006/relationships/image" Target="../media/image169.jpeg"/><Relationship Id="rId4" Type="http://schemas.openxmlformats.org/officeDocument/2006/relationships/image" Target="../media/image105.png"/><Relationship Id="rId9" Type="http://schemas.openxmlformats.org/officeDocument/2006/relationships/image" Target="../media/image16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133.xml"/><Relationship Id="rId4" Type="http://schemas.openxmlformats.org/officeDocument/2006/relationships/image" Target="../media/image171.png"/></Relationships>
</file>

<file path=ppt/slides/_rels/slide2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2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7.xml"/><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22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90.xml"/><Relationship Id="rId5" Type="http://schemas.openxmlformats.org/officeDocument/2006/relationships/image" Target="../media/image72.svg"/><Relationship Id="rId4" Type="http://schemas.openxmlformats.org/officeDocument/2006/relationships/image" Target="../media/image71.png"/></Relationships>
</file>

<file path=ppt/slides/_rels/slide3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6.xml"/></Relationships>
</file>

<file path=ppt/slides/_rels/slide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06.xml"/><Relationship Id="rId4" Type="http://schemas.openxmlformats.org/officeDocument/2006/relationships/image" Target="../media/image78.sv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90.xml"/><Relationship Id="rId5" Type="http://schemas.openxmlformats.org/officeDocument/2006/relationships/image" Target="../media/image81.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83.svg"/></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8.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45.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tiff"/><Relationship Id="rId15" Type="http://schemas.openxmlformats.org/officeDocument/2006/relationships/image" Target="../media/image96.jpe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jpe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6.gif"/><Relationship Id="rId17" Type="http://schemas.openxmlformats.org/officeDocument/2006/relationships/image" Target="../media/image121.png"/><Relationship Id="rId2" Type="http://schemas.openxmlformats.org/officeDocument/2006/relationships/notesSlide" Target="../notesSlides/notesSlide9.xml"/><Relationship Id="rId16" Type="http://schemas.openxmlformats.org/officeDocument/2006/relationships/image" Target="../media/image120.png"/><Relationship Id="rId1" Type="http://schemas.openxmlformats.org/officeDocument/2006/relationships/slideLayout" Target="../slideLayouts/slideLayout15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jpe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BA83-AF43-ED6B-1835-C3333EF37CD9}"/>
            </a:ext>
          </a:extLst>
        </p:cNvPr>
        <p:cNvGrpSpPr/>
        <p:nvPr/>
      </p:nvGrpSpPr>
      <p:grpSpPr>
        <a:xfrm>
          <a:off x="0" y="0"/>
          <a:ext cx="0" cy="0"/>
          <a:chOff x="0" y="0"/>
          <a:chExt cx="0" cy="0"/>
        </a:xfrm>
      </p:grpSpPr>
      <p:sp>
        <p:nvSpPr>
          <p:cNvPr id="20" name="Freeform 19">
            <a:extLst>
              <a:ext uri="{FF2B5EF4-FFF2-40B4-BE49-F238E27FC236}">
                <a16:creationId xmlns:a16="http://schemas.microsoft.com/office/drawing/2014/main" id="{9D3AF81D-72EB-D86A-4FFA-796B60E88EB4}"/>
              </a:ext>
            </a:extLst>
          </p:cNvPr>
          <p:cNvSpPr/>
          <p:nvPr/>
        </p:nvSpPr>
        <p:spPr>
          <a:xfrm rot="5400000">
            <a:off x="-703112" y="3020316"/>
            <a:ext cx="2775557" cy="1369334"/>
          </a:xfrm>
          <a:custGeom>
            <a:avLst/>
            <a:gdLst>
              <a:gd name="connsiteX0" fmla="*/ 2775557 w 2775557"/>
              <a:gd name="connsiteY0" fmla="*/ 1369334 h 1369334"/>
              <a:gd name="connsiteX1" fmla="*/ 0 w 2775557"/>
              <a:gd name="connsiteY1" fmla="*/ 1369334 h 1369334"/>
              <a:gd name="connsiteX2" fmla="*/ 3581 w 2775557"/>
              <a:gd name="connsiteY2" fmla="*/ 1288074 h 1369334"/>
              <a:gd name="connsiteX3" fmla="*/ 1395006 w 2775557"/>
              <a:gd name="connsiteY3" fmla="*/ 0 h 1369334"/>
              <a:gd name="connsiteX4" fmla="*/ 2772112 w 2775557"/>
              <a:gd name="connsiteY4" fmla="*/ 1290516 h 13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557" h="1369334">
                <a:moveTo>
                  <a:pt x="2775557" y="1369334"/>
                </a:moveTo>
                <a:lnTo>
                  <a:pt x="0" y="1369334"/>
                </a:lnTo>
                <a:lnTo>
                  <a:pt x="3581" y="1288074"/>
                </a:lnTo>
                <a:cubicBezTo>
                  <a:pt x="71217" y="530302"/>
                  <a:pt x="636030" y="0"/>
                  <a:pt x="1395006" y="0"/>
                </a:cubicBezTo>
                <a:cubicBezTo>
                  <a:pt x="2154086" y="0"/>
                  <a:pt x="2706079" y="543324"/>
                  <a:pt x="2772112" y="1290516"/>
                </a:cubicBezTo>
                <a:close/>
              </a:path>
            </a:pathLst>
          </a:custGeom>
          <a:solidFill>
            <a:srgbClr val="351C5C"/>
          </a:solidFill>
          <a:ln w="7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 name="Title 3">
            <a:extLst>
              <a:ext uri="{FF2B5EF4-FFF2-40B4-BE49-F238E27FC236}">
                <a16:creationId xmlns:a16="http://schemas.microsoft.com/office/drawing/2014/main" id="{F75BD110-3B02-1AB2-60F1-AF99FC2284AD}"/>
              </a:ext>
            </a:extLst>
          </p:cNvPr>
          <p:cNvSpPr txBox="1">
            <a:spLocks/>
          </p:cNvSpPr>
          <p:nvPr/>
        </p:nvSpPr>
        <p:spPr>
          <a:xfrm>
            <a:off x="423376" y="284558"/>
            <a:ext cx="9939824" cy="1686414"/>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rPr>
              <a:t>Supporting all platforms &amp; form factors</a:t>
            </a:r>
          </a:p>
        </p:txBody>
      </p:sp>
      <p:sp>
        <p:nvSpPr>
          <p:cNvPr id="3" name="Freeform 2">
            <a:extLst>
              <a:ext uri="{FF2B5EF4-FFF2-40B4-BE49-F238E27FC236}">
                <a16:creationId xmlns:a16="http://schemas.microsoft.com/office/drawing/2014/main" id="{FEAC6A28-AB5D-C8A3-B57D-3028C2D63E21}"/>
              </a:ext>
            </a:extLst>
          </p:cNvPr>
          <p:cNvSpPr/>
          <p:nvPr/>
        </p:nvSpPr>
        <p:spPr>
          <a:xfrm flipV="1">
            <a:off x="7564202" y="1068780"/>
            <a:ext cx="4294699" cy="2922823"/>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351C5C"/>
          </a:solidFill>
          <a:ln w="10914"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E4D4FEA9-53B6-64A2-38AA-A56D0AF96327}"/>
              </a:ext>
            </a:extLst>
          </p:cNvPr>
          <p:cNvSpPr/>
          <p:nvPr/>
        </p:nvSpPr>
        <p:spPr>
          <a:xfrm flipV="1">
            <a:off x="4289176" y="2912254"/>
            <a:ext cx="6487252" cy="3945746"/>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C8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 name="Picture 4" descr="A computer screen and a machine&#10;&#10;AI-generated content may be incorrect.">
            <a:extLst>
              <a:ext uri="{FF2B5EF4-FFF2-40B4-BE49-F238E27FC236}">
                <a16:creationId xmlns:a16="http://schemas.microsoft.com/office/drawing/2014/main" id="{2CFEFCA7-4F54-EB03-0D52-63BFC7934A92}"/>
              </a:ext>
            </a:extLst>
          </p:cNvPr>
          <p:cNvPicPr>
            <a:picLocks noChangeAspect="1"/>
          </p:cNvPicPr>
          <p:nvPr/>
        </p:nvPicPr>
        <p:blipFill>
          <a:blip r:embed="rId3"/>
          <a:stretch>
            <a:fillRect/>
          </a:stretch>
        </p:blipFill>
        <p:spPr>
          <a:xfrm>
            <a:off x="4902534" y="2602955"/>
            <a:ext cx="3243327" cy="3292333"/>
          </a:xfrm>
          <a:prstGeom prst="rect">
            <a:avLst/>
          </a:prstGeom>
        </p:spPr>
      </p:pic>
      <p:pic>
        <p:nvPicPr>
          <p:cNvPr id="12" name="Picture 11">
            <a:extLst>
              <a:ext uri="{FF2B5EF4-FFF2-40B4-BE49-F238E27FC236}">
                <a16:creationId xmlns:a16="http://schemas.microsoft.com/office/drawing/2014/main" id="{F8A80B2E-4EA8-2898-A0D6-65F2141011DB}"/>
              </a:ext>
            </a:extLst>
          </p:cNvPr>
          <p:cNvPicPr>
            <a:picLocks noChangeAspect="1"/>
          </p:cNvPicPr>
          <p:nvPr/>
        </p:nvPicPr>
        <p:blipFill>
          <a:blip r:embed="rId4"/>
          <a:srcRect/>
          <a:stretch/>
        </p:blipFill>
        <p:spPr>
          <a:xfrm>
            <a:off x="9835795" y="1088930"/>
            <a:ext cx="2262888" cy="1745708"/>
          </a:xfrm>
          <a:prstGeom prst="rect">
            <a:avLst/>
          </a:prstGeom>
        </p:spPr>
      </p:pic>
      <p:sp>
        <p:nvSpPr>
          <p:cNvPr id="13" name="Freeform 12">
            <a:extLst>
              <a:ext uri="{FF2B5EF4-FFF2-40B4-BE49-F238E27FC236}">
                <a16:creationId xmlns:a16="http://schemas.microsoft.com/office/drawing/2014/main" id="{901A71CE-CC49-2EFA-BDA1-4777A905AE41}"/>
              </a:ext>
            </a:extLst>
          </p:cNvPr>
          <p:cNvSpPr/>
          <p:nvPr/>
        </p:nvSpPr>
        <p:spPr>
          <a:xfrm flipV="1">
            <a:off x="11158049" y="2317204"/>
            <a:ext cx="1033951" cy="3863837"/>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5D81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7" name="Picture 16" descr="A computer monitor with a screen showing a number of items&#10;&#10;AI-generated content may be incorrect.">
            <a:extLst>
              <a:ext uri="{FF2B5EF4-FFF2-40B4-BE49-F238E27FC236}">
                <a16:creationId xmlns:a16="http://schemas.microsoft.com/office/drawing/2014/main" id="{3BFC373D-4B99-7BE2-394C-B0602A009DE6}"/>
              </a:ext>
            </a:extLst>
          </p:cNvPr>
          <p:cNvPicPr>
            <a:picLocks noChangeAspect="1"/>
          </p:cNvPicPr>
          <p:nvPr/>
        </p:nvPicPr>
        <p:blipFill>
          <a:blip r:embed="rId5"/>
          <a:stretch>
            <a:fillRect/>
          </a:stretch>
        </p:blipFill>
        <p:spPr>
          <a:xfrm>
            <a:off x="8239178" y="3792311"/>
            <a:ext cx="3619723" cy="3003162"/>
          </a:xfrm>
          <a:prstGeom prst="rect">
            <a:avLst/>
          </a:prstGeom>
        </p:spPr>
      </p:pic>
      <p:pic>
        <p:nvPicPr>
          <p:cNvPr id="18" name="Picture 17" descr="A close-up of a phone&#10;&#10;AI-generated content may be incorrect.">
            <a:extLst>
              <a:ext uri="{FF2B5EF4-FFF2-40B4-BE49-F238E27FC236}">
                <a16:creationId xmlns:a16="http://schemas.microsoft.com/office/drawing/2014/main" id="{04018F34-5D35-B966-DD5E-CCDD6FB31B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1566" y="1379277"/>
            <a:ext cx="1258592" cy="1686414"/>
          </a:xfrm>
          <a:prstGeom prst="rect">
            <a:avLst/>
          </a:prstGeom>
        </p:spPr>
      </p:pic>
      <p:pic>
        <p:nvPicPr>
          <p:cNvPr id="19" name="Picture 18" descr="A person in glasses holding a tablet&#10;&#10;AI-generated content may be incorrect.">
            <a:extLst>
              <a:ext uri="{FF2B5EF4-FFF2-40B4-BE49-F238E27FC236}">
                <a16:creationId xmlns:a16="http://schemas.microsoft.com/office/drawing/2014/main" id="{52861A40-3DD8-FE66-E44E-0333CD712D2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9937" y="1244600"/>
            <a:ext cx="4174848" cy="5613400"/>
          </a:xfrm>
          <a:prstGeom prst="rect">
            <a:avLst/>
          </a:prstGeom>
        </p:spPr>
      </p:pic>
    </p:spTree>
    <p:extLst>
      <p:ext uri="{BB962C8B-B14F-4D97-AF65-F5344CB8AC3E}">
        <p14:creationId xmlns:p14="http://schemas.microsoft.com/office/powerpoint/2010/main" val="358118086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F7C0-71F3-5AFB-2E3D-DA5669474480}"/>
              </a:ext>
            </a:extLst>
          </p:cNvPr>
          <p:cNvSpPr>
            <a:spLocks noGrp="1"/>
          </p:cNvSpPr>
          <p:nvPr>
            <p:ph type="title"/>
          </p:nvPr>
        </p:nvSpPr>
        <p:spPr/>
        <p:txBody>
          <a:bodyPr/>
          <a:lstStyle/>
          <a:p>
            <a:pPr algn="ctr"/>
            <a:r>
              <a:rPr lang="en-US"/>
              <a:t>LS Pay</a:t>
            </a:r>
            <a:br>
              <a:rPr lang="en-US"/>
            </a:br>
            <a:r>
              <a:rPr lang="en-US"/>
              <a:t>for Business Central</a:t>
            </a:r>
          </a:p>
        </p:txBody>
      </p:sp>
      <p:sp>
        <p:nvSpPr>
          <p:cNvPr id="3" name="Text Placeholder 2">
            <a:extLst>
              <a:ext uri="{FF2B5EF4-FFF2-40B4-BE49-F238E27FC236}">
                <a16:creationId xmlns:a16="http://schemas.microsoft.com/office/drawing/2014/main" id="{E2FCAD40-A42B-4403-9431-2D97D121486D}"/>
              </a:ext>
            </a:extLst>
          </p:cNvPr>
          <p:cNvSpPr>
            <a:spLocks noGrp="1"/>
          </p:cNvSpPr>
          <p:nvPr>
            <p:ph type="body" sz="quarter" idx="10"/>
          </p:nvPr>
        </p:nvSpPr>
        <p:spPr>
          <a:xfrm>
            <a:off x="6224272" y="2346593"/>
            <a:ext cx="5351462" cy="3556475"/>
          </a:xfrm>
        </p:spPr>
        <p:txBody>
          <a:bodyPr/>
          <a:lstStyle/>
          <a:p>
            <a:pPr marL="0" indent="0" algn="ctr">
              <a:buNone/>
            </a:pPr>
            <a:r>
              <a:rPr lang="en-US"/>
              <a:t>Payment support for standard </a:t>
            </a:r>
            <a:r>
              <a:rPr lang="en-US" b="1"/>
              <a:t>Sales Documents </a:t>
            </a:r>
            <a:r>
              <a:rPr lang="en-US"/>
              <a:t>in BC</a:t>
            </a:r>
          </a:p>
          <a:p>
            <a:pPr marL="0" indent="0" algn="ctr">
              <a:buNone/>
            </a:pPr>
            <a:endParaRPr lang="en-US"/>
          </a:p>
          <a:p>
            <a:pPr marL="0" indent="0" algn="ctr">
              <a:buNone/>
            </a:pPr>
            <a:r>
              <a:rPr lang="en-US"/>
              <a:t>Published on the Microsoft AppSource</a:t>
            </a:r>
          </a:p>
          <a:p>
            <a:pPr marL="0" indent="0">
              <a:buNone/>
            </a:pPr>
            <a:endParaRPr lang="en-US"/>
          </a:p>
        </p:txBody>
      </p:sp>
      <p:pic>
        <p:nvPicPr>
          <p:cNvPr id="4" name="Picture 3">
            <a:extLst>
              <a:ext uri="{FF2B5EF4-FFF2-40B4-BE49-F238E27FC236}">
                <a16:creationId xmlns:a16="http://schemas.microsoft.com/office/drawing/2014/main" id="{5B2D5A97-C9E7-9A78-068D-1CB7A8873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521" y="1261347"/>
            <a:ext cx="2750964" cy="812648"/>
          </a:xfrm>
          <a:prstGeom prst="rect">
            <a:avLst/>
          </a:prstGeom>
        </p:spPr>
      </p:pic>
    </p:spTree>
    <p:extLst>
      <p:ext uri="{BB962C8B-B14F-4D97-AF65-F5344CB8AC3E}">
        <p14:creationId xmlns:p14="http://schemas.microsoft.com/office/powerpoint/2010/main" val="2311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50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DBFB3A-A359-2E38-0C1B-045A56E0CDD8}"/>
              </a:ext>
            </a:extLst>
          </p:cNvPr>
          <p:cNvSpPr>
            <a:spLocks noGrp="1"/>
          </p:cNvSpPr>
          <p:nvPr>
            <p:ph type="title"/>
          </p:nvPr>
        </p:nvSpPr>
        <p:spPr>
          <a:xfrm>
            <a:off x="340291" y="212186"/>
            <a:ext cx="9911149" cy="588637"/>
          </a:xfrm>
        </p:spPr>
        <p:txBody>
          <a:bodyPr anchor="t">
            <a:normAutofit/>
          </a:bodyPr>
          <a:lstStyle/>
          <a:p>
            <a:r>
              <a:rPr lang="en-US" sz="3400">
                <a:latin typeface="+mn-lt"/>
              </a:rPr>
              <a:t>Businesses in scope</a:t>
            </a:r>
          </a:p>
        </p:txBody>
      </p:sp>
      <p:pic>
        <p:nvPicPr>
          <p:cNvPr id="11" name="Picture Placeholder 10" descr="A hand holding a blue credit card&#10;&#10;AI-generated content may be incorrect.">
            <a:extLst>
              <a:ext uri="{FF2B5EF4-FFF2-40B4-BE49-F238E27FC236}">
                <a16:creationId xmlns:a16="http://schemas.microsoft.com/office/drawing/2014/main" id="{1003EC91-5F31-3AD5-D72F-12B55950036A}"/>
              </a:ext>
            </a:extLst>
          </p:cNvPr>
          <p:cNvPicPr>
            <a:picLocks noGrp="1" noChangeAspect="1"/>
          </p:cNvPicPr>
          <p:nvPr>
            <p:ph type="pic" sz="quarter" idx="11"/>
          </p:nvPr>
        </p:nvPicPr>
        <p:blipFill>
          <a:blip r:embed="rId3">
            <a:alphaModFix amt="78000"/>
          </a:blip>
          <a:srcRect l="8550" r="20497"/>
          <a:stretch>
            <a:fillRect/>
          </a:stretch>
        </p:blipFill>
        <p:spPr>
          <a:xfrm>
            <a:off x="6358534" y="1197696"/>
            <a:ext cx="5428158" cy="5106617"/>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a:noFill/>
        </p:spPr>
      </p:pic>
      <p:sp>
        <p:nvSpPr>
          <p:cNvPr id="4" name="Text Placeholder 3">
            <a:extLst>
              <a:ext uri="{FF2B5EF4-FFF2-40B4-BE49-F238E27FC236}">
                <a16:creationId xmlns:a16="http://schemas.microsoft.com/office/drawing/2014/main" id="{F1F8EACA-4443-CCE8-E88A-7A80D05F513D}"/>
              </a:ext>
            </a:extLst>
          </p:cNvPr>
          <p:cNvSpPr>
            <a:spLocks noGrp="1"/>
          </p:cNvSpPr>
          <p:nvPr>
            <p:ph type="body" sz="quarter" idx="12"/>
          </p:nvPr>
        </p:nvSpPr>
        <p:spPr>
          <a:xfrm>
            <a:off x="340291" y="1270417"/>
            <a:ext cx="5613819" cy="4961174"/>
          </a:xfrm>
        </p:spPr>
        <p:txBody>
          <a:bodyPr>
            <a:normAutofit/>
          </a:bodyPr>
          <a:lstStyle/>
          <a:p>
            <a:pPr marL="0" indent="0">
              <a:buNone/>
            </a:pPr>
            <a:r>
              <a:rPr lang="en-US" sz="2400" dirty="0"/>
              <a:t>LS Central merchants </a:t>
            </a:r>
          </a:p>
          <a:p>
            <a:r>
              <a:rPr lang="en-US" sz="2000" dirty="0"/>
              <a:t>Requiring back-office payments</a:t>
            </a:r>
          </a:p>
          <a:p>
            <a:pPr marL="0" indent="0">
              <a:buNone/>
            </a:pPr>
            <a:r>
              <a:rPr lang="en-US" sz="2400" dirty="0"/>
              <a:t>Enterprises using Business Central</a:t>
            </a:r>
          </a:p>
          <a:p>
            <a:r>
              <a:rPr lang="en-US" sz="2000" dirty="0"/>
              <a:t>Not having a Point-of-Sale solution</a:t>
            </a:r>
          </a:p>
          <a:p>
            <a:r>
              <a:rPr lang="en-US" sz="2000" dirty="0"/>
              <a:t>Selling into sales documents</a:t>
            </a:r>
          </a:p>
          <a:p>
            <a:pPr lvl="1"/>
            <a:r>
              <a:rPr lang="en-US" sz="1800" dirty="0"/>
              <a:t>Sales Orders</a:t>
            </a:r>
          </a:p>
          <a:p>
            <a:pPr lvl="1"/>
            <a:r>
              <a:rPr lang="en-US" sz="1800" dirty="0"/>
              <a:t>Sales Invoices</a:t>
            </a:r>
          </a:p>
          <a:p>
            <a:r>
              <a:rPr lang="en-US" sz="2000" dirty="0"/>
              <a:t>Requiring payment support</a:t>
            </a:r>
          </a:p>
          <a:p>
            <a:pPr lvl="1"/>
            <a:r>
              <a:rPr lang="en-US" sz="1800" dirty="0"/>
              <a:t>Card-present</a:t>
            </a:r>
          </a:p>
          <a:p>
            <a:pPr lvl="1"/>
            <a:r>
              <a:rPr lang="en-US" sz="1800" dirty="0"/>
              <a:t>Card-not-present</a:t>
            </a:r>
          </a:p>
        </p:txBody>
      </p:sp>
      <p:sp>
        <p:nvSpPr>
          <p:cNvPr id="12" name="Rounded Rectangle 7">
            <a:extLst>
              <a:ext uri="{FF2B5EF4-FFF2-40B4-BE49-F238E27FC236}">
                <a16:creationId xmlns:a16="http://schemas.microsoft.com/office/drawing/2014/main" id="{76F4D9AC-EE29-219E-11F1-C7EF75021652}"/>
              </a:ext>
            </a:extLst>
          </p:cNvPr>
          <p:cNvSpPr/>
          <p:nvPr/>
        </p:nvSpPr>
        <p:spPr>
          <a:xfrm>
            <a:off x="878361" y="5184579"/>
            <a:ext cx="4537678" cy="806008"/>
          </a:xfrm>
          <a:prstGeom prst="roundRect">
            <a:avLst/>
          </a:prstGeom>
          <a:solidFill>
            <a:srgbClr val="F1AAB6"/>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More than 5</a:t>
            </a:r>
            <a:r>
              <a:rPr lang="en-GB" dirty="0">
                <a:solidFill>
                  <a:srgbClr val="361C5C"/>
                </a:solidFill>
                <a:latin typeface="Aptos"/>
                <a:cs typeface="Segoe UI Semibold"/>
              </a:rPr>
              <a:t>0</a:t>
            </a: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,000 businesses use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Business Central as their ERP</a:t>
            </a:r>
          </a:p>
        </p:txBody>
      </p:sp>
    </p:spTree>
    <p:extLst>
      <p:ext uri="{BB962C8B-B14F-4D97-AF65-F5344CB8AC3E}">
        <p14:creationId xmlns:p14="http://schemas.microsoft.com/office/powerpoint/2010/main" val="33083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1000"/>
                                        <p:tgtEl>
                                          <p:spTgt spid="4">
                                            <p:txEl>
                                              <p:pRg st="9" end="9"/>
                                            </p:txEl>
                                          </p:spTgt>
                                        </p:tgtEl>
                                      </p:cBhvr>
                                    </p:animEffect>
                                    <p:anim calcmode="lin" valueType="num">
                                      <p:cBhvr>
                                        <p:cTn id="5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decel="5000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6BF0-10CE-C017-A4CB-9B1CE77D445C}"/>
              </a:ext>
            </a:extLst>
          </p:cNvPr>
          <p:cNvSpPr>
            <a:spLocks noGrp="1"/>
          </p:cNvSpPr>
          <p:nvPr>
            <p:ph type="title"/>
          </p:nvPr>
        </p:nvSpPr>
        <p:spPr/>
        <p:txBody>
          <a:bodyPr>
            <a:normAutofit fontScale="90000"/>
          </a:bodyPr>
          <a:lstStyle/>
          <a:p>
            <a:r>
              <a:rPr lang="en-US"/>
              <a:t>LS Pay – Core engine</a:t>
            </a:r>
          </a:p>
        </p:txBody>
      </p:sp>
      <p:pic>
        <p:nvPicPr>
          <p:cNvPr id="4" name="Picture 3">
            <a:extLst>
              <a:ext uri="{FF2B5EF4-FFF2-40B4-BE49-F238E27FC236}">
                <a16:creationId xmlns:a16="http://schemas.microsoft.com/office/drawing/2014/main" id="{DB1ACA5D-3F5D-2C2D-F53C-4F90035D6ED9}"/>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ADACDCEF-A1A4-0464-8ACC-BF8EFCAF9BEA}"/>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0F26732-7F6C-8324-4BCA-1B573C4223B6}"/>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Elavon</a:t>
            </a:r>
          </a:p>
        </p:txBody>
      </p:sp>
      <p:sp>
        <p:nvSpPr>
          <p:cNvPr id="7" name="Rectangle: Rounded Corners 6">
            <a:extLst>
              <a:ext uri="{FF2B5EF4-FFF2-40B4-BE49-F238E27FC236}">
                <a16:creationId xmlns:a16="http://schemas.microsoft.com/office/drawing/2014/main" id="{7E9EE98F-88DD-2A19-DB96-2BED7F93BBEA}"/>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Planet</a:t>
            </a:r>
          </a:p>
        </p:txBody>
      </p:sp>
      <p:sp>
        <p:nvSpPr>
          <p:cNvPr id="8" name="Rectangle: Rounded Corners 7">
            <a:extLst>
              <a:ext uri="{FF2B5EF4-FFF2-40B4-BE49-F238E27FC236}">
                <a16:creationId xmlns:a16="http://schemas.microsoft.com/office/drawing/2014/main" id="{B5449400-0602-5D05-D512-C3250A466D29}"/>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Freedom Pay</a:t>
            </a:r>
          </a:p>
        </p:txBody>
      </p:sp>
      <p:pic>
        <p:nvPicPr>
          <p:cNvPr id="9" name="Graphic 8">
            <a:extLst>
              <a:ext uri="{FF2B5EF4-FFF2-40B4-BE49-F238E27FC236}">
                <a16:creationId xmlns:a16="http://schemas.microsoft.com/office/drawing/2014/main" id="{114037B4-8145-5CBB-56B2-99C64CA4957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3D0B68EA-833E-44C4-C048-B3F457DAAE1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B9D8FF04-212B-560E-860C-23811450D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9FF7EFF-7E29-E2DD-F538-AEFEF7A188DA}"/>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Adyen</a:t>
            </a:r>
          </a:p>
        </p:txBody>
      </p:sp>
      <p:cxnSp>
        <p:nvCxnSpPr>
          <p:cNvPr id="13" name="Straight Arrow Connector 12">
            <a:extLst>
              <a:ext uri="{FF2B5EF4-FFF2-40B4-BE49-F238E27FC236}">
                <a16:creationId xmlns:a16="http://schemas.microsoft.com/office/drawing/2014/main" id="{F54DBBDF-B8F4-AC88-D2AF-40C21E16F503}"/>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1E95BE44-1052-ABCC-2D2B-F5F7E73DA3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039CCDAF-834E-D048-51F6-E549393ADF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ACD2A213-2F90-53B7-5933-C96E6CADD98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711AB1FF-95CC-A93D-8C17-BFCC464F7B77}"/>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617B28-16BA-6240-1F1D-BFB551CC4EFF}"/>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0099473-97F4-8AC5-309F-A7436D98CF4C}"/>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9FBE9A79-37AE-DA07-59AC-EB1960654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3871271E-F723-35D6-DC53-762F7A8A1E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1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8C3D3-CF22-C5EC-8DF7-24E3CCAB4C5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181850-6650-746C-2DF0-11E4E3019129}"/>
              </a:ext>
            </a:extLst>
          </p:cNvPr>
          <p:cNvSpPr/>
          <p:nvPr/>
        </p:nvSpPr>
        <p:spPr>
          <a:xfrm>
            <a:off x="2665045" y="1093320"/>
            <a:ext cx="5647333" cy="5479418"/>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94E3E4-7881-8BAE-2B60-0EA00A075F13}"/>
              </a:ext>
            </a:extLst>
          </p:cNvPr>
          <p:cNvSpPr>
            <a:spLocks noGrp="1"/>
          </p:cNvSpPr>
          <p:nvPr>
            <p:ph type="title"/>
          </p:nvPr>
        </p:nvSpPr>
        <p:spPr/>
        <p:txBody>
          <a:bodyPr>
            <a:normAutofit fontScale="90000"/>
          </a:bodyPr>
          <a:lstStyle/>
          <a:p>
            <a:r>
              <a:rPr lang="en-US"/>
              <a:t>LS Pay Service</a:t>
            </a:r>
          </a:p>
        </p:txBody>
      </p:sp>
      <p:pic>
        <p:nvPicPr>
          <p:cNvPr id="4" name="Picture 3">
            <a:extLst>
              <a:ext uri="{FF2B5EF4-FFF2-40B4-BE49-F238E27FC236}">
                <a16:creationId xmlns:a16="http://schemas.microsoft.com/office/drawing/2014/main" id="{C1AEA2A1-A856-1693-3465-86EA5189E677}"/>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CC8EA849-F026-2FC3-417A-ADED5B4B67AE}"/>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AE5AFFC-947C-BB4C-9655-561D39A66E9B}"/>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Elavon</a:t>
            </a:r>
          </a:p>
        </p:txBody>
      </p:sp>
      <p:sp>
        <p:nvSpPr>
          <p:cNvPr id="7" name="Rectangle: Rounded Corners 6">
            <a:extLst>
              <a:ext uri="{FF2B5EF4-FFF2-40B4-BE49-F238E27FC236}">
                <a16:creationId xmlns:a16="http://schemas.microsoft.com/office/drawing/2014/main" id="{285B6510-B303-DF43-C922-4833D908D170}"/>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Planet</a:t>
            </a:r>
          </a:p>
        </p:txBody>
      </p:sp>
      <p:sp>
        <p:nvSpPr>
          <p:cNvPr id="8" name="Rectangle: Rounded Corners 7">
            <a:extLst>
              <a:ext uri="{FF2B5EF4-FFF2-40B4-BE49-F238E27FC236}">
                <a16:creationId xmlns:a16="http://schemas.microsoft.com/office/drawing/2014/main" id="{AAD6110F-CB8E-98AA-9E4A-999A8E6FB5DF}"/>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Freedom Pay</a:t>
            </a:r>
          </a:p>
        </p:txBody>
      </p:sp>
      <p:pic>
        <p:nvPicPr>
          <p:cNvPr id="9" name="Graphic 8">
            <a:extLst>
              <a:ext uri="{FF2B5EF4-FFF2-40B4-BE49-F238E27FC236}">
                <a16:creationId xmlns:a16="http://schemas.microsoft.com/office/drawing/2014/main" id="{9EABDBD7-061E-2F91-4F87-5F12120576F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0881BE38-8C24-1836-F353-050262C6879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23340CD9-9983-3435-D4B7-F6FBD5D54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559E9905-E878-1DA4-3B3A-87E9F2362692}"/>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Adyen</a:t>
            </a:r>
          </a:p>
        </p:txBody>
      </p:sp>
      <p:cxnSp>
        <p:nvCxnSpPr>
          <p:cNvPr id="13" name="Straight Arrow Connector 12">
            <a:extLst>
              <a:ext uri="{FF2B5EF4-FFF2-40B4-BE49-F238E27FC236}">
                <a16:creationId xmlns:a16="http://schemas.microsoft.com/office/drawing/2014/main" id="{613E00BD-7677-D16A-AC11-B367B05FC43B}"/>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E6712B5A-A39B-18C5-A1E4-259F7C5661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88ABD58F-E06E-3DA2-0AA4-FDF173DFE96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B243B008-0C94-232B-C202-860AE9696B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D2AFBE8A-33A6-92B8-06D9-D5F622EEB3C8}"/>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4A3AA9-293A-7911-2F14-2914518AA658}"/>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2434CC-B07C-34C2-F3EF-79F0F4C4FA17}"/>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5070163F-5452-3D45-DEEF-B97B1AA4C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40988048-16A3-F80C-E2A8-3CFFE4037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75D6B5A-E3F2-04D5-51EC-3E0780EEB5AD}"/>
              </a:ext>
            </a:extLst>
          </p:cNvPr>
          <p:cNvSpPr txBox="1"/>
          <p:nvPr/>
        </p:nvSpPr>
        <p:spPr>
          <a:xfrm>
            <a:off x="2500921" y="3006788"/>
            <a:ext cx="233469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ptos" panose="020B0004020202020204" pitchFamily="34" charset="0"/>
                <a:ea typeface="+mn-ea"/>
                <a:cs typeface="+mn-cs"/>
              </a:rPr>
              <a:t>LS Pay Service</a:t>
            </a:r>
          </a:p>
        </p:txBody>
      </p:sp>
    </p:spTree>
    <p:extLst>
      <p:ext uri="{BB962C8B-B14F-4D97-AF65-F5344CB8AC3E}">
        <p14:creationId xmlns:p14="http://schemas.microsoft.com/office/powerpoint/2010/main" val="40853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3D9C1-27D1-4836-53B7-5788FE65F5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E881F9-7CDC-3A19-2DCA-45C210487B14}"/>
              </a:ext>
            </a:extLst>
          </p:cNvPr>
          <p:cNvSpPr>
            <a:spLocks noGrp="1"/>
          </p:cNvSpPr>
          <p:nvPr>
            <p:ph type="title"/>
          </p:nvPr>
        </p:nvSpPr>
        <p:spPr/>
        <p:txBody>
          <a:bodyPr>
            <a:normAutofit fontScale="90000"/>
          </a:bodyPr>
          <a:lstStyle/>
          <a:p>
            <a:r>
              <a:rPr lang="en-US"/>
              <a:t>Introducing the EFT Extension</a:t>
            </a:r>
          </a:p>
        </p:txBody>
      </p:sp>
      <p:sp>
        <p:nvSpPr>
          <p:cNvPr id="4" name="Text Placeholder 3">
            <a:extLst>
              <a:ext uri="{FF2B5EF4-FFF2-40B4-BE49-F238E27FC236}">
                <a16:creationId xmlns:a16="http://schemas.microsoft.com/office/drawing/2014/main" id="{843F88DA-DA63-5B3A-1D66-04C17C17EB4E}"/>
              </a:ext>
            </a:extLst>
          </p:cNvPr>
          <p:cNvSpPr>
            <a:spLocks noGrp="1"/>
          </p:cNvSpPr>
          <p:nvPr>
            <p:ph type="body" sz="quarter" idx="12"/>
          </p:nvPr>
        </p:nvSpPr>
        <p:spPr>
          <a:xfrm>
            <a:off x="340291" y="1492408"/>
            <a:ext cx="6666901" cy="5014269"/>
          </a:xfrm>
        </p:spPr>
        <p:txBody>
          <a:bodyPr/>
          <a:lstStyle/>
          <a:p>
            <a:r>
              <a:rPr lang="en-US"/>
              <a:t>Contains all payment logic and dialogs for EFT payments</a:t>
            </a:r>
          </a:p>
          <a:p>
            <a:r>
              <a:rPr lang="en-US"/>
              <a:t>Exposes a payments API that the various solutions can interface</a:t>
            </a:r>
          </a:p>
          <a:p>
            <a:r>
              <a:rPr lang="en-US"/>
              <a:t>Connects to the LS Pay Service</a:t>
            </a:r>
          </a:p>
          <a:p>
            <a:endParaRPr lang="en-US"/>
          </a:p>
          <a:p>
            <a:r>
              <a:rPr lang="en-US"/>
              <a:t>A generic Business Central extension</a:t>
            </a:r>
          </a:p>
        </p:txBody>
      </p:sp>
      <p:grpSp>
        <p:nvGrpSpPr>
          <p:cNvPr id="9" name="Group 8">
            <a:extLst>
              <a:ext uri="{FF2B5EF4-FFF2-40B4-BE49-F238E27FC236}">
                <a16:creationId xmlns:a16="http://schemas.microsoft.com/office/drawing/2014/main" id="{48B0DAD9-2759-97ED-C3A4-F0FCE6EAF67D}"/>
              </a:ext>
            </a:extLst>
          </p:cNvPr>
          <p:cNvGrpSpPr/>
          <p:nvPr/>
        </p:nvGrpSpPr>
        <p:grpSpPr>
          <a:xfrm>
            <a:off x="8058703" y="3898725"/>
            <a:ext cx="3113973" cy="1714729"/>
            <a:chOff x="4940753" y="2479319"/>
            <a:chExt cx="2310493" cy="1051430"/>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6ED59297-0906-A641-F31B-26CE72A73E92}"/>
                </a:ext>
              </a:extLst>
            </p:cNvPr>
            <p:cNvSpPr/>
            <p:nvPr/>
          </p:nvSpPr>
          <p:spPr>
            <a:xfrm>
              <a:off x="4940753" y="2479319"/>
              <a:ext cx="2310493" cy="1051430"/>
            </a:xfrm>
            <a:prstGeom prst="rect">
              <a:avLst/>
            </a:prstGeom>
            <a:solidFill>
              <a:srgbClr val="4E9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8EF02E-3A3A-C447-12AD-463C20A77539}"/>
                </a:ext>
              </a:extLst>
            </p:cNvPr>
            <p:cNvSpPr/>
            <p:nvPr/>
          </p:nvSpPr>
          <p:spPr>
            <a:xfrm>
              <a:off x="4996610" y="2576654"/>
              <a:ext cx="1453923" cy="2541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LS Pay Service</a:t>
              </a:r>
            </a:p>
          </p:txBody>
        </p:sp>
      </p:grpSp>
      <p:sp>
        <p:nvSpPr>
          <p:cNvPr id="12" name="Rectangle: Rounded Corners 11">
            <a:extLst>
              <a:ext uri="{FF2B5EF4-FFF2-40B4-BE49-F238E27FC236}">
                <a16:creationId xmlns:a16="http://schemas.microsoft.com/office/drawing/2014/main" id="{383D912E-7376-3C4B-F0C5-2911DC2FA5B8}"/>
              </a:ext>
            </a:extLst>
          </p:cNvPr>
          <p:cNvSpPr/>
          <p:nvPr/>
        </p:nvSpPr>
        <p:spPr>
          <a:xfrm>
            <a:off x="10093513" y="4387118"/>
            <a:ext cx="795475" cy="956596"/>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DEC1318-FD48-8642-C1AD-B1266AE523C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23280" y="4594096"/>
            <a:ext cx="535939" cy="542639"/>
          </a:xfrm>
          <a:prstGeom prst="rect">
            <a:avLst/>
          </a:prstGeom>
        </p:spPr>
      </p:pic>
      <p:cxnSp>
        <p:nvCxnSpPr>
          <p:cNvPr id="14" name="Straight Arrow Connector 13">
            <a:extLst>
              <a:ext uri="{FF2B5EF4-FFF2-40B4-BE49-F238E27FC236}">
                <a16:creationId xmlns:a16="http://schemas.microsoft.com/office/drawing/2014/main" id="{B1E25F02-E285-D610-9268-DAA9A732F12B}"/>
              </a:ext>
            </a:extLst>
          </p:cNvPr>
          <p:cNvCxnSpPr>
            <a:cxnSpLocks/>
            <a:stCxn id="2" idx="2"/>
            <a:endCxn id="10" idx="0"/>
          </p:cNvCxnSpPr>
          <p:nvPr/>
        </p:nvCxnSpPr>
        <p:spPr>
          <a:xfrm>
            <a:off x="9615689" y="3207138"/>
            <a:ext cx="1" cy="691587"/>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1A960B39-60A9-0046-0613-AE2FFCBDF96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11927" y="5803524"/>
            <a:ext cx="500118" cy="500118"/>
          </a:xfrm>
          <a:prstGeom prst="rect">
            <a:avLst/>
          </a:prstGeom>
        </p:spPr>
      </p:pic>
      <p:pic>
        <p:nvPicPr>
          <p:cNvPr id="16" name="Graphic 15">
            <a:extLst>
              <a:ext uri="{FF2B5EF4-FFF2-40B4-BE49-F238E27FC236}">
                <a16:creationId xmlns:a16="http://schemas.microsoft.com/office/drawing/2014/main" id="{A263277D-30DD-EA9F-C0B1-1B98D6D7941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0457" y="5763889"/>
            <a:ext cx="570872" cy="570872"/>
          </a:xfrm>
          <a:prstGeom prst="rect">
            <a:avLst/>
          </a:prstGeom>
        </p:spPr>
      </p:pic>
      <p:sp>
        <p:nvSpPr>
          <p:cNvPr id="2" name="Rectangle 1">
            <a:extLst>
              <a:ext uri="{FF2B5EF4-FFF2-40B4-BE49-F238E27FC236}">
                <a16:creationId xmlns:a16="http://schemas.microsoft.com/office/drawing/2014/main" id="{8BA2F87C-D588-BDF7-6A57-58482E9DA2C4}"/>
              </a:ext>
            </a:extLst>
          </p:cNvPr>
          <p:cNvSpPr/>
          <p:nvPr/>
        </p:nvSpPr>
        <p:spPr>
          <a:xfrm>
            <a:off x="8058702" y="1492409"/>
            <a:ext cx="3113973" cy="1714729"/>
          </a:xfrm>
          <a:prstGeom prst="rect">
            <a:avLst/>
          </a:prstGeom>
          <a:solidFill>
            <a:srgbClr val="8EB8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Bold" panose="020B0802040204020203" pitchFamily="34" charset="0"/>
                <a:ea typeface="+mn-ea"/>
                <a:cs typeface="Segoe UI Bold" panose="020B0802040204020203" pitchFamily="34" charset="0"/>
              </a:rPr>
              <a:t>EFT Extension</a:t>
            </a:r>
          </a:p>
        </p:txBody>
      </p:sp>
    </p:spTree>
    <p:extLst>
      <p:ext uri="{BB962C8B-B14F-4D97-AF65-F5344CB8AC3E}">
        <p14:creationId xmlns:p14="http://schemas.microsoft.com/office/powerpoint/2010/main" val="152797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par>
                          <p:cTn id="15" fill="hold">
                            <p:stCondLst>
                              <p:cond delay="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987D-9B13-C875-01E9-1E7F534C164A}"/>
              </a:ext>
            </a:extLst>
          </p:cNvPr>
          <p:cNvSpPr>
            <a:spLocks noGrp="1"/>
          </p:cNvSpPr>
          <p:nvPr>
            <p:ph type="title"/>
          </p:nvPr>
        </p:nvSpPr>
        <p:spPr/>
        <p:txBody>
          <a:bodyPr>
            <a:normAutofit fontScale="90000"/>
          </a:bodyPr>
          <a:lstStyle/>
          <a:p>
            <a:r>
              <a:rPr lang="en-US"/>
              <a:t>Base topology</a:t>
            </a:r>
          </a:p>
        </p:txBody>
      </p:sp>
      <p:grpSp>
        <p:nvGrpSpPr>
          <p:cNvPr id="4" name="Group 3">
            <a:extLst>
              <a:ext uri="{FF2B5EF4-FFF2-40B4-BE49-F238E27FC236}">
                <a16:creationId xmlns:a16="http://schemas.microsoft.com/office/drawing/2014/main" id="{7267B8A0-477D-7D54-CF92-78EF68071E1E}"/>
              </a:ext>
            </a:extLst>
          </p:cNvPr>
          <p:cNvGrpSpPr/>
          <p:nvPr/>
        </p:nvGrpSpPr>
        <p:grpSpPr>
          <a:xfrm>
            <a:off x="7237293" y="2838513"/>
            <a:ext cx="3113973" cy="1714729"/>
            <a:chOff x="4940753" y="2479319"/>
            <a:chExt cx="2310493" cy="1051430"/>
          </a:xfrm>
        </p:grpSpPr>
        <p:sp>
          <p:nvSpPr>
            <p:cNvPr id="5" name="Rectangle 4">
              <a:extLst>
                <a:ext uri="{FF2B5EF4-FFF2-40B4-BE49-F238E27FC236}">
                  <a16:creationId xmlns:a16="http://schemas.microsoft.com/office/drawing/2014/main" id="{C0EB49FA-A657-A795-99E7-28C596BF4A9D}"/>
                </a:ext>
              </a:extLst>
            </p:cNvPr>
            <p:cNvSpPr/>
            <p:nvPr/>
          </p:nvSpPr>
          <p:spPr>
            <a:xfrm>
              <a:off x="4940753" y="2479319"/>
              <a:ext cx="2310493" cy="1051430"/>
            </a:xfrm>
            <a:prstGeom prst="rect">
              <a:avLst/>
            </a:prstGeom>
            <a:solidFill>
              <a:srgbClr val="4E9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D049D4-9005-0D90-1DEC-C0D685433395}"/>
                </a:ext>
              </a:extLst>
            </p:cNvPr>
            <p:cNvSpPr/>
            <p:nvPr/>
          </p:nvSpPr>
          <p:spPr>
            <a:xfrm>
              <a:off x="4996610" y="2576654"/>
              <a:ext cx="1453923" cy="2541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LS Pay Service</a:t>
              </a:r>
            </a:p>
          </p:txBody>
        </p:sp>
      </p:grpSp>
      <p:pic>
        <p:nvPicPr>
          <p:cNvPr id="7" name="Graphic 6">
            <a:extLst>
              <a:ext uri="{FF2B5EF4-FFF2-40B4-BE49-F238E27FC236}">
                <a16:creationId xmlns:a16="http://schemas.microsoft.com/office/drawing/2014/main" id="{E3DE58CF-F011-F2FD-D523-DEDB5E268D0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90517" y="4696064"/>
            <a:ext cx="500118" cy="500118"/>
          </a:xfrm>
          <a:prstGeom prst="rect">
            <a:avLst/>
          </a:prstGeom>
        </p:spPr>
      </p:pic>
      <p:pic>
        <p:nvPicPr>
          <p:cNvPr id="8" name="Graphic 7">
            <a:extLst>
              <a:ext uri="{FF2B5EF4-FFF2-40B4-BE49-F238E27FC236}">
                <a16:creationId xmlns:a16="http://schemas.microsoft.com/office/drawing/2014/main" id="{058A3416-ABE9-4B61-DB48-989647F0F17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39047" y="4656429"/>
            <a:ext cx="570872" cy="570872"/>
          </a:xfrm>
          <a:prstGeom prst="rect">
            <a:avLst/>
          </a:prstGeom>
        </p:spPr>
      </p:pic>
      <p:sp>
        <p:nvSpPr>
          <p:cNvPr id="9" name="Rectangle: Rounded Corners 8">
            <a:extLst>
              <a:ext uri="{FF2B5EF4-FFF2-40B4-BE49-F238E27FC236}">
                <a16:creationId xmlns:a16="http://schemas.microsoft.com/office/drawing/2014/main" id="{3497E678-9155-6AD0-9077-EB0F2ACEEF57}"/>
              </a:ext>
            </a:extLst>
          </p:cNvPr>
          <p:cNvSpPr/>
          <p:nvPr/>
        </p:nvSpPr>
        <p:spPr>
          <a:xfrm>
            <a:off x="9272103" y="3279658"/>
            <a:ext cx="795475" cy="956596"/>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A7F50E9-D414-03C2-67A1-7E79FA96A84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401870" y="3486636"/>
            <a:ext cx="535939" cy="542639"/>
          </a:xfrm>
          <a:prstGeom prst="rect">
            <a:avLst/>
          </a:prstGeom>
        </p:spPr>
      </p:pic>
      <p:grpSp>
        <p:nvGrpSpPr>
          <p:cNvPr id="11" name="Group 10">
            <a:extLst>
              <a:ext uri="{FF2B5EF4-FFF2-40B4-BE49-F238E27FC236}">
                <a16:creationId xmlns:a16="http://schemas.microsoft.com/office/drawing/2014/main" id="{DC050890-E40B-F0B7-2D07-9C5141F1346D}"/>
              </a:ext>
            </a:extLst>
          </p:cNvPr>
          <p:cNvGrpSpPr/>
          <p:nvPr/>
        </p:nvGrpSpPr>
        <p:grpSpPr>
          <a:xfrm>
            <a:off x="1985954" y="3827234"/>
            <a:ext cx="3113974" cy="1977561"/>
            <a:chOff x="3788228" y="919728"/>
            <a:chExt cx="3102430" cy="1714729"/>
          </a:xfrm>
        </p:grpSpPr>
        <p:sp>
          <p:nvSpPr>
            <p:cNvPr id="12" name="Rectangle 11">
              <a:extLst>
                <a:ext uri="{FF2B5EF4-FFF2-40B4-BE49-F238E27FC236}">
                  <a16:creationId xmlns:a16="http://schemas.microsoft.com/office/drawing/2014/main" id="{C95F901F-C879-8C85-A678-DD6D74816F60}"/>
                </a:ext>
              </a:extLst>
            </p:cNvPr>
            <p:cNvSpPr/>
            <p:nvPr/>
          </p:nvSpPr>
          <p:spPr>
            <a:xfrm>
              <a:off x="3788228" y="919728"/>
              <a:ext cx="3102430" cy="1714729"/>
            </a:xfrm>
            <a:prstGeom prst="rect">
              <a:avLst/>
            </a:prstGeom>
            <a:solidFill>
              <a:srgbClr val="005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C411EF-BC6F-C3BE-4336-792A64B3554A}"/>
                </a:ext>
              </a:extLst>
            </p:cNvPr>
            <p:cNvSpPr/>
            <p:nvPr/>
          </p:nvSpPr>
          <p:spPr>
            <a:xfrm>
              <a:off x="5464627" y="1604667"/>
              <a:ext cx="1153886" cy="626528"/>
            </a:xfrm>
            <a:prstGeom prst="rect">
              <a:avLst/>
            </a:prstGeom>
            <a:solidFill>
              <a:srgbClr val="8EB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EFT Extension</a:t>
              </a:r>
            </a:p>
          </p:txBody>
        </p:sp>
        <p:sp>
          <p:nvSpPr>
            <p:cNvPr id="14" name="Rectangle 13">
              <a:extLst>
                <a:ext uri="{FF2B5EF4-FFF2-40B4-BE49-F238E27FC236}">
                  <a16:creationId xmlns:a16="http://schemas.microsoft.com/office/drawing/2014/main" id="{6AA18A90-611B-0CC6-3F5C-72192BF3BC51}"/>
                </a:ext>
              </a:extLst>
            </p:cNvPr>
            <p:cNvSpPr/>
            <p:nvPr/>
          </p:nvSpPr>
          <p:spPr>
            <a:xfrm>
              <a:off x="3788228" y="941385"/>
              <a:ext cx="14539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LS Central</a:t>
              </a:r>
            </a:p>
          </p:txBody>
        </p:sp>
        <p:sp>
          <p:nvSpPr>
            <p:cNvPr id="15" name="TextBox 14">
              <a:extLst>
                <a:ext uri="{FF2B5EF4-FFF2-40B4-BE49-F238E27FC236}">
                  <a16:creationId xmlns:a16="http://schemas.microsoft.com/office/drawing/2014/main" id="{35874B8B-13FD-A3C6-8DA7-A7AE72E2F9F2}"/>
                </a:ext>
              </a:extLst>
            </p:cNvPr>
            <p:cNvSpPr txBox="1"/>
            <p:nvPr/>
          </p:nvSpPr>
          <p:spPr>
            <a:xfrm>
              <a:off x="3863510" y="1374838"/>
              <a:ext cx="14360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Call Center</a:t>
              </a:r>
            </a:p>
          </p:txBody>
        </p:sp>
      </p:grpSp>
      <p:grpSp>
        <p:nvGrpSpPr>
          <p:cNvPr id="19" name="Group 18">
            <a:extLst>
              <a:ext uri="{FF2B5EF4-FFF2-40B4-BE49-F238E27FC236}">
                <a16:creationId xmlns:a16="http://schemas.microsoft.com/office/drawing/2014/main" id="{1C001BD1-A75E-2835-2844-351A1E4F0D8B}"/>
              </a:ext>
            </a:extLst>
          </p:cNvPr>
          <p:cNvGrpSpPr/>
          <p:nvPr/>
        </p:nvGrpSpPr>
        <p:grpSpPr>
          <a:xfrm>
            <a:off x="1840734" y="1582854"/>
            <a:ext cx="3239141" cy="1977561"/>
            <a:chOff x="752529" y="1154897"/>
            <a:chExt cx="3244533" cy="1714729"/>
          </a:xfrm>
        </p:grpSpPr>
        <p:sp>
          <p:nvSpPr>
            <p:cNvPr id="20" name="Rectangle 19">
              <a:extLst>
                <a:ext uri="{FF2B5EF4-FFF2-40B4-BE49-F238E27FC236}">
                  <a16:creationId xmlns:a16="http://schemas.microsoft.com/office/drawing/2014/main" id="{D378B85D-6DA8-379C-5616-FDE992B9820B}"/>
                </a:ext>
              </a:extLst>
            </p:cNvPr>
            <p:cNvSpPr/>
            <p:nvPr/>
          </p:nvSpPr>
          <p:spPr>
            <a:xfrm>
              <a:off x="894632"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C780098-EFA3-C5BF-7B28-FC41015C3CD3}"/>
                </a:ext>
              </a:extLst>
            </p:cNvPr>
            <p:cNvSpPr/>
            <p:nvPr/>
          </p:nvSpPr>
          <p:spPr>
            <a:xfrm>
              <a:off x="1151237" y="1619722"/>
              <a:ext cx="2612667" cy="1055615"/>
            </a:xfrm>
            <a:prstGeom prst="rect">
              <a:avLst/>
            </a:prstGeom>
            <a:solidFill>
              <a:srgbClr val="54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5025E73-9378-F671-B044-757B455DDD9E}"/>
                </a:ext>
              </a:extLst>
            </p:cNvPr>
            <p:cNvSpPr/>
            <p:nvPr/>
          </p:nvSpPr>
          <p:spPr>
            <a:xfrm>
              <a:off x="891402" y="1157171"/>
              <a:ext cx="2045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Business Central</a:t>
              </a:r>
            </a:p>
          </p:txBody>
        </p:sp>
        <p:sp>
          <p:nvSpPr>
            <p:cNvPr id="23" name="Rectangle 22">
              <a:extLst>
                <a:ext uri="{FF2B5EF4-FFF2-40B4-BE49-F238E27FC236}">
                  <a16:creationId xmlns:a16="http://schemas.microsoft.com/office/drawing/2014/main" id="{1EE5E8B1-09AF-228A-AE34-9EAE6AC79888}"/>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EFT Extension</a:t>
              </a:r>
            </a:p>
          </p:txBody>
        </p:sp>
        <p:sp>
          <p:nvSpPr>
            <p:cNvPr id="24" name="Rectangle 23">
              <a:extLst>
                <a:ext uri="{FF2B5EF4-FFF2-40B4-BE49-F238E27FC236}">
                  <a16:creationId xmlns:a16="http://schemas.microsoft.com/office/drawing/2014/main" id="{4ED92803-60CB-60B5-9AC5-FEEE2ECAEFF2}"/>
                </a:ext>
              </a:extLst>
            </p:cNvPr>
            <p:cNvSpPr/>
            <p:nvPr/>
          </p:nvSpPr>
          <p:spPr>
            <a:xfrm>
              <a:off x="752529" y="1935893"/>
              <a:ext cx="2045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Bold"/>
                  <a:ea typeface="+mn-ea"/>
                  <a:cs typeface="+mn-cs"/>
                </a:rPr>
                <a:t>LS Pay App</a:t>
              </a:r>
            </a:p>
          </p:txBody>
        </p:sp>
      </p:grpSp>
      <p:cxnSp>
        <p:nvCxnSpPr>
          <p:cNvPr id="16" name="Connector: Elbow 15">
            <a:extLst>
              <a:ext uri="{FF2B5EF4-FFF2-40B4-BE49-F238E27FC236}">
                <a16:creationId xmlns:a16="http://schemas.microsoft.com/office/drawing/2014/main" id="{8EDBF7C9-A2BE-FDF5-2248-5A1DD86DA933}"/>
              </a:ext>
            </a:extLst>
          </p:cNvPr>
          <p:cNvCxnSpPr>
            <a:cxnSpLocks/>
            <a:stCxn id="23" idx="3"/>
            <a:endCxn id="5" idx="1"/>
          </p:cNvCxnSpPr>
          <p:nvPr/>
        </p:nvCxnSpPr>
        <p:spPr>
          <a:xfrm>
            <a:off x="4652233" y="2747027"/>
            <a:ext cx="2585060" cy="948851"/>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542949F-987D-81F2-CAC2-33776F682E74}"/>
              </a:ext>
            </a:extLst>
          </p:cNvPr>
          <p:cNvCxnSpPr>
            <a:cxnSpLocks/>
            <a:stCxn id="13" idx="3"/>
            <a:endCxn id="5" idx="1"/>
          </p:cNvCxnSpPr>
          <p:nvPr/>
        </p:nvCxnSpPr>
        <p:spPr>
          <a:xfrm flipV="1">
            <a:off x="4826771" y="3695878"/>
            <a:ext cx="2410522" cy="1282563"/>
          </a:xfrm>
          <a:prstGeom prst="bentConnector3">
            <a:avLst>
              <a:gd name="adj1" fmla="val 46407"/>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07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BFB9-A8BB-8A40-6BEF-AF479DCB57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981C8D-7074-D726-A746-9DF83B087D1F}"/>
              </a:ext>
            </a:extLst>
          </p:cNvPr>
          <p:cNvSpPr txBox="1"/>
          <p:nvPr/>
        </p:nvSpPr>
        <p:spPr>
          <a:xfrm>
            <a:off x="3688558" y="697447"/>
            <a:ext cx="73530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Two deployment options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3" name="Group 2">
            <a:extLst>
              <a:ext uri="{FF2B5EF4-FFF2-40B4-BE49-F238E27FC236}">
                <a16:creationId xmlns:a16="http://schemas.microsoft.com/office/drawing/2014/main" id="{E1B537B0-1338-B379-44C1-A01A7B0E897F}"/>
              </a:ext>
            </a:extLst>
          </p:cNvPr>
          <p:cNvGrpSpPr/>
          <p:nvPr/>
        </p:nvGrpSpPr>
        <p:grpSpPr>
          <a:xfrm flipH="1">
            <a:off x="0" y="0"/>
            <a:ext cx="3171363" cy="6858000"/>
            <a:chOff x="9020637" y="0"/>
            <a:chExt cx="3171363" cy="6858000"/>
          </a:xfrm>
        </p:grpSpPr>
        <p:sp>
          <p:nvSpPr>
            <p:cNvPr id="4" name="Freeform 3">
              <a:extLst>
                <a:ext uri="{FF2B5EF4-FFF2-40B4-BE49-F238E27FC236}">
                  <a16:creationId xmlns:a16="http://schemas.microsoft.com/office/drawing/2014/main" id="{FBBD4A46-5427-1F7E-599D-008BA8348D0E}"/>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384B7AD1-812E-5165-7ED7-030FB0BC01BF}"/>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1754F521-328E-5CD9-0C1C-A166CCF67424}"/>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1ADCF"/>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667E5543-559C-284D-5F06-069C11971B88}"/>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6793"/>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id="{0C816C6C-7813-02BA-CC42-909F7189F3D0}"/>
              </a:ext>
            </a:extLst>
          </p:cNvPr>
          <p:cNvSpPr txBox="1"/>
          <p:nvPr/>
        </p:nvSpPr>
        <p:spPr>
          <a:xfrm>
            <a:off x="4092700" y="5375393"/>
            <a:ext cx="70645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Available on the Microsoft AppSource</a:t>
            </a:r>
          </a:p>
        </p:txBody>
      </p:sp>
      <p:pic>
        <p:nvPicPr>
          <p:cNvPr id="10" name="Picture 9">
            <a:extLst>
              <a:ext uri="{FF2B5EF4-FFF2-40B4-BE49-F238E27FC236}">
                <a16:creationId xmlns:a16="http://schemas.microsoft.com/office/drawing/2014/main" id="{3FC4EDCE-70FB-C9B5-A1D1-58EFCCF0FF44}"/>
              </a:ext>
            </a:extLst>
          </p:cNvPr>
          <p:cNvPicPr>
            <a:picLocks noChangeAspect="1"/>
          </p:cNvPicPr>
          <p:nvPr/>
        </p:nvPicPr>
        <p:blipFill>
          <a:blip r:embed="rId3" cstate="screen">
            <a:extLst>
              <a:ext uri="{28A0092B-C50C-407E-A947-70E740481C1C}">
                <a14:useLocalDpi xmlns:a14="http://schemas.microsoft.com/office/drawing/2010/main"/>
              </a:ext>
            </a:extLst>
          </a:blip>
          <a:srcRect r="-1631"/>
          <a:stretch>
            <a:fillRect/>
          </a:stretch>
        </p:blipFill>
        <p:spPr>
          <a:xfrm>
            <a:off x="0" y="1286540"/>
            <a:ext cx="3771813" cy="5571460"/>
          </a:xfrm>
          <a:prstGeom prst="rect">
            <a:avLst/>
          </a:prstGeom>
        </p:spPr>
      </p:pic>
      <p:grpSp>
        <p:nvGrpSpPr>
          <p:cNvPr id="13" name="Group 12">
            <a:extLst>
              <a:ext uri="{FF2B5EF4-FFF2-40B4-BE49-F238E27FC236}">
                <a16:creationId xmlns:a16="http://schemas.microsoft.com/office/drawing/2014/main" id="{D4937A39-1587-7478-1E26-8B4894B147B9}"/>
              </a:ext>
            </a:extLst>
          </p:cNvPr>
          <p:cNvGrpSpPr/>
          <p:nvPr/>
        </p:nvGrpSpPr>
        <p:grpSpPr>
          <a:xfrm>
            <a:off x="3956787" y="2035319"/>
            <a:ext cx="3486232" cy="1956578"/>
            <a:chOff x="752529" y="1154897"/>
            <a:chExt cx="3244533" cy="1714729"/>
          </a:xfrm>
          <a:effectLst>
            <a:outerShdw blurRad="50800" dist="38100" dir="2700000" algn="tl" rotWithShape="0">
              <a:prstClr val="black">
                <a:alpha val="40000"/>
              </a:prstClr>
            </a:outerShdw>
          </a:effectLst>
        </p:grpSpPr>
        <p:sp>
          <p:nvSpPr>
            <p:cNvPr id="18" name="Rectangle 17">
              <a:extLst>
                <a:ext uri="{FF2B5EF4-FFF2-40B4-BE49-F238E27FC236}">
                  <a16:creationId xmlns:a16="http://schemas.microsoft.com/office/drawing/2014/main" id="{D43BF34C-337F-2485-2832-AB69E02A9A65}"/>
                </a:ext>
              </a:extLst>
            </p:cNvPr>
            <p:cNvSpPr/>
            <p:nvPr/>
          </p:nvSpPr>
          <p:spPr>
            <a:xfrm>
              <a:off x="894632"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356E2ED-C380-9EDC-ABF0-136DE5526AC4}"/>
                </a:ext>
              </a:extLst>
            </p:cNvPr>
            <p:cNvSpPr/>
            <p:nvPr/>
          </p:nvSpPr>
          <p:spPr>
            <a:xfrm>
              <a:off x="1151237" y="1619722"/>
              <a:ext cx="2612667" cy="1055615"/>
            </a:xfrm>
            <a:prstGeom prst="rect">
              <a:avLst/>
            </a:prstGeom>
            <a:solidFill>
              <a:srgbClr val="54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A89FB6C-6618-3060-8483-647AD97D2F0E}"/>
                </a:ext>
              </a:extLst>
            </p:cNvPr>
            <p:cNvSpPr/>
            <p:nvPr/>
          </p:nvSpPr>
          <p:spPr>
            <a:xfrm>
              <a:off x="891402" y="1157171"/>
              <a:ext cx="2045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Business Central</a:t>
              </a:r>
            </a:p>
          </p:txBody>
        </p:sp>
        <p:sp>
          <p:nvSpPr>
            <p:cNvPr id="21" name="Rectangle 20">
              <a:extLst>
                <a:ext uri="{FF2B5EF4-FFF2-40B4-BE49-F238E27FC236}">
                  <a16:creationId xmlns:a16="http://schemas.microsoft.com/office/drawing/2014/main" id="{5C2844B5-CF4A-813C-C69E-AD929892C421}"/>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Extension</a:t>
              </a:r>
            </a:p>
          </p:txBody>
        </p:sp>
        <p:sp>
          <p:nvSpPr>
            <p:cNvPr id="22" name="Rectangle 21">
              <a:extLst>
                <a:ext uri="{FF2B5EF4-FFF2-40B4-BE49-F238E27FC236}">
                  <a16:creationId xmlns:a16="http://schemas.microsoft.com/office/drawing/2014/main" id="{990DEB46-3286-3DF5-917D-A956FB4954E2}"/>
                </a:ext>
              </a:extLst>
            </p:cNvPr>
            <p:cNvSpPr/>
            <p:nvPr/>
          </p:nvSpPr>
          <p:spPr>
            <a:xfrm>
              <a:off x="752529" y="1935893"/>
              <a:ext cx="2045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Bold"/>
                  <a:ea typeface="+mn-ea"/>
                  <a:cs typeface="+mn-cs"/>
                </a:rPr>
                <a:t>LS Pay App</a:t>
              </a:r>
            </a:p>
          </p:txBody>
        </p:sp>
      </p:grpSp>
      <p:grpSp>
        <p:nvGrpSpPr>
          <p:cNvPr id="24" name="Group 23">
            <a:extLst>
              <a:ext uri="{FF2B5EF4-FFF2-40B4-BE49-F238E27FC236}">
                <a16:creationId xmlns:a16="http://schemas.microsoft.com/office/drawing/2014/main" id="{BCC6A7F5-3D02-25DB-0558-1DA1A3EAEF64}"/>
              </a:ext>
            </a:extLst>
          </p:cNvPr>
          <p:cNvGrpSpPr/>
          <p:nvPr/>
        </p:nvGrpSpPr>
        <p:grpSpPr>
          <a:xfrm>
            <a:off x="7662015" y="2035319"/>
            <a:ext cx="3473722" cy="1946011"/>
            <a:chOff x="760087" y="1154897"/>
            <a:chExt cx="3236974" cy="1714729"/>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C58434A9-14D4-1F91-E2A3-E6B23B560D2C}"/>
                </a:ext>
              </a:extLst>
            </p:cNvPr>
            <p:cNvSpPr/>
            <p:nvPr/>
          </p:nvSpPr>
          <p:spPr>
            <a:xfrm>
              <a:off x="894631"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FE140EE-F4EF-1C40-EE6E-C8E28C57D62A}"/>
                </a:ext>
              </a:extLst>
            </p:cNvPr>
            <p:cNvSpPr/>
            <p:nvPr/>
          </p:nvSpPr>
          <p:spPr>
            <a:xfrm>
              <a:off x="1151237" y="1619722"/>
              <a:ext cx="2612667" cy="1055615"/>
            </a:xfrm>
            <a:prstGeom prst="rect">
              <a:avLst/>
            </a:prstGeom>
            <a:solidFill>
              <a:srgbClr val="007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4DA5D5-2296-5905-2C0B-5B751839E81F}"/>
                </a:ext>
              </a:extLst>
            </p:cNvPr>
            <p:cNvSpPr/>
            <p:nvPr/>
          </p:nvSpPr>
          <p:spPr>
            <a:xfrm>
              <a:off x="891402" y="1157171"/>
              <a:ext cx="2045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Bold"/>
                  <a:ea typeface="+mn-ea"/>
                  <a:cs typeface="+mn-cs"/>
                </a:rPr>
                <a:t>Business Central</a:t>
              </a:r>
            </a:p>
          </p:txBody>
        </p:sp>
        <p:sp>
          <p:nvSpPr>
            <p:cNvPr id="28" name="Rectangle 27">
              <a:extLst>
                <a:ext uri="{FF2B5EF4-FFF2-40B4-BE49-F238E27FC236}">
                  <a16:creationId xmlns:a16="http://schemas.microsoft.com/office/drawing/2014/main" id="{EE02ECCA-ACAD-DB10-01E7-421EFF54B966}"/>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Extension</a:t>
              </a:r>
            </a:p>
          </p:txBody>
        </p:sp>
        <p:sp>
          <p:nvSpPr>
            <p:cNvPr id="29" name="Rectangle 28">
              <a:extLst>
                <a:ext uri="{FF2B5EF4-FFF2-40B4-BE49-F238E27FC236}">
                  <a16:creationId xmlns:a16="http://schemas.microsoft.com/office/drawing/2014/main" id="{855A7667-7388-6919-6962-15CE98C9412A}"/>
                </a:ext>
              </a:extLst>
            </p:cNvPr>
            <p:cNvSpPr/>
            <p:nvPr/>
          </p:nvSpPr>
          <p:spPr>
            <a:xfrm>
              <a:off x="760087" y="1925976"/>
              <a:ext cx="2045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Bold"/>
                  <a:ea typeface="+mn-ea"/>
                  <a:cs typeface="+mn-cs"/>
                </a:rPr>
                <a:t>Partner App</a:t>
              </a:r>
            </a:p>
          </p:txBody>
        </p:sp>
      </p:grpSp>
      <p:pic>
        <p:nvPicPr>
          <p:cNvPr id="30" name="Picture 29">
            <a:extLst>
              <a:ext uri="{FF2B5EF4-FFF2-40B4-BE49-F238E27FC236}">
                <a16:creationId xmlns:a16="http://schemas.microsoft.com/office/drawing/2014/main" id="{4F0D4C06-9FD0-B040-D0D1-9EC67D56D99B}"/>
              </a:ext>
            </a:extLst>
          </p:cNvPr>
          <p:cNvPicPr>
            <a:picLocks noChangeAspect="1"/>
          </p:cNvPicPr>
          <p:nvPr/>
        </p:nvPicPr>
        <p:blipFill>
          <a:blip r:embed="rId4"/>
          <a:stretch>
            <a:fillRect/>
          </a:stretch>
        </p:blipFill>
        <p:spPr>
          <a:xfrm>
            <a:off x="4115265" y="4130969"/>
            <a:ext cx="3347157" cy="1114407"/>
          </a:xfrm>
          <a:prstGeom prst="rect">
            <a:avLst/>
          </a:prstGeom>
          <a:effectLst>
            <a:outerShdw blurRad="50800" dist="38100" dir="5400000" algn="t" rotWithShape="0">
              <a:prstClr val="black">
                <a:alpha val="40000"/>
              </a:prstClr>
            </a:outerShdw>
          </a:effectLst>
        </p:spPr>
      </p:pic>
      <p:pic>
        <p:nvPicPr>
          <p:cNvPr id="31" name="Picture 30">
            <a:extLst>
              <a:ext uri="{FF2B5EF4-FFF2-40B4-BE49-F238E27FC236}">
                <a16:creationId xmlns:a16="http://schemas.microsoft.com/office/drawing/2014/main" id="{00E33A1A-22B1-EAC4-68AA-F5F65F6DB96D}"/>
              </a:ext>
            </a:extLst>
          </p:cNvPr>
          <p:cNvPicPr>
            <a:picLocks noChangeAspect="1"/>
          </p:cNvPicPr>
          <p:nvPr/>
        </p:nvPicPr>
        <p:blipFill>
          <a:blip r:embed="rId5"/>
          <a:stretch>
            <a:fillRect/>
          </a:stretch>
        </p:blipFill>
        <p:spPr>
          <a:xfrm>
            <a:off x="7810071" y="4130969"/>
            <a:ext cx="3347157" cy="10928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78370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1+#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8">
            <a:extLst>
              <a:ext uri="{FF2B5EF4-FFF2-40B4-BE49-F238E27FC236}">
                <a16:creationId xmlns:a16="http://schemas.microsoft.com/office/drawing/2014/main" id="{91480438-27D0-4717-66CF-DCBC17E90773}"/>
              </a:ext>
            </a:extLst>
          </p:cNvPr>
          <p:cNvSpPr/>
          <p:nvPr/>
        </p:nvSpPr>
        <p:spPr>
          <a:xfrm rot="19800000">
            <a:off x="412062" y="2299832"/>
            <a:ext cx="11219030" cy="7537626"/>
          </a:xfrm>
          <a:custGeom>
            <a:avLst/>
            <a:gdLst>
              <a:gd name="connsiteX0" fmla="*/ 7468246 w 11219030"/>
              <a:gd name="connsiteY0" fmla="*/ 2782805 h 7537626"/>
              <a:gd name="connsiteX1" fmla="*/ 10366836 w 11219030"/>
              <a:gd name="connsiteY1" fmla="*/ 5104679 h 7537626"/>
              <a:gd name="connsiteX2" fmla="*/ 11214681 w 11219030"/>
              <a:gd name="connsiteY2" fmla="*/ 6384791 h 7537626"/>
              <a:gd name="connsiteX3" fmla="*/ 11219030 w 11219030"/>
              <a:gd name="connsiteY3" fmla="*/ 6393695 h 7537626"/>
              <a:gd name="connsiteX4" fmla="*/ 10558581 w 11219030"/>
              <a:gd name="connsiteY4" fmla="*/ 7537626 h 7537626"/>
              <a:gd name="connsiteX5" fmla="*/ 0 w 11219030"/>
              <a:gd name="connsiteY5" fmla="*/ 1441626 h 7537626"/>
              <a:gd name="connsiteX6" fmla="*/ 832323 w 11219030"/>
              <a:gd name="connsiteY6" fmla="*/ 0 h 7537626"/>
              <a:gd name="connsiteX7" fmla="*/ 1039633 w 11219030"/>
              <a:gd name="connsiteY7" fmla="*/ 96039 h 7537626"/>
              <a:gd name="connsiteX8" fmla="*/ 2926009 w 11219030"/>
              <a:gd name="connsiteY8" fmla="*/ 853456 h 7537626"/>
              <a:gd name="connsiteX9" fmla="*/ 3502163 w 11219030"/>
              <a:gd name="connsiteY9" fmla="*/ 1065678 h 7537626"/>
              <a:gd name="connsiteX10" fmla="*/ 6522091 w 11219030"/>
              <a:gd name="connsiteY10" fmla="*/ 2296805 h 7537626"/>
              <a:gd name="connsiteX11" fmla="*/ 6989080 w 11219030"/>
              <a:gd name="connsiteY11" fmla="*/ 2527331 h 7537626"/>
              <a:gd name="connsiteX12" fmla="*/ 7468246 w 11219030"/>
              <a:gd name="connsiteY12" fmla="*/ 2782805 h 753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9030" h="7537626">
                <a:moveTo>
                  <a:pt x="7468246" y="2782805"/>
                </a:moveTo>
                <a:cubicBezTo>
                  <a:pt x="8573316" y="3397277"/>
                  <a:pt x="9581491" y="4144170"/>
                  <a:pt x="10366836" y="5104679"/>
                </a:cubicBezTo>
                <a:cubicBezTo>
                  <a:pt x="10689005" y="5495073"/>
                  <a:pt x="10974458" y="5919800"/>
                  <a:pt x="11214681" y="6384791"/>
                </a:cubicBezTo>
                <a:lnTo>
                  <a:pt x="11219030" y="6393695"/>
                </a:lnTo>
                <a:lnTo>
                  <a:pt x="10558581" y="7537626"/>
                </a:lnTo>
                <a:lnTo>
                  <a:pt x="0" y="1441626"/>
                </a:lnTo>
                <a:lnTo>
                  <a:pt x="832323" y="0"/>
                </a:lnTo>
                <a:lnTo>
                  <a:pt x="1039633" y="96039"/>
                </a:lnTo>
                <a:cubicBezTo>
                  <a:pt x="1569502" y="334829"/>
                  <a:pt x="2198317" y="580507"/>
                  <a:pt x="2926009" y="853456"/>
                </a:cubicBezTo>
                <a:cubicBezTo>
                  <a:pt x="3113993" y="920073"/>
                  <a:pt x="3308076" y="992961"/>
                  <a:pt x="3502163" y="1065678"/>
                </a:cubicBezTo>
                <a:cubicBezTo>
                  <a:pt x="4496656" y="1429610"/>
                  <a:pt x="5527595" y="1823711"/>
                  <a:pt x="6522091" y="2296805"/>
                </a:cubicBezTo>
                <a:cubicBezTo>
                  <a:pt x="6679731" y="2369693"/>
                  <a:pt x="6837373" y="2448344"/>
                  <a:pt x="6989080" y="2527331"/>
                </a:cubicBezTo>
                <a:cubicBezTo>
                  <a:pt x="7150535" y="2609944"/>
                  <a:pt x="7310379" y="2695023"/>
                  <a:pt x="7468246" y="2782805"/>
                </a:cubicBezTo>
                <a:close/>
              </a:path>
            </a:pathLst>
          </a:custGeom>
          <a:solidFill>
            <a:srgbClr val="BABAE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ounded Rectangle 1">
            <a:extLst>
              <a:ext uri="{FF2B5EF4-FFF2-40B4-BE49-F238E27FC236}">
                <a16:creationId xmlns:a16="http://schemas.microsoft.com/office/drawing/2014/main" id="{255A217E-E8AB-9662-053F-C6EFBCE7D822}"/>
              </a:ext>
            </a:extLst>
          </p:cNvPr>
          <p:cNvSpPr/>
          <p:nvPr/>
        </p:nvSpPr>
        <p:spPr>
          <a:xfrm>
            <a:off x="1052333" y="2532719"/>
            <a:ext cx="3643200" cy="4048950"/>
          </a:xfrm>
          <a:prstGeom prst="roundRect">
            <a:avLst>
              <a:gd name="adj" fmla="val 4167"/>
            </a:avLst>
          </a:prstGeom>
          <a:solidFill>
            <a:srgbClr val="796899"/>
          </a:solidFill>
          <a:ln>
            <a:noFill/>
          </a:ln>
          <a:effectLst>
            <a:outerShdw blurRad="165100" dist="76200" dir="5400000" algn="ctr" rotWithShape="0">
              <a:srgbClr val="000000">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ounded Rectangle 3">
            <a:extLst>
              <a:ext uri="{FF2B5EF4-FFF2-40B4-BE49-F238E27FC236}">
                <a16:creationId xmlns:a16="http://schemas.microsoft.com/office/drawing/2014/main" id="{D3BC67B8-6136-52D3-96BC-C628FA792B4C}"/>
              </a:ext>
            </a:extLst>
          </p:cNvPr>
          <p:cNvSpPr/>
          <p:nvPr/>
        </p:nvSpPr>
        <p:spPr>
          <a:xfrm>
            <a:off x="1259444" y="2607142"/>
            <a:ext cx="3232800" cy="425097"/>
          </a:xfrm>
          <a:prstGeom prst="roundRect">
            <a:avLst>
              <a:gd name="adj" fmla="val 1854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Payment API</a:t>
            </a:r>
          </a:p>
        </p:txBody>
      </p:sp>
      <p:sp>
        <p:nvSpPr>
          <p:cNvPr id="5" name="Rounded Rectangle 4">
            <a:extLst>
              <a:ext uri="{FF2B5EF4-FFF2-40B4-BE49-F238E27FC236}">
                <a16:creationId xmlns:a16="http://schemas.microsoft.com/office/drawing/2014/main" id="{61816E60-D80D-6252-C9CF-54BD2F7DFF71}"/>
              </a:ext>
            </a:extLst>
          </p:cNvPr>
          <p:cNvSpPr/>
          <p:nvPr/>
        </p:nvSpPr>
        <p:spPr>
          <a:xfrm>
            <a:off x="1259445" y="3077252"/>
            <a:ext cx="3232800" cy="2517815"/>
          </a:xfrm>
          <a:prstGeom prst="roundRect">
            <a:avLst>
              <a:gd name="adj" fmla="val 5761"/>
            </a:avLst>
          </a:prstGeom>
          <a:solidFill>
            <a:schemeClr val="bg1">
              <a:alpha val="149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91440" bIns="91440" rtlCol="0" anchor="t" anchorCtr="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Purchase</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Refund</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Void</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X &amp; Z reports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Settlement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Payment links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Tokens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Etc.</a:t>
            </a:r>
            <a:endParaRPr kumimoji="0" lang="en-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endParaRPr>
          </a:p>
        </p:txBody>
      </p:sp>
      <p:sp>
        <p:nvSpPr>
          <p:cNvPr id="12" name="Rounded Rectangle 11">
            <a:extLst>
              <a:ext uri="{FF2B5EF4-FFF2-40B4-BE49-F238E27FC236}">
                <a16:creationId xmlns:a16="http://schemas.microsoft.com/office/drawing/2014/main" id="{CBFA9C6F-DFAB-908A-CF05-AC5FE473BC59}"/>
              </a:ext>
            </a:extLst>
          </p:cNvPr>
          <p:cNvSpPr/>
          <p:nvPr/>
        </p:nvSpPr>
        <p:spPr>
          <a:xfrm>
            <a:off x="7497774" y="2564310"/>
            <a:ext cx="3643934" cy="4017359"/>
          </a:xfrm>
          <a:prstGeom prst="roundRect">
            <a:avLst>
              <a:gd name="adj" fmla="val 4167"/>
            </a:avLst>
          </a:prstGeom>
          <a:solidFill>
            <a:srgbClr val="065979"/>
          </a:solidFill>
          <a:ln>
            <a:noFill/>
          </a:ln>
          <a:effectLst>
            <a:outerShdw blurRad="165100" dist="76200" dir="5400000" algn="ctr" rotWithShape="0">
              <a:srgbClr val="000000">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13">
            <a:extLst>
              <a:ext uri="{FF2B5EF4-FFF2-40B4-BE49-F238E27FC236}">
                <a16:creationId xmlns:a16="http://schemas.microsoft.com/office/drawing/2014/main" id="{4232EED3-220F-8C78-D0DC-4D58F135B008}"/>
              </a:ext>
            </a:extLst>
          </p:cNvPr>
          <p:cNvSpPr/>
          <p:nvPr/>
        </p:nvSpPr>
        <p:spPr>
          <a:xfrm>
            <a:off x="7700553" y="3103277"/>
            <a:ext cx="3233309" cy="2929533"/>
          </a:xfrm>
          <a:prstGeom prst="roundRect">
            <a:avLst>
              <a:gd name="adj" fmla="val 5761"/>
            </a:avLst>
          </a:prstGeom>
          <a:solidFill>
            <a:schemeClr val="bg1">
              <a:alpha val="149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91440" bIns="91440" rtlCol="0" anchor="t" anchorCtr="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Card present payments and returns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orders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Invoices</a:t>
            </a:r>
            <a:endPar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endParaRP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return orders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credit memos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Card not-present payments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Online payment links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Manual card number entry (MOTO)</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Multiple tender types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Payment profiles</a:t>
            </a:r>
          </a:p>
        </p:txBody>
      </p:sp>
      <p:pic>
        <p:nvPicPr>
          <p:cNvPr id="9" name="Graphic 8">
            <a:extLst>
              <a:ext uri="{FF2B5EF4-FFF2-40B4-BE49-F238E27FC236}">
                <a16:creationId xmlns:a16="http://schemas.microsoft.com/office/drawing/2014/main" id="{1905F479-07B1-4E1E-9FBA-F7B0A41DDD3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00771" y="2845813"/>
            <a:ext cx="1191764" cy="1206662"/>
          </a:xfrm>
          <a:prstGeom prst="rect">
            <a:avLst/>
          </a:prstGeom>
        </p:spPr>
      </p:pic>
      <p:pic>
        <p:nvPicPr>
          <p:cNvPr id="16" name="Picture 15">
            <a:extLst>
              <a:ext uri="{FF2B5EF4-FFF2-40B4-BE49-F238E27FC236}">
                <a16:creationId xmlns:a16="http://schemas.microsoft.com/office/drawing/2014/main" id="{5BC04E9A-3F0B-5F62-C7D3-7699516D128B}"/>
              </a:ext>
            </a:extLst>
          </p:cNvPr>
          <p:cNvPicPr>
            <a:picLocks noChangeAspect="1"/>
          </p:cNvPicPr>
          <p:nvPr/>
        </p:nvPicPr>
        <p:blipFill>
          <a:blip r:embed="rId5"/>
          <a:stretch>
            <a:fillRect/>
          </a:stretch>
        </p:blipFill>
        <p:spPr>
          <a:xfrm>
            <a:off x="1052333" y="1052188"/>
            <a:ext cx="3655250" cy="121694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65A06772-54B9-7869-66F7-BA6CB06A5CBF}"/>
              </a:ext>
            </a:extLst>
          </p:cNvPr>
          <p:cNvPicPr>
            <a:picLocks noChangeAspect="1"/>
          </p:cNvPicPr>
          <p:nvPr/>
        </p:nvPicPr>
        <p:blipFill>
          <a:blip r:embed="rId6"/>
          <a:stretch>
            <a:fillRect/>
          </a:stretch>
        </p:blipFill>
        <p:spPr>
          <a:xfrm>
            <a:off x="7497772" y="1055916"/>
            <a:ext cx="3643936" cy="1213216"/>
          </a:xfrm>
          <a:prstGeom prst="rect">
            <a:avLst/>
          </a:prstGeom>
          <a:effectLst>
            <a:outerShdw blurRad="50800" dist="38100" dir="5400000" algn="t" rotWithShape="0">
              <a:prstClr val="black">
                <a:alpha val="40000"/>
              </a:prstClr>
            </a:outerShdw>
          </a:effectLst>
        </p:spPr>
      </p:pic>
      <p:sp>
        <p:nvSpPr>
          <p:cNvPr id="19" name="Rounded Rectangle 3">
            <a:extLst>
              <a:ext uri="{FF2B5EF4-FFF2-40B4-BE49-F238E27FC236}">
                <a16:creationId xmlns:a16="http://schemas.microsoft.com/office/drawing/2014/main" id="{03C508C8-83AF-9279-4DCB-18D7946BD3A2}"/>
              </a:ext>
            </a:extLst>
          </p:cNvPr>
          <p:cNvSpPr/>
          <p:nvPr/>
        </p:nvSpPr>
        <p:spPr>
          <a:xfrm>
            <a:off x="7700552" y="2647030"/>
            <a:ext cx="3233309" cy="397566"/>
          </a:xfrm>
          <a:prstGeom prst="roundRect">
            <a:avLst>
              <a:gd name="adj" fmla="val 1854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BC Sales documents operations</a:t>
            </a:r>
          </a:p>
        </p:txBody>
      </p:sp>
    </p:spTree>
    <p:extLst>
      <p:ext uri="{BB962C8B-B14F-4D97-AF65-F5344CB8AC3E}">
        <p14:creationId xmlns:p14="http://schemas.microsoft.com/office/powerpoint/2010/main" val="30279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14">
                                            <p:bg/>
                                          </p:spTgt>
                                        </p:tgtEl>
                                        <p:attrNameLst>
                                          <p:attrName>style.visibility</p:attrName>
                                        </p:attrNameLst>
                                      </p:cBhvr>
                                      <p:to>
                                        <p:strVal val="visible"/>
                                      </p:to>
                                    </p:set>
                                    <p:animEffect transition="in" filter="fade">
                                      <p:cBhvr>
                                        <p:cTn id="38" dur="1000"/>
                                        <p:tgtEl>
                                          <p:spTgt spid="14">
                                            <p:bg/>
                                          </p:spTgt>
                                        </p:tgtEl>
                                      </p:cBhvr>
                                    </p:animEffect>
                                    <p:anim calcmode="lin" valueType="num">
                                      <p:cBhvr>
                                        <p:cTn id="39" dur="1000" fill="hold"/>
                                        <p:tgtEl>
                                          <p:spTgt spid="14">
                                            <p:bg/>
                                          </p:spTgt>
                                        </p:tgtEl>
                                        <p:attrNameLst>
                                          <p:attrName>ppt_x</p:attrName>
                                        </p:attrNameLst>
                                      </p:cBhvr>
                                      <p:tavLst>
                                        <p:tav tm="0">
                                          <p:val>
                                            <p:strVal val="#ppt_x"/>
                                          </p:val>
                                        </p:tav>
                                        <p:tav tm="100000">
                                          <p:val>
                                            <p:strVal val="#ppt_x"/>
                                          </p:val>
                                        </p:tav>
                                      </p:tavLst>
                                    </p:anim>
                                    <p:anim calcmode="lin" valueType="num">
                                      <p:cBhvr>
                                        <p:cTn id="40" dur="1000" fill="hold"/>
                                        <p:tgtEl>
                                          <p:spTgt spid="14">
                                            <p:bg/>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1000"/>
                                        <p:tgtEl>
                                          <p:spTgt spid="14">
                                            <p:txEl>
                                              <p:pRg st="0" end="0"/>
                                            </p:txEl>
                                          </p:spTgt>
                                        </p:tgtEl>
                                      </p:cBhvr>
                                    </p:animEffect>
                                    <p:anim calcmode="lin" valueType="num">
                                      <p:cBhvr>
                                        <p:cTn id="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1000"/>
                                        <p:tgtEl>
                                          <p:spTgt spid="14">
                                            <p:txEl>
                                              <p:pRg st="1" end="1"/>
                                            </p:txEl>
                                          </p:spTgt>
                                        </p:tgtEl>
                                      </p:cBhvr>
                                    </p:animEffect>
                                    <p:anim calcmode="lin" valueType="num">
                                      <p:cBhvr>
                                        <p:cTn id="4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1000"/>
                                        <p:tgtEl>
                                          <p:spTgt spid="14">
                                            <p:txEl>
                                              <p:pRg st="2" end="2"/>
                                            </p:txEl>
                                          </p:spTgt>
                                        </p:tgtEl>
                                      </p:cBhvr>
                                    </p:animEffect>
                                    <p:anim calcmode="lin" valueType="num">
                                      <p:cBhvr>
                                        <p:cTn id="5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xEl>
                                              <p:pRg st="3" end="3"/>
                                            </p:txEl>
                                          </p:spTgt>
                                        </p:tgtEl>
                                        <p:attrNameLst>
                                          <p:attrName>style.visibility</p:attrName>
                                        </p:attrNameLst>
                                      </p:cBhvr>
                                      <p:to>
                                        <p:strVal val="visible"/>
                                      </p:to>
                                    </p:set>
                                    <p:animEffect transition="in" filter="fade">
                                      <p:cBhvr>
                                        <p:cTn id="58" dur="1000"/>
                                        <p:tgtEl>
                                          <p:spTgt spid="14">
                                            <p:txEl>
                                              <p:pRg st="3" end="3"/>
                                            </p:txEl>
                                          </p:spTgt>
                                        </p:tgtEl>
                                      </p:cBhvr>
                                    </p:animEffect>
                                    <p:anim calcmode="lin" valueType="num">
                                      <p:cBhvr>
                                        <p:cTn id="5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anim calcmode="lin" valueType="num">
                                      <p:cBhvr>
                                        <p:cTn id="6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xEl>
                                              <p:pRg st="5" end="5"/>
                                            </p:txEl>
                                          </p:spTgt>
                                        </p:tgtEl>
                                        <p:attrNameLst>
                                          <p:attrName>style.visibility</p:attrName>
                                        </p:attrNameLst>
                                      </p:cBhvr>
                                      <p:to>
                                        <p:strVal val="visible"/>
                                      </p:to>
                                    </p:set>
                                    <p:animEffect transition="in" filter="fade">
                                      <p:cBhvr>
                                        <p:cTn id="70" dur="1000"/>
                                        <p:tgtEl>
                                          <p:spTgt spid="14">
                                            <p:txEl>
                                              <p:pRg st="5" end="5"/>
                                            </p:txEl>
                                          </p:spTgt>
                                        </p:tgtEl>
                                      </p:cBhvr>
                                    </p:animEffect>
                                    <p:anim calcmode="lin" valueType="num">
                                      <p:cBhvr>
                                        <p:cTn id="71"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4">
                                            <p:txEl>
                                              <p:pRg st="6" end="6"/>
                                            </p:txEl>
                                          </p:spTgt>
                                        </p:tgtEl>
                                        <p:attrNameLst>
                                          <p:attrName>style.visibility</p:attrName>
                                        </p:attrNameLst>
                                      </p:cBhvr>
                                      <p:to>
                                        <p:strVal val="visible"/>
                                      </p:to>
                                    </p:set>
                                    <p:animEffect transition="in" filter="fade">
                                      <p:cBhvr>
                                        <p:cTn id="75" dur="1000"/>
                                        <p:tgtEl>
                                          <p:spTgt spid="14">
                                            <p:txEl>
                                              <p:pRg st="6" end="6"/>
                                            </p:txEl>
                                          </p:spTgt>
                                        </p:tgtEl>
                                      </p:cBhvr>
                                    </p:animEffect>
                                    <p:anim calcmode="lin" valueType="num">
                                      <p:cBhvr>
                                        <p:cTn id="76"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77"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xEl>
                                              <p:pRg st="7" end="7"/>
                                            </p:txEl>
                                          </p:spTgt>
                                        </p:tgtEl>
                                        <p:attrNameLst>
                                          <p:attrName>style.visibility</p:attrName>
                                        </p:attrNameLst>
                                      </p:cBhvr>
                                      <p:to>
                                        <p:strVal val="visible"/>
                                      </p:to>
                                    </p:set>
                                    <p:animEffect transition="in" filter="fade">
                                      <p:cBhvr>
                                        <p:cTn id="80" dur="1000"/>
                                        <p:tgtEl>
                                          <p:spTgt spid="14">
                                            <p:txEl>
                                              <p:pRg st="7" end="7"/>
                                            </p:txEl>
                                          </p:spTgt>
                                        </p:tgtEl>
                                      </p:cBhvr>
                                    </p:animEffect>
                                    <p:anim calcmode="lin" valueType="num">
                                      <p:cBhvr>
                                        <p:cTn id="81"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4">
                                            <p:txEl>
                                              <p:pRg st="8" end="8"/>
                                            </p:txEl>
                                          </p:spTgt>
                                        </p:tgtEl>
                                        <p:attrNameLst>
                                          <p:attrName>style.visibility</p:attrName>
                                        </p:attrNameLst>
                                      </p:cBhvr>
                                      <p:to>
                                        <p:strVal val="visible"/>
                                      </p:to>
                                    </p:set>
                                    <p:animEffect transition="in" filter="fade">
                                      <p:cBhvr>
                                        <p:cTn id="87" dur="1000"/>
                                        <p:tgtEl>
                                          <p:spTgt spid="14">
                                            <p:txEl>
                                              <p:pRg st="8" end="8"/>
                                            </p:txEl>
                                          </p:spTgt>
                                        </p:tgtEl>
                                      </p:cBhvr>
                                    </p:animEffect>
                                    <p:anim calcmode="lin" valueType="num">
                                      <p:cBhvr>
                                        <p:cTn id="88"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89"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4">
                                            <p:txEl>
                                              <p:pRg st="9" end="9"/>
                                            </p:txEl>
                                          </p:spTgt>
                                        </p:tgtEl>
                                        <p:attrNameLst>
                                          <p:attrName>style.visibility</p:attrName>
                                        </p:attrNameLst>
                                      </p:cBhvr>
                                      <p:to>
                                        <p:strVal val="visible"/>
                                      </p:to>
                                    </p:set>
                                    <p:animEffect transition="in" filter="fade">
                                      <p:cBhvr>
                                        <p:cTn id="94" dur="1000"/>
                                        <p:tgtEl>
                                          <p:spTgt spid="14">
                                            <p:txEl>
                                              <p:pRg st="9" end="9"/>
                                            </p:txEl>
                                          </p:spTgt>
                                        </p:tgtEl>
                                      </p:cBhvr>
                                    </p:animEffect>
                                    <p:anim calcmode="lin" valueType="num">
                                      <p:cBhvr>
                                        <p:cTn id="95"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96" dur="1000" fill="hold"/>
                                        <p:tgtEl>
                                          <p:spTgt spid="1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2" grpId="0" animBg="1"/>
      <p:bldP spid="14" grpId="0" uiExpand="1" build="allAtOnce"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F7ED-3CA6-BBCA-C6DF-982A6F8113C7}"/>
              </a:ext>
            </a:extLst>
          </p:cNvPr>
          <p:cNvSpPr>
            <a:spLocks noGrp="1"/>
          </p:cNvSpPr>
          <p:nvPr>
            <p:ph type="title"/>
          </p:nvPr>
        </p:nvSpPr>
        <p:spPr>
          <a:xfrm>
            <a:off x="4086383" y="1716522"/>
            <a:ext cx="7682830" cy="692589"/>
          </a:xfrm>
        </p:spPr>
        <p:txBody>
          <a:bodyPr>
            <a:noAutofit/>
          </a:bodyPr>
          <a:lstStyle/>
          <a:p>
            <a:pPr algn="ctr"/>
            <a:r>
              <a:rPr lang="en-US" sz="5400">
                <a:solidFill>
                  <a:schemeClr val="bg1"/>
                </a:solidFill>
              </a:rPr>
              <a:t>LS Pay for </a:t>
            </a:r>
            <a:br>
              <a:rPr lang="en-US" sz="5400">
                <a:solidFill>
                  <a:schemeClr val="bg1"/>
                </a:solidFill>
              </a:rPr>
            </a:br>
            <a:r>
              <a:rPr lang="en-US" sz="5400">
                <a:solidFill>
                  <a:schemeClr val="bg1"/>
                </a:solidFill>
              </a:rPr>
              <a:t>Business Central</a:t>
            </a:r>
            <a:br>
              <a:rPr lang="en-US">
                <a:solidFill>
                  <a:schemeClr val="bg1"/>
                </a:solidFill>
              </a:rPr>
            </a:br>
            <a:endParaRPr lang="en-US">
              <a:solidFill>
                <a:schemeClr val="bg1"/>
              </a:solidFill>
            </a:endParaRPr>
          </a:p>
        </p:txBody>
      </p:sp>
      <p:sp>
        <p:nvSpPr>
          <p:cNvPr id="5" name="TextBox 4">
            <a:extLst>
              <a:ext uri="{FF2B5EF4-FFF2-40B4-BE49-F238E27FC236}">
                <a16:creationId xmlns:a16="http://schemas.microsoft.com/office/drawing/2014/main" id="{216B09F1-E785-4201-B138-67273AB4D401}"/>
              </a:ext>
            </a:extLst>
          </p:cNvPr>
          <p:cNvSpPr txBox="1"/>
          <p:nvPr/>
        </p:nvSpPr>
        <p:spPr>
          <a:xfrm>
            <a:off x="5541017" y="3788018"/>
            <a:ext cx="477356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Demo</a:t>
            </a:r>
            <a:endParaRPr kumimoji="0" lang="en-US" sz="6000" b="1" i="0" u="none" strike="noStrike" kern="1200" cap="none" spc="0" normalizeH="0" baseline="0" noProof="0">
              <a:ln>
                <a:noFill/>
              </a:ln>
              <a:solidFill>
                <a:prstClr val="black"/>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413655360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6C641E-3493-5F89-992D-C4B6F7A8F268}"/>
              </a:ext>
            </a:extLst>
          </p:cNvPr>
          <p:cNvSpPr>
            <a:spLocks noGrp="1"/>
          </p:cNvSpPr>
          <p:nvPr>
            <p:ph type="body" sz="quarter" idx="12"/>
          </p:nvPr>
        </p:nvSpPr>
        <p:spPr/>
        <p:txBody>
          <a:bodyPr/>
          <a:lstStyle/>
          <a:p>
            <a:r>
              <a:rPr lang="en-US" dirty="0"/>
              <a:t>Petur Thor Sigurdsson</a:t>
            </a:r>
            <a:endParaRPr lang="en-IS" dirty="0"/>
          </a:p>
        </p:txBody>
      </p:sp>
      <p:sp>
        <p:nvSpPr>
          <p:cNvPr id="4" name="Text Placeholder 3">
            <a:extLst>
              <a:ext uri="{FF2B5EF4-FFF2-40B4-BE49-F238E27FC236}">
                <a16:creationId xmlns:a16="http://schemas.microsoft.com/office/drawing/2014/main" id="{6790DB8A-279F-5168-1894-46DF7D0F473A}"/>
              </a:ext>
            </a:extLst>
          </p:cNvPr>
          <p:cNvSpPr>
            <a:spLocks noGrp="1"/>
          </p:cNvSpPr>
          <p:nvPr>
            <p:ph type="body" sz="quarter" idx="13"/>
          </p:nvPr>
        </p:nvSpPr>
        <p:spPr/>
        <p:txBody>
          <a:bodyPr/>
          <a:lstStyle/>
          <a:p>
            <a:r>
              <a:rPr lang="en-US" dirty="0"/>
              <a:t>Product Director</a:t>
            </a:r>
            <a:endParaRPr lang="en-IS" dirty="0"/>
          </a:p>
        </p:txBody>
      </p:sp>
      <p:sp>
        <p:nvSpPr>
          <p:cNvPr id="11" name="Text Placeholder 10">
            <a:extLst>
              <a:ext uri="{FF2B5EF4-FFF2-40B4-BE49-F238E27FC236}">
                <a16:creationId xmlns:a16="http://schemas.microsoft.com/office/drawing/2014/main" id="{664B5B4D-6A7A-D6B1-CAED-F562C2D68DBA}"/>
              </a:ext>
            </a:extLst>
          </p:cNvPr>
          <p:cNvSpPr>
            <a:spLocks noGrp="1"/>
          </p:cNvSpPr>
          <p:nvPr>
            <p:ph type="body" sz="quarter" idx="20"/>
          </p:nvPr>
        </p:nvSpPr>
        <p:spPr/>
        <p:txBody>
          <a:bodyPr/>
          <a:lstStyle/>
          <a:p>
            <a:r>
              <a:rPr lang="en-US" dirty="0"/>
              <a:t>Sell from the BC back office</a:t>
            </a:r>
          </a:p>
        </p:txBody>
      </p:sp>
      <p:sp>
        <p:nvSpPr>
          <p:cNvPr id="6" name="Title 5">
            <a:extLst>
              <a:ext uri="{FF2B5EF4-FFF2-40B4-BE49-F238E27FC236}">
                <a16:creationId xmlns:a16="http://schemas.microsoft.com/office/drawing/2014/main" id="{701FF6FB-C6E4-3FB8-F806-815E93C9D0F6}"/>
              </a:ext>
            </a:extLst>
          </p:cNvPr>
          <p:cNvSpPr>
            <a:spLocks noGrp="1"/>
          </p:cNvSpPr>
          <p:nvPr>
            <p:ph type="title"/>
          </p:nvPr>
        </p:nvSpPr>
        <p:spPr/>
        <p:txBody>
          <a:bodyPr>
            <a:noAutofit/>
          </a:bodyPr>
          <a:lstStyle/>
          <a:p>
            <a:r>
              <a:rPr lang="en-US" sz="4000" dirty="0"/>
              <a:t>LS Pay for Business Central</a:t>
            </a:r>
          </a:p>
        </p:txBody>
      </p:sp>
      <p:pic>
        <p:nvPicPr>
          <p:cNvPr id="7" name="Picture Placeholder 6" descr="A person wearing glasses and a white shirt&#10;&#10;AI-generated content may be incorrect.">
            <a:extLst>
              <a:ext uri="{FF2B5EF4-FFF2-40B4-BE49-F238E27FC236}">
                <a16:creationId xmlns:a16="http://schemas.microsoft.com/office/drawing/2014/main" id="{F90BCD77-3C5C-BD35-CA25-733127EB2D87}"/>
              </a:ext>
            </a:extLst>
          </p:cNvPr>
          <p:cNvPicPr>
            <a:picLocks noGrp="1" noChangeAspect="1"/>
          </p:cNvPicPr>
          <p:nvPr>
            <p:ph type="pic" sz="quarter" idx="11"/>
          </p:nvPr>
        </p:nvPicPr>
        <p:blipFill>
          <a:blip r:embed="rId3"/>
          <a:srcRect l="14642" r="14642"/>
          <a:stretch>
            <a:fillRect/>
          </a:stretch>
        </p:blipFill>
        <p:spPr/>
      </p:pic>
    </p:spTree>
    <p:extLst>
      <p:ext uri="{BB962C8B-B14F-4D97-AF65-F5344CB8AC3E}">
        <p14:creationId xmlns:p14="http://schemas.microsoft.com/office/powerpoint/2010/main" val="4281493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B0CF-7846-DF3F-5ECD-445FDD29051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B91AA7C-54AD-79C9-2CB7-0EA7666DBAC6}"/>
              </a:ext>
            </a:extLst>
          </p:cNvPr>
          <p:cNvGrpSpPr/>
          <p:nvPr/>
        </p:nvGrpSpPr>
        <p:grpSpPr>
          <a:xfrm>
            <a:off x="1365995" y="1458035"/>
            <a:ext cx="7067981" cy="4525681"/>
            <a:chOff x="1953092" y="2063750"/>
            <a:chExt cx="2526442" cy="4003200"/>
          </a:xfrm>
          <a:solidFill>
            <a:srgbClr val="EFBC6E"/>
          </a:solidFill>
        </p:grpSpPr>
        <p:pic>
          <p:nvPicPr>
            <p:cNvPr id="11" name="Graphic 10">
              <a:extLst>
                <a:ext uri="{FF2B5EF4-FFF2-40B4-BE49-F238E27FC236}">
                  <a16:creationId xmlns:a16="http://schemas.microsoft.com/office/drawing/2014/main" id="{2AADD80B-A76C-DAB4-1CFD-02816102B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12" name="TextBox 11">
              <a:extLst>
                <a:ext uri="{FF2B5EF4-FFF2-40B4-BE49-F238E27FC236}">
                  <a16:creationId xmlns:a16="http://schemas.microsoft.com/office/drawing/2014/main" id="{D00F461D-C7EF-DC6F-5580-9D099CD09BCD}"/>
                </a:ext>
              </a:extLst>
            </p:cNvPr>
            <p:cNvSpPr txBox="1"/>
            <p:nvPr/>
          </p:nvSpPr>
          <p:spPr>
            <a:xfrm>
              <a:off x="1953092" y="2173160"/>
              <a:ext cx="2524310" cy="78883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rPr>
                <a:t>Europe</a:t>
              </a:r>
              <a:endParaRPr kumimoji="0" lang="en-I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16" name="Rounded Rectangle 15">
            <a:extLst>
              <a:ext uri="{FF2B5EF4-FFF2-40B4-BE49-F238E27FC236}">
                <a16:creationId xmlns:a16="http://schemas.microsoft.com/office/drawing/2014/main" id="{3A65818E-A463-3C3A-6893-BE83265E2E6C}"/>
              </a:ext>
            </a:extLst>
          </p:cNvPr>
          <p:cNvSpPr/>
          <p:nvPr/>
        </p:nvSpPr>
        <p:spPr>
          <a:xfrm>
            <a:off x="3486538"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France</a:t>
            </a:r>
          </a:p>
        </p:txBody>
      </p:sp>
      <p:sp>
        <p:nvSpPr>
          <p:cNvPr id="4" name="Freeform 77">
            <a:extLst>
              <a:ext uri="{FF2B5EF4-FFF2-40B4-BE49-F238E27FC236}">
                <a16:creationId xmlns:a16="http://schemas.microsoft.com/office/drawing/2014/main" id="{DEED565D-1910-3EEC-FF08-00686E0B0CAC}"/>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74">
            <a:extLst>
              <a:ext uri="{FF2B5EF4-FFF2-40B4-BE49-F238E27FC236}">
                <a16:creationId xmlns:a16="http://schemas.microsoft.com/office/drawing/2014/main" id="{DCAD6270-7FDF-1647-78E4-8B0457A6ED64}"/>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050890E-01B2-F3E2-1A59-CB7D98951E56}"/>
              </a:ext>
            </a:extLst>
          </p:cNvPr>
          <p:cNvSpPr txBox="1"/>
          <p:nvPr/>
        </p:nvSpPr>
        <p:spPr>
          <a:xfrm>
            <a:off x="613453" y="154696"/>
            <a:ext cx="7593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rPr>
              <a:t>Supported countries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sp>
        <p:nvSpPr>
          <p:cNvPr id="6" name="Rounded Rectangle 15">
            <a:extLst>
              <a:ext uri="{FF2B5EF4-FFF2-40B4-BE49-F238E27FC236}">
                <a16:creationId xmlns:a16="http://schemas.microsoft.com/office/drawing/2014/main" id="{FE686E13-12FF-C413-E35E-071AD8950B5E}"/>
              </a:ext>
            </a:extLst>
          </p:cNvPr>
          <p:cNvSpPr/>
          <p:nvPr/>
        </p:nvSpPr>
        <p:spPr>
          <a:xfrm>
            <a:off x="1806493"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Austria</a:t>
            </a:r>
          </a:p>
        </p:txBody>
      </p:sp>
      <p:sp>
        <p:nvSpPr>
          <p:cNvPr id="13" name="Rounded Rectangle 15">
            <a:extLst>
              <a:ext uri="{FF2B5EF4-FFF2-40B4-BE49-F238E27FC236}">
                <a16:creationId xmlns:a16="http://schemas.microsoft.com/office/drawing/2014/main" id="{E91CE4D4-7CF7-BEE1-9F00-908E15580773}"/>
              </a:ext>
            </a:extLst>
          </p:cNvPr>
          <p:cNvSpPr/>
          <p:nvPr/>
        </p:nvSpPr>
        <p:spPr>
          <a:xfrm>
            <a:off x="1806493" y="261743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Belgium</a:t>
            </a:r>
          </a:p>
        </p:txBody>
      </p:sp>
      <p:sp>
        <p:nvSpPr>
          <p:cNvPr id="15" name="Rounded Rectangle 15">
            <a:extLst>
              <a:ext uri="{FF2B5EF4-FFF2-40B4-BE49-F238E27FC236}">
                <a16:creationId xmlns:a16="http://schemas.microsoft.com/office/drawing/2014/main" id="{D0E771AB-59FA-8B84-71F1-C35198D9E655}"/>
              </a:ext>
            </a:extLst>
          </p:cNvPr>
          <p:cNvSpPr/>
          <p:nvPr/>
        </p:nvSpPr>
        <p:spPr>
          <a:xfrm>
            <a:off x="1806493" y="3054447"/>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Bulgaria</a:t>
            </a:r>
          </a:p>
        </p:txBody>
      </p:sp>
      <p:sp>
        <p:nvSpPr>
          <p:cNvPr id="19" name="Rounded Rectangle 15">
            <a:extLst>
              <a:ext uri="{FF2B5EF4-FFF2-40B4-BE49-F238E27FC236}">
                <a16:creationId xmlns:a16="http://schemas.microsoft.com/office/drawing/2014/main" id="{13F4F97D-A475-45C8-E31A-8C4E0EB29761}"/>
              </a:ext>
            </a:extLst>
          </p:cNvPr>
          <p:cNvSpPr/>
          <p:nvPr/>
        </p:nvSpPr>
        <p:spPr>
          <a:xfrm>
            <a:off x="1806493" y="3490146"/>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Croatia</a:t>
            </a:r>
          </a:p>
        </p:txBody>
      </p:sp>
      <p:sp>
        <p:nvSpPr>
          <p:cNvPr id="20" name="Rounded Rectangle 15">
            <a:extLst>
              <a:ext uri="{FF2B5EF4-FFF2-40B4-BE49-F238E27FC236}">
                <a16:creationId xmlns:a16="http://schemas.microsoft.com/office/drawing/2014/main" id="{055D839C-A5E7-BA82-5836-4976B1602C8D}"/>
              </a:ext>
            </a:extLst>
          </p:cNvPr>
          <p:cNvSpPr/>
          <p:nvPr/>
        </p:nvSpPr>
        <p:spPr>
          <a:xfrm>
            <a:off x="1806493" y="392584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Cyprus</a:t>
            </a:r>
          </a:p>
        </p:txBody>
      </p:sp>
      <p:sp>
        <p:nvSpPr>
          <p:cNvPr id="24" name="Rounded Rectangle 15">
            <a:extLst>
              <a:ext uri="{FF2B5EF4-FFF2-40B4-BE49-F238E27FC236}">
                <a16:creationId xmlns:a16="http://schemas.microsoft.com/office/drawing/2014/main" id="{41B78BCF-7127-5DC7-6A23-15EA864A8E15}"/>
              </a:ext>
            </a:extLst>
          </p:cNvPr>
          <p:cNvSpPr/>
          <p:nvPr/>
        </p:nvSpPr>
        <p:spPr>
          <a:xfrm>
            <a:off x="1806493" y="4361544"/>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Czech Republic</a:t>
            </a:r>
          </a:p>
        </p:txBody>
      </p:sp>
      <p:sp>
        <p:nvSpPr>
          <p:cNvPr id="25" name="Rounded Rectangle 15">
            <a:extLst>
              <a:ext uri="{FF2B5EF4-FFF2-40B4-BE49-F238E27FC236}">
                <a16:creationId xmlns:a16="http://schemas.microsoft.com/office/drawing/2014/main" id="{DF5BA42E-2133-E13B-C842-FE905C6C412E}"/>
              </a:ext>
            </a:extLst>
          </p:cNvPr>
          <p:cNvSpPr/>
          <p:nvPr/>
        </p:nvSpPr>
        <p:spPr>
          <a:xfrm>
            <a:off x="1828527" y="479724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Denmark</a:t>
            </a:r>
          </a:p>
        </p:txBody>
      </p:sp>
      <p:sp>
        <p:nvSpPr>
          <p:cNvPr id="26" name="Rounded Rectangle 15">
            <a:extLst>
              <a:ext uri="{FF2B5EF4-FFF2-40B4-BE49-F238E27FC236}">
                <a16:creationId xmlns:a16="http://schemas.microsoft.com/office/drawing/2014/main" id="{361FDFA1-A232-4C71-9284-4C2FB0387B76}"/>
              </a:ext>
            </a:extLst>
          </p:cNvPr>
          <p:cNvSpPr/>
          <p:nvPr/>
        </p:nvSpPr>
        <p:spPr>
          <a:xfrm>
            <a:off x="1817510" y="523016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Estonia</a:t>
            </a:r>
          </a:p>
        </p:txBody>
      </p:sp>
      <p:sp>
        <p:nvSpPr>
          <p:cNvPr id="27" name="Rounded Rectangle 15">
            <a:extLst>
              <a:ext uri="{FF2B5EF4-FFF2-40B4-BE49-F238E27FC236}">
                <a16:creationId xmlns:a16="http://schemas.microsoft.com/office/drawing/2014/main" id="{546E045E-9029-764D-7DBB-8B4DA0FBB408}"/>
              </a:ext>
            </a:extLst>
          </p:cNvPr>
          <p:cNvSpPr/>
          <p:nvPr/>
        </p:nvSpPr>
        <p:spPr>
          <a:xfrm>
            <a:off x="5106937" y="262283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Lithuania</a:t>
            </a:r>
          </a:p>
        </p:txBody>
      </p:sp>
      <p:sp>
        <p:nvSpPr>
          <p:cNvPr id="28" name="Rounded Rectangle 15">
            <a:extLst>
              <a:ext uri="{FF2B5EF4-FFF2-40B4-BE49-F238E27FC236}">
                <a16:creationId xmlns:a16="http://schemas.microsoft.com/office/drawing/2014/main" id="{B397FF34-79AF-8119-4D11-086D2B04DA82}"/>
              </a:ext>
            </a:extLst>
          </p:cNvPr>
          <p:cNvSpPr/>
          <p:nvPr/>
        </p:nvSpPr>
        <p:spPr>
          <a:xfrm>
            <a:off x="3464504" y="261743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Finland</a:t>
            </a:r>
          </a:p>
        </p:txBody>
      </p:sp>
      <p:sp>
        <p:nvSpPr>
          <p:cNvPr id="29" name="Rounded Rectangle 15">
            <a:extLst>
              <a:ext uri="{FF2B5EF4-FFF2-40B4-BE49-F238E27FC236}">
                <a16:creationId xmlns:a16="http://schemas.microsoft.com/office/drawing/2014/main" id="{DD47B906-FED5-F93F-6F6B-62AA0FF32020}"/>
              </a:ext>
            </a:extLst>
          </p:cNvPr>
          <p:cNvSpPr/>
          <p:nvPr/>
        </p:nvSpPr>
        <p:spPr>
          <a:xfrm>
            <a:off x="3464504" y="305036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Germany</a:t>
            </a:r>
          </a:p>
        </p:txBody>
      </p:sp>
      <p:sp>
        <p:nvSpPr>
          <p:cNvPr id="31" name="Rounded Rectangle 15">
            <a:extLst>
              <a:ext uri="{FF2B5EF4-FFF2-40B4-BE49-F238E27FC236}">
                <a16:creationId xmlns:a16="http://schemas.microsoft.com/office/drawing/2014/main" id="{404878B6-7F39-9444-527B-0A676E010243}"/>
              </a:ext>
            </a:extLst>
          </p:cNvPr>
          <p:cNvSpPr/>
          <p:nvPr/>
        </p:nvSpPr>
        <p:spPr>
          <a:xfrm>
            <a:off x="3464504" y="348737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Greece</a:t>
            </a:r>
          </a:p>
        </p:txBody>
      </p:sp>
      <p:sp>
        <p:nvSpPr>
          <p:cNvPr id="32" name="Rounded Rectangle 15">
            <a:extLst>
              <a:ext uri="{FF2B5EF4-FFF2-40B4-BE49-F238E27FC236}">
                <a16:creationId xmlns:a16="http://schemas.microsoft.com/office/drawing/2014/main" id="{782A88D8-E78C-FB82-F113-410D9EB2F425}"/>
              </a:ext>
            </a:extLst>
          </p:cNvPr>
          <p:cNvSpPr/>
          <p:nvPr/>
        </p:nvSpPr>
        <p:spPr>
          <a:xfrm>
            <a:off x="3464504" y="3923072"/>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Hungary</a:t>
            </a:r>
          </a:p>
        </p:txBody>
      </p:sp>
      <p:sp>
        <p:nvSpPr>
          <p:cNvPr id="33" name="Rounded Rectangle 15">
            <a:extLst>
              <a:ext uri="{FF2B5EF4-FFF2-40B4-BE49-F238E27FC236}">
                <a16:creationId xmlns:a16="http://schemas.microsoft.com/office/drawing/2014/main" id="{E1EAC971-0C8D-D7D9-14D8-DF83C1F72704}"/>
              </a:ext>
            </a:extLst>
          </p:cNvPr>
          <p:cNvSpPr/>
          <p:nvPr/>
        </p:nvSpPr>
        <p:spPr>
          <a:xfrm>
            <a:off x="3464504" y="435877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Iceland</a:t>
            </a:r>
          </a:p>
        </p:txBody>
      </p:sp>
      <p:sp>
        <p:nvSpPr>
          <p:cNvPr id="34" name="Rounded Rectangle 15">
            <a:extLst>
              <a:ext uri="{FF2B5EF4-FFF2-40B4-BE49-F238E27FC236}">
                <a16:creationId xmlns:a16="http://schemas.microsoft.com/office/drawing/2014/main" id="{E852347C-7D7B-4FCF-AB7A-CB9E308B2322}"/>
              </a:ext>
            </a:extLst>
          </p:cNvPr>
          <p:cNvSpPr/>
          <p:nvPr/>
        </p:nvSpPr>
        <p:spPr>
          <a:xfrm>
            <a:off x="3464504" y="479447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Ireland</a:t>
            </a:r>
          </a:p>
        </p:txBody>
      </p:sp>
      <p:sp>
        <p:nvSpPr>
          <p:cNvPr id="35" name="Rounded Rectangle 15">
            <a:extLst>
              <a:ext uri="{FF2B5EF4-FFF2-40B4-BE49-F238E27FC236}">
                <a16:creationId xmlns:a16="http://schemas.microsoft.com/office/drawing/2014/main" id="{B5E051D0-32AC-9F4E-6B01-98F60074898F}"/>
              </a:ext>
            </a:extLst>
          </p:cNvPr>
          <p:cNvSpPr/>
          <p:nvPr/>
        </p:nvSpPr>
        <p:spPr>
          <a:xfrm>
            <a:off x="3486538" y="523016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Italy</a:t>
            </a:r>
          </a:p>
        </p:txBody>
      </p:sp>
      <p:sp>
        <p:nvSpPr>
          <p:cNvPr id="36" name="Rounded Rectangle 15">
            <a:extLst>
              <a:ext uri="{FF2B5EF4-FFF2-40B4-BE49-F238E27FC236}">
                <a16:creationId xmlns:a16="http://schemas.microsoft.com/office/drawing/2014/main" id="{5075E7EE-2D60-C4E3-52EE-B7D9E2A977C0}"/>
              </a:ext>
            </a:extLst>
          </p:cNvPr>
          <p:cNvSpPr/>
          <p:nvPr/>
        </p:nvSpPr>
        <p:spPr>
          <a:xfrm>
            <a:off x="5106937" y="218304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Latvia</a:t>
            </a:r>
          </a:p>
        </p:txBody>
      </p:sp>
      <p:sp>
        <p:nvSpPr>
          <p:cNvPr id="38" name="Rounded Rectangle 15">
            <a:extLst>
              <a:ext uri="{FF2B5EF4-FFF2-40B4-BE49-F238E27FC236}">
                <a16:creationId xmlns:a16="http://schemas.microsoft.com/office/drawing/2014/main" id="{DA8B7930-89A5-8F6A-07A3-D1E22E8A1486}"/>
              </a:ext>
            </a:extLst>
          </p:cNvPr>
          <p:cNvSpPr/>
          <p:nvPr/>
        </p:nvSpPr>
        <p:spPr>
          <a:xfrm>
            <a:off x="6724108" y="2619846"/>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Romania</a:t>
            </a:r>
          </a:p>
        </p:txBody>
      </p:sp>
      <p:sp>
        <p:nvSpPr>
          <p:cNvPr id="39" name="Rounded Rectangle 15">
            <a:extLst>
              <a:ext uri="{FF2B5EF4-FFF2-40B4-BE49-F238E27FC236}">
                <a16:creationId xmlns:a16="http://schemas.microsoft.com/office/drawing/2014/main" id="{DE85E19C-0C64-DD1B-74F9-EBB90293D88C}"/>
              </a:ext>
            </a:extLst>
          </p:cNvPr>
          <p:cNvSpPr/>
          <p:nvPr/>
        </p:nvSpPr>
        <p:spPr>
          <a:xfrm>
            <a:off x="6724108" y="3054814"/>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Slovakia</a:t>
            </a:r>
          </a:p>
        </p:txBody>
      </p:sp>
      <p:sp>
        <p:nvSpPr>
          <p:cNvPr id="40" name="Rounded Rectangle 15">
            <a:extLst>
              <a:ext uri="{FF2B5EF4-FFF2-40B4-BE49-F238E27FC236}">
                <a16:creationId xmlns:a16="http://schemas.microsoft.com/office/drawing/2014/main" id="{A298D5E1-A489-EE36-86FB-F85975A6AAD8}"/>
              </a:ext>
            </a:extLst>
          </p:cNvPr>
          <p:cNvSpPr/>
          <p:nvPr/>
        </p:nvSpPr>
        <p:spPr>
          <a:xfrm>
            <a:off x="6724108" y="3490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Slovenia</a:t>
            </a:r>
          </a:p>
        </p:txBody>
      </p:sp>
      <p:sp>
        <p:nvSpPr>
          <p:cNvPr id="41" name="Rounded Rectangle 15">
            <a:extLst>
              <a:ext uri="{FF2B5EF4-FFF2-40B4-BE49-F238E27FC236}">
                <a16:creationId xmlns:a16="http://schemas.microsoft.com/office/drawing/2014/main" id="{77CEAF87-39A9-8899-C0EC-644A0EDF74F2}"/>
              </a:ext>
            </a:extLst>
          </p:cNvPr>
          <p:cNvSpPr/>
          <p:nvPr/>
        </p:nvSpPr>
        <p:spPr>
          <a:xfrm>
            <a:off x="6724108" y="3926212"/>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Spain</a:t>
            </a:r>
          </a:p>
        </p:txBody>
      </p:sp>
      <p:sp>
        <p:nvSpPr>
          <p:cNvPr id="42" name="Rounded Rectangle 15">
            <a:extLst>
              <a:ext uri="{FF2B5EF4-FFF2-40B4-BE49-F238E27FC236}">
                <a16:creationId xmlns:a16="http://schemas.microsoft.com/office/drawing/2014/main" id="{29B420DE-DE39-6F96-3B9D-898C437ADDD3}"/>
              </a:ext>
            </a:extLst>
          </p:cNvPr>
          <p:cNvSpPr/>
          <p:nvPr/>
        </p:nvSpPr>
        <p:spPr>
          <a:xfrm>
            <a:off x="6724108" y="436191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Sweden</a:t>
            </a:r>
          </a:p>
        </p:txBody>
      </p:sp>
      <p:sp>
        <p:nvSpPr>
          <p:cNvPr id="43" name="Rounded Rectangle 15">
            <a:extLst>
              <a:ext uri="{FF2B5EF4-FFF2-40B4-BE49-F238E27FC236}">
                <a16:creationId xmlns:a16="http://schemas.microsoft.com/office/drawing/2014/main" id="{922D34BF-23CE-07E5-7614-7885856A3918}"/>
              </a:ext>
            </a:extLst>
          </p:cNvPr>
          <p:cNvSpPr/>
          <p:nvPr/>
        </p:nvSpPr>
        <p:spPr>
          <a:xfrm>
            <a:off x="6724108" y="479761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Switzerland</a:t>
            </a:r>
          </a:p>
        </p:txBody>
      </p:sp>
      <p:sp>
        <p:nvSpPr>
          <p:cNvPr id="44" name="Rounded Rectangle 15">
            <a:extLst>
              <a:ext uri="{FF2B5EF4-FFF2-40B4-BE49-F238E27FC236}">
                <a16:creationId xmlns:a16="http://schemas.microsoft.com/office/drawing/2014/main" id="{E2D7144B-9506-2E02-FCF0-926EC42937F7}"/>
              </a:ext>
            </a:extLst>
          </p:cNvPr>
          <p:cNvSpPr/>
          <p:nvPr/>
        </p:nvSpPr>
        <p:spPr>
          <a:xfrm>
            <a:off x="6724108" y="523330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Kingdom</a:t>
            </a:r>
          </a:p>
        </p:txBody>
      </p:sp>
      <p:sp>
        <p:nvSpPr>
          <p:cNvPr id="55" name="Rounded Rectangle 15">
            <a:extLst>
              <a:ext uri="{FF2B5EF4-FFF2-40B4-BE49-F238E27FC236}">
                <a16:creationId xmlns:a16="http://schemas.microsoft.com/office/drawing/2014/main" id="{0CACA31A-0E2D-FAAD-383B-E2C670FA2942}"/>
              </a:ext>
            </a:extLst>
          </p:cNvPr>
          <p:cNvSpPr/>
          <p:nvPr/>
        </p:nvSpPr>
        <p:spPr>
          <a:xfrm>
            <a:off x="6724108"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Portugal</a:t>
            </a:r>
          </a:p>
        </p:txBody>
      </p:sp>
      <p:sp>
        <p:nvSpPr>
          <p:cNvPr id="56" name="Rounded Rectangle 15">
            <a:extLst>
              <a:ext uri="{FF2B5EF4-FFF2-40B4-BE49-F238E27FC236}">
                <a16:creationId xmlns:a16="http://schemas.microsoft.com/office/drawing/2014/main" id="{7C92BA4D-CC79-DB04-1CD7-BF83C8453B88}"/>
              </a:ext>
            </a:extLst>
          </p:cNvPr>
          <p:cNvSpPr/>
          <p:nvPr/>
        </p:nvSpPr>
        <p:spPr>
          <a:xfrm>
            <a:off x="5084903" y="436008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Netherlands</a:t>
            </a:r>
          </a:p>
        </p:txBody>
      </p:sp>
      <p:sp>
        <p:nvSpPr>
          <p:cNvPr id="57" name="Rounded Rectangle 15">
            <a:extLst>
              <a:ext uri="{FF2B5EF4-FFF2-40B4-BE49-F238E27FC236}">
                <a16:creationId xmlns:a16="http://schemas.microsoft.com/office/drawing/2014/main" id="{8377A403-A382-34D8-EB02-2ED09A0A12BD}"/>
              </a:ext>
            </a:extLst>
          </p:cNvPr>
          <p:cNvSpPr/>
          <p:nvPr/>
        </p:nvSpPr>
        <p:spPr>
          <a:xfrm>
            <a:off x="5106937" y="479577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Norway</a:t>
            </a:r>
          </a:p>
        </p:txBody>
      </p:sp>
      <p:sp>
        <p:nvSpPr>
          <p:cNvPr id="58" name="Rounded Rectangle 15">
            <a:extLst>
              <a:ext uri="{FF2B5EF4-FFF2-40B4-BE49-F238E27FC236}">
                <a16:creationId xmlns:a16="http://schemas.microsoft.com/office/drawing/2014/main" id="{F9795E03-E462-1E8A-BD17-AF63ED6C2437}"/>
              </a:ext>
            </a:extLst>
          </p:cNvPr>
          <p:cNvSpPr/>
          <p:nvPr/>
        </p:nvSpPr>
        <p:spPr>
          <a:xfrm>
            <a:off x="5095920" y="522870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Poland</a:t>
            </a:r>
          </a:p>
        </p:txBody>
      </p:sp>
      <p:sp>
        <p:nvSpPr>
          <p:cNvPr id="60" name="Rounded Rectangle 15">
            <a:extLst>
              <a:ext uri="{FF2B5EF4-FFF2-40B4-BE49-F238E27FC236}">
                <a16:creationId xmlns:a16="http://schemas.microsoft.com/office/drawing/2014/main" id="{6C41C17C-05DB-16BC-A7DD-EC6B9EA7E665}"/>
              </a:ext>
            </a:extLst>
          </p:cNvPr>
          <p:cNvSpPr/>
          <p:nvPr/>
        </p:nvSpPr>
        <p:spPr>
          <a:xfrm>
            <a:off x="5102874" y="3054447"/>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Luxembourg</a:t>
            </a:r>
          </a:p>
        </p:txBody>
      </p:sp>
      <p:sp>
        <p:nvSpPr>
          <p:cNvPr id="61" name="Rounded Rectangle 15">
            <a:extLst>
              <a:ext uri="{FF2B5EF4-FFF2-40B4-BE49-F238E27FC236}">
                <a16:creationId xmlns:a16="http://schemas.microsoft.com/office/drawing/2014/main" id="{DB0E9711-94E3-3883-F26E-31AE92EA8AD7}"/>
              </a:ext>
            </a:extLst>
          </p:cNvPr>
          <p:cNvSpPr/>
          <p:nvPr/>
        </p:nvSpPr>
        <p:spPr>
          <a:xfrm>
            <a:off x="5102874" y="348737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Liechtenstein</a:t>
            </a:r>
          </a:p>
        </p:txBody>
      </p:sp>
      <p:sp>
        <p:nvSpPr>
          <p:cNvPr id="62" name="Rounded Rectangle 15">
            <a:extLst>
              <a:ext uri="{FF2B5EF4-FFF2-40B4-BE49-F238E27FC236}">
                <a16:creationId xmlns:a16="http://schemas.microsoft.com/office/drawing/2014/main" id="{01C0C687-BB98-AC5B-BCAA-DAF70966AB2F}"/>
              </a:ext>
            </a:extLst>
          </p:cNvPr>
          <p:cNvSpPr/>
          <p:nvPr/>
        </p:nvSpPr>
        <p:spPr>
          <a:xfrm>
            <a:off x="5102874" y="392438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Malta</a:t>
            </a:r>
          </a:p>
        </p:txBody>
      </p:sp>
    </p:spTree>
    <p:extLst>
      <p:ext uri="{BB962C8B-B14F-4D97-AF65-F5344CB8AC3E}">
        <p14:creationId xmlns:p14="http://schemas.microsoft.com/office/powerpoint/2010/main" val="34256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1000" fill="hold"/>
                                        <p:tgtEl>
                                          <p:spTgt spid="3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1000"/>
                                        <p:tgtEl>
                                          <p:spTgt spid="36"/>
                                        </p:tgtEl>
                                      </p:cBhvr>
                                    </p:animEffect>
                                    <p:anim calcmode="lin" valueType="num">
                                      <p:cBhvr>
                                        <p:cTn id="100" dur="1000" fill="hold"/>
                                        <p:tgtEl>
                                          <p:spTgt spid="36"/>
                                        </p:tgtEl>
                                        <p:attrNameLst>
                                          <p:attrName>ppt_x</p:attrName>
                                        </p:attrNameLst>
                                      </p:cBhvr>
                                      <p:tavLst>
                                        <p:tav tm="0">
                                          <p:val>
                                            <p:strVal val="#ppt_x"/>
                                          </p:val>
                                        </p:tav>
                                        <p:tav tm="100000">
                                          <p:val>
                                            <p:strVal val="#ppt_x"/>
                                          </p:val>
                                        </p:tav>
                                      </p:tavLst>
                                    </p:anim>
                                    <p:anim calcmode="lin" valueType="num">
                                      <p:cBhvr>
                                        <p:cTn id="101" dur="1000" fill="hold"/>
                                        <p:tgtEl>
                                          <p:spTgt spid="3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1000"/>
                                        <p:tgtEl>
                                          <p:spTgt spid="27"/>
                                        </p:tgtEl>
                                      </p:cBhvr>
                                    </p:animEffect>
                                    <p:anim calcmode="lin" valueType="num">
                                      <p:cBhvr>
                                        <p:cTn id="105" dur="1000" fill="hold"/>
                                        <p:tgtEl>
                                          <p:spTgt spid="27"/>
                                        </p:tgtEl>
                                        <p:attrNameLst>
                                          <p:attrName>ppt_x</p:attrName>
                                        </p:attrNameLst>
                                      </p:cBhvr>
                                      <p:tavLst>
                                        <p:tav tm="0">
                                          <p:val>
                                            <p:strVal val="#ppt_x"/>
                                          </p:val>
                                        </p:tav>
                                        <p:tav tm="100000">
                                          <p:val>
                                            <p:strVal val="#ppt_x"/>
                                          </p:val>
                                        </p:tav>
                                      </p:tavLst>
                                    </p:anim>
                                    <p:anim calcmode="lin" valueType="num">
                                      <p:cBhvr>
                                        <p:cTn id="106" dur="1000" fill="hold"/>
                                        <p:tgtEl>
                                          <p:spTgt spid="2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1000"/>
                                        <p:tgtEl>
                                          <p:spTgt spid="38"/>
                                        </p:tgtEl>
                                      </p:cBhvr>
                                    </p:animEffect>
                                    <p:anim calcmode="lin" valueType="num">
                                      <p:cBhvr>
                                        <p:cTn id="110" dur="1000" fill="hold"/>
                                        <p:tgtEl>
                                          <p:spTgt spid="38"/>
                                        </p:tgtEl>
                                        <p:attrNameLst>
                                          <p:attrName>ppt_x</p:attrName>
                                        </p:attrNameLst>
                                      </p:cBhvr>
                                      <p:tavLst>
                                        <p:tav tm="0">
                                          <p:val>
                                            <p:strVal val="#ppt_x"/>
                                          </p:val>
                                        </p:tav>
                                        <p:tav tm="100000">
                                          <p:val>
                                            <p:strVal val="#ppt_x"/>
                                          </p:val>
                                        </p:tav>
                                      </p:tavLst>
                                    </p:anim>
                                    <p:anim calcmode="lin" valueType="num">
                                      <p:cBhvr>
                                        <p:cTn id="111" dur="1000" fill="hold"/>
                                        <p:tgtEl>
                                          <p:spTgt spid="38"/>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1000"/>
                                        <p:tgtEl>
                                          <p:spTgt spid="39"/>
                                        </p:tgtEl>
                                      </p:cBhvr>
                                    </p:animEffect>
                                    <p:anim calcmode="lin" valueType="num">
                                      <p:cBhvr>
                                        <p:cTn id="115" dur="1000" fill="hold"/>
                                        <p:tgtEl>
                                          <p:spTgt spid="39"/>
                                        </p:tgtEl>
                                        <p:attrNameLst>
                                          <p:attrName>ppt_x</p:attrName>
                                        </p:attrNameLst>
                                      </p:cBhvr>
                                      <p:tavLst>
                                        <p:tav tm="0">
                                          <p:val>
                                            <p:strVal val="#ppt_x"/>
                                          </p:val>
                                        </p:tav>
                                        <p:tav tm="100000">
                                          <p:val>
                                            <p:strVal val="#ppt_x"/>
                                          </p:val>
                                        </p:tav>
                                      </p:tavLst>
                                    </p:anim>
                                    <p:anim calcmode="lin" valueType="num">
                                      <p:cBhvr>
                                        <p:cTn id="116" dur="1000" fill="hold"/>
                                        <p:tgtEl>
                                          <p:spTgt spid="39"/>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1000"/>
                                        <p:tgtEl>
                                          <p:spTgt spid="40"/>
                                        </p:tgtEl>
                                      </p:cBhvr>
                                    </p:animEffect>
                                    <p:anim calcmode="lin" valueType="num">
                                      <p:cBhvr>
                                        <p:cTn id="120" dur="1000" fill="hold"/>
                                        <p:tgtEl>
                                          <p:spTgt spid="40"/>
                                        </p:tgtEl>
                                        <p:attrNameLst>
                                          <p:attrName>ppt_x</p:attrName>
                                        </p:attrNameLst>
                                      </p:cBhvr>
                                      <p:tavLst>
                                        <p:tav tm="0">
                                          <p:val>
                                            <p:strVal val="#ppt_x"/>
                                          </p:val>
                                        </p:tav>
                                        <p:tav tm="100000">
                                          <p:val>
                                            <p:strVal val="#ppt_x"/>
                                          </p:val>
                                        </p:tav>
                                      </p:tavLst>
                                    </p:anim>
                                    <p:anim calcmode="lin" valueType="num">
                                      <p:cBhvr>
                                        <p:cTn id="121" dur="1000" fill="hold"/>
                                        <p:tgtEl>
                                          <p:spTgt spid="40"/>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1000"/>
                                        <p:tgtEl>
                                          <p:spTgt spid="41"/>
                                        </p:tgtEl>
                                      </p:cBhvr>
                                    </p:animEffect>
                                    <p:anim calcmode="lin" valueType="num">
                                      <p:cBhvr>
                                        <p:cTn id="125" dur="1000" fill="hold"/>
                                        <p:tgtEl>
                                          <p:spTgt spid="41"/>
                                        </p:tgtEl>
                                        <p:attrNameLst>
                                          <p:attrName>ppt_x</p:attrName>
                                        </p:attrNameLst>
                                      </p:cBhvr>
                                      <p:tavLst>
                                        <p:tav tm="0">
                                          <p:val>
                                            <p:strVal val="#ppt_x"/>
                                          </p:val>
                                        </p:tav>
                                        <p:tav tm="100000">
                                          <p:val>
                                            <p:strVal val="#ppt_x"/>
                                          </p:val>
                                        </p:tav>
                                      </p:tavLst>
                                    </p:anim>
                                    <p:anim calcmode="lin" valueType="num">
                                      <p:cBhvr>
                                        <p:cTn id="126" dur="1000" fill="hold"/>
                                        <p:tgtEl>
                                          <p:spTgt spid="4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fade">
                                      <p:cBhvr>
                                        <p:cTn id="129" dur="1000"/>
                                        <p:tgtEl>
                                          <p:spTgt spid="42"/>
                                        </p:tgtEl>
                                      </p:cBhvr>
                                    </p:animEffect>
                                    <p:anim calcmode="lin" valueType="num">
                                      <p:cBhvr>
                                        <p:cTn id="130" dur="1000" fill="hold"/>
                                        <p:tgtEl>
                                          <p:spTgt spid="42"/>
                                        </p:tgtEl>
                                        <p:attrNameLst>
                                          <p:attrName>ppt_x</p:attrName>
                                        </p:attrNameLst>
                                      </p:cBhvr>
                                      <p:tavLst>
                                        <p:tav tm="0">
                                          <p:val>
                                            <p:strVal val="#ppt_x"/>
                                          </p:val>
                                        </p:tav>
                                        <p:tav tm="100000">
                                          <p:val>
                                            <p:strVal val="#ppt_x"/>
                                          </p:val>
                                        </p:tav>
                                      </p:tavLst>
                                    </p:anim>
                                    <p:anim calcmode="lin" valueType="num">
                                      <p:cBhvr>
                                        <p:cTn id="131" dur="1000" fill="hold"/>
                                        <p:tgtEl>
                                          <p:spTgt spid="42"/>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fade">
                                      <p:cBhvr>
                                        <p:cTn id="134" dur="1000"/>
                                        <p:tgtEl>
                                          <p:spTgt spid="43"/>
                                        </p:tgtEl>
                                      </p:cBhvr>
                                    </p:animEffect>
                                    <p:anim calcmode="lin" valueType="num">
                                      <p:cBhvr>
                                        <p:cTn id="135" dur="1000" fill="hold"/>
                                        <p:tgtEl>
                                          <p:spTgt spid="43"/>
                                        </p:tgtEl>
                                        <p:attrNameLst>
                                          <p:attrName>ppt_x</p:attrName>
                                        </p:attrNameLst>
                                      </p:cBhvr>
                                      <p:tavLst>
                                        <p:tav tm="0">
                                          <p:val>
                                            <p:strVal val="#ppt_x"/>
                                          </p:val>
                                        </p:tav>
                                        <p:tav tm="100000">
                                          <p:val>
                                            <p:strVal val="#ppt_x"/>
                                          </p:val>
                                        </p:tav>
                                      </p:tavLst>
                                    </p:anim>
                                    <p:anim calcmode="lin" valueType="num">
                                      <p:cBhvr>
                                        <p:cTn id="136" dur="1000" fill="hold"/>
                                        <p:tgtEl>
                                          <p:spTgt spid="43"/>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fade">
                                      <p:cBhvr>
                                        <p:cTn id="139" dur="1000"/>
                                        <p:tgtEl>
                                          <p:spTgt spid="44"/>
                                        </p:tgtEl>
                                      </p:cBhvr>
                                    </p:animEffect>
                                    <p:anim calcmode="lin" valueType="num">
                                      <p:cBhvr>
                                        <p:cTn id="140" dur="1000" fill="hold"/>
                                        <p:tgtEl>
                                          <p:spTgt spid="44"/>
                                        </p:tgtEl>
                                        <p:attrNameLst>
                                          <p:attrName>ppt_x</p:attrName>
                                        </p:attrNameLst>
                                      </p:cBhvr>
                                      <p:tavLst>
                                        <p:tav tm="0">
                                          <p:val>
                                            <p:strVal val="#ppt_x"/>
                                          </p:val>
                                        </p:tav>
                                        <p:tav tm="100000">
                                          <p:val>
                                            <p:strVal val="#ppt_x"/>
                                          </p:val>
                                        </p:tav>
                                      </p:tavLst>
                                    </p:anim>
                                    <p:anim calcmode="lin" valueType="num">
                                      <p:cBhvr>
                                        <p:cTn id="141" dur="1000" fill="hold"/>
                                        <p:tgtEl>
                                          <p:spTgt spid="44"/>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fade">
                                      <p:cBhvr>
                                        <p:cTn id="149" dur="1000"/>
                                        <p:tgtEl>
                                          <p:spTgt spid="57"/>
                                        </p:tgtEl>
                                      </p:cBhvr>
                                    </p:animEffect>
                                    <p:anim calcmode="lin" valueType="num">
                                      <p:cBhvr>
                                        <p:cTn id="150" dur="1000" fill="hold"/>
                                        <p:tgtEl>
                                          <p:spTgt spid="57"/>
                                        </p:tgtEl>
                                        <p:attrNameLst>
                                          <p:attrName>ppt_x</p:attrName>
                                        </p:attrNameLst>
                                      </p:cBhvr>
                                      <p:tavLst>
                                        <p:tav tm="0">
                                          <p:val>
                                            <p:strVal val="#ppt_x"/>
                                          </p:val>
                                        </p:tav>
                                        <p:tav tm="100000">
                                          <p:val>
                                            <p:strVal val="#ppt_x"/>
                                          </p:val>
                                        </p:tav>
                                      </p:tavLst>
                                    </p:anim>
                                    <p:anim calcmode="lin" valueType="num">
                                      <p:cBhvr>
                                        <p:cTn id="151" dur="1000" fill="hold"/>
                                        <p:tgtEl>
                                          <p:spTgt spid="57"/>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58"/>
                                        </p:tgtEl>
                                        <p:attrNameLst>
                                          <p:attrName>style.visibility</p:attrName>
                                        </p:attrNameLst>
                                      </p:cBhvr>
                                      <p:to>
                                        <p:strVal val="visible"/>
                                      </p:to>
                                    </p:set>
                                    <p:animEffect transition="in" filter="fade">
                                      <p:cBhvr>
                                        <p:cTn id="154" dur="1000"/>
                                        <p:tgtEl>
                                          <p:spTgt spid="58"/>
                                        </p:tgtEl>
                                      </p:cBhvr>
                                    </p:animEffect>
                                    <p:anim calcmode="lin" valueType="num">
                                      <p:cBhvr>
                                        <p:cTn id="155" dur="1000" fill="hold"/>
                                        <p:tgtEl>
                                          <p:spTgt spid="58"/>
                                        </p:tgtEl>
                                        <p:attrNameLst>
                                          <p:attrName>ppt_x</p:attrName>
                                        </p:attrNameLst>
                                      </p:cBhvr>
                                      <p:tavLst>
                                        <p:tav tm="0">
                                          <p:val>
                                            <p:strVal val="#ppt_x"/>
                                          </p:val>
                                        </p:tav>
                                        <p:tav tm="100000">
                                          <p:val>
                                            <p:strVal val="#ppt_x"/>
                                          </p:val>
                                        </p:tav>
                                      </p:tavLst>
                                    </p:anim>
                                    <p:anim calcmode="lin" valueType="num">
                                      <p:cBhvr>
                                        <p:cTn id="156" dur="1000" fill="hold"/>
                                        <p:tgtEl>
                                          <p:spTgt spid="58"/>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55"/>
                                        </p:tgtEl>
                                        <p:attrNameLst>
                                          <p:attrName>style.visibility</p:attrName>
                                        </p:attrNameLst>
                                      </p:cBhvr>
                                      <p:to>
                                        <p:strVal val="visible"/>
                                      </p:to>
                                    </p:set>
                                    <p:animEffect transition="in" filter="fade">
                                      <p:cBhvr>
                                        <p:cTn id="159" dur="1000"/>
                                        <p:tgtEl>
                                          <p:spTgt spid="55"/>
                                        </p:tgtEl>
                                      </p:cBhvr>
                                    </p:animEffect>
                                    <p:anim calcmode="lin" valueType="num">
                                      <p:cBhvr>
                                        <p:cTn id="160" dur="1000" fill="hold"/>
                                        <p:tgtEl>
                                          <p:spTgt spid="55"/>
                                        </p:tgtEl>
                                        <p:attrNameLst>
                                          <p:attrName>ppt_x</p:attrName>
                                        </p:attrNameLst>
                                      </p:cBhvr>
                                      <p:tavLst>
                                        <p:tav tm="0">
                                          <p:val>
                                            <p:strVal val="#ppt_x"/>
                                          </p:val>
                                        </p:tav>
                                        <p:tav tm="100000">
                                          <p:val>
                                            <p:strVal val="#ppt_x"/>
                                          </p:val>
                                        </p:tav>
                                      </p:tavLst>
                                    </p:anim>
                                    <p:anim calcmode="lin" valueType="num">
                                      <p:cBhvr>
                                        <p:cTn id="161" dur="1000" fill="hold"/>
                                        <p:tgtEl>
                                          <p:spTgt spid="55"/>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60"/>
                                        </p:tgtEl>
                                        <p:attrNameLst>
                                          <p:attrName>style.visibility</p:attrName>
                                        </p:attrNameLst>
                                      </p:cBhvr>
                                      <p:to>
                                        <p:strVal val="visible"/>
                                      </p:to>
                                    </p:set>
                                    <p:animEffect transition="in" filter="fade">
                                      <p:cBhvr>
                                        <p:cTn id="164" dur="1000"/>
                                        <p:tgtEl>
                                          <p:spTgt spid="60"/>
                                        </p:tgtEl>
                                      </p:cBhvr>
                                    </p:animEffect>
                                    <p:anim calcmode="lin" valueType="num">
                                      <p:cBhvr>
                                        <p:cTn id="165" dur="1000" fill="hold"/>
                                        <p:tgtEl>
                                          <p:spTgt spid="60"/>
                                        </p:tgtEl>
                                        <p:attrNameLst>
                                          <p:attrName>ppt_x</p:attrName>
                                        </p:attrNameLst>
                                      </p:cBhvr>
                                      <p:tavLst>
                                        <p:tav tm="0">
                                          <p:val>
                                            <p:strVal val="#ppt_x"/>
                                          </p:val>
                                        </p:tav>
                                        <p:tav tm="100000">
                                          <p:val>
                                            <p:strVal val="#ppt_x"/>
                                          </p:val>
                                        </p:tav>
                                      </p:tavLst>
                                    </p:anim>
                                    <p:anim calcmode="lin" valueType="num">
                                      <p:cBhvr>
                                        <p:cTn id="166" dur="1000" fill="hold"/>
                                        <p:tgtEl>
                                          <p:spTgt spid="60"/>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fade">
                                      <p:cBhvr>
                                        <p:cTn id="169" dur="1000"/>
                                        <p:tgtEl>
                                          <p:spTgt spid="61"/>
                                        </p:tgtEl>
                                      </p:cBhvr>
                                    </p:animEffect>
                                    <p:anim calcmode="lin" valueType="num">
                                      <p:cBhvr>
                                        <p:cTn id="170" dur="1000" fill="hold"/>
                                        <p:tgtEl>
                                          <p:spTgt spid="61"/>
                                        </p:tgtEl>
                                        <p:attrNameLst>
                                          <p:attrName>ppt_x</p:attrName>
                                        </p:attrNameLst>
                                      </p:cBhvr>
                                      <p:tavLst>
                                        <p:tav tm="0">
                                          <p:val>
                                            <p:strVal val="#ppt_x"/>
                                          </p:val>
                                        </p:tav>
                                        <p:tav tm="100000">
                                          <p:val>
                                            <p:strVal val="#ppt_x"/>
                                          </p:val>
                                        </p:tav>
                                      </p:tavLst>
                                    </p:anim>
                                    <p:anim calcmode="lin" valueType="num">
                                      <p:cBhvr>
                                        <p:cTn id="171" dur="1000" fill="hold"/>
                                        <p:tgtEl>
                                          <p:spTgt spid="61"/>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62"/>
                                        </p:tgtEl>
                                        <p:attrNameLst>
                                          <p:attrName>style.visibility</p:attrName>
                                        </p:attrNameLst>
                                      </p:cBhvr>
                                      <p:to>
                                        <p:strVal val="visible"/>
                                      </p:to>
                                    </p:set>
                                    <p:animEffect transition="in" filter="fade">
                                      <p:cBhvr>
                                        <p:cTn id="174" dur="1000"/>
                                        <p:tgtEl>
                                          <p:spTgt spid="62"/>
                                        </p:tgtEl>
                                      </p:cBhvr>
                                    </p:animEffect>
                                    <p:anim calcmode="lin" valueType="num">
                                      <p:cBhvr>
                                        <p:cTn id="175" dur="1000" fill="hold"/>
                                        <p:tgtEl>
                                          <p:spTgt spid="62"/>
                                        </p:tgtEl>
                                        <p:attrNameLst>
                                          <p:attrName>ppt_x</p:attrName>
                                        </p:attrNameLst>
                                      </p:cBhvr>
                                      <p:tavLst>
                                        <p:tav tm="0">
                                          <p:val>
                                            <p:strVal val="#ppt_x"/>
                                          </p:val>
                                        </p:tav>
                                        <p:tav tm="100000">
                                          <p:val>
                                            <p:strVal val="#ppt_x"/>
                                          </p:val>
                                        </p:tav>
                                      </p:tavLst>
                                    </p:anim>
                                    <p:anim calcmode="lin" valueType="num">
                                      <p:cBhvr>
                                        <p:cTn id="17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5" grpId="0" animBg="1"/>
      <p:bldP spid="6" grpId="0" animBg="1"/>
      <p:bldP spid="13" grpId="0" animBg="1"/>
      <p:bldP spid="15" grpId="0" animBg="1"/>
      <p:bldP spid="19" grpId="0" animBg="1"/>
      <p:bldP spid="20"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55" grpId="0" animBg="1"/>
      <p:bldP spid="56" grpId="0" animBg="1"/>
      <p:bldP spid="57" grpId="0" animBg="1"/>
      <p:bldP spid="58" grpId="0" animBg="1"/>
      <p:bldP spid="60" grpId="0" animBg="1"/>
      <p:bldP spid="61"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86F37-AB83-FE8F-EC35-16BB0D734C4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F3B89D8-0CC3-53F3-AEDB-9F18788007BB}"/>
              </a:ext>
            </a:extLst>
          </p:cNvPr>
          <p:cNvGrpSpPr/>
          <p:nvPr/>
        </p:nvGrpSpPr>
        <p:grpSpPr>
          <a:xfrm>
            <a:off x="3741447" y="1558844"/>
            <a:ext cx="2524310" cy="4511449"/>
            <a:chOff x="4833135" y="2063750"/>
            <a:chExt cx="2524310" cy="4002072"/>
          </a:xfrm>
          <a:solidFill>
            <a:srgbClr val="89D7EB"/>
          </a:solidFill>
        </p:grpSpPr>
        <p:pic>
          <p:nvPicPr>
            <p:cNvPr id="8" name="Graphic 7">
              <a:extLst>
                <a:ext uri="{FF2B5EF4-FFF2-40B4-BE49-F238E27FC236}">
                  <a16:creationId xmlns:a16="http://schemas.microsoft.com/office/drawing/2014/main" id="{BE40D6A2-1CDE-A066-58E8-5BCA0AD81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844" y="2063750"/>
              <a:ext cx="2523600" cy="4002072"/>
            </a:xfrm>
            <a:prstGeom prst="rect">
              <a:avLst/>
            </a:prstGeom>
            <a:effectLst>
              <a:outerShdw blurRad="165100" dist="127000" dir="5400000" algn="ctr" rotWithShape="0">
                <a:srgbClr val="000000">
                  <a:alpha val="15000"/>
                </a:srgbClr>
              </a:outerShdw>
            </a:effectLst>
          </p:spPr>
        </p:pic>
        <p:sp>
          <p:nvSpPr>
            <p:cNvPr id="9" name="TextBox 8">
              <a:extLst>
                <a:ext uri="{FF2B5EF4-FFF2-40B4-BE49-F238E27FC236}">
                  <a16:creationId xmlns:a16="http://schemas.microsoft.com/office/drawing/2014/main" id="{988C271D-28FA-C86A-FB6A-56F7C8F1117B}"/>
                </a:ext>
              </a:extLst>
            </p:cNvPr>
            <p:cNvSpPr txBox="1"/>
            <p:nvPr/>
          </p:nvSpPr>
          <p:spPr>
            <a:xfrm>
              <a:off x="4833135" y="2173160"/>
              <a:ext cx="2524310" cy="115502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793"/>
                  </a:solidFill>
                  <a:effectLst/>
                  <a:uLnTx/>
                  <a:uFillTx/>
                  <a:latin typeface="Aptos ExtraBold" panose="020B0004020202020204" pitchFamily="34" charset="0"/>
                  <a:ea typeface="+mn-ea"/>
                  <a:cs typeface="Segoe UI" panose="020B0502040204020203" pitchFamily="34" charset="0"/>
                </a:rPr>
                <a:t>APAC</a:t>
              </a:r>
              <a:endParaRPr kumimoji="0" lang="en-IS" sz="2800" b="1" i="0" u="none" strike="noStrike" kern="1200" cap="none" spc="0" normalizeH="0" baseline="0" noProof="0">
                <a:ln>
                  <a:noFill/>
                </a:ln>
                <a:solidFill>
                  <a:srgbClr val="006793"/>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00706E"/>
                </a:solidFill>
                <a:effectLst/>
                <a:uLnTx/>
                <a:uFillTx/>
                <a:latin typeface="Aptos ExtraBold" panose="020B0004020202020204" pitchFamily="34" charset="0"/>
                <a:ea typeface="+mn-ea"/>
                <a:cs typeface="Segoe UI" panose="020B0502040204020203" pitchFamily="34" charset="0"/>
              </a:endParaRPr>
            </a:p>
          </p:txBody>
        </p:sp>
      </p:grpSp>
      <p:grpSp>
        <p:nvGrpSpPr>
          <p:cNvPr id="10" name="Group 9">
            <a:extLst>
              <a:ext uri="{FF2B5EF4-FFF2-40B4-BE49-F238E27FC236}">
                <a16:creationId xmlns:a16="http://schemas.microsoft.com/office/drawing/2014/main" id="{A6065E70-9578-4F90-5A40-E4F7C7BFF701}"/>
              </a:ext>
            </a:extLst>
          </p:cNvPr>
          <p:cNvGrpSpPr/>
          <p:nvPr/>
        </p:nvGrpSpPr>
        <p:grpSpPr>
          <a:xfrm>
            <a:off x="861404" y="1558844"/>
            <a:ext cx="2526442" cy="4511449"/>
            <a:chOff x="1953092" y="2063750"/>
            <a:chExt cx="2526442" cy="4003200"/>
          </a:xfrm>
          <a:solidFill>
            <a:srgbClr val="F1AAB6"/>
          </a:solidFill>
        </p:grpSpPr>
        <p:pic>
          <p:nvPicPr>
            <p:cNvPr id="11" name="Graphic 10">
              <a:extLst>
                <a:ext uri="{FF2B5EF4-FFF2-40B4-BE49-F238E27FC236}">
                  <a16:creationId xmlns:a16="http://schemas.microsoft.com/office/drawing/2014/main" id="{0FAA6943-3A65-58CF-AA70-25B88813D1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12" name="TextBox 11">
              <a:extLst>
                <a:ext uri="{FF2B5EF4-FFF2-40B4-BE49-F238E27FC236}">
                  <a16:creationId xmlns:a16="http://schemas.microsoft.com/office/drawing/2014/main" id="{7C28FF7C-D409-B066-765B-8B8E68FE8AD6}"/>
                </a:ext>
              </a:extLst>
            </p:cNvPr>
            <p:cNvSpPr txBox="1"/>
            <p:nvPr/>
          </p:nvSpPr>
          <p:spPr>
            <a:xfrm>
              <a:off x="1953092" y="2173160"/>
              <a:ext cx="2524310" cy="115534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rPr>
                <a:t>Americas</a:t>
              </a:r>
              <a:endParaRPr kumimoji="0" lang="en-I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16" name="Rounded Rectangle 15">
            <a:extLst>
              <a:ext uri="{FF2B5EF4-FFF2-40B4-BE49-F238E27FC236}">
                <a16:creationId xmlns:a16="http://schemas.microsoft.com/office/drawing/2014/main" id="{85384D8A-959A-868B-CE4A-92BBB858AE8D}"/>
              </a:ext>
            </a:extLst>
          </p:cNvPr>
          <p:cNvSpPr/>
          <p:nvPr/>
        </p:nvSpPr>
        <p:spPr>
          <a:xfrm>
            <a:off x="1135089" y="2372344"/>
            <a:ext cx="1981201" cy="383576"/>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Brazil</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17" name="Rounded Rectangle 16">
            <a:extLst>
              <a:ext uri="{FF2B5EF4-FFF2-40B4-BE49-F238E27FC236}">
                <a16:creationId xmlns:a16="http://schemas.microsoft.com/office/drawing/2014/main" id="{CD24BDEF-F5D3-3A0F-C96B-F15A330035DA}"/>
              </a:ext>
            </a:extLst>
          </p:cNvPr>
          <p:cNvSpPr/>
          <p:nvPr/>
        </p:nvSpPr>
        <p:spPr>
          <a:xfrm>
            <a:off x="1141665" y="2924095"/>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Canada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18" name="Rounded Rectangle 17">
            <a:extLst>
              <a:ext uri="{FF2B5EF4-FFF2-40B4-BE49-F238E27FC236}">
                <a16:creationId xmlns:a16="http://schemas.microsoft.com/office/drawing/2014/main" id="{FD03D3E9-D898-47DF-4B5D-F3C2F3470693}"/>
              </a:ext>
            </a:extLst>
          </p:cNvPr>
          <p:cNvSpPr/>
          <p:nvPr/>
        </p:nvSpPr>
        <p:spPr>
          <a:xfrm>
            <a:off x="1135089" y="351612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Mexico</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30" name="Rounded Rectangle 17">
            <a:extLst>
              <a:ext uri="{FF2B5EF4-FFF2-40B4-BE49-F238E27FC236}">
                <a16:creationId xmlns:a16="http://schemas.microsoft.com/office/drawing/2014/main" id="{AC8E4934-2939-4495-0719-4029A50A782E}"/>
              </a:ext>
            </a:extLst>
          </p:cNvPr>
          <p:cNvSpPr/>
          <p:nvPr/>
        </p:nvSpPr>
        <p:spPr>
          <a:xfrm>
            <a:off x="1132958" y="4108147"/>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Puerto Rico</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4" name="Freeform 77">
            <a:extLst>
              <a:ext uri="{FF2B5EF4-FFF2-40B4-BE49-F238E27FC236}">
                <a16:creationId xmlns:a16="http://schemas.microsoft.com/office/drawing/2014/main" id="{905078E3-BB6F-140E-F6D8-4AF56142B276}"/>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74">
            <a:extLst>
              <a:ext uri="{FF2B5EF4-FFF2-40B4-BE49-F238E27FC236}">
                <a16:creationId xmlns:a16="http://schemas.microsoft.com/office/drawing/2014/main" id="{AB208710-E44E-0B5E-810E-DB5CDE0F4F7E}"/>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2D311AF-58FB-97E0-D77D-05070E1A1395}"/>
              </a:ext>
            </a:extLst>
          </p:cNvPr>
          <p:cNvSpPr txBox="1"/>
          <p:nvPr/>
        </p:nvSpPr>
        <p:spPr>
          <a:xfrm>
            <a:off x="613453" y="154696"/>
            <a:ext cx="7593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rPr>
              <a:t>Supported countries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sp>
        <p:nvSpPr>
          <p:cNvPr id="6" name="Rounded Rectangle 17">
            <a:extLst>
              <a:ext uri="{FF2B5EF4-FFF2-40B4-BE49-F238E27FC236}">
                <a16:creationId xmlns:a16="http://schemas.microsoft.com/office/drawing/2014/main" id="{0BC5B3C9-623E-2127-987C-0DDD07776B07}"/>
              </a:ext>
            </a:extLst>
          </p:cNvPr>
          <p:cNvSpPr/>
          <p:nvPr/>
        </p:nvSpPr>
        <p:spPr>
          <a:xfrm>
            <a:off x="1132957" y="4700173"/>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States of America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13" name="Rounded Rectangle 15">
            <a:extLst>
              <a:ext uri="{FF2B5EF4-FFF2-40B4-BE49-F238E27FC236}">
                <a16:creationId xmlns:a16="http://schemas.microsoft.com/office/drawing/2014/main" id="{97DAA1B7-6AC3-ABDC-B377-FBDD319D848E}"/>
              </a:ext>
            </a:extLst>
          </p:cNvPr>
          <p:cNvSpPr/>
          <p:nvPr/>
        </p:nvSpPr>
        <p:spPr>
          <a:xfrm>
            <a:off x="4005976" y="233160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Australia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15" name="Rounded Rectangle 16">
            <a:extLst>
              <a:ext uri="{FF2B5EF4-FFF2-40B4-BE49-F238E27FC236}">
                <a16:creationId xmlns:a16="http://schemas.microsoft.com/office/drawing/2014/main" id="{A3BE8F9E-A012-DF52-49C2-48D9835E8555}"/>
              </a:ext>
            </a:extLst>
          </p:cNvPr>
          <p:cNvSpPr/>
          <p:nvPr/>
        </p:nvSpPr>
        <p:spPr>
          <a:xfrm>
            <a:off x="4012552" y="2923627"/>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Hong Kong</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19" name="Rounded Rectangle 17">
            <a:extLst>
              <a:ext uri="{FF2B5EF4-FFF2-40B4-BE49-F238E27FC236}">
                <a16:creationId xmlns:a16="http://schemas.microsoft.com/office/drawing/2014/main" id="{CD7B44FD-ADA8-4619-1B64-16C5AB38625C}"/>
              </a:ext>
            </a:extLst>
          </p:cNvPr>
          <p:cNvSpPr/>
          <p:nvPr/>
        </p:nvSpPr>
        <p:spPr>
          <a:xfrm>
            <a:off x="4005976" y="3515653"/>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Japan</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0" name="Rounded Rectangle 17">
            <a:extLst>
              <a:ext uri="{FF2B5EF4-FFF2-40B4-BE49-F238E27FC236}">
                <a16:creationId xmlns:a16="http://schemas.microsoft.com/office/drawing/2014/main" id="{330DDE6B-93CF-0481-3B8E-E81E7D83A0B5}"/>
              </a:ext>
            </a:extLst>
          </p:cNvPr>
          <p:cNvSpPr/>
          <p:nvPr/>
        </p:nvSpPr>
        <p:spPr>
          <a:xfrm>
            <a:off x="4003845" y="4107679"/>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Malaysia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4" name="Rounded Rectangle 17">
            <a:extLst>
              <a:ext uri="{FF2B5EF4-FFF2-40B4-BE49-F238E27FC236}">
                <a16:creationId xmlns:a16="http://schemas.microsoft.com/office/drawing/2014/main" id="{9F5731DF-A43A-9A3D-4242-F3EDD6DACF33}"/>
              </a:ext>
            </a:extLst>
          </p:cNvPr>
          <p:cNvSpPr/>
          <p:nvPr/>
        </p:nvSpPr>
        <p:spPr>
          <a:xfrm>
            <a:off x="4003844" y="4699705"/>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New Zealand</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5" name="Rounded Rectangle 17">
            <a:extLst>
              <a:ext uri="{FF2B5EF4-FFF2-40B4-BE49-F238E27FC236}">
                <a16:creationId xmlns:a16="http://schemas.microsoft.com/office/drawing/2014/main" id="{A4A6576E-3086-7D8A-7BE0-A6E3DEF72B17}"/>
              </a:ext>
            </a:extLst>
          </p:cNvPr>
          <p:cNvSpPr/>
          <p:nvPr/>
        </p:nvSpPr>
        <p:spPr>
          <a:xfrm>
            <a:off x="4003843" y="529173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Singapore</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grpSp>
        <p:nvGrpSpPr>
          <p:cNvPr id="26" name="Group 25">
            <a:extLst>
              <a:ext uri="{FF2B5EF4-FFF2-40B4-BE49-F238E27FC236}">
                <a16:creationId xmlns:a16="http://schemas.microsoft.com/office/drawing/2014/main" id="{9ED97FD6-21D1-C766-A27B-B15EAAD9A960}"/>
              </a:ext>
            </a:extLst>
          </p:cNvPr>
          <p:cNvGrpSpPr/>
          <p:nvPr/>
        </p:nvGrpSpPr>
        <p:grpSpPr>
          <a:xfrm>
            <a:off x="6620407" y="1558844"/>
            <a:ext cx="2524310" cy="4511449"/>
            <a:chOff x="4833135" y="2063750"/>
            <a:chExt cx="2524310" cy="4002072"/>
          </a:xfrm>
          <a:solidFill>
            <a:srgbClr val="A9D18E"/>
          </a:solidFill>
        </p:grpSpPr>
        <p:pic>
          <p:nvPicPr>
            <p:cNvPr id="27" name="Graphic 26">
              <a:extLst>
                <a:ext uri="{FF2B5EF4-FFF2-40B4-BE49-F238E27FC236}">
                  <a16:creationId xmlns:a16="http://schemas.microsoft.com/office/drawing/2014/main" id="{34DA7EC0-67E9-95F9-1C0D-9C6FD7A1C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3844" y="2063750"/>
              <a:ext cx="2523600" cy="4002072"/>
            </a:xfrm>
            <a:prstGeom prst="rect">
              <a:avLst/>
            </a:prstGeom>
            <a:effectLst>
              <a:outerShdw blurRad="165100" dist="127000" dir="5400000" algn="ctr" rotWithShape="0">
                <a:srgbClr val="000000">
                  <a:alpha val="15000"/>
                </a:srgbClr>
              </a:outerShdw>
            </a:effectLst>
          </p:spPr>
        </p:pic>
        <p:sp>
          <p:nvSpPr>
            <p:cNvPr id="28" name="TextBox 27">
              <a:extLst>
                <a:ext uri="{FF2B5EF4-FFF2-40B4-BE49-F238E27FC236}">
                  <a16:creationId xmlns:a16="http://schemas.microsoft.com/office/drawing/2014/main" id="{2831AFA9-73F5-1D2B-C007-49CDC01AE590}"/>
                </a:ext>
              </a:extLst>
            </p:cNvPr>
            <p:cNvSpPr txBox="1"/>
            <p:nvPr/>
          </p:nvSpPr>
          <p:spPr>
            <a:xfrm>
              <a:off x="4833135" y="2173160"/>
              <a:ext cx="2524310" cy="8463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95959"/>
                  </a:solidFill>
                  <a:effectLst/>
                  <a:uLnTx/>
                  <a:uFillTx/>
                  <a:latin typeface="Aptos ExtraBold" panose="020B0004020202020204" pitchFamily="34" charset="0"/>
                  <a:ea typeface="+mn-ea"/>
                  <a:cs typeface="Segoe UI" panose="020B0502040204020203" pitchFamily="34" charset="0"/>
                </a:rPr>
                <a:t>MEA</a:t>
              </a:r>
              <a:endParaRPr kumimoji="0" lang="en-IS" sz="2800" b="1" i="0" u="none" strike="noStrike" kern="1200" cap="none" spc="0" normalizeH="0" baseline="0" noProof="0">
                <a:ln>
                  <a:noFill/>
                </a:ln>
                <a:solidFill>
                  <a:srgbClr val="59595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00706E"/>
                </a:solidFill>
                <a:effectLst/>
                <a:uLnTx/>
                <a:uFillTx/>
                <a:latin typeface="Aptos ExtraBold" panose="020B0004020202020204" pitchFamily="34" charset="0"/>
                <a:ea typeface="+mn-ea"/>
                <a:cs typeface="Segoe UI" panose="020B0502040204020203" pitchFamily="34" charset="0"/>
              </a:endParaRPr>
            </a:p>
          </p:txBody>
        </p:sp>
      </p:grpSp>
      <p:sp>
        <p:nvSpPr>
          <p:cNvPr id="29" name="Rounded Rectangle 15">
            <a:extLst>
              <a:ext uri="{FF2B5EF4-FFF2-40B4-BE49-F238E27FC236}">
                <a16:creationId xmlns:a16="http://schemas.microsoft.com/office/drawing/2014/main" id="{3C91C343-9701-CD0F-A340-14EE69DFE2B0}"/>
              </a:ext>
            </a:extLst>
          </p:cNvPr>
          <p:cNvSpPr/>
          <p:nvPr/>
        </p:nvSpPr>
        <p:spPr>
          <a:xfrm>
            <a:off x="6884936" y="233160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Arab Emirates</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40626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0" grpId="0" animBg="1"/>
      <p:bldP spid="6" grpId="0" animBg="1"/>
      <p:bldP spid="13" grpId="0" animBg="1"/>
      <p:bldP spid="15" grpId="0" animBg="1"/>
      <p:bldP spid="19" grpId="0" animBg="1"/>
      <p:bldP spid="20" grpId="0" animBg="1"/>
      <p:bldP spid="24" grpId="0" animBg="1"/>
      <p:bldP spid="25"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9BCBB-77C2-0120-5D0D-059717F8FB3D}"/>
            </a:ext>
          </a:extLst>
        </p:cNvPr>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4A5F84C3-12F5-D631-A2E0-D2BE73D54219}"/>
              </a:ext>
            </a:extLst>
          </p:cNvPr>
          <p:cNvPicPr>
            <a:picLocks noChangeAspect="1"/>
          </p:cNvPicPr>
          <p:nvPr/>
        </p:nvPicPr>
        <p:blipFill>
          <a:blip r:embed="rId3"/>
          <a:stretch>
            <a:fillRect/>
          </a:stretch>
        </p:blipFill>
        <p:spPr>
          <a:xfrm>
            <a:off x="-621220" y="0"/>
            <a:ext cx="12813220" cy="6858000"/>
          </a:xfrm>
          <a:prstGeom prst="rect">
            <a:avLst/>
          </a:prstGeom>
        </p:spPr>
      </p:pic>
      <p:sp>
        <p:nvSpPr>
          <p:cNvPr id="18" name="TextBox 17">
            <a:extLst>
              <a:ext uri="{FF2B5EF4-FFF2-40B4-BE49-F238E27FC236}">
                <a16:creationId xmlns:a16="http://schemas.microsoft.com/office/drawing/2014/main" id="{7A1E04BE-1F45-7AA5-A701-5F831312D504}"/>
              </a:ext>
            </a:extLst>
          </p:cNvPr>
          <p:cNvSpPr txBox="1"/>
          <p:nvPr/>
        </p:nvSpPr>
        <p:spPr>
          <a:xfrm>
            <a:off x="131805" y="2323109"/>
            <a:ext cx="38745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rPr>
              <a:t>Supported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rPr>
              <a:t>PSPs</a:t>
            </a:r>
            <a:endParaRPr kumimoji="0" lang="en-I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endParaRPr>
          </a:p>
        </p:txBody>
      </p:sp>
      <p:pic>
        <p:nvPicPr>
          <p:cNvPr id="25" name="Graphic 24">
            <a:extLst>
              <a:ext uri="{FF2B5EF4-FFF2-40B4-BE49-F238E27FC236}">
                <a16:creationId xmlns:a16="http://schemas.microsoft.com/office/drawing/2014/main" id="{7C1948DD-B6E3-FDDF-B159-4127931D6B6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pic>
        <p:nvPicPr>
          <p:cNvPr id="4" name="Picture 6" descr="Image result for adyen logo transparent">
            <a:extLst>
              <a:ext uri="{FF2B5EF4-FFF2-40B4-BE49-F238E27FC236}">
                <a16:creationId xmlns:a16="http://schemas.microsoft.com/office/drawing/2014/main" id="{04F4FFE7-2686-BF2A-93AE-48E8681D6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972" y="700634"/>
            <a:ext cx="1869146" cy="604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cure Payments with LS Pay | Microsoft Dynamics 365 Business Central">
            <a:extLst>
              <a:ext uri="{FF2B5EF4-FFF2-40B4-BE49-F238E27FC236}">
                <a16:creationId xmlns:a16="http://schemas.microsoft.com/office/drawing/2014/main" id="{97D21121-C1E8-0C78-586B-E0BBCC0C8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0024" y="4517208"/>
            <a:ext cx="23812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erifone Unveils New Logo and Brand Identity">
            <a:extLst>
              <a:ext uri="{FF2B5EF4-FFF2-40B4-BE49-F238E27FC236}">
                <a16:creationId xmlns:a16="http://schemas.microsoft.com/office/drawing/2014/main" id="{207AE4A9-DD72-3C84-983E-2B8BBFA12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8454" y="499498"/>
            <a:ext cx="2234627" cy="1256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C83F30-0B8F-B8F7-EB2B-615BBAC274BD}"/>
              </a:ext>
            </a:extLst>
          </p:cNvPr>
          <p:cNvPicPr>
            <a:picLocks noChangeAspect="1"/>
          </p:cNvPicPr>
          <p:nvPr/>
        </p:nvPicPr>
        <p:blipFill>
          <a:blip r:embed="rId9"/>
          <a:stretch>
            <a:fillRect/>
          </a:stretch>
        </p:blipFill>
        <p:spPr>
          <a:xfrm>
            <a:off x="5694673" y="4387912"/>
            <a:ext cx="2086072" cy="2077698"/>
          </a:xfrm>
          <a:prstGeom prst="rect">
            <a:avLst/>
          </a:prstGeom>
        </p:spPr>
      </p:pic>
      <p:pic>
        <p:nvPicPr>
          <p:cNvPr id="9" name="Picture 6" descr="Teya Inside Sales Agent | SmartRecruiters">
            <a:extLst>
              <a:ext uri="{FF2B5EF4-FFF2-40B4-BE49-F238E27FC236}">
                <a16:creationId xmlns:a16="http://schemas.microsoft.com/office/drawing/2014/main" id="{4DFA9C7E-B56A-BE1C-BF1D-336BE45FC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1836" y="5886486"/>
            <a:ext cx="1639840" cy="6045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domPay - Partner Integration | J.P. Morgan">
            <a:extLst>
              <a:ext uri="{FF2B5EF4-FFF2-40B4-BE49-F238E27FC236}">
                <a16:creationId xmlns:a16="http://schemas.microsoft.com/office/drawing/2014/main" id="{E52EA879-C2F5-96CE-8D5C-7E3D5C246C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4027" y="1953699"/>
            <a:ext cx="3130001" cy="6045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AMTN - Payments Network">
            <a:extLst>
              <a:ext uri="{FF2B5EF4-FFF2-40B4-BE49-F238E27FC236}">
                <a16:creationId xmlns:a16="http://schemas.microsoft.com/office/drawing/2014/main" id="{2989F09D-C3E5-89F1-2ECF-78536522ED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8217" y="2835771"/>
            <a:ext cx="1324864" cy="676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164D7D5-8848-95AE-B6B4-A5D5010AD6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2851" y="1871379"/>
            <a:ext cx="2089617" cy="466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NA Payments acquires Active Merchant Services | Pressat">
            <a:extLst>
              <a:ext uri="{FF2B5EF4-FFF2-40B4-BE49-F238E27FC236}">
                <a16:creationId xmlns:a16="http://schemas.microsoft.com/office/drawing/2014/main" id="{AF88B3CC-476E-956F-4BB3-F9C994B956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2743" y="3853470"/>
            <a:ext cx="4033787" cy="819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ets Online Payment - Intershop Communications AG">
            <a:extLst>
              <a:ext uri="{FF2B5EF4-FFF2-40B4-BE49-F238E27FC236}">
                <a16:creationId xmlns:a16="http://schemas.microsoft.com/office/drawing/2014/main" id="{9BF4D210-6722-28EE-0447-6931A26FF4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32743" y="2903737"/>
            <a:ext cx="1439725" cy="61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78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1000"/>
                                        <p:tgtEl>
                                          <p:spTgt spid="1032"/>
                                        </p:tgtEl>
                                      </p:cBhvr>
                                    </p:animEffect>
                                    <p:anim calcmode="lin" valueType="num">
                                      <p:cBhvr>
                                        <p:cTn id="53" dur="1000" fill="hold"/>
                                        <p:tgtEl>
                                          <p:spTgt spid="1032"/>
                                        </p:tgtEl>
                                        <p:attrNameLst>
                                          <p:attrName>ppt_x</p:attrName>
                                        </p:attrNameLst>
                                      </p:cBhvr>
                                      <p:tavLst>
                                        <p:tav tm="0">
                                          <p:val>
                                            <p:strVal val="#ppt_x"/>
                                          </p:val>
                                        </p:tav>
                                        <p:tav tm="100000">
                                          <p:val>
                                            <p:strVal val="#ppt_x"/>
                                          </p:val>
                                        </p:tav>
                                      </p:tavLst>
                                    </p:anim>
                                    <p:anim calcmode="lin" valueType="num">
                                      <p:cBhvr>
                                        <p:cTn id="5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9A40-9E38-28CE-6160-28CD85ED1176}"/>
            </a:ext>
          </a:extLst>
        </p:cNvPr>
        <p:cNvGrpSpPr/>
        <p:nvPr/>
      </p:nvGrpSpPr>
      <p:grpSpPr>
        <a:xfrm>
          <a:off x="0" y="0"/>
          <a:ext cx="0" cy="0"/>
          <a:chOff x="0" y="0"/>
          <a:chExt cx="0" cy="0"/>
        </a:xfrm>
      </p:grpSpPr>
      <p:pic>
        <p:nvPicPr>
          <p:cNvPr id="14" name="Picture 13" descr="A person holding a credit card and a card&#10;&#10;AI-generated content may be incorrect.">
            <a:extLst>
              <a:ext uri="{FF2B5EF4-FFF2-40B4-BE49-F238E27FC236}">
                <a16:creationId xmlns:a16="http://schemas.microsoft.com/office/drawing/2014/main" id="{25C2D523-1016-A0BC-96E8-030B48DC72D8}"/>
              </a:ext>
            </a:extLst>
          </p:cNvPr>
          <p:cNvPicPr>
            <a:picLocks noChangeAspect="1"/>
          </p:cNvPicPr>
          <p:nvPr/>
        </p:nvPicPr>
        <p:blipFill>
          <a:blip r:embed="rId3"/>
          <a:stretch>
            <a:fillRect/>
          </a:stretch>
        </p:blipFill>
        <p:spPr>
          <a:xfrm rot="16200000">
            <a:off x="2143905" y="2670933"/>
            <a:ext cx="2449286" cy="6858000"/>
          </a:xfrm>
          <a:prstGeom prst="rect">
            <a:avLst/>
          </a:prstGeom>
        </p:spPr>
      </p:pic>
      <p:sp>
        <p:nvSpPr>
          <p:cNvPr id="7" name="Freeform 6">
            <a:extLst>
              <a:ext uri="{FF2B5EF4-FFF2-40B4-BE49-F238E27FC236}">
                <a16:creationId xmlns:a16="http://schemas.microsoft.com/office/drawing/2014/main" id="{60A4C260-9536-9524-FEF2-03244E10779D}"/>
              </a:ext>
            </a:extLst>
          </p:cNvPr>
          <p:cNvSpPr/>
          <p:nvPr/>
        </p:nvSpPr>
        <p:spPr>
          <a:xfrm flipH="1">
            <a:off x="6729983" y="733683"/>
            <a:ext cx="5462016" cy="6124317"/>
          </a:xfrm>
          <a:custGeom>
            <a:avLst/>
            <a:gdLst>
              <a:gd name="connsiteX0" fmla="*/ 150 w 5797763"/>
              <a:gd name="connsiteY0" fmla="*/ 0 h 6500775"/>
              <a:gd name="connsiteX1" fmla="*/ 150 w 5797763"/>
              <a:gd name="connsiteY1" fmla="*/ 1952 h 6500775"/>
              <a:gd name="connsiteX2" fmla="*/ 0 w 5797763"/>
              <a:gd name="connsiteY2" fmla="*/ 0 h 6500775"/>
              <a:gd name="connsiteX3" fmla="*/ 5797763 w 5797763"/>
              <a:gd name="connsiteY3" fmla="*/ 5360963 h 6500775"/>
              <a:gd name="connsiteX4" fmla="*/ 5658380 w 5797763"/>
              <a:gd name="connsiteY4" fmla="*/ 6466422 h 6500775"/>
              <a:gd name="connsiteX5" fmla="*/ 5648261 w 5797763"/>
              <a:gd name="connsiteY5" fmla="*/ 6500775 h 6500775"/>
              <a:gd name="connsiteX6" fmla="*/ 905951 w 5797763"/>
              <a:gd name="connsiteY6" fmla="*/ 6500774 h 6500775"/>
              <a:gd name="connsiteX7" fmla="*/ 1018094 w 5797763"/>
              <a:gd name="connsiteY7" fmla="*/ 6487283 h 6500775"/>
              <a:gd name="connsiteX8" fmla="*/ 1779870 w 5797763"/>
              <a:gd name="connsiteY8" fmla="*/ 6237410 h 6500775"/>
              <a:gd name="connsiteX9" fmla="*/ 2254282 w 5797763"/>
              <a:gd name="connsiteY9" fmla="*/ 5451993 h 6500775"/>
              <a:gd name="connsiteX10" fmla="*/ 2093497 w 5797763"/>
              <a:gd name="connsiteY10" fmla="*/ 4980279 h 6500775"/>
              <a:gd name="connsiteX11" fmla="*/ 1986283 w 5797763"/>
              <a:gd name="connsiteY11" fmla="*/ 4859653 h 6500775"/>
              <a:gd name="connsiteX12" fmla="*/ 1088331 w 5797763"/>
              <a:gd name="connsiteY12" fmla="*/ 4326276 h 6500775"/>
              <a:gd name="connsiteX13" fmla="*/ 997225 w 5797763"/>
              <a:gd name="connsiteY13" fmla="*/ 4288814 h 6500775"/>
              <a:gd name="connsiteX14" fmla="*/ 439724 w 5797763"/>
              <a:gd name="connsiteY14" fmla="*/ 3999312 h 6500775"/>
              <a:gd name="connsiteX15" fmla="*/ 150 w 5797763"/>
              <a:gd name="connsiteY15" fmla="*/ 3318486 h 6500775"/>
              <a:gd name="connsiteX16" fmla="*/ 150 w 5797763"/>
              <a:gd name="connsiteY16" fmla="*/ 1952 h 6500775"/>
              <a:gd name="connsiteX17" fmla="*/ 8784 w 5797763"/>
              <a:gd name="connsiteY17" fmla="*/ 114362 h 6500775"/>
              <a:gd name="connsiteX18" fmla="*/ 557502 w 5797763"/>
              <a:gd name="connsiteY18" fmla="*/ 750504 h 6500775"/>
              <a:gd name="connsiteX19" fmla="*/ 710270 w 5797763"/>
              <a:gd name="connsiteY19" fmla="*/ 833592 h 6500775"/>
              <a:gd name="connsiteX20" fmla="*/ 1763686 w 5797763"/>
              <a:gd name="connsiteY20" fmla="*/ 1273240 h 6500775"/>
              <a:gd name="connsiteX21" fmla="*/ 2018350 w 5797763"/>
              <a:gd name="connsiteY21" fmla="*/ 1367044 h 6500775"/>
              <a:gd name="connsiteX22" fmla="*/ 3353177 w 5797763"/>
              <a:gd name="connsiteY22" fmla="*/ 1911210 h 6500775"/>
              <a:gd name="connsiteX23" fmla="*/ 3559589 w 5797763"/>
              <a:gd name="connsiteY23" fmla="*/ 2013104 h 6500775"/>
              <a:gd name="connsiteX24" fmla="*/ 5052579 w 5797763"/>
              <a:gd name="connsiteY24" fmla="*/ 3152309 h 6500775"/>
              <a:gd name="connsiteX25" fmla="*/ 5797763 w 5797763"/>
              <a:gd name="connsiteY25" fmla="*/ 5360963 h 650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7763" h="6500775">
                <a:moveTo>
                  <a:pt x="150" y="0"/>
                </a:moveTo>
                <a:lnTo>
                  <a:pt x="150" y="1952"/>
                </a:lnTo>
                <a:lnTo>
                  <a:pt x="0" y="0"/>
                </a:lnTo>
                <a:close/>
                <a:moveTo>
                  <a:pt x="5797763" y="5360963"/>
                </a:moveTo>
                <a:cubicBezTo>
                  <a:pt x="5797763" y="5747940"/>
                  <a:pt x="5750643" y="6118176"/>
                  <a:pt x="5658380" y="6466422"/>
                </a:cubicBezTo>
                <a:lnTo>
                  <a:pt x="5648261" y="6500775"/>
                </a:lnTo>
                <a:lnTo>
                  <a:pt x="905951" y="6500774"/>
                </a:lnTo>
                <a:lnTo>
                  <a:pt x="1018094" y="6487283"/>
                </a:lnTo>
                <a:cubicBezTo>
                  <a:pt x="1327059" y="6442428"/>
                  <a:pt x="1582860" y="6357999"/>
                  <a:pt x="1779870" y="6237410"/>
                </a:cubicBezTo>
                <a:cubicBezTo>
                  <a:pt x="2090800" y="6052426"/>
                  <a:pt x="2254282" y="5784427"/>
                  <a:pt x="2254282" y="5451993"/>
                </a:cubicBezTo>
                <a:cubicBezTo>
                  <a:pt x="2254282" y="5275101"/>
                  <a:pt x="2198016" y="5119635"/>
                  <a:pt x="2093497" y="4980279"/>
                </a:cubicBezTo>
                <a:cubicBezTo>
                  <a:pt x="2061356" y="4937349"/>
                  <a:pt x="2026516" y="4897189"/>
                  <a:pt x="1986283" y="4859653"/>
                </a:cubicBezTo>
                <a:cubicBezTo>
                  <a:pt x="1782567" y="4658634"/>
                  <a:pt x="1471637" y="4492455"/>
                  <a:pt x="1088331" y="4326276"/>
                </a:cubicBezTo>
                <a:cubicBezTo>
                  <a:pt x="1058887" y="4312864"/>
                  <a:pt x="1026670" y="4299454"/>
                  <a:pt x="997225" y="4288814"/>
                </a:cubicBezTo>
                <a:cubicBezTo>
                  <a:pt x="774779" y="4189616"/>
                  <a:pt x="587097" y="4095813"/>
                  <a:pt x="439724" y="3999312"/>
                </a:cubicBezTo>
                <a:cubicBezTo>
                  <a:pt x="147524" y="3806310"/>
                  <a:pt x="150" y="3597276"/>
                  <a:pt x="150" y="3318486"/>
                </a:cubicBezTo>
                <a:lnTo>
                  <a:pt x="150" y="1952"/>
                </a:lnTo>
                <a:lnTo>
                  <a:pt x="8784" y="114362"/>
                </a:lnTo>
                <a:cubicBezTo>
                  <a:pt x="49750" y="371712"/>
                  <a:pt x="233844" y="565237"/>
                  <a:pt x="557502" y="750504"/>
                </a:cubicBezTo>
                <a:cubicBezTo>
                  <a:pt x="605753" y="779948"/>
                  <a:pt x="656700" y="806844"/>
                  <a:pt x="710270" y="833592"/>
                </a:cubicBezTo>
                <a:cubicBezTo>
                  <a:pt x="983664" y="972949"/>
                  <a:pt x="1334827" y="1112380"/>
                  <a:pt x="1763686" y="1273240"/>
                </a:cubicBezTo>
                <a:cubicBezTo>
                  <a:pt x="1846777" y="1302686"/>
                  <a:pt x="1932563" y="1334902"/>
                  <a:pt x="2018350" y="1367044"/>
                </a:cubicBezTo>
                <a:cubicBezTo>
                  <a:pt x="2457923" y="1527904"/>
                  <a:pt x="2913604" y="1702099"/>
                  <a:pt x="3353177" y="1911210"/>
                </a:cubicBezTo>
                <a:cubicBezTo>
                  <a:pt x="3422856" y="1943427"/>
                  <a:pt x="3492534" y="1978191"/>
                  <a:pt x="3559589" y="2013104"/>
                </a:cubicBezTo>
                <a:cubicBezTo>
                  <a:pt x="4130502" y="2305229"/>
                  <a:pt x="4655862" y="2667107"/>
                  <a:pt x="5052579" y="3152309"/>
                </a:cubicBezTo>
                <a:cubicBezTo>
                  <a:pt x="5508261" y="3704491"/>
                  <a:pt x="5797763" y="4412063"/>
                  <a:pt x="5797763" y="5360963"/>
                </a:cubicBezTo>
                <a:close/>
              </a:path>
            </a:pathLst>
          </a:custGeom>
          <a:solidFill>
            <a:srgbClr val="5D813D"/>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DE4D49B7-4B4F-160E-85AA-C2AE50B90029}"/>
              </a:ext>
            </a:extLst>
          </p:cNvPr>
          <p:cNvSpPr/>
          <p:nvPr/>
        </p:nvSpPr>
        <p:spPr>
          <a:xfrm rot="10800000">
            <a:off x="6733183" y="-1"/>
            <a:ext cx="2775557" cy="1369334"/>
          </a:xfrm>
          <a:custGeom>
            <a:avLst/>
            <a:gdLst>
              <a:gd name="connsiteX0" fmla="*/ 2775557 w 2775557"/>
              <a:gd name="connsiteY0" fmla="*/ 1369334 h 1369334"/>
              <a:gd name="connsiteX1" fmla="*/ 0 w 2775557"/>
              <a:gd name="connsiteY1" fmla="*/ 1369334 h 1369334"/>
              <a:gd name="connsiteX2" fmla="*/ 3581 w 2775557"/>
              <a:gd name="connsiteY2" fmla="*/ 1288074 h 1369334"/>
              <a:gd name="connsiteX3" fmla="*/ 1395006 w 2775557"/>
              <a:gd name="connsiteY3" fmla="*/ 0 h 1369334"/>
              <a:gd name="connsiteX4" fmla="*/ 2772112 w 2775557"/>
              <a:gd name="connsiteY4" fmla="*/ 1290516 h 13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557" h="1369334">
                <a:moveTo>
                  <a:pt x="2775557" y="1369334"/>
                </a:moveTo>
                <a:lnTo>
                  <a:pt x="0" y="1369334"/>
                </a:lnTo>
                <a:lnTo>
                  <a:pt x="3581" y="1288074"/>
                </a:lnTo>
                <a:cubicBezTo>
                  <a:pt x="71217" y="530302"/>
                  <a:pt x="636030" y="0"/>
                  <a:pt x="1395006" y="0"/>
                </a:cubicBezTo>
                <a:cubicBezTo>
                  <a:pt x="2154086" y="0"/>
                  <a:pt x="2706079" y="543324"/>
                  <a:pt x="2772112" y="1290516"/>
                </a:cubicBezTo>
                <a:close/>
              </a:path>
            </a:pathLst>
          </a:custGeom>
          <a:solidFill>
            <a:srgbClr val="351C5C"/>
          </a:solidFill>
          <a:ln w="7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3B051201-A4C4-5015-EEDD-444824B2BC8C}"/>
              </a:ext>
            </a:extLst>
          </p:cNvPr>
          <p:cNvSpPr txBox="1">
            <a:spLocks/>
          </p:cNvSpPr>
          <p:nvPr/>
        </p:nvSpPr>
        <p:spPr>
          <a:xfrm>
            <a:off x="340291" y="359036"/>
            <a:ext cx="11511418" cy="863949"/>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rPr>
              <a:t>Security</a:t>
            </a:r>
            <a:endParaRPr kumimoji="0" lang="en-IS" sz="48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endParaRPr>
          </a:p>
        </p:txBody>
      </p:sp>
      <p:pic>
        <p:nvPicPr>
          <p:cNvPr id="6" name="Picture 5" descr="A person wearing sunglasses and a hat&#10;&#10;AI-generated content may be incorrect.">
            <a:extLst>
              <a:ext uri="{FF2B5EF4-FFF2-40B4-BE49-F238E27FC236}">
                <a16:creationId xmlns:a16="http://schemas.microsoft.com/office/drawing/2014/main" id="{75EA0EBA-4EB0-7D46-5A95-FE0C3E7E3597}"/>
              </a:ext>
            </a:extLst>
          </p:cNvPr>
          <p:cNvPicPr>
            <a:picLocks noChangeAspect="1"/>
          </p:cNvPicPr>
          <p:nvPr/>
        </p:nvPicPr>
        <p:blipFill>
          <a:blip r:embed="rId4"/>
          <a:stretch>
            <a:fillRect/>
          </a:stretch>
        </p:blipFill>
        <p:spPr>
          <a:xfrm>
            <a:off x="7470068" y="1215736"/>
            <a:ext cx="4381640" cy="5642264"/>
          </a:xfrm>
          <a:prstGeom prst="rect">
            <a:avLst/>
          </a:prstGeom>
        </p:spPr>
      </p:pic>
      <p:sp>
        <p:nvSpPr>
          <p:cNvPr id="9" name="Rounded Rectangle 11">
            <a:extLst>
              <a:ext uri="{FF2B5EF4-FFF2-40B4-BE49-F238E27FC236}">
                <a16:creationId xmlns:a16="http://schemas.microsoft.com/office/drawing/2014/main" id="{D2BB029A-01F0-614A-84B6-E94B7A7CF647}"/>
              </a:ext>
            </a:extLst>
          </p:cNvPr>
          <p:cNvSpPr/>
          <p:nvPr/>
        </p:nvSpPr>
        <p:spPr>
          <a:xfrm>
            <a:off x="520840" y="3141647"/>
            <a:ext cx="6048315" cy="1279820"/>
          </a:xfrm>
          <a:prstGeom prst="roundRect">
            <a:avLst>
              <a:gd name="adj" fmla="val 3816"/>
            </a:avLst>
          </a:prstGeom>
          <a:solidFill>
            <a:srgbClr val="5D813D"/>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srgbClr val="3A1B60"/>
              </a:solidFill>
              <a:effectLst/>
              <a:uLnTx/>
              <a:uFillTx/>
              <a:latin typeface="Aptos Light" panose="020B0004020202020204" pitchFamily="34" charset="0"/>
              <a:ea typeface="+mn-ea"/>
              <a:cs typeface="+mn-cs"/>
            </a:endParaRPr>
          </a:p>
        </p:txBody>
      </p:sp>
      <p:sp>
        <p:nvSpPr>
          <p:cNvPr id="10" name="Rounded Rectangle 9">
            <a:extLst>
              <a:ext uri="{FF2B5EF4-FFF2-40B4-BE49-F238E27FC236}">
                <a16:creationId xmlns:a16="http://schemas.microsoft.com/office/drawing/2014/main" id="{E705BACC-E0C4-3752-B38B-B644D05F7AB6}"/>
              </a:ext>
            </a:extLst>
          </p:cNvPr>
          <p:cNvSpPr/>
          <p:nvPr/>
        </p:nvSpPr>
        <p:spPr>
          <a:xfrm>
            <a:off x="520838" y="1582022"/>
            <a:ext cx="6036846" cy="1263712"/>
          </a:xfrm>
          <a:prstGeom prst="roundRect">
            <a:avLst>
              <a:gd name="adj" fmla="val 3816"/>
            </a:avLst>
          </a:prstGeom>
          <a:solidFill>
            <a:srgbClr val="5D813D"/>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srgbClr val="3A1B60"/>
              </a:solidFill>
              <a:effectLst/>
              <a:uLnTx/>
              <a:uFillTx/>
              <a:latin typeface="Aptos Light" panose="020B0004020202020204" pitchFamily="34" charset="0"/>
              <a:ea typeface="+mn-ea"/>
              <a:cs typeface="+mn-cs"/>
            </a:endParaRPr>
          </a:p>
        </p:txBody>
      </p:sp>
      <p:sp>
        <p:nvSpPr>
          <p:cNvPr id="4" name="Text Placeholder 2">
            <a:extLst>
              <a:ext uri="{FF2B5EF4-FFF2-40B4-BE49-F238E27FC236}">
                <a16:creationId xmlns:a16="http://schemas.microsoft.com/office/drawing/2014/main" id="{15704152-0123-631A-882C-29B0DA149138}"/>
              </a:ext>
            </a:extLst>
          </p:cNvPr>
          <p:cNvSpPr txBox="1">
            <a:spLocks/>
          </p:cNvSpPr>
          <p:nvPr/>
        </p:nvSpPr>
        <p:spPr>
          <a:xfrm>
            <a:off x="755928" y="1819904"/>
            <a:ext cx="5759172" cy="966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LS Pay is out of scope for PCI DSS certifications</a:t>
            </a:r>
          </a:p>
        </p:txBody>
      </p:sp>
      <p:sp>
        <p:nvSpPr>
          <p:cNvPr id="12" name="TextBox 11">
            <a:extLst>
              <a:ext uri="{FF2B5EF4-FFF2-40B4-BE49-F238E27FC236}">
                <a16:creationId xmlns:a16="http://schemas.microsoft.com/office/drawing/2014/main" id="{C84AAA07-52F4-9128-21C0-84D65DF5B90F}"/>
              </a:ext>
            </a:extLst>
          </p:cNvPr>
          <p:cNvSpPr txBox="1"/>
          <p:nvPr/>
        </p:nvSpPr>
        <p:spPr>
          <a:xfrm>
            <a:off x="520839" y="3370044"/>
            <a:ext cx="6229350" cy="87036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LS Pay is out of scope for PCI DSS related vulnerabilities</a:t>
            </a:r>
          </a:p>
        </p:txBody>
      </p:sp>
    </p:spTree>
    <p:extLst>
      <p:ext uri="{BB962C8B-B14F-4D97-AF65-F5344CB8AC3E}">
        <p14:creationId xmlns:p14="http://schemas.microsoft.com/office/powerpoint/2010/main" val="198542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7DB07-BE9E-CB43-817F-93DF231877D5}"/>
              </a:ext>
            </a:extLst>
          </p:cNvPr>
          <p:cNvSpPr>
            <a:spLocks noGrp="1"/>
          </p:cNvSpPr>
          <p:nvPr>
            <p:ph type="title"/>
          </p:nvPr>
        </p:nvSpPr>
        <p:spPr>
          <a:xfrm>
            <a:off x="340291" y="212186"/>
            <a:ext cx="5953977" cy="588637"/>
          </a:xfrm>
        </p:spPr>
        <p:txBody>
          <a:bodyPr anchor="t">
            <a:normAutofit/>
          </a:bodyPr>
          <a:lstStyle/>
          <a:p>
            <a:r>
              <a:rPr lang="en-US" sz="3400"/>
              <a:t>Roadmap</a:t>
            </a:r>
          </a:p>
        </p:txBody>
      </p:sp>
      <p:sp>
        <p:nvSpPr>
          <p:cNvPr id="4" name="Text Placeholder 3">
            <a:extLst>
              <a:ext uri="{FF2B5EF4-FFF2-40B4-BE49-F238E27FC236}">
                <a16:creationId xmlns:a16="http://schemas.microsoft.com/office/drawing/2014/main" id="{474C0672-CECF-FA60-8C75-1B214CC06472}"/>
              </a:ext>
            </a:extLst>
          </p:cNvPr>
          <p:cNvSpPr>
            <a:spLocks noGrp="1"/>
          </p:cNvSpPr>
          <p:nvPr>
            <p:ph type="body" sz="quarter" idx="11"/>
          </p:nvPr>
        </p:nvSpPr>
        <p:spPr>
          <a:xfrm>
            <a:off x="340290" y="962526"/>
            <a:ext cx="5953977" cy="2771273"/>
          </a:xfrm>
        </p:spPr>
        <p:txBody>
          <a:bodyPr>
            <a:normAutofit lnSpcReduction="10000"/>
          </a:bodyPr>
          <a:lstStyle/>
          <a:p>
            <a:r>
              <a:rPr lang="en-US"/>
              <a:t>Automatic reconciliation</a:t>
            </a:r>
          </a:p>
          <a:p>
            <a:r>
              <a:rPr lang="en-US"/>
              <a:t>Virtual terminal support</a:t>
            </a:r>
          </a:p>
          <a:p>
            <a:r>
              <a:rPr lang="en-US"/>
              <a:t>Service orders support</a:t>
            </a:r>
          </a:p>
          <a:p>
            <a:r>
              <a:rPr lang="en-US"/>
              <a:t>Tokenization / Token storage</a:t>
            </a:r>
          </a:p>
          <a:p>
            <a:pPr lvl="1"/>
            <a:r>
              <a:rPr lang="en-US"/>
              <a:t>Card on file</a:t>
            </a:r>
          </a:p>
          <a:p>
            <a:pPr lvl="1"/>
            <a:r>
              <a:rPr lang="en-US" err="1"/>
              <a:t>PreAuth</a:t>
            </a:r>
            <a:r>
              <a:rPr lang="en-US"/>
              <a:t> &amp; Full Capture</a:t>
            </a:r>
          </a:p>
        </p:txBody>
      </p:sp>
      <p:pic>
        <p:nvPicPr>
          <p:cNvPr id="1030" name="Picture 6">
            <a:extLst>
              <a:ext uri="{FF2B5EF4-FFF2-40B4-BE49-F238E27FC236}">
                <a16:creationId xmlns:a16="http://schemas.microsoft.com/office/drawing/2014/main" id="{7403E47A-AB57-58F6-13D2-9CE6EEDE6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703" y="4318661"/>
            <a:ext cx="1071078" cy="4476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9739069-6BFA-E84B-AEE7-7BB2CC2C7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80" y="4387719"/>
            <a:ext cx="1513327" cy="3095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network international dubai logo">
            <a:extLst>
              <a:ext uri="{FF2B5EF4-FFF2-40B4-BE49-F238E27FC236}">
                <a16:creationId xmlns:a16="http://schemas.microsoft.com/office/drawing/2014/main" id="{C930403D-B92E-7639-DF92-894EDF61D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959" y="3453277"/>
            <a:ext cx="2173708" cy="22505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nri Payments">
            <a:extLst>
              <a:ext uri="{FF2B5EF4-FFF2-40B4-BE49-F238E27FC236}">
                <a16:creationId xmlns:a16="http://schemas.microsoft.com/office/drawing/2014/main" id="{AA520C95-60CD-04AC-6469-E4BA2C232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80" y="5086915"/>
            <a:ext cx="1067357" cy="528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itHub - paynl/payment-images: Hosts the various images we use for payment  methods and brands">
            <a:extLst>
              <a:ext uri="{FF2B5EF4-FFF2-40B4-BE49-F238E27FC236}">
                <a16:creationId xmlns:a16="http://schemas.microsoft.com/office/drawing/2014/main" id="{C0E72600-DCDE-5F33-005D-15ECE7DA7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5857" y="4941316"/>
            <a:ext cx="1266210" cy="9392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M Tickets Ticket Scanner - Apps on Google Play">
            <a:extLst>
              <a:ext uri="{FF2B5EF4-FFF2-40B4-BE49-F238E27FC236}">
                <a16:creationId xmlns:a16="http://schemas.microsoft.com/office/drawing/2014/main" id="{2EE08613-521E-3459-3870-403A06D4A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98" y="5097547"/>
            <a:ext cx="1567899" cy="78395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Geidea | Lyve">
            <a:extLst>
              <a:ext uri="{FF2B5EF4-FFF2-40B4-BE49-F238E27FC236}">
                <a16:creationId xmlns:a16="http://schemas.microsoft.com/office/drawing/2014/main" id="{5E4E158E-D2FE-4A47-2744-10F80C2B1D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4" name="AutoShape 18" descr="Geidea | Lyve">
            <a:extLst>
              <a:ext uri="{FF2B5EF4-FFF2-40B4-BE49-F238E27FC236}">
                <a16:creationId xmlns:a16="http://schemas.microsoft.com/office/drawing/2014/main" id="{2E84C32B-990B-19B8-DFD0-946BE021337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5" name="AutoShape 20" descr="Geidea | Lyve">
            <a:extLst>
              <a:ext uri="{FF2B5EF4-FFF2-40B4-BE49-F238E27FC236}">
                <a16:creationId xmlns:a16="http://schemas.microsoft.com/office/drawing/2014/main" id="{1D31FBA4-7236-2BB7-D7EA-FCF04C5CCD1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1046" name="Picture 22" descr="Mashreq repositions NEOPAY as UAE digital payments continue to soar -  Arabian Business: Latest News on the Middle East, Real Estate, Finance, and  More">
            <a:extLst>
              <a:ext uri="{FF2B5EF4-FFF2-40B4-BE49-F238E27FC236}">
                <a16:creationId xmlns:a16="http://schemas.microsoft.com/office/drawing/2014/main" id="{C9C568BB-5F24-4028-1201-8FC0828911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654" y="6061029"/>
            <a:ext cx="1883978" cy="5924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18" descr="A road with mountains in the background&#10;&#10;AI-generated content may be incorrect.">
            <a:extLst>
              <a:ext uri="{FF2B5EF4-FFF2-40B4-BE49-F238E27FC236}">
                <a16:creationId xmlns:a16="http://schemas.microsoft.com/office/drawing/2014/main" id="{3C7E419A-696B-6891-A34D-4CA025589B54}"/>
              </a:ext>
            </a:extLst>
          </p:cNvPr>
          <p:cNvPicPr>
            <a:picLocks noGrp="1" noChangeAspect="1"/>
          </p:cNvPicPr>
          <p:nvPr>
            <p:ph type="pic" sz="quarter" idx="12"/>
          </p:nvPr>
        </p:nvPicPr>
        <p:blipFill>
          <a:blip r:embed="rId10"/>
          <a:srcRect l="19089" r="19089"/>
          <a:stretch>
            <a:fillRect/>
          </a:stretch>
        </p:blipFill>
        <p:spPr/>
      </p:pic>
    </p:spTree>
    <p:extLst>
      <p:ext uri="{BB962C8B-B14F-4D97-AF65-F5344CB8AC3E}">
        <p14:creationId xmlns:p14="http://schemas.microsoft.com/office/powerpoint/2010/main" val="164782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anim calcmode="lin" valueType="num">
                                      <p:cBhvr>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anim calcmode="lin" valueType="num">
                                      <p:cBhvr>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anim calcmode="lin" valueType="num">
                                      <p:cBhvr>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anim calcmode="lin" valueType="num">
                                      <p:cBhvr>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1+#ppt_w/2"/>
                                          </p:val>
                                        </p:tav>
                                        <p:tav tm="100000">
                                          <p:val>
                                            <p:strVal val="#ppt_x"/>
                                          </p:val>
                                        </p:tav>
                                      </p:tavLst>
                                    </p:anim>
                                    <p:anim calcmode="lin" valueType="num">
                                      <p:cBhvr additive="base">
                                        <p:cTn id="50" dur="500" fill="hold"/>
                                        <p:tgtEl>
                                          <p:spTgt spid="103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anim calcmode="lin" valueType="num">
                                      <p:cBhvr additive="base">
                                        <p:cTn id="53" dur="500" fill="hold"/>
                                        <p:tgtEl>
                                          <p:spTgt spid="1034"/>
                                        </p:tgtEl>
                                        <p:attrNameLst>
                                          <p:attrName>ppt_x</p:attrName>
                                        </p:attrNameLst>
                                      </p:cBhvr>
                                      <p:tavLst>
                                        <p:tav tm="0">
                                          <p:val>
                                            <p:strVal val="1+#ppt_w/2"/>
                                          </p:val>
                                        </p:tav>
                                        <p:tav tm="100000">
                                          <p:val>
                                            <p:strVal val="#ppt_x"/>
                                          </p:val>
                                        </p:tav>
                                      </p:tavLst>
                                    </p:anim>
                                    <p:anim calcmode="lin" valueType="num">
                                      <p:cBhvr additive="base">
                                        <p:cTn id="54" dur="500" fill="hold"/>
                                        <p:tgtEl>
                                          <p:spTgt spid="1034"/>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046"/>
                                        </p:tgtEl>
                                        <p:attrNameLst>
                                          <p:attrName>style.visibility</p:attrName>
                                        </p:attrNameLst>
                                      </p:cBhvr>
                                      <p:to>
                                        <p:strVal val="visible"/>
                                      </p:to>
                                    </p:set>
                                    <p:anim calcmode="lin" valueType="num">
                                      <p:cBhvr additive="base">
                                        <p:cTn id="57" dur="500" fill="hold"/>
                                        <p:tgtEl>
                                          <p:spTgt spid="1046"/>
                                        </p:tgtEl>
                                        <p:attrNameLst>
                                          <p:attrName>ppt_x</p:attrName>
                                        </p:attrNameLst>
                                      </p:cBhvr>
                                      <p:tavLst>
                                        <p:tav tm="0">
                                          <p:val>
                                            <p:strVal val="1+#ppt_w/2"/>
                                          </p:val>
                                        </p:tav>
                                        <p:tav tm="100000">
                                          <p:val>
                                            <p:strVal val="#ppt_x"/>
                                          </p:val>
                                        </p:tav>
                                      </p:tavLst>
                                    </p:anim>
                                    <p:anim calcmode="lin" valueType="num">
                                      <p:cBhvr additive="base">
                                        <p:cTn id="58" dur="500" fill="hold"/>
                                        <p:tgtEl>
                                          <p:spTgt spid="104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036"/>
                                        </p:tgtEl>
                                        <p:attrNameLst>
                                          <p:attrName>style.visibility</p:attrName>
                                        </p:attrNameLst>
                                      </p:cBhvr>
                                      <p:to>
                                        <p:strVal val="visible"/>
                                      </p:to>
                                    </p:set>
                                    <p:anim calcmode="lin" valueType="num">
                                      <p:cBhvr additive="base">
                                        <p:cTn id="61" dur="500" fill="hold"/>
                                        <p:tgtEl>
                                          <p:spTgt spid="1036"/>
                                        </p:tgtEl>
                                        <p:attrNameLst>
                                          <p:attrName>ppt_x</p:attrName>
                                        </p:attrNameLst>
                                      </p:cBhvr>
                                      <p:tavLst>
                                        <p:tav tm="0">
                                          <p:val>
                                            <p:strVal val="1+#ppt_w/2"/>
                                          </p:val>
                                        </p:tav>
                                        <p:tav tm="100000">
                                          <p:val>
                                            <p:strVal val="#ppt_x"/>
                                          </p:val>
                                        </p:tav>
                                      </p:tavLst>
                                    </p:anim>
                                    <p:anim calcmode="lin" valueType="num">
                                      <p:cBhvr additive="base">
                                        <p:cTn id="62" dur="500" fill="hold"/>
                                        <p:tgtEl>
                                          <p:spTgt spid="1036"/>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1+#ppt_w/2"/>
                                          </p:val>
                                        </p:tav>
                                        <p:tav tm="100000">
                                          <p:val>
                                            <p:strVal val="#ppt_x"/>
                                          </p:val>
                                        </p:tav>
                                      </p:tavLst>
                                    </p:anim>
                                    <p:anim calcmode="lin" valueType="num">
                                      <p:cBhvr additive="base">
                                        <p:cTn id="66" dur="500" fill="hold"/>
                                        <p:tgtEl>
                                          <p:spTgt spid="1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1038"/>
                                        </p:tgtEl>
                                        <p:attrNameLst>
                                          <p:attrName>style.visibility</p:attrName>
                                        </p:attrNameLst>
                                      </p:cBhvr>
                                      <p:to>
                                        <p:strVal val="visible"/>
                                      </p:to>
                                    </p:set>
                                    <p:anim calcmode="lin" valueType="num">
                                      <p:cBhvr additive="base">
                                        <p:cTn id="69" dur="500" fill="hold"/>
                                        <p:tgtEl>
                                          <p:spTgt spid="1038"/>
                                        </p:tgtEl>
                                        <p:attrNameLst>
                                          <p:attrName>ppt_x</p:attrName>
                                        </p:attrNameLst>
                                      </p:cBhvr>
                                      <p:tavLst>
                                        <p:tav tm="0">
                                          <p:val>
                                            <p:strVal val="1+#ppt_w/2"/>
                                          </p:val>
                                        </p:tav>
                                        <p:tav tm="100000">
                                          <p:val>
                                            <p:strVal val="#ppt_x"/>
                                          </p:val>
                                        </p:tav>
                                      </p:tavLst>
                                    </p:anim>
                                    <p:anim calcmode="lin" valueType="num">
                                      <p:cBhvr additive="base">
                                        <p:cTn id="70" dur="500" fill="hold"/>
                                        <p:tgtEl>
                                          <p:spTgt spid="10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9DB-4983-2AF4-0184-2B935DAF5B01}"/>
              </a:ext>
            </a:extLst>
          </p:cNvPr>
          <p:cNvSpPr>
            <a:spLocks noGrp="1"/>
          </p:cNvSpPr>
          <p:nvPr>
            <p:ph type="title"/>
          </p:nvPr>
        </p:nvSpPr>
        <p:spPr>
          <a:xfrm>
            <a:off x="383970" y="1300480"/>
            <a:ext cx="4975988" cy="4866404"/>
          </a:xfrm>
        </p:spPr>
        <p:txBody>
          <a:bodyPr>
            <a:normAutofit/>
          </a:bodyPr>
          <a:lstStyle/>
          <a:p>
            <a:r>
              <a:rPr lang="en-US" sz="6000">
                <a:solidFill>
                  <a:schemeClr val="bg2"/>
                </a:solidFill>
                <a:latin typeface="Aptos ExtraBold"/>
              </a:rPr>
              <a:t>Integrations via our Professional Services</a:t>
            </a:r>
          </a:p>
        </p:txBody>
      </p:sp>
      <p:pic>
        <p:nvPicPr>
          <p:cNvPr id="3" name="Picture 2" descr="A person holding a computer&#10;&#10;Description automatically generated">
            <a:extLst>
              <a:ext uri="{FF2B5EF4-FFF2-40B4-BE49-F238E27FC236}">
                <a16:creationId xmlns:a16="http://schemas.microsoft.com/office/drawing/2014/main" id="{4F003A36-D35D-1B42-C684-669B58813B71}"/>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9035396" y="1197864"/>
            <a:ext cx="2957208" cy="3904361"/>
          </a:xfrm>
          <a:prstGeom prst="rect">
            <a:avLst/>
          </a:prstGeom>
        </p:spPr>
      </p:pic>
      <p:pic>
        <p:nvPicPr>
          <p:cNvPr id="4" name="Picture 3" descr="A person sitting on the floor holding a computer&#10;&#10;Description automatically generated">
            <a:extLst>
              <a:ext uri="{FF2B5EF4-FFF2-40B4-BE49-F238E27FC236}">
                <a16:creationId xmlns:a16="http://schemas.microsoft.com/office/drawing/2014/main" id="{00319B3B-7C3C-5D62-CD9A-E6190A0A70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51451" y="2793233"/>
            <a:ext cx="2827993" cy="4064767"/>
          </a:xfrm>
          <a:prstGeom prst="rect">
            <a:avLst/>
          </a:prstGeom>
        </p:spPr>
      </p:pic>
    </p:spTree>
    <p:extLst>
      <p:ext uri="{BB962C8B-B14F-4D97-AF65-F5344CB8AC3E}">
        <p14:creationId xmlns:p14="http://schemas.microsoft.com/office/powerpoint/2010/main" val="4359382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6F08606-C21C-0B2A-AE14-C6EAFD045C31}"/>
              </a:ext>
            </a:extLst>
          </p:cNvPr>
          <p:cNvPicPr>
            <a:picLocks noGrp="1" noChangeAspect="1"/>
          </p:cNvPicPr>
          <p:nvPr>
            <p:ph type="pic" sz="quarter" idx="10"/>
          </p:nvPr>
        </p:nvPicPr>
        <p:blipFill>
          <a:blip r:embed="rId3"/>
          <a:srcRect l="9745" t="32122" r="9745"/>
          <a:stretch>
            <a:fillRect/>
          </a:stretch>
        </p:blipFill>
        <p:spPr>
          <a:xfrm>
            <a:off x="0" y="0"/>
            <a:ext cx="12192000" cy="6858000"/>
          </a:xfrm>
        </p:spPr>
      </p:pic>
      <p:sp>
        <p:nvSpPr>
          <p:cNvPr id="15" name="Rectangle 14">
            <a:extLst>
              <a:ext uri="{FF2B5EF4-FFF2-40B4-BE49-F238E27FC236}">
                <a16:creationId xmlns:a16="http://schemas.microsoft.com/office/drawing/2014/main" id="{A4F94099-9FA6-F822-9116-0F43EB9090F9}"/>
              </a:ext>
            </a:extLst>
          </p:cNvPr>
          <p:cNvSpPr/>
          <p:nvPr/>
        </p:nvSpPr>
        <p:spPr>
          <a:xfrm>
            <a:off x="0" y="0"/>
            <a:ext cx="12192000" cy="6858000"/>
          </a:xfrm>
          <a:prstGeom prst="rect">
            <a:avLst/>
          </a:prstGeom>
          <a:solidFill>
            <a:schemeClr val="tx1">
              <a:alpha val="37524"/>
            </a:schemeClr>
          </a:solidFill>
          <a:ln>
            <a:noFill/>
          </a:ln>
          <a:effectLst>
            <a:outerShdw blurRad="50800" dist="50800" dir="5400000" algn="ctr" rotWithShape="0">
              <a:srgbClr val="000000">
                <a:alpha val="2954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3B9F7BA-DAF9-EC87-F31C-8C16AC689A1C}"/>
              </a:ext>
            </a:extLst>
          </p:cNvPr>
          <p:cNvPicPr>
            <a:picLocks noChangeAspect="1"/>
          </p:cNvPicPr>
          <p:nvPr/>
        </p:nvPicPr>
        <p:blipFill>
          <a:blip r:embed="rId4"/>
          <a:srcRect r="3929"/>
          <a:stretch>
            <a:fillRect/>
          </a:stretch>
        </p:blipFill>
        <p:spPr>
          <a:xfrm>
            <a:off x="2962197" y="3429000"/>
            <a:ext cx="6613594" cy="2057745"/>
          </a:xfrm>
          <a:prstGeom prst="rect">
            <a:avLst/>
          </a:prstGeom>
        </p:spPr>
      </p:pic>
      <p:pic>
        <p:nvPicPr>
          <p:cNvPr id="17" name="Picture 16">
            <a:extLst>
              <a:ext uri="{FF2B5EF4-FFF2-40B4-BE49-F238E27FC236}">
                <a16:creationId xmlns:a16="http://schemas.microsoft.com/office/drawing/2014/main" id="{650873F0-7EC4-58DA-46B6-15EC9385679A}"/>
              </a:ext>
            </a:extLst>
          </p:cNvPr>
          <p:cNvPicPr>
            <a:picLocks noChangeAspect="1"/>
          </p:cNvPicPr>
          <p:nvPr/>
        </p:nvPicPr>
        <p:blipFill>
          <a:blip r:embed="rId5"/>
          <a:stretch>
            <a:fillRect/>
          </a:stretch>
        </p:blipFill>
        <p:spPr>
          <a:xfrm>
            <a:off x="5024963" y="1099332"/>
            <a:ext cx="2488062" cy="1655805"/>
          </a:xfrm>
          <a:prstGeom prst="rect">
            <a:avLst/>
          </a:prstGeom>
        </p:spPr>
      </p:pic>
      <p:pic>
        <p:nvPicPr>
          <p:cNvPr id="19" name="Picture 18">
            <a:extLst>
              <a:ext uri="{FF2B5EF4-FFF2-40B4-BE49-F238E27FC236}">
                <a16:creationId xmlns:a16="http://schemas.microsoft.com/office/drawing/2014/main" id="{82B50D35-3541-EFA0-24CD-019DBB1F23FE}"/>
              </a:ext>
            </a:extLst>
          </p:cNvPr>
          <p:cNvPicPr>
            <a:picLocks noChangeAspect="1"/>
          </p:cNvPicPr>
          <p:nvPr/>
        </p:nvPicPr>
        <p:blipFill>
          <a:blip r:embed="rId6"/>
          <a:stretch>
            <a:fillRect/>
          </a:stretch>
        </p:blipFill>
        <p:spPr>
          <a:xfrm>
            <a:off x="358347" y="343244"/>
            <a:ext cx="1759636" cy="544127"/>
          </a:xfrm>
          <a:prstGeom prst="rect">
            <a:avLst/>
          </a:prstGeom>
        </p:spPr>
      </p:pic>
    </p:spTree>
    <p:extLst>
      <p:ext uri="{BB962C8B-B14F-4D97-AF65-F5344CB8AC3E}">
        <p14:creationId xmlns:p14="http://schemas.microsoft.com/office/powerpoint/2010/main" val="349006772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40FB-E5A4-191F-5C8F-D290AD216727}"/>
              </a:ext>
            </a:extLst>
          </p:cNvPr>
          <p:cNvSpPr>
            <a:spLocks noGrp="1"/>
          </p:cNvSpPr>
          <p:nvPr>
            <p:ph type="body" sz="quarter" idx="11"/>
          </p:nvPr>
        </p:nvSpPr>
        <p:spPr>
          <a:xfrm>
            <a:off x="5678497" y="200026"/>
            <a:ext cx="6172867" cy="600798"/>
          </a:xfrm>
        </p:spPr>
        <p:txBody>
          <a:bodyPr/>
          <a:lstStyle/>
          <a:p>
            <a:r>
              <a:rPr lang="en-US" sz="3600">
                <a:latin typeface="Aptos" panose="020B0004020202020204" pitchFamily="34" charset="0"/>
              </a:rPr>
              <a:t>Rapid integrations</a:t>
            </a:r>
          </a:p>
        </p:txBody>
      </p:sp>
      <p:sp>
        <p:nvSpPr>
          <p:cNvPr id="3" name="Text Placeholder 2">
            <a:extLst>
              <a:ext uri="{FF2B5EF4-FFF2-40B4-BE49-F238E27FC236}">
                <a16:creationId xmlns:a16="http://schemas.microsoft.com/office/drawing/2014/main" id="{C36043B4-AD25-336F-A980-DBD1CB629332}"/>
              </a:ext>
            </a:extLst>
          </p:cNvPr>
          <p:cNvSpPr>
            <a:spLocks noGrp="1"/>
          </p:cNvSpPr>
          <p:nvPr>
            <p:ph type="body" sz="quarter" idx="12"/>
          </p:nvPr>
        </p:nvSpPr>
        <p:spPr>
          <a:xfrm>
            <a:off x="5689600" y="989569"/>
            <a:ext cx="6347371" cy="5745601"/>
          </a:xfrm>
        </p:spPr>
        <p:txBody>
          <a:bodyPr lIns="91440" tIns="45720" rIns="91440" bIns="45720" anchor="t"/>
          <a:lstStyle/>
          <a:p>
            <a:pPr marL="0" indent="0">
              <a:buNone/>
            </a:pPr>
            <a:r>
              <a:rPr lang="en-US" sz="2000" b="1">
                <a:latin typeface="Aptos" panose="020B0004020202020204" pitchFamily="34" charset="0"/>
                <a:cs typeface="Segoe UI Semibold"/>
              </a:rPr>
              <a:t>Statement of Work (SOW)</a:t>
            </a:r>
          </a:p>
          <a:p>
            <a:pPr marL="548640" lvl="1"/>
            <a:r>
              <a:rPr lang="en-US" sz="2000">
                <a:latin typeface="Aptos" panose="020B0004020202020204" pitchFamily="34" charset="0"/>
                <a:cs typeface="Segoe UI"/>
              </a:rPr>
              <a:t>Contract for delivery</a:t>
            </a:r>
          </a:p>
          <a:p>
            <a:pPr marL="548640" lvl="1"/>
            <a:r>
              <a:rPr lang="en-US" sz="2000">
                <a:latin typeface="Aptos" panose="020B0004020202020204" pitchFamily="34" charset="0"/>
                <a:cs typeface="Segoe UI"/>
              </a:rPr>
              <a:t>Time and material</a:t>
            </a:r>
          </a:p>
          <a:p>
            <a:pPr marL="0" indent="0">
              <a:buNone/>
            </a:pPr>
            <a:r>
              <a:rPr lang="en-US" sz="2000" b="1">
                <a:latin typeface="Aptos" panose="020B0004020202020204" pitchFamily="34" charset="0"/>
                <a:cs typeface="Segoe UI Semibold"/>
              </a:rPr>
              <a:t>Short lead time</a:t>
            </a:r>
          </a:p>
          <a:p>
            <a:pPr marL="548640" lvl="1"/>
            <a:r>
              <a:rPr lang="en-US" sz="2000">
                <a:latin typeface="Aptos" panose="020B0004020202020204" pitchFamily="34" charset="0"/>
                <a:cs typeface="Segoe UI"/>
              </a:rPr>
              <a:t>Next available consultant</a:t>
            </a:r>
          </a:p>
          <a:p>
            <a:pPr marL="0" indent="0">
              <a:buNone/>
            </a:pPr>
            <a:r>
              <a:rPr lang="en-US" sz="2000" b="1">
                <a:latin typeface="Aptos" panose="020B0004020202020204" pitchFamily="34" charset="0"/>
                <a:cs typeface="Segoe UI Semibold"/>
              </a:rPr>
              <a:t>Development</a:t>
            </a:r>
          </a:p>
          <a:p>
            <a:pPr marL="548640" lvl="1"/>
            <a:r>
              <a:rPr lang="en-US" sz="2000">
                <a:latin typeface="Aptos" panose="020B0004020202020204" pitchFamily="34" charset="0"/>
                <a:cs typeface="Segoe UI"/>
              </a:rPr>
              <a:t>Typical timeline is approximately 3 months</a:t>
            </a:r>
          </a:p>
          <a:p>
            <a:pPr marL="914400" lvl="2">
              <a:buFont typeface="System Font Regular"/>
              <a:buChar char="-"/>
            </a:pPr>
            <a:r>
              <a:rPr lang="en-US">
                <a:latin typeface="Aptos" panose="020B0004020202020204" pitchFamily="34" charset="0"/>
                <a:cs typeface="Segoe UI"/>
              </a:rPr>
              <a:t>Development and certification</a:t>
            </a:r>
          </a:p>
          <a:p>
            <a:pPr marL="548640" lvl="1"/>
            <a:r>
              <a:rPr lang="en-US" sz="2000">
                <a:latin typeface="Aptos" panose="020B0004020202020204" pitchFamily="34" charset="0"/>
                <a:cs typeface="Segoe UI"/>
              </a:rPr>
              <a:t>Full support from the LS Pay team</a:t>
            </a:r>
          </a:p>
          <a:p>
            <a:pPr marL="548640" lvl="1"/>
            <a:r>
              <a:rPr lang="en-US" sz="2000">
                <a:latin typeface="Aptos" panose="020B0004020202020204" pitchFamily="34" charset="0"/>
                <a:cs typeface="Segoe UI"/>
              </a:rPr>
              <a:t>Using LS Pay’s development processes</a:t>
            </a:r>
          </a:p>
          <a:p>
            <a:pPr marL="0" indent="0">
              <a:buNone/>
            </a:pPr>
            <a:r>
              <a:rPr lang="en-US" sz="2000" b="1">
                <a:latin typeface="Aptos" panose="020B0004020202020204" pitchFamily="34" charset="0"/>
                <a:cs typeface="Segoe UI Semibold"/>
              </a:rPr>
              <a:t>Deployment</a:t>
            </a:r>
          </a:p>
          <a:p>
            <a:pPr marL="548640" lvl="1"/>
            <a:r>
              <a:rPr lang="en-US" sz="2000">
                <a:latin typeface="Aptos" panose="020B0004020202020204" pitchFamily="34" charset="0"/>
                <a:cs typeface="Segoe UI"/>
              </a:rPr>
              <a:t>Integration is incorporated into standard LS Pay, with continuous maintenance and support provided </a:t>
            </a:r>
          </a:p>
          <a:p>
            <a:pPr lvl="1"/>
            <a:endParaRPr lang="en-US" sz="2000">
              <a:latin typeface="Aptos" panose="020B0004020202020204" pitchFamily="34" charset="0"/>
            </a:endParaRPr>
          </a:p>
        </p:txBody>
      </p:sp>
      <p:pic>
        <p:nvPicPr>
          <p:cNvPr id="8" name="Picture Placeholder 7" descr="A person typing on a computer&#10;&#10;AI-generated content may be incorrect.">
            <a:extLst>
              <a:ext uri="{FF2B5EF4-FFF2-40B4-BE49-F238E27FC236}">
                <a16:creationId xmlns:a16="http://schemas.microsoft.com/office/drawing/2014/main" id="{1D24CB0E-C03E-223A-BC7D-7A5A0C21B08C}"/>
              </a:ext>
            </a:extLst>
          </p:cNvPr>
          <p:cNvPicPr>
            <a:picLocks noGrp="1" noChangeAspect="1"/>
          </p:cNvPicPr>
          <p:nvPr>
            <p:ph type="pic" sz="quarter" idx="10"/>
          </p:nvPr>
        </p:nvPicPr>
        <p:blipFill>
          <a:blip r:embed="rId3"/>
          <a:srcRect l="35358" r="32702"/>
          <a:stretch/>
        </p:blipFill>
        <p:spPr>
          <a:xfrm>
            <a:off x="489297" y="445249"/>
            <a:ext cx="3991987" cy="5893486"/>
          </a:xfrm>
        </p:spPr>
      </p:pic>
    </p:spTree>
    <p:extLst>
      <p:ext uri="{BB962C8B-B14F-4D97-AF65-F5344CB8AC3E}">
        <p14:creationId xmlns:p14="http://schemas.microsoft.com/office/powerpoint/2010/main" val="386560644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B0CF-7846-DF3F-5ECD-445FDD29051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B91AA7C-54AD-79C9-2CB7-0EA7666DBAC6}"/>
              </a:ext>
            </a:extLst>
          </p:cNvPr>
          <p:cNvGrpSpPr/>
          <p:nvPr/>
        </p:nvGrpSpPr>
        <p:grpSpPr>
          <a:xfrm>
            <a:off x="8646160" y="1598255"/>
            <a:ext cx="3541830" cy="5259744"/>
            <a:chOff x="1953092" y="2063750"/>
            <a:chExt cx="2526442" cy="4003200"/>
          </a:xfrm>
          <a:solidFill>
            <a:srgbClr val="EFBC6E"/>
          </a:solidFill>
        </p:grpSpPr>
        <p:pic>
          <p:nvPicPr>
            <p:cNvPr id="11" name="Graphic 10">
              <a:extLst>
                <a:ext uri="{FF2B5EF4-FFF2-40B4-BE49-F238E27FC236}">
                  <a16:creationId xmlns:a16="http://schemas.microsoft.com/office/drawing/2014/main" id="{2AADD80B-A76C-DAB4-1CFD-02816102B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12" name="TextBox 11">
              <a:extLst>
                <a:ext uri="{FF2B5EF4-FFF2-40B4-BE49-F238E27FC236}">
                  <a16:creationId xmlns:a16="http://schemas.microsoft.com/office/drawing/2014/main" id="{D00F461D-C7EF-DC6F-5580-9D099CD09BCD}"/>
                </a:ext>
              </a:extLst>
            </p:cNvPr>
            <p:cNvSpPr txBox="1"/>
            <p:nvPr/>
          </p:nvSpPr>
          <p:spPr>
            <a:xfrm>
              <a:off x="1953092" y="2173160"/>
              <a:ext cx="2524310" cy="63357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dirty="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4" name="Freeform 77">
            <a:extLst>
              <a:ext uri="{FF2B5EF4-FFF2-40B4-BE49-F238E27FC236}">
                <a16:creationId xmlns:a16="http://schemas.microsoft.com/office/drawing/2014/main" id="{DEED565D-1910-3EEC-FF08-00686E0B0CAC}"/>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74">
            <a:extLst>
              <a:ext uri="{FF2B5EF4-FFF2-40B4-BE49-F238E27FC236}">
                <a16:creationId xmlns:a16="http://schemas.microsoft.com/office/drawing/2014/main" id="{DCAD6270-7FDF-1647-78E4-8B0457A6ED64}"/>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050890E-01B2-F3E2-1A59-CB7D98951E56}"/>
              </a:ext>
            </a:extLst>
          </p:cNvPr>
          <p:cNvSpPr txBox="1"/>
          <p:nvPr/>
        </p:nvSpPr>
        <p:spPr>
          <a:xfrm>
            <a:off x="613453" y="154696"/>
            <a:ext cx="9419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Segoe UI" panose="020B0502040204020203" pitchFamily="34" charset="0"/>
              </a:rPr>
              <a:t>How to get started?</a:t>
            </a:r>
            <a:endParaRPr kumimoji="0" lang="en-IS" sz="40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pic>
        <p:nvPicPr>
          <p:cNvPr id="13" name="Picture 12">
            <a:extLst>
              <a:ext uri="{FF2B5EF4-FFF2-40B4-BE49-F238E27FC236}">
                <a16:creationId xmlns:a16="http://schemas.microsoft.com/office/drawing/2014/main" id="{0EB8CC34-5708-0E9C-68ED-9CC494EB9D4B}"/>
              </a:ext>
            </a:extLst>
          </p:cNvPr>
          <p:cNvPicPr>
            <a:picLocks noChangeAspect="1"/>
          </p:cNvPicPr>
          <p:nvPr/>
        </p:nvPicPr>
        <p:blipFill>
          <a:blip r:embed="rId5"/>
          <a:stretch>
            <a:fillRect/>
          </a:stretch>
        </p:blipFill>
        <p:spPr>
          <a:xfrm>
            <a:off x="1628576" y="1805400"/>
            <a:ext cx="5397777" cy="1797142"/>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FD491C9B-A38E-48E2-0543-36909D461DA7}"/>
              </a:ext>
            </a:extLst>
          </p:cNvPr>
          <p:cNvPicPr>
            <a:picLocks noChangeAspect="1"/>
          </p:cNvPicPr>
          <p:nvPr/>
        </p:nvPicPr>
        <p:blipFill>
          <a:blip r:embed="rId6"/>
          <a:stretch>
            <a:fillRect/>
          </a:stretch>
        </p:blipFill>
        <p:spPr>
          <a:xfrm>
            <a:off x="1628576" y="3975433"/>
            <a:ext cx="5397777" cy="1791579"/>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B53E3A83-45D3-EF18-3814-2582B93283F6}"/>
              </a:ext>
            </a:extLst>
          </p:cNvPr>
          <p:cNvSpPr txBox="1"/>
          <p:nvPr/>
        </p:nvSpPr>
        <p:spPr>
          <a:xfrm>
            <a:off x="773222" y="5909070"/>
            <a:ext cx="70645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61D5C"/>
                </a:solidFill>
                <a:effectLst/>
                <a:uLnTx/>
                <a:uFillTx/>
                <a:latin typeface="Aptos Light" panose="020B0004020202020204" pitchFamily="34" charset="0"/>
                <a:ea typeface="+mn-ea"/>
                <a:cs typeface="Segoe UI Semibold" panose="020B0702040204020203" pitchFamily="34" charset="0"/>
              </a:rPr>
              <a:t>Available on the Microsoft AppSource</a:t>
            </a:r>
          </a:p>
        </p:txBody>
      </p:sp>
    </p:spTree>
    <p:extLst>
      <p:ext uri="{BB962C8B-B14F-4D97-AF65-F5344CB8AC3E}">
        <p14:creationId xmlns:p14="http://schemas.microsoft.com/office/powerpoint/2010/main" val="33752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4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90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E6A6-EC86-6416-DC66-DDC0E52A3452}"/>
              </a:ext>
            </a:extLst>
          </p:cNvPr>
          <p:cNvSpPr>
            <a:spLocks noGrp="1"/>
          </p:cNvSpPr>
          <p:nvPr>
            <p:ph type="title"/>
          </p:nvPr>
        </p:nvSpPr>
        <p:spPr/>
        <p:txBody>
          <a:bodyPr/>
          <a:lstStyle/>
          <a:p>
            <a:r>
              <a:rPr lang="en-US" dirty="0"/>
              <a:t>Licensing</a:t>
            </a:r>
          </a:p>
        </p:txBody>
      </p:sp>
      <p:sp>
        <p:nvSpPr>
          <p:cNvPr id="3" name="Text Placeholder 2">
            <a:extLst>
              <a:ext uri="{FF2B5EF4-FFF2-40B4-BE49-F238E27FC236}">
                <a16:creationId xmlns:a16="http://schemas.microsoft.com/office/drawing/2014/main" id="{DFA98C3F-E4D4-5FE8-26B9-894FA1E25697}"/>
              </a:ext>
            </a:extLst>
          </p:cNvPr>
          <p:cNvSpPr>
            <a:spLocks noGrp="1"/>
          </p:cNvSpPr>
          <p:nvPr>
            <p:ph type="body" sz="quarter" idx="10"/>
          </p:nvPr>
        </p:nvSpPr>
        <p:spPr/>
        <p:txBody>
          <a:bodyPr/>
          <a:lstStyle/>
          <a:p>
            <a:r>
              <a:rPr lang="en-US" dirty="0"/>
              <a:t>Same license model as with    LS Pay for LS Central</a:t>
            </a:r>
          </a:p>
          <a:p>
            <a:endParaRPr lang="en-US" sz="800" dirty="0"/>
          </a:p>
          <a:p>
            <a:r>
              <a:rPr lang="en-US" dirty="0"/>
              <a:t>The number of LS Pay licenses equals the number of connected pin pads (PEDs)</a:t>
            </a:r>
          </a:p>
          <a:p>
            <a:endParaRPr lang="en-US" sz="800" dirty="0"/>
          </a:p>
          <a:p>
            <a:r>
              <a:rPr lang="en-US" dirty="0"/>
              <a:t>SaaS, on prem subscription or on prem perpetual</a:t>
            </a:r>
          </a:p>
          <a:p>
            <a:endParaRPr lang="en-US" sz="800" dirty="0"/>
          </a:p>
          <a:p>
            <a:r>
              <a:rPr lang="en-US" dirty="0"/>
              <a:t>Pricelist available on the LS Retail portal or by demand</a:t>
            </a:r>
          </a:p>
        </p:txBody>
      </p:sp>
    </p:spTree>
    <p:extLst>
      <p:ext uri="{BB962C8B-B14F-4D97-AF65-F5344CB8AC3E}">
        <p14:creationId xmlns:p14="http://schemas.microsoft.com/office/powerpoint/2010/main" val="379984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A0F07-5679-65D3-A74B-5C5DE96402B1}"/>
            </a:ext>
          </a:extLst>
        </p:cNvPr>
        <p:cNvGrpSpPr/>
        <p:nvPr/>
      </p:nvGrpSpPr>
      <p:grpSpPr>
        <a:xfrm>
          <a:off x="0" y="0"/>
          <a:ext cx="0" cy="0"/>
          <a:chOff x="0" y="0"/>
          <a:chExt cx="0" cy="0"/>
        </a:xfrm>
      </p:grpSpPr>
      <p:pic>
        <p:nvPicPr>
          <p:cNvPr id="3" name="Picture 2" descr="A person holding a tablet&#10;&#10;AI-generated content may be incorrect.">
            <a:extLst>
              <a:ext uri="{FF2B5EF4-FFF2-40B4-BE49-F238E27FC236}">
                <a16:creationId xmlns:a16="http://schemas.microsoft.com/office/drawing/2014/main" id="{7AFA316D-E217-6CF9-CAAE-7CD985813D18}"/>
              </a:ext>
            </a:extLst>
          </p:cNvPr>
          <p:cNvPicPr>
            <a:picLocks noChangeAspect="1"/>
          </p:cNvPicPr>
          <p:nvPr/>
        </p:nvPicPr>
        <p:blipFill>
          <a:blip r:embed="rId3"/>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E7B7A088-3DB3-5141-3E98-D3C20344499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5952" y="677581"/>
            <a:ext cx="2982688" cy="748166"/>
          </a:xfrm>
          <a:prstGeom prst="rect">
            <a:avLst/>
          </a:prstGeom>
        </p:spPr>
      </p:pic>
      <p:sp>
        <p:nvSpPr>
          <p:cNvPr id="5" name="TextBox 4">
            <a:extLst>
              <a:ext uri="{FF2B5EF4-FFF2-40B4-BE49-F238E27FC236}">
                <a16:creationId xmlns:a16="http://schemas.microsoft.com/office/drawing/2014/main" id="{713651B4-FEB2-E863-20B6-3CA89DF4D16A}"/>
              </a:ext>
            </a:extLst>
          </p:cNvPr>
          <p:cNvSpPr txBox="1"/>
          <p:nvPr/>
        </p:nvSpPr>
        <p:spPr>
          <a:xfrm>
            <a:off x="712261" y="2475861"/>
            <a:ext cx="4570070"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4B465"/>
                </a:solidFill>
                <a:effectLst/>
                <a:uLnTx/>
                <a:uFillTx/>
                <a:latin typeface="Aptos" panose="020B0004020202020204" pitchFamily="34" charset="0"/>
                <a:ea typeface="+mn-ea"/>
                <a:cs typeface="Segoe UI" panose="020B0502040204020203" pitchFamily="34" charset="0"/>
              </a:rPr>
              <a:t>Adding frictionless payments to generic Sales Documents in Business</a:t>
            </a:r>
            <a:r>
              <a:rPr kumimoji="0" lang="en-US" sz="3600" b="1" i="0" u="none" strike="noStrike" kern="1200" cap="none" spc="0" normalizeH="0" noProof="0" dirty="0">
                <a:ln>
                  <a:noFill/>
                </a:ln>
                <a:solidFill>
                  <a:srgbClr val="94B465"/>
                </a:solidFill>
                <a:effectLst/>
                <a:uLnTx/>
                <a:uFillTx/>
                <a:latin typeface="Aptos" panose="020B0004020202020204" pitchFamily="34" charset="0"/>
                <a:ea typeface="+mn-ea"/>
                <a:cs typeface="Segoe UI" panose="020B0502040204020203" pitchFamily="34" charset="0"/>
              </a:rPr>
              <a:t> </a:t>
            </a:r>
            <a:r>
              <a:rPr kumimoji="0" lang="en-US" sz="3600" b="1" i="0" u="none" strike="noStrike" kern="1200" cap="none" spc="0" normalizeH="0" baseline="0" noProof="0" dirty="0">
                <a:ln>
                  <a:noFill/>
                </a:ln>
                <a:solidFill>
                  <a:srgbClr val="94B465"/>
                </a:solidFill>
                <a:effectLst/>
                <a:uLnTx/>
                <a:uFillTx/>
                <a:latin typeface="Aptos" panose="020B0004020202020204" pitchFamily="34" charset="0"/>
                <a:ea typeface="+mn-ea"/>
                <a:cs typeface="Segoe UI" panose="020B0502040204020203" pitchFamily="34" charset="0"/>
              </a:rPr>
              <a:t>Central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94B465"/>
              </a:solidFill>
              <a:effectLst/>
              <a:uLnTx/>
              <a:uFillTx/>
              <a:latin typeface="Aptos" panose="020B0004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265292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blue and green background&#10;&#10;AI-generated content may be incorrect.">
            <a:extLst>
              <a:ext uri="{FF2B5EF4-FFF2-40B4-BE49-F238E27FC236}">
                <a16:creationId xmlns:a16="http://schemas.microsoft.com/office/drawing/2014/main" id="{F6567D43-8A69-4E6D-16DF-ECA2080E04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361807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0D12-BC6C-5F76-5DBB-9CF4426C6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B91A5-9260-9B9F-1E2A-F837A2FF38E5}"/>
              </a:ext>
            </a:extLst>
          </p:cNvPr>
          <p:cNvSpPr>
            <a:spLocks noGrp="1"/>
          </p:cNvSpPr>
          <p:nvPr>
            <p:ph type="title"/>
          </p:nvPr>
        </p:nvSpPr>
        <p:spPr>
          <a:xfrm>
            <a:off x="419290" y="2762643"/>
            <a:ext cx="6877740" cy="666357"/>
          </a:xfrm>
          <a:prstGeom prst="rect">
            <a:avLst/>
          </a:prstGeom>
        </p:spPr>
        <p:txBody>
          <a:bodyPr>
            <a:noAutofit/>
          </a:bodyPr>
          <a:lstStyle/>
          <a:p>
            <a:r>
              <a:rPr lang="en-US" sz="5400" dirty="0"/>
              <a:t>Your questions please?</a:t>
            </a:r>
            <a:endParaRPr lang="en-IS" sz="5400" dirty="0"/>
          </a:p>
        </p:txBody>
      </p:sp>
    </p:spTree>
    <p:extLst>
      <p:ext uri="{BB962C8B-B14F-4D97-AF65-F5344CB8AC3E}">
        <p14:creationId xmlns:p14="http://schemas.microsoft.com/office/powerpoint/2010/main" val="14764281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1C0D-352D-47FB-D067-0213011814B4}"/>
              </a:ext>
            </a:extLst>
          </p:cNvPr>
          <p:cNvSpPr>
            <a:spLocks noGrp="1"/>
          </p:cNvSpPr>
          <p:nvPr>
            <p:ph type="title"/>
          </p:nvPr>
        </p:nvSpPr>
        <p:spPr>
          <a:xfrm>
            <a:off x="419290" y="2762643"/>
            <a:ext cx="6877740" cy="666357"/>
          </a:xfrm>
          <a:prstGeom prst="rect">
            <a:avLst/>
          </a:prstGeom>
        </p:spPr>
        <p:txBody>
          <a:bodyPr>
            <a:noAutofit/>
          </a:bodyPr>
          <a:lstStyle/>
          <a:p>
            <a:r>
              <a:rPr lang="en-IS" sz="5400" dirty="0"/>
              <a:t>Thank you</a:t>
            </a:r>
            <a:r>
              <a:rPr lang="en-US" sz="5400" dirty="0"/>
              <a:t>!</a:t>
            </a:r>
            <a:endParaRPr lang="en-IS" sz="5400" dirty="0"/>
          </a:p>
        </p:txBody>
      </p:sp>
    </p:spTree>
    <p:extLst>
      <p:ext uri="{BB962C8B-B14F-4D97-AF65-F5344CB8AC3E}">
        <p14:creationId xmlns:p14="http://schemas.microsoft.com/office/powerpoint/2010/main" val="3209314765"/>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0846B25-86F3-9441-9F94-90241C2F11C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3270" y="405424"/>
            <a:ext cx="3746273" cy="1542583"/>
          </a:xfrm>
          <a:prstGeom prst="rect">
            <a:avLst/>
          </a:prstGeom>
        </p:spPr>
      </p:pic>
      <p:sp>
        <p:nvSpPr>
          <p:cNvPr id="20" name="TextBox 19">
            <a:extLst>
              <a:ext uri="{FF2B5EF4-FFF2-40B4-BE49-F238E27FC236}">
                <a16:creationId xmlns:a16="http://schemas.microsoft.com/office/drawing/2014/main" id="{E4A33940-8A81-3F62-EB79-9BEF62834749}"/>
              </a:ext>
            </a:extLst>
          </p:cNvPr>
          <p:cNvSpPr txBox="1"/>
          <p:nvPr/>
        </p:nvSpPr>
        <p:spPr>
          <a:xfrm>
            <a:off x="3195620" y="4271363"/>
            <a:ext cx="23033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0" cap="none" spc="0" normalizeH="0" baseline="0" noProof="0">
                <a:ln>
                  <a:noFill/>
                </a:ln>
                <a:solidFill>
                  <a:srgbClr val="D24A74"/>
                </a:solidFill>
                <a:effectLst/>
                <a:uLnTx/>
                <a:uFillTx/>
                <a:latin typeface="Aptos ExtraBold" panose="020B0004020202020204" pitchFamily="34" charset="0"/>
                <a:ea typeface="+mn-ea"/>
                <a:cs typeface="Segoe UI" panose="020B0502040204020203" pitchFamily="34" charset="0"/>
              </a:rPr>
              <a:t>YEARS OF EXPERIENCE</a:t>
            </a:r>
          </a:p>
        </p:txBody>
      </p:sp>
      <p:sp>
        <p:nvSpPr>
          <p:cNvPr id="21" name="TextBox 20">
            <a:extLst>
              <a:ext uri="{FF2B5EF4-FFF2-40B4-BE49-F238E27FC236}">
                <a16:creationId xmlns:a16="http://schemas.microsoft.com/office/drawing/2014/main" id="{49A468FC-8AD2-CB22-BB1B-95AF1916B449}"/>
              </a:ext>
            </a:extLst>
          </p:cNvPr>
          <p:cNvSpPr txBox="1"/>
          <p:nvPr/>
        </p:nvSpPr>
        <p:spPr>
          <a:xfrm>
            <a:off x="495895" y="3817393"/>
            <a:ext cx="2529676"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0" b="1" i="0" u="none" strike="noStrike" kern="0" cap="none" spc="0" normalizeH="0" baseline="0" noProof="0">
                <a:ln>
                  <a:noFill/>
                </a:ln>
                <a:solidFill>
                  <a:srgbClr val="D24A74"/>
                </a:solidFill>
                <a:effectLst/>
                <a:uLnTx/>
                <a:uFillTx/>
                <a:latin typeface="Aptos ExtraBold" panose="020B0004020202020204" pitchFamily="34" charset="0"/>
                <a:ea typeface="+mn-ea"/>
                <a:cs typeface="Segoe UI" panose="020B0502040204020203" pitchFamily="34" charset="0"/>
              </a:rPr>
              <a:t>30+</a:t>
            </a:r>
          </a:p>
        </p:txBody>
      </p:sp>
      <p:sp>
        <p:nvSpPr>
          <p:cNvPr id="22" name="Text Placeholder 3">
            <a:extLst>
              <a:ext uri="{FF2B5EF4-FFF2-40B4-BE49-F238E27FC236}">
                <a16:creationId xmlns:a16="http://schemas.microsoft.com/office/drawing/2014/main" id="{77966612-40F5-2121-1060-206F373839DA}"/>
              </a:ext>
            </a:extLst>
          </p:cNvPr>
          <p:cNvSpPr txBox="1">
            <a:spLocks/>
          </p:cNvSpPr>
          <p:nvPr/>
        </p:nvSpPr>
        <p:spPr>
          <a:xfrm>
            <a:off x="510590" y="2399895"/>
            <a:ext cx="5101522" cy="11713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a:rPr>
              <a:t>A world-leading provider of unified software for retail, hospitality, food service and forecourt businesses of all sizes.</a:t>
            </a:r>
          </a:p>
        </p:txBody>
      </p:sp>
      <p:sp>
        <p:nvSpPr>
          <p:cNvPr id="23" name="TextBox 22">
            <a:extLst>
              <a:ext uri="{FF2B5EF4-FFF2-40B4-BE49-F238E27FC236}">
                <a16:creationId xmlns:a16="http://schemas.microsoft.com/office/drawing/2014/main" id="{C4C13932-8A5C-71BE-098E-9F854F38004F}"/>
              </a:ext>
            </a:extLst>
          </p:cNvPr>
          <p:cNvSpPr txBox="1"/>
          <p:nvPr/>
        </p:nvSpPr>
        <p:spPr>
          <a:xfrm>
            <a:off x="495895" y="6192891"/>
            <a:ext cx="4385565"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rPr>
              <a:t>Part of the Aptos group of companies since 2021</a:t>
            </a:r>
            <a:endParaRPr kumimoji="0" lang="en-US" sz="1200" b="0" i="1" u="none" strike="noStrike" kern="120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endParaRPr>
          </a:p>
        </p:txBody>
      </p:sp>
      <p:grpSp>
        <p:nvGrpSpPr>
          <p:cNvPr id="44" name="Group 43">
            <a:extLst>
              <a:ext uri="{FF2B5EF4-FFF2-40B4-BE49-F238E27FC236}">
                <a16:creationId xmlns:a16="http://schemas.microsoft.com/office/drawing/2014/main" id="{3520694B-F863-F13A-8223-464FF646458E}"/>
              </a:ext>
            </a:extLst>
          </p:cNvPr>
          <p:cNvGrpSpPr/>
          <p:nvPr/>
        </p:nvGrpSpPr>
        <p:grpSpPr>
          <a:xfrm>
            <a:off x="6096000" y="0"/>
            <a:ext cx="5657656" cy="6476496"/>
            <a:chOff x="6023754" y="-248078"/>
            <a:chExt cx="6038288" cy="6912217"/>
          </a:xfrm>
        </p:grpSpPr>
        <p:sp>
          <p:nvSpPr>
            <p:cNvPr id="13" name="Freeform 12">
              <a:extLst>
                <a:ext uri="{FF2B5EF4-FFF2-40B4-BE49-F238E27FC236}">
                  <a16:creationId xmlns:a16="http://schemas.microsoft.com/office/drawing/2014/main" id="{EAA18D56-BB20-3152-C014-037F49890594}"/>
                </a:ext>
              </a:extLst>
            </p:cNvPr>
            <p:cNvSpPr/>
            <p:nvPr/>
          </p:nvSpPr>
          <p:spPr>
            <a:xfrm>
              <a:off x="9418477" y="869790"/>
              <a:ext cx="2262933" cy="1741164"/>
            </a:xfrm>
            <a:custGeom>
              <a:avLst/>
              <a:gdLst>
                <a:gd name="connsiteX0" fmla="*/ 1359965 w 2262933"/>
                <a:gd name="connsiteY0" fmla="*/ 114384 h 1741164"/>
                <a:gd name="connsiteX1" fmla="*/ 1341959 w 2262933"/>
                <a:gd name="connsiteY1" fmla="*/ 134939 h 1741164"/>
                <a:gd name="connsiteX2" fmla="*/ 858269 w 2262933"/>
                <a:gd name="connsiteY2" fmla="*/ 118187 h 1741164"/>
                <a:gd name="connsiteX3" fmla="*/ 738607 w 2262933"/>
                <a:gd name="connsiteY3" fmla="*/ 0 h 1741164"/>
                <a:gd name="connsiteX4" fmla="*/ 433742 w 2262933"/>
                <a:gd name="connsiteY4" fmla="*/ 303278 h 1741164"/>
                <a:gd name="connsiteX5" fmla="*/ 379724 w 2262933"/>
                <a:gd name="connsiteY5" fmla="*/ 358569 h 1741164"/>
                <a:gd name="connsiteX6" fmla="*/ 1498 w 2262933"/>
                <a:gd name="connsiteY6" fmla="*/ 1270869 h 1741164"/>
                <a:gd name="connsiteX7" fmla="*/ 37509 w 2262933"/>
                <a:gd name="connsiteY7" fmla="*/ 1306839 h 1741164"/>
                <a:gd name="connsiteX8" fmla="*/ 1043472 w 2262933"/>
                <a:gd name="connsiteY8" fmla="*/ 1737245 h 1741164"/>
                <a:gd name="connsiteX9" fmla="*/ 1563174 w 2262933"/>
                <a:gd name="connsiteY9" fmla="*/ 1557396 h 1741164"/>
                <a:gd name="connsiteX10" fmla="*/ 1916912 w 2262933"/>
                <a:gd name="connsiteY10" fmla="*/ 1274672 h 1741164"/>
                <a:gd name="connsiteX11" fmla="*/ 2262934 w 2262933"/>
                <a:gd name="connsiteY11" fmla="*/ 828850 h 1741164"/>
                <a:gd name="connsiteX12" fmla="*/ 1359965 w 2262933"/>
                <a:gd name="connsiteY12" fmla="*/ 114487 h 17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933" h="1741164">
                  <a:moveTo>
                    <a:pt x="1359965" y="114384"/>
                  </a:moveTo>
                  <a:cubicBezTo>
                    <a:pt x="1354820" y="122092"/>
                    <a:pt x="1348338" y="128567"/>
                    <a:pt x="1341959" y="134939"/>
                  </a:cubicBezTo>
                  <a:cubicBezTo>
                    <a:pt x="1167044" y="308417"/>
                    <a:pt x="1026804" y="286526"/>
                    <a:pt x="858269" y="118187"/>
                  </a:cubicBezTo>
                  <a:lnTo>
                    <a:pt x="738607" y="0"/>
                  </a:lnTo>
                  <a:lnTo>
                    <a:pt x="433742" y="303278"/>
                  </a:lnTo>
                  <a:cubicBezTo>
                    <a:pt x="415736" y="321263"/>
                    <a:pt x="397730" y="340584"/>
                    <a:pt x="379724" y="358569"/>
                  </a:cubicBezTo>
                  <a:cubicBezTo>
                    <a:pt x="107063" y="652803"/>
                    <a:pt x="-15171" y="963789"/>
                    <a:pt x="1498" y="1270869"/>
                  </a:cubicBezTo>
                  <a:lnTo>
                    <a:pt x="37509" y="1306839"/>
                  </a:lnTo>
                  <a:cubicBezTo>
                    <a:pt x="360380" y="1629336"/>
                    <a:pt x="703830" y="1766843"/>
                    <a:pt x="1043472" y="1737245"/>
                  </a:cubicBezTo>
                  <a:cubicBezTo>
                    <a:pt x="1218387" y="1721830"/>
                    <a:pt x="1393404" y="1661400"/>
                    <a:pt x="1563174" y="1557396"/>
                  </a:cubicBezTo>
                  <a:cubicBezTo>
                    <a:pt x="1684070" y="1484120"/>
                    <a:pt x="1801160" y="1390392"/>
                    <a:pt x="1916912" y="1274672"/>
                  </a:cubicBezTo>
                  <a:cubicBezTo>
                    <a:pt x="2077730" y="1112807"/>
                    <a:pt x="2193482" y="962453"/>
                    <a:pt x="2262934" y="828850"/>
                  </a:cubicBezTo>
                  <a:cubicBezTo>
                    <a:pt x="2039146" y="498646"/>
                    <a:pt x="1721419" y="250659"/>
                    <a:pt x="1359965" y="114487"/>
                  </a:cubicBezTo>
                  <a:close/>
                </a:path>
              </a:pathLst>
            </a:custGeom>
            <a:solidFill>
              <a:srgbClr val="5C3E8C"/>
            </a:solidFill>
            <a:ln w="10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4" name="Freeform 13">
              <a:extLst>
                <a:ext uri="{FF2B5EF4-FFF2-40B4-BE49-F238E27FC236}">
                  <a16:creationId xmlns:a16="http://schemas.microsoft.com/office/drawing/2014/main" id="{327ECDB4-8810-B912-14B4-C403D4BEDD19}"/>
                </a:ext>
              </a:extLst>
            </p:cNvPr>
            <p:cNvSpPr/>
            <p:nvPr/>
          </p:nvSpPr>
          <p:spPr>
            <a:xfrm>
              <a:off x="6659313" y="479465"/>
              <a:ext cx="1447776" cy="1394503"/>
            </a:xfrm>
            <a:custGeom>
              <a:avLst/>
              <a:gdLst>
                <a:gd name="connsiteX0" fmla="*/ 1447776 w 1447776"/>
                <a:gd name="connsiteY0" fmla="*/ 700900 h 1394503"/>
                <a:gd name="connsiteX1" fmla="*/ 723939 w 1447776"/>
                <a:gd name="connsiteY1" fmla="*/ 1394503 h 1394503"/>
                <a:gd name="connsiteX2" fmla="*/ 0 w 1447776"/>
                <a:gd name="connsiteY2" fmla="*/ 700900 h 1394503"/>
                <a:gd name="connsiteX3" fmla="*/ 723837 w 1447776"/>
                <a:gd name="connsiteY3" fmla="*/ 0 h 1394503"/>
                <a:gd name="connsiteX4" fmla="*/ 1447673 w 1447776"/>
                <a:gd name="connsiteY4" fmla="*/ 700900 h 139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76" h="1394503">
                  <a:moveTo>
                    <a:pt x="1447776" y="700900"/>
                  </a:moveTo>
                  <a:cubicBezTo>
                    <a:pt x="1447776" y="1106744"/>
                    <a:pt x="1137560" y="1394503"/>
                    <a:pt x="723939" y="1394503"/>
                  </a:cubicBezTo>
                  <a:cubicBezTo>
                    <a:pt x="310319" y="1394503"/>
                    <a:pt x="0" y="1106744"/>
                    <a:pt x="0" y="700900"/>
                  </a:cubicBezTo>
                  <a:cubicBezTo>
                    <a:pt x="0" y="295056"/>
                    <a:pt x="302808" y="0"/>
                    <a:pt x="723837" y="0"/>
                  </a:cubicBezTo>
                  <a:cubicBezTo>
                    <a:pt x="1144866" y="0"/>
                    <a:pt x="1447673" y="295056"/>
                    <a:pt x="1447673" y="700900"/>
                  </a:cubicBezTo>
                  <a:close/>
                </a:path>
              </a:pathLst>
            </a:custGeom>
            <a:solidFill>
              <a:srgbClr val="89D7EB"/>
            </a:solidFill>
            <a:ln w="10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5" name="Freeform 14">
              <a:extLst>
                <a:ext uri="{FF2B5EF4-FFF2-40B4-BE49-F238E27FC236}">
                  <a16:creationId xmlns:a16="http://schemas.microsoft.com/office/drawing/2014/main" id="{5305E46C-2694-3F18-B313-AB35A03B5312}"/>
                </a:ext>
              </a:extLst>
            </p:cNvPr>
            <p:cNvSpPr/>
            <p:nvPr/>
          </p:nvSpPr>
          <p:spPr>
            <a:xfrm>
              <a:off x="6295183" y="1873968"/>
              <a:ext cx="5249692" cy="4147642"/>
            </a:xfrm>
            <a:custGeom>
              <a:avLst/>
              <a:gdLst>
                <a:gd name="connsiteX0" fmla="*/ 5249693 w 5249692"/>
                <a:gd name="connsiteY0" fmla="*/ 4147540 h 4147642"/>
                <a:gd name="connsiteX1" fmla="*/ 3426880 w 5249692"/>
                <a:gd name="connsiteY1" fmla="*/ 4147540 h 4147642"/>
                <a:gd name="connsiteX2" fmla="*/ 2552103 w 5249692"/>
                <a:gd name="connsiteY2" fmla="*/ 2729091 h 4147642"/>
                <a:gd name="connsiteX3" fmla="*/ 2136630 w 5249692"/>
                <a:gd name="connsiteY3" fmla="*/ 2057070 h 4147642"/>
                <a:gd name="connsiteX4" fmla="*/ 365365 w 5249692"/>
                <a:gd name="connsiteY4" fmla="*/ 2057070 h 4147642"/>
                <a:gd name="connsiteX5" fmla="*/ 0 w 5249692"/>
                <a:gd name="connsiteY5" fmla="*/ 1692129 h 4147642"/>
                <a:gd name="connsiteX6" fmla="*/ 0 w 5249692"/>
                <a:gd name="connsiteY6" fmla="*/ 714363 h 4147642"/>
                <a:gd name="connsiteX7" fmla="*/ 2450549 w 5249692"/>
                <a:gd name="connsiteY7" fmla="*/ 714363 h 4147642"/>
                <a:gd name="connsiteX8" fmla="*/ 3125924 w 5249692"/>
                <a:gd name="connsiteY8" fmla="*/ 304511 h 4147642"/>
                <a:gd name="connsiteX9" fmla="*/ 3191569 w 5249692"/>
                <a:gd name="connsiteY9" fmla="*/ 0 h 4147642"/>
                <a:gd name="connsiteX10" fmla="*/ 4865087 w 5249692"/>
                <a:gd name="connsiteY10" fmla="*/ 0 h 4147642"/>
                <a:gd name="connsiteX11" fmla="*/ 4750570 w 5249692"/>
                <a:gd name="connsiteY11" fmla="*/ 620636 h 4147642"/>
                <a:gd name="connsiteX12" fmla="*/ 4035376 w 5249692"/>
                <a:gd name="connsiteY12" fmla="*/ 1522659 h 4147642"/>
                <a:gd name="connsiteX13" fmla="*/ 3645626 w 5249692"/>
                <a:gd name="connsiteY13" fmla="*/ 1725632 h 4147642"/>
                <a:gd name="connsiteX14" fmla="*/ 4286224 w 5249692"/>
                <a:gd name="connsiteY14" fmla="*/ 2693121 h 4147642"/>
                <a:gd name="connsiteX15" fmla="*/ 5249693 w 5249692"/>
                <a:gd name="connsiteY15" fmla="*/ 4147643 h 414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9692" h="4147642">
                  <a:moveTo>
                    <a:pt x="5249693" y="4147540"/>
                  </a:moveTo>
                  <a:lnTo>
                    <a:pt x="3426880" y="4147540"/>
                  </a:lnTo>
                  <a:lnTo>
                    <a:pt x="2552103" y="2729091"/>
                  </a:lnTo>
                  <a:lnTo>
                    <a:pt x="2136630" y="2057070"/>
                  </a:lnTo>
                  <a:lnTo>
                    <a:pt x="365365" y="2057070"/>
                  </a:lnTo>
                  <a:cubicBezTo>
                    <a:pt x="163391" y="2057070"/>
                    <a:pt x="0" y="1893869"/>
                    <a:pt x="0" y="1692129"/>
                  </a:cubicBezTo>
                  <a:lnTo>
                    <a:pt x="0" y="714363"/>
                  </a:lnTo>
                  <a:lnTo>
                    <a:pt x="2450549" y="714363"/>
                  </a:lnTo>
                  <a:cubicBezTo>
                    <a:pt x="2767041" y="714363"/>
                    <a:pt x="3015214" y="548593"/>
                    <a:pt x="3125924" y="304511"/>
                  </a:cubicBezTo>
                  <a:cubicBezTo>
                    <a:pt x="3168418" y="213250"/>
                    <a:pt x="3191569" y="109246"/>
                    <a:pt x="3191569" y="0"/>
                  </a:cubicBezTo>
                  <a:lnTo>
                    <a:pt x="4865087" y="0"/>
                  </a:lnTo>
                  <a:cubicBezTo>
                    <a:pt x="4863749" y="214586"/>
                    <a:pt x="4823931" y="425268"/>
                    <a:pt x="4750570" y="620636"/>
                  </a:cubicBezTo>
                  <a:cubicBezTo>
                    <a:pt x="4614239" y="981671"/>
                    <a:pt x="4365964" y="1299029"/>
                    <a:pt x="4035376" y="1522659"/>
                  </a:cubicBezTo>
                  <a:cubicBezTo>
                    <a:pt x="3915714" y="1603643"/>
                    <a:pt x="3784528" y="1671677"/>
                    <a:pt x="3645626" y="1725632"/>
                  </a:cubicBezTo>
                  <a:lnTo>
                    <a:pt x="4286224" y="2693121"/>
                  </a:lnTo>
                  <a:lnTo>
                    <a:pt x="5249693" y="4147643"/>
                  </a:lnTo>
                  <a:close/>
                </a:path>
              </a:pathLst>
            </a:custGeom>
            <a:solidFill>
              <a:srgbClr val="D24A74"/>
            </a:solidFill>
            <a:ln w="10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0EE8C858-19E0-ECC1-148D-2DF11BE4005F}"/>
                </a:ext>
              </a:extLst>
            </p:cNvPr>
            <p:cNvSpPr/>
            <p:nvPr/>
          </p:nvSpPr>
          <p:spPr>
            <a:xfrm>
              <a:off x="9418580" y="869790"/>
              <a:ext cx="1741997" cy="2526220"/>
            </a:xfrm>
            <a:custGeom>
              <a:avLst/>
              <a:gdLst>
                <a:gd name="connsiteX0" fmla="*/ 1563174 w 1741997"/>
                <a:gd name="connsiteY0" fmla="*/ 1557293 h 2526220"/>
                <a:gd name="connsiteX1" fmla="*/ 1623674 w 1741997"/>
                <a:gd name="connsiteY1" fmla="*/ 1122982 h 2526220"/>
                <a:gd name="connsiteX2" fmla="*/ 1741998 w 1741997"/>
                <a:gd name="connsiteY2" fmla="*/ 1003459 h 2526220"/>
                <a:gd name="connsiteX3" fmla="*/ 738607 w 1741997"/>
                <a:gd name="connsiteY3" fmla="*/ 0 h 2526220"/>
                <a:gd name="connsiteX4" fmla="*/ 433742 w 1741997"/>
                <a:gd name="connsiteY4" fmla="*/ 303278 h 2526220"/>
                <a:gd name="connsiteX5" fmla="*/ 379724 w 1741997"/>
                <a:gd name="connsiteY5" fmla="*/ 358569 h 2526220"/>
                <a:gd name="connsiteX6" fmla="*/ 1498 w 1741997"/>
                <a:gd name="connsiteY6" fmla="*/ 1270869 h 2526220"/>
                <a:gd name="connsiteX7" fmla="*/ 2835 w 1741997"/>
                <a:gd name="connsiteY7" fmla="*/ 1308175 h 2526220"/>
                <a:gd name="connsiteX8" fmla="*/ 465947 w 1741997"/>
                <a:gd name="connsiteY8" fmla="*/ 2180601 h 2526220"/>
                <a:gd name="connsiteX9" fmla="*/ 912287 w 1741997"/>
                <a:gd name="connsiteY9" fmla="*/ 2526220 h 2526220"/>
                <a:gd name="connsiteX10" fmla="*/ 1627480 w 1741997"/>
                <a:gd name="connsiteY10" fmla="*/ 1624197 h 2526220"/>
                <a:gd name="connsiteX11" fmla="*/ 1606902 w 1741997"/>
                <a:gd name="connsiteY11" fmla="*/ 1606212 h 2526220"/>
                <a:gd name="connsiteX12" fmla="*/ 1563174 w 1741997"/>
                <a:gd name="connsiteY12" fmla="*/ 1557396 h 25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1997" h="2526220">
                  <a:moveTo>
                    <a:pt x="1563174" y="1557293"/>
                  </a:moveTo>
                  <a:cubicBezTo>
                    <a:pt x="1438367" y="1404369"/>
                    <a:pt x="1470572" y="1275905"/>
                    <a:pt x="1623674" y="1122982"/>
                  </a:cubicBezTo>
                  <a:lnTo>
                    <a:pt x="1741998" y="1003459"/>
                  </a:lnTo>
                  <a:lnTo>
                    <a:pt x="738607" y="0"/>
                  </a:lnTo>
                  <a:lnTo>
                    <a:pt x="433742" y="303278"/>
                  </a:lnTo>
                  <a:cubicBezTo>
                    <a:pt x="415736" y="321263"/>
                    <a:pt x="397730" y="340584"/>
                    <a:pt x="379724" y="358569"/>
                  </a:cubicBezTo>
                  <a:cubicBezTo>
                    <a:pt x="107064" y="652803"/>
                    <a:pt x="-15171" y="963789"/>
                    <a:pt x="1498" y="1270869"/>
                  </a:cubicBezTo>
                  <a:cubicBezTo>
                    <a:pt x="1498" y="1283716"/>
                    <a:pt x="1498" y="1295329"/>
                    <a:pt x="2835" y="1308175"/>
                  </a:cubicBezTo>
                  <a:cubicBezTo>
                    <a:pt x="29793" y="1607548"/>
                    <a:pt x="188039" y="1903118"/>
                    <a:pt x="465947" y="2180601"/>
                  </a:cubicBezTo>
                  <a:cubicBezTo>
                    <a:pt x="628000" y="2341232"/>
                    <a:pt x="778529" y="2456850"/>
                    <a:pt x="912287" y="2526220"/>
                  </a:cubicBezTo>
                  <a:cubicBezTo>
                    <a:pt x="1242875" y="2302693"/>
                    <a:pt x="1491150" y="1985335"/>
                    <a:pt x="1627480" y="1624197"/>
                  </a:cubicBezTo>
                  <a:cubicBezTo>
                    <a:pt x="1619764" y="1619058"/>
                    <a:pt x="1613384" y="1612687"/>
                    <a:pt x="1606902" y="1606212"/>
                  </a:cubicBezTo>
                  <a:cubicBezTo>
                    <a:pt x="1590131" y="1589460"/>
                    <a:pt x="1576035" y="1574045"/>
                    <a:pt x="1563174" y="1557396"/>
                  </a:cubicBezTo>
                  <a:close/>
                </a:path>
              </a:pathLst>
            </a:custGeom>
            <a:solidFill>
              <a:srgbClr val="89D7EB"/>
            </a:solidFill>
            <a:ln w="10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25" name="Picture 24" descr="A tablet with a screen showing a number of items&#10;&#10;Description automatically generated with medium confidence">
              <a:extLst>
                <a:ext uri="{FF2B5EF4-FFF2-40B4-BE49-F238E27FC236}">
                  <a16:creationId xmlns:a16="http://schemas.microsoft.com/office/drawing/2014/main" id="{64408D69-5ED4-1C45-D4AB-68F650D787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715" y="-248078"/>
              <a:ext cx="4075134" cy="3056351"/>
            </a:xfrm>
            <a:prstGeom prst="rect">
              <a:avLst/>
            </a:prstGeom>
          </p:spPr>
        </p:pic>
        <p:pic>
          <p:nvPicPr>
            <p:cNvPr id="39" name="Picture 38" descr="A person walking with a bag of food&#10;&#10;Description automatically generated">
              <a:extLst>
                <a:ext uri="{FF2B5EF4-FFF2-40B4-BE49-F238E27FC236}">
                  <a16:creationId xmlns:a16="http://schemas.microsoft.com/office/drawing/2014/main" id="{01CC54A5-D50D-A953-0BCC-DB104D8655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8574" y="2610954"/>
              <a:ext cx="1913468" cy="3294105"/>
            </a:xfrm>
            <a:prstGeom prst="rect">
              <a:avLst/>
            </a:prstGeom>
          </p:spPr>
        </p:pic>
        <p:sp>
          <p:nvSpPr>
            <p:cNvPr id="16" name="Freeform 15">
              <a:extLst>
                <a:ext uri="{FF2B5EF4-FFF2-40B4-BE49-F238E27FC236}">
                  <a16:creationId xmlns:a16="http://schemas.microsoft.com/office/drawing/2014/main" id="{C3DB9A93-2BC9-B322-6FF5-21B6713C1BFC}"/>
                </a:ext>
              </a:extLst>
            </p:cNvPr>
            <p:cNvSpPr/>
            <p:nvPr/>
          </p:nvSpPr>
          <p:spPr>
            <a:xfrm>
              <a:off x="6659107" y="3599497"/>
              <a:ext cx="4578330" cy="2779243"/>
            </a:xfrm>
            <a:custGeom>
              <a:avLst/>
              <a:gdLst>
                <a:gd name="connsiteX0" fmla="*/ 4578331 w 4578330"/>
                <a:gd name="connsiteY0" fmla="*/ 0 h 2779243"/>
                <a:gd name="connsiteX1" fmla="*/ 3967262 w 4578330"/>
                <a:gd name="connsiteY1" fmla="*/ 845396 h 2779243"/>
                <a:gd name="connsiteX2" fmla="*/ 3922196 w 4578330"/>
                <a:gd name="connsiteY2" fmla="*/ 967489 h 2779243"/>
                <a:gd name="connsiteX3" fmla="*/ 3065528 w 4578330"/>
                <a:gd name="connsiteY3" fmla="*/ 2422010 h 2779243"/>
                <a:gd name="connsiteX4" fmla="*/ 2005547 w 4578330"/>
                <a:gd name="connsiteY4" fmla="*/ 2779243 h 2779243"/>
                <a:gd name="connsiteX5" fmla="*/ 1186125 w 4578330"/>
                <a:gd name="connsiteY5" fmla="*/ 2609671 h 2779243"/>
                <a:gd name="connsiteX6" fmla="*/ 42494 w 4578330"/>
                <a:gd name="connsiteY6" fmla="*/ 925147 h 2779243"/>
                <a:gd name="connsiteX7" fmla="*/ 0 w 4578330"/>
                <a:gd name="connsiteY7" fmla="*/ 357233 h 2779243"/>
                <a:gd name="connsiteX8" fmla="*/ 0 w 4578330"/>
                <a:gd name="connsiteY8" fmla="*/ 331540 h 2779243"/>
                <a:gd name="connsiteX9" fmla="*/ 1449731 w 4578330"/>
                <a:gd name="connsiteY9" fmla="*/ 331540 h 2779243"/>
                <a:gd name="connsiteX10" fmla="*/ 1961715 w 4578330"/>
                <a:gd name="connsiteY10" fmla="*/ 1080640 h 2779243"/>
                <a:gd name="connsiteX11" fmla="*/ 2188075 w 4578330"/>
                <a:gd name="connsiteY11" fmla="*/ 1003561 h 2779243"/>
                <a:gd name="connsiteX12" fmla="*/ 2501995 w 4578330"/>
                <a:gd name="connsiteY12" fmla="*/ 521770 h 2779243"/>
                <a:gd name="connsiteX13" fmla="*/ 2520001 w 4578330"/>
                <a:gd name="connsiteY13" fmla="*/ 478092 h 2779243"/>
                <a:gd name="connsiteX14" fmla="*/ 2985684 w 4578330"/>
                <a:gd name="connsiteY14" fmla="*/ 103 h 2779243"/>
                <a:gd name="connsiteX15" fmla="*/ 4578228 w 4578330"/>
                <a:gd name="connsiteY15" fmla="*/ 103 h 277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8330" h="2779243">
                  <a:moveTo>
                    <a:pt x="4578331" y="0"/>
                  </a:moveTo>
                  <a:cubicBezTo>
                    <a:pt x="4308139" y="0"/>
                    <a:pt x="4176953" y="287760"/>
                    <a:pt x="3967262" y="845396"/>
                  </a:cubicBezTo>
                  <a:cubicBezTo>
                    <a:pt x="3953063" y="885272"/>
                    <a:pt x="3937630" y="926380"/>
                    <a:pt x="3922196" y="967489"/>
                  </a:cubicBezTo>
                  <a:cubicBezTo>
                    <a:pt x="3731848" y="1489155"/>
                    <a:pt x="3502813" y="2064777"/>
                    <a:pt x="3065528" y="2422010"/>
                  </a:cubicBezTo>
                  <a:cubicBezTo>
                    <a:pt x="2800584" y="2640399"/>
                    <a:pt x="2460941" y="2779243"/>
                    <a:pt x="2005547" y="2779243"/>
                  </a:cubicBezTo>
                  <a:cubicBezTo>
                    <a:pt x="1708398" y="2779243"/>
                    <a:pt x="1431828" y="2721383"/>
                    <a:pt x="1186125" y="2609671"/>
                  </a:cubicBezTo>
                  <a:cubicBezTo>
                    <a:pt x="591828" y="2342466"/>
                    <a:pt x="171210" y="1761602"/>
                    <a:pt x="42494" y="925147"/>
                  </a:cubicBezTo>
                  <a:cubicBezTo>
                    <a:pt x="14199" y="747866"/>
                    <a:pt x="0" y="557637"/>
                    <a:pt x="0" y="357233"/>
                  </a:cubicBezTo>
                  <a:lnTo>
                    <a:pt x="0" y="331540"/>
                  </a:lnTo>
                  <a:lnTo>
                    <a:pt x="1449731" y="331540"/>
                  </a:lnTo>
                  <a:cubicBezTo>
                    <a:pt x="1474219" y="813332"/>
                    <a:pt x="1668374" y="1080640"/>
                    <a:pt x="1961715" y="1080640"/>
                  </a:cubicBezTo>
                  <a:cubicBezTo>
                    <a:pt x="2046600" y="1080640"/>
                    <a:pt x="2121196" y="1053611"/>
                    <a:pt x="2188075" y="1003561"/>
                  </a:cubicBezTo>
                  <a:cubicBezTo>
                    <a:pt x="2310309" y="912300"/>
                    <a:pt x="2406718" y="741392"/>
                    <a:pt x="2501995" y="521770"/>
                  </a:cubicBezTo>
                  <a:cubicBezTo>
                    <a:pt x="2508374" y="507587"/>
                    <a:pt x="2514856" y="492172"/>
                    <a:pt x="2520001" y="478092"/>
                  </a:cubicBezTo>
                  <a:cubicBezTo>
                    <a:pt x="2658903" y="161968"/>
                    <a:pt x="2782372" y="103"/>
                    <a:pt x="2985684" y="103"/>
                  </a:cubicBezTo>
                  <a:lnTo>
                    <a:pt x="4578228" y="103"/>
                  </a:lnTo>
                  <a:close/>
                </a:path>
              </a:pathLst>
            </a:custGeom>
            <a:solidFill>
              <a:srgbClr val="5C3E8C"/>
            </a:solidFill>
            <a:ln w="10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33" name="Picture 32" descr="A pair of smartphones flying&#10;&#10;Description automatically generated">
              <a:extLst>
                <a:ext uri="{FF2B5EF4-FFF2-40B4-BE49-F238E27FC236}">
                  <a16:creationId xmlns:a16="http://schemas.microsoft.com/office/drawing/2014/main" id="{C00CA446-8577-2416-1557-5E4A1FCCEC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3754" y="3204268"/>
              <a:ext cx="3726160" cy="3050279"/>
            </a:xfrm>
            <a:prstGeom prst="rect">
              <a:avLst/>
            </a:prstGeom>
          </p:spPr>
        </p:pic>
        <p:pic>
          <p:nvPicPr>
            <p:cNvPr id="43" name="Picture 42" descr="A pair of brown and brown boots&#10;&#10;Description automatically generated">
              <a:extLst>
                <a:ext uri="{FF2B5EF4-FFF2-40B4-BE49-F238E27FC236}">
                  <a16:creationId xmlns:a16="http://schemas.microsoft.com/office/drawing/2014/main" id="{1C52F116-B0C2-7F61-DB73-40408A32BC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8538" y="4838537"/>
              <a:ext cx="2346704" cy="1825602"/>
            </a:xfrm>
            <a:prstGeom prst="rect">
              <a:avLst/>
            </a:prstGeom>
          </p:spPr>
        </p:pic>
      </p:grpSp>
    </p:spTree>
    <p:extLst>
      <p:ext uri="{BB962C8B-B14F-4D97-AF65-F5344CB8AC3E}">
        <p14:creationId xmlns:p14="http://schemas.microsoft.com/office/powerpoint/2010/main" val="2627469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2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63983F4-2AD4-BA66-93BA-D18D416F81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2735" y="2161269"/>
            <a:ext cx="7626530" cy="1371679"/>
          </a:xfrm>
          <a:prstGeom prst="rect">
            <a:avLst/>
          </a:prstGeom>
        </p:spPr>
      </p:pic>
      <p:sp>
        <p:nvSpPr>
          <p:cNvPr id="3" name="TextBox 2">
            <a:extLst>
              <a:ext uri="{FF2B5EF4-FFF2-40B4-BE49-F238E27FC236}">
                <a16:creationId xmlns:a16="http://schemas.microsoft.com/office/drawing/2014/main" id="{557F214F-0B7C-2778-7B8C-C30D96D2F3D9}"/>
              </a:ext>
            </a:extLst>
          </p:cNvPr>
          <p:cNvSpPr txBox="1"/>
          <p:nvPr/>
        </p:nvSpPr>
        <p:spPr>
          <a:xfrm>
            <a:off x="1143000" y="4257088"/>
            <a:ext cx="990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ptos" panose="020B0004020202020204" pitchFamily="34" charset="0"/>
                <a:ea typeface="+mn-ea"/>
                <a:cs typeface="Segoe UI" panose="020B0502040204020203" pitchFamily="34" charset="0"/>
              </a:rPr>
              <a:t>Powered by ERP Microsoft Dynamics 365 Business Central</a:t>
            </a:r>
            <a:endParaRPr kumimoji="0" lang="en-IS" sz="2400" b="0" i="0" u="none" strike="noStrike" kern="1200" cap="none" spc="0" normalizeH="0" baseline="0" noProof="0">
              <a:ln>
                <a:noFill/>
              </a:ln>
              <a:solidFill>
                <a:srgbClr val="FFFFFF"/>
              </a:solidFill>
              <a:effectLst/>
              <a:uLnTx/>
              <a:uFillTx/>
              <a:latin typeface="Aptos" panose="020B0004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34857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aphic 87">
            <a:extLst>
              <a:ext uri="{FF2B5EF4-FFF2-40B4-BE49-F238E27FC236}">
                <a16:creationId xmlns:a16="http://schemas.microsoft.com/office/drawing/2014/main" id="{AD556684-E841-0252-B01A-522848DDCE38}"/>
              </a:ext>
            </a:extLst>
          </p:cNvPr>
          <p:cNvGrpSpPr/>
          <p:nvPr/>
        </p:nvGrpSpPr>
        <p:grpSpPr>
          <a:xfrm>
            <a:off x="-7111" y="586814"/>
            <a:ext cx="4638997" cy="6273953"/>
            <a:chOff x="22385" y="586814"/>
            <a:chExt cx="4638997" cy="6273953"/>
          </a:xfrm>
        </p:grpSpPr>
        <p:sp>
          <p:nvSpPr>
            <p:cNvPr id="91" name="Freeform 90">
              <a:extLst>
                <a:ext uri="{FF2B5EF4-FFF2-40B4-BE49-F238E27FC236}">
                  <a16:creationId xmlns:a16="http://schemas.microsoft.com/office/drawing/2014/main" id="{43D4FBEC-647B-5D0C-888B-9ECBD62A1C82}"/>
                </a:ext>
              </a:extLst>
            </p:cNvPr>
            <p:cNvSpPr/>
            <p:nvPr/>
          </p:nvSpPr>
          <p:spPr>
            <a:xfrm>
              <a:off x="22385" y="5199044"/>
              <a:ext cx="4638997" cy="1661663"/>
            </a:xfrm>
            <a:custGeom>
              <a:avLst/>
              <a:gdLst>
                <a:gd name="csX0" fmla="*/ 4638998 w 4638997"/>
                <a:gd name="csY0" fmla="*/ 1661664 h 1661663"/>
                <a:gd name="csX1" fmla="*/ 4638998 w 4638997"/>
                <a:gd name="csY1" fmla="*/ 1661664 h 1661663"/>
                <a:gd name="csX2" fmla="*/ 0 w 4638997"/>
                <a:gd name="csY2" fmla="*/ 1661664 h 1661663"/>
                <a:gd name="csX3" fmla="*/ 0 w 4638997"/>
                <a:gd name="csY3" fmla="*/ 0 h 1661663"/>
                <a:gd name="csX4" fmla="*/ 2975806 w 4638997"/>
                <a:gd name="csY4" fmla="*/ 0 h 1661663"/>
                <a:gd name="csX5" fmla="*/ 4638998 w 4638997"/>
                <a:gd name="csY5" fmla="*/ 1661664 h 1661663"/>
              </a:gdLst>
              <a:ahLst/>
              <a:cxnLst>
                <a:cxn ang="0">
                  <a:pos x="csX0" y="csY0"/>
                </a:cxn>
                <a:cxn ang="0">
                  <a:pos x="csX1" y="csY1"/>
                </a:cxn>
                <a:cxn ang="0">
                  <a:pos x="csX2" y="csY2"/>
                </a:cxn>
                <a:cxn ang="0">
                  <a:pos x="csX3" y="csY3"/>
                </a:cxn>
                <a:cxn ang="0">
                  <a:pos x="csX4" y="csY4"/>
                </a:cxn>
                <a:cxn ang="0">
                  <a:pos x="csX5" y="csY5"/>
                </a:cxn>
              </a:cxnLst>
              <a:rect l="l" t="t" r="r" b="b"/>
              <a:pathLst>
                <a:path w="4638997" h="1661663">
                  <a:moveTo>
                    <a:pt x="4638998" y="1661664"/>
                  </a:moveTo>
                  <a:lnTo>
                    <a:pt x="4638998" y="1661664"/>
                  </a:lnTo>
                  <a:cubicBezTo>
                    <a:pt x="4638998" y="1661664"/>
                    <a:pt x="0" y="1661664"/>
                    <a:pt x="0" y="1661664"/>
                  </a:cubicBezTo>
                  <a:lnTo>
                    <a:pt x="0" y="0"/>
                  </a:lnTo>
                  <a:lnTo>
                    <a:pt x="2975806" y="0"/>
                  </a:lnTo>
                  <a:cubicBezTo>
                    <a:pt x="3894353" y="0"/>
                    <a:pt x="4638998" y="743960"/>
                    <a:pt x="4638998" y="1661664"/>
                  </a:cubicBezTo>
                  <a:close/>
                </a:path>
              </a:pathLst>
            </a:custGeom>
            <a:solidFill>
              <a:srgbClr val="361D5C"/>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2" name="Freeform 91">
              <a:extLst>
                <a:ext uri="{FF2B5EF4-FFF2-40B4-BE49-F238E27FC236}">
                  <a16:creationId xmlns:a16="http://schemas.microsoft.com/office/drawing/2014/main" id="{D79D007A-FBE4-20E1-CEFA-20BB5EDAF5D2}"/>
                </a:ext>
              </a:extLst>
            </p:cNvPr>
            <p:cNvSpPr/>
            <p:nvPr/>
          </p:nvSpPr>
          <p:spPr>
            <a:xfrm>
              <a:off x="22385" y="586814"/>
              <a:ext cx="4138311" cy="6273953"/>
            </a:xfrm>
            <a:custGeom>
              <a:avLst/>
              <a:gdLst>
                <a:gd name="csX0" fmla="*/ 2287603 w 4138311"/>
                <a:gd name="csY0" fmla="*/ 5773186 h 6273953"/>
                <a:gd name="csX1" fmla="*/ 2619145 w 4138311"/>
                <a:gd name="csY1" fmla="*/ 6273953 h 6273953"/>
                <a:gd name="csX2" fmla="*/ 38973 w 4138311"/>
                <a:gd name="csY2" fmla="*/ 6273953 h 6273953"/>
                <a:gd name="csX3" fmla="*/ 1739571 w 4138311"/>
                <a:gd name="csY3" fmla="*/ 4072223 h 6273953"/>
                <a:gd name="csX4" fmla="*/ 1593317 w 4138311"/>
                <a:gd name="csY4" fmla="*/ 3261702 h 6273953"/>
                <a:gd name="csX5" fmla="*/ 1599160 w 4138311"/>
                <a:gd name="csY5" fmla="*/ 3156506 h 6273953"/>
                <a:gd name="csX6" fmla="*/ 1140880 w 4138311"/>
                <a:gd name="csY6" fmla="*/ 2266064 h 6273953"/>
                <a:gd name="csX7" fmla="*/ 475809 w 4138311"/>
                <a:gd name="csY7" fmla="*/ 2073183 h 6273953"/>
                <a:gd name="csX8" fmla="*/ 0 w 4138311"/>
                <a:gd name="csY8" fmla="*/ 2073183 h 6273953"/>
                <a:gd name="csX9" fmla="*/ 0 w 4138311"/>
                <a:gd name="csY9" fmla="*/ 0 h 6273953"/>
                <a:gd name="csX10" fmla="*/ 766390 w 4138311"/>
                <a:gd name="csY10" fmla="*/ 0 h 6273953"/>
                <a:gd name="csX11" fmla="*/ 1581631 w 4138311"/>
                <a:gd name="csY11" fmla="*/ 77935 h 6273953"/>
                <a:gd name="csX12" fmla="*/ 4138311 w 4138311"/>
                <a:gd name="csY12" fmla="*/ 3131109 h 6273953"/>
                <a:gd name="csX13" fmla="*/ 2287543 w 4138311"/>
                <a:gd name="csY13" fmla="*/ 5773186 h 6273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38311" h="6273953">
                  <a:moveTo>
                    <a:pt x="2287603" y="5773186"/>
                  </a:moveTo>
                  <a:lnTo>
                    <a:pt x="2619145" y="6273953"/>
                  </a:lnTo>
                  <a:lnTo>
                    <a:pt x="38973" y="6273953"/>
                  </a:lnTo>
                  <a:cubicBezTo>
                    <a:pt x="1041430" y="6170683"/>
                    <a:pt x="1739571" y="5284153"/>
                    <a:pt x="1739571" y="4072223"/>
                  </a:cubicBezTo>
                  <a:cubicBezTo>
                    <a:pt x="1739571" y="3776072"/>
                    <a:pt x="1686925" y="3505256"/>
                    <a:pt x="1593317" y="3261702"/>
                  </a:cubicBezTo>
                  <a:cubicBezTo>
                    <a:pt x="1597172" y="3226617"/>
                    <a:pt x="1599160" y="3191591"/>
                    <a:pt x="1599160" y="3156506"/>
                  </a:cubicBezTo>
                  <a:cubicBezTo>
                    <a:pt x="1599160" y="2778507"/>
                    <a:pt x="1427546" y="2457019"/>
                    <a:pt x="1140880" y="2266064"/>
                  </a:cubicBezTo>
                  <a:cubicBezTo>
                    <a:pt x="959508" y="2143294"/>
                    <a:pt x="733260" y="2073183"/>
                    <a:pt x="475809" y="2073183"/>
                  </a:cubicBezTo>
                  <a:lnTo>
                    <a:pt x="0" y="2073183"/>
                  </a:lnTo>
                  <a:lnTo>
                    <a:pt x="0" y="0"/>
                  </a:lnTo>
                  <a:lnTo>
                    <a:pt x="766390" y="0"/>
                  </a:lnTo>
                  <a:cubicBezTo>
                    <a:pt x="1053116" y="0"/>
                    <a:pt x="1324180" y="27262"/>
                    <a:pt x="1581631" y="77935"/>
                  </a:cubicBezTo>
                  <a:cubicBezTo>
                    <a:pt x="3143746" y="387748"/>
                    <a:pt x="4138311" y="1587942"/>
                    <a:pt x="4138311" y="3131109"/>
                  </a:cubicBezTo>
                  <a:cubicBezTo>
                    <a:pt x="4138311" y="4280691"/>
                    <a:pt x="3410895" y="5336691"/>
                    <a:pt x="2287543" y="5773186"/>
                  </a:cubicBezTo>
                  <a:close/>
                </a:path>
              </a:pathLst>
            </a:custGeom>
            <a:solidFill>
              <a:srgbClr val="94B465"/>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3" name="Freeform 92">
              <a:extLst>
                <a:ext uri="{FF2B5EF4-FFF2-40B4-BE49-F238E27FC236}">
                  <a16:creationId xmlns:a16="http://schemas.microsoft.com/office/drawing/2014/main" id="{318B38AE-6D75-B650-D002-17ACC73B9696}"/>
                </a:ext>
              </a:extLst>
            </p:cNvPr>
            <p:cNvSpPr/>
            <p:nvPr/>
          </p:nvSpPr>
          <p:spPr>
            <a:xfrm>
              <a:off x="22385" y="3848517"/>
              <a:ext cx="1739631" cy="3012250"/>
            </a:xfrm>
            <a:custGeom>
              <a:avLst/>
              <a:gdLst>
                <a:gd name="csX0" fmla="*/ 1739571 w 1739631"/>
                <a:gd name="csY0" fmla="*/ 810521 h 3012250"/>
                <a:gd name="csX1" fmla="*/ 38973 w 1739631"/>
                <a:gd name="csY1" fmla="*/ 3012251 h 3012250"/>
                <a:gd name="csX2" fmla="*/ 0 w 1739631"/>
                <a:gd name="csY2" fmla="*/ 3012251 h 3012250"/>
                <a:gd name="csX3" fmla="*/ 0 w 1739631"/>
                <a:gd name="csY3" fmla="*/ 978126 h 3012250"/>
                <a:gd name="csX4" fmla="*/ 475869 w 1739631"/>
                <a:gd name="csY4" fmla="*/ 978126 h 3012250"/>
                <a:gd name="csX5" fmla="*/ 1593377 w 1739631"/>
                <a:gd name="csY5" fmla="*/ 0 h 3012250"/>
                <a:gd name="csX6" fmla="*/ 1739632 w 1739631"/>
                <a:gd name="csY6" fmla="*/ 810521 h 30122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39631" h="3012250">
                  <a:moveTo>
                    <a:pt x="1739571" y="810521"/>
                  </a:moveTo>
                  <a:cubicBezTo>
                    <a:pt x="1739571" y="2022450"/>
                    <a:pt x="1041430" y="2908981"/>
                    <a:pt x="38973" y="3012251"/>
                  </a:cubicBezTo>
                  <a:lnTo>
                    <a:pt x="0" y="3012251"/>
                  </a:lnTo>
                  <a:lnTo>
                    <a:pt x="0" y="978126"/>
                  </a:lnTo>
                  <a:lnTo>
                    <a:pt x="475869" y="978126"/>
                  </a:lnTo>
                  <a:cubicBezTo>
                    <a:pt x="1097992" y="978126"/>
                    <a:pt x="1544586" y="557278"/>
                    <a:pt x="1593377" y="0"/>
                  </a:cubicBezTo>
                  <a:cubicBezTo>
                    <a:pt x="1686985" y="243554"/>
                    <a:pt x="1739632" y="514369"/>
                    <a:pt x="1739632" y="810521"/>
                  </a:cubicBezTo>
                  <a:close/>
                </a:path>
              </a:pathLst>
            </a:custGeom>
            <a:solidFill>
              <a:srgbClr val="5E813E"/>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4" name="Freeform 93">
              <a:extLst>
                <a:ext uri="{FF2B5EF4-FFF2-40B4-BE49-F238E27FC236}">
                  <a16:creationId xmlns:a16="http://schemas.microsoft.com/office/drawing/2014/main" id="{E7E7B825-3300-E506-9153-9A90E25C8877}"/>
                </a:ext>
              </a:extLst>
            </p:cNvPr>
            <p:cNvSpPr/>
            <p:nvPr/>
          </p:nvSpPr>
          <p:spPr>
            <a:xfrm>
              <a:off x="22385" y="586814"/>
              <a:ext cx="1593317" cy="4239767"/>
            </a:xfrm>
            <a:custGeom>
              <a:avLst/>
              <a:gdLst>
                <a:gd name="csX0" fmla="*/ 1593317 w 1593317"/>
                <a:gd name="csY0" fmla="*/ 3261642 h 4239767"/>
                <a:gd name="csX1" fmla="*/ 475809 w 1593317"/>
                <a:gd name="csY1" fmla="*/ 4239768 h 4239767"/>
                <a:gd name="csX2" fmla="*/ 0 w 1593317"/>
                <a:gd name="csY2" fmla="*/ 4239768 h 4239767"/>
                <a:gd name="csX3" fmla="*/ 0 w 1593317"/>
                <a:gd name="csY3" fmla="*/ 0 h 4239767"/>
                <a:gd name="csX4" fmla="*/ 766390 w 1593317"/>
                <a:gd name="csY4" fmla="*/ 0 h 4239767"/>
                <a:gd name="csX5" fmla="*/ 1581631 w 1593317"/>
                <a:gd name="csY5" fmla="*/ 77935 h 4239767"/>
                <a:gd name="csX6" fmla="*/ 1581631 w 1593317"/>
                <a:gd name="csY6" fmla="*/ 2266004 h 4239767"/>
                <a:gd name="csX7" fmla="*/ 817109 w 1593317"/>
                <a:gd name="csY7" fmla="*/ 2266004 h 4239767"/>
                <a:gd name="csX8" fmla="*/ 1593317 w 1593317"/>
                <a:gd name="csY8" fmla="*/ 3261642 h 42397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93317" h="4239767">
                  <a:moveTo>
                    <a:pt x="1593317" y="3261642"/>
                  </a:moveTo>
                  <a:cubicBezTo>
                    <a:pt x="1544586" y="3818860"/>
                    <a:pt x="1097932" y="4239768"/>
                    <a:pt x="475809" y="4239768"/>
                  </a:cubicBezTo>
                  <a:lnTo>
                    <a:pt x="0" y="4239768"/>
                  </a:lnTo>
                  <a:lnTo>
                    <a:pt x="0" y="0"/>
                  </a:lnTo>
                  <a:lnTo>
                    <a:pt x="766390" y="0"/>
                  </a:lnTo>
                  <a:cubicBezTo>
                    <a:pt x="1053116" y="0"/>
                    <a:pt x="1324180" y="27262"/>
                    <a:pt x="1581631" y="77935"/>
                  </a:cubicBezTo>
                  <a:lnTo>
                    <a:pt x="1581631" y="2266004"/>
                  </a:lnTo>
                  <a:lnTo>
                    <a:pt x="817109" y="2266004"/>
                  </a:lnTo>
                  <a:cubicBezTo>
                    <a:pt x="1138893" y="2478383"/>
                    <a:pt x="1429474" y="2821296"/>
                    <a:pt x="1593317" y="3261642"/>
                  </a:cubicBezTo>
                  <a:close/>
                </a:path>
              </a:pathLst>
            </a:custGeom>
            <a:solidFill>
              <a:srgbClr val="361D5C"/>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95" name="Graphic 87">
            <a:extLst>
              <a:ext uri="{FF2B5EF4-FFF2-40B4-BE49-F238E27FC236}">
                <a16:creationId xmlns:a16="http://schemas.microsoft.com/office/drawing/2014/main" id="{3EE14030-B943-A7E2-2A14-15AB1163E70C}"/>
              </a:ext>
            </a:extLst>
          </p:cNvPr>
          <p:cNvGrpSpPr/>
          <p:nvPr/>
        </p:nvGrpSpPr>
        <p:grpSpPr>
          <a:xfrm>
            <a:off x="4818821" y="3168957"/>
            <a:ext cx="3170057" cy="2565449"/>
            <a:chOff x="4160696" y="2608242"/>
            <a:chExt cx="3907846" cy="3162523"/>
          </a:xfrm>
          <a:solidFill>
            <a:srgbClr val="5E813E"/>
          </a:solidFill>
        </p:grpSpPr>
        <p:sp>
          <p:nvSpPr>
            <p:cNvPr id="96" name="Freeform 95">
              <a:extLst>
                <a:ext uri="{FF2B5EF4-FFF2-40B4-BE49-F238E27FC236}">
                  <a16:creationId xmlns:a16="http://schemas.microsoft.com/office/drawing/2014/main" id="{EF99C8D7-3560-559F-B032-DB3F0BC9753D}"/>
                </a:ext>
              </a:extLst>
            </p:cNvPr>
            <p:cNvSpPr/>
            <p:nvPr/>
          </p:nvSpPr>
          <p:spPr>
            <a:xfrm>
              <a:off x="4569822" y="4068900"/>
              <a:ext cx="1762159" cy="1697532"/>
            </a:xfrm>
            <a:custGeom>
              <a:avLst/>
              <a:gdLst>
                <a:gd name="csX0" fmla="*/ 0 w 1762159"/>
                <a:gd name="csY0" fmla="*/ 844343 h 1697532"/>
                <a:gd name="csX1" fmla="*/ 881020 w 1762159"/>
                <a:gd name="csY1" fmla="*/ 0 h 1697532"/>
                <a:gd name="csX2" fmla="*/ 1762160 w 1762159"/>
                <a:gd name="csY2" fmla="*/ 844343 h 1697532"/>
                <a:gd name="csX3" fmla="*/ 881020 w 1762159"/>
                <a:gd name="csY3" fmla="*/ 1697532 h 1697532"/>
                <a:gd name="csX4" fmla="*/ 0 w 1762159"/>
                <a:gd name="csY4" fmla="*/ 844343 h 1697532"/>
              </a:gdLst>
              <a:ahLst/>
              <a:cxnLst>
                <a:cxn ang="0">
                  <a:pos x="csX0" y="csY0"/>
                </a:cxn>
                <a:cxn ang="0">
                  <a:pos x="csX1" y="csY1"/>
                </a:cxn>
                <a:cxn ang="0">
                  <a:pos x="csX2" y="csY2"/>
                </a:cxn>
                <a:cxn ang="0">
                  <a:pos x="csX3" y="csY3"/>
                </a:cxn>
                <a:cxn ang="0">
                  <a:pos x="csX4" y="csY4"/>
                </a:cxn>
              </a:cxnLst>
              <a:rect l="l" t="t" r="r" b="b"/>
              <a:pathLst>
                <a:path w="1762159" h="1697532">
                  <a:moveTo>
                    <a:pt x="0" y="844343"/>
                  </a:moveTo>
                  <a:cubicBezTo>
                    <a:pt x="0" y="350315"/>
                    <a:pt x="377563" y="0"/>
                    <a:pt x="881020" y="0"/>
                  </a:cubicBezTo>
                  <a:cubicBezTo>
                    <a:pt x="1384477" y="0"/>
                    <a:pt x="1762160" y="350315"/>
                    <a:pt x="1762160" y="844343"/>
                  </a:cubicBezTo>
                  <a:cubicBezTo>
                    <a:pt x="1762160" y="1338371"/>
                    <a:pt x="1393573" y="1697532"/>
                    <a:pt x="881020" y="1697532"/>
                  </a:cubicBezTo>
                  <a:cubicBezTo>
                    <a:pt x="368467" y="1697532"/>
                    <a:pt x="0" y="1338371"/>
                    <a:pt x="0" y="844343"/>
                  </a:cubicBezTo>
                  <a:close/>
                </a:path>
              </a:pathLst>
            </a:custGeom>
            <a:solidFill>
              <a:srgbClr val="5E813E"/>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97" name="Graphic 87">
            <a:extLst>
              <a:ext uri="{FF2B5EF4-FFF2-40B4-BE49-F238E27FC236}">
                <a16:creationId xmlns:a16="http://schemas.microsoft.com/office/drawing/2014/main" id="{758BD6B6-6804-5972-67B1-86A197BF711D}"/>
              </a:ext>
            </a:extLst>
          </p:cNvPr>
          <p:cNvGrpSpPr/>
          <p:nvPr/>
        </p:nvGrpSpPr>
        <p:grpSpPr>
          <a:xfrm>
            <a:off x="10500855" y="6241610"/>
            <a:ext cx="1413449" cy="354164"/>
            <a:chOff x="7090059" y="304264"/>
            <a:chExt cx="1868598" cy="468209"/>
          </a:xfrm>
        </p:grpSpPr>
        <p:grpSp>
          <p:nvGrpSpPr>
            <p:cNvPr id="98" name="Graphic 87">
              <a:extLst>
                <a:ext uri="{FF2B5EF4-FFF2-40B4-BE49-F238E27FC236}">
                  <a16:creationId xmlns:a16="http://schemas.microsoft.com/office/drawing/2014/main" id="{10B3A189-7411-8F02-6A4D-0FC125F2D191}"/>
                </a:ext>
              </a:extLst>
            </p:cNvPr>
            <p:cNvGrpSpPr/>
            <p:nvPr/>
          </p:nvGrpSpPr>
          <p:grpSpPr>
            <a:xfrm>
              <a:off x="7760793" y="387073"/>
              <a:ext cx="1197863" cy="383053"/>
              <a:chOff x="7760793" y="387073"/>
              <a:chExt cx="1197863" cy="383053"/>
            </a:xfrm>
            <a:solidFill>
              <a:srgbClr val="232D2F"/>
            </a:solidFill>
          </p:grpSpPr>
          <p:sp>
            <p:nvSpPr>
              <p:cNvPr id="99" name="Freeform 98">
                <a:extLst>
                  <a:ext uri="{FF2B5EF4-FFF2-40B4-BE49-F238E27FC236}">
                    <a16:creationId xmlns:a16="http://schemas.microsoft.com/office/drawing/2014/main" id="{06A0B6F2-FBE0-4F0B-CAB4-7A8E8A472883}"/>
                  </a:ext>
                </a:extLst>
              </p:cNvPr>
              <p:cNvSpPr/>
              <p:nvPr/>
            </p:nvSpPr>
            <p:spPr>
              <a:xfrm>
                <a:off x="7760793" y="391948"/>
                <a:ext cx="169083" cy="290855"/>
              </a:xfrm>
              <a:custGeom>
                <a:avLst/>
                <a:gdLst>
                  <a:gd name="csX0" fmla="*/ 0 w 169083"/>
                  <a:gd name="csY0" fmla="*/ 0 h 290855"/>
                  <a:gd name="csX1" fmla="*/ 40840 w 169083"/>
                  <a:gd name="csY1" fmla="*/ 0 h 290855"/>
                  <a:gd name="csX2" fmla="*/ 40840 w 169083"/>
                  <a:gd name="csY2" fmla="*/ 253784 h 290855"/>
                  <a:gd name="csX3" fmla="*/ 169084 w 169083"/>
                  <a:gd name="csY3" fmla="*/ 253784 h 290855"/>
                  <a:gd name="csX4" fmla="*/ 169084 w 169083"/>
                  <a:gd name="csY4" fmla="*/ 290856 h 290855"/>
                  <a:gd name="csX5" fmla="*/ 0 w 169083"/>
                  <a:gd name="csY5" fmla="*/ 290856 h 290855"/>
                  <a:gd name="csX6" fmla="*/ 0 w 169083"/>
                  <a:gd name="csY6" fmla="*/ 0 h 29085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69083" h="290855">
                    <a:moveTo>
                      <a:pt x="0" y="0"/>
                    </a:moveTo>
                    <a:lnTo>
                      <a:pt x="40840" y="0"/>
                    </a:lnTo>
                    <a:lnTo>
                      <a:pt x="40840" y="253784"/>
                    </a:lnTo>
                    <a:lnTo>
                      <a:pt x="169084" y="253784"/>
                    </a:lnTo>
                    <a:lnTo>
                      <a:pt x="169084" y="290856"/>
                    </a:lnTo>
                    <a:lnTo>
                      <a:pt x="0" y="290856"/>
                    </a:lnTo>
                    <a:lnTo>
                      <a:pt x="0" y="0"/>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0" name="Freeform 99">
                <a:extLst>
                  <a:ext uri="{FF2B5EF4-FFF2-40B4-BE49-F238E27FC236}">
                    <a16:creationId xmlns:a16="http://schemas.microsoft.com/office/drawing/2014/main" id="{4B42A742-39AB-E977-91BE-F736544B4B05}"/>
                  </a:ext>
                </a:extLst>
              </p:cNvPr>
              <p:cNvSpPr/>
              <p:nvPr/>
            </p:nvSpPr>
            <p:spPr>
              <a:xfrm>
                <a:off x="7961140" y="387073"/>
                <a:ext cx="184745" cy="300304"/>
              </a:xfrm>
              <a:custGeom>
                <a:avLst/>
                <a:gdLst>
                  <a:gd name="csX0" fmla="*/ 169144 w 184745"/>
                  <a:gd name="csY0" fmla="*/ 18476 h 300304"/>
                  <a:gd name="csX1" fmla="*/ 169144 w 184745"/>
                  <a:gd name="csY1" fmla="*/ 60903 h 300304"/>
                  <a:gd name="csX2" fmla="*/ 98607 w 184745"/>
                  <a:gd name="csY2" fmla="*/ 38275 h 300304"/>
                  <a:gd name="csX3" fmla="*/ 44574 w 184745"/>
                  <a:gd name="csY3" fmla="*/ 77814 h 300304"/>
                  <a:gd name="csX4" fmla="*/ 102282 w 184745"/>
                  <a:gd name="csY4" fmla="*/ 128908 h 300304"/>
                  <a:gd name="csX5" fmla="*/ 184745 w 184745"/>
                  <a:gd name="csY5" fmla="*/ 215028 h 300304"/>
                  <a:gd name="csX6" fmla="*/ 83307 w 184745"/>
                  <a:gd name="csY6" fmla="*/ 300304 h 300304"/>
                  <a:gd name="csX7" fmla="*/ 0 w 184745"/>
                  <a:gd name="csY7" fmla="*/ 275991 h 300304"/>
                  <a:gd name="csX8" fmla="*/ 0 w 184745"/>
                  <a:gd name="csY8" fmla="*/ 229832 h 300304"/>
                  <a:gd name="csX9" fmla="*/ 81620 w 184745"/>
                  <a:gd name="csY9" fmla="*/ 261969 h 300304"/>
                  <a:gd name="csX10" fmla="*/ 140592 w 184745"/>
                  <a:gd name="csY10" fmla="*/ 216652 h 300304"/>
                  <a:gd name="csX11" fmla="*/ 76681 w 184745"/>
                  <a:gd name="csY11" fmla="*/ 161888 h 300304"/>
                  <a:gd name="csX12" fmla="*/ 1204 w 184745"/>
                  <a:gd name="csY12" fmla="*/ 80342 h 300304"/>
                  <a:gd name="csX13" fmla="*/ 97281 w 184745"/>
                  <a:gd name="csY13" fmla="*/ 0 h 300304"/>
                  <a:gd name="csX14" fmla="*/ 169023 w 184745"/>
                  <a:gd name="csY14" fmla="*/ 18536 h 300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84745" h="300304">
                    <a:moveTo>
                      <a:pt x="169144" y="18476"/>
                    </a:moveTo>
                    <a:lnTo>
                      <a:pt x="169144" y="60903"/>
                    </a:lnTo>
                    <a:cubicBezTo>
                      <a:pt x="148965" y="46881"/>
                      <a:pt x="122159" y="38275"/>
                      <a:pt x="98607" y="38275"/>
                    </a:cubicBezTo>
                    <a:cubicBezTo>
                      <a:pt x="68910" y="38275"/>
                      <a:pt x="44574" y="51876"/>
                      <a:pt x="44574" y="77814"/>
                    </a:cubicBezTo>
                    <a:cubicBezTo>
                      <a:pt x="44574" y="101285"/>
                      <a:pt x="63971" y="112840"/>
                      <a:pt x="102282" y="128908"/>
                    </a:cubicBezTo>
                    <a:cubicBezTo>
                      <a:pt x="145591" y="147444"/>
                      <a:pt x="184745" y="165137"/>
                      <a:pt x="184745" y="215028"/>
                    </a:cubicBezTo>
                    <a:cubicBezTo>
                      <a:pt x="184745" y="267325"/>
                      <a:pt x="142279" y="300304"/>
                      <a:pt x="83307" y="300304"/>
                    </a:cubicBezTo>
                    <a:cubicBezTo>
                      <a:pt x="49936" y="300304"/>
                      <a:pt x="19396" y="289592"/>
                      <a:pt x="0" y="275991"/>
                    </a:cubicBezTo>
                    <a:lnTo>
                      <a:pt x="0" y="229832"/>
                    </a:lnTo>
                    <a:cubicBezTo>
                      <a:pt x="21022" y="247947"/>
                      <a:pt x="51984" y="261969"/>
                      <a:pt x="81620" y="261969"/>
                    </a:cubicBezTo>
                    <a:cubicBezTo>
                      <a:pt x="113786" y="261969"/>
                      <a:pt x="140592" y="245058"/>
                      <a:pt x="140592" y="216652"/>
                    </a:cubicBezTo>
                    <a:cubicBezTo>
                      <a:pt x="140592" y="191136"/>
                      <a:pt x="118304" y="180002"/>
                      <a:pt x="76681" y="161888"/>
                    </a:cubicBezTo>
                    <a:cubicBezTo>
                      <a:pt x="38732" y="145819"/>
                      <a:pt x="1204" y="127705"/>
                      <a:pt x="1204" y="80342"/>
                    </a:cubicBezTo>
                    <a:cubicBezTo>
                      <a:pt x="1204" y="32979"/>
                      <a:pt x="41623" y="0"/>
                      <a:pt x="97281" y="0"/>
                    </a:cubicBezTo>
                    <a:cubicBezTo>
                      <a:pt x="125292" y="0"/>
                      <a:pt x="150892" y="7824"/>
                      <a:pt x="169023" y="18536"/>
                    </a:cubicBez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1" name="Freeform 100">
                <a:extLst>
                  <a:ext uri="{FF2B5EF4-FFF2-40B4-BE49-F238E27FC236}">
                    <a16:creationId xmlns:a16="http://schemas.microsoft.com/office/drawing/2014/main" id="{4BACF4CE-DE1E-8A57-8457-C6982C0574E8}"/>
                  </a:ext>
                </a:extLst>
              </p:cNvPr>
              <p:cNvSpPr/>
              <p:nvPr/>
            </p:nvSpPr>
            <p:spPr>
              <a:xfrm>
                <a:off x="8289851" y="388216"/>
                <a:ext cx="218116" cy="294587"/>
              </a:xfrm>
              <a:custGeom>
                <a:avLst/>
                <a:gdLst>
                  <a:gd name="csX0" fmla="*/ 72163 w 218116"/>
                  <a:gd name="csY0" fmla="*/ 294527 h 294587"/>
                  <a:gd name="csX1" fmla="*/ 0 w 218116"/>
                  <a:gd name="csY1" fmla="*/ 294527 h 294587"/>
                  <a:gd name="csX2" fmla="*/ 0 w 218116"/>
                  <a:gd name="csY2" fmla="*/ 0 h 294587"/>
                  <a:gd name="csX3" fmla="*/ 114208 w 218116"/>
                  <a:gd name="csY3" fmla="*/ 0 h 294587"/>
                  <a:gd name="csX4" fmla="*/ 218116 w 218116"/>
                  <a:gd name="csY4" fmla="*/ 101766 h 294587"/>
                  <a:gd name="csX5" fmla="*/ 114630 w 218116"/>
                  <a:gd name="csY5" fmla="*/ 203954 h 294587"/>
                  <a:gd name="csX6" fmla="*/ 72163 w 218116"/>
                  <a:gd name="csY6" fmla="*/ 203954 h 294587"/>
                  <a:gd name="csX7" fmla="*/ 72163 w 218116"/>
                  <a:gd name="csY7" fmla="*/ 294587 h 294587"/>
                  <a:gd name="csX8" fmla="*/ 104751 w 218116"/>
                  <a:gd name="csY8" fmla="*/ 142148 h 294587"/>
                  <a:gd name="csX9" fmla="*/ 143905 w 218116"/>
                  <a:gd name="csY9" fmla="*/ 101766 h 294587"/>
                  <a:gd name="csX10" fmla="*/ 104751 w 218116"/>
                  <a:gd name="csY10" fmla="*/ 62649 h 294587"/>
                  <a:gd name="csX11" fmla="*/ 72163 w 218116"/>
                  <a:gd name="csY11" fmla="*/ 62649 h 294587"/>
                  <a:gd name="csX12" fmla="*/ 72163 w 218116"/>
                  <a:gd name="csY12" fmla="*/ 142148 h 294587"/>
                  <a:gd name="csX13" fmla="*/ 104751 w 218116"/>
                  <a:gd name="csY13" fmla="*/ 142148 h 294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18116" h="294587">
                    <a:moveTo>
                      <a:pt x="72163" y="294527"/>
                    </a:moveTo>
                    <a:lnTo>
                      <a:pt x="0" y="294527"/>
                    </a:lnTo>
                    <a:lnTo>
                      <a:pt x="0" y="0"/>
                    </a:lnTo>
                    <a:lnTo>
                      <a:pt x="114208" y="0"/>
                    </a:lnTo>
                    <a:cubicBezTo>
                      <a:pt x="173601" y="0"/>
                      <a:pt x="218116" y="43270"/>
                      <a:pt x="218116" y="101766"/>
                    </a:cubicBezTo>
                    <a:cubicBezTo>
                      <a:pt x="218116" y="160263"/>
                      <a:pt x="173601" y="203954"/>
                      <a:pt x="114630" y="203954"/>
                    </a:cubicBezTo>
                    <a:lnTo>
                      <a:pt x="72163" y="203954"/>
                    </a:lnTo>
                    <a:lnTo>
                      <a:pt x="72163" y="294587"/>
                    </a:lnTo>
                    <a:close/>
                    <a:moveTo>
                      <a:pt x="104751" y="142148"/>
                    </a:moveTo>
                    <a:cubicBezTo>
                      <a:pt x="127039" y="142148"/>
                      <a:pt x="143905" y="124816"/>
                      <a:pt x="143905" y="101766"/>
                    </a:cubicBezTo>
                    <a:cubicBezTo>
                      <a:pt x="143905" y="78717"/>
                      <a:pt x="126978" y="62649"/>
                      <a:pt x="104751" y="62649"/>
                    </a:cubicBezTo>
                    <a:lnTo>
                      <a:pt x="72163" y="62649"/>
                    </a:lnTo>
                    <a:lnTo>
                      <a:pt x="72163" y="142148"/>
                    </a:lnTo>
                    <a:lnTo>
                      <a:pt x="104751" y="142148"/>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2" name="Freeform 101">
                <a:extLst>
                  <a:ext uri="{FF2B5EF4-FFF2-40B4-BE49-F238E27FC236}">
                    <a16:creationId xmlns:a16="http://schemas.microsoft.com/office/drawing/2014/main" id="{053024D7-A289-607F-5B78-56F88798D184}"/>
                  </a:ext>
                </a:extLst>
              </p:cNvPr>
              <p:cNvSpPr/>
              <p:nvPr/>
            </p:nvSpPr>
            <p:spPr>
              <a:xfrm>
                <a:off x="8519111" y="466091"/>
                <a:ext cx="193359" cy="221647"/>
              </a:xfrm>
              <a:custGeom>
                <a:avLst/>
                <a:gdLst>
                  <a:gd name="csX0" fmla="*/ 92342 w 193359"/>
                  <a:gd name="csY0" fmla="*/ 0 h 221647"/>
                  <a:gd name="csX1" fmla="*/ 193359 w 193359"/>
                  <a:gd name="csY1" fmla="*/ 86541 h 221647"/>
                  <a:gd name="csX2" fmla="*/ 193359 w 193359"/>
                  <a:gd name="csY2" fmla="*/ 216713 h 221647"/>
                  <a:gd name="csX3" fmla="*/ 126556 w 193359"/>
                  <a:gd name="csY3" fmla="*/ 216713 h 221647"/>
                  <a:gd name="csX4" fmla="*/ 126556 w 193359"/>
                  <a:gd name="csY4" fmla="*/ 191557 h 221647"/>
                  <a:gd name="csX5" fmla="*/ 68850 w 193359"/>
                  <a:gd name="csY5" fmla="*/ 221647 h 221647"/>
                  <a:gd name="csX6" fmla="*/ 0 w 193359"/>
                  <a:gd name="csY6" fmla="*/ 162309 h 221647"/>
                  <a:gd name="csX7" fmla="*/ 73007 w 193359"/>
                  <a:gd name="csY7" fmla="*/ 96410 h 221647"/>
                  <a:gd name="csX8" fmla="*/ 124147 w 193359"/>
                  <a:gd name="csY8" fmla="*/ 89429 h 221647"/>
                  <a:gd name="csX9" fmla="*/ 124147 w 193359"/>
                  <a:gd name="csY9" fmla="*/ 86119 h 221647"/>
                  <a:gd name="csX10" fmla="*/ 86198 w 193359"/>
                  <a:gd name="csY10" fmla="*/ 60964 h 221647"/>
                  <a:gd name="csX11" fmla="*/ 15661 w 193359"/>
                  <a:gd name="csY11" fmla="*/ 83231 h 221647"/>
                  <a:gd name="csX12" fmla="*/ 15661 w 193359"/>
                  <a:gd name="csY12" fmla="*/ 18957 h 221647"/>
                  <a:gd name="csX13" fmla="*/ 92342 w 193359"/>
                  <a:gd name="csY13" fmla="*/ 0 h 221647"/>
                  <a:gd name="csX14" fmla="*/ 124508 w 193359"/>
                  <a:gd name="csY14" fmla="*/ 132639 h 221647"/>
                  <a:gd name="csX15" fmla="*/ 124508 w 193359"/>
                  <a:gd name="csY15" fmla="*/ 128547 h 221647"/>
                  <a:gd name="csX16" fmla="*/ 91137 w 193359"/>
                  <a:gd name="csY16" fmla="*/ 133061 h 221647"/>
                  <a:gd name="csX17" fmla="*/ 66380 w 193359"/>
                  <a:gd name="csY17" fmla="*/ 152860 h 221647"/>
                  <a:gd name="csX18" fmla="*/ 87825 w 193359"/>
                  <a:gd name="csY18" fmla="*/ 170193 h 221647"/>
                  <a:gd name="csX19" fmla="*/ 124508 w 193359"/>
                  <a:gd name="csY19" fmla="*/ 132700 h 2216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3359" h="221647">
                    <a:moveTo>
                      <a:pt x="92342" y="0"/>
                    </a:moveTo>
                    <a:cubicBezTo>
                      <a:pt x="146374" y="0"/>
                      <a:pt x="193359" y="26359"/>
                      <a:pt x="193359" y="86541"/>
                    </a:cubicBezTo>
                    <a:lnTo>
                      <a:pt x="193359" y="216713"/>
                    </a:lnTo>
                    <a:lnTo>
                      <a:pt x="126556" y="216713"/>
                    </a:lnTo>
                    <a:lnTo>
                      <a:pt x="126556" y="191557"/>
                    </a:lnTo>
                    <a:cubicBezTo>
                      <a:pt x="115835" y="208468"/>
                      <a:pt x="95234" y="221647"/>
                      <a:pt x="68850" y="221647"/>
                    </a:cubicBezTo>
                    <a:cubicBezTo>
                      <a:pt x="28853" y="221647"/>
                      <a:pt x="0" y="196492"/>
                      <a:pt x="0" y="162309"/>
                    </a:cubicBezTo>
                    <a:cubicBezTo>
                      <a:pt x="0" y="128126"/>
                      <a:pt x="26383" y="103391"/>
                      <a:pt x="73007" y="96410"/>
                    </a:cubicBezTo>
                    <a:lnTo>
                      <a:pt x="124147" y="89429"/>
                    </a:lnTo>
                    <a:lnTo>
                      <a:pt x="124147" y="86119"/>
                    </a:lnTo>
                    <a:cubicBezTo>
                      <a:pt x="124147" y="70051"/>
                      <a:pt x="108907" y="60964"/>
                      <a:pt x="86198" y="60964"/>
                    </a:cubicBezTo>
                    <a:cubicBezTo>
                      <a:pt x="57767" y="60964"/>
                      <a:pt x="31383" y="72097"/>
                      <a:pt x="15661" y="83231"/>
                    </a:cubicBezTo>
                    <a:lnTo>
                      <a:pt x="15661" y="18957"/>
                    </a:lnTo>
                    <a:cubicBezTo>
                      <a:pt x="35057" y="7402"/>
                      <a:pt x="63911" y="0"/>
                      <a:pt x="92342" y="0"/>
                    </a:cubicBezTo>
                    <a:close/>
                    <a:moveTo>
                      <a:pt x="124508" y="132639"/>
                    </a:moveTo>
                    <a:lnTo>
                      <a:pt x="124508" y="128547"/>
                    </a:lnTo>
                    <a:lnTo>
                      <a:pt x="91137" y="133061"/>
                    </a:lnTo>
                    <a:cubicBezTo>
                      <a:pt x="75476" y="135107"/>
                      <a:pt x="66380" y="142148"/>
                      <a:pt x="66380" y="152860"/>
                    </a:cubicBezTo>
                    <a:cubicBezTo>
                      <a:pt x="66380" y="163573"/>
                      <a:pt x="74632" y="170193"/>
                      <a:pt x="87825" y="170193"/>
                    </a:cubicBezTo>
                    <a:cubicBezTo>
                      <a:pt x="106377" y="170193"/>
                      <a:pt x="124508" y="154967"/>
                      <a:pt x="124508" y="132700"/>
                    </a:cubicBez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3" name="Freeform 102">
                <a:extLst>
                  <a:ext uri="{FF2B5EF4-FFF2-40B4-BE49-F238E27FC236}">
                    <a16:creationId xmlns:a16="http://schemas.microsoft.com/office/drawing/2014/main" id="{A47BDA1F-9DAB-A37B-1B94-D4C4D16506F6}"/>
                  </a:ext>
                </a:extLst>
              </p:cNvPr>
              <p:cNvSpPr/>
              <p:nvPr/>
            </p:nvSpPr>
            <p:spPr>
              <a:xfrm>
                <a:off x="8724879" y="471026"/>
                <a:ext cx="233778" cy="299100"/>
              </a:xfrm>
              <a:custGeom>
                <a:avLst/>
                <a:gdLst>
                  <a:gd name="csX0" fmla="*/ 10301 w 233778"/>
                  <a:gd name="csY0" fmla="*/ 232360 h 299100"/>
                  <a:gd name="csX1" fmla="*/ 41624 w 233778"/>
                  <a:gd name="csY1" fmla="*/ 238920 h 299100"/>
                  <a:gd name="csX2" fmla="*/ 82886 w 233778"/>
                  <a:gd name="csY2" fmla="*/ 201848 h 299100"/>
                  <a:gd name="csX3" fmla="*/ 0 w 233778"/>
                  <a:gd name="csY3" fmla="*/ 0 h 299100"/>
                  <a:gd name="csX4" fmla="*/ 74212 w 233778"/>
                  <a:gd name="csY4" fmla="*/ 0 h 299100"/>
                  <a:gd name="csX5" fmla="*/ 118727 w 233778"/>
                  <a:gd name="csY5" fmla="*/ 132218 h 299100"/>
                  <a:gd name="csX6" fmla="*/ 161615 w 233778"/>
                  <a:gd name="csY6" fmla="*/ 0 h 299100"/>
                  <a:gd name="csX7" fmla="*/ 233778 w 233778"/>
                  <a:gd name="csY7" fmla="*/ 0 h 299100"/>
                  <a:gd name="csX8" fmla="*/ 145953 w 233778"/>
                  <a:gd name="csY8" fmla="*/ 221647 h 299100"/>
                  <a:gd name="csX9" fmla="*/ 51141 w 233778"/>
                  <a:gd name="csY9" fmla="*/ 299101 h 299100"/>
                  <a:gd name="csX10" fmla="*/ 10301 w 233778"/>
                  <a:gd name="csY10" fmla="*/ 291277 h 299100"/>
                  <a:gd name="csX11" fmla="*/ 10301 w 233778"/>
                  <a:gd name="csY11" fmla="*/ 232360 h 299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33778" h="299100">
                    <a:moveTo>
                      <a:pt x="10301" y="232360"/>
                    </a:moveTo>
                    <a:cubicBezTo>
                      <a:pt x="21022" y="237295"/>
                      <a:pt x="32588" y="238920"/>
                      <a:pt x="41624" y="238920"/>
                    </a:cubicBezTo>
                    <a:cubicBezTo>
                      <a:pt x="63490" y="238920"/>
                      <a:pt x="76681" y="227365"/>
                      <a:pt x="82886" y="201848"/>
                    </a:cubicBezTo>
                    <a:lnTo>
                      <a:pt x="0" y="0"/>
                    </a:lnTo>
                    <a:lnTo>
                      <a:pt x="74212" y="0"/>
                    </a:lnTo>
                    <a:lnTo>
                      <a:pt x="118727" y="132218"/>
                    </a:lnTo>
                    <a:lnTo>
                      <a:pt x="161615" y="0"/>
                    </a:lnTo>
                    <a:lnTo>
                      <a:pt x="233778" y="0"/>
                    </a:lnTo>
                    <a:lnTo>
                      <a:pt x="145953" y="221647"/>
                    </a:lnTo>
                    <a:cubicBezTo>
                      <a:pt x="125353" y="274366"/>
                      <a:pt x="98126" y="299101"/>
                      <a:pt x="51141" y="299101"/>
                    </a:cubicBezTo>
                    <a:cubicBezTo>
                      <a:pt x="37949" y="299101"/>
                      <a:pt x="21866" y="296212"/>
                      <a:pt x="10301" y="291277"/>
                    </a:cubicBezTo>
                    <a:lnTo>
                      <a:pt x="10301" y="232360"/>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04" name="Graphic 87">
              <a:extLst>
                <a:ext uri="{FF2B5EF4-FFF2-40B4-BE49-F238E27FC236}">
                  <a16:creationId xmlns:a16="http://schemas.microsoft.com/office/drawing/2014/main" id="{5A062FA2-D11C-9717-8EEF-65BD3BB55F00}"/>
                </a:ext>
              </a:extLst>
            </p:cNvPr>
            <p:cNvGrpSpPr/>
            <p:nvPr/>
          </p:nvGrpSpPr>
          <p:grpSpPr>
            <a:xfrm>
              <a:off x="7090059" y="304264"/>
              <a:ext cx="417078" cy="468209"/>
              <a:chOff x="7090059" y="304264"/>
              <a:chExt cx="417078" cy="468209"/>
            </a:xfrm>
          </p:grpSpPr>
          <p:grpSp>
            <p:nvGrpSpPr>
              <p:cNvPr id="105" name="Graphic 87">
                <a:extLst>
                  <a:ext uri="{FF2B5EF4-FFF2-40B4-BE49-F238E27FC236}">
                    <a16:creationId xmlns:a16="http://schemas.microsoft.com/office/drawing/2014/main" id="{C3CF674A-DA18-4152-207C-0BCD74BA6D8A}"/>
                  </a:ext>
                </a:extLst>
              </p:cNvPr>
              <p:cNvGrpSpPr/>
              <p:nvPr/>
            </p:nvGrpSpPr>
            <p:grpSpPr>
              <a:xfrm>
                <a:off x="7090059" y="304264"/>
                <a:ext cx="417078" cy="347907"/>
                <a:chOff x="7090059" y="304264"/>
                <a:chExt cx="417078" cy="347907"/>
              </a:xfrm>
            </p:grpSpPr>
            <p:sp>
              <p:nvSpPr>
                <p:cNvPr id="106" name="Freeform 105">
                  <a:extLst>
                    <a:ext uri="{FF2B5EF4-FFF2-40B4-BE49-F238E27FC236}">
                      <a16:creationId xmlns:a16="http://schemas.microsoft.com/office/drawing/2014/main" id="{13041686-318A-8ADD-8269-7A92CFC44D56}"/>
                    </a:ext>
                  </a:extLst>
                </p:cNvPr>
                <p:cNvSpPr/>
                <p:nvPr/>
              </p:nvSpPr>
              <p:spPr>
                <a:xfrm>
                  <a:off x="7090059" y="304264"/>
                  <a:ext cx="198298" cy="347907"/>
                </a:xfrm>
                <a:custGeom>
                  <a:avLst/>
                  <a:gdLst>
                    <a:gd name="csX0" fmla="*/ 198299 w 198298"/>
                    <a:gd name="csY0" fmla="*/ 233864 h 347907"/>
                    <a:gd name="csX1" fmla="*/ 198299 w 198298"/>
                    <a:gd name="csY1" fmla="*/ 199441 h 347907"/>
                    <a:gd name="csX2" fmla="*/ 198299 w 198298"/>
                    <a:gd name="csY2" fmla="*/ 0 h 347907"/>
                    <a:gd name="csX3" fmla="*/ 0 w 198298"/>
                    <a:gd name="csY3" fmla="*/ 114405 h 347907"/>
                    <a:gd name="csX4" fmla="*/ 0 w 198298"/>
                    <a:gd name="csY4" fmla="*/ 347908 h 347907"/>
                    <a:gd name="csX5" fmla="*/ 175469 w 198298"/>
                    <a:gd name="csY5" fmla="*/ 246683 h 347907"/>
                    <a:gd name="csX6" fmla="*/ 198299 w 198298"/>
                    <a:gd name="csY6" fmla="*/ 233864 h 347907"/>
                    <a:gd name="csX7" fmla="*/ 198299 w 198298"/>
                    <a:gd name="csY7" fmla="*/ 233864 h 3479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8298" h="347907">
                      <a:moveTo>
                        <a:pt x="198299" y="233864"/>
                      </a:moveTo>
                      <a:lnTo>
                        <a:pt x="198299" y="199441"/>
                      </a:lnTo>
                      <a:cubicBezTo>
                        <a:pt x="198299" y="199441"/>
                        <a:pt x="198299" y="0"/>
                        <a:pt x="198299" y="0"/>
                      </a:cubicBezTo>
                      <a:lnTo>
                        <a:pt x="0" y="114405"/>
                      </a:lnTo>
                      <a:lnTo>
                        <a:pt x="0" y="347908"/>
                      </a:lnTo>
                      <a:cubicBezTo>
                        <a:pt x="0" y="347908"/>
                        <a:pt x="175469" y="246683"/>
                        <a:pt x="175469" y="246683"/>
                      </a:cubicBezTo>
                      <a:lnTo>
                        <a:pt x="198299" y="233864"/>
                      </a:lnTo>
                      <a:cubicBezTo>
                        <a:pt x="196131" y="230133"/>
                        <a:pt x="189264" y="237836"/>
                        <a:pt x="198299" y="233864"/>
                      </a:cubicBezTo>
                      <a:close/>
                    </a:path>
                  </a:pathLst>
                </a:custGeom>
                <a:gradFill>
                  <a:gsLst>
                    <a:gs pos="0">
                      <a:srgbClr val="33670E"/>
                    </a:gs>
                    <a:gs pos="50000">
                      <a:srgbClr val="437520"/>
                    </a:gs>
                    <a:gs pos="100000">
                      <a:srgbClr val="538333"/>
                    </a:gs>
                  </a:gsLst>
                  <a:lin ang="189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7" name="Freeform 106">
                  <a:extLst>
                    <a:ext uri="{FF2B5EF4-FFF2-40B4-BE49-F238E27FC236}">
                      <a16:creationId xmlns:a16="http://schemas.microsoft.com/office/drawing/2014/main" id="{65D884C6-DEE1-D3CF-BF1E-70C10D16F761}"/>
                    </a:ext>
                  </a:extLst>
                </p:cNvPr>
                <p:cNvSpPr/>
                <p:nvPr/>
              </p:nvSpPr>
              <p:spPr>
                <a:xfrm>
                  <a:off x="7308838" y="304264"/>
                  <a:ext cx="198298" cy="347907"/>
                </a:xfrm>
                <a:custGeom>
                  <a:avLst/>
                  <a:gdLst>
                    <a:gd name="csX0" fmla="*/ 0 w 198298"/>
                    <a:gd name="csY0" fmla="*/ 0 h 347907"/>
                    <a:gd name="csX1" fmla="*/ 0 w 198298"/>
                    <a:gd name="csY1" fmla="*/ 233864 h 347907"/>
                    <a:gd name="csX2" fmla="*/ 0 w 198298"/>
                    <a:gd name="csY2" fmla="*/ 233864 h 347907"/>
                    <a:gd name="csX3" fmla="*/ 198299 w 198298"/>
                    <a:gd name="csY3" fmla="*/ 347908 h 347907"/>
                    <a:gd name="csX4" fmla="*/ 198299 w 198298"/>
                    <a:gd name="csY4" fmla="*/ 114405 h 347907"/>
                    <a:gd name="csX5" fmla="*/ 0 w 198298"/>
                    <a:gd name="csY5" fmla="*/ 0 h 347907"/>
                  </a:gdLst>
                  <a:ahLst/>
                  <a:cxnLst>
                    <a:cxn ang="0">
                      <a:pos x="csX0" y="csY0"/>
                    </a:cxn>
                    <a:cxn ang="0">
                      <a:pos x="csX1" y="csY1"/>
                    </a:cxn>
                    <a:cxn ang="0">
                      <a:pos x="csX2" y="csY2"/>
                    </a:cxn>
                    <a:cxn ang="0">
                      <a:pos x="csX3" y="csY3"/>
                    </a:cxn>
                    <a:cxn ang="0">
                      <a:pos x="csX4" y="csY4"/>
                    </a:cxn>
                    <a:cxn ang="0">
                      <a:pos x="csX5" y="csY5"/>
                    </a:cxn>
                  </a:cxnLst>
                  <a:rect l="l" t="t" r="r" b="b"/>
                  <a:pathLst>
                    <a:path w="198298" h="347907">
                      <a:moveTo>
                        <a:pt x="0" y="0"/>
                      </a:moveTo>
                      <a:lnTo>
                        <a:pt x="0" y="233864"/>
                      </a:lnTo>
                      <a:cubicBezTo>
                        <a:pt x="9035" y="237836"/>
                        <a:pt x="2168" y="230133"/>
                        <a:pt x="0" y="233864"/>
                      </a:cubicBezTo>
                      <a:lnTo>
                        <a:pt x="198299" y="347908"/>
                      </a:lnTo>
                      <a:lnTo>
                        <a:pt x="198299" y="114405"/>
                      </a:lnTo>
                      <a:cubicBezTo>
                        <a:pt x="198299" y="114405"/>
                        <a:pt x="0" y="0"/>
                        <a:pt x="0" y="0"/>
                      </a:cubicBezTo>
                      <a:close/>
                    </a:path>
                  </a:pathLst>
                </a:custGeom>
                <a:gradFill>
                  <a:gsLst>
                    <a:gs pos="0">
                      <a:srgbClr val="538333"/>
                    </a:gs>
                    <a:gs pos="50000">
                      <a:srgbClr val="5D8D3D"/>
                    </a:gs>
                    <a:gs pos="100000">
                      <a:srgbClr val="679748"/>
                    </a:gs>
                  </a:gsLst>
                  <a:lin ang="135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08" name="Graphic 87">
                <a:extLst>
                  <a:ext uri="{FF2B5EF4-FFF2-40B4-BE49-F238E27FC236}">
                    <a16:creationId xmlns:a16="http://schemas.microsoft.com/office/drawing/2014/main" id="{0650B7D7-6E84-A247-56CF-05D03B6A9A85}"/>
                  </a:ext>
                </a:extLst>
              </p:cNvPr>
              <p:cNvGrpSpPr/>
              <p:nvPr/>
            </p:nvGrpSpPr>
            <p:grpSpPr>
              <a:xfrm>
                <a:off x="7090119" y="418608"/>
                <a:ext cx="417018" cy="353865"/>
                <a:chOff x="7090119" y="418608"/>
                <a:chExt cx="417018" cy="353865"/>
              </a:xfrm>
            </p:grpSpPr>
            <p:sp>
              <p:nvSpPr>
                <p:cNvPr id="109" name="Freeform 108">
                  <a:extLst>
                    <a:ext uri="{FF2B5EF4-FFF2-40B4-BE49-F238E27FC236}">
                      <a16:creationId xmlns:a16="http://schemas.microsoft.com/office/drawing/2014/main" id="{031343C7-7B64-FDBD-0FB8-634C794093CE}"/>
                    </a:ext>
                  </a:extLst>
                </p:cNvPr>
                <p:cNvSpPr/>
                <p:nvPr/>
              </p:nvSpPr>
              <p:spPr>
                <a:xfrm>
                  <a:off x="7090119" y="418608"/>
                  <a:ext cx="208478" cy="353805"/>
                </a:xfrm>
                <a:custGeom>
                  <a:avLst/>
                  <a:gdLst>
                    <a:gd name="csX0" fmla="*/ 208479 w 208478"/>
                    <a:gd name="csY0" fmla="*/ 120122 h 353805"/>
                    <a:gd name="csX1" fmla="*/ 208479 w 208478"/>
                    <a:gd name="csY1" fmla="*/ 353805 h 353805"/>
                    <a:gd name="csX2" fmla="*/ 0 w 208478"/>
                    <a:gd name="csY2" fmla="*/ 233503 h 353805"/>
                    <a:gd name="csX3" fmla="*/ 0 w 208478"/>
                    <a:gd name="csY3" fmla="*/ 0 h 353805"/>
                    <a:gd name="csX4" fmla="*/ 175469 w 208478"/>
                    <a:gd name="csY4" fmla="*/ 101225 h 353805"/>
                    <a:gd name="csX5" fmla="*/ 196733 w 208478"/>
                    <a:gd name="csY5" fmla="*/ 113201 h 353805"/>
                    <a:gd name="csX6" fmla="*/ 208479 w 208478"/>
                    <a:gd name="csY6" fmla="*/ 120122 h 35380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8478" h="353805">
                      <a:moveTo>
                        <a:pt x="208479" y="120122"/>
                      </a:moveTo>
                      <a:lnTo>
                        <a:pt x="208479" y="353805"/>
                      </a:lnTo>
                      <a:lnTo>
                        <a:pt x="0" y="233503"/>
                      </a:lnTo>
                      <a:lnTo>
                        <a:pt x="0" y="0"/>
                      </a:lnTo>
                      <a:lnTo>
                        <a:pt x="175469" y="101225"/>
                      </a:lnTo>
                      <a:lnTo>
                        <a:pt x="196733" y="113201"/>
                      </a:lnTo>
                      <a:lnTo>
                        <a:pt x="208479" y="120122"/>
                      </a:lnTo>
                      <a:close/>
                    </a:path>
                  </a:pathLst>
                </a:custGeom>
                <a:gradFill>
                  <a:gsLst>
                    <a:gs pos="0">
                      <a:srgbClr val="8CB659"/>
                    </a:gs>
                    <a:gs pos="50000">
                      <a:srgbClr val="A7C967"/>
                    </a:gs>
                    <a:gs pos="100000">
                      <a:srgbClr val="C3DD75"/>
                    </a:gs>
                  </a:gsLst>
                  <a:lin ang="13499632"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0" name="Freeform 109">
                  <a:extLst>
                    <a:ext uri="{FF2B5EF4-FFF2-40B4-BE49-F238E27FC236}">
                      <a16:creationId xmlns:a16="http://schemas.microsoft.com/office/drawing/2014/main" id="{BEB01ACF-56FB-79C8-9D94-A9CFDDC97201}"/>
                    </a:ext>
                  </a:extLst>
                </p:cNvPr>
                <p:cNvSpPr/>
                <p:nvPr/>
              </p:nvSpPr>
              <p:spPr>
                <a:xfrm>
                  <a:off x="7298598" y="418668"/>
                  <a:ext cx="208539" cy="353805"/>
                </a:xfrm>
                <a:custGeom>
                  <a:avLst/>
                  <a:gdLst>
                    <a:gd name="csX0" fmla="*/ 0 w 208539"/>
                    <a:gd name="csY0" fmla="*/ 353745 h 353805"/>
                    <a:gd name="csX1" fmla="*/ 0 w 208539"/>
                    <a:gd name="csY1" fmla="*/ 120062 h 353805"/>
                    <a:gd name="csX2" fmla="*/ 19758 w 208539"/>
                    <a:gd name="csY2" fmla="*/ 108567 h 353805"/>
                    <a:gd name="csX3" fmla="*/ 208540 w 208539"/>
                    <a:gd name="csY3" fmla="*/ 0 h 353805"/>
                    <a:gd name="csX4" fmla="*/ 208540 w 208539"/>
                    <a:gd name="csY4" fmla="*/ 233503 h 353805"/>
                    <a:gd name="csX5" fmla="*/ 0 w 208539"/>
                    <a:gd name="csY5" fmla="*/ 353805 h 353805"/>
                  </a:gdLst>
                  <a:ahLst/>
                  <a:cxnLst>
                    <a:cxn ang="0">
                      <a:pos x="csX0" y="csY0"/>
                    </a:cxn>
                    <a:cxn ang="0">
                      <a:pos x="csX1" y="csY1"/>
                    </a:cxn>
                    <a:cxn ang="0">
                      <a:pos x="csX2" y="csY2"/>
                    </a:cxn>
                    <a:cxn ang="0">
                      <a:pos x="csX3" y="csY3"/>
                    </a:cxn>
                    <a:cxn ang="0">
                      <a:pos x="csX4" y="csY4"/>
                    </a:cxn>
                    <a:cxn ang="0">
                      <a:pos x="csX5" y="csY5"/>
                    </a:cxn>
                  </a:cxnLst>
                  <a:rect l="l" t="t" r="r" b="b"/>
                  <a:pathLst>
                    <a:path w="208539" h="353805">
                      <a:moveTo>
                        <a:pt x="0" y="353745"/>
                      </a:moveTo>
                      <a:lnTo>
                        <a:pt x="0" y="120062"/>
                      </a:lnTo>
                      <a:cubicBezTo>
                        <a:pt x="0" y="120062"/>
                        <a:pt x="19758" y="108567"/>
                        <a:pt x="19758" y="108567"/>
                      </a:cubicBezTo>
                      <a:lnTo>
                        <a:pt x="208540" y="0"/>
                      </a:lnTo>
                      <a:lnTo>
                        <a:pt x="208540" y="233503"/>
                      </a:lnTo>
                      <a:cubicBezTo>
                        <a:pt x="208540" y="233503"/>
                        <a:pt x="0" y="353805"/>
                        <a:pt x="0" y="353805"/>
                      </a:cubicBezTo>
                      <a:close/>
                    </a:path>
                  </a:pathLst>
                </a:custGeom>
                <a:gradFill>
                  <a:gsLst>
                    <a:gs pos="0">
                      <a:srgbClr val="79A244"/>
                    </a:gs>
                    <a:gs pos="50000">
                      <a:srgbClr val="82AC4E"/>
                    </a:gs>
                    <a:gs pos="100000">
                      <a:srgbClr val="8CB659"/>
                    </a:gs>
                  </a:gsLst>
                  <a:lin ang="135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grpSp>
      <p:pic>
        <p:nvPicPr>
          <p:cNvPr id="111" name="Picture 110">
            <a:extLst>
              <a:ext uri="{FF2B5EF4-FFF2-40B4-BE49-F238E27FC236}">
                <a16:creationId xmlns:a16="http://schemas.microsoft.com/office/drawing/2014/main" id="{0B33B795-33A3-5618-BCDF-EEF06B138727}"/>
              </a:ext>
            </a:extLst>
          </p:cNvPr>
          <p:cNvPicPr>
            <a:picLocks noChangeAspect="1"/>
          </p:cNvPicPr>
          <p:nvPr/>
        </p:nvPicPr>
        <p:blipFill>
          <a:blip r:embed="rId3"/>
          <a:stretch>
            <a:fillRect/>
          </a:stretch>
        </p:blipFill>
        <p:spPr>
          <a:xfrm>
            <a:off x="486949" y="1273663"/>
            <a:ext cx="3429146" cy="5225656"/>
          </a:xfrm>
          <a:custGeom>
            <a:avLst/>
            <a:gdLst>
              <a:gd name="csX0" fmla="*/ -819 w 3429146"/>
              <a:gd name="csY0" fmla="*/ -1214 h 5225656"/>
              <a:gd name="csX1" fmla="*/ 3428327 w 3429146"/>
              <a:gd name="csY1" fmla="*/ -1214 h 5225656"/>
              <a:gd name="csX2" fmla="*/ 3428327 w 3429146"/>
              <a:gd name="csY2" fmla="*/ 5224443 h 5225656"/>
              <a:gd name="csX3" fmla="*/ -819 w 3429146"/>
              <a:gd name="csY3" fmla="*/ 5224443 h 5225656"/>
            </a:gdLst>
            <a:ahLst/>
            <a:cxnLst>
              <a:cxn ang="0">
                <a:pos x="csX0" y="csY0"/>
              </a:cxn>
              <a:cxn ang="0">
                <a:pos x="csX1" y="csY1"/>
              </a:cxn>
              <a:cxn ang="0">
                <a:pos x="csX2" y="csY2"/>
              </a:cxn>
              <a:cxn ang="0">
                <a:pos x="csX3" y="csY3"/>
              </a:cxn>
            </a:cxnLst>
            <a:rect l="l" t="t" r="r" b="b"/>
            <a:pathLst>
              <a:path w="3429146" h="5225656">
                <a:moveTo>
                  <a:pt x="-819" y="-1214"/>
                </a:moveTo>
                <a:lnTo>
                  <a:pt x="3428327" y="-1214"/>
                </a:lnTo>
                <a:lnTo>
                  <a:pt x="3428327" y="5224443"/>
                </a:lnTo>
                <a:lnTo>
                  <a:pt x="-819" y="5224443"/>
                </a:lnTo>
                <a:close/>
              </a:path>
            </a:pathLst>
          </a:custGeom>
        </p:spPr>
      </p:pic>
      <p:grpSp>
        <p:nvGrpSpPr>
          <p:cNvPr id="112" name="Graphic 87">
            <a:extLst>
              <a:ext uri="{FF2B5EF4-FFF2-40B4-BE49-F238E27FC236}">
                <a16:creationId xmlns:a16="http://schemas.microsoft.com/office/drawing/2014/main" id="{ED4C0608-40FE-ADB6-1212-B3690AB38577}"/>
              </a:ext>
            </a:extLst>
          </p:cNvPr>
          <p:cNvGrpSpPr/>
          <p:nvPr/>
        </p:nvGrpSpPr>
        <p:grpSpPr>
          <a:xfrm>
            <a:off x="7964294" y="3813750"/>
            <a:ext cx="1655124" cy="2252713"/>
            <a:chOff x="7709954" y="3348170"/>
            <a:chExt cx="2040332" cy="2777002"/>
          </a:xfrm>
        </p:grpSpPr>
        <p:pic>
          <p:nvPicPr>
            <p:cNvPr id="113" name="Picture 112">
              <a:extLst>
                <a:ext uri="{FF2B5EF4-FFF2-40B4-BE49-F238E27FC236}">
                  <a16:creationId xmlns:a16="http://schemas.microsoft.com/office/drawing/2014/main" id="{87ED940B-B8E3-05B5-5FA2-961756D32D08}"/>
                </a:ext>
              </a:extLst>
            </p:cNvPr>
            <p:cNvPicPr>
              <a:picLocks noChangeAspect="1"/>
            </p:cNvPicPr>
            <p:nvPr/>
          </p:nvPicPr>
          <p:blipFill>
            <a:blip r:embed="rId4"/>
            <a:stretch>
              <a:fillRect/>
            </a:stretch>
          </p:blipFill>
          <p:spPr>
            <a:xfrm>
              <a:off x="7709954" y="3348170"/>
              <a:ext cx="2040332" cy="2777002"/>
            </a:xfrm>
            <a:custGeom>
              <a:avLst/>
              <a:gdLst>
                <a:gd name="csX0" fmla="*/ 387 w 2040332"/>
                <a:gd name="csY0" fmla="*/ -705 h 2777002"/>
                <a:gd name="csX1" fmla="*/ 2040720 w 2040332"/>
                <a:gd name="csY1" fmla="*/ -705 h 2777002"/>
                <a:gd name="csX2" fmla="*/ 2040720 w 2040332"/>
                <a:gd name="csY2" fmla="*/ 2776297 h 2777002"/>
                <a:gd name="csX3" fmla="*/ 387 w 2040332"/>
                <a:gd name="csY3" fmla="*/ 2776297 h 2777002"/>
              </a:gdLst>
              <a:ahLst/>
              <a:cxnLst>
                <a:cxn ang="0">
                  <a:pos x="csX0" y="csY0"/>
                </a:cxn>
                <a:cxn ang="0">
                  <a:pos x="csX1" y="csY1"/>
                </a:cxn>
                <a:cxn ang="0">
                  <a:pos x="csX2" y="csY2"/>
                </a:cxn>
                <a:cxn ang="0">
                  <a:pos x="csX3" y="csY3"/>
                </a:cxn>
              </a:cxnLst>
              <a:rect l="l" t="t" r="r" b="b"/>
              <a:pathLst>
                <a:path w="2040332" h="2777002">
                  <a:moveTo>
                    <a:pt x="387" y="-705"/>
                  </a:moveTo>
                  <a:lnTo>
                    <a:pt x="2040720" y="-705"/>
                  </a:lnTo>
                  <a:lnTo>
                    <a:pt x="2040720" y="2776297"/>
                  </a:lnTo>
                  <a:lnTo>
                    <a:pt x="387" y="2776297"/>
                  </a:lnTo>
                  <a:close/>
                </a:path>
              </a:pathLst>
            </a:custGeom>
          </p:spPr>
        </p:pic>
        <p:sp>
          <p:nvSpPr>
            <p:cNvPr id="114" name="Freeform 113">
              <a:extLst>
                <a:ext uri="{FF2B5EF4-FFF2-40B4-BE49-F238E27FC236}">
                  <a16:creationId xmlns:a16="http://schemas.microsoft.com/office/drawing/2014/main" id="{CE935A2C-DE2E-9CA2-7E40-B0FA855D554D}"/>
                </a:ext>
              </a:extLst>
            </p:cNvPr>
            <p:cNvSpPr/>
            <p:nvPr/>
          </p:nvSpPr>
          <p:spPr>
            <a:xfrm>
              <a:off x="8168414" y="4549929"/>
              <a:ext cx="504059" cy="330154"/>
            </a:xfrm>
            <a:custGeom>
              <a:avLst/>
              <a:gdLst>
                <a:gd name="csX0" fmla="*/ 0 w 504059"/>
                <a:gd name="csY0" fmla="*/ 148226 h 330154"/>
                <a:gd name="csX1" fmla="*/ 361600 w 504059"/>
                <a:gd name="csY1" fmla="*/ 330155 h 330154"/>
                <a:gd name="csX2" fmla="*/ 504060 w 504059"/>
                <a:gd name="csY2" fmla="*/ 146542 h 330154"/>
                <a:gd name="csX3" fmla="*/ 142460 w 504059"/>
                <a:gd name="csY3" fmla="*/ 0 h 330154"/>
                <a:gd name="csX4" fmla="*/ 27529 w 504059"/>
                <a:gd name="csY4" fmla="*/ 96410 h 330154"/>
                <a:gd name="csX5" fmla="*/ 0 w 504059"/>
                <a:gd name="csY5" fmla="*/ 148226 h 330154"/>
              </a:gdLst>
              <a:ahLst/>
              <a:cxnLst>
                <a:cxn ang="0">
                  <a:pos x="csX0" y="csY0"/>
                </a:cxn>
                <a:cxn ang="0">
                  <a:pos x="csX1" y="csY1"/>
                </a:cxn>
                <a:cxn ang="0">
                  <a:pos x="csX2" y="csY2"/>
                </a:cxn>
                <a:cxn ang="0">
                  <a:pos x="csX3" y="csY3"/>
                </a:cxn>
                <a:cxn ang="0">
                  <a:pos x="csX4" y="csY4"/>
                </a:cxn>
                <a:cxn ang="0">
                  <a:pos x="csX5" y="csY5"/>
                </a:cxn>
              </a:cxnLst>
              <a:rect l="l" t="t" r="r" b="b"/>
              <a:pathLst>
                <a:path w="504059" h="330154">
                  <a:moveTo>
                    <a:pt x="0" y="148226"/>
                  </a:moveTo>
                  <a:cubicBezTo>
                    <a:pt x="17950" y="161466"/>
                    <a:pt x="361600" y="330155"/>
                    <a:pt x="361600" y="330155"/>
                  </a:cubicBezTo>
                  <a:lnTo>
                    <a:pt x="504060" y="146542"/>
                  </a:lnTo>
                  <a:lnTo>
                    <a:pt x="142460" y="0"/>
                  </a:lnTo>
                  <a:cubicBezTo>
                    <a:pt x="142460" y="0"/>
                    <a:pt x="26323" y="91114"/>
                    <a:pt x="27529" y="96410"/>
                  </a:cubicBezTo>
                  <a:cubicBezTo>
                    <a:pt x="28733" y="101706"/>
                    <a:pt x="0" y="148226"/>
                    <a:pt x="0" y="148226"/>
                  </a:cubicBezTo>
                  <a:close/>
                </a:path>
              </a:pathLst>
            </a:custGeom>
            <a:solidFill>
              <a:srgbClr val="200C3B"/>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nvGrpSpPr>
            <p:cNvPr id="115" name="Graphic 87">
              <a:extLst>
                <a:ext uri="{FF2B5EF4-FFF2-40B4-BE49-F238E27FC236}">
                  <a16:creationId xmlns:a16="http://schemas.microsoft.com/office/drawing/2014/main" id="{0D5DD7B6-9213-44E4-8F71-6AA1E7FCFBDA}"/>
                </a:ext>
              </a:extLst>
            </p:cNvPr>
            <p:cNvGrpSpPr/>
            <p:nvPr/>
          </p:nvGrpSpPr>
          <p:grpSpPr>
            <a:xfrm>
              <a:off x="8237023" y="4587121"/>
              <a:ext cx="301423" cy="222429"/>
              <a:chOff x="8237023" y="4587121"/>
              <a:chExt cx="301423" cy="222429"/>
            </a:xfrm>
            <a:solidFill>
              <a:srgbClr val="FFFFFF"/>
            </a:solidFill>
          </p:grpSpPr>
          <p:sp>
            <p:nvSpPr>
              <p:cNvPr id="116" name="Freeform 115">
                <a:extLst>
                  <a:ext uri="{FF2B5EF4-FFF2-40B4-BE49-F238E27FC236}">
                    <a16:creationId xmlns:a16="http://schemas.microsoft.com/office/drawing/2014/main" id="{BC09AEA0-FC81-5D00-5CDB-1528CAD766AC}"/>
                  </a:ext>
                </a:extLst>
              </p:cNvPr>
              <p:cNvSpPr/>
              <p:nvPr/>
            </p:nvSpPr>
            <p:spPr>
              <a:xfrm>
                <a:off x="8294188" y="4587121"/>
                <a:ext cx="42895" cy="38034"/>
              </a:xfrm>
              <a:custGeom>
                <a:avLst/>
                <a:gdLst>
                  <a:gd name="csX0" fmla="*/ 5000 w 42895"/>
                  <a:gd name="csY0" fmla="*/ 38035 h 38034"/>
                  <a:gd name="csX1" fmla="*/ 0 w 42895"/>
                  <a:gd name="csY1" fmla="*/ 35628 h 38034"/>
                  <a:gd name="csX2" fmla="*/ 23914 w 42895"/>
                  <a:gd name="csY2" fmla="*/ 0 h 38034"/>
                  <a:gd name="csX3" fmla="*/ 36624 w 42895"/>
                  <a:gd name="csY3" fmla="*/ 5778 h 38034"/>
                  <a:gd name="csX4" fmla="*/ 40720 w 42895"/>
                  <a:gd name="csY4" fmla="*/ 22267 h 38034"/>
                  <a:gd name="csX5" fmla="*/ 21625 w 42895"/>
                  <a:gd name="csY5" fmla="*/ 28345 h 38034"/>
                  <a:gd name="csX6" fmla="*/ 13915 w 42895"/>
                  <a:gd name="csY6" fmla="*/ 24735 h 38034"/>
                  <a:gd name="csX7" fmla="*/ 5000 w 42895"/>
                  <a:gd name="csY7" fmla="*/ 38035 h 38034"/>
                  <a:gd name="csX8" fmla="*/ 23734 w 42895"/>
                  <a:gd name="csY8" fmla="*/ 23591 h 38034"/>
                  <a:gd name="csX9" fmla="*/ 35479 w 42895"/>
                  <a:gd name="csY9" fmla="*/ 19800 h 38034"/>
                  <a:gd name="csX10" fmla="*/ 32829 w 42895"/>
                  <a:gd name="csY10" fmla="*/ 9930 h 38034"/>
                  <a:gd name="csX11" fmla="*/ 25902 w 42895"/>
                  <a:gd name="csY11" fmla="*/ 6801 h 38034"/>
                  <a:gd name="csX12" fmla="*/ 16806 w 42895"/>
                  <a:gd name="csY12" fmla="*/ 20341 h 38034"/>
                  <a:gd name="csX13" fmla="*/ 23673 w 42895"/>
                  <a:gd name="csY13" fmla="*/ 23531 h 380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95" h="38034">
                    <a:moveTo>
                      <a:pt x="5000" y="38035"/>
                    </a:moveTo>
                    <a:lnTo>
                      <a:pt x="0" y="35628"/>
                    </a:lnTo>
                    <a:lnTo>
                      <a:pt x="23914" y="0"/>
                    </a:lnTo>
                    <a:lnTo>
                      <a:pt x="36624" y="5778"/>
                    </a:lnTo>
                    <a:cubicBezTo>
                      <a:pt x="42949" y="8666"/>
                      <a:pt x="44816" y="16069"/>
                      <a:pt x="40720" y="22267"/>
                    </a:cubicBezTo>
                    <a:cubicBezTo>
                      <a:pt x="36624" y="28466"/>
                      <a:pt x="27890" y="31294"/>
                      <a:pt x="21625" y="28345"/>
                    </a:cubicBezTo>
                    <a:lnTo>
                      <a:pt x="13915" y="24735"/>
                    </a:lnTo>
                    <a:lnTo>
                      <a:pt x="5000" y="38035"/>
                    </a:lnTo>
                    <a:close/>
                    <a:moveTo>
                      <a:pt x="23734" y="23591"/>
                    </a:moveTo>
                    <a:cubicBezTo>
                      <a:pt x="27529" y="25336"/>
                      <a:pt x="32829" y="23832"/>
                      <a:pt x="35479" y="19800"/>
                    </a:cubicBezTo>
                    <a:cubicBezTo>
                      <a:pt x="38010" y="16008"/>
                      <a:pt x="36685" y="11675"/>
                      <a:pt x="32829" y="9930"/>
                    </a:cubicBezTo>
                    <a:lnTo>
                      <a:pt x="25902" y="6801"/>
                    </a:lnTo>
                    <a:lnTo>
                      <a:pt x="16806" y="20341"/>
                    </a:lnTo>
                    <a:lnTo>
                      <a:pt x="23673" y="23531"/>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A64C5A40-FCE3-2171-6D2C-2EC61F5C13E1}"/>
                  </a:ext>
                </a:extLst>
              </p:cNvPr>
              <p:cNvSpPr/>
              <p:nvPr/>
            </p:nvSpPr>
            <p:spPr>
              <a:xfrm>
                <a:off x="8324829" y="4612657"/>
                <a:ext cx="32152" cy="33622"/>
              </a:xfrm>
              <a:custGeom>
                <a:avLst/>
                <a:gdLst>
                  <a:gd name="csX0" fmla="*/ 25560 w 32152"/>
                  <a:gd name="csY0" fmla="*/ 1666 h 33622"/>
                  <a:gd name="csX1" fmla="*/ 30017 w 32152"/>
                  <a:gd name="csY1" fmla="*/ 16651 h 33622"/>
                  <a:gd name="csX2" fmla="*/ 18753 w 32152"/>
                  <a:gd name="csY2" fmla="*/ 33623 h 33622"/>
                  <a:gd name="csX3" fmla="*/ 13994 w 32152"/>
                  <a:gd name="csY3" fmla="*/ 31336 h 33622"/>
                  <a:gd name="csX4" fmla="*/ 16704 w 32152"/>
                  <a:gd name="csY4" fmla="*/ 27304 h 33622"/>
                  <a:gd name="csX5" fmla="*/ 4958 w 32152"/>
                  <a:gd name="csY5" fmla="*/ 27845 h 33622"/>
                  <a:gd name="csX6" fmla="*/ 1465 w 32152"/>
                  <a:gd name="csY6" fmla="*/ 16290 h 33622"/>
                  <a:gd name="csX7" fmla="*/ 16704 w 32152"/>
                  <a:gd name="csY7" fmla="*/ 12860 h 33622"/>
                  <a:gd name="csX8" fmla="*/ 24354 w 32152"/>
                  <a:gd name="csY8" fmla="*/ 15147 h 33622"/>
                  <a:gd name="csX9" fmla="*/ 25017 w 32152"/>
                  <a:gd name="csY9" fmla="*/ 14184 h 33622"/>
                  <a:gd name="csX10" fmla="*/ 22307 w 32152"/>
                  <a:gd name="csY10" fmla="*/ 6120 h 33622"/>
                  <a:gd name="csX11" fmla="*/ 11645 w 32152"/>
                  <a:gd name="csY11" fmla="*/ 5157 h 33622"/>
                  <a:gd name="csX12" fmla="*/ 14958 w 32152"/>
                  <a:gd name="csY12" fmla="*/ 162 h 33622"/>
                  <a:gd name="csX13" fmla="*/ 25679 w 32152"/>
                  <a:gd name="csY13" fmla="*/ 1727 h 33622"/>
                  <a:gd name="csX14" fmla="*/ 20921 w 32152"/>
                  <a:gd name="csY14" fmla="*/ 20443 h 33622"/>
                  <a:gd name="csX15" fmla="*/ 21825 w 32152"/>
                  <a:gd name="csY15" fmla="*/ 19119 h 33622"/>
                  <a:gd name="csX16" fmla="*/ 15018 w 32152"/>
                  <a:gd name="csY16" fmla="*/ 16952 h 33622"/>
                  <a:gd name="csX17" fmla="*/ 6585 w 32152"/>
                  <a:gd name="csY17" fmla="*/ 18397 h 33622"/>
                  <a:gd name="csX18" fmla="*/ 8633 w 32152"/>
                  <a:gd name="csY18" fmla="*/ 24114 h 33622"/>
                  <a:gd name="csX19" fmla="*/ 20982 w 32152"/>
                  <a:gd name="csY19" fmla="*/ 20503 h 336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2152" h="33622">
                    <a:moveTo>
                      <a:pt x="25560" y="1666"/>
                    </a:moveTo>
                    <a:cubicBezTo>
                      <a:pt x="32366" y="4796"/>
                      <a:pt x="33992" y="10633"/>
                      <a:pt x="30017" y="16651"/>
                    </a:cubicBezTo>
                    <a:lnTo>
                      <a:pt x="18753" y="33623"/>
                    </a:lnTo>
                    <a:lnTo>
                      <a:pt x="13994" y="31336"/>
                    </a:lnTo>
                    <a:lnTo>
                      <a:pt x="16704" y="27304"/>
                    </a:lnTo>
                    <a:cubicBezTo>
                      <a:pt x="12729" y="29530"/>
                      <a:pt x="8633" y="29590"/>
                      <a:pt x="4958" y="27845"/>
                    </a:cubicBezTo>
                    <a:cubicBezTo>
                      <a:pt x="79" y="25498"/>
                      <a:pt x="-1427" y="20624"/>
                      <a:pt x="1465" y="16290"/>
                    </a:cubicBezTo>
                    <a:cubicBezTo>
                      <a:pt x="4537" y="11657"/>
                      <a:pt x="9717" y="10754"/>
                      <a:pt x="16704" y="12860"/>
                    </a:cubicBezTo>
                    <a:lnTo>
                      <a:pt x="24354" y="15147"/>
                    </a:lnTo>
                    <a:lnTo>
                      <a:pt x="25017" y="14184"/>
                    </a:lnTo>
                    <a:cubicBezTo>
                      <a:pt x="27185" y="10934"/>
                      <a:pt x="26162" y="7865"/>
                      <a:pt x="22307" y="6120"/>
                    </a:cubicBezTo>
                    <a:cubicBezTo>
                      <a:pt x="18813" y="4495"/>
                      <a:pt x="14536" y="4615"/>
                      <a:pt x="11645" y="5157"/>
                    </a:cubicBezTo>
                    <a:lnTo>
                      <a:pt x="14958" y="162"/>
                    </a:lnTo>
                    <a:cubicBezTo>
                      <a:pt x="18030" y="-260"/>
                      <a:pt x="22126" y="102"/>
                      <a:pt x="25679" y="1727"/>
                    </a:cubicBezTo>
                    <a:close/>
                    <a:moveTo>
                      <a:pt x="20921" y="20443"/>
                    </a:moveTo>
                    <a:lnTo>
                      <a:pt x="21825" y="19119"/>
                    </a:lnTo>
                    <a:lnTo>
                      <a:pt x="15018" y="16952"/>
                    </a:lnTo>
                    <a:cubicBezTo>
                      <a:pt x="11042" y="15689"/>
                      <a:pt x="8091" y="16110"/>
                      <a:pt x="6585" y="18397"/>
                    </a:cubicBezTo>
                    <a:cubicBezTo>
                      <a:pt x="5079" y="20684"/>
                      <a:pt x="5983" y="22850"/>
                      <a:pt x="8633" y="24114"/>
                    </a:cubicBezTo>
                    <a:cubicBezTo>
                      <a:pt x="12909" y="26160"/>
                      <a:pt x="18512" y="24114"/>
                      <a:pt x="20982" y="20503"/>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CD60AF85-B914-DA81-3AA7-A224389D2B4C}"/>
                  </a:ext>
                </a:extLst>
              </p:cNvPr>
              <p:cNvSpPr/>
              <p:nvPr/>
            </p:nvSpPr>
            <p:spPr>
              <a:xfrm>
                <a:off x="8342739" y="4621966"/>
                <a:ext cx="49755" cy="41190"/>
              </a:xfrm>
              <a:custGeom>
                <a:avLst/>
                <a:gdLst>
                  <a:gd name="csX0" fmla="*/ 2952 w 49755"/>
                  <a:gd name="csY0" fmla="*/ 33039 h 41190"/>
                  <a:gd name="csX1" fmla="*/ 5782 w 49755"/>
                  <a:gd name="csY1" fmla="*/ 35567 h 41190"/>
                  <a:gd name="csX2" fmla="*/ 13433 w 49755"/>
                  <a:gd name="csY2" fmla="*/ 33701 h 41190"/>
                  <a:gd name="csX3" fmla="*/ 16505 w 49755"/>
                  <a:gd name="csY3" fmla="*/ 31294 h 41190"/>
                  <a:gd name="csX4" fmla="*/ 22528 w 49755"/>
                  <a:gd name="csY4" fmla="*/ 0 h 41190"/>
                  <a:gd name="csX5" fmla="*/ 28371 w 49755"/>
                  <a:gd name="csY5" fmla="*/ 2708 h 41190"/>
                  <a:gd name="csX6" fmla="*/ 23010 w 49755"/>
                  <a:gd name="csY6" fmla="*/ 26359 h 41190"/>
                  <a:gd name="csX7" fmla="*/ 44033 w 49755"/>
                  <a:gd name="csY7" fmla="*/ 9870 h 41190"/>
                  <a:gd name="csX8" fmla="*/ 49755 w 49755"/>
                  <a:gd name="csY8" fmla="*/ 12518 h 41190"/>
                  <a:gd name="csX9" fmla="*/ 16565 w 49755"/>
                  <a:gd name="csY9" fmla="*/ 37493 h 41190"/>
                  <a:gd name="csX10" fmla="*/ 3433 w 49755"/>
                  <a:gd name="csY10" fmla="*/ 40081 h 41190"/>
                  <a:gd name="csX11" fmla="*/ 0 w 49755"/>
                  <a:gd name="csY11" fmla="*/ 37553 h 41190"/>
                  <a:gd name="csX12" fmla="*/ 3012 w 49755"/>
                  <a:gd name="csY12" fmla="*/ 32979 h 411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9755" h="41190">
                    <a:moveTo>
                      <a:pt x="2952" y="33039"/>
                    </a:moveTo>
                    <a:cubicBezTo>
                      <a:pt x="3795" y="34604"/>
                      <a:pt x="5120" y="35266"/>
                      <a:pt x="5782" y="35567"/>
                    </a:cubicBezTo>
                    <a:cubicBezTo>
                      <a:pt x="8132" y="36710"/>
                      <a:pt x="10361" y="36049"/>
                      <a:pt x="13433" y="33701"/>
                    </a:cubicBezTo>
                    <a:lnTo>
                      <a:pt x="16505" y="31294"/>
                    </a:lnTo>
                    <a:lnTo>
                      <a:pt x="22528" y="0"/>
                    </a:lnTo>
                    <a:lnTo>
                      <a:pt x="28371" y="2708"/>
                    </a:lnTo>
                    <a:lnTo>
                      <a:pt x="23010" y="26359"/>
                    </a:lnTo>
                    <a:lnTo>
                      <a:pt x="44033" y="9870"/>
                    </a:lnTo>
                    <a:lnTo>
                      <a:pt x="49755" y="12518"/>
                    </a:lnTo>
                    <a:lnTo>
                      <a:pt x="16565" y="37493"/>
                    </a:lnTo>
                    <a:cubicBezTo>
                      <a:pt x="12288" y="40683"/>
                      <a:pt x="8373" y="42488"/>
                      <a:pt x="3433" y="40081"/>
                    </a:cubicBezTo>
                    <a:cubicBezTo>
                      <a:pt x="2349" y="39539"/>
                      <a:pt x="1084" y="38877"/>
                      <a:pt x="0" y="37553"/>
                    </a:cubicBezTo>
                    <a:lnTo>
                      <a:pt x="3012" y="32979"/>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9" name="Freeform 118">
                <a:extLst>
                  <a:ext uri="{FF2B5EF4-FFF2-40B4-BE49-F238E27FC236}">
                    <a16:creationId xmlns:a16="http://schemas.microsoft.com/office/drawing/2014/main" id="{87EC5A54-11FF-77C6-BCBC-79B47C32DF85}"/>
                  </a:ext>
                </a:extLst>
              </p:cNvPr>
              <p:cNvSpPr/>
              <p:nvPr/>
            </p:nvSpPr>
            <p:spPr>
              <a:xfrm>
                <a:off x="8380145" y="4637011"/>
                <a:ext cx="58860" cy="48385"/>
              </a:xfrm>
              <a:custGeom>
                <a:avLst/>
                <a:gdLst>
                  <a:gd name="csX0" fmla="*/ 22890 w 58860"/>
                  <a:gd name="csY0" fmla="*/ 2407 h 48385"/>
                  <a:gd name="csX1" fmla="*/ 20239 w 58860"/>
                  <a:gd name="csY1" fmla="*/ 6439 h 48385"/>
                  <a:gd name="csX2" fmla="*/ 32407 w 58860"/>
                  <a:gd name="csY2" fmla="*/ 5958 h 48385"/>
                  <a:gd name="csX3" fmla="*/ 38491 w 58860"/>
                  <a:gd name="csY3" fmla="*/ 16068 h 48385"/>
                  <a:gd name="csX4" fmla="*/ 52526 w 58860"/>
                  <a:gd name="csY4" fmla="*/ 15226 h 48385"/>
                  <a:gd name="csX5" fmla="*/ 56200 w 58860"/>
                  <a:gd name="csY5" fmla="*/ 31836 h 48385"/>
                  <a:gd name="csX6" fmla="*/ 45358 w 58860"/>
                  <a:gd name="csY6" fmla="*/ 48386 h 48385"/>
                  <a:gd name="csX7" fmla="*/ 39816 w 58860"/>
                  <a:gd name="csY7" fmla="*/ 45738 h 48385"/>
                  <a:gd name="csX8" fmla="*/ 50478 w 58860"/>
                  <a:gd name="csY8" fmla="*/ 29429 h 48385"/>
                  <a:gd name="csX9" fmla="*/ 48189 w 58860"/>
                  <a:gd name="csY9" fmla="*/ 19438 h 48385"/>
                  <a:gd name="csX10" fmla="*/ 34154 w 58860"/>
                  <a:gd name="csY10" fmla="*/ 24915 h 48385"/>
                  <a:gd name="csX11" fmla="*/ 25119 w 58860"/>
                  <a:gd name="csY11" fmla="*/ 38696 h 48385"/>
                  <a:gd name="csX12" fmla="*/ 19697 w 58860"/>
                  <a:gd name="csY12" fmla="*/ 36109 h 48385"/>
                  <a:gd name="csX13" fmla="*/ 30299 w 58860"/>
                  <a:gd name="csY13" fmla="*/ 19980 h 48385"/>
                  <a:gd name="csX14" fmla="*/ 28131 w 58860"/>
                  <a:gd name="csY14" fmla="*/ 10110 h 48385"/>
                  <a:gd name="csX15" fmla="*/ 14276 w 58860"/>
                  <a:gd name="csY15" fmla="*/ 15587 h 48385"/>
                  <a:gd name="csX16" fmla="*/ 5301 w 58860"/>
                  <a:gd name="csY16" fmla="*/ 29248 h 48385"/>
                  <a:gd name="csX17" fmla="*/ 0 w 58860"/>
                  <a:gd name="csY17" fmla="*/ 26720 h 48385"/>
                  <a:gd name="csX18" fmla="*/ 17650 w 58860"/>
                  <a:gd name="csY18" fmla="*/ 0 h 48385"/>
                  <a:gd name="csX19" fmla="*/ 22890 w 58860"/>
                  <a:gd name="csY19" fmla="*/ 2407 h 483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58860" h="48385">
                    <a:moveTo>
                      <a:pt x="22890" y="2407"/>
                    </a:moveTo>
                    <a:lnTo>
                      <a:pt x="20239" y="6439"/>
                    </a:lnTo>
                    <a:cubicBezTo>
                      <a:pt x="23673" y="4393"/>
                      <a:pt x="27709" y="3852"/>
                      <a:pt x="32407" y="5958"/>
                    </a:cubicBezTo>
                    <a:cubicBezTo>
                      <a:pt x="37106" y="8064"/>
                      <a:pt x="39093" y="11675"/>
                      <a:pt x="38491" y="16068"/>
                    </a:cubicBezTo>
                    <a:cubicBezTo>
                      <a:pt x="43671" y="13420"/>
                      <a:pt x="47768" y="12999"/>
                      <a:pt x="52526" y="15226"/>
                    </a:cubicBezTo>
                    <a:cubicBezTo>
                      <a:pt x="59092" y="18235"/>
                      <a:pt x="60959" y="24554"/>
                      <a:pt x="56200" y="31836"/>
                    </a:cubicBezTo>
                    <a:lnTo>
                      <a:pt x="45358" y="48386"/>
                    </a:lnTo>
                    <a:lnTo>
                      <a:pt x="39816" y="45738"/>
                    </a:lnTo>
                    <a:lnTo>
                      <a:pt x="50478" y="29429"/>
                    </a:lnTo>
                    <a:cubicBezTo>
                      <a:pt x="53430" y="24915"/>
                      <a:pt x="51864" y="21184"/>
                      <a:pt x="48189" y="19438"/>
                    </a:cubicBezTo>
                    <a:cubicBezTo>
                      <a:pt x="42286" y="16670"/>
                      <a:pt x="36744" y="20943"/>
                      <a:pt x="34154" y="24915"/>
                    </a:cubicBezTo>
                    <a:lnTo>
                      <a:pt x="25119" y="38696"/>
                    </a:lnTo>
                    <a:lnTo>
                      <a:pt x="19697" y="36109"/>
                    </a:lnTo>
                    <a:lnTo>
                      <a:pt x="30299" y="19980"/>
                    </a:lnTo>
                    <a:cubicBezTo>
                      <a:pt x="33251" y="15527"/>
                      <a:pt x="31745" y="11795"/>
                      <a:pt x="28131" y="10110"/>
                    </a:cubicBezTo>
                    <a:cubicBezTo>
                      <a:pt x="22287" y="7402"/>
                      <a:pt x="16867" y="11615"/>
                      <a:pt x="14276" y="15587"/>
                    </a:cubicBezTo>
                    <a:lnTo>
                      <a:pt x="5301" y="29248"/>
                    </a:lnTo>
                    <a:lnTo>
                      <a:pt x="0" y="26720"/>
                    </a:lnTo>
                    <a:lnTo>
                      <a:pt x="17650" y="0"/>
                    </a:lnTo>
                    <a:lnTo>
                      <a:pt x="22890" y="2407"/>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0" name="Freeform 119">
                <a:extLst>
                  <a:ext uri="{FF2B5EF4-FFF2-40B4-BE49-F238E27FC236}">
                    <a16:creationId xmlns:a16="http://schemas.microsoft.com/office/drawing/2014/main" id="{DDCC53CA-95C5-2933-F68A-A6A8B3F89794}"/>
                  </a:ext>
                </a:extLst>
              </p:cNvPr>
              <p:cNvSpPr/>
              <p:nvPr/>
            </p:nvSpPr>
            <p:spPr>
              <a:xfrm>
                <a:off x="8438460" y="4665598"/>
                <a:ext cx="34657" cy="33487"/>
              </a:xfrm>
              <a:custGeom>
                <a:avLst/>
                <a:gdLst>
                  <a:gd name="csX0" fmla="*/ 31980 w 34657"/>
                  <a:gd name="csY0" fmla="*/ 20762 h 33487"/>
                  <a:gd name="csX1" fmla="*/ 29691 w 34657"/>
                  <a:gd name="csY1" fmla="*/ 23651 h 33487"/>
                  <a:gd name="csX2" fmla="*/ 7946 w 34657"/>
                  <a:gd name="csY2" fmla="*/ 13420 h 33487"/>
                  <a:gd name="csX3" fmla="*/ 12765 w 34657"/>
                  <a:gd name="csY3" fmla="*/ 26419 h 33487"/>
                  <a:gd name="csX4" fmla="*/ 24873 w 34657"/>
                  <a:gd name="csY4" fmla="*/ 27803 h 33487"/>
                  <a:gd name="csX5" fmla="*/ 21258 w 34657"/>
                  <a:gd name="csY5" fmla="*/ 33340 h 33487"/>
                  <a:gd name="csX6" fmla="*/ 8729 w 34657"/>
                  <a:gd name="csY6" fmla="*/ 30992 h 33487"/>
                  <a:gd name="csX7" fmla="*/ 2947 w 34657"/>
                  <a:gd name="csY7" fmla="*/ 9388 h 33487"/>
                  <a:gd name="csX8" fmla="*/ 26921 w 34657"/>
                  <a:gd name="csY8" fmla="*/ 1684 h 33487"/>
                  <a:gd name="csX9" fmla="*/ 31980 w 34657"/>
                  <a:gd name="csY9" fmla="*/ 20762 h 33487"/>
                  <a:gd name="csX10" fmla="*/ 10958 w 34657"/>
                  <a:gd name="csY10" fmla="*/ 9207 h 33487"/>
                  <a:gd name="csX11" fmla="*/ 27221 w 34657"/>
                  <a:gd name="csY11" fmla="*/ 16790 h 33487"/>
                  <a:gd name="csX12" fmla="*/ 23728 w 34657"/>
                  <a:gd name="csY12" fmla="*/ 6318 h 33487"/>
                  <a:gd name="csX13" fmla="*/ 10958 w 34657"/>
                  <a:gd name="csY13" fmla="*/ 9207 h 334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4657" h="33487">
                    <a:moveTo>
                      <a:pt x="31980" y="20762"/>
                    </a:moveTo>
                    <a:cubicBezTo>
                      <a:pt x="31318" y="21785"/>
                      <a:pt x="30474" y="22868"/>
                      <a:pt x="29691" y="23651"/>
                    </a:cubicBezTo>
                    <a:lnTo>
                      <a:pt x="7946" y="13420"/>
                    </a:lnTo>
                    <a:cubicBezTo>
                      <a:pt x="4753" y="19558"/>
                      <a:pt x="7705" y="24012"/>
                      <a:pt x="12765" y="26419"/>
                    </a:cubicBezTo>
                    <a:cubicBezTo>
                      <a:pt x="16500" y="28164"/>
                      <a:pt x="21017" y="28646"/>
                      <a:pt x="24873" y="27803"/>
                    </a:cubicBezTo>
                    <a:lnTo>
                      <a:pt x="21258" y="33340"/>
                    </a:lnTo>
                    <a:cubicBezTo>
                      <a:pt x="15898" y="33942"/>
                      <a:pt x="12222" y="32617"/>
                      <a:pt x="8729" y="30992"/>
                    </a:cubicBezTo>
                    <a:cubicBezTo>
                      <a:pt x="-548" y="26599"/>
                      <a:pt x="-2354" y="17512"/>
                      <a:pt x="2947" y="9388"/>
                    </a:cubicBezTo>
                    <a:cubicBezTo>
                      <a:pt x="8247" y="1263"/>
                      <a:pt x="18126" y="-2408"/>
                      <a:pt x="26921" y="1684"/>
                    </a:cubicBezTo>
                    <a:cubicBezTo>
                      <a:pt x="35414" y="5596"/>
                      <a:pt x="36619" y="13660"/>
                      <a:pt x="31980" y="20762"/>
                    </a:cubicBezTo>
                    <a:close/>
                    <a:moveTo>
                      <a:pt x="10958" y="9207"/>
                    </a:moveTo>
                    <a:lnTo>
                      <a:pt x="27221" y="16790"/>
                    </a:lnTo>
                    <a:cubicBezTo>
                      <a:pt x="29510" y="12517"/>
                      <a:pt x="28185" y="8365"/>
                      <a:pt x="23728" y="6318"/>
                    </a:cubicBezTo>
                    <a:cubicBezTo>
                      <a:pt x="19270" y="4272"/>
                      <a:pt x="14572" y="5415"/>
                      <a:pt x="10958" y="9207"/>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1" name="Freeform 120">
                <a:extLst>
                  <a:ext uri="{FF2B5EF4-FFF2-40B4-BE49-F238E27FC236}">
                    <a16:creationId xmlns:a16="http://schemas.microsoft.com/office/drawing/2014/main" id="{46DD4B73-C73D-B6E2-7B38-A3243408661C}"/>
                  </a:ext>
                </a:extLst>
              </p:cNvPr>
              <p:cNvSpPr/>
              <p:nvPr/>
            </p:nvSpPr>
            <p:spPr>
              <a:xfrm>
                <a:off x="8467970" y="4677754"/>
                <a:ext cx="41023" cy="40863"/>
              </a:xfrm>
              <a:custGeom>
                <a:avLst/>
                <a:gdLst>
                  <a:gd name="csX0" fmla="*/ 34154 w 41023"/>
                  <a:gd name="csY0" fmla="*/ 6380 h 40863"/>
                  <a:gd name="csX1" fmla="*/ 38371 w 41023"/>
                  <a:gd name="csY1" fmla="*/ 23711 h 40863"/>
                  <a:gd name="csX2" fmla="*/ 27287 w 41023"/>
                  <a:gd name="csY2" fmla="*/ 40863 h 40863"/>
                  <a:gd name="csX3" fmla="*/ 21445 w 41023"/>
                  <a:gd name="csY3" fmla="*/ 38095 h 40863"/>
                  <a:gd name="csX4" fmla="*/ 32347 w 41023"/>
                  <a:gd name="csY4" fmla="*/ 21244 h 40863"/>
                  <a:gd name="csX5" fmla="*/ 29757 w 41023"/>
                  <a:gd name="csY5" fmla="*/ 10833 h 40863"/>
                  <a:gd name="csX6" fmla="*/ 15059 w 41023"/>
                  <a:gd name="csY6" fmla="*/ 16430 h 40863"/>
                  <a:gd name="csX7" fmla="*/ 5783 w 41023"/>
                  <a:gd name="csY7" fmla="*/ 30693 h 40863"/>
                  <a:gd name="csX8" fmla="*/ 0 w 41023"/>
                  <a:gd name="csY8" fmla="*/ 27924 h 40863"/>
                  <a:gd name="csX9" fmla="*/ 18192 w 41023"/>
                  <a:gd name="csY9" fmla="*/ 0 h 40863"/>
                  <a:gd name="csX10" fmla="*/ 23854 w 41023"/>
                  <a:gd name="csY10" fmla="*/ 2588 h 40863"/>
                  <a:gd name="csX11" fmla="*/ 21143 w 41023"/>
                  <a:gd name="csY11" fmla="*/ 6801 h 40863"/>
                  <a:gd name="csX12" fmla="*/ 34154 w 41023"/>
                  <a:gd name="csY12" fmla="*/ 6500 h 408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1023" h="40863">
                    <a:moveTo>
                      <a:pt x="34154" y="6380"/>
                    </a:moveTo>
                    <a:cubicBezTo>
                      <a:pt x="41142" y="9569"/>
                      <a:pt x="43250" y="16189"/>
                      <a:pt x="38371" y="23711"/>
                    </a:cubicBezTo>
                    <a:lnTo>
                      <a:pt x="27287" y="40863"/>
                    </a:lnTo>
                    <a:lnTo>
                      <a:pt x="21445" y="38095"/>
                    </a:lnTo>
                    <a:lnTo>
                      <a:pt x="32347" y="21244"/>
                    </a:lnTo>
                    <a:cubicBezTo>
                      <a:pt x="35359" y="16550"/>
                      <a:pt x="33673" y="12638"/>
                      <a:pt x="29757" y="10833"/>
                    </a:cubicBezTo>
                    <a:cubicBezTo>
                      <a:pt x="23432" y="7884"/>
                      <a:pt x="17770" y="12277"/>
                      <a:pt x="15059" y="16430"/>
                    </a:cubicBezTo>
                    <a:lnTo>
                      <a:pt x="5783" y="30693"/>
                    </a:lnTo>
                    <a:lnTo>
                      <a:pt x="0" y="27924"/>
                    </a:lnTo>
                    <a:lnTo>
                      <a:pt x="18192" y="0"/>
                    </a:lnTo>
                    <a:lnTo>
                      <a:pt x="23854" y="2588"/>
                    </a:lnTo>
                    <a:lnTo>
                      <a:pt x="21143" y="6801"/>
                    </a:lnTo>
                    <a:cubicBezTo>
                      <a:pt x="24758" y="4694"/>
                      <a:pt x="29095" y="4153"/>
                      <a:pt x="34154" y="6500"/>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2" name="Freeform 121">
                <a:extLst>
                  <a:ext uri="{FF2B5EF4-FFF2-40B4-BE49-F238E27FC236}">
                    <a16:creationId xmlns:a16="http://schemas.microsoft.com/office/drawing/2014/main" id="{5955BD64-5261-D670-FBBA-69C8FC11F726}"/>
                  </a:ext>
                </a:extLst>
              </p:cNvPr>
              <p:cNvSpPr/>
              <p:nvPr/>
            </p:nvSpPr>
            <p:spPr>
              <a:xfrm>
                <a:off x="8509314" y="4688587"/>
                <a:ext cx="29133" cy="41830"/>
              </a:xfrm>
              <a:custGeom>
                <a:avLst/>
                <a:gdLst>
                  <a:gd name="csX0" fmla="*/ 11544 w 29133"/>
                  <a:gd name="csY0" fmla="*/ 41826 h 41830"/>
                  <a:gd name="csX1" fmla="*/ 5882 w 29133"/>
                  <a:gd name="csY1" fmla="*/ 40381 h 41830"/>
                  <a:gd name="csX2" fmla="*/ 2027 w 29133"/>
                  <a:gd name="csY2" fmla="*/ 26660 h 41830"/>
                  <a:gd name="csX3" fmla="*/ 12027 w 29133"/>
                  <a:gd name="csY3" fmla="*/ 11133 h 41830"/>
                  <a:gd name="csX4" fmla="*/ 7388 w 29133"/>
                  <a:gd name="csY4" fmla="*/ 8967 h 41830"/>
                  <a:gd name="csX5" fmla="*/ 10340 w 29133"/>
                  <a:gd name="csY5" fmla="*/ 4453 h 41830"/>
                  <a:gd name="csX6" fmla="*/ 15219 w 29133"/>
                  <a:gd name="csY6" fmla="*/ 6680 h 41830"/>
                  <a:gd name="csX7" fmla="*/ 19556 w 29133"/>
                  <a:gd name="csY7" fmla="*/ 0 h 41830"/>
                  <a:gd name="csX8" fmla="*/ 26483 w 29133"/>
                  <a:gd name="csY8" fmla="*/ 963 h 41830"/>
                  <a:gd name="csX9" fmla="*/ 21062 w 29133"/>
                  <a:gd name="csY9" fmla="*/ 9328 h 41830"/>
                  <a:gd name="csX10" fmla="*/ 29134 w 29133"/>
                  <a:gd name="csY10" fmla="*/ 13059 h 41830"/>
                  <a:gd name="csX11" fmla="*/ 26182 w 29133"/>
                  <a:gd name="csY11" fmla="*/ 17633 h 41830"/>
                  <a:gd name="csX12" fmla="*/ 18110 w 29133"/>
                  <a:gd name="csY12" fmla="*/ 13902 h 41830"/>
                  <a:gd name="csX13" fmla="*/ 8532 w 29133"/>
                  <a:gd name="csY13" fmla="*/ 28766 h 41830"/>
                  <a:gd name="csX14" fmla="*/ 10580 w 29133"/>
                  <a:gd name="csY14" fmla="*/ 35868 h 41830"/>
                  <a:gd name="csX15" fmla="*/ 14858 w 29133"/>
                  <a:gd name="csY15" fmla="*/ 36710 h 41830"/>
                  <a:gd name="csX16" fmla="*/ 11605 w 29133"/>
                  <a:gd name="csY16" fmla="*/ 41766 h 418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133" h="41830">
                    <a:moveTo>
                      <a:pt x="11544" y="41826"/>
                    </a:moveTo>
                    <a:cubicBezTo>
                      <a:pt x="9978" y="41886"/>
                      <a:pt x="8051" y="41405"/>
                      <a:pt x="5882" y="40381"/>
                    </a:cubicBezTo>
                    <a:cubicBezTo>
                      <a:pt x="-202" y="37493"/>
                      <a:pt x="-1708" y="32437"/>
                      <a:pt x="2027" y="26660"/>
                    </a:cubicBezTo>
                    <a:lnTo>
                      <a:pt x="12027" y="11133"/>
                    </a:lnTo>
                    <a:lnTo>
                      <a:pt x="7388" y="8967"/>
                    </a:lnTo>
                    <a:lnTo>
                      <a:pt x="10340" y="4453"/>
                    </a:lnTo>
                    <a:lnTo>
                      <a:pt x="15219" y="6680"/>
                    </a:lnTo>
                    <a:lnTo>
                      <a:pt x="19556" y="0"/>
                    </a:lnTo>
                    <a:lnTo>
                      <a:pt x="26483" y="963"/>
                    </a:lnTo>
                    <a:lnTo>
                      <a:pt x="21062" y="9328"/>
                    </a:lnTo>
                    <a:lnTo>
                      <a:pt x="29134" y="13059"/>
                    </a:lnTo>
                    <a:lnTo>
                      <a:pt x="26182" y="17633"/>
                    </a:lnTo>
                    <a:lnTo>
                      <a:pt x="18110" y="13902"/>
                    </a:lnTo>
                    <a:lnTo>
                      <a:pt x="8532" y="28766"/>
                    </a:lnTo>
                    <a:cubicBezTo>
                      <a:pt x="6485" y="31956"/>
                      <a:pt x="7087" y="34243"/>
                      <a:pt x="10580" y="35868"/>
                    </a:cubicBezTo>
                    <a:cubicBezTo>
                      <a:pt x="11243" y="36169"/>
                      <a:pt x="12869" y="36831"/>
                      <a:pt x="14858" y="36710"/>
                    </a:cubicBezTo>
                    <a:lnTo>
                      <a:pt x="11605" y="41766"/>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3" name="Freeform 122">
                <a:extLst>
                  <a:ext uri="{FF2B5EF4-FFF2-40B4-BE49-F238E27FC236}">
                    <a16:creationId xmlns:a16="http://schemas.microsoft.com/office/drawing/2014/main" id="{DD164DD1-6AB6-4FD1-411B-5A4AF7D8F084}"/>
                  </a:ext>
                </a:extLst>
              </p:cNvPr>
              <p:cNvSpPr/>
              <p:nvPr/>
            </p:nvSpPr>
            <p:spPr>
              <a:xfrm>
                <a:off x="8237023" y="4651643"/>
                <a:ext cx="31323" cy="29843"/>
              </a:xfrm>
              <a:custGeom>
                <a:avLst/>
                <a:gdLst>
                  <a:gd name="csX0" fmla="*/ 31323 w 31323"/>
                  <a:gd name="csY0" fmla="*/ 7695 h 29843"/>
                  <a:gd name="csX1" fmla="*/ 27890 w 31323"/>
                  <a:gd name="csY1" fmla="*/ 12811 h 29843"/>
                  <a:gd name="csX2" fmla="*/ 22468 w 31323"/>
                  <a:gd name="csY2" fmla="*/ 6010 h 29843"/>
                  <a:gd name="csX3" fmla="*/ 15782 w 31323"/>
                  <a:gd name="csY3" fmla="*/ 6793 h 29843"/>
                  <a:gd name="csX4" fmla="*/ 18372 w 31323"/>
                  <a:gd name="csY4" fmla="*/ 13232 h 29843"/>
                  <a:gd name="csX5" fmla="*/ 21384 w 31323"/>
                  <a:gd name="csY5" fmla="*/ 25148 h 29843"/>
                  <a:gd name="csX6" fmla="*/ 6746 w 31323"/>
                  <a:gd name="csY6" fmla="*/ 28277 h 29843"/>
                  <a:gd name="csX7" fmla="*/ 0 w 31323"/>
                  <a:gd name="csY7" fmla="*/ 20815 h 29843"/>
                  <a:gd name="csX8" fmla="*/ 3674 w 31323"/>
                  <a:gd name="csY8" fmla="*/ 15338 h 29843"/>
                  <a:gd name="csX9" fmla="*/ 9337 w 31323"/>
                  <a:gd name="csY9" fmla="*/ 23643 h 29843"/>
                  <a:gd name="csX10" fmla="*/ 16686 w 31323"/>
                  <a:gd name="csY10" fmla="*/ 22801 h 29843"/>
                  <a:gd name="csX11" fmla="*/ 13734 w 31323"/>
                  <a:gd name="csY11" fmla="*/ 16000 h 29843"/>
                  <a:gd name="csX12" fmla="*/ 10903 w 31323"/>
                  <a:gd name="csY12" fmla="*/ 4626 h 29843"/>
                  <a:gd name="csX13" fmla="*/ 25239 w 31323"/>
                  <a:gd name="csY13" fmla="*/ 1436 h 29843"/>
                  <a:gd name="csX14" fmla="*/ 31323 w 31323"/>
                  <a:gd name="csY14" fmla="*/ 7695 h 29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323" h="29843">
                    <a:moveTo>
                      <a:pt x="31323" y="7695"/>
                    </a:moveTo>
                    <a:lnTo>
                      <a:pt x="27890" y="12811"/>
                    </a:lnTo>
                    <a:cubicBezTo>
                      <a:pt x="26926" y="9741"/>
                      <a:pt x="25300" y="7394"/>
                      <a:pt x="22468" y="6010"/>
                    </a:cubicBezTo>
                    <a:cubicBezTo>
                      <a:pt x="19336" y="4445"/>
                      <a:pt x="16927" y="5047"/>
                      <a:pt x="15782" y="6793"/>
                    </a:cubicBezTo>
                    <a:cubicBezTo>
                      <a:pt x="14517" y="8658"/>
                      <a:pt x="15782" y="10524"/>
                      <a:pt x="18372" y="13232"/>
                    </a:cubicBezTo>
                    <a:cubicBezTo>
                      <a:pt x="21625" y="16421"/>
                      <a:pt x="24878" y="20033"/>
                      <a:pt x="21384" y="25148"/>
                    </a:cubicBezTo>
                    <a:cubicBezTo>
                      <a:pt x="18131" y="30022"/>
                      <a:pt x="12409" y="31166"/>
                      <a:pt x="6746" y="28277"/>
                    </a:cubicBezTo>
                    <a:cubicBezTo>
                      <a:pt x="3494" y="26592"/>
                      <a:pt x="1024" y="23944"/>
                      <a:pt x="0" y="20815"/>
                    </a:cubicBezTo>
                    <a:lnTo>
                      <a:pt x="3674" y="15338"/>
                    </a:lnTo>
                    <a:cubicBezTo>
                      <a:pt x="4337" y="19069"/>
                      <a:pt x="5963" y="21898"/>
                      <a:pt x="9337" y="23643"/>
                    </a:cubicBezTo>
                    <a:cubicBezTo>
                      <a:pt x="12710" y="25388"/>
                      <a:pt x="15300" y="24787"/>
                      <a:pt x="16686" y="22801"/>
                    </a:cubicBezTo>
                    <a:cubicBezTo>
                      <a:pt x="18071" y="20694"/>
                      <a:pt x="16565" y="19009"/>
                      <a:pt x="13734" y="16000"/>
                    </a:cubicBezTo>
                    <a:cubicBezTo>
                      <a:pt x="10662" y="12751"/>
                      <a:pt x="7831" y="9260"/>
                      <a:pt x="10903" y="4626"/>
                    </a:cubicBezTo>
                    <a:cubicBezTo>
                      <a:pt x="13975" y="-8"/>
                      <a:pt x="19697" y="-1332"/>
                      <a:pt x="25239" y="1436"/>
                    </a:cubicBezTo>
                    <a:cubicBezTo>
                      <a:pt x="28131" y="2881"/>
                      <a:pt x="30540" y="5288"/>
                      <a:pt x="31323" y="7695"/>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4" name="Freeform 123">
                <a:extLst>
                  <a:ext uri="{FF2B5EF4-FFF2-40B4-BE49-F238E27FC236}">
                    <a16:creationId xmlns:a16="http://schemas.microsoft.com/office/drawing/2014/main" id="{525AA61C-F8F8-C833-E21A-1DB2A8A34FD7}"/>
                  </a:ext>
                </a:extLst>
              </p:cNvPr>
              <p:cNvSpPr/>
              <p:nvPr/>
            </p:nvSpPr>
            <p:spPr>
              <a:xfrm>
                <a:off x="8263519" y="4661264"/>
                <a:ext cx="36331" cy="37793"/>
              </a:xfrm>
              <a:custGeom>
                <a:avLst/>
                <a:gdLst>
                  <a:gd name="csX0" fmla="*/ 5310 w 36331"/>
                  <a:gd name="csY0" fmla="*/ 31595 h 37793"/>
                  <a:gd name="csX1" fmla="*/ 2779 w 36331"/>
                  <a:gd name="csY1" fmla="*/ 15647 h 37793"/>
                  <a:gd name="csX2" fmla="*/ 13260 w 36331"/>
                  <a:gd name="csY2" fmla="*/ 0 h 37793"/>
                  <a:gd name="csX3" fmla="*/ 18140 w 36331"/>
                  <a:gd name="csY3" fmla="*/ 2468 h 37793"/>
                  <a:gd name="csX4" fmla="*/ 7779 w 36331"/>
                  <a:gd name="csY4" fmla="*/ 17994 h 37793"/>
                  <a:gd name="csX5" fmla="*/ 9405 w 36331"/>
                  <a:gd name="csY5" fmla="*/ 27623 h 37793"/>
                  <a:gd name="csX6" fmla="*/ 22537 w 36331"/>
                  <a:gd name="csY6" fmla="*/ 22388 h 37793"/>
                  <a:gd name="csX7" fmla="*/ 31392 w 36331"/>
                  <a:gd name="csY7" fmla="*/ 9087 h 37793"/>
                  <a:gd name="csX8" fmla="*/ 36332 w 36331"/>
                  <a:gd name="csY8" fmla="*/ 11555 h 37793"/>
                  <a:gd name="csX9" fmla="*/ 18802 w 36331"/>
                  <a:gd name="csY9" fmla="*/ 37794 h 37793"/>
                  <a:gd name="csX10" fmla="*/ 13983 w 36331"/>
                  <a:gd name="csY10" fmla="*/ 35266 h 37793"/>
                  <a:gd name="csX11" fmla="*/ 16634 w 36331"/>
                  <a:gd name="csY11" fmla="*/ 31355 h 37793"/>
                  <a:gd name="csX12" fmla="*/ 5310 w 36331"/>
                  <a:gd name="csY12" fmla="*/ 31655 h 377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6331" h="37793">
                    <a:moveTo>
                      <a:pt x="5310" y="31595"/>
                    </a:moveTo>
                    <a:cubicBezTo>
                      <a:pt x="-473" y="28586"/>
                      <a:pt x="-1859" y="22508"/>
                      <a:pt x="2779" y="15647"/>
                    </a:cubicBezTo>
                    <a:lnTo>
                      <a:pt x="13260" y="0"/>
                    </a:lnTo>
                    <a:lnTo>
                      <a:pt x="18140" y="2468"/>
                    </a:lnTo>
                    <a:lnTo>
                      <a:pt x="7779" y="17994"/>
                    </a:lnTo>
                    <a:cubicBezTo>
                      <a:pt x="4887" y="22327"/>
                      <a:pt x="6093" y="25938"/>
                      <a:pt x="9405" y="27623"/>
                    </a:cubicBezTo>
                    <a:cubicBezTo>
                      <a:pt x="14706" y="30332"/>
                      <a:pt x="19947" y="26299"/>
                      <a:pt x="22537" y="22388"/>
                    </a:cubicBezTo>
                    <a:lnTo>
                      <a:pt x="31392" y="9087"/>
                    </a:lnTo>
                    <a:lnTo>
                      <a:pt x="36332" y="11555"/>
                    </a:lnTo>
                    <a:lnTo>
                      <a:pt x="18802" y="37794"/>
                    </a:lnTo>
                    <a:lnTo>
                      <a:pt x="13983" y="35266"/>
                    </a:lnTo>
                    <a:lnTo>
                      <a:pt x="16634" y="31355"/>
                    </a:lnTo>
                    <a:cubicBezTo>
                      <a:pt x="13321" y="33341"/>
                      <a:pt x="9526" y="33822"/>
                      <a:pt x="5310" y="31655"/>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5" name="Freeform 124">
                <a:extLst>
                  <a:ext uri="{FF2B5EF4-FFF2-40B4-BE49-F238E27FC236}">
                    <a16:creationId xmlns:a16="http://schemas.microsoft.com/office/drawing/2014/main" id="{AA9A7F96-E59B-226C-436D-B64D4D5B304E}"/>
                  </a:ext>
                </a:extLst>
              </p:cNvPr>
              <p:cNvSpPr/>
              <p:nvPr/>
            </p:nvSpPr>
            <p:spPr>
              <a:xfrm>
                <a:off x="8294831" y="4680599"/>
                <a:ext cx="32186" cy="31673"/>
              </a:xfrm>
              <a:custGeom>
                <a:avLst/>
                <a:gdLst>
                  <a:gd name="csX0" fmla="*/ 28752 w 32186"/>
                  <a:gd name="csY0" fmla="*/ 12320 h 31673"/>
                  <a:gd name="csX1" fmla="*/ 23151 w 32186"/>
                  <a:gd name="csY1" fmla="*/ 6784 h 31673"/>
                  <a:gd name="csX2" fmla="*/ 8031 w 32186"/>
                  <a:gd name="csY2" fmla="*/ 11297 h 31673"/>
                  <a:gd name="csX3" fmla="*/ 11103 w 32186"/>
                  <a:gd name="csY3" fmla="*/ 24959 h 31673"/>
                  <a:gd name="csX4" fmla="*/ 19536 w 32186"/>
                  <a:gd name="csY4" fmla="*/ 26463 h 31673"/>
                  <a:gd name="csX5" fmla="*/ 16103 w 32186"/>
                  <a:gd name="csY5" fmla="*/ 31639 h 31673"/>
                  <a:gd name="csX6" fmla="*/ 7488 w 32186"/>
                  <a:gd name="csY6" fmla="*/ 29592 h 31673"/>
                  <a:gd name="csX7" fmla="*/ 2971 w 32186"/>
                  <a:gd name="csY7" fmla="*/ 8710 h 31673"/>
                  <a:gd name="csX8" fmla="*/ 26042 w 32186"/>
                  <a:gd name="csY8" fmla="*/ 1789 h 31673"/>
                  <a:gd name="csX9" fmla="*/ 32186 w 32186"/>
                  <a:gd name="csY9" fmla="*/ 7205 h 31673"/>
                  <a:gd name="csX10" fmla="*/ 28812 w 32186"/>
                  <a:gd name="csY10" fmla="*/ 12320 h 316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186" h="31673">
                    <a:moveTo>
                      <a:pt x="28752" y="12320"/>
                    </a:moveTo>
                    <a:cubicBezTo>
                      <a:pt x="27729" y="9973"/>
                      <a:pt x="25319" y="7867"/>
                      <a:pt x="23151" y="6784"/>
                    </a:cubicBezTo>
                    <a:cubicBezTo>
                      <a:pt x="17669" y="4015"/>
                      <a:pt x="11525" y="6062"/>
                      <a:pt x="8031" y="11297"/>
                    </a:cubicBezTo>
                    <a:cubicBezTo>
                      <a:pt x="4838" y="16112"/>
                      <a:pt x="5320" y="21950"/>
                      <a:pt x="11103" y="24959"/>
                    </a:cubicBezTo>
                    <a:cubicBezTo>
                      <a:pt x="13512" y="26222"/>
                      <a:pt x="16645" y="26944"/>
                      <a:pt x="19536" y="26463"/>
                    </a:cubicBezTo>
                    <a:lnTo>
                      <a:pt x="16103" y="31639"/>
                    </a:lnTo>
                    <a:cubicBezTo>
                      <a:pt x="13211" y="31879"/>
                      <a:pt x="9958" y="30856"/>
                      <a:pt x="7488" y="29592"/>
                    </a:cubicBezTo>
                    <a:cubicBezTo>
                      <a:pt x="-462" y="25500"/>
                      <a:pt x="-2270" y="16533"/>
                      <a:pt x="2971" y="8710"/>
                    </a:cubicBezTo>
                    <a:cubicBezTo>
                      <a:pt x="8211" y="886"/>
                      <a:pt x="17910" y="-2304"/>
                      <a:pt x="26042" y="1789"/>
                    </a:cubicBezTo>
                    <a:cubicBezTo>
                      <a:pt x="28571" y="3053"/>
                      <a:pt x="30921" y="4978"/>
                      <a:pt x="32186" y="7205"/>
                    </a:cubicBezTo>
                    <a:lnTo>
                      <a:pt x="28812" y="12320"/>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6" name="Freeform 125">
                <a:extLst>
                  <a:ext uri="{FF2B5EF4-FFF2-40B4-BE49-F238E27FC236}">
                    <a16:creationId xmlns:a16="http://schemas.microsoft.com/office/drawing/2014/main" id="{5498AF47-424E-83C6-C832-6FC2C3BCD02E}"/>
                  </a:ext>
                </a:extLst>
              </p:cNvPr>
              <p:cNvSpPr/>
              <p:nvPr/>
            </p:nvSpPr>
            <p:spPr>
              <a:xfrm>
                <a:off x="8320601" y="4693583"/>
                <a:ext cx="32739" cy="32169"/>
              </a:xfrm>
              <a:custGeom>
                <a:avLst/>
                <a:gdLst>
                  <a:gd name="csX0" fmla="*/ 29306 w 32739"/>
                  <a:gd name="csY0" fmla="*/ 12577 h 32169"/>
                  <a:gd name="csX1" fmla="*/ 23584 w 32739"/>
                  <a:gd name="csY1" fmla="*/ 6920 h 32169"/>
                  <a:gd name="csX2" fmla="*/ 8163 w 32739"/>
                  <a:gd name="csY2" fmla="*/ 11433 h 32169"/>
                  <a:gd name="csX3" fmla="*/ 11416 w 32739"/>
                  <a:gd name="csY3" fmla="*/ 25335 h 32169"/>
                  <a:gd name="csX4" fmla="*/ 20030 w 32739"/>
                  <a:gd name="csY4" fmla="*/ 26900 h 32169"/>
                  <a:gd name="csX5" fmla="*/ 16536 w 32739"/>
                  <a:gd name="csY5" fmla="*/ 32135 h 32169"/>
                  <a:gd name="csX6" fmla="*/ 7741 w 32739"/>
                  <a:gd name="csY6" fmla="*/ 30029 h 32169"/>
                  <a:gd name="csX7" fmla="*/ 2922 w 32739"/>
                  <a:gd name="csY7" fmla="*/ 8785 h 32169"/>
                  <a:gd name="csX8" fmla="*/ 26415 w 32739"/>
                  <a:gd name="csY8" fmla="*/ 1864 h 32169"/>
                  <a:gd name="csX9" fmla="*/ 32740 w 32739"/>
                  <a:gd name="csY9" fmla="*/ 7401 h 32169"/>
                  <a:gd name="csX10" fmla="*/ 29306 w 32739"/>
                  <a:gd name="csY10" fmla="*/ 12577 h 32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739" h="32169">
                    <a:moveTo>
                      <a:pt x="29306" y="12577"/>
                    </a:moveTo>
                    <a:cubicBezTo>
                      <a:pt x="28222" y="10169"/>
                      <a:pt x="25752" y="8003"/>
                      <a:pt x="23584" y="6920"/>
                    </a:cubicBezTo>
                    <a:cubicBezTo>
                      <a:pt x="17981" y="4091"/>
                      <a:pt x="11717" y="6137"/>
                      <a:pt x="8163" y="11433"/>
                    </a:cubicBezTo>
                    <a:cubicBezTo>
                      <a:pt x="4911" y="16308"/>
                      <a:pt x="5452" y="22266"/>
                      <a:pt x="11416" y="25335"/>
                    </a:cubicBezTo>
                    <a:cubicBezTo>
                      <a:pt x="13886" y="26599"/>
                      <a:pt x="17078" y="27381"/>
                      <a:pt x="20030" y="26900"/>
                    </a:cubicBezTo>
                    <a:lnTo>
                      <a:pt x="16536" y="32135"/>
                    </a:lnTo>
                    <a:cubicBezTo>
                      <a:pt x="13584" y="32376"/>
                      <a:pt x="10211" y="31293"/>
                      <a:pt x="7741" y="30029"/>
                    </a:cubicBezTo>
                    <a:cubicBezTo>
                      <a:pt x="-390" y="25817"/>
                      <a:pt x="-2318" y="16729"/>
                      <a:pt x="2922" y="8785"/>
                    </a:cubicBezTo>
                    <a:cubicBezTo>
                      <a:pt x="8223" y="841"/>
                      <a:pt x="18042" y="-2348"/>
                      <a:pt x="26415" y="1864"/>
                    </a:cubicBezTo>
                    <a:cubicBezTo>
                      <a:pt x="29005" y="3128"/>
                      <a:pt x="31414" y="5114"/>
                      <a:pt x="32740" y="7401"/>
                    </a:cubicBezTo>
                    <a:lnTo>
                      <a:pt x="29306" y="12577"/>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7" name="Freeform 126">
                <a:extLst>
                  <a:ext uri="{FF2B5EF4-FFF2-40B4-BE49-F238E27FC236}">
                    <a16:creationId xmlns:a16="http://schemas.microsoft.com/office/drawing/2014/main" id="{29A93027-7ADF-8D33-C115-0DEAFE7AEDC4}"/>
                  </a:ext>
                </a:extLst>
              </p:cNvPr>
              <p:cNvSpPr/>
              <p:nvPr/>
            </p:nvSpPr>
            <p:spPr>
              <a:xfrm>
                <a:off x="8346895" y="4706670"/>
                <a:ext cx="33428" cy="33310"/>
              </a:xfrm>
              <a:custGeom>
                <a:avLst/>
                <a:gdLst>
                  <a:gd name="csX0" fmla="*/ 30480 w 33428"/>
                  <a:gd name="csY0" fmla="*/ 20794 h 33310"/>
                  <a:gd name="csX1" fmla="*/ 28251 w 33428"/>
                  <a:gd name="csY1" fmla="*/ 23622 h 33310"/>
                  <a:gd name="csX2" fmla="*/ 7770 w 33428"/>
                  <a:gd name="csY2" fmla="*/ 13211 h 33310"/>
                  <a:gd name="csX3" fmla="*/ 11986 w 33428"/>
                  <a:gd name="csY3" fmla="*/ 26210 h 33310"/>
                  <a:gd name="csX4" fmla="*/ 23552 w 33428"/>
                  <a:gd name="csY4" fmla="*/ 27715 h 33310"/>
                  <a:gd name="csX5" fmla="*/ 19938 w 33428"/>
                  <a:gd name="csY5" fmla="*/ 33191 h 33310"/>
                  <a:gd name="csX6" fmla="*/ 8011 w 33428"/>
                  <a:gd name="csY6" fmla="*/ 30663 h 33310"/>
                  <a:gd name="csX7" fmla="*/ 3072 w 33428"/>
                  <a:gd name="csY7" fmla="*/ 9118 h 33310"/>
                  <a:gd name="csX8" fmla="*/ 26202 w 33428"/>
                  <a:gd name="csY8" fmla="*/ 1776 h 33310"/>
                  <a:gd name="csX9" fmla="*/ 30540 w 33428"/>
                  <a:gd name="csY9" fmla="*/ 20854 h 33310"/>
                  <a:gd name="csX10" fmla="*/ 10661 w 33428"/>
                  <a:gd name="csY10" fmla="*/ 9059 h 33310"/>
                  <a:gd name="csX11" fmla="*/ 25962 w 33428"/>
                  <a:gd name="csY11" fmla="*/ 16822 h 33310"/>
                  <a:gd name="csX12" fmla="*/ 22890 w 33428"/>
                  <a:gd name="csY12" fmla="*/ 6350 h 33310"/>
                  <a:gd name="csX13" fmla="*/ 10601 w 33428"/>
                  <a:gd name="csY13" fmla="*/ 9059 h 33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428" h="33310">
                    <a:moveTo>
                      <a:pt x="30480" y="20794"/>
                    </a:moveTo>
                    <a:cubicBezTo>
                      <a:pt x="29817" y="21817"/>
                      <a:pt x="28974" y="22840"/>
                      <a:pt x="28251" y="23622"/>
                    </a:cubicBezTo>
                    <a:lnTo>
                      <a:pt x="7770" y="13211"/>
                    </a:lnTo>
                    <a:cubicBezTo>
                      <a:pt x="4578" y="19289"/>
                      <a:pt x="7228" y="23742"/>
                      <a:pt x="11986" y="26210"/>
                    </a:cubicBezTo>
                    <a:cubicBezTo>
                      <a:pt x="15481" y="28015"/>
                      <a:pt x="19818" y="28557"/>
                      <a:pt x="23552" y="27715"/>
                    </a:cubicBezTo>
                    <a:lnTo>
                      <a:pt x="19938" y="33191"/>
                    </a:lnTo>
                    <a:cubicBezTo>
                      <a:pt x="14758" y="33733"/>
                      <a:pt x="11324" y="32349"/>
                      <a:pt x="8011" y="30663"/>
                    </a:cubicBezTo>
                    <a:cubicBezTo>
                      <a:pt x="-723" y="26150"/>
                      <a:pt x="-2229" y="17123"/>
                      <a:pt x="3072" y="9118"/>
                    </a:cubicBezTo>
                    <a:cubicBezTo>
                      <a:pt x="8312" y="1174"/>
                      <a:pt x="17830" y="-2436"/>
                      <a:pt x="26202" y="1776"/>
                    </a:cubicBezTo>
                    <a:cubicBezTo>
                      <a:pt x="34575" y="5989"/>
                      <a:pt x="35178" y="13813"/>
                      <a:pt x="30540" y="20854"/>
                    </a:cubicBezTo>
                    <a:close/>
                    <a:moveTo>
                      <a:pt x="10661" y="9059"/>
                    </a:moveTo>
                    <a:lnTo>
                      <a:pt x="25962" y="16822"/>
                    </a:lnTo>
                    <a:cubicBezTo>
                      <a:pt x="28251" y="12549"/>
                      <a:pt x="27106" y="8456"/>
                      <a:pt x="22890" y="6350"/>
                    </a:cubicBezTo>
                    <a:cubicBezTo>
                      <a:pt x="18673" y="4244"/>
                      <a:pt x="14155" y="5327"/>
                      <a:pt x="10601" y="9059"/>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8" name="Freeform 127">
                <a:extLst>
                  <a:ext uri="{FF2B5EF4-FFF2-40B4-BE49-F238E27FC236}">
                    <a16:creationId xmlns:a16="http://schemas.microsoft.com/office/drawing/2014/main" id="{794585D0-8F19-8A09-63C6-1035CCD73282}"/>
                  </a:ext>
                </a:extLst>
              </p:cNvPr>
              <p:cNvSpPr/>
              <p:nvPr/>
            </p:nvSpPr>
            <p:spPr>
              <a:xfrm>
                <a:off x="8374242" y="4720961"/>
                <a:ext cx="34455" cy="32364"/>
              </a:xfrm>
              <a:custGeom>
                <a:avLst/>
                <a:gdLst>
                  <a:gd name="csX0" fmla="*/ 34455 w 34455"/>
                  <a:gd name="csY0" fmla="*/ 8669 h 32364"/>
                  <a:gd name="csX1" fmla="*/ 30841 w 34455"/>
                  <a:gd name="csY1" fmla="*/ 14145 h 32364"/>
                  <a:gd name="csX2" fmla="*/ 24456 w 34455"/>
                  <a:gd name="csY2" fmla="*/ 6562 h 32364"/>
                  <a:gd name="csX3" fmla="*/ 16986 w 34455"/>
                  <a:gd name="csY3" fmla="*/ 7224 h 32364"/>
                  <a:gd name="csX4" fmla="*/ 20239 w 34455"/>
                  <a:gd name="csY4" fmla="*/ 14326 h 32364"/>
                  <a:gd name="csX5" fmla="*/ 24155 w 34455"/>
                  <a:gd name="csY5" fmla="*/ 27446 h 32364"/>
                  <a:gd name="csX6" fmla="*/ 7891 w 34455"/>
                  <a:gd name="csY6" fmla="*/ 30455 h 32364"/>
                  <a:gd name="csX7" fmla="*/ 0 w 34455"/>
                  <a:gd name="csY7" fmla="*/ 22150 h 32364"/>
                  <a:gd name="csX8" fmla="*/ 3855 w 34455"/>
                  <a:gd name="csY8" fmla="*/ 16252 h 32364"/>
                  <a:gd name="csX9" fmla="*/ 10602 w 34455"/>
                  <a:gd name="csY9" fmla="*/ 25459 h 32364"/>
                  <a:gd name="csX10" fmla="*/ 18733 w 34455"/>
                  <a:gd name="csY10" fmla="*/ 24737 h 32364"/>
                  <a:gd name="csX11" fmla="*/ 15119 w 34455"/>
                  <a:gd name="csY11" fmla="*/ 17275 h 32364"/>
                  <a:gd name="csX12" fmla="*/ 11445 w 34455"/>
                  <a:gd name="csY12" fmla="*/ 4817 h 32364"/>
                  <a:gd name="csX13" fmla="*/ 27287 w 34455"/>
                  <a:gd name="csY13" fmla="*/ 1688 h 32364"/>
                  <a:gd name="csX14" fmla="*/ 34395 w 34455"/>
                  <a:gd name="csY14" fmla="*/ 8669 h 32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455" h="32364">
                    <a:moveTo>
                      <a:pt x="34455" y="8669"/>
                    </a:moveTo>
                    <a:lnTo>
                      <a:pt x="30841" y="14145"/>
                    </a:lnTo>
                    <a:cubicBezTo>
                      <a:pt x="29637" y="10775"/>
                      <a:pt x="27648" y="8187"/>
                      <a:pt x="24456" y="6562"/>
                    </a:cubicBezTo>
                    <a:cubicBezTo>
                      <a:pt x="20842" y="4757"/>
                      <a:pt x="18192" y="5359"/>
                      <a:pt x="16986" y="7224"/>
                    </a:cubicBezTo>
                    <a:cubicBezTo>
                      <a:pt x="15661" y="9210"/>
                      <a:pt x="17107" y="11257"/>
                      <a:pt x="20239" y="14326"/>
                    </a:cubicBezTo>
                    <a:cubicBezTo>
                      <a:pt x="23974" y="17937"/>
                      <a:pt x="27829" y="21909"/>
                      <a:pt x="24155" y="27446"/>
                    </a:cubicBezTo>
                    <a:cubicBezTo>
                      <a:pt x="20721" y="32681"/>
                      <a:pt x="14397" y="33825"/>
                      <a:pt x="7891" y="30455"/>
                    </a:cubicBezTo>
                    <a:cubicBezTo>
                      <a:pt x="4216" y="28529"/>
                      <a:pt x="1265" y="25580"/>
                      <a:pt x="0" y="22150"/>
                    </a:cubicBezTo>
                    <a:lnTo>
                      <a:pt x="3855" y="16252"/>
                    </a:lnTo>
                    <a:cubicBezTo>
                      <a:pt x="4819" y="20404"/>
                      <a:pt x="6746" y="23473"/>
                      <a:pt x="10602" y="25459"/>
                    </a:cubicBezTo>
                    <a:cubicBezTo>
                      <a:pt x="14457" y="27446"/>
                      <a:pt x="17348" y="26904"/>
                      <a:pt x="18733" y="24737"/>
                    </a:cubicBezTo>
                    <a:cubicBezTo>
                      <a:pt x="20179" y="22511"/>
                      <a:pt x="18432" y="20585"/>
                      <a:pt x="15119" y="17275"/>
                    </a:cubicBezTo>
                    <a:cubicBezTo>
                      <a:pt x="11505" y="13604"/>
                      <a:pt x="8192" y="9752"/>
                      <a:pt x="11445" y="4817"/>
                    </a:cubicBezTo>
                    <a:cubicBezTo>
                      <a:pt x="14697" y="-118"/>
                      <a:pt x="21022" y="-1442"/>
                      <a:pt x="27287" y="1688"/>
                    </a:cubicBezTo>
                    <a:cubicBezTo>
                      <a:pt x="30600" y="3313"/>
                      <a:pt x="33371" y="6021"/>
                      <a:pt x="34395" y="8669"/>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9" name="Freeform 128">
                <a:extLst>
                  <a:ext uri="{FF2B5EF4-FFF2-40B4-BE49-F238E27FC236}">
                    <a16:creationId xmlns:a16="http://schemas.microsoft.com/office/drawing/2014/main" id="{96F6F855-9EF3-4724-AFE2-0A1A3190F19F}"/>
                  </a:ext>
                </a:extLst>
              </p:cNvPr>
              <p:cNvSpPr/>
              <p:nvPr/>
            </p:nvSpPr>
            <p:spPr>
              <a:xfrm>
                <a:off x="8400204" y="4733994"/>
                <a:ext cx="35058" cy="32915"/>
              </a:xfrm>
              <a:custGeom>
                <a:avLst/>
                <a:gdLst>
                  <a:gd name="csX0" fmla="*/ 35058 w 35058"/>
                  <a:gd name="csY0" fmla="*/ 8936 h 32915"/>
                  <a:gd name="csX1" fmla="*/ 31444 w 35058"/>
                  <a:gd name="csY1" fmla="*/ 14473 h 32915"/>
                  <a:gd name="csX2" fmla="*/ 24817 w 35058"/>
                  <a:gd name="csY2" fmla="*/ 6709 h 32915"/>
                  <a:gd name="csX3" fmla="*/ 17168 w 35058"/>
                  <a:gd name="csY3" fmla="*/ 7371 h 32915"/>
                  <a:gd name="csX4" fmla="*/ 20541 w 35058"/>
                  <a:gd name="csY4" fmla="*/ 14593 h 32915"/>
                  <a:gd name="csX5" fmla="*/ 24698 w 35058"/>
                  <a:gd name="csY5" fmla="*/ 27954 h 32915"/>
                  <a:gd name="csX6" fmla="*/ 8133 w 35058"/>
                  <a:gd name="csY6" fmla="*/ 30963 h 32915"/>
                  <a:gd name="csX7" fmla="*/ 0 w 35058"/>
                  <a:gd name="csY7" fmla="*/ 22477 h 32915"/>
                  <a:gd name="csX8" fmla="*/ 3916 w 35058"/>
                  <a:gd name="csY8" fmla="*/ 16519 h 32915"/>
                  <a:gd name="csX9" fmla="*/ 10843 w 35058"/>
                  <a:gd name="csY9" fmla="*/ 25907 h 32915"/>
                  <a:gd name="csX10" fmla="*/ 19156 w 35058"/>
                  <a:gd name="csY10" fmla="*/ 25185 h 32915"/>
                  <a:gd name="csX11" fmla="*/ 15421 w 35058"/>
                  <a:gd name="csY11" fmla="*/ 17542 h 32915"/>
                  <a:gd name="csX12" fmla="*/ 11566 w 35058"/>
                  <a:gd name="csY12" fmla="*/ 4844 h 32915"/>
                  <a:gd name="csX13" fmla="*/ 27709 w 35058"/>
                  <a:gd name="csY13" fmla="*/ 1775 h 32915"/>
                  <a:gd name="csX14" fmla="*/ 34998 w 35058"/>
                  <a:gd name="csY14" fmla="*/ 8876 h 32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5058" h="32915">
                    <a:moveTo>
                      <a:pt x="35058" y="8936"/>
                    </a:moveTo>
                    <a:lnTo>
                      <a:pt x="31444" y="14473"/>
                    </a:lnTo>
                    <a:cubicBezTo>
                      <a:pt x="30179" y="11043"/>
                      <a:pt x="28131" y="8395"/>
                      <a:pt x="24817" y="6709"/>
                    </a:cubicBezTo>
                    <a:cubicBezTo>
                      <a:pt x="21143" y="4844"/>
                      <a:pt x="18433" y="5445"/>
                      <a:pt x="17168" y="7371"/>
                    </a:cubicBezTo>
                    <a:cubicBezTo>
                      <a:pt x="15842" y="9418"/>
                      <a:pt x="17288" y="11464"/>
                      <a:pt x="20541" y="14593"/>
                    </a:cubicBezTo>
                    <a:cubicBezTo>
                      <a:pt x="24396" y="18264"/>
                      <a:pt x="28312" y="22297"/>
                      <a:pt x="24698" y="27954"/>
                    </a:cubicBezTo>
                    <a:cubicBezTo>
                      <a:pt x="21264" y="33250"/>
                      <a:pt x="14758" y="34393"/>
                      <a:pt x="8133" y="30963"/>
                    </a:cubicBezTo>
                    <a:cubicBezTo>
                      <a:pt x="4338" y="28977"/>
                      <a:pt x="1326" y="25967"/>
                      <a:pt x="0" y="22477"/>
                    </a:cubicBezTo>
                    <a:lnTo>
                      <a:pt x="3916" y="16519"/>
                    </a:lnTo>
                    <a:cubicBezTo>
                      <a:pt x="4940" y="20732"/>
                      <a:pt x="6927" y="23861"/>
                      <a:pt x="10843" y="25907"/>
                    </a:cubicBezTo>
                    <a:cubicBezTo>
                      <a:pt x="14758" y="27954"/>
                      <a:pt x="17770" y="27352"/>
                      <a:pt x="19156" y="25185"/>
                    </a:cubicBezTo>
                    <a:cubicBezTo>
                      <a:pt x="20661" y="22898"/>
                      <a:pt x="18854" y="20972"/>
                      <a:pt x="15421" y="17542"/>
                    </a:cubicBezTo>
                    <a:cubicBezTo>
                      <a:pt x="11747" y="13811"/>
                      <a:pt x="8252" y="9839"/>
                      <a:pt x="11566" y="4844"/>
                    </a:cubicBezTo>
                    <a:cubicBezTo>
                      <a:pt x="14879" y="-151"/>
                      <a:pt x="21264" y="-1475"/>
                      <a:pt x="27709" y="1775"/>
                    </a:cubicBezTo>
                    <a:cubicBezTo>
                      <a:pt x="31082" y="3460"/>
                      <a:pt x="33974" y="6228"/>
                      <a:pt x="34998" y="8876"/>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A6ED4CF0-9916-D896-1CC0-AF1B57A921AB}"/>
                  </a:ext>
                </a:extLst>
              </p:cNvPr>
              <p:cNvSpPr/>
              <p:nvPr/>
            </p:nvSpPr>
            <p:spPr>
              <a:xfrm>
                <a:off x="8428636" y="4738011"/>
                <a:ext cx="40056" cy="39583"/>
              </a:xfrm>
              <a:custGeom>
                <a:avLst/>
                <a:gdLst>
                  <a:gd name="csX0" fmla="*/ 24155 w 40056"/>
                  <a:gd name="csY0" fmla="*/ 11118 h 39583"/>
                  <a:gd name="csX1" fmla="*/ 31323 w 40056"/>
                  <a:gd name="csY1" fmla="*/ 14729 h 39583"/>
                  <a:gd name="csX2" fmla="*/ 28371 w 40056"/>
                  <a:gd name="csY2" fmla="*/ 19303 h 39583"/>
                  <a:gd name="csX3" fmla="*/ 21203 w 40056"/>
                  <a:gd name="csY3" fmla="*/ 15692 h 39583"/>
                  <a:gd name="csX4" fmla="*/ 5722 w 40056"/>
                  <a:gd name="csY4" fmla="*/ 39584 h 39583"/>
                  <a:gd name="csX5" fmla="*/ 0 w 40056"/>
                  <a:gd name="csY5" fmla="*/ 36635 h 39583"/>
                  <a:gd name="csX6" fmla="*/ 15480 w 40056"/>
                  <a:gd name="csY6" fmla="*/ 12803 h 39583"/>
                  <a:gd name="csX7" fmla="*/ 11385 w 40056"/>
                  <a:gd name="csY7" fmla="*/ 10757 h 39583"/>
                  <a:gd name="csX8" fmla="*/ 14336 w 40056"/>
                  <a:gd name="csY8" fmla="*/ 6244 h 39583"/>
                  <a:gd name="csX9" fmla="*/ 18432 w 40056"/>
                  <a:gd name="csY9" fmla="*/ 8290 h 39583"/>
                  <a:gd name="csX10" fmla="*/ 20119 w 40056"/>
                  <a:gd name="csY10" fmla="*/ 5702 h 39583"/>
                  <a:gd name="csX11" fmla="*/ 36382 w 40056"/>
                  <a:gd name="csY11" fmla="*/ 1489 h 39583"/>
                  <a:gd name="csX12" fmla="*/ 40057 w 40056"/>
                  <a:gd name="csY12" fmla="*/ 4318 h 39583"/>
                  <a:gd name="csX13" fmla="*/ 36985 w 40056"/>
                  <a:gd name="csY13" fmla="*/ 9012 h 39583"/>
                  <a:gd name="csX14" fmla="*/ 34154 w 40056"/>
                  <a:gd name="csY14" fmla="*/ 6725 h 39583"/>
                  <a:gd name="csX15" fmla="*/ 25721 w 40056"/>
                  <a:gd name="csY15" fmla="*/ 8711 h 39583"/>
                  <a:gd name="csX16" fmla="*/ 24155 w 40056"/>
                  <a:gd name="csY16" fmla="*/ 11118 h 395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056" h="39583">
                    <a:moveTo>
                      <a:pt x="24155" y="11118"/>
                    </a:moveTo>
                    <a:lnTo>
                      <a:pt x="31323" y="14729"/>
                    </a:lnTo>
                    <a:lnTo>
                      <a:pt x="28371" y="19303"/>
                    </a:lnTo>
                    <a:lnTo>
                      <a:pt x="21203" y="15692"/>
                    </a:lnTo>
                    <a:lnTo>
                      <a:pt x="5722" y="39584"/>
                    </a:lnTo>
                    <a:lnTo>
                      <a:pt x="0" y="36635"/>
                    </a:lnTo>
                    <a:lnTo>
                      <a:pt x="15480" y="12803"/>
                    </a:lnTo>
                    <a:lnTo>
                      <a:pt x="11385" y="10757"/>
                    </a:lnTo>
                    <a:lnTo>
                      <a:pt x="14336" y="6244"/>
                    </a:lnTo>
                    <a:lnTo>
                      <a:pt x="18432" y="8290"/>
                    </a:lnTo>
                    <a:lnTo>
                      <a:pt x="20119" y="5702"/>
                    </a:lnTo>
                    <a:cubicBezTo>
                      <a:pt x="23793" y="-15"/>
                      <a:pt x="30419" y="-1460"/>
                      <a:pt x="36382" y="1489"/>
                    </a:cubicBezTo>
                    <a:cubicBezTo>
                      <a:pt x="37949" y="2271"/>
                      <a:pt x="39274" y="3114"/>
                      <a:pt x="40057" y="4318"/>
                    </a:cubicBezTo>
                    <a:lnTo>
                      <a:pt x="36985" y="9012"/>
                    </a:lnTo>
                    <a:cubicBezTo>
                      <a:pt x="36263" y="8049"/>
                      <a:pt x="35299" y="7267"/>
                      <a:pt x="34154" y="6725"/>
                    </a:cubicBezTo>
                    <a:cubicBezTo>
                      <a:pt x="31383" y="5341"/>
                      <a:pt x="27950" y="5281"/>
                      <a:pt x="25721" y="8711"/>
                    </a:cubicBezTo>
                    <a:lnTo>
                      <a:pt x="24155" y="11118"/>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3C4CFE39-5FF7-0F71-DCEE-4403CC56A6BD}"/>
                  </a:ext>
                </a:extLst>
              </p:cNvPr>
              <p:cNvSpPr/>
              <p:nvPr/>
            </p:nvSpPr>
            <p:spPr>
              <a:xfrm>
                <a:off x="8451798" y="4755568"/>
                <a:ext cx="41592" cy="42728"/>
              </a:xfrm>
              <a:custGeom>
                <a:avLst/>
                <a:gdLst>
                  <a:gd name="csX0" fmla="*/ 6715 w 41592"/>
                  <a:gd name="csY0" fmla="*/ 35326 h 42728"/>
                  <a:gd name="csX1" fmla="*/ 2739 w 41592"/>
                  <a:gd name="csY1" fmla="*/ 17272 h 42728"/>
                  <a:gd name="csX2" fmla="*/ 13943 w 41592"/>
                  <a:gd name="csY2" fmla="*/ 0 h 42728"/>
                  <a:gd name="csX3" fmla="*/ 19787 w 41592"/>
                  <a:gd name="csY3" fmla="*/ 2889 h 42728"/>
                  <a:gd name="csX4" fmla="*/ 8702 w 41592"/>
                  <a:gd name="csY4" fmla="*/ 19980 h 42728"/>
                  <a:gd name="csX5" fmla="*/ 11233 w 41592"/>
                  <a:gd name="csY5" fmla="*/ 30873 h 42728"/>
                  <a:gd name="csX6" fmla="*/ 26171 w 41592"/>
                  <a:gd name="csY6" fmla="*/ 25457 h 42728"/>
                  <a:gd name="csX7" fmla="*/ 35629 w 41592"/>
                  <a:gd name="csY7" fmla="*/ 10772 h 42728"/>
                  <a:gd name="csX8" fmla="*/ 41592 w 41592"/>
                  <a:gd name="csY8" fmla="*/ 13721 h 42728"/>
                  <a:gd name="csX9" fmla="*/ 22918 w 41592"/>
                  <a:gd name="csY9" fmla="*/ 42729 h 42728"/>
                  <a:gd name="csX10" fmla="*/ 17136 w 41592"/>
                  <a:gd name="csY10" fmla="*/ 39719 h 42728"/>
                  <a:gd name="csX11" fmla="*/ 19967 w 41592"/>
                  <a:gd name="csY11" fmla="*/ 35387 h 42728"/>
                  <a:gd name="csX12" fmla="*/ 6775 w 41592"/>
                  <a:gd name="csY12" fmla="*/ 35266 h 427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1592" h="42728">
                    <a:moveTo>
                      <a:pt x="6715" y="35326"/>
                    </a:moveTo>
                    <a:cubicBezTo>
                      <a:pt x="-212" y="31775"/>
                      <a:pt x="-2200" y="24855"/>
                      <a:pt x="2739" y="17272"/>
                    </a:cubicBezTo>
                    <a:lnTo>
                      <a:pt x="13943" y="0"/>
                    </a:lnTo>
                    <a:lnTo>
                      <a:pt x="19787" y="2889"/>
                    </a:lnTo>
                    <a:lnTo>
                      <a:pt x="8702" y="19980"/>
                    </a:lnTo>
                    <a:cubicBezTo>
                      <a:pt x="5630" y="24734"/>
                      <a:pt x="7257" y="28827"/>
                      <a:pt x="11233" y="30873"/>
                    </a:cubicBezTo>
                    <a:cubicBezTo>
                      <a:pt x="17618" y="34123"/>
                      <a:pt x="23401" y="29730"/>
                      <a:pt x="26171" y="25457"/>
                    </a:cubicBezTo>
                    <a:lnTo>
                      <a:pt x="35629" y="10772"/>
                    </a:lnTo>
                    <a:lnTo>
                      <a:pt x="41592" y="13721"/>
                    </a:lnTo>
                    <a:lnTo>
                      <a:pt x="22918" y="42729"/>
                    </a:lnTo>
                    <a:lnTo>
                      <a:pt x="17136" y="39719"/>
                    </a:lnTo>
                    <a:lnTo>
                      <a:pt x="19967" y="35387"/>
                    </a:lnTo>
                    <a:cubicBezTo>
                      <a:pt x="16232" y="37493"/>
                      <a:pt x="11895" y="37914"/>
                      <a:pt x="6775" y="35266"/>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9CC761E0-BA27-1F6C-86B6-DD42D341E158}"/>
                  </a:ext>
                </a:extLst>
              </p:cNvPr>
              <p:cNvSpPr/>
              <p:nvPr/>
            </p:nvSpPr>
            <p:spPr>
              <a:xfrm>
                <a:off x="8487641" y="4763031"/>
                <a:ext cx="29361" cy="46519"/>
              </a:xfrm>
              <a:custGeom>
                <a:avLst/>
                <a:gdLst>
                  <a:gd name="csX0" fmla="*/ 23338 w 29361"/>
                  <a:gd name="csY0" fmla="*/ 0 h 46519"/>
                  <a:gd name="csX1" fmla="*/ 29362 w 29361"/>
                  <a:gd name="csY1" fmla="*/ 3009 h 46519"/>
                  <a:gd name="csX2" fmla="*/ 8520 w 29361"/>
                  <a:gd name="csY2" fmla="*/ 35447 h 46519"/>
                  <a:gd name="csX3" fmla="*/ 9002 w 29361"/>
                  <a:gd name="csY3" fmla="*/ 40742 h 46519"/>
                  <a:gd name="csX4" fmla="*/ 11291 w 29361"/>
                  <a:gd name="csY4" fmla="*/ 41465 h 46519"/>
                  <a:gd name="csX5" fmla="*/ 8039 w 29361"/>
                  <a:gd name="csY5" fmla="*/ 46520 h 46519"/>
                  <a:gd name="csX6" fmla="*/ 4966 w 29361"/>
                  <a:gd name="csY6" fmla="*/ 45557 h 46519"/>
                  <a:gd name="csX7" fmla="*/ 1894 w 29361"/>
                  <a:gd name="csY7" fmla="*/ 33401 h 46519"/>
                  <a:gd name="csX8" fmla="*/ 23338 w 29361"/>
                  <a:gd name="csY8" fmla="*/ 60 h 465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9361" h="46519">
                    <a:moveTo>
                      <a:pt x="23338" y="0"/>
                    </a:moveTo>
                    <a:lnTo>
                      <a:pt x="29362" y="3009"/>
                    </a:lnTo>
                    <a:lnTo>
                      <a:pt x="8520" y="35447"/>
                    </a:lnTo>
                    <a:cubicBezTo>
                      <a:pt x="7135" y="37613"/>
                      <a:pt x="6653" y="39539"/>
                      <a:pt x="9002" y="40742"/>
                    </a:cubicBezTo>
                    <a:cubicBezTo>
                      <a:pt x="9544" y="41044"/>
                      <a:pt x="10267" y="41344"/>
                      <a:pt x="11291" y="41465"/>
                    </a:cubicBezTo>
                    <a:lnTo>
                      <a:pt x="8039" y="46520"/>
                    </a:lnTo>
                    <a:cubicBezTo>
                      <a:pt x="6894" y="46399"/>
                      <a:pt x="5870" y="46038"/>
                      <a:pt x="4966" y="45557"/>
                    </a:cubicBezTo>
                    <a:cubicBezTo>
                      <a:pt x="810" y="43390"/>
                      <a:pt x="-2081" y="39539"/>
                      <a:pt x="1894" y="33401"/>
                    </a:cubicBezTo>
                    <a:lnTo>
                      <a:pt x="23338" y="60"/>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sp>
        <p:nvSpPr>
          <p:cNvPr id="5" name="TextBox 4">
            <a:extLst>
              <a:ext uri="{FF2B5EF4-FFF2-40B4-BE49-F238E27FC236}">
                <a16:creationId xmlns:a16="http://schemas.microsoft.com/office/drawing/2014/main" id="{D881F634-DE97-075D-776E-10826FDDCFA1}"/>
              </a:ext>
            </a:extLst>
          </p:cNvPr>
          <p:cNvSpPr txBox="1"/>
          <p:nvPr/>
        </p:nvSpPr>
        <p:spPr>
          <a:xfrm>
            <a:off x="4306051" y="1293076"/>
            <a:ext cx="7330175"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Offering </a:t>
            </a:r>
            <a:r>
              <a:rPr kumimoji="0" lang="en-US" sz="3200" b="1"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EFT integrations </a:t>
            </a:r>
            <a:r>
              <a:rPr kumimoji="0" lang="en-U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to the leading </a:t>
            </a:r>
            <a:r>
              <a:rPr kumimoji="0" lang="en-US" sz="3200" b="1"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PSPs</a:t>
            </a:r>
            <a:r>
              <a:rPr kumimoji="0" lang="en-U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 in all our main market regions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Allowing our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to have a choice</a:t>
            </a:r>
            <a:endParaRPr kumimoji="0" lang="en-IS" sz="3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pic>
        <p:nvPicPr>
          <p:cNvPr id="168" name="Picture 167" descr="A hand holding a green card&#10;&#10;AI-generated content may be incorrect.">
            <a:extLst>
              <a:ext uri="{FF2B5EF4-FFF2-40B4-BE49-F238E27FC236}">
                <a16:creationId xmlns:a16="http://schemas.microsoft.com/office/drawing/2014/main" id="{BA19959B-80DB-F0F3-C723-8F25828C70C0}"/>
              </a:ext>
            </a:extLst>
          </p:cNvPr>
          <p:cNvPicPr>
            <a:picLocks noChangeAspect="1"/>
          </p:cNvPicPr>
          <p:nvPr/>
        </p:nvPicPr>
        <p:blipFill>
          <a:blip r:embed="rId5"/>
          <a:stretch>
            <a:fillRect/>
          </a:stretch>
        </p:blipFill>
        <p:spPr>
          <a:xfrm rot="441114">
            <a:off x="5204060" y="3760171"/>
            <a:ext cx="2402346" cy="2033105"/>
          </a:xfrm>
          <a:prstGeom prst="rect">
            <a:avLst/>
          </a:prstGeom>
        </p:spPr>
      </p:pic>
    </p:spTree>
    <p:extLst>
      <p:ext uri="{BB962C8B-B14F-4D97-AF65-F5344CB8AC3E}">
        <p14:creationId xmlns:p14="http://schemas.microsoft.com/office/powerpoint/2010/main" val="25361237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DE11A0-9974-AE59-E3D9-EA6C0F0D6237}"/>
              </a:ext>
            </a:extLst>
          </p:cNvPr>
          <p:cNvSpPr txBox="1"/>
          <p:nvPr/>
        </p:nvSpPr>
        <p:spPr>
          <a:xfrm>
            <a:off x="588398" y="555572"/>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rPr>
              <a:t>70+</a:t>
            </a:r>
            <a:endParaRPr kumimoji="0" lang="en-I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endParaRPr>
          </a:p>
        </p:txBody>
      </p:sp>
      <p:pic>
        <p:nvPicPr>
          <p:cNvPr id="4" name="Graphic 3">
            <a:extLst>
              <a:ext uri="{FF2B5EF4-FFF2-40B4-BE49-F238E27FC236}">
                <a16:creationId xmlns:a16="http://schemas.microsoft.com/office/drawing/2014/main" id="{C7DEB366-CF12-2B3B-50A6-6A342F8F62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7996" y="1532109"/>
            <a:ext cx="6031993" cy="3569991"/>
          </a:xfrm>
          <a:prstGeom prst="rect">
            <a:avLst/>
          </a:prstGeom>
        </p:spPr>
      </p:pic>
      <p:sp>
        <p:nvSpPr>
          <p:cNvPr id="5" name="TextBox 4">
            <a:extLst>
              <a:ext uri="{FF2B5EF4-FFF2-40B4-BE49-F238E27FC236}">
                <a16:creationId xmlns:a16="http://schemas.microsoft.com/office/drawing/2014/main" id="{486793DC-85AF-B5B6-305A-4E5CB4316AB7}"/>
              </a:ext>
            </a:extLst>
          </p:cNvPr>
          <p:cNvSpPr txBox="1"/>
          <p:nvPr/>
        </p:nvSpPr>
        <p:spPr>
          <a:xfrm>
            <a:off x="741520" y="1572125"/>
            <a:ext cx="249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PSP Integrations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6D9F5B2E-C3E3-97F9-5C52-0B28F8714028}"/>
              </a:ext>
            </a:extLst>
          </p:cNvPr>
          <p:cNvSpPr txBox="1"/>
          <p:nvPr/>
        </p:nvSpPr>
        <p:spPr>
          <a:xfrm>
            <a:off x="587675" y="2450178"/>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rPr>
              <a:t>35+</a:t>
            </a:r>
            <a:endParaRPr kumimoji="0" lang="en-I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7DBEC0E8-366D-2FE4-0BC9-1E439AC07BB7}"/>
              </a:ext>
            </a:extLst>
          </p:cNvPr>
          <p:cNvSpPr txBox="1"/>
          <p:nvPr/>
        </p:nvSpPr>
        <p:spPr>
          <a:xfrm>
            <a:off x="740797" y="3466731"/>
            <a:ext cx="249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Active PSPs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4A1688D6-40FA-A556-E278-A1DA42F33708}"/>
              </a:ext>
            </a:extLst>
          </p:cNvPr>
          <p:cNvSpPr txBox="1"/>
          <p:nvPr/>
        </p:nvSpPr>
        <p:spPr>
          <a:xfrm>
            <a:off x="574799" y="4344784"/>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rPr>
              <a:t>50+</a:t>
            </a:r>
            <a:endParaRPr kumimoji="0" lang="en-I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endParaRPr>
          </a:p>
        </p:txBody>
      </p:sp>
      <p:sp>
        <p:nvSpPr>
          <p:cNvPr id="10" name="TextBox 9">
            <a:extLst>
              <a:ext uri="{FF2B5EF4-FFF2-40B4-BE49-F238E27FC236}">
                <a16:creationId xmlns:a16="http://schemas.microsoft.com/office/drawing/2014/main" id="{EB2EF506-9758-FDFE-602A-88BCE3CBF8C0}"/>
              </a:ext>
            </a:extLst>
          </p:cNvPr>
          <p:cNvSpPr txBox="1"/>
          <p:nvPr/>
        </p:nvSpPr>
        <p:spPr>
          <a:xfrm>
            <a:off x="727921" y="5361337"/>
            <a:ext cx="24947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Supported countries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pic>
        <p:nvPicPr>
          <p:cNvPr id="12" name="Graphic 11">
            <a:extLst>
              <a:ext uri="{FF2B5EF4-FFF2-40B4-BE49-F238E27FC236}">
                <a16:creationId xmlns:a16="http://schemas.microsoft.com/office/drawing/2014/main" id="{C8413267-4725-0B76-7580-6E528B999C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561766" y="5201105"/>
            <a:ext cx="2630786" cy="659897"/>
          </a:xfrm>
          <a:prstGeom prst="rect">
            <a:avLst/>
          </a:prstGeom>
        </p:spPr>
      </p:pic>
      <p:grpSp>
        <p:nvGrpSpPr>
          <p:cNvPr id="21" name="Group 20">
            <a:extLst>
              <a:ext uri="{FF2B5EF4-FFF2-40B4-BE49-F238E27FC236}">
                <a16:creationId xmlns:a16="http://schemas.microsoft.com/office/drawing/2014/main" id="{C6AF386C-6407-97E4-924B-4D6BA39A2132}"/>
              </a:ext>
            </a:extLst>
          </p:cNvPr>
          <p:cNvGrpSpPr/>
          <p:nvPr/>
        </p:nvGrpSpPr>
        <p:grpSpPr>
          <a:xfrm>
            <a:off x="9020637" y="0"/>
            <a:ext cx="3171363" cy="6858000"/>
            <a:chOff x="9020637" y="0"/>
            <a:chExt cx="3171363" cy="6858000"/>
          </a:xfrm>
        </p:grpSpPr>
        <p:sp>
          <p:nvSpPr>
            <p:cNvPr id="22" name="Freeform 21">
              <a:extLst>
                <a:ext uri="{FF2B5EF4-FFF2-40B4-BE49-F238E27FC236}">
                  <a16:creationId xmlns:a16="http://schemas.microsoft.com/office/drawing/2014/main" id="{56F56B47-C341-C3B3-876D-251EB2D59FD1}"/>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838717EE-5C62-47A2-D5E0-A200B417802A}"/>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23">
              <a:extLst>
                <a:ext uri="{FF2B5EF4-FFF2-40B4-BE49-F238E27FC236}">
                  <a16:creationId xmlns:a16="http://schemas.microsoft.com/office/drawing/2014/main" id="{6D38F53A-F401-752C-4945-2DE69B6CC066}"/>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FE1F162C-3831-0FE4-0428-6A6E1CFAC583}"/>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499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0E94-5A7A-17AE-6E62-680A74C47140}"/>
            </a:ext>
          </a:extLst>
        </p:cNvPr>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6F423604-519D-F5B0-AC54-810F8CF57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12" y="1266897"/>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A876CE53-38BA-00D6-7C96-832C757A6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637" y="5972688"/>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C3901EA-0B70-E1D9-0FD5-4F429ABCC452}"/>
              </a:ext>
            </a:extLst>
          </p:cNvPr>
          <p:cNvPicPr>
            <a:picLocks noChangeAspect="1"/>
          </p:cNvPicPr>
          <p:nvPr/>
        </p:nvPicPr>
        <p:blipFill>
          <a:blip r:embed="rId5"/>
          <a:stretch>
            <a:fillRect/>
          </a:stretch>
        </p:blipFill>
        <p:spPr>
          <a:xfrm>
            <a:off x="3114379" y="4594935"/>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DBE97112-9C5F-880A-FBC1-BAA04D449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796" y="3365500"/>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3B52E7D2-12C7-124D-D44E-106BC50D139C}"/>
              </a:ext>
            </a:extLst>
          </p:cNvPr>
          <p:cNvPicPr>
            <a:picLocks noChangeAspect="1"/>
          </p:cNvPicPr>
          <p:nvPr/>
        </p:nvPicPr>
        <p:blipFill>
          <a:blip r:embed="rId7"/>
          <a:stretch>
            <a:fillRect/>
          </a:stretch>
        </p:blipFill>
        <p:spPr>
          <a:xfrm>
            <a:off x="5396874" y="3351768"/>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64409D44-C10A-8F91-B762-5704EBEA7A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798" y="50075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9C09BF1F-032E-DBD6-AFB8-F8BC0B5451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4967" y="3210283"/>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0E4B5FB5-3108-6EB2-F000-F12A3D4C8B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0106" y="589773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FB731D80-343A-67A0-4753-91D11757B4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2367" y="3288638"/>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5305A5E-FA20-0E03-97A9-E28B6BD159BF}"/>
              </a:ext>
            </a:extLst>
          </p:cNvPr>
          <p:cNvPicPr>
            <a:picLocks noChangeAspect="1"/>
          </p:cNvPicPr>
          <p:nvPr/>
        </p:nvPicPr>
        <p:blipFill>
          <a:blip r:embed="rId12"/>
          <a:stretch>
            <a:fillRect/>
          </a:stretch>
        </p:blipFill>
        <p:spPr>
          <a:xfrm>
            <a:off x="582998" y="4202839"/>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75FB3CAB-A5D6-BFB8-3137-37C1158FB9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9461" y="462007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AA28527F-424F-FC00-C03B-6D070FDF6F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0710" y="4251457"/>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1AF67821-073A-664C-7573-B35FA8064B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85798" y="3165127"/>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99F066D1-3A48-803F-0BE0-D4856B6985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57114" y="4502369"/>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BE1F2C21-3336-4F50-B136-6FF699F8383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16041" y="5896963"/>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19D37E53-B817-DFA0-DE53-FFFFF6BA81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6348" y="1302641"/>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E60D1105-A9A4-8A73-239E-087098583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71784" y="2271124"/>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7872C27-B6E8-F4DF-749A-4CDFDA915136}"/>
              </a:ext>
            </a:extLst>
          </p:cNvPr>
          <p:cNvPicPr>
            <a:picLocks noChangeAspect="1"/>
          </p:cNvPicPr>
          <p:nvPr/>
        </p:nvPicPr>
        <p:blipFill>
          <a:blip r:embed="rId20"/>
          <a:stretch>
            <a:fillRect/>
          </a:stretch>
        </p:blipFill>
        <p:spPr>
          <a:xfrm>
            <a:off x="5144567" y="460767"/>
            <a:ext cx="2136313" cy="2136313"/>
          </a:xfrm>
          <a:prstGeom prst="rect">
            <a:avLst/>
          </a:prstGeom>
        </p:spPr>
      </p:pic>
      <p:pic>
        <p:nvPicPr>
          <p:cNvPr id="6" name="Picture 5" descr="Verifone Unveils New Logo and Brand Identity">
            <a:extLst>
              <a:ext uri="{FF2B5EF4-FFF2-40B4-BE49-F238E27FC236}">
                <a16:creationId xmlns:a16="http://schemas.microsoft.com/office/drawing/2014/main" id="{2178094C-BDAA-0F91-3A5C-241085FDDF3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51542" y="963446"/>
            <a:ext cx="2010586" cy="1130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domPay - Partner Integration | J.P. Morgan">
            <a:extLst>
              <a:ext uri="{FF2B5EF4-FFF2-40B4-BE49-F238E27FC236}">
                <a16:creationId xmlns:a16="http://schemas.microsoft.com/office/drawing/2014/main" id="{AAFE2671-46FE-9E29-3AE5-98D944B0FB4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2998" y="2367473"/>
            <a:ext cx="2762255" cy="533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NA Payments acquires Active Merchant Services | Pressat">
            <a:extLst>
              <a:ext uri="{FF2B5EF4-FFF2-40B4-BE49-F238E27FC236}">
                <a16:creationId xmlns:a16="http://schemas.microsoft.com/office/drawing/2014/main" id="{D5C3B74A-C987-256A-A4DB-B44D514C81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44860" y="2329016"/>
            <a:ext cx="3005217" cy="6104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D62A90C-B46D-CD8B-3434-D0FB1A9EB0B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39724" y="2423853"/>
            <a:ext cx="2056930" cy="4207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ets Online Payment - Intershop Communications AG">
            <a:extLst>
              <a:ext uri="{FF2B5EF4-FFF2-40B4-BE49-F238E27FC236}">
                <a16:creationId xmlns:a16="http://schemas.microsoft.com/office/drawing/2014/main" id="{042C0E35-D2FA-B820-EB96-3827E3F60C1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90539" y="1201337"/>
            <a:ext cx="1528736" cy="65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198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fltVal val="0"/>
                                          </p:val>
                                        </p:tav>
                                        <p:tav tm="100000">
                                          <p:val>
                                            <p:strVal val="#ppt_h"/>
                                          </p:val>
                                        </p:tav>
                                      </p:tavLst>
                                    </p:anim>
                                    <p:animEffect transition="in" filter="fade">
                                      <p:cBhvr>
                                        <p:cTn id="79" dur="500"/>
                                        <p:tgtEl>
                                          <p:spTgt spid="28"/>
                                        </p:tgtEl>
                                      </p:cBhvr>
                                    </p:animEffect>
                                  </p:childTnLst>
                                </p:cTn>
                              </p:par>
                              <p:par>
                                <p:cTn id="80" presetID="53" presetClass="entr" presetSubtype="16"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0" fill="hold"/>
                                        <p:tgtEl>
                                          <p:spTgt spid="31"/>
                                        </p:tgtEl>
                                        <p:attrNameLst>
                                          <p:attrName>ppt_w</p:attrName>
                                        </p:attrNameLst>
                                      </p:cBhvr>
                                      <p:tavLst>
                                        <p:tav tm="0">
                                          <p:val>
                                            <p:fltVal val="0"/>
                                          </p:val>
                                        </p:tav>
                                        <p:tav tm="100000">
                                          <p:val>
                                            <p:strVal val="#ppt_w"/>
                                          </p:val>
                                        </p:tav>
                                      </p:tavLst>
                                    </p:anim>
                                    <p:anim calcmode="lin" valueType="num">
                                      <p:cBhvr>
                                        <p:cTn id="83" dur="500" fill="hold"/>
                                        <p:tgtEl>
                                          <p:spTgt spid="31"/>
                                        </p:tgtEl>
                                        <p:attrNameLst>
                                          <p:attrName>ppt_h</p:attrName>
                                        </p:attrNameLst>
                                      </p:cBhvr>
                                      <p:tavLst>
                                        <p:tav tm="0">
                                          <p:val>
                                            <p:fltVal val="0"/>
                                          </p:val>
                                        </p:tav>
                                        <p:tav tm="100000">
                                          <p:val>
                                            <p:strVal val="#ppt_h"/>
                                          </p:val>
                                        </p:tav>
                                      </p:tavLst>
                                    </p:anim>
                                    <p:animEffect transition="in" filter="fade">
                                      <p:cBhvr>
                                        <p:cTn id="84" dur="500"/>
                                        <p:tgtEl>
                                          <p:spTgt spid="31"/>
                                        </p:tgtEl>
                                      </p:cBhvr>
                                    </p:animEffect>
                                  </p:childTnLst>
                                </p:cTn>
                              </p:par>
                              <p:par>
                                <p:cTn id="85" presetID="53" presetClass="entr" presetSubtype="16"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animEffect transition="in" filter="fade">
                                      <p:cBhvr>
                                        <p:cTn id="89" dur="500"/>
                                        <p:tgtEl>
                                          <p:spTgt spid="32"/>
                                        </p:tgtEl>
                                      </p:cBhvr>
                                    </p:animEffect>
                                  </p:childTnLst>
                                </p:cTn>
                              </p:par>
                              <p:par>
                                <p:cTn id="90" presetID="53" presetClass="entr" presetSubtype="16"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0" fill="hold"/>
                                        <p:tgtEl>
                                          <p:spTgt spid="33"/>
                                        </p:tgtEl>
                                        <p:attrNameLst>
                                          <p:attrName>ppt_w</p:attrName>
                                        </p:attrNameLst>
                                      </p:cBhvr>
                                      <p:tavLst>
                                        <p:tav tm="0">
                                          <p:val>
                                            <p:fltVal val="0"/>
                                          </p:val>
                                        </p:tav>
                                        <p:tav tm="100000">
                                          <p:val>
                                            <p:strVal val="#ppt_w"/>
                                          </p:val>
                                        </p:tav>
                                      </p:tavLst>
                                    </p:anim>
                                    <p:anim calcmode="lin" valueType="num">
                                      <p:cBhvr>
                                        <p:cTn id="93" dur="500" fill="hold"/>
                                        <p:tgtEl>
                                          <p:spTgt spid="33"/>
                                        </p:tgtEl>
                                        <p:attrNameLst>
                                          <p:attrName>ppt_h</p:attrName>
                                        </p:attrNameLst>
                                      </p:cBhvr>
                                      <p:tavLst>
                                        <p:tav tm="0">
                                          <p:val>
                                            <p:fltVal val="0"/>
                                          </p:val>
                                        </p:tav>
                                        <p:tav tm="100000">
                                          <p:val>
                                            <p:strVal val="#ppt_h"/>
                                          </p:val>
                                        </p:tav>
                                      </p:tavLst>
                                    </p:anim>
                                    <p:animEffect transition="in" filter="fade">
                                      <p:cBhvr>
                                        <p:cTn id="94" dur="500"/>
                                        <p:tgtEl>
                                          <p:spTgt spid="33"/>
                                        </p:tgtEl>
                                      </p:cBhvr>
                                    </p:animEffect>
                                  </p:childTnLst>
                                </p:cTn>
                              </p:par>
                              <p:par>
                                <p:cTn id="95" presetID="53" presetClass="entr" presetSubtype="16"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p:cTn id="97" dur="500" fill="hold"/>
                                        <p:tgtEl>
                                          <p:spTgt spid="6"/>
                                        </p:tgtEl>
                                        <p:attrNameLst>
                                          <p:attrName>ppt_w</p:attrName>
                                        </p:attrNameLst>
                                      </p:cBhvr>
                                      <p:tavLst>
                                        <p:tav tm="0">
                                          <p:val>
                                            <p:fltVal val="0"/>
                                          </p:val>
                                        </p:tav>
                                        <p:tav tm="100000">
                                          <p:val>
                                            <p:strVal val="#ppt_w"/>
                                          </p:val>
                                        </p:tav>
                                      </p:tavLst>
                                    </p:anim>
                                    <p:anim calcmode="lin" valueType="num">
                                      <p:cBhvr>
                                        <p:cTn id="98" dur="500" fill="hold"/>
                                        <p:tgtEl>
                                          <p:spTgt spid="6"/>
                                        </p:tgtEl>
                                        <p:attrNameLst>
                                          <p:attrName>ppt_h</p:attrName>
                                        </p:attrNameLst>
                                      </p:cBhvr>
                                      <p:tavLst>
                                        <p:tav tm="0">
                                          <p:val>
                                            <p:fltVal val="0"/>
                                          </p:val>
                                        </p:tav>
                                        <p:tav tm="100000">
                                          <p:val>
                                            <p:strVal val="#ppt_h"/>
                                          </p:val>
                                        </p:tav>
                                      </p:tavLst>
                                    </p:anim>
                                    <p:animEffect transition="in" filter="fade">
                                      <p:cBhvr>
                                        <p:cTn id="99" dur="500"/>
                                        <p:tgtEl>
                                          <p:spTgt spid="6"/>
                                        </p:tgtEl>
                                      </p:cBhvr>
                                    </p:animEffect>
                                  </p:childTnLst>
                                </p:cTn>
                              </p:par>
                              <p:par>
                                <p:cTn id="100" presetID="53" presetClass="entr" presetSubtype="16"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500" fill="hold"/>
                                        <p:tgtEl>
                                          <p:spTgt spid="4"/>
                                        </p:tgtEl>
                                        <p:attrNameLst>
                                          <p:attrName>ppt_w</p:attrName>
                                        </p:attrNameLst>
                                      </p:cBhvr>
                                      <p:tavLst>
                                        <p:tav tm="0">
                                          <p:val>
                                            <p:fltVal val="0"/>
                                          </p:val>
                                        </p:tav>
                                        <p:tav tm="100000">
                                          <p:val>
                                            <p:strVal val="#ppt_w"/>
                                          </p:val>
                                        </p:tav>
                                      </p:tavLst>
                                    </p:anim>
                                    <p:anim calcmode="lin" valueType="num">
                                      <p:cBhvr>
                                        <p:cTn id="103" dur="500" fill="hold"/>
                                        <p:tgtEl>
                                          <p:spTgt spid="4"/>
                                        </p:tgtEl>
                                        <p:attrNameLst>
                                          <p:attrName>ppt_h</p:attrName>
                                        </p:attrNameLst>
                                      </p:cBhvr>
                                      <p:tavLst>
                                        <p:tav tm="0">
                                          <p:val>
                                            <p:fltVal val="0"/>
                                          </p:val>
                                        </p:tav>
                                        <p:tav tm="100000">
                                          <p:val>
                                            <p:strVal val="#ppt_h"/>
                                          </p:val>
                                        </p:tav>
                                      </p:tavLst>
                                    </p:anim>
                                    <p:animEffect transition="in" filter="fade">
                                      <p:cBhvr>
                                        <p:cTn id="104" dur="500"/>
                                        <p:tgtEl>
                                          <p:spTgt spid="4"/>
                                        </p:tgtEl>
                                      </p:cBhvr>
                                    </p:animEffect>
                                  </p:childTnLst>
                                </p:cTn>
                              </p:par>
                              <p:par>
                                <p:cTn id="105" presetID="53" presetClass="entr" presetSubtype="16" fill="hold" nodeType="withEffect">
                                  <p:stCondLst>
                                    <p:cond delay="0"/>
                                  </p:stCondLst>
                                  <p:childTnLst>
                                    <p:set>
                                      <p:cBhvr>
                                        <p:cTn id="106" dur="1" fill="hold">
                                          <p:stCondLst>
                                            <p:cond delay="0"/>
                                          </p:stCondLst>
                                        </p:cTn>
                                        <p:tgtEl>
                                          <p:spTgt spid="3074"/>
                                        </p:tgtEl>
                                        <p:attrNameLst>
                                          <p:attrName>style.visibility</p:attrName>
                                        </p:attrNameLst>
                                      </p:cBhvr>
                                      <p:to>
                                        <p:strVal val="visible"/>
                                      </p:to>
                                    </p:set>
                                    <p:anim calcmode="lin" valueType="num">
                                      <p:cBhvr>
                                        <p:cTn id="107" dur="500" fill="hold"/>
                                        <p:tgtEl>
                                          <p:spTgt spid="3074"/>
                                        </p:tgtEl>
                                        <p:attrNameLst>
                                          <p:attrName>ppt_w</p:attrName>
                                        </p:attrNameLst>
                                      </p:cBhvr>
                                      <p:tavLst>
                                        <p:tav tm="0">
                                          <p:val>
                                            <p:fltVal val="0"/>
                                          </p:val>
                                        </p:tav>
                                        <p:tav tm="100000">
                                          <p:val>
                                            <p:strVal val="#ppt_w"/>
                                          </p:val>
                                        </p:tav>
                                      </p:tavLst>
                                    </p:anim>
                                    <p:anim calcmode="lin" valueType="num">
                                      <p:cBhvr>
                                        <p:cTn id="108" dur="500" fill="hold"/>
                                        <p:tgtEl>
                                          <p:spTgt spid="3074"/>
                                        </p:tgtEl>
                                        <p:attrNameLst>
                                          <p:attrName>ppt_h</p:attrName>
                                        </p:attrNameLst>
                                      </p:cBhvr>
                                      <p:tavLst>
                                        <p:tav tm="0">
                                          <p:val>
                                            <p:fltVal val="0"/>
                                          </p:val>
                                        </p:tav>
                                        <p:tav tm="100000">
                                          <p:val>
                                            <p:strVal val="#ppt_h"/>
                                          </p:val>
                                        </p:tav>
                                      </p:tavLst>
                                    </p:anim>
                                    <p:animEffect transition="in" filter="fade">
                                      <p:cBhvr>
                                        <p:cTn id="109" dur="500"/>
                                        <p:tgtEl>
                                          <p:spTgt spid="3074"/>
                                        </p:tgtEl>
                                      </p:cBhvr>
                                    </p:animEffect>
                                  </p:childTnLst>
                                </p:cTn>
                              </p:par>
                              <p:par>
                                <p:cTn id="110" presetID="53" presetClass="entr" presetSubtype="16" fill="hold" nodeType="withEffect">
                                  <p:stCondLst>
                                    <p:cond delay="0"/>
                                  </p:stCondLst>
                                  <p:childTnLst>
                                    <p:set>
                                      <p:cBhvr>
                                        <p:cTn id="111" dur="1" fill="hold">
                                          <p:stCondLst>
                                            <p:cond delay="0"/>
                                          </p:stCondLst>
                                        </p:cTn>
                                        <p:tgtEl>
                                          <p:spTgt spid="3076"/>
                                        </p:tgtEl>
                                        <p:attrNameLst>
                                          <p:attrName>style.visibility</p:attrName>
                                        </p:attrNameLst>
                                      </p:cBhvr>
                                      <p:to>
                                        <p:strVal val="visible"/>
                                      </p:to>
                                    </p:set>
                                    <p:anim calcmode="lin" valueType="num">
                                      <p:cBhvr>
                                        <p:cTn id="112" dur="500" fill="hold"/>
                                        <p:tgtEl>
                                          <p:spTgt spid="3076"/>
                                        </p:tgtEl>
                                        <p:attrNameLst>
                                          <p:attrName>ppt_w</p:attrName>
                                        </p:attrNameLst>
                                      </p:cBhvr>
                                      <p:tavLst>
                                        <p:tav tm="0">
                                          <p:val>
                                            <p:fltVal val="0"/>
                                          </p:val>
                                        </p:tav>
                                        <p:tav tm="100000">
                                          <p:val>
                                            <p:strVal val="#ppt_w"/>
                                          </p:val>
                                        </p:tav>
                                      </p:tavLst>
                                    </p:anim>
                                    <p:anim calcmode="lin" valueType="num">
                                      <p:cBhvr>
                                        <p:cTn id="113" dur="500" fill="hold"/>
                                        <p:tgtEl>
                                          <p:spTgt spid="3076"/>
                                        </p:tgtEl>
                                        <p:attrNameLst>
                                          <p:attrName>ppt_h</p:attrName>
                                        </p:attrNameLst>
                                      </p:cBhvr>
                                      <p:tavLst>
                                        <p:tav tm="0">
                                          <p:val>
                                            <p:fltVal val="0"/>
                                          </p:val>
                                        </p:tav>
                                        <p:tav tm="100000">
                                          <p:val>
                                            <p:strVal val="#ppt_h"/>
                                          </p:val>
                                        </p:tav>
                                      </p:tavLst>
                                    </p:anim>
                                    <p:animEffect transition="in" filter="fade">
                                      <p:cBhvr>
                                        <p:cTn id="114" dur="500"/>
                                        <p:tgtEl>
                                          <p:spTgt spid="3076"/>
                                        </p:tgtEl>
                                      </p:cBhvr>
                                    </p:animEffect>
                                  </p:childTnLst>
                                </p:cTn>
                              </p:par>
                              <p:par>
                                <p:cTn id="115" presetID="53" presetClass="entr" presetSubtype="16" fill="hold" nodeType="withEffect">
                                  <p:stCondLst>
                                    <p:cond delay="0"/>
                                  </p:stCondLst>
                                  <p:childTnLst>
                                    <p:set>
                                      <p:cBhvr>
                                        <p:cTn id="116" dur="1" fill="hold">
                                          <p:stCondLst>
                                            <p:cond delay="0"/>
                                          </p:stCondLst>
                                        </p:cTn>
                                        <p:tgtEl>
                                          <p:spTgt spid="3078"/>
                                        </p:tgtEl>
                                        <p:attrNameLst>
                                          <p:attrName>style.visibility</p:attrName>
                                        </p:attrNameLst>
                                      </p:cBhvr>
                                      <p:to>
                                        <p:strVal val="visible"/>
                                      </p:to>
                                    </p:set>
                                    <p:anim calcmode="lin" valueType="num">
                                      <p:cBhvr>
                                        <p:cTn id="117" dur="500" fill="hold"/>
                                        <p:tgtEl>
                                          <p:spTgt spid="3078"/>
                                        </p:tgtEl>
                                        <p:attrNameLst>
                                          <p:attrName>ppt_w</p:attrName>
                                        </p:attrNameLst>
                                      </p:cBhvr>
                                      <p:tavLst>
                                        <p:tav tm="0">
                                          <p:val>
                                            <p:fltVal val="0"/>
                                          </p:val>
                                        </p:tav>
                                        <p:tav tm="100000">
                                          <p:val>
                                            <p:strVal val="#ppt_w"/>
                                          </p:val>
                                        </p:tav>
                                      </p:tavLst>
                                    </p:anim>
                                    <p:anim calcmode="lin" valueType="num">
                                      <p:cBhvr>
                                        <p:cTn id="118" dur="500" fill="hold"/>
                                        <p:tgtEl>
                                          <p:spTgt spid="3078"/>
                                        </p:tgtEl>
                                        <p:attrNameLst>
                                          <p:attrName>ppt_h</p:attrName>
                                        </p:attrNameLst>
                                      </p:cBhvr>
                                      <p:tavLst>
                                        <p:tav tm="0">
                                          <p:val>
                                            <p:fltVal val="0"/>
                                          </p:val>
                                        </p:tav>
                                        <p:tav tm="100000">
                                          <p:val>
                                            <p:strVal val="#ppt_h"/>
                                          </p:val>
                                        </p:tav>
                                      </p:tavLst>
                                    </p:anim>
                                    <p:animEffect transition="in" filter="fade">
                                      <p:cBhvr>
                                        <p:cTn id="1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5B00C-6E44-BAE8-502A-6B2D335FF4A3}"/>
              </a:ext>
            </a:extLst>
          </p:cNvPr>
          <p:cNvSpPr>
            <a:spLocks noGrp="1"/>
          </p:cNvSpPr>
          <p:nvPr>
            <p:ph type="body" sz="quarter" idx="11"/>
          </p:nvPr>
        </p:nvSpPr>
        <p:spPr/>
        <p:txBody>
          <a:bodyPr/>
          <a:lstStyle/>
          <a:p>
            <a:r>
              <a:rPr lang="en-US">
                <a:latin typeface="Aptos" panose="020B0004020202020204" pitchFamily="34" charset="0"/>
              </a:rPr>
              <a:t>Some of our customers</a:t>
            </a:r>
          </a:p>
        </p:txBody>
      </p:sp>
      <p:pic>
        <p:nvPicPr>
          <p:cNvPr id="18" name="Picture Placeholder 17" descr="A person paying with a credit card&#10;&#10;Description automatically generated">
            <a:extLst>
              <a:ext uri="{FF2B5EF4-FFF2-40B4-BE49-F238E27FC236}">
                <a16:creationId xmlns:a16="http://schemas.microsoft.com/office/drawing/2014/main" id="{48BECFA9-EE29-33ED-91CB-0D7F67353332}"/>
              </a:ext>
            </a:extLst>
          </p:cNvPr>
          <p:cNvPicPr>
            <a:picLocks noGrp="1" noChangeAspect="1"/>
          </p:cNvPicPr>
          <p:nvPr>
            <p:ph type="pic" sz="quarter" idx="10"/>
          </p:nvPr>
        </p:nvPicPr>
        <p:blipFill>
          <a:blip r:embed="rId3"/>
          <a:srcRect l="27399" r="27399"/>
          <a:stretch/>
        </p:blipFill>
        <p:spPr/>
      </p:pic>
      <p:sp>
        <p:nvSpPr>
          <p:cNvPr id="4" name="AutoShape 32" descr="File:Djurs Sommerland - Vi elsker legebørn (Official Logo ...">
            <a:extLst>
              <a:ext uri="{FF2B5EF4-FFF2-40B4-BE49-F238E27FC236}">
                <a16:creationId xmlns:a16="http://schemas.microsoft.com/office/drawing/2014/main" id="{54205206-98C4-4892-FDC9-BFDB0EB2D520}"/>
              </a:ext>
            </a:extLst>
          </p:cNvPr>
          <p:cNvSpPr>
            <a:spLocks noChangeAspect="1" noChangeArrowheads="1"/>
          </p:cNvSpPr>
          <p:nvPr/>
        </p:nvSpPr>
        <p:spPr bwMode="auto">
          <a:xfrm>
            <a:off x="13026601" y="2975174"/>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pic>
        <p:nvPicPr>
          <p:cNvPr id="3" name="Picture 4" descr="Adidas Logo PNG, Adidas Sports SVG">
            <a:extLst>
              <a:ext uri="{FF2B5EF4-FFF2-40B4-BE49-F238E27FC236}">
                <a16:creationId xmlns:a16="http://schemas.microsoft.com/office/drawing/2014/main" id="{FBFC9463-831D-384A-66F0-907752E35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509" y="1109512"/>
            <a:ext cx="1422896" cy="1067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kea Logo PNG vector in SVG, PDF, AI, CDR format">
            <a:extLst>
              <a:ext uri="{FF2B5EF4-FFF2-40B4-BE49-F238E27FC236}">
                <a16:creationId xmlns:a16="http://schemas.microsoft.com/office/drawing/2014/main" id="{BD3F9C5F-A571-2892-7AC8-FB8915AE4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064" y="1085968"/>
            <a:ext cx="1484537" cy="11142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rand Costa Coffee | Coca-Cola - new template">
            <a:extLst>
              <a:ext uri="{FF2B5EF4-FFF2-40B4-BE49-F238E27FC236}">
                <a16:creationId xmlns:a16="http://schemas.microsoft.com/office/drawing/2014/main" id="{DAA9CA96-5968-7096-0B48-2A5C0B148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3863" y="1346932"/>
            <a:ext cx="1325974" cy="642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3D3F89B4-72E3-3AF9-203D-66AC6B4206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075" y="2373134"/>
            <a:ext cx="1196189" cy="556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WH Smith">
            <a:extLst>
              <a:ext uri="{FF2B5EF4-FFF2-40B4-BE49-F238E27FC236}">
                <a16:creationId xmlns:a16="http://schemas.microsoft.com/office/drawing/2014/main" id="{ADD8BBE4-574D-80B5-EF9B-E63B1E7012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2753" y="2158576"/>
            <a:ext cx="1742323" cy="9853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bluelagoon-iceland-logo - Careers">
            <a:extLst>
              <a:ext uri="{FF2B5EF4-FFF2-40B4-BE49-F238E27FC236}">
                <a16:creationId xmlns:a16="http://schemas.microsoft.com/office/drawing/2014/main" id="{6B160E3B-B5EB-1370-A665-BA00071C29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4813" y="2149566"/>
            <a:ext cx="1564075" cy="938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7277A645-49D1-FA9E-385C-4D14ADF486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440" y="3491757"/>
            <a:ext cx="1484537" cy="564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lor Line (ferry operator) - Wikipedia">
            <a:extLst>
              <a:ext uri="{FF2B5EF4-FFF2-40B4-BE49-F238E27FC236}">
                <a16:creationId xmlns:a16="http://schemas.microsoft.com/office/drawing/2014/main" id="{AF5AA7CA-FA9E-8EDA-3834-308E7FBC89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3907" y="3277785"/>
            <a:ext cx="1072639" cy="7548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IT'SUGAR – IT'SUGAR">
            <a:extLst>
              <a:ext uri="{FF2B5EF4-FFF2-40B4-BE49-F238E27FC236}">
                <a16:creationId xmlns:a16="http://schemas.microsoft.com/office/drawing/2014/main" id="{D897692A-BA34-C843-7BEF-4F0D59F240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5592" y="3516840"/>
            <a:ext cx="2093296" cy="279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Pet Family">
            <a:extLst>
              <a:ext uri="{FF2B5EF4-FFF2-40B4-BE49-F238E27FC236}">
                <a16:creationId xmlns:a16="http://schemas.microsoft.com/office/drawing/2014/main" id="{159C06C1-DC08-BAD2-DC23-07539253BA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93440" y="4713892"/>
            <a:ext cx="1665087" cy="49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Nille · Stovner Senter">
            <a:extLst>
              <a:ext uri="{FF2B5EF4-FFF2-40B4-BE49-F238E27FC236}">
                <a16:creationId xmlns:a16="http://schemas.microsoft.com/office/drawing/2014/main" id="{4A5F4F24-91AB-2610-C4D9-D2696B2B27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7934" y="4228523"/>
            <a:ext cx="1017658" cy="10176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Merki N1 - N1">
            <a:extLst>
              <a:ext uri="{FF2B5EF4-FFF2-40B4-BE49-F238E27FC236}">
                <a16:creationId xmlns:a16="http://schemas.microsoft.com/office/drawing/2014/main" id="{038D29F2-01F5-CCEC-016A-138961490C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2240" y="4392598"/>
            <a:ext cx="959628" cy="71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a:extLst>
              <a:ext uri="{FF2B5EF4-FFF2-40B4-BE49-F238E27FC236}">
                <a16:creationId xmlns:a16="http://schemas.microsoft.com/office/drawing/2014/main" id="{403122F9-0519-44A2-720F-2B1C9612ED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60957" y="5728798"/>
            <a:ext cx="1248001" cy="425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a:extLst>
              <a:ext uri="{FF2B5EF4-FFF2-40B4-BE49-F238E27FC236}">
                <a16:creationId xmlns:a16="http://schemas.microsoft.com/office/drawing/2014/main" id="{3C8612DA-3BFB-29B3-5241-B678506330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24668" y="5513317"/>
            <a:ext cx="1718098" cy="9986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descr="ICEWEAR-LOGO - Golfklúbburinn Keilir">
            <a:extLst>
              <a:ext uri="{FF2B5EF4-FFF2-40B4-BE49-F238E27FC236}">
                <a16:creationId xmlns:a16="http://schemas.microsoft.com/office/drawing/2014/main" id="{CEB9E313-04C9-51B0-5F79-B8FED10DD58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98904" y="5442270"/>
            <a:ext cx="1239984" cy="9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F01E70A3-340D-444A-BEF7-6CDC170E640D}"/>
    </a:ext>
  </a:extLst>
</a:theme>
</file>

<file path=ppt/theme/theme10.xml><?xml version="1.0" encoding="utf-8"?>
<a:theme xmlns:a="http://schemas.openxmlformats.org/drawingml/2006/main" name="1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3314A4DD-9B72-7747-AA71-F945B2F17C49}"/>
    </a:ext>
  </a:extLst>
</a:theme>
</file>

<file path=ppt/theme/theme11.xml><?xml version="1.0" encoding="utf-8"?>
<a:theme xmlns:a="http://schemas.openxmlformats.org/drawingml/2006/main" name="2_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12.xml><?xml version="1.0" encoding="utf-8"?>
<a:theme xmlns:a="http://schemas.openxmlformats.org/drawingml/2006/main" name="3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08CCCC06-A452-2F4F-8470-1AF6FC13F1EF}"/>
    </a:ext>
  </a:extLst>
</a:theme>
</file>

<file path=ppt/theme/theme13.xml><?xml version="1.0" encoding="utf-8"?>
<a:theme xmlns:a="http://schemas.openxmlformats.org/drawingml/2006/main" name="3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14.xml><?xml version="1.0" encoding="utf-8"?>
<a:theme xmlns:a="http://schemas.openxmlformats.org/drawingml/2006/main" name="2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08CCCC06-A452-2F4F-8470-1AF6FC13F1EF}"/>
    </a:ext>
  </a:extLst>
</a:theme>
</file>

<file path=ppt/theme/theme15.xml><?xml version="1.0" encoding="utf-8"?>
<a:theme xmlns:a="http://schemas.openxmlformats.org/drawingml/2006/main" name="1_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5E7C66CD-9D99-EF43-8E54-BFC2FE8593B2}"/>
    </a:ext>
  </a:extLst>
</a:theme>
</file>

<file path=ppt/theme/theme16.xml><?xml version="1.0" encoding="utf-8"?>
<a:theme xmlns:a="http://schemas.openxmlformats.org/drawingml/2006/main" name="1_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17.xml><?xml version="1.0" encoding="utf-8"?>
<a:theme xmlns:a="http://schemas.openxmlformats.org/drawingml/2006/main" name="1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44D76986-7BA4-3146-AD50-6A2FC24EE8E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6E3FC8D2-1AC4-2440-88AC-D5F0AE0664D7}"/>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F29B5BDC-51AB-264D-938D-91B40B6F59B9}"/>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D295F3DB-3114-9846-9DFD-962311EE858F}" vid="{3596820E-8485-3B4D-81F2-D22BBBB00AED}"/>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5E7C66CD-9D99-EF43-8E54-BFC2FE8593B2}"/>
    </a:ext>
  </a:extLst>
</a:theme>
</file>

<file path=ppt/theme/theme6.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295F3DB-3114-9846-9DFD-962311EE858F}" vid="{B0FE714D-A2C7-C543-B6B7-317B8AFBA357}"/>
    </a:ext>
  </a:extLst>
</a:theme>
</file>

<file path=ppt/theme/theme7.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295F3DB-3114-9846-9DFD-962311EE858F}" vid="{E0E7CA3C-E13A-AE46-A0E9-67A1DDF1F3FE}"/>
    </a:ext>
  </a:extLst>
</a:theme>
</file>

<file path=ppt/theme/theme8.xml><?xml version="1.0" encoding="utf-8"?>
<a:theme xmlns:a="http://schemas.openxmlformats.org/drawingml/2006/main" name="1_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D295F3DB-3114-9846-9DFD-962311EE858F}" vid="{3596820E-8485-3B4D-81F2-D22BBBB00AED}"/>
    </a:ext>
  </a:extLst>
</a:theme>
</file>

<file path=ppt/theme/theme9.xml><?xml version="1.0" encoding="utf-8"?>
<a:theme xmlns:a="http://schemas.openxmlformats.org/drawingml/2006/main" name="1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7DCBC5CD60DD49A4D380E2F21DFE4E" ma:contentTypeVersion="8" ma:contentTypeDescription="Create a new document." ma:contentTypeScope="" ma:versionID="1ce9b1fb2d91bc74587925f3affced2e">
  <xsd:schema xmlns:xsd="http://www.w3.org/2001/XMLSchema" xmlns:xs="http://www.w3.org/2001/XMLSchema" xmlns:p="http://schemas.microsoft.com/office/2006/metadata/properties" xmlns:ns2="ce1d204b-4e16-460b-bce5-0fdb4220d0db" xmlns:ns3="f97f726d-b352-4701-80a3-a1170069a51d" targetNamespace="http://schemas.microsoft.com/office/2006/metadata/properties" ma:root="true" ma:fieldsID="8cd94070460a692cb0e29eb673115b62" ns2:_="" ns3:_="">
    <xsd:import namespace="ce1d204b-4e16-460b-bce5-0fdb4220d0db"/>
    <xsd:import namespace="f97f726d-b352-4701-80a3-a1170069a5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1d204b-4e16-460b-bce5-0fdb4220d0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7f726d-b352-4701-80a3-a1170069a51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6D2673-8D6F-4B34-BA91-ECECC1A21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1d204b-4e16-460b-bce5-0fdb4220d0db"/>
    <ds:schemaRef ds:uri="f97f726d-b352-4701-80a3-a1170069a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57A7F1-5E1F-453E-A92F-37B3E8CCB545}">
  <ds:schemaRefs>
    <ds:schemaRef ds:uri="http://schemas.microsoft.com/office/2006/metadata/properties"/>
    <ds:schemaRef ds:uri="http://schemas.microsoft.com/office/infopath/2007/PartnerControls"/>
    <ds:schemaRef ds:uri="acf25cb7-9084-42fe-9524-b43709e95519"/>
    <ds:schemaRef ds:uri="4ce04fd5-99e9-436b-8cd7-12e4d7447c84"/>
    <ds:schemaRef ds:uri="24c5c4dd-38b9-4c5b-b39e-62d2568aae61"/>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LS Retail PowerPoint template 2024</Template>
  <TotalTime>1502</TotalTime>
  <Words>596</Words>
  <Application>Microsoft Office PowerPoint</Application>
  <PresentationFormat>Widescreen</PresentationFormat>
  <Paragraphs>221</Paragraphs>
  <Slides>32</Slides>
  <Notes>32</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32</vt:i4>
      </vt:variant>
    </vt:vector>
  </HeadingPairs>
  <TitlesOfParts>
    <vt:vector size="58" baseType="lpstr">
      <vt:lpstr>Aptos</vt:lpstr>
      <vt:lpstr>Aptos Black</vt:lpstr>
      <vt:lpstr>Aptos ExtraBold</vt:lpstr>
      <vt:lpstr>Aptos Light</vt:lpstr>
      <vt:lpstr>Arial</vt:lpstr>
      <vt:lpstr>Calibri</vt:lpstr>
      <vt:lpstr>Segoe UI</vt:lpstr>
      <vt:lpstr>Segoe UI Bold</vt:lpstr>
      <vt:lpstr>System Font Regular</vt:lpstr>
      <vt:lpstr>Eggplant slides</vt:lpstr>
      <vt:lpstr>White slides</vt:lpstr>
      <vt:lpstr>Grey slides</vt:lpstr>
      <vt:lpstr>Presenter image title slides</vt:lpstr>
      <vt:lpstr>Title/chapter slides</vt:lpstr>
      <vt:lpstr>Colorful slide options</vt:lpstr>
      <vt:lpstr>Agenda slides</vt:lpstr>
      <vt:lpstr>1_Presenter image title slides</vt:lpstr>
      <vt:lpstr>1_White slides</vt:lpstr>
      <vt:lpstr>1_Eggplant slides</vt:lpstr>
      <vt:lpstr>2_Colorful slide options</vt:lpstr>
      <vt:lpstr>3_White slides</vt:lpstr>
      <vt:lpstr>3_Grey slides</vt:lpstr>
      <vt:lpstr>2_White slides</vt:lpstr>
      <vt:lpstr>1_Title/chapter slides</vt:lpstr>
      <vt:lpstr>1_Colorful slide options</vt:lpstr>
      <vt:lpstr>1_Grey slides</vt:lpstr>
      <vt:lpstr>PowerPoint Presentation</vt:lpstr>
      <vt:lpstr>LS Pay for Business Central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 Pay for Business Central</vt:lpstr>
      <vt:lpstr>Businesses in scope</vt:lpstr>
      <vt:lpstr>LS Pay – Core engine</vt:lpstr>
      <vt:lpstr>LS Pay Service</vt:lpstr>
      <vt:lpstr>Introducing the EFT Extension</vt:lpstr>
      <vt:lpstr>Base topology</vt:lpstr>
      <vt:lpstr>PowerPoint Presentation</vt:lpstr>
      <vt:lpstr>PowerPoint Presentation</vt:lpstr>
      <vt:lpstr>LS Pay for  Business Central </vt:lpstr>
      <vt:lpstr>PowerPoint Presentation</vt:lpstr>
      <vt:lpstr>PowerPoint Presentation</vt:lpstr>
      <vt:lpstr>PowerPoint Presentation</vt:lpstr>
      <vt:lpstr>PowerPoint Presentation</vt:lpstr>
      <vt:lpstr>Roadmap</vt:lpstr>
      <vt:lpstr>Integrations via our Professional Services</vt:lpstr>
      <vt:lpstr>PowerPoint Presentation</vt:lpstr>
      <vt:lpstr>PowerPoint Presentation</vt:lpstr>
      <vt:lpstr>PowerPoint Presentation</vt:lpstr>
      <vt:lpstr>Licensing</vt:lpstr>
      <vt:lpstr>PowerPoint Presentation</vt:lpstr>
      <vt:lpstr>Your questions please?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Petur Th. Sigurdsson</dc:creator>
  <cp:lastModifiedBy>Petur Th. Sigurdsson</cp:lastModifiedBy>
  <cp:revision>1</cp:revision>
  <dcterms:created xsi:type="dcterms:W3CDTF">2025-12-04T23:23:08Z</dcterms:created>
  <dcterms:modified xsi:type="dcterms:W3CDTF">2025-12-10T17:13:47Z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0x010100F77DCBC5CD60DD49A4D380E2F21DFE4E</vt:lpwstr>
  </property>
  <property fmtid="{D5CDD505-2E9C-101B-9397-08002B2CF9AE}" pid="3" name="_dlc_DocIdItemGuid">
    <vt:lpwstr>c1ba7755-03e4-4373-a2c6-e3291bf0ac95</vt:lpwstr>
  </property>
</Properties>
</file>