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A2_AD0D8433.xml" ContentType="application/vnd.ms-powerpoint.comments+xml"/>
  <Override PartName="/ppt/comments/modernComment_18B_B384AB32.xml" ContentType="application/vnd.ms-powerpoint.comments+xml"/>
  <Override PartName="/ppt/comments/modernComment_194_BD958615.xml" ContentType="application/vnd.ms-powerpoint.comments+xml"/>
  <Override PartName="/ppt/comments/modernComment_18D_7FED955E.xml" ContentType="application/vnd.ms-powerpoint.comments+xml"/>
  <Override PartName="/ppt/comments/modernComment_1D2_52E053BE.xml" ContentType="application/vnd.ms-powerpoint.comments+xml"/>
  <Override PartName="/ppt/comments/modernComment_1DC_69BB6228.xml" ContentType="application/vnd.ms-powerpoint.comments+xml"/>
  <Override PartName="/ppt/comments/modernComment_1CB_31F4F03C.xml" ContentType="application/vnd.ms-powerpoint.comment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32" r:id="rId8"/>
  </p:sldMasterIdLst>
  <p:notesMasterIdLst>
    <p:notesMasterId r:id="rId45"/>
  </p:notesMasterIdLst>
  <p:handoutMasterIdLst>
    <p:handoutMasterId r:id="rId46"/>
  </p:handoutMasterIdLst>
  <p:sldIdLst>
    <p:sldId id="458" r:id="rId9"/>
    <p:sldId id="431" r:id="rId10"/>
    <p:sldId id="391" r:id="rId11"/>
    <p:sldId id="410" r:id="rId12"/>
    <p:sldId id="376" r:id="rId13"/>
    <p:sldId id="471" r:id="rId14"/>
    <p:sldId id="435" r:id="rId15"/>
    <p:sldId id="418" r:id="rId16"/>
    <p:sldId id="434" r:id="rId17"/>
    <p:sldId id="406" r:id="rId18"/>
    <p:sldId id="419" r:id="rId19"/>
    <p:sldId id="408" r:id="rId20"/>
    <p:sldId id="472" r:id="rId21"/>
    <p:sldId id="420" r:id="rId22"/>
    <p:sldId id="473" r:id="rId23"/>
    <p:sldId id="492" r:id="rId24"/>
    <p:sldId id="426" r:id="rId25"/>
    <p:sldId id="427" r:id="rId26"/>
    <p:sldId id="395" r:id="rId27"/>
    <p:sldId id="489" r:id="rId28"/>
    <p:sldId id="445" r:id="rId29"/>
    <p:sldId id="479" r:id="rId30"/>
    <p:sldId id="465" r:id="rId31"/>
    <p:sldId id="457" r:id="rId32"/>
    <p:sldId id="411" r:id="rId33"/>
    <p:sldId id="404" r:id="rId34"/>
    <p:sldId id="469" r:id="rId35"/>
    <p:sldId id="491" r:id="rId36"/>
    <p:sldId id="397" r:id="rId37"/>
    <p:sldId id="466" r:id="rId38"/>
    <p:sldId id="490" r:id="rId39"/>
    <p:sldId id="475" r:id="rId40"/>
    <p:sldId id="476" r:id="rId41"/>
    <p:sldId id="459" r:id="rId42"/>
    <p:sldId id="444" r:id="rId43"/>
    <p:sldId id="413" r:id="rId4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58"/>
          </p14:sldIdLst>
        </p14:section>
        <p14:section name="Body" id="{7AAA647A-FCC1-4177-83A1-0A61C3F4D6BE}">
          <p14:sldIdLst>
            <p14:sldId id="431"/>
            <p14:sldId id="391"/>
            <p14:sldId id="410"/>
            <p14:sldId id="376"/>
            <p14:sldId id="471"/>
            <p14:sldId id="435"/>
            <p14:sldId id="418"/>
            <p14:sldId id="434"/>
            <p14:sldId id="406"/>
            <p14:sldId id="419"/>
            <p14:sldId id="408"/>
            <p14:sldId id="472"/>
            <p14:sldId id="420"/>
            <p14:sldId id="473"/>
            <p14:sldId id="492"/>
            <p14:sldId id="426"/>
            <p14:sldId id="427"/>
            <p14:sldId id="395"/>
            <p14:sldId id="489"/>
            <p14:sldId id="445"/>
            <p14:sldId id="479"/>
            <p14:sldId id="465"/>
            <p14:sldId id="457"/>
            <p14:sldId id="411"/>
            <p14:sldId id="404"/>
            <p14:sldId id="469"/>
            <p14:sldId id="491"/>
            <p14:sldId id="397"/>
            <p14:sldId id="466"/>
            <p14:sldId id="490"/>
            <p14:sldId id="475"/>
            <p14:sldId id="476"/>
            <p14:sldId id="459"/>
            <p14:sldId id="444"/>
          </p14:sldIdLst>
        </p14:section>
        <p14:section name="End slides / questions slides" id="{6CE0294C-E795-2941-A597-20B692ADCED8}">
          <p14:sldIdLst>
            <p14:sldId id="4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  <p188:author id="{A54F74DF-DB06-9AF2-2879-CC50A7A7BAA5}" name="Unnur Askelsdottir" initials="UA" userId="S::unnur@lsretail.com::28520fb1-826c-4e71-aa88-9ba0f97a739b" providerId="AD"/>
  <p188:author id="{9F39ADF5-E44C-F352-E7B0-8080EA9C37AF}" name="Hilmar Vilhjalmsson" initials="HV" userId="S::hilmarvil@lsretail.com::f41ef968-8988-4cfd-ada3-47cdf72361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83"/>
    <a:srgbClr val="FF4863"/>
    <a:srgbClr val="253F50"/>
    <a:srgbClr val="2893D0"/>
    <a:srgbClr val="0F4A87"/>
    <a:srgbClr val="302A31"/>
    <a:srgbClr val="EFCA48"/>
    <a:srgbClr val="B1C94B"/>
    <a:srgbClr val="5FCC50"/>
    <a:srgbClr val="E5B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CCB39-6CAF-46D7-A331-3A73E34947D8}" v="6088" dt="2022-05-16T04:26:27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355" autoAdjust="0"/>
  </p:normalViewPr>
  <p:slideViewPr>
    <p:cSldViewPr snapToGrid="0">
      <p:cViewPr varScale="1">
        <p:scale>
          <a:sx n="78" d="100"/>
          <a:sy n="78" d="100"/>
        </p:scale>
        <p:origin x="18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mar Vilhjalmsson" userId="f41ef968-8988-4cfd-ada3-47cdf7236183" providerId="ADAL" clId="{EF8B6259-F11A-43E9-8496-0C56973FE288}"/>
    <pc:docChg chg="undo custSel delSld modSld modSection">
      <pc:chgData name="Hilmar Vilhjalmsson" userId="f41ef968-8988-4cfd-ada3-47cdf7236183" providerId="ADAL" clId="{EF8B6259-F11A-43E9-8496-0C56973FE288}" dt="2022-05-13T11:59:27.994" v="1060" actId="113"/>
      <pc:docMkLst>
        <pc:docMk/>
      </pc:docMkLst>
      <pc:sldChg chg="modNotesTx">
        <pc:chgData name="Hilmar Vilhjalmsson" userId="f41ef968-8988-4cfd-ada3-47cdf7236183" providerId="ADAL" clId="{EF8B6259-F11A-43E9-8496-0C56973FE288}" dt="2022-05-13T11:43:37.184" v="751" actId="20577"/>
        <pc:sldMkLst>
          <pc:docMk/>
          <pc:sldMk cId="2288905331" sldId="376"/>
        </pc:sldMkLst>
      </pc:sldChg>
      <pc:sldChg chg="modNotesTx">
        <pc:chgData name="Hilmar Vilhjalmsson" userId="f41ef968-8988-4cfd-ada3-47cdf7236183" providerId="ADAL" clId="{EF8B6259-F11A-43E9-8496-0C56973FE288}" dt="2022-05-13T11:42:01.344" v="733" actId="6549"/>
        <pc:sldMkLst>
          <pc:docMk/>
          <pc:sldMk cId="191652308" sldId="391"/>
        </pc:sldMkLst>
      </pc:sldChg>
      <pc:sldChg chg="del modNotesTx">
        <pc:chgData name="Hilmar Vilhjalmsson" userId="f41ef968-8988-4cfd-ada3-47cdf7236183" providerId="ADAL" clId="{EF8B6259-F11A-43E9-8496-0C56973FE288}" dt="2022-05-11T16:26:30.813" v="313" actId="47"/>
        <pc:sldMkLst>
          <pc:docMk/>
          <pc:sldMk cId="3998361826" sldId="393"/>
        </pc:sldMkLst>
      </pc:sldChg>
      <pc:sldChg chg="modNotesTx">
        <pc:chgData name="Hilmar Vilhjalmsson" userId="f41ef968-8988-4cfd-ada3-47cdf7236183" providerId="ADAL" clId="{EF8B6259-F11A-43E9-8496-0C56973FE288}" dt="2022-05-13T10:11:18.579" v="634" actId="20577"/>
        <pc:sldMkLst>
          <pc:docMk/>
          <pc:sldMk cId="3011816242" sldId="395"/>
        </pc:sldMkLst>
      </pc:sldChg>
      <pc:sldChg chg="modNotesTx">
        <pc:chgData name="Hilmar Vilhjalmsson" userId="f41ef968-8988-4cfd-ada3-47cdf7236183" providerId="ADAL" clId="{EF8B6259-F11A-43E9-8496-0C56973FE288}" dt="2022-05-13T11:47:32.495" v="805" actId="113"/>
        <pc:sldMkLst>
          <pc:docMk/>
          <pc:sldMk cId="1754929536" sldId="406"/>
        </pc:sldMkLst>
      </pc:sldChg>
      <pc:sldChg chg="modNotesTx">
        <pc:chgData name="Hilmar Vilhjalmsson" userId="f41ef968-8988-4cfd-ada3-47cdf7236183" providerId="ADAL" clId="{EF8B6259-F11A-43E9-8496-0C56973FE288}" dt="2022-05-13T11:48:53.223" v="815" actId="113"/>
        <pc:sldMkLst>
          <pc:docMk/>
          <pc:sldMk cId="724258898" sldId="408"/>
        </pc:sldMkLst>
      </pc:sldChg>
      <pc:sldChg chg="modSp mod modNotesTx">
        <pc:chgData name="Hilmar Vilhjalmsson" userId="f41ef968-8988-4cfd-ada3-47cdf7236183" providerId="ADAL" clId="{EF8B6259-F11A-43E9-8496-0C56973FE288}" dt="2022-05-13T11:42:35.279" v="744" actId="6549"/>
        <pc:sldMkLst>
          <pc:docMk/>
          <pc:sldMk cId="3663020572" sldId="410"/>
        </pc:sldMkLst>
        <pc:spChg chg="mod">
          <ac:chgData name="Hilmar Vilhjalmsson" userId="f41ef968-8988-4cfd-ada3-47cdf7236183" providerId="ADAL" clId="{EF8B6259-F11A-43E9-8496-0C56973FE288}" dt="2022-05-13T10:10:15.150" v="630" actId="20577"/>
          <ac:spMkLst>
            <pc:docMk/>
            <pc:sldMk cId="3663020572" sldId="410"/>
            <ac:spMk id="16" creationId="{66D2367A-179F-4149-A982-54101726A416}"/>
          </ac:spMkLst>
        </pc:spChg>
        <pc:picChg chg="mod">
          <ac:chgData name="Hilmar Vilhjalmsson" userId="f41ef968-8988-4cfd-ada3-47cdf7236183" providerId="ADAL" clId="{EF8B6259-F11A-43E9-8496-0C56973FE288}" dt="2022-05-11T15:39:12.738" v="218" actId="1076"/>
          <ac:picMkLst>
            <pc:docMk/>
            <pc:sldMk cId="3663020572" sldId="410"/>
            <ac:picMk id="24" creationId="{1B3BB753-7B1C-4D6E-9775-3795BE082077}"/>
          </ac:picMkLst>
        </pc:picChg>
      </pc:sldChg>
      <pc:sldChg chg="modNotesTx">
        <pc:chgData name="Hilmar Vilhjalmsson" userId="f41ef968-8988-4cfd-ada3-47cdf7236183" providerId="ADAL" clId="{EF8B6259-F11A-43E9-8496-0C56973FE288}" dt="2022-05-13T11:46:00.732" v="789" actId="20577"/>
        <pc:sldMkLst>
          <pc:docMk/>
          <pc:sldMk cId="2903344179" sldId="418"/>
        </pc:sldMkLst>
      </pc:sldChg>
      <pc:sldChg chg="modNotesTx">
        <pc:chgData name="Hilmar Vilhjalmsson" userId="f41ef968-8988-4cfd-ada3-47cdf7236183" providerId="ADAL" clId="{EF8B6259-F11A-43E9-8496-0C56973FE288}" dt="2022-05-13T10:57:45.901" v="681" actId="20577"/>
        <pc:sldMkLst>
          <pc:docMk/>
          <pc:sldMk cId="2448378988" sldId="419"/>
        </pc:sldMkLst>
      </pc:sldChg>
      <pc:sldChg chg="modNotesTx">
        <pc:chgData name="Hilmar Vilhjalmsson" userId="f41ef968-8988-4cfd-ada3-47cdf7236183" providerId="ADAL" clId="{EF8B6259-F11A-43E9-8496-0C56973FE288}" dt="2022-05-13T11:52:23.376" v="908" actId="113"/>
        <pc:sldMkLst>
          <pc:docMk/>
          <pc:sldMk cId="3271808970" sldId="420"/>
        </pc:sldMkLst>
      </pc:sldChg>
      <pc:sldChg chg="modNotesTx">
        <pc:chgData name="Hilmar Vilhjalmsson" userId="f41ef968-8988-4cfd-ada3-47cdf7236183" providerId="ADAL" clId="{EF8B6259-F11A-43E9-8496-0C56973FE288}" dt="2022-05-13T11:58:36.390" v="1054" actId="113"/>
        <pc:sldMkLst>
          <pc:docMk/>
          <pc:sldMk cId="202923404" sldId="426"/>
        </pc:sldMkLst>
      </pc:sldChg>
      <pc:sldChg chg="modNotesTx">
        <pc:chgData name="Hilmar Vilhjalmsson" userId="f41ef968-8988-4cfd-ada3-47cdf7236183" providerId="ADAL" clId="{EF8B6259-F11A-43E9-8496-0C56973FE288}" dt="2022-05-13T11:59:27.994" v="1060" actId="113"/>
        <pc:sldMkLst>
          <pc:docMk/>
          <pc:sldMk cId="123093261" sldId="427"/>
        </pc:sldMkLst>
      </pc:sldChg>
      <pc:sldChg chg="modNotesTx">
        <pc:chgData name="Hilmar Vilhjalmsson" userId="f41ef968-8988-4cfd-ada3-47cdf7236183" providerId="ADAL" clId="{EF8B6259-F11A-43E9-8496-0C56973FE288}" dt="2022-05-13T11:41:24.359" v="728" actId="20577"/>
        <pc:sldMkLst>
          <pc:docMk/>
          <pc:sldMk cId="3635693379" sldId="431"/>
        </pc:sldMkLst>
      </pc:sldChg>
      <pc:sldChg chg="modNotesTx">
        <pc:chgData name="Hilmar Vilhjalmsson" userId="f41ef968-8988-4cfd-ada3-47cdf7236183" providerId="ADAL" clId="{EF8B6259-F11A-43E9-8496-0C56973FE288}" dt="2022-05-13T11:46:50.449" v="803" actId="313"/>
        <pc:sldMkLst>
          <pc:docMk/>
          <pc:sldMk cId="645854403" sldId="434"/>
        </pc:sldMkLst>
      </pc:sldChg>
      <pc:sldChg chg="modNotesTx">
        <pc:chgData name="Hilmar Vilhjalmsson" userId="f41ef968-8988-4cfd-ada3-47cdf7236183" providerId="ADAL" clId="{EF8B6259-F11A-43E9-8496-0C56973FE288}" dt="2022-05-13T11:40:51.011" v="700" actId="20577"/>
        <pc:sldMkLst>
          <pc:docMk/>
          <pc:sldMk cId="1236521592" sldId="458"/>
        </pc:sldMkLst>
      </pc:sldChg>
      <pc:sldChg chg="modSp modAnim modNotesTx">
        <pc:chgData name="Hilmar Vilhjalmsson" userId="f41ef968-8988-4cfd-ada3-47cdf7236183" providerId="ADAL" clId="{EF8B6259-F11A-43E9-8496-0C56973FE288}" dt="2022-05-13T11:39:40.441" v="695" actId="113"/>
        <pc:sldMkLst>
          <pc:docMk/>
          <pc:sldMk cId="838135868" sldId="459"/>
        </pc:sldMkLst>
        <pc:spChg chg="mod">
          <ac:chgData name="Hilmar Vilhjalmsson" userId="f41ef968-8988-4cfd-ada3-47cdf7236183" providerId="ADAL" clId="{EF8B6259-F11A-43E9-8496-0C56973FE288}" dt="2022-05-11T16:08:34.592" v="239" actId="20577"/>
          <ac:spMkLst>
            <pc:docMk/>
            <pc:sldMk cId="838135868" sldId="459"/>
            <ac:spMk id="5" creationId="{5C16969E-B0EC-985F-84FC-BA3B812BCA5B}"/>
          </ac:spMkLst>
        </pc:spChg>
      </pc:sldChg>
      <pc:sldChg chg="modNotesTx">
        <pc:chgData name="Hilmar Vilhjalmsson" userId="f41ef968-8988-4cfd-ada3-47cdf7236183" providerId="ADAL" clId="{EF8B6259-F11A-43E9-8496-0C56973FE288}" dt="2022-05-11T16:34:20.280" v="611" actId="313"/>
        <pc:sldMkLst>
          <pc:docMk/>
          <pc:sldMk cId="3473642724" sldId="465"/>
        </pc:sldMkLst>
      </pc:sldChg>
      <pc:sldChg chg="addSp delSp modSp mod modAnim">
        <pc:chgData name="Hilmar Vilhjalmsson" userId="f41ef968-8988-4cfd-ada3-47cdf7236183" providerId="ADAL" clId="{EF8B6259-F11A-43E9-8496-0C56973FE288}" dt="2022-05-11T16:17:06.826" v="257"/>
        <pc:sldMkLst>
          <pc:docMk/>
          <pc:sldMk cId="1390433214" sldId="466"/>
        </pc:sldMkLst>
        <pc:spChg chg="del mod">
          <ac:chgData name="Hilmar Vilhjalmsson" userId="f41ef968-8988-4cfd-ada3-47cdf7236183" providerId="ADAL" clId="{EF8B6259-F11A-43E9-8496-0C56973FE288}" dt="2022-05-11T16:12:36.216" v="244" actId="478"/>
          <ac:spMkLst>
            <pc:docMk/>
            <pc:sldMk cId="1390433214" sldId="466"/>
            <ac:spMk id="2" creationId="{B12F1E36-27A2-4A4B-B0D1-38FCA2780150}"/>
          </ac:spMkLst>
        </pc:spChg>
        <pc:spChg chg="add del mod">
          <ac:chgData name="Hilmar Vilhjalmsson" userId="f41ef968-8988-4cfd-ada3-47cdf7236183" providerId="ADAL" clId="{EF8B6259-F11A-43E9-8496-0C56973FE288}" dt="2022-05-11T16:12:31.677" v="243"/>
          <ac:spMkLst>
            <pc:docMk/>
            <pc:sldMk cId="1390433214" sldId="466"/>
            <ac:spMk id="7" creationId="{DD422D23-F73E-6AD4-1AFD-C695991DFA33}"/>
          </ac:spMkLst>
        </pc:spChg>
        <pc:spChg chg="add del mod">
          <ac:chgData name="Hilmar Vilhjalmsson" userId="f41ef968-8988-4cfd-ada3-47cdf7236183" providerId="ADAL" clId="{EF8B6259-F11A-43E9-8496-0C56973FE288}" dt="2022-05-11T16:12:31.677" v="243"/>
          <ac:spMkLst>
            <pc:docMk/>
            <pc:sldMk cId="1390433214" sldId="466"/>
            <ac:spMk id="8" creationId="{7A7F65A9-7A8F-653F-6263-1A893136DDF7}"/>
          </ac:spMkLst>
        </pc:spChg>
        <pc:spChg chg="add del mod">
          <ac:chgData name="Hilmar Vilhjalmsson" userId="f41ef968-8988-4cfd-ada3-47cdf7236183" providerId="ADAL" clId="{EF8B6259-F11A-43E9-8496-0C56973FE288}" dt="2022-05-11T16:12:31.677" v="243"/>
          <ac:spMkLst>
            <pc:docMk/>
            <pc:sldMk cId="1390433214" sldId="466"/>
            <ac:spMk id="9" creationId="{083EF5BD-09D4-055B-6167-A55869688449}"/>
          </ac:spMkLst>
        </pc:spChg>
        <pc:spChg chg="add mod">
          <ac:chgData name="Hilmar Vilhjalmsson" userId="f41ef968-8988-4cfd-ada3-47cdf7236183" providerId="ADAL" clId="{EF8B6259-F11A-43E9-8496-0C56973FE288}" dt="2022-05-11T16:12:36.216" v="244" actId="478"/>
          <ac:spMkLst>
            <pc:docMk/>
            <pc:sldMk cId="1390433214" sldId="466"/>
            <ac:spMk id="10" creationId="{18ADDADB-9809-A0AF-A138-656B0678B714}"/>
          </ac:spMkLst>
        </pc:spChg>
        <pc:spChg chg="add del mod">
          <ac:chgData name="Hilmar Vilhjalmsson" userId="f41ef968-8988-4cfd-ada3-47cdf7236183" providerId="ADAL" clId="{EF8B6259-F11A-43E9-8496-0C56973FE288}" dt="2022-05-11T16:13:42.833" v="247"/>
          <ac:spMkLst>
            <pc:docMk/>
            <pc:sldMk cId="1390433214" sldId="466"/>
            <ac:spMk id="11" creationId="{CFFD5BFF-6064-B04C-2764-D9C3F73024C2}"/>
          </ac:spMkLst>
        </pc:spChg>
        <pc:spChg chg="add del mod">
          <ac:chgData name="Hilmar Vilhjalmsson" userId="f41ef968-8988-4cfd-ada3-47cdf7236183" providerId="ADAL" clId="{EF8B6259-F11A-43E9-8496-0C56973FE288}" dt="2022-05-11T16:13:42.833" v="247"/>
          <ac:spMkLst>
            <pc:docMk/>
            <pc:sldMk cId="1390433214" sldId="466"/>
            <ac:spMk id="12" creationId="{0A7AC570-EF63-1D52-0729-0B451760F31A}"/>
          </ac:spMkLst>
        </pc:spChg>
        <pc:spChg chg="add del mod">
          <ac:chgData name="Hilmar Vilhjalmsson" userId="f41ef968-8988-4cfd-ada3-47cdf7236183" providerId="ADAL" clId="{EF8B6259-F11A-43E9-8496-0C56973FE288}" dt="2022-05-11T16:13:42.833" v="247"/>
          <ac:spMkLst>
            <pc:docMk/>
            <pc:sldMk cId="1390433214" sldId="466"/>
            <ac:spMk id="13" creationId="{4AC7FB36-832E-3203-DC08-CEE01EEF2757}"/>
          </ac:spMkLst>
        </pc:spChg>
      </pc:sldChg>
      <pc:sldChg chg="del">
        <pc:chgData name="Hilmar Vilhjalmsson" userId="f41ef968-8988-4cfd-ada3-47cdf7236183" providerId="ADAL" clId="{EF8B6259-F11A-43E9-8496-0C56973FE288}" dt="2022-05-13T11:40:14.148" v="698" actId="47"/>
        <pc:sldMkLst>
          <pc:docMk/>
          <pc:sldMk cId="2364570036" sldId="468"/>
        </pc:sldMkLst>
      </pc:sldChg>
      <pc:sldChg chg="del">
        <pc:chgData name="Hilmar Vilhjalmsson" userId="f41ef968-8988-4cfd-ada3-47cdf7236183" providerId="ADAL" clId="{EF8B6259-F11A-43E9-8496-0C56973FE288}" dt="2022-05-13T11:40:32.080" v="699" actId="47"/>
        <pc:sldMkLst>
          <pc:docMk/>
          <pc:sldMk cId="318978105" sldId="470"/>
        </pc:sldMkLst>
      </pc:sldChg>
      <pc:sldChg chg="modNotesTx">
        <pc:chgData name="Hilmar Vilhjalmsson" userId="f41ef968-8988-4cfd-ada3-47cdf7236183" providerId="ADAL" clId="{EF8B6259-F11A-43E9-8496-0C56973FE288}" dt="2022-05-13T11:45:26.435" v="788" actId="6549"/>
        <pc:sldMkLst>
          <pc:docMk/>
          <pc:sldMk cId="4002202249" sldId="471"/>
        </pc:sldMkLst>
      </pc:sldChg>
      <pc:sldChg chg="modNotesTx">
        <pc:chgData name="Hilmar Vilhjalmsson" userId="f41ef968-8988-4cfd-ada3-47cdf7236183" providerId="ADAL" clId="{EF8B6259-F11A-43E9-8496-0C56973FE288}" dt="2022-05-13T11:49:31.573" v="838" actId="20577"/>
        <pc:sldMkLst>
          <pc:docMk/>
          <pc:sldMk cId="1517016858" sldId="472"/>
        </pc:sldMkLst>
      </pc:sldChg>
      <pc:sldChg chg="modNotesTx">
        <pc:chgData name="Hilmar Vilhjalmsson" userId="f41ef968-8988-4cfd-ada3-47cdf7236183" providerId="ADAL" clId="{EF8B6259-F11A-43E9-8496-0C56973FE288}" dt="2022-05-13T11:54:11.663" v="952" actId="113"/>
        <pc:sldMkLst>
          <pc:docMk/>
          <pc:sldMk cId="157418936" sldId="473"/>
        </pc:sldMkLst>
      </pc:sldChg>
      <pc:sldChg chg="addSp delSp modSp mod modAnim">
        <pc:chgData name="Hilmar Vilhjalmsson" userId="f41ef968-8988-4cfd-ada3-47cdf7236183" providerId="ADAL" clId="{EF8B6259-F11A-43E9-8496-0C56973FE288}" dt="2022-05-11T16:18:14.162" v="260"/>
        <pc:sldMkLst>
          <pc:docMk/>
          <pc:sldMk cId="829666872" sldId="475"/>
        </pc:sldMkLst>
        <pc:spChg chg="del">
          <ac:chgData name="Hilmar Vilhjalmsson" userId="f41ef968-8988-4cfd-ada3-47cdf7236183" providerId="ADAL" clId="{EF8B6259-F11A-43E9-8496-0C56973FE288}" dt="2022-05-11T16:14:03.062" v="250" actId="478"/>
          <ac:spMkLst>
            <pc:docMk/>
            <pc:sldMk cId="829666872" sldId="475"/>
            <ac:spMk id="2" creationId="{B12F1E36-27A2-4A4B-B0D1-38FCA2780150}"/>
          </ac:spMkLst>
        </pc:spChg>
        <pc:spChg chg="add del mod">
          <ac:chgData name="Hilmar Vilhjalmsson" userId="f41ef968-8988-4cfd-ada3-47cdf7236183" providerId="ADAL" clId="{EF8B6259-F11A-43E9-8496-0C56973FE288}" dt="2022-05-11T16:14:10.774" v="251" actId="478"/>
          <ac:spMkLst>
            <pc:docMk/>
            <pc:sldMk cId="829666872" sldId="475"/>
            <ac:spMk id="7" creationId="{035C9C8F-BAF8-592E-0EA7-A3DB8E6A8DB5}"/>
          </ac:spMkLst>
        </pc:spChg>
        <pc:spChg chg="del">
          <ac:chgData name="Hilmar Vilhjalmsson" userId="f41ef968-8988-4cfd-ada3-47cdf7236183" providerId="ADAL" clId="{EF8B6259-F11A-43E9-8496-0C56973FE288}" dt="2022-05-11T16:14:12.024" v="252" actId="478"/>
          <ac:spMkLst>
            <pc:docMk/>
            <pc:sldMk cId="829666872" sldId="475"/>
            <ac:spMk id="8" creationId="{E6FB230F-E57B-4DF0-B065-F6DF21EA5C6D}"/>
          </ac:spMkLst>
        </pc:spChg>
        <pc:spChg chg="add mod">
          <ac:chgData name="Hilmar Vilhjalmsson" userId="f41ef968-8988-4cfd-ada3-47cdf7236183" providerId="ADAL" clId="{EF8B6259-F11A-43E9-8496-0C56973FE288}" dt="2022-05-11T16:14:13.896" v="253"/>
          <ac:spMkLst>
            <pc:docMk/>
            <pc:sldMk cId="829666872" sldId="475"/>
            <ac:spMk id="9" creationId="{44042647-DBF0-DC01-AFC6-2C7D38B24C69}"/>
          </ac:spMkLst>
        </pc:spChg>
        <pc:spChg chg="add mod">
          <ac:chgData name="Hilmar Vilhjalmsson" userId="f41ef968-8988-4cfd-ada3-47cdf7236183" providerId="ADAL" clId="{EF8B6259-F11A-43E9-8496-0C56973FE288}" dt="2022-05-11T16:14:13.896" v="253"/>
          <ac:spMkLst>
            <pc:docMk/>
            <pc:sldMk cId="829666872" sldId="475"/>
            <ac:spMk id="10" creationId="{663126A2-1975-2C23-69E2-3B004EB6E2A5}"/>
          </ac:spMkLst>
        </pc:spChg>
        <pc:spChg chg="add mod">
          <ac:chgData name="Hilmar Vilhjalmsson" userId="f41ef968-8988-4cfd-ada3-47cdf7236183" providerId="ADAL" clId="{EF8B6259-F11A-43E9-8496-0C56973FE288}" dt="2022-05-11T16:14:13.896" v="253"/>
          <ac:spMkLst>
            <pc:docMk/>
            <pc:sldMk cId="829666872" sldId="475"/>
            <ac:spMk id="11" creationId="{89D864E3-FD5D-EA2C-2693-720014390C70}"/>
          </ac:spMkLst>
        </pc:spChg>
      </pc:sldChg>
      <pc:sldChg chg="modAnim">
        <pc:chgData name="Hilmar Vilhjalmsson" userId="f41ef968-8988-4cfd-ada3-47cdf7236183" providerId="ADAL" clId="{EF8B6259-F11A-43E9-8496-0C56973FE288}" dt="2022-05-11T16:18:04.395" v="259"/>
        <pc:sldMkLst>
          <pc:docMk/>
          <pc:sldMk cId="1773888040" sldId="476"/>
        </pc:sldMkLst>
      </pc:sldChg>
      <pc:sldChg chg="del">
        <pc:chgData name="Hilmar Vilhjalmsson" userId="f41ef968-8988-4cfd-ada3-47cdf7236183" providerId="ADAL" clId="{EF8B6259-F11A-43E9-8496-0C56973FE288}" dt="2022-05-13T11:40:12.929" v="697" actId="47"/>
        <pc:sldMkLst>
          <pc:docMk/>
          <pc:sldMk cId="2268972389" sldId="477"/>
        </pc:sldMkLst>
      </pc:sldChg>
      <pc:sldChg chg="del">
        <pc:chgData name="Hilmar Vilhjalmsson" userId="f41ef968-8988-4cfd-ada3-47cdf7236183" providerId="ADAL" clId="{EF8B6259-F11A-43E9-8496-0C56973FE288}" dt="2022-05-13T11:40:07.841" v="696" actId="47"/>
        <pc:sldMkLst>
          <pc:docMk/>
          <pc:sldMk cId="3754273586" sldId="478"/>
        </pc:sldMkLst>
      </pc:sldChg>
      <pc:sldChg chg="addSp delSp modSp mod modAnim">
        <pc:chgData name="Hilmar Vilhjalmsson" userId="f41ef968-8988-4cfd-ada3-47cdf7236183" providerId="ADAL" clId="{EF8B6259-F11A-43E9-8496-0C56973FE288}" dt="2022-05-11T16:18:23.198" v="261"/>
        <pc:sldMkLst>
          <pc:docMk/>
          <pc:sldMk cId="2586276710" sldId="490"/>
        </pc:sldMkLst>
        <pc:spChg chg="del">
          <ac:chgData name="Hilmar Vilhjalmsson" userId="f41ef968-8988-4cfd-ada3-47cdf7236183" providerId="ADAL" clId="{EF8B6259-F11A-43E9-8496-0C56973FE288}" dt="2022-05-11T16:13:53.046" v="248" actId="478"/>
          <ac:spMkLst>
            <pc:docMk/>
            <pc:sldMk cId="2586276710" sldId="490"/>
            <ac:spMk id="2" creationId="{B12F1E36-27A2-4A4B-B0D1-38FCA2780150}"/>
          </ac:spMkLst>
        </pc:spChg>
        <pc:spChg chg="add mod">
          <ac:chgData name="Hilmar Vilhjalmsson" userId="f41ef968-8988-4cfd-ada3-47cdf7236183" providerId="ADAL" clId="{EF8B6259-F11A-43E9-8496-0C56973FE288}" dt="2022-05-11T16:13:53.046" v="248" actId="478"/>
          <ac:spMkLst>
            <pc:docMk/>
            <pc:sldMk cId="2586276710" sldId="490"/>
            <ac:spMk id="7" creationId="{50C16908-1BBA-9143-415D-B39E9896514E}"/>
          </ac:spMkLst>
        </pc:spChg>
        <pc:spChg chg="add mod">
          <ac:chgData name="Hilmar Vilhjalmsson" userId="f41ef968-8988-4cfd-ada3-47cdf7236183" providerId="ADAL" clId="{EF8B6259-F11A-43E9-8496-0C56973FE288}" dt="2022-05-11T16:13:53.794" v="249"/>
          <ac:spMkLst>
            <pc:docMk/>
            <pc:sldMk cId="2586276710" sldId="490"/>
            <ac:spMk id="8" creationId="{C73572A0-5131-CF0C-FAE9-6961826DA3A9}"/>
          </ac:spMkLst>
        </pc:spChg>
        <pc:spChg chg="add mod">
          <ac:chgData name="Hilmar Vilhjalmsson" userId="f41ef968-8988-4cfd-ada3-47cdf7236183" providerId="ADAL" clId="{EF8B6259-F11A-43E9-8496-0C56973FE288}" dt="2022-05-11T16:13:53.794" v="249"/>
          <ac:spMkLst>
            <pc:docMk/>
            <pc:sldMk cId="2586276710" sldId="490"/>
            <ac:spMk id="9" creationId="{3E10D22B-F04E-8ADA-EEA1-49D9BEBA0E5C}"/>
          </ac:spMkLst>
        </pc:spChg>
        <pc:spChg chg="add mod">
          <ac:chgData name="Hilmar Vilhjalmsson" userId="f41ef968-8988-4cfd-ada3-47cdf7236183" providerId="ADAL" clId="{EF8B6259-F11A-43E9-8496-0C56973FE288}" dt="2022-05-11T16:13:53.794" v="249"/>
          <ac:spMkLst>
            <pc:docMk/>
            <pc:sldMk cId="2586276710" sldId="490"/>
            <ac:spMk id="10" creationId="{1575A1B0-DCAE-65F8-6414-289D41101DD7}"/>
          </ac:spMkLst>
        </pc:spChg>
      </pc:sldChg>
      <pc:sldChg chg="addSp delSp modSp mod modAnim modNotesTx">
        <pc:chgData name="Hilmar Vilhjalmsson" userId="f41ef968-8988-4cfd-ada3-47cdf7236183" providerId="ADAL" clId="{EF8B6259-F11A-43E9-8496-0C56973FE288}" dt="2022-05-13T11:55:43.804" v="1004" actId="113"/>
        <pc:sldMkLst>
          <pc:docMk/>
          <pc:sldMk cId="319542439" sldId="492"/>
        </pc:sldMkLst>
        <pc:spChg chg="mod">
          <ac:chgData name="Hilmar Vilhjalmsson" userId="f41ef968-8988-4cfd-ada3-47cdf7236183" providerId="ADAL" clId="{EF8B6259-F11A-43E9-8496-0C56973FE288}" dt="2022-05-11T16:26:39.514" v="315"/>
          <ac:spMkLst>
            <pc:docMk/>
            <pc:sldMk cId="319542439" sldId="492"/>
            <ac:spMk id="4" creationId="{2C264C4D-D673-4354-B96E-95BDAB117CCB}"/>
          </ac:spMkLst>
        </pc:spChg>
        <pc:spChg chg="add del mod">
          <ac:chgData name="Hilmar Vilhjalmsson" userId="f41ef968-8988-4cfd-ada3-47cdf7236183" providerId="ADAL" clId="{EF8B6259-F11A-43E9-8496-0C56973FE288}" dt="2022-05-11T16:26:16.146" v="309"/>
          <ac:spMkLst>
            <pc:docMk/>
            <pc:sldMk cId="319542439" sldId="492"/>
            <ac:spMk id="14" creationId="{09CF4B1C-20AF-4AFD-C1D9-A80E518ACB26}"/>
          </ac:spMkLst>
        </pc:spChg>
        <pc:spChg chg="add del mod">
          <ac:chgData name="Hilmar Vilhjalmsson" userId="f41ef968-8988-4cfd-ada3-47cdf7236183" providerId="ADAL" clId="{EF8B6259-F11A-43E9-8496-0C56973FE288}" dt="2022-05-11T16:26:16.146" v="309"/>
          <ac:spMkLst>
            <pc:docMk/>
            <pc:sldMk cId="319542439" sldId="492"/>
            <ac:spMk id="15" creationId="{FD6A70D2-0D37-C70F-6C2E-B5C200501334}"/>
          </ac:spMkLst>
        </pc:spChg>
        <pc:spChg chg="add del mod">
          <ac:chgData name="Hilmar Vilhjalmsson" userId="f41ef968-8988-4cfd-ada3-47cdf7236183" providerId="ADAL" clId="{EF8B6259-F11A-43E9-8496-0C56973FE288}" dt="2022-05-11T16:26:16.146" v="309"/>
          <ac:spMkLst>
            <pc:docMk/>
            <pc:sldMk cId="319542439" sldId="492"/>
            <ac:spMk id="16" creationId="{04C4ECBD-699A-C177-89B8-675E80AA6D08}"/>
          </ac:spMkLst>
        </pc:spChg>
      </pc:sldChg>
    </pc:docChg>
  </pc:docChgLst>
  <pc:docChgLst>
    <pc:chgData name="Adalbjorg Karlsdottir" userId="73a1fade-35d2-4abb-8fff-103bcc4d95dd" providerId="ADAL" clId="{DE0FBD10-2637-43F9-85A0-AECBB91D44A3}"/>
    <pc:docChg chg="custSel addSld modSld sldOrd modSection">
      <pc:chgData name="Adalbjorg Karlsdottir" userId="73a1fade-35d2-4abb-8fff-103bcc4d95dd" providerId="ADAL" clId="{DE0FBD10-2637-43F9-85A0-AECBB91D44A3}" dt="2022-05-14T19:54:43.956" v="1112" actId="2056"/>
      <pc:docMkLst>
        <pc:docMk/>
      </pc:docMkLst>
      <pc:sldChg chg="modCm">
        <pc:chgData name="Adalbjorg Karlsdottir" userId="73a1fade-35d2-4abb-8fff-103bcc4d95dd" providerId="ADAL" clId="{DE0FBD10-2637-43F9-85A0-AECBB91D44A3}" dt="2022-05-14T19:54:43.956" v="1112" actId="2056"/>
        <pc:sldMkLst>
          <pc:docMk/>
          <pc:sldMk cId="3011816242" sldId="395"/>
        </pc:sldMkLst>
      </pc:sldChg>
      <pc:sldChg chg="modNotesTx">
        <pc:chgData name="Adalbjorg Karlsdottir" userId="73a1fade-35d2-4abb-8fff-103bcc4d95dd" providerId="ADAL" clId="{DE0FBD10-2637-43F9-85A0-AECBB91D44A3}" dt="2022-05-05T15:56:42.534" v="541" actId="113"/>
        <pc:sldMkLst>
          <pc:docMk/>
          <pc:sldMk cId="2146276702" sldId="397"/>
        </pc:sldMkLst>
      </pc:sldChg>
      <pc:sldChg chg="modNotesTx">
        <pc:chgData name="Adalbjorg Karlsdottir" userId="73a1fade-35d2-4abb-8fff-103bcc4d95dd" providerId="ADAL" clId="{DE0FBD10-2637-43F9-85A0-AECBB91D44A3}" dt="2022-05-13T11:19:29.636" v="1064" actId="20577"/>
        <pc:sldMkLst>
          <pc:docMk/>
          <pc:sldMk cId="1390433214" sldId="466"/>
        </pc:sldMkLst>
      </pc:sldChg>
      <pc:sldChg chg="modNotesTx">
        <pc:chgData name="Adalbjorg Karlsdottir" userId="73a1fade-35d2-4abb-8fff-103bcc4d95dd" providerId="ADAL" clId="{DE0FBD10-2637-43F9-85A0-AECBB91D44A3}" dt="2022-05-06T12:44:03.268" v="723" actId="20577"/>
        <pc:sldMkLst>
          <pc:docMk/>
          <pc:sldMk cId="1914082057" sldId="469"/>
        </pc:sldMkLst>
      </pc:sldChg>
      <pc:sldChg chg="mod ord modShow modNotesTx">
        <pc:chgData name="Adalbjorg Karlsdottir" userId="73a1fade-35d2-4abb-8fff-103bcc4d95dd" providerId="ADAL" clId="{DE0FBD10-2637-43F9-85A0-AECBB91D44A3}" dt="2022-05-13T09:02:20.023" v="1016"/>
        <pc:sldMkLst>
          <pc:docMk/>
          <pc:sldMk cId="318978105" sldId="470"/>
        </pc:sldMkLst>
      </pc:sldChg>
      <pc:sldChg chg="modNotesTx">
        <pc:chgData name="Adalbjorg Karlsdottir" userId="73a1fade-35d2-4abb-8fff-103bcc4d95dd" providerId="ADAL" clId="{DE0FBD10-2637-43F9-85A0-AECBB91D44A3}" dt="2022-05-11T16:15:12.133" v="1014" actId="20577"/>
        <pc:sldMkLst>
          <pc:docMk/>
          <pc:sldMk cId="829666872" sldId="475"/>
        </pc:sldMkLst>
      </pc:sldChg>
      <pc:sldChg chg="addCm modNotesTx">
        <pc:chgData name="Adalbjorg Karlsdottir" userId="73a1fade-35d2-4abb-8fff-103bcc4d95dd" providerId="ADAL" clId="{DE0FBD10-2637-43F9-85A0-AECBB91D44A3}" dt="2022-05-10T16:06:42.590" v="818" actId="20577"/>
        <pc:sldMkLst>
          <pc:docMk/>
          <pc:sldMk cId="1773888040" sldId="476"/>
        </pc:sldMkLst>
      </pc:sldChg>
      <pc:sldChg chg="add modNotesTx">
        <pc:chgData name="Adalbjorg Karlsdottir" userId="73a1fade-35d2-4abb-8fff-103bcc4d95dd" providerId="ADAL" clId="{DE0FBD10-2637-43F9-85A0-AECBB91D44A3}" dt="2022-05-13T11:48:02.988" v="1085" actId="20577"/>
        <pc:sldMkLst>
          <pc:docMk/>
          <pc:sldMk cId="2586276710" sldId="490"/>
        </pc:sldMkLst>
      </pc:sldChg>
      <pc:sldChg chg="addSp delSp modSp add mod modAnim modNotesTx">
        <pc:chgData name="Adalbjorg Karlsdottir" userId="73a1fade-35d2-4abb-8fff-103bcc4d95dd" providerId="ADAL" clId="{DE0FBD10-2637-43F9-85A0-AECBB91D44A3}" dt="2022-05-13T13:46:17.871" v="1111" actId="20577"/>
        <pc:sldMkLst>
          <pc:docMk/>
          <pc:sldMk cId="3031213365" sldId="491"/>
        </pc:sldMkLst>
        <pc:spChg chg="mod">
          <ac:chgData name="Adalbjorg Karlsdottir" userId="73a1fade-35d2-4abb-8fff-103bcc4d95dd" providerId="ADAL" clId="{DE0FBD10-2637-43F9-85A0-AECBB91D44A3}" dt="2022-05-13T09:03:14.992" v="1048" actId="20577"/>
          <ac:spMkLst>
            <pc:docMk/>
            <pc:sldMk cId="3031213365" sldId="491"/>
            <ac:spMk id="3" creationId="{56627E7D-60F9-44DF-9849-CE6B92AC8E8C}"/>
          </ac:spMkLst>
        </pc:spChg>
        <pc:spChg chg="del">
          <ac:chgData name="Adalbjorg Karlsdottir" userId="73a1fade-35d2-4abb-8fff-103bcc4d95dd" providerId="ADAL" clId="{DE0FBD10-2637-43F9-85A0-AECBB91D44A3}" dt="2022-05-06T11:57:22.255" v="628" actId="478"/>
          <ac:spMkLst>
            <pc:docMk/>
            <pc:sldMk cId="3031213365" sldId="491"/>
            <ac:spMk id="10" creationId="{C68C2AE6-8877-C5E2-FF0D-59B6C33E2CC1}"/>
          </ac:spMkLst>
        </pc:spChg>
        <pc:spChg chg="del mod">
          <ac:chgData name="Adalbjorg Karlsdottir" userId="73a1fade-35d2-4abb-8fff-103bcc4d95dd" providerId="ADAL" clId="{DE0FBD10-2637-43F9-85A0-AECBB91D44A3}" dt="2022-05-06T11:57:36.569" v="637" actId="478"/>
          <ac:spMkLst>
            <pc:docMk/>
            <pc:sldMk cId="3031213365" sldId="491"/>
            <ac:spMk id="11" creationId="{DFE20143-1A5D-C36D-4651-F1796696CF9B}"/>
          </ac:spMkLst>
        </pc:spChg>
        <pc:spChg chg="del">
          <ac:chgData name="Adalbjorg Karlsdottir" userId="73a1fade-35d2-4abb-8fff-103bcc4d95dd" providerId="ADAL" clId="{DE0FBD10-2637-43F9-85A0-AECBB91D44A3}" dt="2022-05-06T11:57:22.255" v="628" actId="478"/>
          <ac:spMkLst>
            <pc:docMk/>
            <pc:sldMk cId="3031213365" sldId="491"/>
            <ac:spMk id="31" creationId="{6228C99C-3E9A-A2BD-845B-96AE60B52FB9}"/>
          </ac:spMkLst>
        </pc:spChg>
        <pc:spChg chg="del">
          <ac:chgData name="Adalbjorg Karlsdottir" userId="73a1fade-35d2-4abb-8fff-103bcc4d95dd" providerId="ADAL" clId="{DE0FBD10-2637-43F9-85A0-AECBB91D44A3}" dt="2022-05-06T11:57:27.420" v="632" actId="478"/>
          <ac:spMkLst>
            <pc:docMk/>
            <pc:sldMk cId="3031213365" sldId="491"/>
            <ac:spMk id="32" creationId="{B07825F0-8EEA-457C-B48E-A1C490B86365}"/>
          </ac:spMkLst>
        </pc:spChg>
        <pc:grpChg chg="del">
          <ac:chgData name="Adalbjorg Karlsdottir" userId="73a1fade-35d2-4abb-8fff-103bcc4d95dd" providerId="ADAL" clId="{DE0FBD10-2637-43F9-85A0-AECBB91D44A3}" dt="2022-05-06T11:57:23.962" v="629" actId="478"/>
          <ac:grpSpMkLst>
            <pc:docMk/>
            <pc:sldMk cId="3031213365" sldId="491"/>
            <ac:grpSpMk id="4" creationId="{87BCFC91-DC58-B85B-E7EA-65CF93DA0B54}"/>
          </ac:grpSpMkLst>
        </pc:grpChg>
        <pc:grpChg chg="del">
          <ac:chgData name="Adalbjorg Karlsdottir" userId="73a1fade-35d2-4abb-8fff-103bcc4d95dd" providerId="ADAL" clId="{DE0FBD10-2637-43F9-85A0-AECBB91D44A3}" dt="2022-05-06T11:57:28.474" v="633" actId="478"/>
          <ac:grpSpMkLst>
            <pc:docMk/>
            <pc:sldMk cId="3031213365" sldId="491"/>
            <ac:grpSpMk id="15" creationId="{47640465-6E4A-6B1A-D438-CB86E6264F3D}"/>
          </ac:grpSpMkLst>
        </pc:grpChg>
        <pc:grpChg chg="del">
          <ac:chgData name="Adalbjorg Karlsdottir" userId="73a1fade-35d2-4abb-8fff-103bcc4d95dd" providerId="ADAL" clId="{DE0FBD10-2637-43F9-85A0-AECBB91D44A3}" dt="2022-05-06T11:57:26.026" v="631" actId="478"/>
          <ac:grpSpMkLst>
            <pc:docMk/>
            <pc:sldMk cId="3031213365" sldId="491"/>
            <ac:grpSpMk id="34" creationId="{658DB3A8-E908-A992-6174-AF4E5B2F668E}"/>
          </ac:grpSpMkLst>
        </pc:grpChg>
        <pc:grpChg chg="del">
          <ac:chgData name="Adalbjorg Karlsdottir" userId="73a1fade-35d2-4abb-8fff-103bcc4d95dd" providerId="ADAL" clId="{DE0FBD10-2637-43F9-85A0-AECBB91D44A3}" dt="2022-05-06T11:57:22.255" v="628" actId="478"/>
          <ac:grpSpMkLst>
            <pc:docMk/>
            <pc:sldMk cId="3031213365" sldId="491"/>
            <ac:grpSpMk id="35" creationId="{FAF6CC97-446F-2B5B-7C37-41BF9DEA8E29}"/>
          </ac:grpSpMkLst>
        </pc:grpChg>
        <pc:picChg chg="del">
          <ac:chgData name="Adalbjorg Karlsdottir" userId="73a1fade-35d2-4abb-8fff-103bcc4d95dd" providerId="ADAL" clId="{DE0FBD10-2637-43F9-85A0-AECBB91D44A3}" dt="2022-05-06T11:57:24.919" v="630" actId="478"/>
          <ac:picMkLst>
            <pc:docMk/>
            <pc:sldMk cId="3031213365" sldId="491"/>
            <ac:picMk id="20" creationId="{71784593-3ECA-3B29-A3D0-CEE45ADC44D7}"/>
          </ac:picMkLst>
        </pc:picChg>
        <pc:picChg chg="add mod">
          <ac:chgData name="Adalbjorg Karlsdottir" userId="73a1fade-35d2-4abb-8fff-103bcc4d95dd" providerId="ADAL" clId="{DE0FBD10-2637-43F9-85A0-AECBB91D44A3}" dt="2022-05-06T12:00:02.824" v="655" actId="1076"/>
          <ac:picMkLst>
            <pc:docMk/>
            <pc:sldMk cId="3031213365" sldId="491"/>
            <ac:picMk id="36" creationId="{8E49AF33-76B1-43A9-ACD8-CF08A4950A9D}"/>
          </ac:picMkLst>
        </pc:picChg>
        <pc:picChg chg="add mod">
          <ac:chgData name="Adalbjorg Karlsdottir" userId="73a1fade-35d2-4abb-8fff-103bcc4d95dd" providerId="ADAL" clId="{DE0FBD10-2637-43F9-85A0-AECBB91D44A3}" dt="2022-05-06T12:01:08.680" v="663" actId="14100"/>
          <ac:picMkLst>
            <pc:docMk/>
            <pc:sldMk cId="3031213365" sldId="491"/>
            <ac:picMk id="38" creationId="{51346990-CA8A-4080-8714-6F62DD341D5D}"/>
          </ac:picMkLst>
        </pc:picChg>
        <pc:picChg chg="add del mod">
          <ac:chgData name="Adalbjorg Karlsdottir" userId="73a1fade-35d2-4abb-8fff-103bcc4d95dd" providerId="ADAL" clId="{DE0FBD10-2637-43F9-85A0-AECBB91D44A3}" dt="2022-05-06T12:34:45.110" v="668" actId="478"/>
          <ac:picMkLst>
            <pc:docMk/>
            <pc:sldMk cId="3031213365" sldId="491"/>
            <ac:picMk id="40" creationId="{70C62E1F-0697-4DDF-BC79-1F37E5B2CAD3}"/>
          </ac:picMkLst>
        </pc:picChg>
        <pc:picChg chg="add del mod">
          <ac:chgData name="Adalbjorg Karlsdottir" userId="73a1fade-35d2-4abb-8fff-103bcc4d95dd" providerId="ADAL" clId="{DE0FBD10-2637-43F9-85A0-AECBB91D44A3}" dt="2022-05-06T12:36:50.334" v="673" actId="478"/>
          <ac:picMkLst>
            <pc:docMk/>
            <pc:sldMk cId="3031213365" sldId="491"/>
            <ac:picMk id="42" creationId="{6E1E3975-19E7-460E-93A9-BEF94E0DE813}"/>
          </ac:picMkLst>
        </pc:picChg>
        <pc:picChg chg="add del mod">
          <ac:chgData name="Adalbjorg Karlsdottir" userId="73a1fade-35d2-4abb-8fff-103bcc4d95dd" providerId="ADAL" clId="{DE0FBD10-2637-43F9-85A0-AECBB91D44A3}" dt="2022-05-06T12:37:21.841" v="678" actId="478"/>
          <ac:picMkLst>
            <pc:docMk/>
            <pc:sldMk cId="3031213365" sldId="491"/>
            <ac:picMk id="44" creationId="{3C4A0B33-F70B-4995-BE7D-75DC9A61E4C8}"/>
          </ac:picMkLst>
        </pc:picChg>
        <pc:picChg chg="add del mod">
          <ac:chgData name="Adalbjorg Karlsdottir" userId="73a1fade-35d2-4abb-8fff-103bcc4d95dd" providerId="ADAL" clId="{DE0FBD10-2637-43F9-85A0-AECBB91D44A3}" dt="2022-05-06T12:38:16.124" v="683" actId="478"/>
          <ac:picMkLst>
            <pc:docMk/>
            <pc:sldMk cId="3031213365" sldId="491"/>
            <ac:picMk id="46" creationId="{A01CEB88-934C-43DC-879C-2EABCD68D623}"/>
          </ac:picMkLst>
        </pc:picChg>
        <pc:picChg chg="add mod">
          <ac:chgData name="Adalbjorg Karlsdottir" userId="73a1fade-35d2-4abb-8fff-103bcc4d95dd" providerId="ADAL" clId="{DE0FBD10-2637-43F9-85A0-AECBB91D44A3}" dt="2022-05-06T12:39:28.245" v="688" actId="14100"/>
          <ac:picMkLst>
            <pc:docMk/>
            <pc:sldMk cId="3031213365" sldId="491"/>
            <ac:picMk id="48" creationId="{72087A39-6E86-49D1-81A8-16FFA3DC9398}"/>
          </ac:picMkLst>
        </pc:picChg>
        <pc:cxnChg chg="del">
          <ac:chgData name="Adalbjorg Karlsdottir" userId="73a1fade-35d2-4abb-8fff-103bcc4d95dd" providerId="ADAL" clId="{DE0FBD10-2637-43F9-85A0-AECBB91D44A3}" dt="2022-05-06T11:57:29.690" v="634" actId="478"/>
          <ac:cxnSpMkLst>
            <pc:docMk/>
            <pc:sldMk cId="3031213365" sldId="491"/>
            <ac:cxnSpMk id="7" creationId="{9362AEB5-C55A-15F2-0272-44BF5FBDCE5B}"/>
          </ac:cxnSpMkLst>
        </pc:cxnChg>
        <pc:cxnChg chg="mod">
          <ac:chgData name="Adalbjorg Karlsdottir" userId="73a1fade-35d2-4abb-8fff-103bcc4d95dd" providerId="ADAL" clId="{DE0FBD10-2637-43F9-85A0-AECBB91D44A3}" dt="2022-05-06T11:57:22.255" v="628" actId="478"/>
          <ac:cxnSpMkLst>
            <pc:docMk/>
            <pc:sldMk cId="3031213365" sldId="491"/>
            <ac:cxnSpMk id="23" creationId="{9E4A753A-2747-D5F9-CE01-410000ED9F7B}"/>
          </ac:cxnSpMkLst>
        </pc:cxnChg>
      </pc:sldChg>
    </pc:docChg>
  </pc:docChgLst>
  <pc:docChgLst>
    <pc:chgData name="Unnur Askelsdottir" userId="28520fb1-826c-4e71-aa88-9ba0f97a739b" providerId="ADAL" clId="{43BCCB39-6CAF-46D7-A331-3A73E34947D8}"/>
    <pc:docChg chg="custSel addSld delSld modSld modSection">
      <pc:chgData name="Unnur Askelsdottir" userId="28520fb1-826c-4e71-aa88-9ba0f97a739b" providerId="ADAL" clId="{43BCCB39-6CAF-46D7-A331-3A73E34947D8}" dt="2022-05-16T04:26:28.255" v="898" actId="2056"/>
      <pc:docMkLst>
        <pc:docMk/>
      </pc:docMkLst>
      <pc:sldChg chg="addCm modCm modNotesTx">
        <pc:chgData name="Unnur Askelsdottir" userId="28520fb1-826c-4e71-aa88-9ba0f97a739b" providerId="ADAL" clId="{43BCCB39-6CAF-46D7-A331-3A73E34947D8}" dt="2022-05-16T04:26:28.255" v="898" actId="2056"/>
        <pc:sldMkLst>
          <pc:docMk/>
          <pc:sldMk cId="3011816242" sldId="395"/>
        </pc:sldMkLst>
      </pc:sldChg>
      <pc:sldChg chg="modSp mod">
        <pc:chgData name="Unnur Askelsdottir" userId="28520fb1-826c-4e71-aa88-9ba0f97a739b" providerId="ADAL" clId="{43BCCB39-6CAF-46D7-A331-3A73E34947D8}" dt="2022-05-10T15:56:29.233" v="492" actId="6549"/>
        <pc:sldMkLst>
          <pc:docMk/>
          <pc:sldMk cId="2903344179" sldId="418"/>
        </pc:sldMkLst>
        <pc:spChg chg="mod">
          <ac:chgData name="Unnur Askelsdottir" userId="28520fb1-826c-4e71-aa88-9ba0f97a739b" providerId="ADAL" clId="{43BCCB39-6CAF-46D7-A331-3A73E34947D8}" dt="2022-05-10T15:56:29.233" v="492" actId="6549"/>
          <ac:spMkLst>
            <pc:docMk/>
            <pc:sldMk cId="2903344179" sldId="418"/>
            <ac:spMk id="3" creationId="{56627E7D-60F9-44DF-9849-CE6B92AC8E8C}"/>
          </ac:spMkLst>
        </pc:spChg>
      </pc:sldChg>
      <pc:sldChg chg="modNotesTx">
        <pc:chgData name="Unnur Askelsdottir" userId="28520fb1-826c-4e71-aa88-9ba0f97a739b" providerId="ADAL" clId="{43BCCB39-6CAF-46D7-A331-3A73E34947D8}" dt="2022-05-12T09:24:18.988" v="829" actId="20577"/>
        <pc:sldMkLst>
          <pc:docMk/>
          <pc:sldMk cId="3984141117" sldId="445"/>
        </pc:sldMkLst>
      </pc:sldChg>
      <pc:sldChg chg="modNotesTx">
        <pc:chgData name="Unnur Askelsdottir" userId="28520fb1-826c-4e71-aa88-9ba0f97a739b" providerId="ADAL" clId="{43BCCB39-6CAF-46D7-A331-3A73E34947D8}" dt="2022-05-13T09:20:57.486" v="895" actId="113"/>
        <pc:sldMkLst>
          <pc:docMk/>
          <pc:sldMk cId="4233239020" sldId="457"/>
        </pc:sldMkLst>
      </pc:sldChg>
      <pc:sldChg chg="modNotesTx">
        <pc:chgData name="Unnur Askelsdottir" userId="28520fb1-826c-4e71-aa88-9ba0f97a739b" providerId="ADAL" clId="{43BCCB39-6CAF-46D7-A331-3A73E34947D8}" dt="2022-05-11T16:24:36.900" v="665" actId="20577"/>
        <pc:sldMkLst>
          <pc:docMk/>
          <pc:sldMk cId="3473642724" sldId="465"/>
        </pc:sldMkLst>
      </pc:sldChg>
      <pc:sldChg chg="del">
        <pc:chgData name="Unnur Askelsdottir" userId="28520fb1-826c-4e71-aa88-9ba0f97a739b" providerId="ADAL" clId="{43BCCB39-6CAF-46D7-A331-3A73E34947D8}" dt="2022-05-05T15:40:37.249" v="2" actId="47"/>
        <pc:sldMkLst>
          <pc:docMk/>
          <pc:sldMk cId="3925625261" sldId="474"/>
        </pc:sldMkLst>
      </pc:sldChg>
      <pc:sldChg chg="modNotesTx">
        <pc:chgData name="Unnur Askelsdottir" userId="28520fb1-826c-4e71-aa88-9ba0f97a739b" providerId="ADAL" clId="{43BCCB39-6CAF-46D7-A331-3A73E34947D8}" dt="2022-05-11T15:15:14.982" v="608" actId="20577"/>
        <pc:sldMkLst>
          <pc:docMk/>
          <pc:sldMk cId="3648140644" sldId="479"/>
        </pc:sldMkLst>
      </pc:sldChg>
      <pc:sldChg chg="add delCm modNotesTx">
        <pc:chgData name="Unnur Askelsdottir" userId="28520fb1-826c-4e71-aa88-9ba0f97a739b" providerId="ADAL" clId="{43BCCB39-6CAF-46D7-A331-3A73E34947D8}" dt="2022-05-12T09:23:14.853" v="819" actId="20577"/>
        <pc:sldMkLst>
          <pc:docMk/>
          <pc:sldMk cId="2308226834" sldId="489"/>
        </pc:sldMkLst>
      </pc:sldChg>
    </pc:docChg>
  </pc:docChgLst>
  <pc:docChgLst>
    <pc:chgData name="Wojciech Januszauskas" userId="283006d7-7365-4ce6-9b04-25a42527db96" providerId="ADAL" clId="{712CB5D0-D706-4181-B7AD-55CC40FA5F4E}"/>
    <pc:docChg chg="undo custSel addSld delSld modSld modSection">
      <pc:chgData name="Wojciech Januszauskas" userId="283006d7-7365-4ce6-9b04-25a42527db96" providerId="ADAL" clId="{712CB5D0-D706-4181-B7AD-55CC40FA5F4E}" dt="2022-05-14T16:12:48.868" v="112"/>
      <pc:docMkLst>
        <pc:docMk/>
      </pc:docMkLst>
      <pc:sldChg chg="modSp mod">
        <pc:chgData name="Wojciech Januszauskas" userId="283006d7-7365-4ce6-9b04-25a42527db96" providerId="ADAL" clId="{712CB5D0-D706-4181-B7AD-55CC40FA5F4E}" dt="2022-05-10T17:09:39.229" v="21" actId="208"/>
        <pc:sldMkLst>
          <pc:docMk/>
          <pc:sldMk cId="3998361826" sldId="393"/>
        </pc:sldMkLst>
        <pc:graphicFrameChg chg="mod">
          <ac:chgData name="Wojciech Januszauskas" userId="283006d7-7365-4ce6-9b04-25a42527db96" providerId="ADAL" clId="{712CB5D0-D706-4181-B7AD-55CC40FA5F4E}" dt="2022-05-10T17:00:15.108" v="7"/>
          <ac:graphicFrameMkLst>
            <pc:docMk/>
            <pc:sldMk cId="3998361826" sldId="393"/>
            <ac:graphicFrameMk id="6" creationId="{91274D5F-3C73-58DF-F9F1-E53D6BFF9183}"/>
          </ac:graphicFrameMkLst>
        </pc:graphicFrameChg>
        <pc:picChg chg="mod">
          <ac:chgData name="Wojciech Januszauskas" userId="283006d7-7365-4ce6-9b04-25a42527db96" providerId="ADAL" clId="{712CB5D0-D706-4181-B7AD-55CC40FA5F4E}" dt="2022-05-10T17:09:39.229" v="21" actId="208"/>
          <ac:picMkLst>
            <pc:docMk/>
            <pc:sldMk cId="3998361826" sldId="393"/>
            <ac:picMk id="10" creationId="{F018E9E3-60CB-4BA9-A147-93FB3B7130FF}"/>
          </ac:picMkLst>
        </pc:picChg>
      </pc:sldChg>
      <pc:sldChg chg="addSp delSp modSp mod modCm">
        <pc:chgData name="Wojciech Januszauskas" userId="283006d7-7365-4ce6-9b04-25a42527db96" providerId="ADAL" clId="{712CB5D0-D706-4181-B7AD-55CC40FA5F4E}" dt="2022-05-14T16:12:48.868" v="112"/>
        <pc:sldMkLst>
          <pc:docMk/>
          <pc:sldMk cId="3011816242" sldId="395"/>
        </pc:sldMkLst>
        <pc:picChg chg="add mod ord modCrop">
          <ac:chgData name="Wojciech Januszauskas" userId="283006d7-7365-4ce6-9b04-25a42527db96" providerId="ADAL" clId="{712CB5D0-D706-4181-B7AD-55CC40FA5F4E}" dt="2022-05-14T16:12:37.287" v="111" actId="732"/>
          <ac:picMkLst>
            <pc:docMk/>
            <pc:sldMk cId="3011816242" sldId="395"/>
            <ac:picMk id="3" creationId="{2D87A50D-DD6B-323F-5752-7C94F2D7554C}"/>
          </ac:picMkLst>
        </pc:picChg>
        <pc:picChg chg="del">
          <ac:chgData name="Wojciech Januszauskas" userId="283006d7-7365-4ce6-9b04-25a42527db96" providerId="ADAL" clId="{712CB5D0-D706-4181-B7AD-55CC40FA5F4E}" dt="2022-05-14T16:12:08.617" v="105" actId="478"/>
          <ac:picMkLst>
            <pc:docMk/>
            <pc:sldMk cId="3011816242" sldId="395"/>
            <ac:picMk id="12" creationId="{D903A136-AF18-DE1A-3C17-02797235C2E1}"/>
          </ac:picMkLst>
        </pc:picChg>
      </pc:sldChg>
      <pc:sldChg chg="addSp delSp modSp add mod delAnim">
        <pc:chgData name="Wojciech Januszauskas" userId="283006d7-7365-4ce6-9b04-25a42527db96" providerId="ADAL" clId="{712CB5D0-D706-4181-B7AD-55CC40FA5F4E}" dt="2022-05-10T17:14:24.430" v="98" actId="1076"/>
        <pc:sldMkLst>
          <pc:docMk/>
          <pc:sldMk cId="319542439" sldId="492"/>
        </pc:sldMkLst>
        <pc:spChg chg="add mod">
          <ac:chgData name="Wojciech Januszauskas" userId="283006d7-7365-4ce6-9b04-25a42527db96" providerId="ADAL" clId="{712CB5D0-D706-4181-B7AD-55CC40FA5F4E}" dt="2022-05-10T17:14:24.430" v="98" actId="1076"/>
          <ac:spMkLst>
            <pc:docMk/>
            <pc:sldMk cId="319542439" sldId="492"/>
            <ac:spMk id="2" creationId="{FDDBEDD6-21D2-AF44-079F-B05F59B38A6D}"/>
          </ac:spMkLst>
        </pc:spChg>
        <pc:spChg chg="add mod">
          <ac:chgData name="Wojciech Januszauskas" userId="283006d7-7365-4ce6-9b04-25a42527db96" providerId="ADAL" clId="{712CB5D0-D706-4181-B7AD-55CC40FA5F4E}" dt="2022-05-10T17:12:31.530" v="74" actId="2085"/>
          <ac:spMkLst>
            <pc:docMk/>
            <pc:sldMk cId="319542439" sldId="492"/>
            <ac:spMk id="8" creationId="{52D3EC04-4AF2-A601-CD62-F2D9DCEE670F}"/>
          </ac:spMkLst>
        </pc:spChg>
        <pc:spChg chg="add mod">
          <ac:chgData name="Wojciech Januszauskas" userId="283006d7-7365-4ce6-9b04-25a42527db96" providerId="ADAL" clId="{712CB5D0-D706-4181-B7AD-55CC40FA5F4E}" dt="2022-05-10T17:12:27.840" v="73" actId="2085"/>
          <ac:spMkLst>
            <pc:docMk/>
            <pc:sldMk cId="319542439" sldId="492"/>
            <ac:spMk id="11" creationId="{C3BD1001-BC64-2881-7D89-BF030B0FE79A}"/>
          </ac:spMkLst>
        </pc:spChg>
        <pc:spChg chg="add mod">
          <ac:chgData name="Wojciech Januszauskas" userId="283006d7-7365-4ce6-9b04-25a42527db96" providerId="ADAL" clId="{712CB5D0-D706-4181-B7AD-55CC40FA5F4E}" dt="2022-05-10T17:13:13.894" v="90" actId="1076"/>
          <ac:spMkLst>
            <pc:docMk/>
            <pc:sldMk cId="319542439" sldId="492"/>
            <ac:spMk id="12" creationId="{413758B5-E6DD-473E-2F71-2D8E6A01F9E4}"/>
          </ac:spMkLst>
        </pc:spChg>
        <pc:spChg chg="add mod">
          <ac:chgData name="Wojciech Januszauskas" userId="283006d7-7365-4ce6-9b04-25a42527db96" providerId="ADAL" clId="{712CB5D0-D706-4181-B7AD-55CC40FA5F4E}" dt="2022-05-10T17:13:24.066" v="97" actId="1076"/>
          <ac:spMkLst>
            <pc:docMk/>
            <pc:sldMk cId="319542439" sldId="492"/>
            <ac:spMk id="13" creationId="{6569B7A7-1F1D-623C-B1F7-C44835BE248B}"/>
          </ac:spMkLst>
        </pc:spChg>
        <pc:graphicFrameChg chg="del mod">
          <ac:chgData name="Wojciech Januszauskas" userId="283006d7-7365-4ce6-9b04-25a42527db96" providerId="ADAL" clId="{712CB5D0-D706-4181-B7AD-55CC40FA5F4E}" dt="2022-05-10T17:10:34.841" v="52" actId="478"/>
          <ac:graphicFrameMkLst>
            <pc:docMk/>
            <pc:sldMk cId="319542439" sldId="492"/>
            <ac:graphicFrameMk id="6" creationId="{91274D5F-3C73-58DF-F9F1-E53D6BFF9183}"/>
          </ac:graphicFrameMkLst>
        </pc:graphicFrameChg>
        <pc:picChg chg="add mod">
          <ac:chgData name="Wojciech Januszauskas" userId="283006d7-7365-4ce6-9b04-25a42527db96" providerId="ADAL" clId="{712CB5D0-D706-4181-B7AD-55CC40FA5F4E}" dt="2022-05-10T17:12:43.161" v="77" actId="1076"/>
          <ac:picMkLst>
            <pc:docMk/>
            <pc:sldMk cId="319542439" sldId="492"/>
            <ac:picMk id="7" creationId="{9296578E-C67F-90E9-F52B-6F17049CFEE3}"/>
          </ac:picMkLst>
        </pc:picChg>
        <pc:picChg chg="mod">
          <ac:chgData name="Wojciech Januszauskas" userId="283006d7-7365-4ce6-9b04-25a42527db96" providerId="ADAL" clId="{712CB5D0-D706-4181-B7AD-55CC40FA5F4E}" dt="2022-05-10T17:13:11.130" v="89" actId="1076"/>
          <ac:picMkLst>
            <pc:docMk/>
            <pc:sldMk cId="319542439" sldId="492"/>
            <ac:picMk id="10" creationId="{F018E9E3-60CB-4BA9-A147-93FB3B7130FF}"/>
          </ac:picMkLst>
        </pc:picChg>
      </pc:sldChg>
      <pc:sldChg chg="addSp delSp modSp add del mod">
        <pc:chgData name="Wojciech Januszauskas" userId="283006d7-7365-4ce6-9b04-25a42527db96" providerId="ADAL" clId="{712CB5D0-D706-4181-B7AD-55CC40FA5F4E}" dt="2022-05-10T17:01:59.646" v="19" actId="47"/>
        <pc:sldMkLst>
          <pc:docMk/>
          <pc:sldMk cId="3856906575" sldId="492"/>
        </pc:sldMkLst>
        <pc:spChg chg="del">
          <ac:chgData name="Wojciech Januszauskas" userId="283006d7-7365-4ce6-9b04-25a42527db96" providerId="ADAL" clId="{712CB5D0-D706-4181-B7AD-55CC40FA5F4E}" dt="2022-05-10T17:00:32.795" v="11" actId="478"/>
          <ac:spMkLst>
            <pc:docMk/>
            <pc:sldMk cId="3856906575" sldId="492"/>
            <ac:spMk id="3" creationId="{56627E7D-60F9-44DF-9849-CE6B92AC8E8C}"/>
          </ac:spMkLst>
        </pc:spChg>
        <pc:spChg chg="del">
          <ac:chgData name="Wojciech Januszauskas" userId="283006d7-7365-4ce6-9b04-25a42527db96" providerId="ADAL" clId="{712CB5D0-D706-4181-B7AD-55CC40FA5F4E}" dt="2022-05-10T17:00:31.702" v="10" actId="478"/>
          <ac:spMkLst>
            <pc:docMk/>
            <pc:sldMk cId="3856906575" sldId="492"/>
            <ac:spMk id="4" creationId="{2C264C4D-D673-4354-B96E-95BDAB117CCB}"/>
          </ac:spMkLst>
        </pc:spChg>
        <pc:spChg chg="add del mod">
          <ac:chgData name="Wojciech Januszauskas" userId="283006d7-7365-4ce6-9b04-25a42527db96" providerId="ADAL" clId="{712CB5D0-D706-4181-B7AD-55CC40FA5F4E}" dt="2022-05-10T17:00:38.634" v="14" actId="478"/>
          <ac:spMkLst>
            <pc:docMk/>
            <pc:sldMk cId="3856906575" sldId="492"/>
            <ac:spMk id="5" creationId="{350168D1-F9A1-81BC-1D6B-E5E8F34D9403}"/>
          </ac:spMkLst>
        </pc:spChg>
        <pc:spChg chg="add del mod">
          <ac:chgData name="Wojciech Januszauskas" userId="283006d7-7365-4ce6-9b04-25a42527db96" providerId="ADAL" clId="{712CB5D0-D706-4181-B7AD-55CC40FA5F4E}" dt="2022-05-10T17:00:33.545" v="12" actId="478"/>
          <ac:spMkLst>
            <pc:docMk/>
            <pc:sldMk cId="3856906575" sldId="492"/>
            <ac:spMk id="8" creationId="{01332341-F519-AE07-CA94-77E660BD7907}"/>
          </ac:spMkLst>
        </pc:spChg>
        <pc:graphicFrameChg chg="mod">
          <ac:chgData name="Wojciech Januszauskas" userId="283006d7-7365-4ce6-9b04-25a42527db96" providerId="ADAL" clId="{712CB5D0-D706-4181-B7AD-55CC40FA5F4E}" dt="2022-05-10T17:01:03.375" v="18"/>
          <ac:graphicFrameMkLst>
            <pc:docMk/>
            <pc:sldMk cId="3856906575" sldId="492"/>
            <ac:graphicFrameMk id="6" creationId="{91274D5F-3C73-58DF-F9F1-E53D6BFF9183}"/>
          </ac:graphicFrameMkLst>
        </pc:graphicFrameChg>
        <pc:picChg chg="del">
          <ac:chgData name="Wojciech Januszauskas" userId="283006d7-7365-4ce6-9b04-25a42527db96" providerId="ADAL" clId="{712CB5D0-D706-4181-B7AD-55CC40FA5F4E}" dt="2022-05-10T17:00:30.187" v="9" actId="478"/>
          <ac:picMkLst>
            <pc:docMk/>
            <pc:sldMk cId="3856906575" sldId="492"/>
            <ac:picMk id="10" creationId="{F018E9E3-60CB-4BA9-A147-93FB3B7130FF}"/>
          </ac:picMkLst>
        </pc:picChg>
      </pc:sldChg>
    </pc:docChg>
  </pc:docChgLst>
  <pc:docChgLst>
    <pc:chgData name="Wojciech Januszauskas" userId="S::wojciechja@lsretail.com::283006d7-7365-4ce6-9b04-25a42527db96" providerId="AD" clId="Web-{9A317C3A-19FB-7010-1081-0F7BAFCD4C89}"/>
    <pc:docChg chg="modSld">
      <pc:chgData name="Wojciech Januszauskas" userId="S::wojciechja@lsretail.com::283006d7-7365-4ce6-9b04-25a42527db96" providerId="AD" clId="Web-{9A317C3A-19FB-7010-1081-0F7BAFCD4C89}" dt="2022-05-05T11:44:03.956" v="8" actId="1076"/>
      <pc:docMkLst>
        <pc:docMk/>
      </pc:docMkLst>
      <pc:sldChg chg="modSp">
        <pc:chgData name="Wojciech Januszauskas" userId="S::wojciechja@lsretail.com::283006d7-7365-4ce6-9b04-25a42527db96" providerId="AD" clId="Web-{9A317C3A-19FB-7010-1081-0F7BAFCD4C89}" dt="2022-05-05T11:44:03.956" v="8" actId="1076"/>
        <pc:sldMkLst>
          <pc:docMk/>
          <pc:sldMk cId="838135868" sldId="459"/>
        </pc:sldMkLst>
        <pc:spChg chg="mod">
          <ac:chgData name="Wojciech Januszauskas" userId="S::wojciechja@lsretail.com::283006d7-7365-4ce6-9b04-25a42527db96" providerId="AD" clId="Web-{9A317C3A-19FB-7010-1081-0F7BAFCD4C89}" dt="2022-05-05T11:44:03.956" v="8" actId="1076"/>
          <ac:spMkLst>
            <pc:docMk/>
            <pc:sldMk cId="838135868" sldId="459"/>
            <ac:spMk id="5" creationId="{5C16969E-B0EC-985F-84FC-BA3B812BCA5B}"/>
          </ac:spMkLst>
        </pc:spChg>
        <pc:spChg chg="mod">
          <ac:chgData name="Wojciech Januszauskas" userId="S::wojciechja@lsretail.com::283006d7-7365-4ce6-9b04-25a42527db96" providerId="AD" clId="Web-{9A317C3A-19FB-7010-1081-0F7BAFCD4C89}" dt="2022-05-05T11:44:00.315" v="7" actId="1076"/>
          <ac:spMkLst>
            <pc:docMk/>
            <pc:sldMk cId="838135868" sldId="459"/>
            <ac:spMk id="14" creationId="{C6E62BD2-9B77-FF1E-C3F0-5489EFEF4354}"/>
          </ac:spMkLst>
        </pc:spChg>
      </pc:sldChg>
    </pc:docChg>
  </pc:docChgLst>
</pc:chgInfo>
</file>

<file path=ppt/comments/modernComment_18B_B384AB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6EA31A-8607-42C9-931C-70888209A2BA}" authorId="{9F39ADF5-E44C-F352-E7B0-8080EA9C37AF}" status="resolved" created="2022-05-02T16:03:48.030" complete="100000">
    <pc:sldMkLst xmlns:pc="http://schemas.microsoft.com/office/powerpoint/2013/main/command">
      <pc:docMk/>
      <pc:sldMk cId="3011816242" sldId="395"/>
    </pc:sldMkLst>
    <p188:txBody>
      <a:bodyPr/>
      <a:lstStyle/>
      <a:p>
        <a:r>
          <a:rPr lang="en-US"/>
          <a:t>[@Wojciech Januszauskas] add image with world map and flags</a:t>
        </a:r>
      </a:p>
    </p188:txBody>
  </p188:cm>
  <p188:cm id="{0EAE6E00-3A93-4A3C-A603-7BD4F724B5D2}" authorId="{A54F74DF-DB06-9AF2-2879-CC50A7A7BAA5}" created="2022-05-13T10:11:13.7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1816242" sldId="395"/>
      <ac:picMk id="12" creationId="{D903A136-AF18-DE1A-3C17-02797235C2E1}"/>
    </ac:deMkLst>
    <p188:replyLst>
      <p188:reply id="{47B2C9A2-E9F1-41E1-9191-4F129894E091}" authorId="{558C4099-2F00-597C-91E7-1C88AB8A1A87}" created="2022-05-14T16:12:48.847">
        <p188:txBody>
          <a:bodyPr/>
          <a:lstStyle/>
          <a:p>
            <a:r>
              <a:rPr lang="en-US"/>
              <a:t>Updated
</a:t>
            </a:r>
          </a:p>
        </p188:txBody>
      </p188:reply>
    </p188:replyLst>
    <p188:txBody>
      <a:bodyPr/>
      <a:lstStyle/>
      <a:p>
        <a:r>
          <a:rPr lang="en-US"/>
          <a:t>[@Wojciech Januszauskas]
Puerto Rico was released to SaaS yesterday - do you have an updated slide we can use with 37 countries? </a:t>
        </a:r>
      </a:p>
    </p188:txBody>
  </p188:cm>
</p188:cmLst>
</file>

<file path=ppt/comments/modernComment_18D_7FED95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CDFC32-4D10-4281-876F-2EE5920FE673}" authorId="{9F39ADF5-E44C-F352-E7B0-8080EA9C37AF}" created="2022-04-27T14:41:07.196">
    <pc:sldMkLst xmlns:pc="http://schemas.microsoft.com/office/powerpoint/2013/main/command">
      <pc:docMk/>
      <pc:sldMk cId="2146276702" sldId="397"/>
    </pc:sldMkLst>
    <p188:txBody>
      <a:bodyPr/>
      <a:lstStyle/>
      <a:p>
        <a:r>
          <a:rPr lang="en-US"/>
          <a:t>Check if Ricardo can be present</a:t>
        </a:r>
      </a:p>
    </p188:txBody>
  </p188:cm>
</p188:cmLst>
</file>

<file path=ppt/comments/modernComment_194_BD9586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D36224-972E-4AB2-80F0-5C1F23B6B01A}" authorId="{558C4099-2F00-597C-91E7-1C88AB8A1A87}" created="2022-04-20T10:49:22.16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80693013" sldId="404"/>
      <ac:picMk id="15" creationId="{A19696FE-29EF-4139-9D78-25C4044F0129}"/>
    </ac:deMkLst>
    <p188:replyLst>
      <p188:reply id="{6F9FE506-25AD-4808-BB1B-0ABFD53771C5}" authorId="{46AF1FC1-EA8B-17EC-5A04-48DA33D86967}" created="2022-04-20T16:20:17.044">
        <p188:txBody>
          <a:bodyPr/>
          <a:lstStyle/>
          <a:p>
            <a:r>
              <a:rPr lang="en-US"/>
              <a:t>[@Hilmar Vilhjalmsson] 
How extensively should we cover the Hybrid server here?</a:t>
            </a:r>
          </a:p>
        </p188:txBody>
      </p188:reply>
      <p188:reply id="{A2DF2697-ABA8-4AC3-91E8-B0B1042B3DDE}" authorId="{46AF1FC1-EA8B-17EC-5A04-48DA33D86967}" created="2022-04-28T15:08:19.175">
        <p188:txBody>
          <a:bodyPr/>
          <a:lstStyle/>
          <a:p>
            <a:r>
              <a:rPr lang="en-US"/>
              <a:t>[@Wojciech Januszauskas] 
He here we need a simple diagram of POS online in SaaS and the Hybrid setup, do you have this on stock?</a:t>
            </a:r>
          </a:p>
        </p188:txBody>
      </p188:reply>
      <p188:reply id="{6CDF1765-8B2E-4D4F-BADC-47C0121FACE3}" authorId="{558C4099-2F00-597C-91E7-1C88AB8A1A87}" created="2022-05-02T09:30:29.849">
        <p188:txBody>
          <a:bodyPr/>
          <a:lstStyle/>
          <a:p>
            <a:r>
              <a:rPr lang="en-US"/>
              <a:t>[@Adalbjorg Karlsdottir] Something like this?</a:t>
            </a:r>
          </a:p>
        </p188:txBody>
      </p188:reply>
      <p188:reply id="{B1D55E3A-D07D-4A94-989C-168942D08B9C}" authorId="{46AF1FC1-EA8B-17EC-5A04-48DA33D86967}" created="2022-05-02T10:00:48.063">
        <p188:txBody>
          <a:bodyPr/>
          <a:lstStyle/>
          <a:p>
            <a:r>
              <a:rPr lang="en-US"/>
              <a:t>[@Wojciech Januszauskas] this looks good, but I need to have this appear in steps. That is first Online POS then Offline and lastly the Hybrid Component server</a:t>
            </a:r>
          </a:p>
        </p188:txBody>
      </p188:reply>
      <p188:reply id="{2CCE897C-B734-4E72-8F0C-15B3F8461FCC}" authorId="{558C4099-2F00-597C-91E7-1C88AB8A1A87}" created="2022-05-02T10:02:44.666">
        <p188:txBody>
          <a:bodyPr/>
          <a:lstStyle/>
          <a:p>
            <a:r>
              <a:rPr lang="en-US"/>
              <a:t>[@Adalbjorg Karlsdottir] check now</a:t>
            </a:r>
          </a:p>
        </p188:txBody>
      </p188:reply>
      <p188:reply id="{7E9AA15E-05B1-4D47-8734-CBECD127D575}" authorId="{46AF1FC1-EA8B-17EC-5A04-48DA33D86967}" created="2022-05-02T10:33:48.901">
        <p188:txBody>
          <a:bodyPr/>
          <a:lstStyle/>
          <a:p>
            <a:r>
              <a:rPr lang="en-US"/>
              <a:t>[@Wojciech Januszauskas] hi - the Hybrid Server does not appear 
seperately</a:t>
            </a:r>
          </a:p>
        </p188:txBody>
      </p188:reply>
      <p188:reply id="{CAF5C003-9C9E-43CD-B88A-2E8F2D1B3D93}" authorId="{558C4099-2F00-597C-91E7-1C88AB8A1A87}" created="2022-05-02T10:43:04.708">
        <p188:txBody>
          <a:bodyPr/>
          <a:lstStyle/>
          <a:p>
            <a:r>
              <a:rPr lang="en-US"/>
              <a:t>[@Adalbjorg Karlsdottir] like this?</a:t>
            </a:r>
          </a:p>
        </p188:txBody>
      </p188:reply>
      <p188:reply id="{7F3630E6-372F-4A0F-B28B-5ABA8976833B}" authorId="{46AF1FC1-EA8B-17EC-5A04-48DA33D86967}" created="2022-05-02T15:13:17.286">
        <p188:txBody>
          <a:bodyPr/>
          <a:lstStyle/>
          <a:p>
            <a:r>
              <a:rPr lang="en-US"/>
              <a:t>[@Wojciech Januszauskas] brilljant thanks!</a:t>
            </a:r>
          </a:p>
        </p188:txBody>
      </p188:reply>
    </p188:replyLst>
    <p188:txBody>
      <a:bodyPr/>
      <a:lstStyle/>
      <a:p>
        <a:r>
          <a:rPr lang="en-US"/>
          <a:t>[@Adalbjorg Karlsdottir] </a:t>
        </a:r>
      </a:p>
    </p188:txBody>
  </p188:cm>
</p188:cmLst>
</file>

<file path=ppt/comments/modernComment_1A2_AD0D84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BAEF64-8796-41F8-AA79-1A669F3A951C}" authorId="{9F39ADF5-E44C-F352-E7B0-8080EA9C37AF}" created="2022-05-02T13:56:18.678">
    <pc:sldMkLst xmlns:pc="http://schemas.microsoft.com/office/powerpoint/2013/main/command">
      <pc:docMk/>
      <pc:sldMk cId="2903344179" sldId="418"/>
    </pc:sldMkLst>
    <p188:txBody>
      <a:bodyPr/>
      <a:lstStyle/>
      <a:p>
        <a:r>
          <a:rPr lang="en-US"/>
          <a:t>I found the first announcement about LS Central in the cloud
Denmark, Germany and US, July 2019</a:t>
        </a:r>
      </a:p>
    </p188:txBody>
  </p188:cm>
</p188:cmLst>
</file>

<file path=ppt/comments/modernComment_1CB_31F4F0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D963B7-A7A4-4316-9690-8E466AC7E985}" authorId="{558C4099-2F00-597C-91E7-1C88AB8A1A87}" created="2022-05-04T18:43:52.325">
    <pc:sldMkLst xmlns:pc="http://schemas.microsoft.com/office/powerpoint/2013/main/command">
      <pc:docMk/>
      <pc:sldMk cId="838135868" sldId="459"/>
    </pc:sldMkLst>
    <p188:txBody>
      <a:bodyPr/>
      <a:lstStyle/>
      <a:p>
        <a:r>
          <a:rPr lang="en-US"/>
          <a:t>[@Hilmar Vilhjalmsson] new closing slide, check in presentation mode </a:t>
        </a:r>
      </a:p>
    </p188:txBody>
  </p188:cm>
</p188:cmLst>
</file>

<file path=ppt/comments/modernComment_1D2_52E053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667971-CD66-4653-BA71-452059C3AA7D}" authorId="{9F39ADF5-E44C-F352-E7B0-8080EA9C37AF}" created="2022-04-27T14:41:07.196">
    <pc:sldMkLst xmlns:pc="http://schemas.microsoft.com/office/powerpoint/2013/main/command">
      <pc:docMk/>
      <pc:sldMk cId="2146276702" sldId="397"/>
    </pc:sldMkLst>
    <p188:txBody>
      <a:bodyPr/>
      <a:lstStyle/>
      <a:p>
        <a:r>
          <a:rPr lang="en-US"/>
          <a:t>Check if Ricardo can be present</a:t>
        </a:r>
      </a:p>
    </p188:txBody>
  </p188:cm>
</p188:cmLst>
</file>

<file path=ppt/comments/modernComment_1DC_69BB62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F3B0B0-D92C-4DA8-90BD-BBE5E0430E52}" authorId="{46AF1FC1-EA8B-17EC-5A04-48DA33D86967}" created="2022-05-05T15:29:54.26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73888040" sldId="476"/>
      <ac:spMk id="4" creationId="{CEB44107-E325-4635-90BF-4A6DB1863645}"/>
    </ac:deMkLst>
    <p188:txBody>
      <a:bodyPr/>
      <a:lstStyle/>
      <a:p>
        <a:r>
          <a:rPr lang="en-DE"/>
          <a:t>[@Unnur Askelsdottir]
[@Hilmar Vilhjalmsson]
Eftir að hafa hoft á recording af sessioninni sá ég að þetta var svolítið endasleppt hjá mér. Bætti aðeins við. Eigum við að æfa þetta aftur í næstu viku. Heyrði frá Giada að við eigum að recorda þetta áður fyrir partner portal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09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2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7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06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65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6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50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38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00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7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35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A21D-F4CF-7E21-C52D-ECFC520B6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0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6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1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5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24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42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99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0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89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34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62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03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57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34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6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85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0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3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2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png"/><Relationship Id="rId4" Type="http://schemas.openxmlformats.org/officeDocument/2006/relationships/image" Target="../media/image23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png"/><Relationship Id="rId4" Type="http://schemas.openxmlformats.org/officeDocument/2006/relationships/image" Target="../media/image23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92025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1714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69206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image" Target="../media/image1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image" Target="../media/image15.emf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27" r:id="rId9"/>
    <p:sldLayoutId id="21474838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  <p:sldLayoutId id="214748383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4" Type="http://schemas.microsoft.com/office/2018/10/relationships/comments" Target="../comments/modernComment_18B_B384AB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18/10/relationships/comments" Target="../comments/modernComment_194_BD9586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5" Type="http://schemas.microsoft.com/office/2018/10/relationships/comments" Target="../comments/modernComment_18D_7FED955E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Relationship Id="rId5" Type="http://schemas.microsoft.com/office/2018/10/relationships/comments" Target="../comments/modernComment_1D2_52E053BE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3.xml"/><Relationship Id="rId5" Type="http://schemas.microsoft.com/office/2018/10/relationships/comments" Target="../comments/modernComment_1DC_69BB6228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3.xml"/><Relationship Id="rId4" Type="http://schemas.microsoft.com/office/2018/10/relationships/comments" Target="../comments/modernComment_1CB_31F4F03C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sv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microsoft.com/office/2018/10/relationships/comments" Target="../comments/modernComment_1A2_AD0D8433.xml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F785CF-CDD8-0A91-99F7-EAAA473E7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LS Central Journey to SaaS</a:t>
            </a:r>
            <a:endParaRPr lang="en-US" b="0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32CCA-F7D4-2C0F-490E-835960BCF7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264" y="4054945"/>
            <a:ext cx="2404997" cy="363303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Hilmar Vilhjalmsson </a:t>
            </a:r>
            <a:endParaRPr lang="en-US" b="0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732E25-6CEE-75BB-038A-6E8061A47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264" y="4418744"/>
            <a:ext cx="2404997" cy="348214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Product Owner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4DB26A-CCA2-6EC5-30BF-AB43B0ACC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4280" y="4054945"/>
            <a:ext cx="2593611" cy="363303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Unnur Askelsdottir</a:t>
            </a:r>
            <a:endParaRPr lang="en-US" b="0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41E5B8-740A-740B-F99D-C14C063C7C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4814" y="4409986"/>
            <a:ext cx="2404911" cy="356972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Solution Lead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8DC97C-C602-4CBB-88AC-41E56AF05E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5277" y="4054945"/>
            <a:ext cx="2291829" cy="363303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Adalbjorg Karlsdottir</a:t>
            </a:r>
            <a:endParaRPr lang="en-US" b="0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7B3DB0-2B04-9421-04E3-03BB6DB3AC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75277" y="4409986"/>
            <a:ext cx="2291049" cy="356972"/>
          </a:xfrm>
        </p:spPr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Onboarding Lead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7B754DDF-55BF-C52E-2767-2AFBEEEBBB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209" r="2020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Central 15.0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62667" y="1192669"/>
            <a:ext cx="2938727" cy="807730"/>
          </a:xfrm>
        </p:spPr>
        <p:txBody>
          <a:bodyPr lIns="91440" tIns="45720" rIns="91440" bIns="45720" anchor="t"/>
          <a:lstStyle/>
          <a:p>
            <a:r>
              <a:rPr lang="en-US" sz="2800" b="1"/>
              <a:t>2019 December</a:t>
            </a:r>
            <a:endParaRPr lang="en-US" sz="2800"/>
          </a:p>
          <a:p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E1294B4-4E6A-4E64-ACB7-2116E58200BC}"/>
              </a:ext>
            </a:extLst>
          </p:cNvPr>
          <p:cNvSpPr/>
          <p:nvPr/>
        </p:nvSpPr>
        <p:spPr>
          <a:xfrm>
            <a:off x="4324350" y="3155068"/>
            <a:ext cx="798960" cy="848893"/>
          </a:xfrm>
          <a:prstGeom prst="round2DiagRect">
            <a:avLst/>
          </a:prstGeom>
          <a:solidFill>
            <a:srgbClr val="0F4A8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4E6CB-8B50-4E92-A27C-CA4871972EBB}"/>
              </a:ext>
            </a:extLst>
          </p:cNvPr>
          <p:cNvSpPr txBox="1"/>
          <p:nvPr/>
        </p:nvSpPr>
        <p:spPr>
          <a:xfrm>
            <a:off x="5186333" y="2240178"/>
            <a:ext cx="131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Codeunits</a:t>
            </a: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4AA4C-6B05-44AF-B04A-0A29CB08287C}"/>
              </a:ext>
            </a:extLst>
          </p:cNvPr>
          <p:cNvSpPr txBox="1"/>
          <p:nvPr/>
        </p:nvSpPr>
        <p:spPr>
          <a:xfrm>
            <a:off x="5189847" y="3364320"/>
            <a:ext cx="131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Pages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E341A3-621F-4A2D-AF56-16C574C04CD1}"/>
              </a:ext>
            </a:extLst>
          </p:cNvPr>
          <p:cNvSpPr txBox="1"/>
          <p:nvPr/>
        </p:nvSpPr>
        <p:spPr>
          <a:xfrm>
            <a:off x="5206162" y="4488271"/>
            <a:ext cx="131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Reports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40611-A5AA-471C-80D9-031F0F95C7E7}"/>
              </a:ext>
            </a:extLst>
          </p:cNvPr>
          <p:cNvSpPr txBox="1"/>
          <p:nvPr/>
        </p:nvSpPr>
        <p:spPr>
          <a:xfrm>
            <a:off x="5186333" y="5624778"/>
            <a:ext cx="131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Tables</a:t>
            </a: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DEAE5E76-59F4-4655-A376-6922C1B5BB14}"/>
              </a:ext>
            </a:extLst>
          </p:cNvPr>
          <p:cNvSpPr/>
          <p:nvPr/>
        </p:nvSpPr>
        <p:spPr>
          <a:xfrm>
            <a:off x="4340904" y="2000399"/>
            <a:ext cx="798960" cy="848893"/>
          </a:xfrm>
          <a:prstGeom prst="round2DiagRect">
            <a:avLst/>
          </a:prstGeom>
          <a:solidFill>
            <a:srgbClr val="0F4A8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365378D0-627B-44AD-A3D3-E9784E0BE5FE}"/>
              </a:ext>
            </a:extLst>
          </p:cNvPr>
          <p:cNvSpPr/>
          <p:nvPr/>
        </p:nvSpPr>
        <p:spPr>
          <a:xfrm>
            <a:off x="4340904" y="4248491"/>
            <a:ext cx="798960" cy="848893"/>
          </a:xfrm>
          <a:prstGeom prst="round2DiagRect">
            <a:avLst/>
          </a:prstGeom>
          <a:solidFill>
            <a:srgbClr val="0F4A8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4E0759AA-E034-4E0A-B09D-91AF902ECEEC}"/>
              </a:ext>
            </a:extLst>
          </p:cNvPr>
          <p:cNvSpPr/>
          <p:nvPr/>
        </p:nvSpPr>
        <p:spPr>
          <a:xfrm>
            <a:off x="4307315" y="5403160"/>
            <a:ext cx="798960" cy="848893"/>
          </a:xfrm>
          <a:prstGeom prst="round2DiagRect">
            <a:avLst/>
          </a:prstGeom>
          <a:solidFill>
            <a:srgbClr val="0F4A8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C190C010-8C34-85D7-29C6-553AF959C138}"/>
              </a:ext>
            </a:extLst>
          </p:cNvPr>
          <p:cNvSpPr/>
          <p:nvPr/>
        </p:nvSpPr>
        <p:spPr>
          <a:xfrm>
            <a:off x="7831616" y="5373236"/>
            <a:ext cx="1062102" cy="848893"/>
          </a:xfrm>
          <a:prstGeom prst="round2Diag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58357-3CD2-E05D-202E-717B6784C4A1}"/>
              </a:ext>
            </a:extLst>
          </p:cNvPr>
          <p:cNvSpPr txBox="1"/>
          <p:nvPr/>
        </p:nvSpPr>
        <p:spPr>
          <a:xfrm>
            <a:off x="9056343" y="5581124"/>
            <a:ext cx="131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Total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508AF-1BC9-AAA0-4EF2-8D5C3AF37C6D}"/>
              </a:ext>
            </a:extLst>
          </p:cNvPr>
          <p:cNvSpPr txBox="1"/>
          <p:nvPr/>
        </p:nvSpPr>
        <p:spPr>
          <a:xfrm>
            <a:off x="4294276" y="1134869"/>
            <a:ext cx="374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Modified objects</a:t>
            </a:r>
          </a:p>
        </p:txBody>
      </p:sp>
    </p:spTree>
    <p:extLst>
      <p:ext uri="{BB962C8B-B14F-4D97-AF65-F5344CB8AC3E}">
        <p14:creationId xmlns:p14="http://schemas.microsoft.com/office/powerpoint/2010/main" val="17549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2400" b="1">
                <a:latin typeface="Segoe UI"/>
                <a:cs typeface="Segoe UI"/>
              </a:rPr>
              <a:t>2021</a:t>
            </a:r>
            <a:r>
              <a:rPr lang="en-US" sz="2400">
                <a:latin typeface="Segoe UI"/>
                <a:cs typeface="Segoe UI"/>
              </a:rPr>
              <a:t> LS Central 17.5</a:t>
            </a:r>
          </a:p>
          <a:p>
            <a:endParaRPr lang="en-US"/>
          </a:p>
        </p:txBody>
      </p:sp>
      <p:pic>
        <p:nvPicPr>
          <p:cNvPr id="6" name="Picture Placeholder 5" descr="A person sitt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97C36588-FC4A-4015-BD5E-3807D9FE3F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608" r="660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LSC prefix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0D28B5F-4201-E873-729C-4254E65C3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893" y="1756610"/>
            <a:ext cx="5410958" cy="2658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27BCB-CE82-E152-F51D-EF887E6CD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8846"/>
            <a:ext cx="12192000" cy="235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AE8F73D-0A68-433E-BC77-9E6F00D170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938" r="2993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Central System app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2400" b="1">
                <a:latin typeface="Segoe UI"/>
                <a:cs typeface="Segoe UI"/>
              </a:rPr>
              <a:t>May 2021 </a:t>
            </a:r>
            <a:r>
              <a:rPr lang="en-US" sz="2400">
                <a:latin typeface="Segoe UI"/>
                <a:cs typeface="Segoe UI"/>
              </a:rPr>
              <a:t>LS Central 18.0</a:t>
            </a:r>
          </a:p>
          <a:p>
            <a:pPr indent="0"/>
            <a:endParaRPr lang="en-US" sz="2800" b="1">
              <a:latin typeface="Segoe UI"/>
              <a:cs typeface="Segoe UI"/>
            </a:endParaRPr>
          </a:p>
          <a:p>
            <a:pPr indent="0"/>
            <a:r>
              <a:rPr lang="en-US" sz="2400" b="1">
                <a:latin typeface="Segoe UI"/>
                <a:cs typeface="Segoe UI"/>
              </a:rPr>
              <a:t>LS Central app</a:t>
            </a:r>
          </a:p>
          <a:p>
            <a:pPr indent="0"/>
            <a:endParaRPr lang="en-US" sz="2400" b="1">
              <a:latin typeface="Segoe UI"/>
              <a:cs typeface="Segoe UI"/>
            </a:endParaRPr>
          </a:p>
          <a:p>
            <a:pPr indent="0"/>
            <a:r>
              <a:rPr lang="en-US" sz="2400" b="1">
                <a:latin typeface="Segoe UI"/>
                <a:cs typeface="Segoe UI"/>
              </a:rPr>
              <a:t>LS Central System app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5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AE8F73D-0A68-433E-BC77-9E6F00D170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938" r="2993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Central System app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2400" b="1">
                <a:latin typeface="Segoe UI"/>
                <a:cs typeface="Segoe UI"/>
              </a:rPr>
              <a:t>May 2021 </a:t>
            </a:r>
            <a:r>
              <a:rPr lang="en-US" sz="2400">
                <a:latin typeface="Segoe UI"/>
                <a:cs typeface="Segoe UI"/>
              </a:rPr>
              <a:t>LS Central 18.0</a:t>
            </a:r>
          </a:p>
          <a:p>
            <a:pPr indent="0"/>
            <a:endParaRPr lang="en-US" sz="2800" b="1">
              <a:latin typeface="Segoe UI"/>
              <a:cs typeface="Segoe UI"/>
            </a:endParaRPr>
          </a:p>
          <a:p>
            <a:pPr indent="0"/>
            <a:r>
              <a:rPr lang="en-US" sz="2400" b="1">
                <a:latin typeface="Segoe UI"/>
                <a:cs typeface="Segoe UI"/>
              </a:rPr>
              <a:t>LS Central app</a:t>
            </a:r>
          </a:p>
          <a:p>
            <a:pPr indent="0"/>
            <a:endParaRPr lang="en-US" sz="2400" b="1">
              <a:latin typeface="Segoe UI"/>
              <a:cs typeface="Segoe UI"/>
            </a:endParaRPr>
          </a:p>
          <a:p>
            <a:pPr indent="0"/>
            <a:r>
              <a:rPr lang="en-US" sz="2400" b="1">
                <a:latin typeface="Segoe UI"/>
                <a:cs typeface="Segoe UI"/>
              </a:rPr>
              <a:t>LS Central System app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091D49C7-3336-46DA-9DF2-449928FB5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269" r="526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OnPrem -&gt; Internal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7"/>
            <a:ext cx="7609279" cy="689462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sz="2400" b="1">
                <a:latin typeface="Segoe UI"/>
                <a:cs typeface="Segoe UI"/>
              </a:rPr>
              <a:t>2021 November </a:t>
            </a:r>
            <a:r>
              <a:rPr lang="en-US" sz="2400">
                <a:latin typeface="Segoe UI"/>
                <a:cs typeface="Segoe UI"/>
              </a:rPr>
              <a:t>LS Central version 19.0</a:t>
            </a:r>
          </a:p>
          <a:p>
            <a:pPr>
              <a:lnSpc>
                <a:spcPct val="150000"/>
              </a:lnSpc>
            </a:pPr>
            <a:endParaRPr lang="en-US" sz="2400">
              <a:latin typeface="Segoe UI"/>
              <a:cs typeface="Segoe UI"/>
            </a:endParaRPr>
          </a:p>
          <a:p>
            <a:pPr>
              <a:lnSpc>
                <a:spcPct val="150000"/>
              </a:lnSpc>
            </a:pPr>
            <a:endParaRPr lang="en-US" sz="2400"/>
          </a:p>
          <a:p>
            <a:pPr>
              <a:lnSpc>
                <a:spcPct val="150000"/>
              </a:lnSpc>
            </a:pPr>
            <a:endParaRPr lang="en-US" sz="240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330E824-7B1D-EF3C-A7ED-10D277180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71" y="3205690"/>
            <a:ext cx="3155007" cy="32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091D49C7-3336-46DA-9DF2-449928FB5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269" r="526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OnPrem -&gt; Internal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7"/>
            <a:ext cx="7609279" cy="689462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sz="2400" b="1">
                <a:latin typeface="Segoe UI"/>
                <a:cs typeface="Segoe UI"/>
              </a:rPr>
              <a:t>2021 November </a:t>
            </a:r>
            <a:r>
              <a:rPr lang="en-US" sz="2400">
                <a:latin typeface="Segoe UI"/>
                <a:cs typeface="Segoe UI"/>
              </a:rPr>
              <a:t>LS Central version 19.0</a:t>
            </a:r>
          </a:p>
          <a:p>
            <a:pPr>
              <a:lnSpc>
                <a:spcPct val="150000"/>
              </a:lnSpc>
            </a:pPr>
            <a:endParaRPr lang="en-US" sz="2400">
              <a:latin typeface="Segoe UI"/>
              <a:cs typeface="Segoe UI"/>
            </a:endParaRPr>
          </a:p>
          <a:p>
            <a:pPr>
              <a:lnSpc>
                <a:spcPct val="150000"/>
              </a:lnSpc>
            </a:pPr>
            <a:endParaRPr lang="en-US" sz="2400"/>
          </a:p>
          <a:p>
            <a:pPr>
              <a:lnSpc>
                <a:spcPct val="150000"/>
              </a:lnSpc>
            </a:pPr>
            <a:endParaRPr lang="en-US" sz="240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330E824-7B1D-EF3C-A7ED-10D277180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71" y="3205690"/>
            <a:ext cx="3155007" cy="322501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A2346F0-25F0-CEA5-DB1A-D750AC10E75F}"/>
              </a:ext>
            </a:extLst>
          </p:cNvPr>
          <p:cNvSpPr txBox="1">
            <a:spLocks/>
          </p:cNvSpPr>
          <p:nvPr/>
        </p:nvSpPr>
        <p:spPr>
          <a:xfrm>
            <a:off x="4307453" y="1749779"/>
            <a:ext cx="7692636" cy="18739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0" i="0">
                <a:solidFill>
                  <a:srgbClr val="242D2F"/>
                </a:solidFill>
                <a:effectLst/>
                <a:latin typeface="Source Sans Pro" panose="020B0503030403020204" pitchFamily="34" charset="0"/>
              </a:rPr>
              <a:t>“Limiting the API surface can hide implementation details and allow for later refactoring of code without breaking external code.”</a:t>
            </a:r>
            <a:endParaRPr lang="en-US" sz="2400"/>
          </a:p>
          <a:p>
            <a:pPr>
              <a:lnSpc>
                <a:spcPct val="150000"/>
              </a:lnSpc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74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10857298" cy="49902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>
                <a:latin typeface="Segoe UI"/>
                <a:cs typeface="Segoe UI"/>
              </a:rPr>
              <a:t>Removing all </a:t>
            </a:r>
            <a:r>
              <a:rPr lang="en-US" sz="2400" err="1">
                <a:latin typeface="Segoe UI"/>
                <a:cs typeface="Segoe UI"/>
              </a:rPr>
              <a:t>dlls</a:t>
            </a:r>
            <a:endParaRPr lang="en-US" sz="2400">
              <a:latin typeface="Segoe UI"/>
              <a:cs typeface="Segoe UI"/>
            </a:endParaRPr>
          </a:p>
          <a:p>
            <a:r>
              <a:rPr lang="en-US" sz="2400">
                <a:latin typeface="Segoe UI"/>
                <a:cs typeface="Segoe UI"/>
              </a:rPr>
              <a:t>Turning on AppSource code cop rules</a:t>
            </a:r>
          </a:p>
          <a:p>
            <a:r>
              <a:rPr lang="en-US" sz="2400">
                <a:latin typeface="Segoe UI"/>
                <a:cs typeface="Segoe UI"/>
              </a:rPr>
              <a:t>Eliminating warning</a:t>
            </a:r>
          </a:p>
          <a:p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388797" cy="569997"/>
          </a:xfrm>
        </p:spPr>
        <p:txBody>
          <a:bodyPr>
            <a:normAutofit/>
          </a:bodyPr>
          <a:lstStyle/>
          <a:p>
            <a:r>
              <a:rPr lang="en-US" sz="3400"/>
              <a:t>Where are we now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018E9E3-60CB-4BA9-A147-93FB3B713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28"/>
          <a:stretch/>
        </p:blipFill>
        <p:spPr>
          <a:xfrm>
            <a:off x="0" y="2554665"/>
            <a:ext cx="12192000" cy="4303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BEDD6-21D2-AF44-079F-B05F59B38A6D}"/>
              </a:ext>
            </a:extLst>
          </p:cNvPr>
          <p:cNvSpPr txBox="1"/>
          <p:nvPr/>
        </p:nvSpPr>
        <p:spPr>
          <a:xfrm>
            <a:off x="7864472" y="830248"/>
            <a:ext cx="261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AppSource </a:t>
            </a:r>
            <a:r>
              <a:rPr lang="en-US" err="1">
                <a:solidFill>
                  <a:schemeClr val="tx1">
                    <a:lumMod val="50000"/>
                    <a:lumOff val="50000"/>
                  </a:schemeClr>
                </a:solidFill>
              </a:rPr>
              <a:t>CodeCop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rules</a:t>
            </a:r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9296578E-C67F-90E9-F52B-6F17049CF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304" y="1175071"/>
            <a:ext cx="3211068" cy="2634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D3EC04-4AF2-A601-CD62-F2D9DCEE670F}"/>
              </a:ext>
            </a:extLst>
          </p:cNvPr>
          <p:cNvSpPr/>
          <p:nvPr/>
        </p:nvSpPr>
        <p:spPr>
          <a:xfrm>
            <a:off x="8776157" y="3836523"/>
            <a:ext cx="176463" cy="176463"/>
          </a:xfrm>
          <a:prstGeom prst="rect">
            <a:avLst/>
          </a:prstGeom>
          <a:solidFill>
            <a:srgbClr val="006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BD1001-BC64-2881-7D89-BF030B0FE79A}"/>
              </a:ext>
            </a:extLst>
          </p:cNvPr>
          <p:cNvSpPr/>
          <p:nvPr/>
        </p:nvSpPr>
        <p:spPr>
          <a:xfrm>
            <a:off x="9517791" y="3836523"/>
            <a:ext cx="176463" cy="176463"/>
          </a:xfrm>
          <a:prstGeom prst="rect">
            <a:avLst/>
          </a:prstGeom>
          <a:solidFill>
            <a:srgbClr val="FF4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3758B5-E6DD-473E-2F71-2D8E6A01F9E4}"/>
              </a:ext>
            </a:extLst>
          </p:cNvPr>
          <p:cNvSpPr txBox="1"/>
          <p:nvPr/>
        </p:nvSpPr>
        <p:spPr>
          <a:xfrm>
            <a:off x="8671867" y="4064577"/>
            <a:ext cx="385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9B7A7-1F1D-623C-B1F7-C44835BE248B}"/>
              </a:ext>
            </a:extLst>
          </p:cNvPr>
          <p:cNvSpPr txBox="1"/>
          <p:nvPr/>
        </p:nvSpPr>
        <p:spPr>
          <a:xfrm>
            <a:off x="9429531" y="4064577"/>
            <a:ext cx="352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195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6353" y="725777"/>
            <a:ext cx="6154737" cy="7011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>
                <a:solidFill>
                  <a:srgbClr val="0F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goal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7573" y="1858417"/>
            <a:ext cx="6634744" cy="272147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Universal code </a:t>
            </a:r>
          </a:p>
          <a:p>
            <a:pPr marL="0" indent="0"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>
                <a:latin typeface="Segoe UI"/>
                <a:cs typeface="Segoe UI"/>
              </a:rPr>
              <a:t>    </a:t>
            </a:r>
            <a:r>
              <a:rPr lang="en-US" sz="2400" err="1">
                <a:latin typeface="Segoe UI"/>
                <a:cs typeface="Segoe UI"/>
              </a:rPr>
              <a:t>App.json</a:t>
            </a: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AppSource compliant</a:t>
            </a:r>
          </a:p>
          <a:p>
            <a:pPr marL="0" indent="0">
              <a:buNone/>
            </a:pPr>
            <a:endParaRPr lang="en-US" sz="24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>
              <a:latin typeface="Segoe UI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784DB-2190-45AE-94DD-F6775AAFB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573" y="2700180"/>
            <a:ext cx="3947506" cy="566720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C5AB51BA-BE89-43B2-8BCF-235EAD265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073" y="3614995"/>
            <a:ext cx="3178977" cy="32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D2793F-5D32-9E64-CC56-600445825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10857298" cy="446937"/>
          </a:xfrm>
        </p:spPr>
        <p:txBody>
          <a:bodyPr/>
          <a:lstStyle/>
          <a:p>
            <a:r>
              <a:rPr lang="en-US" sz="2400" b="1"/>
              <a:t>Universal code before 1st of October 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400"/>
              <a:t>When will we get there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9567" y="1782879"/>
            <a:ext cx="7769321" cy="3359150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/>
          <a:p>
            <a:pPr marL="0" indent="0"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AppSource compliant first quarter of 2023</a:t>
            </a:r>
          </a:p>
          <a:p>
            <a:pPr marL="0" indent="0">
              <a:buNone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0DEBB1-4BA8-4F55-822D-BFD9DAA01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4"/>
          <a:stretch/>
        </p:blipFill>
        <p:spPr>
          <a:xfrm>
            <a:off x="0" y="3426059"/>
            <a:ext cx="12192000" cy="34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D87A50D-DD6B-323F-5752-7C94F2D75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" t="3816" r="1741" b="3563"/>
          <a:stretch/>
        </p:blipFill>
        <p:spPr>
          <a:xfrm>
            <a:off x="-95250" y="0"/>
            <a:ext cx="124301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3E3C0DB2-E47D-05DD-96E6-2EBCEF4F3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612B6-9804-EED0-51A6-B02C6E99B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837" y="1313827"/>
            <a:ext cx="6810627" cy="3689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46C181A-4C1F-555C-02BC-9C5E9D739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494" y="607331"/>
            <a:ext cx="9723000" cy="62178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9569" y="266459"/>
            <a:ext cx="9589194" cy="569997"/>
          </a:xfrm>
        </p:spPr>
        <p:txBody>
          <a:bodyPr/>
          <a:lstStyle/>
          <a:p>
            <a:r>
              <a:rPr lang="en-US"/>
              <a:t>Business Central Admin 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765" y="1893153"/>
            <a:ext cx="6151145" cy="4812447"/>
          </a:xfrm>
        </p:spPr>
        <p:txBody>
          <a:bodyPr lIns="91440" tIns="45720" rIns="91440" bIns="45720" anchor="t"/>
          <a:lstStyle/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Environments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Notification recipients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Telemetry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1A63B2F1-B7B9-03A7-BA6F-2361E4DE8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9" y="6193076"/>
            <a:ext cx="2743200" cy="6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547F5C-2B22-2727-703E-EFB494709AFE}"/>
              </a:ext>
            </a:extLst>
          </p:cNvPr>
          <p:cNvGrpSpPr/>
          <p:nvPr/>
        </p:nvGrpSpPr>
        <p:grpSpPr>
          <a:xfrm>
            <a:off x="-240309" y="1296215"/>
            <a:ext cx="8014181" cy="5295327"/>
            <a:chOff x="-145528" y="1399300"/>
            <a:chExt cx="8014181" cy="52953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85E391-29FD-E95F-A8B0-62E8D5A17EB7}"/>
                </a:ext>
              </a:extLst>
            </p:cNvPr>
            <p:cNvGrpSpPr/>
            <p:nvPr/>
          </p:nvGrpSpPr>
          <p:grpSpPr>
            <a:xfrm>
              <a:off x="1035063" y="1973179"/>
              <a:ext cx="5660921" cy="3176337"/>
              <a:chOff x="1035063" y="1973179"/>
              <a:chExt cx="5660921" cy="317633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D535DCE-1939-4588-8A10-45E4D3E3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9056" y="1973179"/>
                <a:ext cx="5656928" cy="3104147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BB94803-5026-FF0F-E916-FC618F0A4DF7}"/>
                  </a:ext>
                </a:extLst>
              </p:cNvPr>
              <p:cNvSpPr/>
              <p:nvPr/>
            </p:nvSpPr>
            <p:spPr>
              <a:xfrm>
                <a:off x="1035063" y="5069305"/>
                <a:ext cx="910060" cy="8021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6041300-67CE-806B-E0FF-6C007314F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5528" y="1399300"/>
              <a:ext cx="8014181" cy="5295327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to schedule an upgrade?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53C06F3-A5B7-4343-BD46-B9D9E544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423" y="3861064"/>
            <a:ext cx="4431042" cy="26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if the upgrade fails?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0929238-E267-481C-A6F0-B6929CC70A83}"/>
              </a:ext>
            </a:extLst>
          </p:cNvPr>
          <p:cNvSpPr txBox="1">
            <a:spLocks/>
          </p:cNvSpPr>
          <p:nvPr/>
        </p:nvSpPr>
        <p:spPr>
          <a:xfrm>
            <a:off x="521401" y="1296999"/>
            <a:ext cx="6151145" cy="48124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50000"/>
              </a:lnSpc>
            </a:pP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E625A25-4128-C8CD-27F2-BFFEA5F68759}"/>
              </a:ext>
            </a:extLst>
          </p:cNvPr>
          <p:cNvSpPr txBox="1">
            <a:spLocks/>
          </p:cNvSpPr>
          <p:nvPr/>
        </p:nvSpPr>
        <p:spPr>
          <a:xfrm>
            <a:off x="521401" y="1159507"/>
            <a:ext cx="7825157" cy="48124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50000"/>
              </a:lnSpc>
            </a:pPr>
            <a:r>
              <a:rPr lang="en-US">
                <a:latin typeface="Segoe UI"/>
                <a:cs typeface="Segoe UI"/>
              </a:rPr>
              <a:t>Environment restored to previous version</a:t>
            </a:r>
          </a:p>
          <a:p>
            <a:pPr marL="114300" indent="-342900">
              <a:lnSpc>
                <a:spcPct val="150000"/>
              </a:lnSpc>
            </a:pPr>
            <a:r>
              <a:rPr lang="en-US"/>
              <a:t>Upgrade error can be seen in Admin Center</a:t>
            </a:r>
          </a:p>
          <a:p>
            <a:pPr marL="114300" indent="-342900">
              <a:lnSpc>
                <a:spcPct val="150000"/>
              </a:lnSpc>
            </a:pPr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0792CD-A438-EE6C-FB40-2AF3A7ACF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423" y="3861064"/>
            <a:ext cx="4431042" cy="26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person, indoor, watch&#10;&#10;Description automatically generated">
            <a:extLst>
              <a:ext uri="{FF2B5EF4-FFF2-40B4-BE49-F238E27FC236}">
                <a16:creationId xmlns:a16="http://schemas.microsoft.com/office/drawing/2014/main" id="{59BEC8F1-F1EE-A353-22D9-751DF3733D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782" r="157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Hotfix releases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400"/>
              <a:t>Business-critical issues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400"/>
              <a:t>New version is deployed to SaaS as soon it is ready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400"/>
              <a:t>Apps available on the partner portal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400"/>
              <a:t>Online help </a:t>
            </a:r>
          </a:p>
          <a:p>
            <a:endParaRPr lang="en-US"/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4D21E482-D2B0-2240-5124-F9C053169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268" y="4314811"/>
            <a:ext cx="1921185" cy="19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EB37E-4ADC-414F-9360-C7AB0BD3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44" y="1298442"/>
            <a:ext cx="6271429" cy="3528648"/>
          </a:xfrm>
          <a:prstGeom prst="rect">
            <a:avLst/>
          </a:prstGeom>
        </p:spPr>
      </p:pic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1B2CD9A-A666-1994-2EA7-2A1768EF5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92" y="631141"/>
            <a:ext cx="8915400" cy="59443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to install a hotfix?</a:t>
            </a:r>
          </a:p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53C06F3-A5B7-4343-BD46-B9D9E544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347" y="4010522"/>
            <a:ext cx="3761874" cy="22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F1E36-27A2-4A4B-B0D1-38FCA27801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/>
              <a:t>Telemetry</a:t>
            </a:r>
          </a:p>
          <a:p>
            <a:r>
              <a:rPr lang="en-US" sz="2400"/>
              <a:t>Code coverage</a:t>
            </a:r>
          </a:p>
          <a:p>
            <a:r>
              <a:rPr lang="en-US" sz="2400"/>
              <a:t>Database locking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07-E325-4635-90BF-4A6DB1863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Monitoring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8A78FC8-C2D6-42D2-B0C3-34E2FFE13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73" y="836455"/>
            <a:ext cx="7312666" cy="4505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84C3D-E625-4561-B1BE-F2701CA70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19" y="2898158"/>
            <a:ext cx="5934118" cy="34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Deployment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62AEB5-C55A-15F2-0272-44BF5FBDCE5B}"/>
              </a:ext>
            </a:extLst>
          </p:cNvPr>
          <p:cNvCxnSpPr>
            <a:cxnSpLocks/>
          </p:cNvCxnSpPr>
          <p:nvPr/>
        </p:nvCxnSpPr>
        <p:spPr>
          <a:xfrm>
            <a:off x="3613265" y="3351789"/>
            <a:ext cx="542925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8C2AE6-8877-C5E2-FF0D-59B6C33E2CC1}"/>
              </a:ext>
            </a:extLst>
          </p:cNvPr>
          <p:cNvSpPr txBox="1"/>
          <p:nvPr/>
        </p:nvSpPr>
        <p:spPr>
          <a:xfrm>
            <a:off x="3941628" y="2934819"/>
            <a:ext cx="1272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20143-1A5D-C36D-4651-F1796696CF9B}"/>
              </a:ext>
            </a:extLst>
          </p:cNvPr>
          <p:cNvSpPr txBox="1"/>
          <p:nvPr/>
        </p:nvSpPr>
        <p:spPr>
          <a:xfrm>
            <a:off x="3943257" y="3379191"/>
            <a:ext cx="7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CFC91-DC58-B85B-E7EA-65CF93DA0B54}"/>
              </a:ext>
            </a:extLst>
          </p:cNvPr>
          <p:cNvGrpSpPr/>
          <p:nvPr/>
        </p:nvGrpSpPr>
        <p:grpSpPr>
          <a:xfrm>
            <a:off x="3543300" y="2364589"/>
            <a:ext cx="2217874" cy="3713939"/>
            <a:chOff x="3543300" y="2364589"/>
            <a:chExt cx="2217874" cy="371393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DEE7D8-0F13-27C3-7ECD-070E991535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8819" y="2364589"/>
              <a:ext cx="1482355" cy="2550268"/>
            </a:xfrm>
            <a:prstGeom prst="straightConnector1">
              <a:avLst/>
            </a:prstGeom>
            <a:ln w="12700">
              <a:solidFill>
                <a:srgbClr val="29889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9D6275-94C1-0B83-9388-7C9AED338359}"/>
                </a:ext>
              </a:extLst>
            </p:cNvPr>
            <p:cNvGrpSpPr/>
            <p:nvPr/>
          </p:nvGrpSpPr>
          <p:grpSpPr>
            <a:xfrm>
              <a:off x="3543300" y="4996376"/>
              <a:ext cx="1161703" cy="1082152"/>
              <a:chOff x="3543300" y="4996376"/>
              <a:chExt cx="1161703" cy="108215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39F2E3-CC00-3635-D687-1A783CB63D3D}"/>
                  </a:ext>
                </a:extLst>
              </p:cNvPr>
              <p:cNvSpPr txBox="1"/>
              <p:nvPr/>
            </p:nvSpPr>
            <p:spPr>
              <a:xfrm>
                <a:off x="3842266" y="5832307"/>
                <a:ext cx="8627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3D75A4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Online POS</a:t>
                </a:r>
              </a:p>
            </p:txBody>
          </p:sp>
          <p:pic>
            <p:nvPicPr>
              <p:cNvPr id="14" name="Picture 13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9A893100-757F-2055-4088-E66EA78FA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1603"/>
              <a:stretch/>
            </p:blipFill>
            <p:spPr>
              <a:xfrm>
                <a:off x="3543300" y="4996376"/>
                <a:ext cx="1147605" cy="754412"/>
              </a:xfrm>
              <a:prstGeom prst="rect">
                <a:avLst/>
              </a:prstGeom>
            </p:spPr>
          </p:pic>
        </p:grpSp>
      </p:grpSp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71784593-3ECA-3B29-A3D0-CEE45ADC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73" y="1557523"/>
            <a:ext cx="469332" cy="713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640465-6E4A-6B1A-D438-CB86E6264F3D}"/>
              </a:ext>
            </a:extLst>
          </p:cNvPr>
          <p:cNvGrpSpPr/>
          <p:nvPr/>
        </p:nvGrpSpPr>
        <p:grpSpPr>
          <a:xfrm>
            <a:off x="5187369" y="2447957"/>
            <a:ext cx="1302096" cy="3630570"/>
            <a:chOff x="5187369" y="2447957"/>
            <a:chExt cx="1302096" cy="36305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DE809-1F4E-262C-CFF2-C8ABBD473073}"/>
                </a:ext>
              </a:extLst>
            </p:cNvPr>
            <p:cNvGrpSpPr/>
            <p:nvPr/>
          </p:nvGrpSpPr>
          <p:grpSpPr>
            <a:xfrm>
              <a:off x="5187369" y="4237493"/>
              <a:ext cx="1302096" cy="1841034"/>
              <a:chOff x="5187369" y="4237493"/>
              <a:chExt cx="1302096" cy="184103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B6B9CE-CB61-7B96-6594-4C4D3A9EFB42}"/>
                  </a:ext>
                </a:extLst>
              </p:cNvPr>
              <p:cNvSpPr txBox="1"/>
              <p:nvPr/>
            </p:nvSpPr>
            <p:spPr>
              <a:xfrm>
                <a:off x="5342997" y="5832306"/>
                <a:ext cx="11464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3D75A4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Offline POS</a:t>
                </a:r>
              </a:p>
            </p:txBody>
          </p:sp>
          <p:pic>
            <p:nvPicPr>
              <p:cNvPr id="16" name="Picture 1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E3889E8-ADAF-CEE0-3B10-E523D62904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1603"/>
              <a:stretch/>
            </p:blipFill>
            <p:spPr>
              <a:xfrm>
                <a:off x="5187369" y="4996376"/>
                <a:ext cx="1147605" cy="754412"/>
              </a:xfrm>
              <a:prstGeom prst="rect">
                <a:avLst/>
              </a:prstGeom>
            </p:spPr>
          </p:pic>
          <p:pic>
            <p:nvPicPr>
              <p:cNvPr id="21" name="Picture 20" descr="Black and white outline of a crown&#10;&#10;Description automatically generated with low confidence">
                <a:extLst>
                  <a:ext uri="{FF2B5EF4-FFF2-40B4-BE49-F238E27FC236}">
                    <a16:creationId xmlns:a16="http://schemas.microsoft.com/office/drawing/2014/main" id="{CF9A968C-C439-4C63-0B36-127F88A45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789" y="4237493"/>
                <a:ext cx="382883" cy="602050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751D8FA-C3E9-8BFF-07BB-323856CD6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4951" y="2447957"/>
              <a:ext cx="65961" cy="1651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8DB3A8-E908-A992-6174-AF4E5B2F668E}"/>
              </a:ext>
            </a:extLst>
          </p:cNvPr>
          <p:cNvGrpSpPr/>
          <p:nvPr/>
        </p:nvGrpSpPr>
        <p:grpSpPr>
          <a:xfrm>
            <a:off x="6000768" y="2290759"/>
            <a:ext cx="1715030" cy="1865216"/>
            <a:chOff x="6000768" y="2290759"/>
            <a:chExt cx="1715030" cy="186521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9FBA1A1-B03B-9B1E-0282-F4C7251B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0768" y="3400308"/>
              <a:ext cx="459476" cy="7556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31FD9F9-5592-6575-8058-388D5C7B86C0}"/>
                </a:ext>
              </a:extLst>
            </p:cNvPr>
            <p:cNvSpPr/>
            <p:nvPr/>
          </p:nvSpPr>
          <p:spPr>
            <a:xfrm>
              <a:off x="6230505" y="2729705"/>
              <a:ext cx="1060167" cy="524117"/>
            </a:xfrm>
            <a:prstGeom prst="rect">
              <a:avLst/>
            </a:prstGeom>
            <a:noFill/>
            <a:ln>
              <a:solidFill>
                <a:srgbClr val="13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Hybrid component server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5AE00B-1286-25C5-8AE3-DCEB44191C9E}"/>
                </a:ext>
              </a:extLst>
            </p:cNvPr>
            <p:cNvCxnSpPr/>
            <p:nvPr/>
          </p:nvCxnSpPr>
          <p:spPr>
            <a:xfrm>
              <a:off x="7206727" y="3413625"/>
              <a:ext cx="509071" cy="528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33A0057-F2B5-1BDD-A513-3360B216976A}"/>
                </a:ext>
              </a:extLst>
            </p:cNvPr>
            <p:cNvCxnSpPr>
              <a:cxnSpLocks/>
            </p:cNvCxnSpPr>
            <p:nvPr/>
          </p:nvCxnSpPr>
          <p:spPr>
            <a:xfrm>
              <a:off x="6230721" y="2290759"/>
              <a:ext cx="393016" cy="357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6CC97-446F-2B5B-7C37-41BF9DEA8E29}"/>
              </a:ext>
            </a:extLst>
          </p:cNvPr>
          <p:cNvGrpSpPr/>
          <p:nvPr/>
        </p:nvGrpSpPr>
        <p:grpSpPr>
          <a:xfrm>
            <a:off x="6230506" y="1914216"/>
            <a:ext cx="2552786" cy="4164311"/>
            <a:chOff x="6230506" y="1914216"/>
            <a:chExt cx="2552786" cy="41643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E5FB0B-ADE2-69F5-CAEC-478DF4CB94BD}"/>
                </a:ext>
              </a:extLst>
            </p:cNvPr>
            <p:cNvSpPr txBox="1"/>
            <p:nvPr/>
          </p:nvSpPr>
          <p:spPr>
            <a:xfrm>
              <a:off x="7060261" y="5832306"/>
              <a:ext cx="15632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3D75A4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 Service</a:t>
              </a:r>
            </a:p>
          </p:txBody>
        </p:sp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23711CD-B865-7175-C16F-7BA5B2CE0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603"/>
            <a:stretch/>
          </p:blipFill>
          <p:spPr>
            <a:xfrm>
              <a:off x="6608622" y="5152963"/>
              <a:ext cx="740629" cy="486874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408C3E3-DE05-3AE1-24B7-386B43FE8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603"/>
            <a:stretch/>
          </p:blipFill>
          <p:spPr>
            <a:xfrm>
              <a:off x="7345483" y="5152963"/>
              <a:ext cx="740629" cy="486874"/>
            </a:xfrm>
            <a:prstGeom prst="rect">
              <a:avLst/>
            </a:prstGeom>
          </p:spPr>
        </p:pic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6F8CF86-D06F-9048-B51F-4CF8C331D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603"/>
            <a:stretch/>
          </p:blipFill>
          <p:spPr>
            <a:xfrm>
              <a:off x="8042663" y="5150893"/>
              <a:ext cx="740629" cy="486874"/>
            </a:xfrm>
            <a:prstGeom prst="rect">
              <a:avLst/>
            </a:prstGeom>
          </p:spPr>
        </p:pic>
        <p:pic>
          <p:nvPicPr>
            <p:cNvPr id="22" name="Picture 21" descr="Black and white outline of a crown&#10;&#10;Description automatically generated with low confidence">
              <a:extLst>
                <a:ext uri="{FF2B5EF4-FFF2-40B4-BE49-F238E27FC236}">
                  <a16:creationId xmlns:a16="http://schemas.microsoft.com/office/drawing/2014/main" id="{9104A396-8986-FA47-FAC5-83526C86A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3946" y="4004637"/>
              <a:ext cx="382883" cy="602050"/>
            </a:xfrm>
            <a:prstGeom prst="rect">
              <a:avLst/>
            </a:prstGeom>
          </p:spPr>
        </p:pic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9E4A753A-2747-D5F9-CE01-410000ED9F7B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rot="16200000" flipV="1">
              <a:off x="6044255" y="2100467"/>
              <a:ext cx="1999855" cy="1627353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B9278EC-267F-A609-303F-4F155F32F878}"/>
                </a:ext>
              </a:extLst>
            </p:cNvPr>
            <p:cNvCxnSpPr>
              <a:cxnSpLocks/>
            </p:cNvCxnSpPr>
            <p:nvPr/>
          </p:nvCxnSpPr>
          <p:spPr>
            <a:xfrm>
              <a:off x="7796185" y="4636784"/>
              <a:ext cx="0" cy="4256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09DF0AB-350D-35B4-EB1C-08409526F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0213" y="4593294"/>
              <a:ext cx="497897" cy="5073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D3D6B99-9192-09F6-3E0A-7C71DDA3C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18191" y="4595049"/>
              <a:ext cx="472460" cy="5056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6228C99C-3E9A-A2BD-845B-96AE60B52FB9}"/>
              </a:ext>
            </a:extLst>
          </p:cNvPr>
          <p:cNvSpPr/>
          <p:nvPr/>
        </p:nvSpPr>
        <p:spPr>
          <a:xfrm>
            <a:off x="4826090" y="1228172"/>
            <a:ext cx="2243803" cy="1519136"/>
          </a:xfrm>
          <a:prstGeom prst="cloud">
            <a:avLst/>
          </a:prstGeom>
          <a:noFill/>
          <a:ln>
            <a:solidFill>
              <a:srgbClr val="313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07825F0-8EEA-457C-B48E-A1C490B86365}"/>
              </a:ext>
            </a:extLst>
          </p:cNvPr>
          <p:cNvSpPr/>
          <p:nvPr/>
        </p:nvSpPr>
        <p:spPr>
          <a:xfrm>
            <a:off x="5879413" y="2573224"/>
            <a:ext cx="1737751" cy="853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806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  <p:extLst>
    <p:ext uri="{6950BFC3-D8DA-4A85-94F7-54DA5524770B}">
      <p188:commentRel xmlns:p188="http://schemas.microsoft.com/office/powerpoint/2018/8/main" xmlns="" r:id="rId7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Deployment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62AEB5-C55A-15F2-0272-44BF5FBDCE5B}"/>
              </a:ext>
            </a:extLst>
          </p:cNvPr>
          <p:cNvCxnSpPr>
            <a:cxnSpLocks/>
          </p:cNvCxnSpPr>
          <p:nvPr/>
        </p:nvCxnSpPr>
        <p:spPr>
          <a:xfrm>
            <a:off x="3613265" y="3351789"/>
            <a:ext cx="542925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8C2AE6-8877-C5E2-FF0D-59B6C33E2CC1}"/>
              </a:ext>
            </a:extLst>
          </p:cNvPr>
          <p:cNvSpPr txBox="1"/>
          <p:nvPr/>
        </p:nvSpPr>
        <p:spPr>
          <a:xfrm>
            <a:off x="3941628" y="2934819"/>
            <a:ext cx="1272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20143-1A5D-C36D-4651-F1796696CF9B}"/>
              </a:ext>
            </a:extLst>
          </p:cNvPr>
          <p:cNvSpPr txBox="1"/>
          <p:nvPr/>
        </p:nvSpPr>
        <p:spPr>
          <a:xfrm>
            <a:off x="3943257" y="3379191"/>
            <a:ext cx="7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CFC91-DC58-B85B-E7EA-65CF93DA0B54}"/>
              </a:ext>
            </a:extLst>
          </p:cNvPr>
          <p:cNvGrpSpPr/>
          <p:nvPr/>
        </p:nvGrpSpPr>
        <p:grpSpPr>
          <a:xfrm>
            <a:off x="3543300" y="2364589"/>
            <a:ext cx="2217874" cy="3713939"/>
            <a:chOff x="3543300" y="2364589"/>
            <a:chExt cx="2217874" cy="371393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DEE7D8-0F13-27C3-7ECD-070E991535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8819" y="2364589"/>
              <a:ext cx="1482355" cy="2550268"/>
            </a:xfrm>
            <a:prstGeom prst="straightConnector1">
              <a:avLst/>
            </a:prstGeom>
            <a:ln w="12700">
              <a:solidFill>
                <a:srgbClr val="29889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9D6275-94C1-0B83-9388-7C9AED338359}"/>
                </a:ext>
              </a:extLst>
            </p:cNvPr>
            <p:cNvGrpSpPr/>
            <p:nvPr/>
          </p:nvGrpSpPr>
          <p:grpSpPr>
            <a:xfrm>
              <a:off x="3543300" y="4996376"/>
              <a:ext cx="1161703" cy="1082152"/>
              <a:chOff x="3543300" y="4996376"/>
              <a:chExt cx="1161703" cy="108215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39F2E3-CC00-3635-D687-1A783CB63D3D}"/>
                  </a:ext>
                </a:extLst>
              </p:cNvPr>
              <p:cNvSpPr txBox="1"/>
              <p:nvPr/>
            </p:nvSpPr>
            <p:spPr>
              <a:xfrm>
                <a:off x="3842266" y="5832307"/>
                <a:ext cx="8627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3D75A4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Online POS</a:t>
                </a:r>
              </a:p>
            </p:txBody>
          </p:sp>
          <p:pic>
            <p:nvPicPr>
              <p:cNvPr id="14" name="Picture 13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9A893100-757F-2055-4088-E66EA78FA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1603"/>
              <a:stretch/>
            </p:blipFill>
            <p:spPr>
              <a:xfrm>
                <a:off x="3543300" y="4996376"/>
                <a:ext cx="1147605" cy="754412"/>
              </a:xfrm>
              <a:prstGeom prst="rect">
                <a:avLst/>
              </a:prstGeom>
            </p:spPr>
          </p:pic>
        </p:grpSp>
      </p:grpSp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71784593-3ECA-3B29-A3D0-CEE45ADC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73" y="1557523"/>
            <a:ext cx="469332" cy="713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640465-6E4A-6B1A-D438-CB86E6264F3D}"/>
              </a:ext>
            </a:extLst>
          </p:cNvPr>
          <p:cNvGrpSpPr/>
          <p:nvPr/>
        </p:nvGrpSpPr>
        <p:grpSpPr>
          <a:xfrm>
            <a:off x="5187369" y="2447957"/>
            <a:ext cx="1302096" cy="3630570"/>
            <a:chOff x="5187369" y="2447957"/>
            <a:chExt cx="1302096" cy="36305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DE809-1F4E-262C-CFF2-C8ABBD473073}"/>
                </a:ext>
              </a:extLst>
            </p:cNvPr>
            <p:cNvGrpSpPr/>
            <p:nvPr/>
          </p:nvGrpSpPr>
          <p:grpSpPr>
            <a:xfrm>
              <a:off x="5187369" y="4237493"/>
              <a:ext cx="1302096" cy="1841034"/>
              <a:chOff x="5187369" y="4237493"/>
              <a:chExt cx="1302096" cy="184103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B6B9CE-CB61-7B96-6594-4C4D3A9EFB42}"/>
                  </a:ext>
                </a:extLst>
              </p:cNvPr>
              <p:cNvSpPr txBox="1"/>
              <p:nvPr/>
            </p:nvSpPr>
            <p:spPr>
              <a:xfrm>
                <a:off x="5342997" y="5832306"/>
                <a:ext cx="11464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3D75A4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Offline POS</a:t>
                </a:r>
              </a:p>
            </p:txBody>
          </p:sp>
          <p:pic>
            <p:nvPicPr>
              <p:cNvPr id="16" name="Picture 1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E3889E8-ADAF-CEE0-3B10-E523D62904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1603"/>
              <a:stretch/>
            </p:blipFill>
            <p:spPr>
              <a:xfrm>
                <a:off x="5187369" y="4996376"/>
                <a:ext cx="1147605" cy="754412"/>
              </a:xfrm>
              <a:prstGeom prst="rect">
                <a:avLst/>
              </a:prstGeom>
            </p:spPr>
          </p:pic>
          <p:pic>
            <p:nvPicPr>
              <p:cNvPr id="21" name="Picture 20" descr="Black and white outline of a crown&#10;&#10;Description automatically generated with low confidence">
                <a:extLst>
                  <a:ext uri="{FF2B5EF4-FFF2-40B4-BE49-F238E27FC236}">
                    <a16:creationId xmlns:a16="http://schemas.microsoft.com/office/drawing/2014/main" id="{CF9A968C-C439-4C63-0B36-127F88A45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789" y="4237493"/>
                <a:ext cx="382883" cy="602050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751D8FA-C3E9-8BFF-07BB-323856CD6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4951" y="2447957"/>
              <a:ext cx="65961" cy="1651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8DB3A8-E908-A992-6174-AF4E5B2F668E}"/>
              </a:ext>
            </a:extLst>
          </p:cNvPr>
          <p:cNvGrpSpPr/>
          <p:nvPr/>
        </p:nvGrpSpPr>
        <p:grpSpPr>
          <a:xfrm>
            <a:off x="6000768" y="2290759"/>
            <a:ext cx="1715030" cy="1865216"/>
            <a:chOff x="6000768" y="2290759"/>
            <a:chExt cx="1715030" cy="186521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9FBA1A1-B03B-9B1E-0282-F4C7251B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0768" y="3400308"/>
              <a:ext cx="459476" cy="7556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31FD9F9-5592-6575-8058-388D5C7B86C0}"/>
                </a:ext>
              </a:extLst>
            </p:cNvPr>
            <p:cNvSpPr/>
            <p:nvPr/>
          </p:nvSpPr>
          <p:spPr>
            <a:xfrm>
              <a:off x="6230505" y="2729705"/>
              <a:ext cx="1060167" cy="524117"/>
            </a:xfrm>
            <a:prstGeom prst="rect">
              <a:avLst/>
            </a:prstGeom>
            <a:noFill/>
            <a:ln>
              <a:solidFill>
                <a:srgbClr val="13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26588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Hybrid component server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5AE00B-1286-25C5-8AE3-DCEB44191C9E}"/>
                </a:ext>
              </a:extLst>
            </p:cNvPr>
            <p:cNvCxnSpPr/>
            <p:nvPr/>
          </p:nvCxnSpPr>
          <p:spPr>
            <a:xfrm>
              <a:off x="7206727" y="3413625"/>
              <a:ext cx="509071" cy="528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33A0057-F2B5-1BDD-A513-3360B216976A}"/>
                </a:ext>
              </a:extLst>
            </p:cNvPr>
            <p:cNvCxnSpPr>
              <a:cxnSpLocks/>
            </p:cNvCxnSpPr>
            <p:nvPr/>
          </p:nvCxnSpPr>
          <p:spPr>
            <a:xfrm>
              <a:off x="6230721" y="2290759"/>
              <a:ext cx="393016" cy="357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6CC97-446F-2B5B-7C37-41BF9DEA8E29}"/>
              </a:ext>
            </a:extLst>
          </p:cNvPr>
          <p:cNvGrpSpPr/>
          <p:nvPr/>
        </p:nvGrpSpPr>
        <p:grpSpPr>
          <a:xfrm>
            <a:off x="6230506" y="1914216"/>
            <a:ext cx="2552786" cy="4164311"/>
            <a:chOff x="6230506" y="1914216"/>
            <a:chExt cx="2552786" cy="41643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E5FB0B-ADE2-69F5-CAEC-478DF4CB94BD}"/>
                </a:ext>
              </a:extLst>
            </p:cNvPr>
            <p:cNvSpPr txBox="1"/>
            <p:nvPr/>
          </p:nvSpPr>
          <p:spPr>
            <a:xfrm>
              <a:off x="7060261" y="5832306"/>
              <a:ext cx="15632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3D75A4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 Service</a:t>
              </a:r>
            </a:p>
          </p:txBody>
        </p:sp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23711CD-B865-7175-C16F-7BA5B2CE0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603"/>
            <a:stretch/>
          </p:blipFill>
          <p:spPr>
            <a:xfrm>
              <a:off x="6608622" y="5152963"/>
              <a:ext cx="740629" cy="486874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408C3E3-DE05-3AE1-24B7-386B43FE8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603"/>
            <a:stretch/>
          </p:blipFill>
          <p:spPr>
            <a:xfrm>
              <a:off x="7345483" y="5152963"/>
              <a:ext cx="740629" cy="486874"/>
            </a:xfrm>
            <a:prstGeom prst="rect">
              <a:avLst/>
            </a:prstGeom>
          </p:spPr>
        </p:pic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6F8CF86-D06F-9048-B51F-4CF8C331D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603"/>
            <a:stretch/>
          </p:blipFill>
          <p:spPr>
            <a:xfrm>
              <a:off x="8042663" y="5150893"/>
              <a:ext cx="740629" cy="486874"/>
            </a:xfrm>
            <a:prstGeom prst="rect">
              <a:avLst/>
            </a:prstGeom>
          </p:spPr>
        </p:pic>
        <p:pic>
          <p:nvPicPr>
            <p:cNvPr id="22" name="Picture 21" descr="Black and white outline of a crown&#10;&#10;Description automatically generated with low confidence">
              <a:extLst>
                <a:ext uri="{FF2B5EF4-FFF2-40B4-BE49-F238E27FC236}">
                  <a16:creationId xmlns:a16="http://schemas.microsoft.com/office/drawing/2014/main" id="{9104A396-8986-FA47-FAC5-83526C86A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3946" y="4004637"/>
              <a:ext cx="382883" cy="602050"/>
            </a:xfrm>
            <a:prstGeom prst="rect">
              <a:avLst/>
            </a:prstGeom>
          </p:spPr>
        </p:pic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9E4A753A-2747-D5F9-CE01-410000ED9F7B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rot="16200000" flipV="1">
              <a:off x="6044255" y="2100467"/>
              <a:ext cx="1999855" cy="1627353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B9278EC-267F-A609-303F-4F155F32F878}"/>
                </a:ext>
              </a:extLst>
            </p:cNvPr>
            <p:cNvCxnSpPr>
              <a:cxnSpLocks/>
            </p:cNvCxnSpPr>
            <p:nvPr/>
          </p:nvCxnSpPr>
          <p:spPr>
            <a:xfrm>
              <a:off x="7796185" y="4636784"/>
              <a:ext cx="0" cy="4256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09DF0AB-350D-35B4-EB1C-08409526F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0213" y="4593294"/>
              <a:ext cx="497897" cy="5073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D3D6B99-9192-09F6-3E0A-7C71DDA3C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18191" y="4595049"/>
              <a:ext cx="472460" cy="5056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6228C99C-3E9A-A2BD-845B-96AE60B52FB9}"/>
              </a:ext>
            </a:extLst>
          </p:cNvPr>
          <p:cNvSpPr/>
          <p:nvPr/>
        </p:nvSpPr>
        <p:spPr>
          <a:xfrm>
            <a:off x="4826090" y="1228172"/>
            <a:ext cx="2243803" cy="1519136"/>
          </a:xfrm>
          <a:prstGeom prst="cloud">
            <a:avLst/>
          </a:prstGeom>
          <a:noFill/>
          <a:ln>
            <a:solidFill>
              <a:srgbClr val="313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07825F0-8EEA-457C-B48E-A1C490B86365}"/>
              </a:ext>
            </a:extLst>
          </p:cNvPr>
          <p:cNvSpPr/>
          <p:nvPr/>
        </p:nvSpPr>
        <p:spPr>
          <a:xfrm>
            <a:off x="5879413" y="2573224"/>
            <a:ext cx="1737751" cy="853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40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Hybrid in more detail</a:t>
            </a:r>
          </a:p>
        </p:txBody>
      </p:sp>
      <p:pic>
        <p:nvPicPr>
          <p:cNvPr id="36" name="Picture 3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E49AF33-76B1-43A9-ACD8-CF08A495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98" y="1019129"/>
            <a:ext cx="8808720" cy="4061460"/>
          </a:xfrm>
          <a:prstGeom prst="rect">
            <a:avLst/>
          </a:prstGeom>
        </p:spPr>
      </p:pic>
      <p:pic>
        <p:nvPicPr>
          <p:cNvPr id="38" name="Picture 3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346990-CA8A-4080-8714-6F62DD341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8" y="1019129"/>
            <a:ext cx="9209124" cy="4061460"/>
          </a:xfrm>
          <a:prstGeom prst="rect">
            <a:avLst/>
          </a:prstGeom>
        </p:spPr>
      </p:pic>
      <p:pic>
        <p:nvPicPr>
          <p:cNvPr id="48" name="Picture 4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72087A39-6E86-49D1-81A8-16FFA3DC9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80" y="1019128"/>
            <a:ext cx="9168942" cy="57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F1E36-27A2-4A4B-B0D1-38FCA27801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5610876" cy="4990288"/>
          </a:xfrm>
        </p:spPr>
        <p:txBody>
          <a:bodyPr lIns="91440" tIns="45720" rIns="91440" bIns="45720" anchor="t"/>
          <a:lstStyle/>
          <a:p>
            <a:r>
              <a:rPr lang="en-US" sz="2400" b="1" i="1">
                <a:solidFill>
                  <a:srgbClr val="000000"/>
                </a:solidFill>
                <a:latin typeface="Segoe UI" panose="020B0502040204020203" pitchFamily="34" charset="0"/>
              </a:rPr>
              <a:t/>
            </a:r>
            <a:br>
              <a:rPr lang="en-US" sz="2400" b="1" i="1">
                <a:solidFill>
                  <a:srgbClr val="000000"/>
                </a:solidFill>
                <a:latin typeface="Segoe UI" panose="020B0502040204020203" pitchFamily="34" charset="0"/>
              </a:rPr>
            </a:br>
            <a:endParaRPr lang="en-US" sz="2400" b="1" i="1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The Onboarding Buddy 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Certification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CAP</a:t>
            </a:r>
            <a:endParaRPr lang="en-US" sz="28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07-E325-4635-90BF-4A6DB1863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do you get on the train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1C6D-3F88-4E60-A87B-428C09533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r="22422"/>
          <a:stretch/>
        </p:blipFill>
        <p:spPr>
          <a:xfrm>
            <a:off x="-547355" y="4919616"/>
            <a:ext cx="13640279" cy="87357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2DCAE9-1F0B-4CEB-A1CA-4FF6350A80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561">
            <a:off x="6324795" y="2426012"/>
            <a:ext cx="5017476" cy="17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5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>
            <a:normAutofit fontScale="85000" lnSpcReduction="20000"/>
          </a:bodyPr>
          <a:lstStyle/>
          <a:p>
            <a:r>
              <a:rPr lang="en-US" sz="4700"/>
              <a:t>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4625" y="1987032"/>
            <a:ext cx="5895391" cy="460450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en-US" sz="2800" b="1"/>
              <a:t>Development journey</a:t>
            </a:r>
          </a:p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en-US" sz="2800" b="1"/>
              <a:t>LS Central Evergreen Train</a:t>
            </a:r>
          </a:p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en-US" sz="2800" b="1"/>
              <a:t>How do you get on the train?</a:t>
            </a:r>
          </a:p>
        </p:txBody>
      </p:sp>
      <p:pic>
        <p:nvPicPr>
          <p:cNvPr id="16" name="Picture Placeholder 15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D5D48F27-A945-4BA5-B9E6-35589D2FDA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759" r="11759"/>
          <a:stretch>
            <a:fillRect/>
          </a:stretch>
        </p:blipFill>
        <p:spPr/>
      </p:pic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B0B552A8-B5ED-B6DD-3FB1-572409FD8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28" y="3870369"/>
            <a:ext cx="3802565" cy="9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07-E325-4635-90BF-4A6DB1863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is CAP?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1C6D-3F88-4E60-A87B-428C09533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r="22422"/>
          <a:stretch/>
        </p:blipFill>
        <p:spPr>
          <a:xfrm>
            <a:off x="-547355" y="4919616"/>
            <a:ext cx="13640279" cy="87357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2DCAE9-1F0B-4CEB-A1CA-4FF6350A80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561">
            <a:off x="6324795" y="2426012"/>
            <a:ext cx="5017476" cy="177762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ADDADB-9809-A0AF-A138-656B0678B7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FFD5BFF-6064-B04C-2764-D9C3F73024C2}"/>
              </a:ext>
            </a:extLst>
          </p:cNvPr>
          <p:cNvSpPr txBox="1">
            <a:spLocks/>
          </p:cNvSpPr>
          <p:nvPr/>
        </p:nvSpPr>
        <p:spPr>
          <a:xfrm>
            <a:off x="136887" y="1752341"/>
            <a:ext cx="698236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1. Onboarding with SaaS Onboarding Buddy</a:t>
            </a:r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A7AC570-EF63-1D52-0729-0B451760F31A}"/>
              </a:ext>
            </a:extLst>
          </p:cNvPr>
          <p:cNvSpPr txBox="1">
            <a:spLocks/>
          </p:cNvSpPr>
          <p:nvPr/>
        </p:nvSpPr>
        <p:spPr>
          <a:xfrm>
            <a:off x="136887" y="2403357"/>
            <a:ext cx="6982367" cy="5699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2. Onboarding with Guided Onboarding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AC7FB36-832E-3203-DC08-CEE01EEF2757}"/>
              </a:ext>
            </a:extLst>
          </p:cNvPr>
          <p:cNvSpPr txBox="1">
            <a:spLocks/>
          </p:cNvSpPr>
          <p:nvPr/>
        </p:nvSpPr>
        <p:spPr>
          <a:xfrm>
            <a:off x="136887" y="3054374"/>
            <a:ext cx="6982367" cy="6133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3. Onboarding with LS Consulting team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5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07-E325-4635-90BF-4A6DB1863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is CAP?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1C6D-3F88-4E60-A87B-428C09533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r="22422"/>
          <a:stretch/>
        </p:blipFill>
        <p:spPr>
          <a:xfrm>
            <a:off x="-547355" y="4919616"/>
            <a:ext cx="13640279" cy="87357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2DCAE9-1F0B-4CEB-A1CA-4FF6350A80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561">
            <a:off x="6324795" y="2426012"/>
            <a:ext cx="5017476" cy="17776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C16908-1BBA-9143-415D-B39E98965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73572A0-5131-CF0C-FAE9-6961826DA3A9}"/>
              </a:ext>
            </a:extLst>
          </p:cNvPr>
          <p:cNvSpPr txBox="1">
            <a:spLocks/>
          </p:cNvSpPr>
          <p:nvPr/>
        </p:nvSpPr>
        <p:spPr>
          <a:xfrm>
            <a:off x="136887" y="1752341"/>
            <a:ext cx="698236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1. Onboarding with SaaS Onboarding Buddy</a:t>
            </a:r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E10D22B-F04E-8ADA-EEA1-49D9BEBA0E5C}"/>
              </a:ext>
            </a:extLst>
          </p:cNvPr>
          <p:cNvSpPr txBox="1">
            <a:spLocks/>
          </p:cNvSpPr>
          <p:nvPr/>
        </p:nvSpPr>
        <p:spPr>
          <a:xfrm>
            <a:off x="136887" y="2403357"/>
            <a:ext cx="6982367" cy="5699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2. Onboarding with Guided Onboarding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575A1B0-DCAE-65F8-6414-289D41101DD7}"/>
              </a:ext>
            </a:extLst>
          </p:cNvPr>
          <p:cNvSpPr txBox="1">
            <a:spLocks/>
          </p:cNvSpPr>
          <p:nvPr/>
        </p:nvSpPr>
        <p:spPr>
          <a:xfrm>
            <a:off x="136887" y="3054374"/>
            <a:ext cx="6982367" cy="6133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3. Onboarding with LS Consulting team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07-E325-4635-90BF-4A6DB1863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is CAP?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1C6D-3F88-4E60-A87B-428C09533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r="22422"/>
          <a:stretch/>
        </p:blipFill>
        <p:spPr>
          <a:xfrm>
            <a:off x="-547355" y="4919616"/>
            <a:ext cx="13640279" cy="87357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2DCAE9-1F0B-4CEB-A1CA-4FF6350A80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561">
            <a:off x="6324795" y="2426012"/>
            <a:ext cx="5017476" cy="177762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4042647-DBF0-DC01-AFC6-2C7D38B24C69}"/>
              </a:ext>
            </a:extLst>
          </p:cNvPr>
          <p:cNvSpPr txBox="1">
            <a:spLocks/>
          </p:cNvSpPr>
          <p:nvPr/>
        </p:nvSpPr>
        <p:spPr>
          <a:xfrm>
            <a:off x="136887" y="1752341"/>
            <a:ext cx="6982367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1. Onboarding with SaaS Onboarding Buddy</a:t>
            </a:r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63126A2-1975-2C23-69E2-3B004EB6E2A5}"/>
              </a:ext>
            </a:extLst>
          </p:cNvPr>
          <p:cNvSpPr txBox="1">
            <a:spLocks/>
          </p:cNvSpPr>
          <p:nvPr/>
        </p:nvSpPr>
        <p:spPr>
          <a:xfrm>
            <a:off x="136887" y="2403357"/>
            <a:ext cx="6982367" cy="5699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2. Onboarding with Guided Onboarding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9D864E3-FD5D-EA2C-2693-720014390C70}"/>
              </a:ext>
            </a:extLst>
          </p:cNvPr>
          <p:cNvSpPr txBox="1">
            <a:spLocks/>
          </p:cNvSpPr>
          <p:nvPr/>
        </p:nvSpPr>
        <p:spPr>
          <a:xfrm>
            <a:off x="136887" y="3054374"/>
            <a:ext cx="6982367" cy="6133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3. Onboarding with LS Consulting team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F1E36-27A2-4A4B-B0D1-38FCA27801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887" y="1752341"/>
            <a:ext cx="6982367" cy="569997"/>
          </a:xfrm>
        </p:spPr>
        <p:txBody>
          <a:bodyPr lIns="91440" tIns="45720" rIns="91440" bIns="45720" anchor="t"/>
          <a:lstStyle/>
          <a:p>
            <a:pPr indent="0"/>
            <a:r>
              <a:rPr lang="en-US" sz="2400">
                <a:solidFill>
                  <a:srgbClr val="000000"/>
                </a:solidFill>
              </a:rPr>
              <a:t>1. Onboarding with SaaS Onboarding Buddy</a:t>
            </a:r>
            <a:r>
              <a:rPr lang="en-US" sz="2400" b="1" i="1">
                <a:solidFill>
                  <a:srgbClr val="000000"/>
                </a:solidFill>
                <a:latin typeface="Segoe UI" panose="020B0502040204020203" pitchFamily="34" charset="0"/>
              </a:rPr>
              <a:t/>
            </a:r>
            <a:br>
              <a:rPr lang="en-US" sz="2400" b="1" i="1">
                <a:solidFill>
                  <a:srgbClr val="000000"/>
                </a:solidFill>
                <a:latin typeface="Segoe UI" panose="020B0502040204020203" pitchFamily="34" charset="0"/>
              </a:rPr>
            </a:br>
            <a:endParaRPr lang="en-US" sz="2400" b="1" i="1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07-E325-4635-90BF-4A6DB1863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is CAP?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1C6D-3F88-4E60-A87B-428C09533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r="22422"/>
          <a:stretch/>
        </p:blipFill>
        <p:spPr>
          <a:xfrm>
            <a:off x="-547355" y="4919616"/>
            <a:ext cx="13640279" cy="87357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2DCAE9-1F0B-4CEB-A1CA-4FF6350A80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561">
            <a:off x="6324795" y="2426012"/>
            <a:ext cx="5017476" cy="177762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6FB230F-E57B-4DF0-B065-F6DF21EA5C6D}"/>
              </a:ext>
            </a:extLst>
          </p:cNvPr>
          <p:cNvSpPr txBox="1">
            <a:spLocks/>
          </p:cNvSpPr>
          <p:nvPr/>
        </p:nvSpPr>
        <p:spPr>
          <a:xfrm>
            <a:off x="136887" y="2403357"/>
            <a:ext cx="6982367" cy="5699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2. Onboarding with Guided Onboarding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2553CD3-ECA9-467D-8F7F-E02FAB199963}"/>
              </a:ext>
            </a:extLst>
          </p:cNvPr>
          <p:cNvSpPr txBox="1">
            <a:spLocks/>
          </p:cNvSpPr>
          <p:nvPr/>
        </p:nvSpPr>
        <p:spPr>
          <a:xfrm>
            <a:off x="136887" y="3054374"/>
            <a:ext cx="6982367" cy="6133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400">
                <a:solidFill>
                  <a:srgbClr val="000000"/>
                </a:solidFill>
              </a:rPr>
              <a:t>3. Onboarding with LS Consulting team</a:t>
            </a:r>
          </a:p>
          <a:p>
            <a:r>
              <a:rPr lang="en-US" sz="2400" b="1" i="1">
                <a:solidFill>
                  <a:srgbClr val="000000"/>
                </a:solidFill>
              </a:rPr>
              <a:t/>
            </a:r>
            <a:br>
              <a:rPr lang="en-US" sz="2400" b="1" i="1">
                <a:solidFill>
                  <a:srgbClr val="000000"/>
                </a:solidFill>
              </a:rPr>
            </a:br>
            <a:endParaRPr lang="en-US" sz="24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6950BFC3-D8DA-4A85-94F7-54DA5524770B}">
      <p188:commentRel xmlns:p188="http://schemas.microsoft.com/office/powerpoint/2018/8/main" xmlns="" r:id="rId5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814F0B70-CD1C-4DCD-092D-738E43AF3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197DF-07B9-8F48-55E7-61FE78CFD4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6775" y="1253047"/>
            <a:ext cx="9040540" cy="56999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Get your solution ready for the cloud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E62BD2-9B77-FF1E-C3F0-5489EFEF4354}"/>
              </a:ext>
            </a:extLst>
          </p:cNvPr>
          <p:cNvSpPr txBox="1">
            <a:spLocks/>
          </p:cNvSpPr>
          <p:nvPr/>
        </p:nvSpPr>
        <p:spPr>
          <a:xfrm>
            <a:off x="1944291" y="1253047"/>
            <a:ext cx="7885509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Get your customers to the cloud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C16969E-B0EC-985F-84FC-BA3B812BCA5B}"/>
              </a:ext>
            </a:extLst>
          </p:cNvPr>
          <p:cNvSpPr txBox="1">
            <a:spLocks/>
          </p:cNvSpPr>
          <p:nvPr/>
        </p:nvSpPr>
        <p:spPr>
          <a:xfrm>
            <a:off x="378504" y="1253047"/>
            <a:ext cx="11007970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 Business Central Admin Center </a:t>
            </a:r>
          </a:p>
        </p:txBody>
      </p:sp>
    </p:spTree>
    <p:extLst>
      <p:ext uri="{BB962C8B-B14F-4D97-AF65-F5344CB8AC3E}">
        <p14:creationId xmlns:p14="http://schemas.microsoft.com/office/powerpoint/2010/main" val="8381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14" grpId="0"/>
      <p:bldP spid="14" grpId="1"/>
      <p:bldP spid="5" grpId="0"/>
    </p:bldLst>
  </p:timing>
  <p:extLst>
    <p:ext uri="{6950BFC3-D8DA-4A85-94F7-54DA5524770B}">
      <p188:commentRel xmlns:p188="http://schemas.microsoft.com/office/powerpoint/2018/8/main" xmlns="" r:id="rId4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C314A017-6A7A-422A-9D23-FA3DC55A2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943" y="714490"/>
            <a:ext cx="5803271" cy="51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CB24CC-D200-B442-B6B0-2A207AEC1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581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B3BB753-7B1C-4D6E-9775-3795BE08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36" y="106320"/>
            <a:ext cx="12250072" cy="68950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02869" y="6022674"/>
            <a:ext cx="2947203" cy="570717"/>
          </a:xfrm>
        </p:spPr>
        <p:txBody>
          <a:bodyPr/>
          <a:lstStyle/>
          <a:p>
            <a:r>
              <a:rPr lang="en-US" sz="4000">
                <a:solidFill>
                  <a:schemeClr val="bg1"/>
                </a:solidFill>
              </a:rPr>
              <a:t>Milestones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8C98-3670-4929-B33E-1D5CF9EF6BFE}"/>
              </a:ext>
            </a:extLst>
          </p:cNvPr>
          <p:cNvSpPr txBox="1"/>
          <p:nvPr/>
        </p:nvSpPr>
        <p:spPr>
          <a:xfrm>
            <a:off x="10275145" y="477494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13E98-A50F-4F59-B106-794243B25D36}"/>
              </a:ext>
            </a:extLst>
          </p:cNvPr>
          <p:cNvSpPr txBox="1"/>
          <p:nvPr/>
        </p:nvSpPr>
        <p:spPr>
          <a:xfrm>
            <a:off x="10275145" y="820877"/>
            <a:ext cx="894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Start decoupling </a:t>
            </a:r>
            <a:endParaRPr lang="en-US" sz="11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C65FB-9423-4821-AB22-9B8747CA1A47}"/>
              </a:ext>
            </a:extLst>
          </p:cNvPr>
          <p:cNvSpPr txBox="1"/>
          <p:nvPr/>
        </p:nvSpPr>
        <p:spPr>
          <a:xfrm>
            <a:off x="7379953" y="490905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</a:p>
          <a:p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July</a:t>
            </a:r>
            <a:endParaRPr lang="en-US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91FE4-A981-4CE3-8CF2-DA37E58E8E1B}"/>
              </a:ext>
            </a:extLst>
          </p:cNvPr>
          <p:cNvSpPr txBox="1"/>
          <p:nvPr/>
        </p:nvSpPr>
        <p:spPr>
          <a:xfrm>
            <a:off x="7366305" y="1191478"/>
            <a:ext cx="1034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LS Central available in the 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02843-F2DD-46BE-B1E6-764022790D66}"/>
              </a:ext>
            </a:extLst>
          </p:cNvPr>
          <p:cNvSpPr txBox="1"/>
          <p:nvPr/>
        </p:nvSpPr>
        <p:spPr>
          <a:xfrm>
            <a:off x="6469182" y="2538198"/>
            <a:ext cx="7745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</a:p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Oct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DD110-971E-40D8-88A4-BD4D7466F91F}"/>
              </a:ext>
            </a:extLst>
          </p:cNvPr>
          <p:cNvSpPr txBox="1"/>
          <p:nvPr/>
        </p:nvSpPr>
        <p:spPr>
          <a:xfrm>
            <a:off x="6465974" y="3215306"/>
            <a:ext cx="1138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LS Nav 14.2</a:t>
            </a:r>
            <a:endParaRPr lang="en-US" sz="11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84520-E60D-4B0E-8AAC-C926DAAD4800}"/>
              </a:ext>
            </a:extLst>
          </p:cNvPr>
          <p:cNvSpPr txBox="1"/>
          <p:nvPr/>
        </p:nvSpPr>
        <p:spPr>
          <a:xfrm>
            <a:off x="4070088" y="2876752"/>
            <a:ext cx="774571" cy="67710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latin typeface="Segoe UI"/>
                <a:cs typeface="Segoe UI"/>
              </a:rPr>
              <a:t>2019</a:t>
            </a:r>
          </a:p>
          <a:p>
            <a:r>
              <a:rPr lang="en-US" b="1">
                <a:latin typeface="Segoe UI"/>
                <a:cs typeface="Segoe UI"/>
              </a:rPr>
              <a:t>Dec</a:t>
            </a:r>
            <a:endParaRPr lang="en-US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8EA27-0FD0-4CC2-B73C-A3E87D9BA3A1}"/>
              </a:ext>
            </a:extLst>
          </p:cNvPr>
          <p:cNvSpPr txBox="1"/>
          <p:nvPr/>
        </p:nvSpPr>
        <p:spPr>
          <a:xfrm>
            <a:off x="4070088" y="3600027"/>
            <a:ext cx="118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LS Central 15.0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7F330D-C285-4D5E-AC2A-1D5F11C3917D}"/>
              </a:ext>
            </a:extLst>
          </p:cNvPr>
          <p:cNvSpPr txBox="1"/>
          <p:nvPr/>
        </p:nvSpPr>
        <p:spPr>
          <a:xfrm>
            <a:off x="831958" y="313836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2022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2367A-179F-4149-A982-54101726A416}"/>
              </a:ext>
            </a:extLst>
          </p:cNvPr>
          <p:cNvSpPr txBox="1"/>
          <p:nvPr/>
        </p:nvSpPr>
        <p:spPr>
          <a:xfrm>
            <a:off x="830008" y="3600027"/>
            <a:ext cx="1004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/>
                <a:cs typeface="Segoe UI"/>
              </a:rPr>
              <a:t>LS Central SaaS available in 37 countries</a:t>
            </a:r>
          </a:p>
          <a:p>
            <a:endParaRPr lang="en-US" sz="1400"/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D0010DA2-18FF-4C93-BF36-4EF71A2DCB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851" y="16416"/>
            <a:ext cx="2567233" cy="94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C9735-54EB-420C-8E81-982B39AB09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026" y="671948"/>
            <a:ext cx="6154737" cy="4286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>
                <a:solidFill>
                  <a:srgbClr val="0F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did the journey start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6C705-0F70-47E8-84EA-A47B2375CD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799" y="1522783"/>
            <a:ext cx="4202436" cy="407223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>
                <a:latin typeface="Segoe UI"/>
                <a:ea typeface="Segoe UI Black"/>
                <a:cs typeface="Segoe UI"/>
              </a:rPr>
              <a:t>2016</a:t>
            </a:r>
          </a:p>
          <a:p>
            <a:pPr marL="0" indent="0"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0448FC-72A9-43DE-9686-924A7E8A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94158"/>
            <a:ext cx="6154737" cy="615473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EF04A1-4550-8ED2-2DB2-CDC996D1C017}"/>
              </a:ext>
            </a:extLst>
          </p:cNvPr>
          <p:cNvGrpSpPr/>
          <p:nvPr/>
        </p:nvGrpSpPr>
        <p:grpSpPr>
          <a:xfrm>
            <a:off x="6630352" y="1924383"/>
            <a:ext cx="2466387" cy="3792276"/>
            <a:chOff x="7344166" y="1542941"/>
            <a:chExt cx="2466387" cy="379227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2DEF7A48-EB49-B1B7-DA94-46C2B3402B65}"/>
                </a:ext>
              </a:extLst>
            </p:cNvPr>
            <p:cNvSpPr/>
            <p:nvPr/>
          </p:nvSpPr>
          <p:spPr>
            <a:xfrm>
              <a:off x="7344166" y="2504503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44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7E4AC9-FE2D-13A5-43B1-6F0BB699B893}"/>
                </a:ext>
              </a:extLst>
            </p:cNvPr>
            <p:cNvSpPr txBox="1"/>
            <p:nvPr/>
          </p:nvSpPr>
          <p:spPr>
            <a:xfrm>
              <a:off x="8498529" y="1749663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Codeunits</a:t>
              </a:r>
              <a:endParaRPr lang="en-US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72F465-3DC0-6CCE-FA9A-A6C3E497D4E3}"/>
                </a:ext>
              </a:extLst>
            </p:cNvPr>
            <p:cNvSpPr txBox="1"/>
            <p:nvPr/>
          </p:nvSpPr>
          <p:spPr>
            <a:xfrm>
              <a:off x="8498529" y="2719831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Pages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FB0F89-90CF-0EAE-6072-B208B54E4052}"/>
                </a:ext>
              </a:extLst>
            </p:cNvPr>
            <p:cNvSpPr txBox="1"/>
            <p:nvPr/>
          </p:nvSpPr>
          <p:spPr>
            <a:xfrm>
              <a:off x="8498529" y="3665654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Reports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8CB215-1523-4DE1-C386-C7232EE730BB}"/>
                </a:ext>
              </a:extLst>
            </p:cNvPr>
            <p:cNvSpPr txBox="1"/>
            <p:nvPr/>
          </p:nvSpPr>
          <p:spPr>
            <a:xfrm>
              <a:off x="8498529" y="4695982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Tables</a:t>
              </a:r>
            </a:p>
          </p:txBody>
        </p:sp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F18B0DFD-AC78-0858-31BE-17308B46B7F7}"/>
                </a:ext>
              </a:extLst>
            </p:cNvPr>
            <p:cNvSpPr/>
            <p:nvPr/>
          </p:nvSpPr>
          <p:spPr>
            <a:xfrm>
              <a:off x="7344166" y="1542941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41</a:t>
              </a:r>
            </a:p>
          </p:txBody>
        </p:sp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269D4784-E736-4224-0F2D-EDBA556D2A3F}"/>
                </a:ext>
              </a:extLst>
            </p:cNvPr>
            <p:cNvSpPr/>
            <p:nvPr/>
          </p:nvSpPr>
          <p:spPr>
            <a:xfrm>
              <a:off x="7344166" y="3467640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7</a:t>
              </a:r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C463BB04-E543-7050-C375-6343BC2FB5D8}"/>
                </a:ext>
              </a:extLst>
            </p:cNvPr>
            <p:cNvSpPr/>
            <p:nvPr/>
          </p:nvSpPr>
          <p:spPr>
            <a:xfrm>
              <a:off x="7344166" y="4486324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73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A1262C-ED12-674F-0287-BA58CC0F7FF6}"/>
              </a:ext>
            </a:extLst>
          </p:cNvPr>
          <p:cNvGrpSpPr/>
          <p:nvPr/>
        </p:nvGrpSpPr>
        <p:grpSpPr>
          <a:xfrm>
            <a:off x="9241118" y="4837643"/>
            <a:ext cx="2753593" cy="848893"/>
            <a:chOff x="7081024" y="5505008"/>
            <a:chExt cx="2753593" cy="848893"/>
          </a:xfrm>
        </p:grpSpPr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D2BA6AFC-D020-BD5D-4F8A-9AF12A009956}"/>
                </a:ext>
              </a:extLst>
            </p:cNvPr>
            <p:cNvSpPr/>
            <p:nvPr/>
          </p:nvSpPr>
          <p:spPr>
            <a:xfrm>
              <a:off x="7081024" y="5505008"/>
              <a:ext cx="1062102" cy="848893"/>
            </a:xfrm>
            <a:prstGeom prst="round2DiagRect">
              <a:avLst/>
            </a:prstGeom>
            <a:solidFill>
              <a:srgbClr val="253F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165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A1A183-EF5F-DD66-8D74-95E628248238}"/>
                </a:ext>
              </a:extLst>
            </p:cNvPr>
            <p:cNvSpPr txBox="1"/>
            <p:nvPr/>
          </p:nvSpPr>
          <p:spPr>
            <a:xfrm>
              <a:off x="8522593" y="5726293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latin typeface="Segoe UI" panose="020B0502040204020203" pitchFamily="34" charset="0"/>
                  <a:cs typeface="Segoe UI" panose="020B0502040204020203" pitchFamily="34" charset="0"/>
                </a:rPr>
                <a:t>Total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DC86F6-23C5-A9CB-A07C-5B045F75F2DE}"/>
              </a:ext>
            </a:extLst>
          </p:cNvPr>
          <p:cNvSpPr txBox="1"/>
          <p:nvPr/>
        </p:nvSpPr>
        <p:spPr>
          <a:xfrm>
            <a:off x="6630352" y="1220407"/>
            <a:ext cx="374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Modified objects</a:t>
            </a:r>
          </a:p>
        </p:txBody>
      </p:sp>
    </p:spTree>
    <p:extLst>
      <p:ext uri="{BB962C8B-B14F-4D97-AF65-F5344CB8AC3E}">
        <p14:creationId xmlns:p14="http://schemas.microsoft.com/office/powerpoint/2010/main" val="22889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C9735-54EB-420C-8E81-982B39AB09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026" y="671948"/>
            <a:ext cx="6154737" cy="4286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>
                <a:solidFill>
                  <a:srgbClr val="0F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did the journey start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6C705-0F70-47E8-84EA-A47B2375CD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799" y="1522783"/>
            <a:ext cx="4202436" cy="407223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>
                <a:latin typeface="Segoe UI"/>
                <a:ea typeface="Segoe UI Black"/>
                <a:cs typeface="Segoe UI"/>
              </a:rPr>
              <a:t>2016</a:t>
            </a:r>
          </a:p>
          <a:p>
            <a:pPr marL="0" indent="0"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0448FC-72A9-43DE-9686-924A7E8A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94158"/>
            <a:ext cx="6154737" cy="615473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EF04A1-4550-8ED2-2DB2-CDC996D1C017}"/>
              </a:ext>
            </a:extLst>
          </p:cNvPr>
          <p:cNvGrpSpPr/>
          <p:nvPr/>
        </p:nvGrpSpPr>
        <p:grpSpPr>
          <a:xfrm>
            <a:off x="6630352" y="1924383"/>
            <a:ext cx="2466387" cy="3792276"/>
            <a:chOff x="7344166" y="1542941"/>
            <a:chExt cx="2466387" cy="379227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2DEF7A48-EB49-B1B7-DA94-46C2B3402B65}"/>
                </a:ext>
              </a:extLst>
            </p:cNvPr>
            <p:cNvSpPr/>
            <p:nvPr/>
          </p:nvSpPr>
          <p:spPr>
            <a:xfrm>
              <a:off x="7344166" y="2504503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44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7E4AC9-FE2D-13A5-43B1-6F0BB699B893}"/>
                </a:ext>
              </a:extLst>
            </p:cNvPr>
            <p:cNvSpPr txBox="1"/>
            <p:nvPr/>
          </p:nvSpPr>
          <p:spPr>
            <a:xfrm>
              <a:off x="8498529" y="1749663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Codeunits</a:t>
              </a:r>
              <a:endParaRPr lang="en-US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72F465-3DC0-6CCE-FA9A-A6C3E497D4E3}"/>
                </a:ext>
              </a:extLst>
            </p:cNvPr>
            <p:cNvSpPr txBox="1"/>
            <p:nvPr/>
          </p:nvSpPr>
          <p:spPr>
            <a:xfrm>
              <a:off x="8498529" y="2719831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Pages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FB0F89-90CF-0EAE-6072-B208B54E4052}"/>
                </a:ext>
              </a:extLst>
            </p:cNvPr>
            <p:cNvSpPr txBox="1"/>
            <p:nvPr/>
          </p:nvSpPr>
          <p:spPr>
            <a:xfrm>
              <a:off x="8498529" y="3665654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Reports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8CB215-1523-4DE1-C386-C7232EE730BB}"/>
                </a:ext>
              </a:extLst>
            </p:cNvPr>
            <p:cNvSpPr txBox="1"/>
            <p:nvPr/>
          </p:nvSpPr>
          <p:spPr>
            <a:xfrm>
              <a:off x="8498529" y="4695982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Tables</a:t>
              </a:r>
            </a:p>
          </p:txBody>
        </p:sp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F18B0DFD-AC78-0858-31BE-17308B46B7F7}"/>
                </a:ext>
              </a:extLst>
            </p:cNvPr>
            <p:cNvSpPr/>
            <p:nvPr/>
          </p:nvSpPr>
          <p:spPr>
            <a:xfrm>
              <a:off x="7344166" y="1542941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41</a:t>
              </a:r>
            </a:p>
          </p:txBody>
        </p:sp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269D4784-E736-4224-0F2D-EDBA556D2A3F}"/>
                </a:ext>
              </a:extLst>
            </p:cNvPr>
            <p:cNvSpPr/>
            <p:nvPr/>
          </p:nvSpPr>
          <p:spPr>
            <a:xfrm>
              <a:off x="7344166" y="3467640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7</a:t>
              </a:r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C463BB04-E543-7050-C375-6343BC2FB5D8}"/>
                </a:ext>
              </a:extLst>
            </p:cNvPr>
            <p:cNvSpPr/>
            <p:nvPr/>
          </p:nvSpPr>
          <p:spPr>
            <a:xfrm>
              <a:off x="7344166" y="4486324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73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A1262C-ED12-674F-0287-BA58CC0F7FF6}"/>
              </a:ext>
            </a:extLst>
          </p:cNvPr>
          <p:cNvGrpSpPr/>
          <p:nvPr/>
        </p:nvGrpSpPr>
        <p:grpSpPr>
          <a:xfrm>
            <a:off x="9241118" y="4837643"/>
            <a:ext cx="2753593" cy="848893"/>
            <a:chOff x="7081024" y="5505008"/>
            <a:chExt cx="2753593" cy="848893"/>
          </a:xfrm>
        </p:grpSpPr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D2BA6AFC-D020-BD5D-4F8A-9AF12A009956}"/>
                </a:ext>
              </a:extLst>
            </p:cNvPr>
            <p:cNvSpPr/>
            <p:nvPr/>
          </p:nvSpPr>
          <p:spPr>
            <a:xfrm>
              <a:off x="7081024" y="5505008"/>
              <a:ext cx="1062102" cy="848893"/>
            </a:xfrm>
            <a:prstGeom prst="round2DiagRect">
              <a:avLst/>
            </a:prstGeom>
            <a:solidFill>
              <a:srgbClr val="253F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165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A1A183-EF5F-DD66-8D74-95E628248238}"/>
                </a:ext>
              </a:extLst>
            </p:cNvPr>
            <p:cNvSpPr txBox="1"/>
            <p:nvPr/>
          </p:nvSpPr>
          <p:spPr>
            <a:xfrm>
              <a:off x="8522593" y="5726293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latin typeface="Segoe UI" panose="020B0502040204020203" pitchFamily="34" charset="0"/>
                  <a:cs typeface="Segoe UI" panose="020B0502040204020203" pitchFamily="34" charset="0"/>
                </a:rPr>
                <a:t>Total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11E378-2D30-BD41-5044-74EE01384F5F}"/>
              </a:ext>
            </a:extLst>
          </p:cNvPr>
          <p:cNvSpPr txBox="1"/>
          <p:nvPr/>
        </p:nvSpPr>
        <p:spPr>
          <a:xfrm>
            <a:off x="6630352" y="1220407"/>
            <a:ext cx="374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Modified objects</a:t>
            </a:r>
          </a:p>
        </p:txBody>
      </p:sp>
    </p:spTree>
    <p:extLst>
      <p:ext uri="{BB962C8B-B14F-4D97-AF65-F5344CB8AC3E}">
        <p14:creationId xmlns:p14="http://schemas.microsoft.com/office/powerpoint/2010/main" val="40022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3600">
                <a:latin typeface="Segoe UI"/>
                <a:cs typeface="Segoe UI"/>
              </a:rPr>
              <a:t>C/AL to 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190413"/>
            <a:ext cx="7609279" cy="5332180"/>
          </a:xfrm>
        </p:spPr>
        <p:txBody>
          <a:bodyPr lIns="91440" tIns="45720" rIns="91440" bIns="45720" anchor="t"/>
          <a:lstStyle/>
          <a:p>
            <a:r>
              <a:rPr lang="en-US" sz="3600" b="1">
                <a:latin typeface="Segoe UI"/>
                <a:cs typeface="Segoe UI"/>
              </a:rPr>
              <a:t>2019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581BCA1-AFD0-A5F1-BA64-DAB7965E16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4037" r="14037"/>
          <a:stretch/>
        </p:blipFill>
        <p:spPr/>
      </p:pic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E84DC2D4-D1FB-6173-0F75-D10A837C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78" y="6330142"/>
            <a:ext cx="2176347" cy="526031"/>
          </a:xfrm>
          <a:prstGeom prst="rect">
            <a:avLst/>
          </a:prstGeom>
        </p:spPr>
      </p:pic>
      <p:pic>
        <p:nvPicPr>
          <p:cNvPr id="7" name="Picture 6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129A87C7-0BA5-4D15-BBC8-38B426F6D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03"/>
          <a:stretch/>
        </p:blipFill>
        <p:spPr>
          <a:xfrm>
            <a:off x="4651647" y="2842288"/>
            <a:ext cx="4754756" cy="38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5610877" cy="49902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 b="1">
                <a:latin typeface="Segoe UI"/>
                <a:cs typeface="Segoe UI"/>
              </a:rPr>
              <a:t>2019 July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340" y="266458"/>
            <a:ext cx="10060027" cy="569997"/>
          </a:xfrm>
        </p:spPr>
        <p:txBody>
          <a:bodyPr>
            <a:normAutofit/>
          </a:bodyPr>
          <a:lstStyle/>
          <a:p>
            <a:r>
              <a:rPr lang="en-US" sz="3400"/>
              <a:t>LS Central in the cloud</a:t>
            </a:r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560387A3-113F-05DA-1BEF-43DC47DA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5" y="2905036"/>
            <a:ext cx="2241396" cy="2537543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5BDB63FC-6B39-9995-CEAD-06663A15A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1" y="5535851"/>
            <a:ext cx="2743200" cy="665421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CC0113-2EA5-A64F-147F-83E021B935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7220" r="27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33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6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0218" y="1118818"/>
            <a:ext cx="2516052" cy="569997"/>
          </a:xfrm>
        </p:spPr>
        <p:txBody>
          <a:bodyPr lIns="91440" tIns="45720" rIns="91440" bIns="45720" anchor="t"/>
          <a:lstStyle/>
          <a:p>
            <a:r>
              <a:rPr lang="en-US" sz="2800" b="1">
                <a:latin typeface="Segoe UI"/>
                <a:cs typeface="Segoe UI"/>
              </a:rPr>
              <a:t>2019 October</a:t>
            </a:r>
          </a:p>
          <a:p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Central – Last C/AL version</a:t>
            </a:r>
          </a:p>
        </p:txBody>
      </p:sp>
      <p:pic>
        <p:nvPicPr>
          <p:cNvPr id="6" name="Picture 9" descr="Logo&#10;&#10;Description automatically generated">
            <a:extLst>
              <a:ext uri="{FF2B5EF4-FFF2-40B4-BE49-F238E27FC236}">
                <a16:creationId xmlns:a16="http://schemas.microsoft.com/office/drawing/2014/main" id="{F4431A07-C14B-3038-B262-11D94CB0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84" y="6190753"/>
            <a:ext cx="2743200" cy="665421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831F94A-8FB0-0286-2C51-1C55C5188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041" y="3649340"/>
            <a:ext cx="6080458" cy="24012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32794F-D869-47F9-AFEA-EDC44B1DBC2F}"/>
              </a:ext>
            </a:extLst>
          </p:cNvPr>
          <p:cNvGrpSpPr/>
          <p:nvPr/>
        </p:nvGrpSpPr>
        <p:grpSpPr>
          <a:xfrm>
            <a:off x="1082651" y="2051034"/>
            <a:ext cx="2354137" cy="3849398"/>
            <a:chOff x="1042591" y="1937791"/>
            <a:chExt cx="2354137" cy="3849398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0E939D94-818B-48BF-B0CA-4892F5AD40FE}"/>
                </a:ext>
              </a:extLst>
            </p:cNvPr>
            <p:cNvSpPr/>
            <p:nvPr/>
          </p:nvSpPr>
          <p:spPr>
            <a:xfrm>
              <a:off x="1042591" y="2956475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A7D2D1-F121-4738-810E-476DD6FB3AB4}"/>
                </a:ext>
              </a:extLst>
            </p:cNvPr>
            <p:cNvSpPr txBox="1"/>
            <p:nvPr/>
          </p:nvSpPr>
          <p:spPr>
            <a:xfrm>
              <a:off x="1968351" y="2177571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Codeunits</a:t>
              </a:r>
              <a:endParaRPr lang="en-US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622680-9612-4628-9DA9-04676F49306F}"/>
                </a:ext>
              </a:extLst>
            </p:cNvPr>
            <p:cNvSpPr txBox="1"/>
            <p:nvPr/>
          </p:nvSpPr>
          <p:spPr>
            <a:xfrm>
              <a:off x="2084704" y="3268059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Pages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3DF48E-93C1-4316-A26A-4B761ED1FAFB}"/>
                </a:ext>
              </a:extLst>
            </p:cNvPr>
            <p:cNvSpPr txBox="1"/>
            <p:nvPr/>
          </p:nvSpPr>
          <p:spPr>
            <a:xfrm>
              <a:off x="2004646" y="4057466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Reports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AC7EC0-8598-4C92-B549-24BA6B303CCF}"/>
                </a:ext>
              </a:extLst>
            </p:cNvPr>
            <p:cNvSpPr txBox="1"/>
            <p:nvPr/>
          </p:nvSpPr>
          <p:spPr>
            <a:xfrm>
              <a:off x="2084704" y="5147954"/>
              <a:ext cx="131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Tables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05A75E2F-AE69-40EB-9A64-4B7EA3C6F80B}"/>
                </a:ext>
              </a:extLst>
            </p:cNvPr>
            <p:cNvSpPr/>
            <p:nvPr/>
          </p:nvSpPr>
          <p:spPr>
            <a:xfrm>
              <a:off x="1042591" y="1937791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</a:p>
          </p:txBody>
        </p:sp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D271C02A-79DE-4F87-83A3-EC4DBF64873C}"/>
                </a:ext>
              </a:extLst>
            </p:cNvPr>
            <p:cNvSpPr/>
            <p:nvPr/>
          </p:nvSpPr>
          <p:spPr>
            <a:xfrm>
              <a:off x="1042591" y="3919612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F8C55AB9-7011-4459-B3CF-25A592A5B78E}"/>
                </a:ext>
              </a:extLst>
            </p:cNvPr>
            <p:cNvSpPr/>
            <p:nvPr/>
          </p:nvSpPr>
          <p:spPr>
            <a:xfrm>
              <a:off x="1042591" y="4938296"/>
              <a:ext cx="798960" cy="848893"/>
            </a:xfrm>
            <a:prstGeom prst="round2DiagRect">
              <a:avLst/>
            </a:prstGeom>
            <a:solidFill>
              <a:srgbClr val="0F4A8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Segoe UI" panose="020B0502040204020203" pitchFamily="34" charset="0"/>
                  <a:cs typeface="Segoe UI" panose="020B0502040204020203" pitchFamily="34" charset="0"/>
                </a:rPr>
                <a:t>73</a:t>
              </a: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019169D-DFAA-B34B-931E-B2FFD1F9FDD2}"/>
              </a:ext>
            </a:extLst>
          </p:cNvPr>
          <p:cNvSpPr/>
          <p:nvPr/>
        </p:nvSpPr>
        <p:spPr>
          <a:xfrm>
            <a:off x="3732197" y="5061846"/>
            <a:ext cx="1062102" cy="848893"/>
          </a:xfrm>
          <a:prstGeom prst="round2Diag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4E3EF-844D-7624-9733-2C31EF0FCF5A}"/>
              </a:ext>
            </a:extLst>
          </p:cNvPr>
          <p:cNvSpPr txBox="1"/>
          <p:nvPr/>
        </p:nvSpPr>
        <p:spPr>
          <a:xfrm>
            <a:off x="4956924" y="5269734"/>
            <a:ext cx="131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Total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D11B63-C03E-5713-56D2-A1E5D9308BA6}"/>
              </a:ext>
            </a:extLst>
          </p:cNvPr>
          <p:cNvSpPr txBox="1"/>
          <p:nvPr/>
        </p:nvSpPr>
        <p:spPr>
          <a:xfrm>
            <a:off x="1082651" y="1225327"/>
            <a:ext cx="374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Modified objects</a:t>
            </a:r>
          </a:p>
        </p:txBody>
      </p:sp>
    </p:spTree>
    <p:extLst>
      <p:ext uri="{BB962C8B-B14F-4D97-AF65-F5344CB8AC3E}">
        <p14:creationId xmlns:p14="http://schemas.microsoft.com/office/powerpoint/2010/main" val="6458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38D0BBD0-E85D-417C-83ED-CFD2E0295AF4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30AF881B-C373-4C84-8729-BFC4670C2FC0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CC3D043B-754F-4D31-99E0-1E90D1F52895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elements/1.1/"/>
    <ds:schemaRef ds:uri="http://schemas.openxmlformats.org/package/2006/metadata/core-properties"/>
    <ds:schemaRef ds:uri="70ed98d0-eded-4eb1-977d-5a790563bc08"/>
    <ds:schemaRef ds:uri="533ca9cd-c846-4cf0-bc3f-68bfcec8a069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38C6951-DA0C-461F-86E5-C055DDCF14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549</Words>
  <Application>Microsoft Office PowerPoint</Application>
  <PresentationFormat>Widescreen</PresentationFormat>
  <Paragraphs>224</Paragraphs>
  <Slides>36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Segoe UI</vt:lpstr>
      <vt:lpstr>Segoe UI Black</vt:lpstr>
      <vt:lpstr>Segoe UI Semibold</vt:lpstr>
      <vt:lpstr>Source Sans Pro</vt:lpstr>
      <vt:lpstr>cXiceland speaker slides</vt:lpstr>
      <vt:lpstr>end slide / questions slides</vt:lpstr>
      <vt:lpstr>Custom Design</vt:lpstr>
      <vt:lpstr>1_Custom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Johann Jonsson</dc:creator>
  <cp:lastModifiedBy>Bjorn Jonsson</cp:lastModifiedBy>
  <cp:revision>3</cp:revision>
  <cp:lastPrinted>2022-05-05T10:03:34Z</cp:lastPrinted>
  <dcterms:created xsi:type="dcterms:W3CDTF">2022-01-26T10:12:26Z</dcterms:created>
  <dcterms:modified xsi:type="dcterms:W3CDTF">2022-05-24T14:44:53Z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