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</p:sldMasterIdLst>
  <p:notesMasterIdLst>
    <p:notesMasterId r:id="rId49"/>
  </p:notesMasterIdLst>
  <p:sldIdLst>
    <p:sldId id="256" r:id="rId8"/>
    <p:sldId id="286" r:id="rId9"/>
    <p:sldId id="279" r:id="rId10"/>
    <p:sldId id="2146845977" r:id="rId11"/>
    <p:sldId id="2146845836" r:id="rId12"/>
    <p:sldId id="2146845973" r:id="rId13"/>
    <p:sldId id="2146845971" r:id="rId14"/>
    <p:sldId id="2146845825" r:id="rId15"/>
    <p:sldId id="2146845826" r:id="rId16"/>
    <p:sldId id="2146845778" r:id="rId17"/>
    <p:sldId id="2146845846" r:id="rId18"/>
    <p:sldId id="2146845967" r:id="rId19"/>
    <p:sldId id="2146845827" r:id="rId20"/>
    <p:sldId id="2146845801" r:id="rId21"/>
    <p:sldId id="2146845848" r:id="rId22"/>
    <p:sldId id="2146845849" r:id="rId23"/>
    <p:sldId id="2146845850" r:id="rId24"/>
    <p:sldId id="2146845851" r:id="rId25"/>
    <p:sldId id="2146845852" r:id="rId26"/>
    <p:sldId id="2146845853" r:id="rId27"/>
    <p:sldId id="371" r:id="rId28"/>
    <p:sldId id="2146845857" r:id="rId29"/>
    <p:sldId id="2134805180" r:id="rId30"/>
    <p:sldId id="2146845963" r:id="rId31"/>
    <p:sldId id="2146845975" r:id="rId32"/>
    <p:sldId id="2146845965" r:id="rId33"/>
    <p:sldId id="2146845854" r:id="rId34"/>
    <p:sldId id="2146845855" r:id="rId35"/>
    <p:sldId id="2146845966" r:id="rId36"/>
    <p:sldId id="2146845843" r:id="rId37"/>
    <p:sldId id="2146845928" r:id="rId38"/>
    <p:sldId id="2146845962" r:id="rId39"/>
    <p:sldId id="2146845856" r:id="rId40"/>
    <p:sldId id="2146845929" r:id="rId41"/>
    <p:sldId id="2146845931" r:id="rId42"/>
    <p:sldId id="2146845932" r:id="rId43"/>
    <p:sldId id="2146845933" r:id="rId44"/>
    <p:sldId id="2146845780" r:id="rId45"/>
    <p:sldId id="2146845968" r:id="rId46"/>
    <p:sldId id="2146845974" r:id="rId47"/>
    <p:sldId id="2146845842" r:id="rId4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56"/>
            <p14:sldId id="286"/>
            <p14:sldId id="279"/>
            <p14:sldId id="2146845977"/>
            <p14:sldId id="2146845836"/>
            <p14:sldId id="2146845973"/>
            <p14:sldId id="2146845971"/>
          </p14:sldIdLst>
        </p14:section>
        <p14:section name="Default" id="{1717138E-E308-C940-A345-391241ED4264}">
          <p14:sldIdLst>
            <p14:sldId id="2146845825"/>
            <p14:sldId id="2146845826"/>
            <p14:sldId id="2146845778"/>
            <p14:sldId id="2146845846"/>
            <p14:sldId id="2146845967"/>
            <p14:sldId id="2146845827"/>
            <p14:sldId id="2146845801"/>
            <p14:sldId id="2146845848"/>
            <p14:sldId id="2146845849"/>
            <p14:sldId id="2146845850"/>
            <p14:sldId id="2146845851"/>
            <p14:sldId id="2146845852"/>
            <p14:sldId id="2146845853"/>
            <p14:sldId id="371"/>
            <p14:sldId id="2146845857"/>
            <p14:sldId id="2134805180"/>
            <p14:sldId id="2146845963"/>
            <p14:sldId id="2146845975"/>
            <p14:sldId id="2146845965"/>
            <p14:sldId id="2146845854"/>
            <p14:sldId id="2146845855"/>
            <p14:sldId id="2146845966"/>
            <p14:sldId id="2146845843"/>
            <p14:sldId id="2146845928"/>
            <p14:sldId id="2146845962"/>
            <p14:sldId id="2146845856"/>
            <p14:sldId id="2146845929"/>
            <p14:sldId id="2146845931"/>
            <p14:sldId id="2146845932"/>
            <p14:sldId id="2146845933"/>
          </p14:sldIdLst>
        </p14:section>
        <p14:section name="How to get started" id="{AF6E203A-672A-463E-8DC4-938B85A7AC0C}">
          <p14:sldIdLst>
            <p14:sldId id="2146845780"/>
            <p14:sldId id="2146845968"/>
            <p14:sldId id="2146845974"/>
            <p14:sldId id="21468458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C2C"/>
    <a:srgbClr val="301853"/>
    <a:srgbClr val="F6C370"/>
    <a:srgbClr val="F62700"/>
    <a:srgbClr val="FFC000"/>
    <a:srgbClr val="498787"/>
    <a:srgbClr val="FFC1FF"/>
    <a:srgbClr val="A55DFF"/>
    <a:srgbClr val="FCA2EF"/>
    <a:srgbClr val="DF9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indl" userId="cfd6b6c4-d6a3-4947-8f99-87aee65d618f" providerId="ADAL" clId="{7895AEAE-1A7A-4908-B0C3-DCA42BD80E64}"/>
    <pc:docChg chg="custSel addSld delSld modSld modSection">
      <pc:chgData name="Martin Kleindl" userId="cfd6b6c4-d6a3-4947-8f99-87aee65d618f" providerId="ADAL" clId="{7895AEAE-1A7A-4908-B0C3-DCA42BD80E64}" dt="2023-04-05T07:58:26.700" v="500" actId="478"/>
      <pc:docMkLst>
        <pc:docMk/>
      </pc:docMkLst>
      <pc:sldChg chg="addSp modSp mod">
        <pc:chgData name="Martin Kleindl" userId="cfd6b6c4-d6a3-4947-8f99-87aee65d618f" providerId="ADAL" clId="{7895AEAE-1A7A-4908-B0C3-DCA42BD80E64}" dt="2023-04-04T12:27:53.949" v="270" actId="1076"/>
        <pc:sldMkLst>
          <pc:docMk/>
          <pc:sldMk cId="4177505207" sldId="2146845836"/>
        </pc:sldMkLst>
        <pc:spChg chg="mod">
          <ac:chgData name="Martin Kleindl" userId="cfd6b6c4-d6a3-4947-8f99-87aee65d618f" providerId="ADAL" clId="{7895AEAE-1A7A-4908-B0C3-DCA42BD80E64}" dt="2023-04-04T12:27:53.949" v="270" actId="1076"/>
          <ac:spMkLst>
            <pc:docMk/>
            <pc:sldMk cId="4177505207" sldId="2146845836"/>
            <ac:spMk id="2" creationId="{A99DB218-4B3D-4178-329A-23091F64E753}"/>
          </ac:spMkLst>
        </pc:spChg>
        <pc:spChg chg="add mod">
          <ac:chgData name="Martin Kleindl" userId="cfd6b6c4-d6a3-4947-8f99-87aee65d618f" providerId="ADAL" clId="{7895AEAE-1A7A-4908-B0C3-DCA42BD80E64}" dt="2023-04-04T12:27:20.849" v="261" actId="1076"/>
          <ac:spMkLst>
            <pc:docMk/>
            <pc:sldMk cId="4177505207" sldId="2146845836"/>
            <ac:spMk id="3" creationId="{F1CF7366-EEF0-EE3F-BCA2-D8E8A49B647D}"/>
          </ac:spMkLst>
        </pc:spChg>
      </pc:sldChg>
      <pc:sldChg chg="modSp">
        <pc:chgData name="Martin Kleindl" userId="cfd6b6c4-d6a3-4947-8f99-87aee65d618f" providerId="ADAL" clId="{7895AEAE-1A7A-4908-B0C3-DCA42BD80E64}" dt="2023-04-04T12:18:03.804" v="75" actId="14100"/>
        <pc:sldMkLst>
          <pc:docMk/>
          <pc:sldMk cId="2531215186" sldId="2146845961"/>
        </pc:sldMkLst>
        <pc:picChg chg="mod">
          <ac:chgData name="Martin Kleindl" userId="cfd6b6c4-d6a3-4947-8f99-87aee65d618f" providerId="ADAL" clId="{7895AEAE-1A7A-4908-B0C3-DCA42BD80E64}" dt="2023-04-04T12:18:03.804" v="75" actId="14100"/>
          <ac:picMkLst>
            <pc:docMk/>
            <pc:sldMk cId="2531215186" sldId="2146845961"/>
            <ac:picMk id="1026" creationId="{06E7466A-059D-4DD8-1E3F-4A97D48D8104}"/>
          </ac:picMkLst>
        </pc:picChg>
      </pc:sldChg>
      <pc:sldChg chg="addSp modSp mod">
        <pc:chgData name="Martin Kleindl" userId="cfd6b6c4-d6a3-4947-8f99-87aee65d618f" providerId="ADAL" clId="{7895AEAE-1A7A-4908-B0C3-DCA42BD80E64}" dt="2023-04-05T07:45:50.881" v="465" actId="1076"/>
        <pc:sldMkLst>
          <pc:docMk/>
          <pc:sldMk cId="65398787" sldId="2146845968"/>
        </pc:sldMkLst>
        <pc:spChg chg="add mod">
          <ac:chgData name="Martin Kleindl" userId="cfd6b6c4-d6a3-4947-8f99-87aee65d618f" providerId="ADAL" clId="{7895AEAE-1A7A-4908-B0C3-DCA42BD80E64}" dt="2023-04-05T07:45:50.881" v="465" actId="1076"/>
          <ac:spMkLst>
            <pc:docMk/>
            <pc:sldMk cId="65398787" sldId="2146845968"/>
            <ac:spMk id="2" creationId="{329F9147-2608-F220-750B-FB913BB51F6F}"/>
          </ac:spMkLst>
        </pc:spChg>
        <pc:spChg chg="mod">
          <ac:chgData name="Martin Kleindl" userId="cfd6b6c4-d6a3-4947-8f99-87aee65d618f" providerId="ADAL" clId="{7895AEAE-1A7A-4908-B0C3-DCA42BD80E64}" dt="2023-04-04T12:49:47.865" v="442"/>
          <ac:spMkLst>
            <pc:docMk/>
            <pc:sldMk cId="65398787" sldId="2146845968"/>
            <ac:spMk id="6" creationId="{8DA9506E-506A-F4CF-5F34-CE4BBB5F7E06}"/>
          </ac:spMkLst>
        </pc:spChg>
      </pc:sldChg>
      <pc:sldChg chg="addSp delSp modSp del">
        <pc:chgData name="Martin Kleindl" userId="cfd6b6c4-d6a3-4947-8f99-87aee65d618f" providerId="ADAL" clId="{7895AEAE-1A7A-4908-B0C3-DCA42BD80E64}" dt="2023-04-04T12:26:44.842" v="257" actId="47"/>
        <pc:sldMkLst>
          <pc:docMk/>
          <pc:sldMk cId="440642533" sldId="2146845969"/>
        </pc:sldMkLst>
        <pc:picChg chg="add mod">
          <ac:chgData name="Martin Kleindl" userId="cfd6b6c4-d6a3-4947-8f99-87aee65d618f" providerId="ADAL" clId="{7895AEAE-1A7A-4908-B0C3-DCA42BD80E64}" dt="2023-04-04T12:11:47.449" v="16" actId="14100"/>
          <ac:picMkLst>
            <pc:docMk/>
            <pc:sldMk cId="440642533" sldId="2146845969"/>
            <ac:picMk id="2" creationId="{E199589E-CFB5-0C45-67C5-13299C112D13}"/>
          </ac:picMkLst>
        </pc:picChg>
        <pc:picChg chg="add mod">
          <ac:chgData name="Martin Kleindl" userId="cfd6b6c4-d6a3-4947-8f99-87aee65d618f" providerId="ADAL" clId="{7895AEAE-1A7A-4908-B0C3-DCA42BD80E64}" dt="2023-04-04T12:11:55.838" v="66" actId="1038"/>
          <ac:picMkLst>
            <pc:docMk/>
            <pc:sldMk cId="440642533" sldId="2146845969"/>
            <ac:picMk id="1028" creationId="{D5B05537-BC0E-8522-5A23-085F94D72B6F}"/>
          </ac:picMkLst>
        </pc:picChg>
        <pc:picChg chg="del mod">
          <ac:chgData name="Martin Kleindl" userId="cfd6b6c4-d6a3-4947-8f99-87aee65d618f" providerId="ADAL" clId="{7895AEAE-1A7A-4908-B0C3-DCA42BD80E64}" dt="2023-04-04T12:07:37.174" v="11" actId="478"/>
          <ac:picMkLst>
            <pc:docMk/>
            <pc:sldMk cId="440642533" sldId="2146845969"/>
            <ac:picMk id="2050" creationId="{C6E702A1-0DEC-DD5C-DCB4-C4250EB069C8}"/>
          </ac:picMkLst>
        </pc:picChg>
      </pc:sldChg>
      <pc:sldChg chg="addSp delSp modSp mod modShow">
        <pc:chgData name="Martin Kleindl" userId="cfd6b6c4-d6a3-4947-8f99-87aee65d618f" providerId="ADAL" clId="{7895AEAE-1A7A-4908-B0C3-DCA42BD80E64}" dt="2023-04-04T12:28:29.994" v="271" actId="729"/>
        <pc:sldMkLst>
          <pc:docMk/>
          <pc:sldMk cId="2195196888" sldId="2146845970"/>
        </pc:sldMkLst>
        <pc:spChg chg="del">
          <ac:chgData name="Martin Kleindl" userId="cfd6b6c4-d6a3-4947-8f99-87aee65d618f" providerId="ADAL" clId="{7895AEAE-1A7A-4908-B0C3-DCA42BD80E64}" dt="2023-04-04T12:21:17.219" v="243" actId="478"/>
          <ac:spMkLst>
            <pc:docMk/>
            <pc:sldMk cId="2195196888" sldId="2146845970"/>
            <ac:spMk id="2" creationId="{A99DB218-4B3D-4178-329A-23091F64E753}"/>
          </ac:spMkLst>
        </pc:spChg>
        <pc:picChg chg="add mod modCrop">
          <ac:chgData name="Martin Kleindl" userId="cfd6b6c4-d6a3-4947-8f99-87aee65d618f" providerId="ADAL" clId="{7895AEAE-1A7A-4908-B0C3-DCA42BD80E64}" dt="2023-04-04T12:26:04.709" v="256" actId="14100"/>
          <ac:picMkLst>
            <pc:docMk/>
            <pc:sldMk cId="2195196888" sldId="2146845970"/>
            <ac:picMk id="4" creationId="{5D45FC37-354A-AACB-EBC0-00F8A94CCD36}"/>
          </ac:picMkLst>
        </pc:picChg>
        <pc:picChg chg="del">
          <ac:chgData name="Martin Kleindl" userId="cfd6b6c4-d6a3-4947-8f99-87aee65d618f" providerId="ADAL" clId="{7895AEAE-1A7A-4908-B0C3-DCA42BD80E64}" dt="2023-04-04T12:24:47.653" v="249" actId="478"/>
          <ac:picMkLst>
            <pc:docMk/>
            <pc:sldMk cId="2195196888" sldId="2146845970"/>
            <ac:picMk id="1032" creationId="{0383EA72-30F8-E2B0-6230-99863F94C3E9}"/>
          </ac:picMkLst>
        </pc:picChg>
      </pc:sldChg>
      <pc:sldChg chg="addSp modSp mod modAnim">
        <pc:chgData name="Martin Kleindl" userId="cfd6b6c4-d6a3-4947-8f99-87aee65d618f" providerId="ADAL" clId="{7895AEAE-1A7A-4908-B0C3-DCA42BD80E64}" dt="2023-04-04T12:42:53.492" v="439" actId="20577"/>
        <pc:sldMkLst>
          <pc:docMk/>
          <pc:sldMk cId="2970028491" sldId="2146845971"/>
        </pc:sldMkLst>
        <pc:spChg chg="mod">
          <ac:chgData name="Martin Kleindl" userId="cfd6b6c4-d6a3-4947-8f99-87aee65d618f" providerId="ADAL" clId="{7895AEAE-1A7A-4908-B0C3-DCA42BD80E64}" dt="2023-04-04T12:42:53.492" v="439" actId="20577"/>
          <ac:spMkLst>
            <pc:docMk/>
            <pc:sldMk cId="2970028491" sldId="2146845971"/>
            <ac:spMk id="6" creationId="{8DA9506E-506A-F4CF-5F34-CE4BBB5F7E06}"/>
          </ac:spMkLst>
        </pc:spChg>
        <pc:picChg chg="add mod">
          <ac:chgData name="Martin Kleindl" userId="cfd6b6c4-d6a3-4947-8f99-87aee65d618f" providerId="ADAL" clId="{7895AEAE-1A7A-4908-B0C3-DCA42BD80E64}" dt="2023-04-04T12:42:41.878" v="420" actId="1076"/>
          <ac:picMkLst>
            <pc:docMk/>
            <pc:sldMk cId="2970028491" sldId="2146845971"/>
            <ac:picMk id="2" creationId="{289588E4-C9CD-867D-73FB-C64FEE852D5F}"/>
          </ac:picMkLst>
        </pc:picChg>
      </pc:sldChg>
      <pc:sldChg chg="addSp delSp modSp add">
        <pc:chgData name="Martin Kleindl" userId="cfd6b6c4-d6a3-4947-8f99-87aee65d618f" providerId="ADAL" clId="{7895AEAE-1A7A-4908-B0C3-DCA42BD80E64}" dt="2023-04-04T12:20:04.680" v="214" actId="1037"/>
        <pc:sldMkLst>
          <pc:docMk/>
          <pc:sldMk cId="647773888" sldId="2146845972"/>
        </pc:sldMkLst>
        <pc:picChg chg="add mod">
          <ac:chgData name="Martin Kleindl" userId="cfd6b6c4-d6a3-4947-8f99-87aee65d618f" providerId="ADAL" clId="{7895AEAE-1A7A-4908-B0C3-DCA42BD80E64}" dt="2023-04-04T12:20:04.680" v="214" actId="1037"/>
          <ac:picMkLst>
            <pc:docMk/>
            <pc:sldMk cId="647773888" sldId="2146845972"/>
            <ac:picMk id="2" creationId="{B6C084B2-6E32-52B3-7F42-CAC824D4A38A}"/>
          </ac:picMkLst>
        </pc:picChg>
        <pc:picChg chg="add mod">
          <ac:chgData name="Martin Kleindl" userId="cfd6b6c4-d6a3-4947-8f99-87aee65d618f" providerId="ADAL" clId="{7895AEAE-1A7A-4908-B0C3-DCA42BD80E64}" dt="2023-04-04T12:20:04.680" v="214" actId="1037"/>
          <ac:picMkLst>
            <pc:docMk/>
            <pc:sldMk cId="647773888" sldId="2146845972"/>
            <ac:picMk id="3" creationId="{67328B70-FE41-A19E-9294-E1F4A2A6C216}"/>
          </ac:picMkLst>
        </pc:picChg>
        <pc:picChg chg="del">
          <ac:chgData name="Martin Kleindl" userId="cfd6b6c4-d6a3-4947-8f99-87aee65d618f" providerId="ADAL" clId="{7895AEAE-1A7A-4908-B0C3-DCA42BD80E64}" dt="2023-04-04T12:19:05.221" v="170" actId="478"/>
          <ac:picMkLst>
            <pc:docMk/>
            <pc:sldMk cId="647773888" sldId="2146845972"/>
            <ac:picMk id="1026" creationId="{06E7466A-059D-4DD8-1E3F-4A97D48D8104}"/>
          </ac:picMkLst>
        </pc:picChg>
      </pc:sldChg>
      <pc:sldChg chg="add">
        <pc:chgData name="Martin Kleindl" userId="cfd6b6c4-d6a3-4947-8f99-87aee65d618f" providerId="ADAL" clId="{7895AEAE-1A7A-4908-B0C3-DCA42BD80E64}" dt="2023-04-04T12:25:24.050" v="252" actId="2890"/>
        <pc:sldMkLst>
          <pc:docMk/>
          <pc:sldMk cId="4028029778" sldId="2146845973"/>
        </pc:sldMkLst>
      </pc:sldChg>
      <pc:sldChg chg="addSp delSp modSp add mod modAnim">
        <pc:chgData name="Martin Kleindl" userId="cfd6b6c4-d6a3-4947-8f99-87aee65d618f" providerId="ADAL" clId="{7895AEAE-1A7A-4908-B0C3-DCA42BD80E64}" dt="2023-04-05T07:58:26.700" v="500" actId="478"/>
        <pc:sldMkLst>
          <pc:docMk/>
          <pc:sldMk cId="3731097856" sldId="2146845974"/>
        </pc:sldMkLst>
        <pc:spChg chg="add mod">
          <ac:chgData name="Martin Kleindl" userId="cfd6b6c4-d6a3-4947-8f99-87aee65d618f" providerId="ADAL" clId="{7895AEAE-1A7A-4908-B0C3-DCA42BD80E64}" dt="2023-04-05T07:49:05.383" v="484" actId="207"/>
          <ac:spMkLst>
            <pc:docMk/>
            <pc:sldMk cId="3731097856" sldId="2146845974"/>
            <ac:spMk id="2" creationId="{B1FC9352-D0ED-5563-1151-74414AA02A46}"/>
          </ac:spMkLst>
        </pc:spChg>
        <pc:spChg chg="mod">
          <ac:chgData name="Martin Kleindl" userId="cfd6b6c4-d6a3-4947-8f99-87aee65d618f" providerId="ADAL" clId="{7895AEAE-1A7A-4908-B0C3-DCA42BD80E64}" dt="2023-04-05T07:58:18.124" v="499" actId="6549"/>
          <ac:spMkLst>
            <pc:docMk/>
            <pc:sldMk cId="3731097856" sldId="2146845974"/>
            <ac:spMk id="6" creationId="{8DA9506E-506A-F4CF-5F34-CE4BBB5F7E06}"/>
          </ac:spMkLst>
        </pc:spChg>
        <pc:spChg chg="add del mod">
          <ac:chgData name="Martin Kleindl" userId="cfd6b6c4-d6a3-4947-8f99-87aee65d618f" providerId="ADAL" clId="{7895AEAE-1A7A-4908-B0C3-DCA42BD80E64}" dt="2023-04-04T12:37:48.724" v="375" actId="478"/>
          <ac:spMkLst>
            <pc:docMk/>
            <pc:sldMk cId="3731097856" sldId="2146845974"/>
            <ac:spMk id="7" creationId="{A5E9F94F-4AA7-DB41-6FEB-2F4447618BC3}"/>
          </ac:spMkLst>
        </pc:spChg>
        <pc:picChg chg="add mod modCrop">
          <ac:chgData name="Martin Kleindl" userId="cfd6b6c4-d6a3-4947-8f99-87aee65d618f" providerId="ADAL" clId="{7895AEAE-1A7A-4908-B0C3-DCA42BD80E64}" dt="2023-04-04T12:35:13.298" v="306" actId="732"/>
          <ac:picMkLst>
            <pc:docMk/>
            <pc:sldMk cId="3731097856" sldId="2146845974"/>
            <ac:picMk id="3" creationId="{A30A99D9-1036-2C10-B519-693FFEBFC9C3}"/>
          </ac:picMkLst>
        </pc:picChg>
        <pc:picChg chg="add del mod">
          <ac:chgData name="Martin Kleindl" userId="cfd6b6c4-d6a3-4947-8f99-87aee65d618f" providerId="ADAL" clId="{7895AEAE-1A7A-4908-B0C3-DCA42BD80E64}" dt="2023-04-05T07:58:26.700" v="500" actId="478"/>
          <ac:picMkLst>
            <pc:docMk/>
            <pc:sldMk cId="3731097856" sldId="2146845974"/>
            <ac:picMk id="4" creationId="{30885BE0-0493-9752-572B-1388E70FA1CA}"/>
          </ac:picMkLst>
        </pc:picChg>
        <pc:picChg chg="add mod">
          <ac:chgData name="Martin Kleindl" userId="cfd6b6c4-d6a3-4947-8f99-87aee65d618f" providerId="ADAL" clId="{7895AEAE-1A7A-4908-B0C3-DCA42BD80E64}" dt="2023-04-05T07:58:07.321" v="485" actId="1076"/>
          <ac:picMkLst>
            <pc:docMk/>
            <pc:sldMk cId="3731097856" sldId="2146845974"/>
            <ac:picMk id="2050" creationId="{7D729F79-53FA-543C-B5E9-02BD47F1D413}"/>
          </ac:picMkLst>
        </pc:picChg>
      </pc:sldChg>
    </pc:docChg>
  </pc:docChgLst>
  <pc:docChgLst>
    <pc:chgData name="Bjorn Jonsson" userId="0ba677ab-dff8-4d69-911d-adef4ed2de49" providerId="ADAL" clId="{29D9F3EB-05F8-4387-B9C0-6B14F0D1D3BB}"/>
    <pc:docChg chg="delSld modSection">
      <pc:chgData name="Bjorn Jonsson" userId="0ba677ab-dff8-4d69-911d-adef4ed2de49" providerId="ADAL" clId="{29D9F3EB-05F8-4387-B9C0-6B14F0D1D3BB}" dt="2023-05-08T06:34:42.465" v="1" actId="47"/>
      <pc:docMkLst>
        <pc:docMk/>
      </pc:docMkLst>
      <pc:sldChg chg="del">
        <pc:chgData name="Bjorn Jonsson" userId="0ba677ab-dff8-4d69-911d-adef4ed2de49" providerId="ADAL" clId="{29D9F3EB-05F8-4387-B9C0-6B14F0D1D3BB}" dt="2023-05-08T06:34:42.465" v="1" actId="47"/>
        <pc:sldMkLst>
          <pc:docMk/>
          <pc:sldMk cId="191628910" sldId="2146845960"/>
        </pc:sldMkLst>
      </pc:sldChg>
      <pc:sldChg chg="del">
        <pc:chgData name="Bjorn Jonsson" userId="0ba677ab-dff8-4d69-911d-adef4ed2de49" providerId="ADAL" clId="{29D9F3EB-05F8-4387-B9C0-6B14F0D1D3BB}" dt="2023-05-08T06:34:05.762" v="0" actId="47"/>
        <pc:sldMkLst>
          <pc:docMk/>
          <pc:sldMk cId="647773888" sldId="2146845972"/>
        </pc:sldMkLst>
      </pc:sldChg>
    </pc:docChg>
  </pc:docChgLst>
  <pc:docChgLst>
    <pc:chgData name="Martin Kleindl" userId="cfd6b6c4-d6a3-4947-8f99-87aee65d618f" providerId="ADAL" clId="{05634D33-3C76-4669-BB84-513B38D8C297}"/>
    <pc:docChg chg="undo custSel addSld delSld modSld sldOrd modSection">
      <pc:chgData name="Martin Kleindl" userId="cfd6b6c4-d6a3-4947-8f99-87aee65d618f" providerId="ADAL" clId="{05634D33-3C76-4669-BB84-513B38D8C297}" dt="2023-03-16T10:45:58.403" v="47"/>
      <pc:docMkLst>
        <pc:docMk/>
      </pc:docMkLst>
      <pc:sldChg chg="add">
        <pc:chgData name="Martin Kleindl" userId="cfd6b6c4-d6a3-4947-8f99-87aee65d618f" providerId="ADAL" clId="{05634D33-3C76-4669-BB84-513B38D8C297}" dt="2023-03-14T10:48:38.417" v="0"/>
        <pc:sldMkLst>
          <pc:docMk/>
          <pc:sldMk cId="3990627660" sldId="256"/>
        </pc:sldMkLst>
      </pc:sldChg>
      <pc:sldChg chg="del">
        <pc:chgData name="Martin Kleindl" userId="cfd6b6c4-d6a3-4947-8f99-87aee65d618f" providerId="ADAL" clId="{05634D33-3C76-4669-BB84-513B38D8C297}" dt="2023-03-14T10:48:40.613" v="1" actId="47"/>
        <pc:sldMkLst>
          <pc:docMk/>
          <pc:sldMk cId="2527301476" sldId="280"/>
        </pc:sldMkLst>
      </pc:sldChg>
      <pc:sldChg chg="del">
        <pc:chgData name="Martin Kleindl" userId="cfd6b6c4-d6a3-4947-8f99-87aee65d618f" providerId="ADAL" clId="{05634D33-3C76-4669-BB84-513B38D8C297}" dt="2023-03-14T10:50:18.717" v="2" actId="47"/>
        <pc:sldMkLst>
          <pc:docMk/>
          <pc:sldMk cId="1874870390" sldId="281"/>
        </pc:sldMkLst>
      </pc:sldChg>
      <pc:sldChg chg="add">
        <pc:chgData name="Martin Kleindl" userId="cfd6b6c4-d6a3-4947-8f99-87aee65d618f" providerId="ADAL" clId="{05634D33-3C76-4669-BB84-513B38D8C297}" dt="2023-03-14T10:48:38.417" v="0"/>
        <pc:sldMkLst>
          <pc:docMk/>
          <pc:sldMk cId="1991456047" sldId="286"/>
        </pc:sldMkLst>
      </pc:sldChg>
      <pc:sldChg chg="addSp delSp modSp mod">
        <pc:chgData name="Martin Kleindl" userId="cfd6b6c4-d6a3-4947-8f99-87aee65d618f" providerId="ADAL" clId="{05634D33-3C76-4669-BB84-513B38D8C297}" dt="2023-03-15T18:37:25.584" v="25" actId="207"/>
        <pc:sldMkLst>
          <pc:docMk/>
          <pc:sldMk cId="4177505207" sldId="2146845836"/>
        </pc:sldMkLst>
        <pc:spChg chg="add mod">
          <ac:chgData name="Martin Kleindl" userId="cfd6b6c4-d6a3-4947-8f99-87aee65d618f" providerId="ADAL" clId="{05634D33-3C76-4669-BB84-513B38D8C297}" dt="2023-03-15T18:37:25.584" v="25" actId="207"/>
          <ac:spMkLst>
            <pc:docMk/>
            <pc:sldMk cId="4177505207" sldId="2146845836"/>
            <ac:spMk id="2" creationId="{A99DB218-4B3D-4178-329A-23091F64E753}"/>
          </ac:spMkLst>
        </pc:spChg>
        <pc:picChg chg="add del mod">
          <ac:chgData name="Martin Kleindl" userId="cfd6b6c4-d6a3-4947-8f99-87aee65d618f" providerId="ADAL" clId="{05634D33-3C76-4669-BB84-513B38D8C297}" dt="2023-03-15T18:32:29.259" v="9" actId="478"/>
          <ac:picMkLst>
            <pc:docMk/>
            <pc:sldMk cId="4177505207" sldId="2146845836"/>
            <ac:picMk id="1026" creationId="{9A3249E9-A459-CBFD-A8BA-06345C4E55C0}"/>
          </ac:picMkLst>
        </pc:picChg>
        <pc:picChg chg="add del">
          <ac:chgData name="Martin Kleindl" userId="cfd6b6c4-d6a3-4947-8f99-87aee65d618f" providerId="ADAL" clId="{05634D33-3C76-4669-BB84-513B38D8C297}" dt="2023-03-15T18:32:45.214" v="11" actId="478"/>
          <ac:picMkLst>
            <pc:docMk/>
            <pc:sldMk cId="4177505207" sldId="2146845836"/>
            <ac:picMk id="1028" creationId="{5BE9702C-B30A-58F7-F217-6842A3AFBA0C}"/>
          </ac:picMkLst>
        </pc:picChg>
        <pc:picChg chg="add del mod">
          <ac:chgData name="Martin Kleindl" userId="cfd6b6c4-d6a3-4947-8f99-87aee65d618f" providerId="ADAL" clId="{05634D33-3C76-4669-BB84-513B38D8C297}" dt="2023-03-15T18:35:05.243" v="19" actId="478"/>
          <ac:picMkLst>
            <pc:docMk/>
            <pc:sldMk cId="4177505207" sldId="2146845836"/>
            <ac:picMk id="1030" creationId="{F0BA4232-2478-7D33-7C05-49E9812FC353}"/>
          </ac:picMkLst>
        </pc:picChg>
        <pc:picChg chg="add mod">
          <ac:chgData name="Martin Kleindl" userId="cfd6b6c4-d6a3-4947-8f99-87aee65d618f" providerId="ADAL" clId="{05634D33-3C76-4669-BB84-513B38D8C297}" dt="2023-03-15T18:35:01.550" v="18" actId="167"/>
          <ac:picMkLst>
            <pc:docMk/>
            <pc:sldMk cId="4177505207" sldId="2146845836"/>
            <ac:picMk id="1032" creationId="{0383EA72-30F8-E2B0-6230-99863F94C3E9}"/>
          </ac:picMkLst>
        </pc:picChg>
        <pc:picChg chg="del">
          <ac:chgData name="Martin Kleindl" userId="cfd6b6c4-d6a3-4947-8f99-87aee65d618f" providerId="ADAL" clId="{05634D33-3C76-4669-BB84-513B38D8C297}" dt="2023-03-15T18:32:16.113" v="4" actId="478"/>
          <ac:picMkLst>
            <pc:docMk/>
            <pc:sldMk cId="4177505207" sldId="2146845836"/>
            <ac:picMk id="2050" creationId="{F435B50A-531A-666F-A0BB-5BB7AF291959}"/>
          </ac:picMkLst>
        </pc:picChg>
      </pc:sldChg>
      <pc:sldChg chg="del">
        <pc:chgData name="Martin Kleindl" userId="cfd6b6c4-d6a3-4947-8f99-87aee65d618f" providerId="ADAL" clId="{05634D33-3C76-4669-BB84-513B38D8C297}" dt="2023-03-16T10:45:34.326" v="44" actId="47"/>
        <pc:sldMkLst>
          <pc:docMk/>
          <pc:sldMk cId="880180645" sldId="2146845837"/>
        </pc:sldMkLst>
      </pc:sldChg>
      <pc:sldChg chg="del">
        <pc:chgData name="Martin Kleindl" userId="cfd6b6c4-d6a3-4947-8f99-87aee65d618f" providerId="ADAL" clId="{05634D33-3C76-4669-BB84-513B38D8C297}" dt="2023-03-16T10:45:32.944" v="43" actId="47"/>
        <pc:sldMkLst>
          <pc:docMk/>
          <pc:sldMk cId="4004245041" sldId="2146845838"/>
        </pc:sldMkLst>
      </pc:sldChg>
      <pc:sldChg chg="del">
        <pc:chgData name="Martin Kleindl" userId="cfd6b6c4-d6a3-4947-8f99-87aee65d618f" providerId="ADAL" clId="{05634D33-3C76-4669-BB84-513B38D8C297}" dt="2023-03-16T10:45:40.396" v="45" actId="47"/>
        <pc:sldMkLst>
          <pc:docMk/>
          <pc:sldMk cId="3091295466" sldId="2146845839"/>
        </pc:sldMkLst>
      </pc:sldChg>
      <pc:sldChg chg="del">
        <pc:chgData name="Martin Kleindl" userId="cfd6b6c4-d6a3-4947-8f99-87aee65d618f" providerId="ADAL" clId="{05634D33-3C76-4669-BB84-513B38D8C297}" dt="2023-03-16T10:45:02.338" v="39" actId="47"/>
        <pc:sldMkLst>
          <pc:docMk/>
          <pc:sldMk cId="1329929238" sldId="2146845840"/>
        </pc:sldMkLst>
      </pc:sldChg>
      <pc:sldChg chg="del">
        <pc:chgData name="Martin Kleindl" userId="cfd6b6c4-d6a3-4947-8f99-87aee65d618f" providerId="ADAL" clId="{05634D33-3C76-4669-BB84-513B38D8C297}" dt="2023-03-16T10:44:55.961" v="38" actId="47"/>
        <pc:sldMkLst>
          <pc:docMk/>
          <pc:sldMk cId="3096000809" sldId="2146845841"/>
        </pc:sldMkLst>
      </pc:sldChg>
      <pc:sldChg chg="del">
        <pc:chgData name="Martin Kleindl" userId="cfd6b6c4-d6a3-4947-8f99-87aee65d618f" providerId="ADAL" clId="{05634D33-3C76-4669-BB84-513B38D8C297}" dt="2023-03-16T10:45:29.710" v="42" actId="47"/>
        <pc:sldMkLst>
          <pc:docMk/>
          <pc:sldMk cId="2083168689" sldId="2146845845"/>
        </pc:sldMkLst>
      </pc:sldChg>
      <pc:sldChg chg="modSp">
        <pc:chgData name="Martin Kleindl" userId="cfd6b6c4-d6a3-4947-8f99-87aee65d618f" providerId="ADAL" clId="{05634D33-3C76-4669-BB84-513B38D8C297}" dt="2023-03-16T05:10:42.175" v="37" actId="14100"/>
        <pc:sldMkLst>
          <pc:docMk/>
          <pc:sldMk cId="2531215186" sldId="2146845961"/>
        </pc:sldMkLst>
        <pc:picChg chg="mod">
          <ac:chgData name="Martin Kleindl" userId="cfd6b6c4-d6a3-4947-8f99-87aee65d618f" providerId="ADAL" clId="{05634D33-3C76-4669-BB84-513B38D8C297}" dt="2023-03-16T05:10:42.175" v="37" actId="14100"/>
          <ac:picMkLst>
            <pc:docMk/>
            <pc:sldMk cId="2531215186" sldId="2146845961"/>
            <ac:picMk id="1026" creationId="{06E7466A-059D-4DD8-1E3F-4A97D48D8104}"/>
          </ac:picMkLst>
        </pc:picChg>
      </pc:sldChg>
      <pc:sldChg chg="ord">
        <pc:chgData name="Martin Kleindl" userId="cfd6b6c4-d6a3-4947-8f99-87aee65d618f" providerId="ADAL" clId="{05634D33-3C76-4669-BB84-513B38D8C297}" dt="2023-03-16T10:45:08.180" v="41"/>
        <pc:sldMkLst>
          <pc:docMk/>
          <pc:sldMk cId="65398787" sldId="2146845968"/>
        </pc:sldMkLst>
      </pc:sldChg>
      <pc:sldChg chg="addSp modSp add">
        <pc:chgData name="Martin Kleindl" userId="cfd6b6c4-d6a3-4947-8f99-87aee65d618f" providerId="ADAL" clId="{05634D33-3C76-4669-BB84-513B38D8C297}" dt="2023-03-15T18:42:22.509" v="35" actId="1076"/>
        <pc:sldMkLst>
          <pc:docMk/>
          <pc:sldMk cId="440642533" sldId="2146845969"/>
        </pc:sldMkLst>
        <pc:picChg chg="mod">
          <ac:chgData name="Martin Kleindl" userId="cfd6b6c4-d6a3-4947-8f99-87aee65d618f" providerId="ADAL" clId="{05634D33-3C76-4669-BB84-513B38D8C297}" dt="2023-03-15T18:42:12.312" v="34" actId="14100"/>
          <ac:picMkLst>
            <pc:docMk/>
            <pc:sldMk cId="440642533" sldId="2146845969"/>
            <ac:picMk id="1026" creationId="{06E7466A-059D-4DD8-1E3F-4A97D48D8104}"/>
          </ac:picMkLst>
        </pc:picChg>
        <pc:picChg chg="add mod">
          <ac:chgData name="Martin Kleindl" userId="cfd6b6c4-d6a3-4947-8f99-87aee65d618f" providerId="ADAL" clId="{05634D33-3C76-4669-BB84-513B38D8C297}" dt="2023-03-15T18:42:22.509" v="35" actId="1076"/>
          <ac:picMkLst>
            <pc:docMk/>
            <pc:sldMk cId="440642533" sldId="2146845969"/>
            <ac:picMk id="2050" creationId="{C6E702A1-0DEC-DD5C-DCB4-C4250EB069C8}"/>
          </ac:picMkLst>
        </pc:picChg>
      </pc:sldChg>
      <pc:sldChg chg="add">
        <pc:chgData name="Martin Kleindl" userId="cfd6b6c4-d6a3-4947-8f99-87aee65d618f" providerId="ADAL" clId="{05634D33-3C76-4669-BB84-513B38D8C297}" dt="2023-03-16T10:45:50.796" v="46" actId="2890"/>
        <pc:sldMkLst>
          <pc:docMk/>
          <pc:sldMk cId="2195196888" sldId="2146845970"/>
        </pc:sldMkLst>
      </pc:sldChg>
      <pc:sldChg chg="add">
        <pc:chgData name="Martin Kleindl" userId="cfd6b6c4-d6a3-4947-8f99-87aee65d618f" providerId="ADAL" clId="{05634D33-3C76-4669-BB84-513B38D8C297}" dt="2023-03-16T10:45:58.403" v="47"/>
        <pc:sldMkLst>
          <pc:docMk/>
          <pc:sldMk cId="2970028491" sldId="2146845971"/>
        </pc:sldMkLst>
      </pc:sldChg>
    </pc:docChg>
  </pc:docChgLst>
  <pc:docChgLst>
    <pc:chgData name="Wojciech Januszauskas" userId="283006d7-7365-4ce6-9b04-25a42527db96" providerId="ADAL" clId="{8858A387-ACEA-4511-8EA6-D549981633A8}"/>
    <pc:docChg chg="undo custSel addSld delSld modSld modSection">
      <pc:chgData name="Wojciech Januszauskas" userId="283006d7-7365-4ce6-9b04-25a42527db96" providerId="ADAL" clId="{8858A387-ACEA-4511-8EA6-D549981633A8}" dt="2023-04-25T12:00:45.921" v="93" actId="404"/>
      <pc:docMkLst>
        <pc:docMk/>
      </pc:docMkLst>
      <pc:sldChg chg="modSp">
        <pc:chgData name="Wojciech Januszauskas" userId="283006d7-7365-4ce6-9b04-25a42527db96" providerId="ADAL" clId="{8858A387-ACEA-4511-8EA6-D549981633A8}" dt="2023-04-25T11:57:20.188" v="37" actId="404"/>
        <pc:sldMkLst>
          <pc:docMk/>
          <pc:sldMk cId="4101265171" sldId="371"/>
        </pc:sldMkLst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2" creationId="{15B773FA-9C4A-61C9-3247-D0EF64F658CE}"/>
          </ac:spMkLst>
        </pc:spChg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3" creationId="{79674BEA-E9DD-AE21-61B9-9CBDBB1B3117}"/>
          </ac:spMkLst>
        </pc:spChg>
        <pc:spChg chg="mod">
          <ac:chgData name="Wojciech Januszauskas" userId="283006d7-7365-4ce6-9b04-25a42527db96" providerId="ADAL" clId="{8858A387-ACEA-4511-8EA6-D549981633A8}" dt="2023-04-25T11:57:13.075" v="35" actId="404"/>
          <ac:spMkLst>
            <pc:docMk/>
            <pc:sldMk cId="4101265171" sldId="371"/>
            <ac:spMk id="4" creationId="{1F155249-1FA7-7BB2-6447-28D955AF365A}"/>
          </ac:spMkLst>
        </pc:spChg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13" creationId="{E23374E9-CCB5-F82B-8B84-5E12D07E63D8}"/>
          </ac:spMkLst>
        </pc:spChg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15" creationId="{ADEEBF4B-8A43-7BFD-1085-B9C5AC377927}"/>
          </ac:spMkLst>
        </pc:spChg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18" creationId="{409683AA-1E55-8727-62DF-D38BED598DA7}"/>
          </ac:spMkLst>
        </pc:spChg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19" creationId="{A78472F0-B5D5-F729-A2C5-9942B68EE591}"/>
          </ac:spMkLst>
        </pc:spChg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20" creationId="{A6B96A19-F497-B8B2-27BB-7B3B5DD26BF4}"/>
          </ac:spMkLst>
        </pc:spChg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21" creationId="{9E03662F-29F8-5BB4-10F4-73BC8B6B3967}"/>
          </ac:spMkLst>
        </pc:spChg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22" creationId="{EC823B39-0655-D04C-4A25-219B8CF9B5CA}"/>
          </ac:spMkLst>
        </pc:spChg>
        <pc:spChg chg="mod">
          <ac:chgData name="Wojciech Januszauskas" userId="283006d7-7365-4ce6-9b04-25a42527db96" providerId="ADAL" clId="{8858A387-ACEA-4511-8EA6-D549981633A8}" dt="2023-04-25T11:57:20.188" v="37" actId="404"/>
          <ac:spMkLst>
            <pc:docMk/>
            <pc:sldMk cId="4101265171" sldId="371"/>
            <ac:spMk id="25" creationId="{1BF3DA3D-7E0E-5C55-B558-ECAE6DA4F93E}"/>
          </ac:spMkLst>
        </pc:spChg>
        <pc:grpChg chg="mod">
          <ac:chgData name="Wojciech Januszauskas" userId="283006d7-7365-4ce6-9b04-25a42527db96" providerId="ADAL" clId="{8858A387-ACEA-4511-8EA6-D549981633A8}" dt="2023-04-25T11:57:20.188" v="37" actId="404"/>
          <ac:grpSpMkLst>
            <pc:docMk/>
            <pc:sldMk cId="4101265171" sldId="371"/>
            <ac:grpSpMk id="9" creationId="{6E4AC17A-BB56-2E7F-5F11-F798D46ECBB9}"/>
          </ac:grpSpMkLst>
        </pc:grpChg>
        <pc:graphicFrameChg chg="mod">
          <ac:chgData name="Wojciech Januszauskas" userId="283006d7-7365-4ce6-9b04-25a42527db96" providerId="ADAL" clId="{8858A387-ACEA-4511-8EA6-D549981633A8}" dt="2023-04-25T11:57:20.188" v="37" actId="404"/>
          <ac:graphicFrameMkLst>
            <pc:docMk/>
            <pc:sldMk cId="4101265171" sldId="371"/>
            <ac:graphicFrameMk id="14" creationId="{7C8395D6-302B-B474-39E5-EE82A5211F26}"/>
          </ac:graphicFrameMkLst>
        </pc:graphicFrameChg>
        <pc:picChg chg="mod">
          <ac:chgData name="Wojciech Januszauskas" userId="283006d7-7365-4ce6-9b04-25a42527db96" providerId="ADAL" clId="{8858A387-ACEA-4511-8EA6-D549981633A8}" dt="2023-04-25T11:57:20.188" v="37" actId="404"/>
          <ac:picMkLst>
            <pc:docMk/>
            <pc:sldMk cId="4101265171" sldId="371"/>
            <ac:picMk id="5" creationId="{0F00C369-E8A2-92A5-5D29-454379F747DC}"/>
          </ac:picMkLst>
        </pc:picChg>
        <pc:picChg chg="mod">
          <ac:chgData name="Wojciech Januszauskas" userId="283006d7-7365-4ce6-9b04-25a42527db96" providerId="ADAL" clId="{8858A387-ACEA-4511-8EA6-D549981633A8}" dt="2023-04-25T11:57:20.188" v="37" actId="404"/>
          <ac:picMkLst>
            <pc:docMk/>
            <pc:sldMk cId="4101265171" sldId="371"/>
            <ac:picMk id="6" creationId="{08EC4718-E970-67DE-EF16-B1EA77404A5B}"/>
          </ac:picMkLst>
        </pc:picChg>
        <pc:picChg chg="mod">
          <ac:chgData name="Wojciech Januszauskas" userId="283006d7-7365-4ce6-9b04-25a42527db96" providerId="ADAL" clId="{8858A387-ACEA-4511-8EA6-D549981633A8}" dt="2023-04-25T11:57:20.188" v="37" actId="404"/>
          <ac:picMkLst>
            <pc:docMk/>
            <pc:sldMk cId="4101265171" sldId="371"/>
            <ac:picMk id="7" creationId="{514F1D26-D0AA-0821-761F-9D6D690FCEB6}"/>
          </ac:picMkLst>
        </pc:picChg>
        <pc:picChg chg="mod">
          <ac:chgData name="Wojciech Januszauskas" userId="283006d7-7365-4ce6-9b04-25a42527db96" providerId="ADAL" clId="{8858A387-ACEA-4511-8EA6-D549981633A8}" dt="2023-04-25T11:57:20.188" v="37" actId="404"/>
          <ac:picMkLst>
            <pc:docMk/>
            <pc:sldMk cId="4101265171" sldId="371"/>
            <ac:picMk id="8" creationId="{FE8E6476-2706-7E90-9E18-AAE435E6D3FD}"/>
          </ac:picMkLst>
        </pc:picChg>
        <pc:picChg chg="mod">
          <ac:chgData name="Wojciech Januszauskas" userId="283006d7-7365-4ce6-9b04-25a42527db96" providerId="ADAL" clId="{8858A387-ACEA-4511-8EA6-D549981633A8}" dt="2023-04-25T11:57:20.188" v="37" actId="404"/>
          <ac:picMkLst>
            <pc:docMk/>
            <pc:sldMk cId="4101265171" sldId="371"/>
            <ac:picMk id="23" creationId="{1E3B1228-4E39-7D58-B017-DA23EF5F89D3}"/>
          </ac:picMkLst>
        </pc:picChg>
        <pc:picChg chg="mod">
          <ac:chgData name="Wojciech Januszauskas" userId="283006d7-7365-4ce6-9b04-25a42527db96" providerId="ADAL" clId="{8858A387-ACEA-4511-8EA6-D549981633A8}" dt="2023-04-25T11:57:20.188" v="37" actId="404"/>
          <ac:picMkLst>
            <pc:docMk/>
            <pc:sldMk cId="4101265171" sldId="371"/>
            <ac:picMk id="26" creationId="{C7C4CA1F-D825-6060-0E7B-DFEE828A5771}"/>
          </ac:picMkLst>
        </pc:picChg>
        <pc:picChg chg="mod">
          <ac:chgData name="Wojciech Januszauskas" userId="283006d7-7365-4ce6-9b04-25a42527db96" providerId="ADAL" clId="{8858A387-ACEA-4511-8EA6-D549981633A8}" dt="2023-04-25T11:57:20.188" v="37" actId="404"/>
          <ac:picMkLst>
            <pc:docMk/>
            <pc:sldMk cId="4101265171" sldId="371"/>
            <ac:picMk id="2050" creationId="{F7257267-1270-324E-26AA-D4184C5F1D72}"/>
          </ac:picMkLst>
        </pc:picChg>
      </pc:sldChg>
      <pc:sldChg chg="modSp mod">
        <pc:chgData name="Wojciech Januszauskas" userId="283006d7-7365-4ce6-9b04-25a42527db96" providerId="ADAL" clId="{8858A387-ACEA-4511-8EA6-D549981633A8}" dt="2023-04-25T11:58:35.389" v="58" actId="1076"/>
        <pc:sldMkLst>
          <pc:docMk/>
          <pc:sldMk cId="3591712982" sldId="2134805180"/>
        </pc:sldMkLst>
        <pc:spChg chg="mod">
          <ac:chgData name="Wojciech Januszauskas" userId="283006d7-7365-4ce6-9b04-25a42527db96" providerId="ADAL" clId="{8858A387-ACEA-4511-8EA6-D549981633A8}" dt="2023-04-25T11:58:35.389" v="58" actId="1076"/>
          <ac:spMkLst>
            <pc:docMk/>
            <pc:sldMk cId="3591712982" sldId="2134805180"/>
            <ac:spMk id="6" creationId="{EADED35F-1EA9-41A3-8D18-7EA26D9C5629}"/>
          </ac:spMkLst>
        </pc:spChg>
        <pc:picChg chg="mod">
          <ac:chgData name="Wojciech Januszauskas" userId="283006d7-7365-4ce6-9b04-25a42527db96" providerId="ADAL" clId="{8858A387-ACEA-4511-8EA6-D549981633A8}" dt="2023-04-25T11:58:26.837" v="57" actId="1035"/>
          <ac:picMkLst>
            <pc:docMk/>
            <pc:sldMk cId="3591712982" sldId="2134805180"/>
            <ac:picMk id="2" creationId="{FC0169B4-38A1-32FC-824B-0711CA12AAE0}"/>
          </ac:picMkLst>
        </pc:picChg>
        <pc:picChg chg="mod">
          <ac:chgData name="Wojciech Januszauskas" userId="283006d7-7365-4ce6-9b04-25a42527db96" providerId="ADAL" clId="{8858A387-ACEA-4511-8EA6-D549981633A8}" dt="2023-04-25T11:58:26.837" v="57" actId="1035"/>
          <ac:picMkLst>
            <pc:docMk/>
            <pc:sldMk cId="3591712982" sldId="2134805180"/>
            <ac:picMk id="3" creationId="{AD2FD8CE-CD42-4EA4-1B63-A018A8A2785E}"/>
          </ac:picMkLst>
        </pc:picChg>
        <pc:picChg chg="mod">
          <ac:chgData name="Wojciech Januszauskas" userId="283006d7-7365-4ce6-9b04-25a42527db96" providerId="ADAL" clId="{8858A387-ACEA-4511-8EA6-D549981633A8}" dt="2023-04-25T11:58:26.837" v="57" actId="1035"/>
          <ac:picMkLst>
            <pc:docMk/>
            <pc:sldMk cId="3591712982" sldId="2134805180"/>
            <ac:picMk id="5" creationId="{4A64798C-E13E-01A9-A022-11E1DEFA4D86}"/>
          </ac:picMkLst>
        </pc:picChg>
        <pc:picChg chg="mod">
          <ac:chgData name="Wojciech Januszauskas" userId="283006d7-7365-4ce6-9b04-25a42527db96" providerId="ADAL" clId="{8858A387-ACEA-4511-8EA6-D549981633A8}" dt="2023-04-25T11:58:26.837" v="57" actId="1035"/>
          <ac:picMkLst>
            <pc:docMk/>
            <pc:sldMk cId="3591712982" sldId="2134805180"/>
            <ac:picMk id="8" creationId="{C3C47D0E-487A-402C-2B18-87A8861BBEB5}"/>
          </ac:picMkLst>
        </pc:picChg>
        <pc:picChg chg="mod">
          <ac:chgData name="Wojciech Januszauskas" userId="283006d7-7365-4ce6-9b04-25a42527db96" providerId="ADAL" clId="{8858A387-ACEA-4511-8EA6-D549981633A8}" dt="2023-04-25T11:58:26.837" v="57" actId="1035"/>
          <ac:picMkLst>
            <pc:docMk/>
            <pc:sldMk cId="3591712982" sldId="2134805180"/>
            <ac:picMk id="9" creationId="{5DE290FF-5FE2-9A83-2C63-B2EB44E0EC13}"/>
          </ac:picMkLst>
        </pc:picChg>
      </pc:sldChg>
      <pc:sldChg chg="modSp">
        <pc:chgData name="Wojciech Januszauskas" userId="283006d7-7365-4ce6-9b04-25a42527db96" providerId="ADAL" clId="{8858A387-ACEA-4511-8EA6-D549981633A8}" dt="2023-04-25T11:55:12.840" v="14" actId="404"/>
        <pc:sldMkLst>
          <pc:docMk/>
          <pc:sldMk cId="985106042" sldId="2146845778"/>
        </pc:sldMkLst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" creationId="{12874EDA-CFBF-82B5-275C-CAFD562313E3}"/>
          </ac:spMkLst>
        </pc:spChg>
        <pc:spChg chg="mod">
          <ac:chgData name="Wojciech Januszauskas" userId="283006d7-7365-4ce6-9b04-25a42527db96" providerId="ADAL" clId="{8858A387-ACEA-4511-8EA6-D549981633A8}" dt="2023-04-25T11:55:09.152" v="13" actId="2711"/>
          <ac:spMkLst>
            <pc:docMk/>
            <pc:sldMk cId="985106042" sldId="2146845778"/>
            <ac:spMk id="3" creationId="{8D9C8D07-03D3-32BC-01C5-3A5DAA358F7C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6" creationId="{3FBAC84C-62FA-E384-050F-B8DBB1E1A6B1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7" creationId="{646F863E-01B0-2A02-A359-83C001471585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8" creationId="{5DA57E72-D165-731A-25DD-2B19676740AD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9" creationId="{49EE50BE-4B58-7001-0138-5B97B8B79439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10" creationId="{F083092F-F68B-C620-0A93-9A9031CBDEFB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12" creationId="{DA03B2EC-EECD-6AAC-BAB2-B9C11EBC774E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13" creationId="{87510D57-B387-7D9B-5032-F3EA300AB082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14" creationId="{5B2F8B30-9F01-0789-8B16-FBD24A270199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15" creationId="{7C4B860F-44A5-BC49-32B4-6A15062ECD33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16" creationId="{9988BE8A-FE0A-480A-EE6C-43C04B9C8834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17" creationId="{F7D876B1-C3D4-D1F6-2BD8-BCFFD2635C36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18" creationId="{3216EBAA-0FCD-1487-7293-22EF6B490F43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19" creationId="{D939A399-8175-3DC8-779D-0B0538FD4C8F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0" creationId="{31287314-3B9C-5D28-AD8D-07B3C9E71BE3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1" creationId="{E6AEDA5B-6C20-FD94-6212-F1E1F5354FB9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2" creationId="{C5269E4E-823F-E3F0-A89E-65D108C9C038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3" creationId="{FFC3FE69-1F05-EC9E-D7A0-41A9019C64EF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4" creationId="{1D010946-047B-9978-16DA-DFFD966E2B01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5" creationId="{4363DA70-0208-D9F0-061B-78AEC34886AC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6" creationId="{BE3E81A3-3249-8259-9433-FDF9F497978F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7" creationId="{0D81B930-C281-5EB5-4A3A-E35A9E8D04C4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8" creationId="{10907A06-D0D0-1D93-4418-0BB668BA6362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29" creationId="{52942FE6-3583-1F45-E41C-97B5028DDB44}"/>
          </ac:spMkLst>
        </pc:spChg>
        <pc:spChg chg="mod">
          <ac:chgData name="Wojciech Januszauskas" userId="283006d7-7365-4ce6-9b04-25a42527db96" providerId="ADAL" clId="{8858A387-ACEA-4511-8EA6-D549981633A8}" dt="2023-04-25T11:55:12.840" v="14" actId="404"/>
          <ac:spMkLst>
            <pc:docMk/>
            <pc:sldMk cId="985106042" sldId="2146845778"/>
            <ac:spMk id="37" creationId="{3DD128BE-C9BA-5A29-1C31-0C60008B14A5}"/>
          </ac:spMkLst>
        </pc:spChg>
        <pc:grpChg chg="mod">
          <ac:chgData name="Wojciech Januszauskas" userId="283006d7-7365-4ce6-9b04-25a42527db96" providerId="ADAL" clId="{8858A387-ACEA-4511-8EA6-D549981633A8}" dt="2023-04-25T11:55:12.840" v="14" actId="404"/>
          <ac:grpSpMkLst>
            <pc:docMk/>
            <pc:sldMk cId="985106042" sldId="2146845778"/>
            <ac:grpSpMk id="30" creationId="{32BC79E6-22D2-BA45-390F-43DEEA7C36F1}"/>
          </ac:grpSpMkLst>
        </pc:grpChg>
        <pc:grpChg chg="mod">
          <ac:chgData name="Wojciech Januszauskas" userId="283006d7-7365-4ce6-9b04-25a42527db96" providerId="ADAL" clId="{8858A387-ACEA-4511-8EA6-D549981633A8}" dt="2023-04-25T11:55:12.840" v="14" actId="404"/>
          <ac:grpSpMkLst>
            <pc:docMk/>
            <pc:sldMk cId="985106042" sldId="2146845778"/>
            <ac:grpSpMk id="31" creationId="{5E8A9D32-A85C-D1D9-385C-5269CA5222BA}"/>
          </ac:grpSpMkLst>
        </pc:grpChg>
        <pc:picChg chg="mod">
          <ac:chgData name="Wojciech Januszauskas" userId="283006d7-7365-4ce6-9b04-25a42527db96" providerId="ADAL" clId="{8858A387-ACEA-4511-8EA6-D549981633A8}" dt="2023-04-25T11:55:12.840" v="14" actId="404"/>
          <ac:picMkLst>
            <pc:docMk/>
            <pc:sldMk cId="985106042" sldId="2146845778"/>
            <ac:picMk id="5" creationId="{15DF10F9-39FE-0CB2-3358-449DD07290BF}"/>
          </ac:picMkLst>
        </pc:picChg>
        <pc:picChg chg="mod">
          <ac:chgData name="Wojciech Januszauskas" userId="283006d7-7365-4ce6-9b04-25a42527db96" providerId="ADAL" clId="{8858A387-ACEA-4511-8EA6-D549981633A8}" dt="2023-04-25T11:55:12.840" v="14" actId="404"/>
          <ac:picMkLst>
            <pc:docMk/>
            <pc:sldMk cId="985106042" sldId="2146845778"/>
            <ac:picMk id="11" creationId="{61310544-FD84-85C1-7735-3BCEB8502732}"/>
          </ac:picMkLst>
        </pc:picChg>
        <pc:picChg chg="mod">
          <ac:chgData name="Wojciech Januszauskas" userId="283006d7-7365-4ce6-9b04-25a42527db96" providerId="ADAL" clId="{8858A387-ACEA-4511-8EA6-D549981633A8}" dt="2023-04-25T11:55:12.840" v="14" actId="404"/>
          <ac:picMkLst>
            <pc:docMk/>
            <pc:sldMk cId="985106042" sldId="2146845778"/>
            <ac:picMk id="32" creationId="{BE1C1A14-43FF-53E7-3866-014323BBD15B}"/>
          </ac:picMkLst>
        </pc:picChg>
        <pc:picChg chg="mod">
          <ac:chgData name="Wojciech Januszauskas" userId="283006d7-7365-4ce6-9b04-25a42527db96" providerId="ADAL" clId="{8858A387-ACEA-4511-8EA6-D549981633A8}" dt="2023-04-25T11:55:12.840" v="14" actId="404"/>
          <ac:picMkLst>
            <pc:docMk/>
            <pc:sldMk cId="985106042" sldId="2146845778"/>
            <ac:picMk id="33" creationId="{549589B6-92FD-1701-46A7-1BADD2C19BA4}"/>
          </ac:picMkLst>
        </pc:picChg>
        <pc:picChg chg="mod">
          <ac:chgData name="Wojciech Januszauskas" userId="283006d7-7365-4ce6-9b04-25a42527db96" providerId="ADAL" clId="{8858A387-ACEA-4511-8EA6-D549981633A8}" dt="2023-04-25T11:55:12.840" v="14" actId="404"/>
          <ac:picMkLst>
            <pc:docMk/>
            <pc:sldMk cId="985106042" sldId="2146845778"/>
            <ac:picMk id="36" creationId="{F15AC407-5791-965E-DA0F-C39629CAF56A}"/>
          </ac:picMkLst>
        </pc:picChg>
      </pc:sldChg>
      <pc:sldChg chg="modSp mod">
        <pc:chgData name="Wojciech Januszauskas" userId="283006d7-7365-4ce6-9b04-25a42527db96" providerId="ADAL" clId="{8858A387-ACEA-4511-8EA6-D549981633A8}" dt="2023-04-25T11:54:54.659" v="10" actId="404"/>
        <pc:sldMkLst>
          <pc:docMk/>
          <pc:sldMk cId="512778621" sldId="2146845825"/>
        </pc:sldMkLst>
        <pc:graphicFrameChg chg="mod modGraphic">
          <ac:chgData name="Wojciech Januszauskas" userId="283006d7-7365-4ce6-9b04-25a42527db96" providerId="ADAL" clId="{8858A387-ACEA-4511-8EA6-D549981633A8}" dt="2023-04-25T11:54:54.659" v="10" actId="404"/>
          <ac:graphicFrameMkLst>
            <pc:docMk/>
            <pc:sldMk cId="512778621" sldId="2146845825"/>
            <ac:graphicFrameMk id="2" creationId="{91779C09-00E4-3EF9-E52D-138230E18307}"/>
          </ac:graphicFrameMkLst>
        </pc:graphicFrameChg>
      </pc:sldChg>
      <pc:sldChg chg="modSp mod">
        <pc:chgData name="Wojciech Januszauskas" userId="283006d7-7365-4ce6-9b04-25a42527db96" providerId="ADAL" clId="{8858A387-ACEA-4511-8EA6-D549981633A8}" dt="2023-04-25T11:55:02.716" v="12" actId="404"/>
        <pc:sldMkLst>
          <pc:docMk/>
          <pc:sldMk cId="3671841118" sldId="2146845826"/>
        </pc:sldMkLst>
        <pc:graphicFrameChg chg="mod modGraphic">
          <ac:chgData name="Wojciech Januszauskas" userId="283006d7-7365-4ce6-9b04-25a42527db96" providerId="ADAL" clId="{8858A387-ACEA-4511-8EA6-D549981633A8}" dt="2023-04-25T11:55:02.716" v="12" actId="404"/>
          <ac:graphicFrameMkLst>
            <pc:docMk/>
            <pc:sldMk cId="3671841118" sldId="2146845826"/>
            <ac:graphicFrameMk id="2" creationId="{91779C09-00E4-3EF9-E52D-138230E18307}"/>
          </ac:graphicFrameMkLst>
        </pc:graphicFrameChg>
      </pc:sldChg>
      <pc:sldChg chg="modSp mod">
        <pc:chgData name="Wojciech Januszauskas" userId="283006d7-7365-4ce6-9b04-25a42527db96" providerId="ADAL" clId="{8858A387-ACEA-4511-8EA6-D549981633A8}" dt="2023-04-25T11:55:54.165" v="21" actId="404"/>
        <pc:sldMkLst>
          <pc:docMk/>
          <pc:sldMk cId="3485526565" sldId="2146845827"/>
        </pc:sldMkLst>
        <pc:spChg chg="mod">
          <ac:chgData name="Wojciech Januszauskas" userId="283006d7-7365-4ce6-9b04-25a42527db96" providerId="ADAL" clId="{8858A387-ACEA-4511-8EA6-D549981633A8}" dt="2023-04-25T11:55:46.004" v="19" actId="2711"/>
          <ac:spMkLst>
            <pc:docMk/>
            <pc:sldMk cId="3485526565" sldId="2146845827"/>
            <ac:spMk id="8" creationId="{E816F300-092E-D6A8-9A0E-8CB410E8E9C9}"/>
          </ac:spMkLst>
        </pc:spChg>
        <pc:graphicFrameChg chg="mod modGraphic">
          <ac:chgData name="Wojciech Januszauskas" userId="283006d7-7365-4ce6-9b04-25a42527db96" providerId="ADAL" clId="{8858A387-ACEA-4511-8EA6-D549981633A8}" dt="2023-04-25T11:55:54.165" v="21" actId="404"/>
          <ac:graphicFrameMkLst>
            <pc:docMk/>
            <pc:sldMk cId="3485526565" sldId="2146845827"/>
            <ac:graphicFrameMk id="2" creationId="{91779C09-00E4-3EF9-E52D-138230E18307}"/>
          </ac:graphicFrameMkLst>
        </pc:graphicFrameChg>
        <pc:picChg chg="mod">
          <ac:chgData name="Wojciech Januszauskas" userId="283006d7-7365-4ce6-9b04-25a42527db96" providerId="ADAL" clId="{8858A387-ACEA-4511-8EA6-D549981633A8}" dt="2023-04-25T11:55:46.004" v="19" actId="2711"/>
          <ac:picMkLst>
            <pc:docMk/>
            <pc:sldMk cId="3485526565" sldId="2146845827"/>
            <ac:picMk id="3" creationId="{4DBAA1AD-9086-2F27-E70C-50C9DA9298B9}"/>
          </ac:picMkLst>
        </pc:picChg>
      </pc:sldChg>
      <pc:sldChg chg="modSp mod">
        <pc:chgData name="Wojciech Januszauskas" userId="283006d7-7365-4ce6-9b04-25a42527db96" providerId="ADAL" clId="{8858A387-ACEA-4511-8EA6-D549981633A8}" dt="2023-04-25T11:54:44.036" v="8" actId="2711"/>
        <pc:sldMkLst>
          <pc:docMk/>
          <pc:sldMk cId="4216430952" sldId="2146845828"/>
        </pc:sldMkLst>
        <pc:spChg chg="mod">
          <ac:chgData name="Wojciech Januszauskas" userId="283006d7-7365-4ce6-9b04-25a42527db96" providerId="ADAL" clId="{8858A387-ACEA-4511-8EA6-D549981633A8}" dt="2023-04-25T11:54:44.036" v="8" actId="2711"/>
          <ac:spMkLst>
            <pc:docMk/>
            <pc:sldMk cId="4216430952" sldId="2146845828"/>
            <ac:spMk id="5" creationId="{C28EAB8A-EF19-11F7-8157-D716119B1322}"/>
          </ac:spMkLst>
        </pc:spChg>
      </pc:sldChg>
      <pc:sldChg chg="modSp mod">
        <pc:chgData name="Wojciech Januszauskas" userId="283006d7-7365-4ce6-9b04-25a42527db96" providerId="ADAL" clId="{8858A387-ACEA-4511-8EA6-D549981633A8}" dt="2023-04-25T11:54:25.588" v="7" actId="2711"/>
        <pc:sldMkLst>
          <pc:docMk/>
          <pc:sldMk cId="4177505207" sldId="2146845836"/>
        </pc:sldMkLst>
        <pc:spChg chg="mod">
          <ac:chgData name="Wojciech Januszauskas" userId="283006d7-7365-4ce6-9b04-25a42527db96" providerId="ADAL" clId="{8858A387-ACEA-4511-8EA6-D549981633A8}" dt="2023-04-25T11:54:21.827" v="6" actId="2711"/>
          <ac:spMkLst>
            <pc:docMk/>
            <pc:sldMk cId="4177505207" sldId="2146845836"/>
            <ac:spMk id="2" creationId="{A99DB218-4B3D-4178-329A-23091F64E753}"/>
          </ac:spMkLst>
        </pc:spChg>
        <pc:spChg chg="mod">
          <ac:chgData name="Wojciech Januszauskas" userId="283006d7-7365-4ce6-9b04-25a42527db96" providerId="ADAL" clId="{8858A387-ACEA-4511-8EA6-D549981633A8}" dt="2023-04-25T11:54:25.588" v="7" actId="2711"/>
          <ac:spMkLst>
            <pc:docMk/>
            <pc:sldMk cId="4177505207" sldId="2146845836"/>
            <ac:spMk id="3" creationId="{F1CF7366-EEF0-EE3F-BCA2-D8E8A49B647D}"/>
          </ac:spMkLst>
        </pc:spChg>
      </pc:sldChg>
      <pc:sldChg chg="modSp mod">
        <pc:chgData name="Wojciech Januszauskas" userId="283006d7-7365-4ce6-9b04-25a42527db96" providerId="ADAL" clId="{8858A387-ACEA-4511-8EA6-D549981633A8}" dt="2023-04-25T11:59:57.485" v="83" actId="404"/>
        <pc:sldMkLst>
          <pc:docMk/>
          <pc:sldMk cId="1346175396" sldId="2146845843"/>
        </pc:sldMkLst>
        <pc:spChg chg="mod">
          <ac:chgData name="Wojciech Januszauskas" userId="283006d7-7365-4ce6-9b04-25a42527db96" providerId="ADAL" clId="{8858A387-ACEA-4511-8EA6-D549981633A8}" dt="2023-04-25T11:59:57.485" v="83" actId="404"/>
          <ac:spMkLst>
            <pc:docMk/>
            <pc:sldMk cId="1346175396" sldId="2146845843"/>
            <ac:spMk id="5" creationId="{C28EAB8A-EF19-11F7-8157-D716119B1322}"/>
          </ac:spMkLst>
        </pc:spChg>
      </pc:sldChg>
      <pc:sldChg chg="modSp mod">
        <pc:chgData name="Wojciech Januszauskas" userId="283006d7-7365-4ce6-9b04-25a42527db96" providerId="ADAL" clId="{8858A387-ACEA-4511-8EA6-D549981633A8}" dt="2023-04-25T11:55:22.665" v="16" actId="404"/>
        <pc:sldMkLst>
          <pc:docMk/>
          <pc:sldMk cId="1234753722" sldId="2146845846"/>
        </pc:sldMkLst>
        <pc:spChg chg="mod">
          <ac:chgData name="Wojciech Januszauskas" userId="283006d7-7365-4ce6-9b04-25a42527db96" providerId="ADAL" clId="{8858A387-ACEA-4511-8EA6-D549981633A8}" dt="2023-04-25T11:55:22.665" v="16" actId="404"/>
          <ac:spMkLst>
            <pc:docMk/>
            <pc:sldMk cId="1234753722" sldId="2146845846"/>
            <ac:spMk id="10" creationId="{A8254D45-6394-D806-31DF-3D69A5DD55C6}"/>
          </ac:spMkLst>
        </pc:spChg>
        <pc:spChg chg="mod">
          <ac:chgData name="Wojciech Januszauskas" userId="283006d7-7365-4ce6-9b04-25a42527db96" providerId="ADAL" clId="{8858A387-ACEA-4511-8EA6-D549981633A8}" dt="2023-04-25T11:55:22.665" v="16" actId="404"/>
          <ac:spMkLst>
            <pc:docMk/>
            <pc:sldMk cId="1234753722" sldId="2146845846"/>
            <ac:spMk id="11" creationId="{967F5BCE-7A05-FFA6-06F1-EEE2D3D4F03B}"/>
          </ac:spMkLst>
        </pc:spChg>
        <pc:spChg chg="mod">
          <ac:chgData name="Wojciech Januszauskas" userId="283006d7-7365-4ce6-9b04-25a42527db96" providerId="ADAL" clId="{8858A387-ACEA-4511-8EA6-D549981633A8}" dt="2023-04-25T11:55:22.665" v="16" actId="404"/>
          <ac:spMkLst>
            <pc:docMk/>
            <pc:sldMk cId="1234753722" sldId="2146845846"/>
            <ac:spMk id="12" creationId="{2623A821-77EC-8E77-42EA-AC7E2D9CFE07}"/>
          </ac:spMkLst>
        </pc:spChg>
        <pc:spChg chg="mod">
          <ac:chgData name="Wojciech Januszauskas" userId="283006d7-7365-4ce6-9b04-25a42527db96" providerId="ADAL" clId="{8858A387-ACEA-4511-8EA6-D549981633A8}" dt="2023-04-25T11:55:22.665" v="16" actId="404"/>
          <ac:spMkLst>
            <pc:docMk/>
            <pc:sldMk cId="1234753722" sldId="2146845846"/>
            <ac:spMk id="13" creationId="{E23374E9-CCB5-F82B-8B84-5E12D07E63D8}"/>
          </ac:spMkLst>
        </pc:spChg>
        <pc:spChg chg="mod">
          <ac:chgData name="Wojciech Januszauskas" userId="283006d7-7365-4ce6-9b04-25a42527db96" providerId="ADAL" clId="{8858A387-ACEA-4511-8EA6-D549981633A8}" dt="2023-04-25T11:55:22.665" v="16" actId="404"/>
          <ac:spMkLst>
            <pc:docMk/>
            <pc:sldMk cId="1234753722" sldId="2146845846"/>
            <ac:spMk id="15" creationId="{EDF079D5-0C8E-8013-16E2-1EDCF6304254}"/>
          </ac:spMkLst>
        </pc:spChg>
        <pc:spChg chg="mod">
          <ac:chgData name="Wojciech Januszauskas" userId="283006d7-7365-4ce6-9b04-25a42527db96" providerId="ADAL" clId="{8858A387-ACEA-4511-8EA6-D549981633A8}" dt="2023-04-25T11:55:22.665" v="16" actId="404"/>
          <ac:spMkLst>
            <pc:docMk/>
            <pc:sldMk cId="1234753722" sldId="2146845846"/>
            <ac:spMk id="33" creationId="{12BB4639-89C4-3BB5-CB69-6EC7B7E25735}"/>
          </ac:spMkLst>
        </pc:spChg>
      </pc:sldChg>
      <pc:sldChg chg="modSp">
        <pc:chgData name="Wojciech Januszauskas" userId="283006d7-7365-4ce6-9b04-25a42527db96" providerId="ADAL" clId="{8858A387-ACEA-4511-8EA6-D549981633A8}" dt="2023-04-25T11:56:10.748" v="23" actId="404"/>
        <pc:sldMkLst>
          <pc:docMk/>
          <pc:sldMk cId="1275970424" sldId="2146845848"/>
        </pc:sldMkLst>
        <pc:spChg chg="mod">
          <ac:chgData name="Wojciech Januszauskas" userId="283006d7-7365-4ce6-9b04-25a42527db96" providerId="ADAL" clId="{8858A387-ACEA-4511-8EA6-D549981633A8}" dt="2023-04-25T11:56:10.748" v="23" actId="404"/>
          <ac:spMkLst>
            <pc:docMk/>
            <pc:sldMk cId="1275970424" sldId="2146845848"/>
            <ac:spMk id="3" creationId="{267EE464-E219-395E-9039-E10DCADEEFA0}"/>
          </ac:spMkLst>
        </pc:spChg>
        <pc:spChg chg="mod">
          <ac:chgData name="Wojciech Januszauskas" userId="283006d7-7365-4ce6-9b04-25a42527db96" providerId="ADAL" clId="{8858A387-ACEA-4511-8EA6-D549981633A8}" dt="2023-04-25T11:56:10.748" v="23" actId="404"/>
          <ac:spMkLst>
            <pc:docMk/>
            <pc:sldMk cId="1275970424" sldId="2146845848"/>
            <ac:spMk id="6" creationId="{48BD1B3F-8442-6284-DD15-DD6312043AC2}"/>
          </ac:spMkLst>
        </pc:spChg>
        <pc:spChg chg="mod">
          <ac:chgData name="Wojciech Januszauskas" userId="283006d7-7365-4ce6-9b04-25a42527db96" providerId="ADAL" clId="{8858A387-ACEA-4511-8EA6-D549981633A8}" dt="2023-04-25T11:56:10.748" v="23" actId="404"/>
          <ac:spMkLst>
            <pc:docMk/>
            <pc:sldMk cId="1275970424" sldId="2146845848"/>
            <ac:spMk id="7" creationId="{CA088E10-7C6A-907E-B2CB-B0027989ABA1}"/>
          </ac:spMkLst>
        </pc:spChg>
        <pc:spChg chg="mod">
          <ac:chgData name="Wojciech Januszauskas" userId="283006d7-7365-4ce6-9b04-25a42527db96" providerId="ADAL" clId="{8858A387-ACEA-4511-8EA6-D549981633A8}" dt="2023-04-25T11:56:10.748" v="23" actId="404"/>
          <ac:spMkLst>
            <pc:docMk/>
            <pc:sldMk cId="1275970424" sldId="2146845848"/>
            <ac:spMk id="8" creationId="{DE1332FA-D496-9784-D797-41580D8ACB78}"/>
          </ac:spMkLst>
        </pc:spChg>
        <pc:spChg chg="mod">
          <ac:chgData name="Wojciech Januszauskas" userId="283006d7-7365-4ce6-9b04-25a42527db96" providerId="ADAL" clId="{8858A387-ACEA-4511-8EA6-D549981633A8}" dt="2023-04-25T11:56:10.748" v="23" actId="404"/>
          <ac:spMkLst>
            <pc:docMk/>
            <pc:sldMk cId="1275970424" sldId="2146845848"/>
            <ac:spMk id="11" creationId="{6008EF6E-0EF6-CD8C-83F8-F96937B988C2}"/>
          </ac:spMkLst>
        </pc:spChg>
        <pc:spChg chg="mod">
          <ac:chgData name="Wojciech Januszauskas" userId="283006d7-7365-4ce6-9b04-25a42527db96" providerId="ADAL" clId="{8858A387-ACEA-4511-8EA6-D549981633A8}" dt="2023-04-25T11:56:10.748" v="23" actId="404"/>
          <ac:spMkLst>
            <pc:docMk/>
            <pc:sldMk cId="1275970424" sldId="2146845848"/>
            <ac:spMk id="12" creationId="{89D63A25-913C-D591-FB61-9BB2A000EB1F}"/>
          </ac:spMkLst>
        </pc:spChg>
        <pc:spChg chg="mod">
          <ac:chgData name="Wojciech Januszauskas" userId="283006d7-7365-4ce6-9b04-25a42527db96" providerId="ADAL" clId="{8858A387-ACEA-4511-8EA6-D549981633A8}" dt="2023-04-25T11:56:10.748" v="23" actId="404"/>
          <ac:spMkLst>
            <pc:docMk/>
            <pc:sldMk cId="1275970424" sldId="2146845848"/>
            <ac:spMk id="14" creationId="{6D99905B-5BDA-DE78-0088-443850816B7C}"/>
          </ac:spMkLst>
        </pc:spChg>
        <pc:spChg chg="mod">
          <ac:chgData name="Wojciech Januszauskas" userId="283006d7-7365-4ce6-9b04-25a42527db96" providerId="ADAL" clId="{8858A387-ACEA-4511-8EA6-D549981633A8}" dt="2023-04-25T11:56:10.748" v="23" actId="404"/>
          <ac:spMkLst>
            <pc:docMk/>
            <pc:sldMk cId="1275970424" sldId="2146845848"/>
            <ac:spMk id="31" creationId="{98C78E93-87FB-E394-605F-258CAE00C8EA}"/>
          </ac:spMkLst>
        </pc:spChg>
        <pc:spChg chg="mod">
          <ac:chgData name="Wojciech Januszauskas" userId="283006d7-7365-4ce6-9b04-25a42527db96" providerId="ADAL" clId="{8858A387-ACEA-4511-8EA6-D549981633A8}" dt="2023-04-25T11:56:10.748" v="23" actId="404"/>
          <ac:spMkLst>
            <pc:docMk/>
            <pc:sldMk cId="1275970424" sldId="2146845848"/>
            <ac:spMk id="32" creationId="{88C8B645-2EBF-F738-8800-6ABB556B99CE}"/>
          </ac:spMkLst>
        </pc:spChg>
        <pc:graphicFrameChg chg="mod">
          <ac:chgData name="Wojciech Januszauskas" userId="283006d7-7365-4ce6-9b04-25a42527db96" providerId="ADAL" clId="{8858A387-ACEA-4511-8EA6-D549981633A8}" dt="2023-04-25T11:56:10.748" v="23" actId="404"/>
          <ac:graphicFrameMkLst>
            <pc:docMk/>
            <pc:sldMk cId="1275970424" sldId="2146845848"/>
            <ac:graphicFrameMk id="9" creationId="{E2BC81DD-E052-3C4F-E041-7D616E68F00F}"/>
          </ac:graphicFrameMkLst>
        </pc:graphicFrameChg>
        <pc:picChg chg="mod">
          <ac:chgData name="Wojciech Januszauskas" userId="283006d7-7365-4ce6-9b04-25a42527db96" providerId="ADAL" clId="{8858A387-ACEA-4511-8EA6-D549981633A8}" dt="2023-04-25T11:56:10.748" v="23" actId="404"/>
          <ac:picMkLst>
            <pc:docMk/>
            <pc:sldMk cId="1275970424" sldId="2146845848"/>
            <ac:picMk id="19" creationId="{ACB37DC0-482E-4D2E-3723-66674F212B9F}"/>
          </ac:picMkLst>
        </pc:picChg>
        <pc:picChg chg="mod">
          <ac:chgData name="Wojciech Januszauskas" userId="283006d7-7365-4ce6-9b04-25a42527db96" providerId="ADAL" clId="{8858A387-ACEA-4511-8EA6-D549981633A8}" dt="2023-04-25T11:56:10.748" v="23" actId="404"/>
          <ac:picMkLst>
            <pc:docMk/>
            <pc:sldMk cId="1275970424" sldId="2146845848"/>
            <ac:picMk id="20" creationId="{7283B8A0-9C01-F228-290C-1DD58FE97212}"/>
          </ac:picMkLst>
        </pc:picChg>
        <pc:picChg chg="mod">
          <ac:chgData name="Wojciech Januszauskas" userId="283006d7-7365-4ce6-9b04-25a42527db96" providerId="ADAL" clId="{8858A387-ACEA-4511-8EA6-D549981633A8}" dt="2023-04-25T11:56:10.748" v="23" actId="404"/>
          <ac:picMkLst>
            <pc:docMk/>
            <pc:sldMk cId="1275970424" sldId="2146845848"/>
            <ac:picMk id="21" creationId="{0FB902E5-DAFC-00E1-D80B-DB0F86EFF8A6}"/>
          </ac:picMkLst>
        </pc:picChg>
        <pc:cxnChg chg="mod">
          <ac:chgData name="Wojciech Januszauskas" userId="283006d7-7365-4ce6-9b04-25a42527db96" providerId="ADAL" clId="{8858A387-ACEA-4511-8EA6-D549981633A8}" dt="2023-04-25T11:56:10.748" v="23" actId="404"/>
          <ac:cxnSpMkLst>
            <pc:docMk/>
            <pc:sldMk cId="1275970424" sldId="2146845848"/>
            <ac:cxnSpMk id="13" creationId="{F364735B-66E2-930B-35C0-378144E358F6}"/>
          </ac:cxnSpMkLst>
        </pc:cxnChg>
        <pc:cxnChg chg="mod">
          <ac:chgData name="Wojciech Januszauskas" userId="283006d7-7365-4ce6-9b04-25a42527db96" providerId="ADAL" clId="{8858A387-ACEA-4511-8EA6-D549981633A8}" dt="2023-04-25T11:56:10.748" v="23" actId="404"/>
          <ac:cxnSpMkLst>
            <pc:docMk/>
            <pc:sldMk cId="1275970424" sldId="2146845848"/>
            <ac:cxnSpMk id="15" creationId="{0E6BE118-A453-11E5-1E8E-6BABEE0F1ADC}"/>
          </ac:cxnSpMkLst>
        </pc:cxnChg>
        <pc:cxnChg chg="mod">
          <ac:chgData name="Wojciech Januszauskas" userId="283006d7-7365-4ce6-9b04-25a42527db96" providerId="ADAL" clId="{8858A387-ACEA-4511-8EA6-D549981633A8}" dt="2023-04-25T11:56:10.748" v="23" actId="404"/>
          <ac:cxnSpMkLst>
            <pc:docMk/>
            <pc:sldMk cId="1275970424" sldId="2146845848"/>
            <ac:cxnSpMk id="18" creationId="{4BEF499F-56D4-26FE-6B17-D717F8BBBD24}"/>
          </ac:cxnSpMkLst>
        </pc:cxnChg>
      </pc:sldChg>
      <pc:sldChg chg="modSp mod">
        <pc:chgData name="Wojciech Januszauskas" userId="283006d7-7365-4ce6-9b04-25a42527db96" providerId="ADAL" clId="{8858A387-ACEA-4511-8EA6-D549981633A8}" dt="2023-04-25T11:56:23.854" v="25" actId="404"/>
        <pc:sldMkLst>
          <pc:docMk/>
          <pc:sldMk cId="2936467491" sldId="2146845849"/>
        </pc:sldMkLst>
        <pc:spChg chg="mod">
          <ac:chgData name="Wojciech Januszauskas" userId="283006d7-7365-4ce6-9b04-25a42527db96" providerId="ADAL" clId="{8858A387-ACEA-4511-8EA6-D549981633A8}" dt="2023-04-25T11:56:23.854" v="25" actId="404"/>
          <ac:spMkLst>
            <pc:docMk/>
            <pc:sldMk cId="2936467491" sldId="2146845849"/>
            <ac:spMk id="6" creationId="{48BD1B3F-8442-6284-DD15-DD6312043AC2}"/>
          </ac:spMkLst>
        </pc:spChg>
        <pc:spChg chg="mod">
          <ac:chgData name="Wojciech Januszauskas" userId="283006d7-7365-4ce6-9b04-25a42527db96" providerId="ADAL" clId="{8858A387-ACEA-4511-8EA6-D549981633A8}" dt="2023-04-25T11:56:23.854" v="25" actId="404"/>
          <ac:spMkLst>
            <pc:docMk/>
            <pc:sldMk cId="2936467491" sldId="2146845849"/>
            <ac:spMk id="7" creationId="{CA088E10-7C6A-907E-B2CB-B0027989ABA1}"/>
          </ac:spMkLst>
        </pc:spChg>
        <pc:spChg chg="mod">
          <ac:chgData name="Wojciech Januszauskas" userId="283006d7-7365-4ce6-9b04-25a42527db96" providerId="ADAL" clId="{8858A387-ACEA-4511-8EA6-D549981633A8}" dt="2023-04-25T11:56:23.854" v="25" actId="404"/>
          <ac:spMkLst>
            <pc:docMk/>
            <pc:sldMk cId="2936467491" sldId="2146845849"/>
            <ac:spMk id="8" creationId="{DE1332FA-D496-9784-D797-41580D8ACB78}"/>
          </ac:spMkLst>
        </pc:spChg>
        <pc:spChg chg="mod">
          <ac:chgData name="Wojciech Januszauskas" userId="283006d7-7365-4ce6-9b04-25a42527db96" providerId="ADAL" clId="{8858A387-ACEA-4511-8EA6-D549981633A8}" dt="2023-04-25T11:56:23.854" v="25" actId="404"/>
          <ac:spMkLst>
            <pc:docMk/>
            <pc:sldMk cId="2936467491" sldId="2146845849"/>
            <ac:spMk id="11" creationId="{6008EF6E-0EF6-CD8C-83F8-F96937B988C2}"/>
          </ac:spMkLst>
        </pc:spChg>
        <pc:spChg chg="mod">
          <ac:chgData name="Wojciech Januszauskas" userId="283006d7-7365-4ce6-9b04-25a42527db96" providerId="ADAL" clId="{8858A387-ACEA-4511-8EA6-D549981633A8}" dt="2023-04-25T11:56:23.854" v="25" actId="404"/>
          <ac:spMkLst>
            <pc:docMk/>
            <pc:sldMk cId="2936467491" sldId="2146845849"/>
            <ac:spMk id="12" creationId="{89D63A25-913C-D591-FB61-9BB2A000EB1F}"/>
          </ac:spMkLst>
        </pc:spChg>
        <pc:spChg chg="mod">
          <ac:chgData name="Wojciech Januszauskas" userId="283006d7-7365-4ce6-9b04-25a42527db96" providerId="ADAL" clId="{8858A387-ACEA-4511-8EA6-D549981633A8}" dt="2023-04-25T11:56:23.854" v="25" actId="404"/>
          <ac:spMkLst>
            <pc:docMk/>
            <pc:sldMk cId="2936467491" sldId="2146845849"/>
            <ac:spMk id="14" creationId="{6D99905B-5BDA-DE78-0088-443850816B7C}"/>
          </ac:spMkLst>
        </pc:spChg>
        <pc:spChg chg="mod">
          <ac:chgData name="Wojciech Januszauskas" userId="283006d7-7365-4ce6-9b04-25a42527db96" providerId="ADAL" clId="{8858A387-ACEA-4511-8EA6-D549981633A8}" dt="2023-04-25T11:56:23.854" v="25" actId="404"/>
          <ac:spMkLst>
            <pc:docMk/>
            <pc:sldMk cId="2936467491" sldId="2146845849"/>
            <ac:spMk id="31" creationId="{98C78E93-87FB-E394-605F-258CAE00C8EA}"/>
          </ac:spMkLst>
        </pc:spChg>
        <pc:spChg chg="mod">
          <ac:chgData name="Wojciech Januszauskas" userId="283006d7-7365-4ce6-9b04-25a42527db96" providerId="ADAL" clId="{8858A387-ACEA-4511-8EA6-D549981633A8}" dt="2023-04-25T11:56:23.854" v="25" actId="404"/>
          <ac:spMkLst>
            <pc:docMk/>
            <pc:sldMk cId="2936467491" sldId="2146845849"/>
            <ac:spMk id="32" creationId="{88C8B645-2EBF-F738-8800-6ABB556B99CE}"/>
          </ac:spMkLst>
        </pc:spChg>
      </pc:sldChg>
      <pc:sldChg chg="modSp mod">
        <pc:chgData name="Wojciech Januszauskas" userId="283006d7-7365-4ce6-9b04-25a42527db96" providerId="ADAL" clId="{8858A387-ACEA-4511-8EA6-D549981633A8}" dt="2023-04-25T11:56:33.767" v="27" actId="404"/>
        <pc:sldMkLst>
          <pc:docMk/>
          <pc:sldMk cId="696215837" sldId="2146845850"/>
        </pc:sldMkLst>
        <pc:spChg chg="mod">
          <ac:chgData name="Wojciech Januszauskas" userId="283006d7-7365-4ce6-9b04-25a42527db96" providerId="ADAL" clId="{8858A387-ACEA-4511-8EA6-D549981633A8}" dt="2023-04-25T11:56:31.287" v="26" actId="2711"/>
          <ac:spMkLst>
            <pc:docMk/>
            <pc:sldMk cId="696215837" sldId="2146845850"/>
            <ac:spMk id="4" creationId="{1F155249-1FA7-7BB2-6447-28D955AF365A}"/>
          </ac:spMkLst>
        </pc:spChg>
        <pc:spChg chg="mod">
          <ac:chgData name="Wojciech Januszauskas" userId="283006d7-7365-4ce6-9b04-25a42527db96" providerId="ADAL" clId="{8858A387-ACEA-4511-8EA6-D549981633A8}" dt="2023-04-25T11:56:33.767" v="27" actId="404"/>
          <ac:spMkLst>
            <pc:docMk/>
            <pc:sldMk cId="696215837" sldId="2146845850"/>
            <ac:spMk id="5" creationId="{69613D9D-7A1E-BCD5-E69F-95C9FB40FAFA}"/>
          </ac:spMkLst>
        </pc:spChg>
        <pc:spChg chg="mod">
          <ac:chgData name="Wojciech Januszauskas" userId="283006d7-7365-4ce6-9b04-25a42527db96" providerId="ADAL" clId="{8858A387-ACEA-4511-8EA6-D549981633A8}" dt="2023-04-25T11:56:33.767" v="27" actId="404"/>
          <ac:spMkLst>
            <pc:docMk/>
            <pc:sldMk cId="696215837" sldId="2146845850"/>
            <ac:spMk id="6" creationId="{48BD1B3F-8442-6284-DD15-DD6312043AC2}"/>
          </ac:spMkLst>
        </pc:spChg>
        <pc:spChg chg="mod">
          <ac:chgData name="Wojciech Januszauskas" userId="283006d7-7365-4ce6-9b04-25a42527db96" providerId="ADAL" clId="{8858A387-ACEA-4511-8EA6-D549981633A8}" dt="2023-04-25T11:56:33.767" v="27" actId="404"/>
          <ac:spMkLst>
            <pc:docMk/>
            <pc:sldMk cId="696215837" sldId="2146845850"/>
            <ac:spMk id="7" creationId="{CA088E10-7C6A-907E-B2CB-B0027989ABA1}"/>
          </ac:spMkLst>
        </pc:spChg>
        <pc:spChg chg="mod">
          <ac:chgData name="Wojciech Januszauskas" userId="283006d7-7365-4ce6-9b04-25a42527db96" providerId="ADAL" clId="{8858A387-ACEA-4511-8EA6-D549981633A8}" dt="2023-04-25T11:56:33.767" v="27" actId="404"/>
          <ac:spMkLst>
            <pc:docMk/>
            <pc:sldMk cId="696215837" sldId="2146845850"/>
            <ac:spMk id="8" creationId="{DE1332FA-D496-9784-D797-41580D8ACB78}"/>
          </ac:spMkLst>
        </pc:spChg>
        <pc:spChg chg="mod">
          <ac:chgData name="Wojciech Januszauskas" userId="283006d7-7365-4ce6-9b04-25a42527db96" providerId="ADAL" clId="{8858A387-ACEA-4511-8EA6-D549981633A8}" dt="2023-04-25T11:56:33.767" v="27" actId="404"/>
          <ac:spMkLst>
            <pc:docMk/>
            <pc:sldMk cId="696215837" sldId="2146845850"/>
            <ac:spMk id="11" creationId="{6008EF6E-0EF6-CD8C-83F8-F96937B988C2}"/>
          </ac:spMkLst>
        </pc:spChg>
        <pc:spChg chg="mod">
          <ac:chgData name="Wojciech Januszauskas" userId="283006d7-7365-4ce6-9b04-25a42527db96" providerId="ADAL" clId="{8858A387-ACEA-4511-8EA6-D549981633A8}" dt="2023-04-25T11:56:33.767" v="27" actId="404"/>
          <ac:spMkLst>
            <pc:docMk/>
            <pc:sldMk cId="696215837" sldId="2146845850"/>
            <ac:spMk id="12" creationId="{89D63A25-913C-D591-FB61-9BB2A000EB1F}"/>
          </ac:spMkLst>
        </pc:spChg>
        <pc:spChg chg="mod">
          <ac:chgData name="Wojciech Januszauskas" userId="283006d7-7365-4ce6-9b04-25a42527db96" providerId="ADAL" clId="{8858A387-ACEA-4511-8EA6-D549981633A8}" dt="2023-04-25T11:56:33.767" v="27" actId="404"/>
          <ac:spMkLst>
            <pc:docMk/>
            <pc:sldMk cId="696215837" sldId="2146845850"/>
            <ac:spMk id="14" creationId="{6D99905B-5BDA-DE78-0088-443850816B7C}"/>
          </ac:spMkLst>
        </pc:spChg>
        <pc:spChg chg="mod">
          <ac:chgData name="Wojciech Januszauskas" userId="283006d7-7365-4ce6-9b04-25a42527db96" providerId="ADAL" clId="{8858A387-ACEA-4511-8EA6-D549981633A8}" dt="2023-04-25T11:56:33.767" v="27" actId="404"/>
          <ac:spMkLst>
            <pc:docMk/>
            <pc:sldMk cId="696215837" sldId="2146845850"/>
            <ac:spMk id="31" creationId="{98C78E93-87FB-E394-605F-258CAE00C8EA}"/>
          </ac:spMkLst>
        </pc:spChg>
        <pc:spChg chg="mod">
          <ac:chgData name="Wojciech Januszauskas" userId="283006d7-7365-4ce6-9b04-25a42527db96" providerId="ADAL" clId="{8858A387-ACEA-4511-8EA6-D549981633A8}" dt="2023-04-25T11:56:33.767" v="27" actId="404"/>
          <ac:spMkLst>
            <pc:docMk/>
            <pc:sldMk cId="696215837" sldId="2146845850"/>
            <ac:spMk id="32" creationId="{88C8B645-2EBF-F738-8800-6ABB556B99CE}"/>
          </ac:spMkLst>
        </pc:spChg>
      </pc:sldChg>
      <pc:sldChg chg="modSp mod">
        <pc:chgData name="Wojciech Januszauskas" userId="283006d7-7365-4ce6-9b04-25a42527db96" providerId="ADAL" clId="{8858A387-ACEA-4511-8EA6-D549981633A8}" dt="2023-04-25T11:56:44.161" v="29" actId="404"/>
        <pc:sldMkLst>
          <pc:docMk/>
          <pc:sldMk cId="2037992176" sldId="2146845851"/>
        </pc:sldMkLst>
        <pc:spChg chg="mod">
          <ac:chgData name="Wojciech Januszauskas" userId="283006d7-7365-4ce6-9b04-25a42527db96" providerId="ADAL" clId="{8858A387-ACEA-4511-8EA6-D549981633A8}" dt="2023-04-25T11:56:44.161" v="29" actId="404"/>
          <ac:spMkLst>
            <pc:docMk/>
            <pc:sldMk cId="2037992176" sldId="2146845851"/>
            <ac:spMk id="5" creationId="{69613D9D-7A1E-BCD5-E69F-95C9FB40FAFA}"/>
          </ac:spMkLst>
        </pc:spChg>
        <pc:spChg chg="mod">
          <ac:chgData name="Wojciech Januszauskas" userId="283006d7-7365-4ce6-9b04-25a42527db96" providerId="ADAL" clId="{8858A387-ACEA-4511-8EA6-D549981633A8}" dt="2023-04-25T11:56:44.161" v="29" actId="404"/>
          <ac:spMkLst>
            <pc:docMk/>
            <pc:sldMk cId="2037992176" sldId="2146845851"/>
            <ac:spMk id="6" creationId="{48BD1B3F-8442-6284-DD15-DD6312043AC2}"/>
          </ac:spMkLst>
        </pc:spChg>
        <pc:spChg chg="mod">
          <ac:chgData name="Wojciech Januszauskas" userId="283006d7-7365-4ce6-9b04-25a42527db96" providerId="ADAL" clId="{8858A387-ACEA-4511-8EA6-D549981633A8}" dt="2023-04-25T11:56:44.161" v="29" actId="404"/>
          <ac:spMkLst>
            <pc:docMk/>
            <pc:sldMk cId="2037992176" sldId="2146845851"/>
            <ac:spMk id="7" creationId="{CA088E10-7C6A-907E-B2CB-B0027989ABA1}"/>
          </ac:spMkLst>
        </pc:spChg>
        <pc:spChg chg="mod">
          <ac:chgData name="Wojciech Januszauskas" userId="283006d7-7365-4ce6-9b04-25a42527db96" providerId="ADAL" clId="{8858A387-ACEA-4511-8EA6-D549981633A8}" dt="2023-04-25T11:56:44.161" v="29" actId="404"/>
          <ac:spMkLst>
            <pc:docMk/>
            <pc:sldMk cId="2037992176" sldId="2146845851"/>
            <ac:spMk id="8" creationId="{DE1332FA-D496-9784-D797-41580D8ACB78}"/>
          </ac:spMkLst>
        </pc:spChg>
        <pc:spChg chg="mod">
          <ac:chgData name="Wojciech Januszauskas" userId="283006d7-7365-4ce6-9b04-25a42527db96" providerId="ADAL" clId="{8858A387-ACEA-4511-8EA6-D549981633A8}" dt="2023-04-25T11:56:44.161" v="29" actId="404"/>
          <ac:spMkLst>
            <pc:docMk/>
            <pc:sldMk cId="2037992176" sldId="2146845851"/>
            <ac:spMk id="11" creationId="{6008EF6E-0EF6-CD8C-83F8-F96937B988C2}"/>
          </ac:spMkLst>
        </pc:spChg>
        <pc:spChg chg="mod">
          <ac:chgData name="Wojciech Januszauskas" userId="283006d7-7365-4ce6-9b04-25a42527db96" providerId="ADAL" clId="{8858A387-ACEA-4511-8EA6-D549981633A8}" dt="2023-04-25T11:56:44.161" v="29" actId="404"/>
          <ac:spMkLst>
            <pc:docMk/>
            <pc:sldMk cId="2037992176" sldId="2146845851"/>
            <ac:spMk id="12" creationId="{89D63A25-913C-D591-FB61-9BB2A000EB1F}"/>
          </ac:spMkLst>
        </pc:spChg>
        <pc:spChg chg="mod">
          <ac:chgData name="Wojciech Januszauskas" userId="283006d7-7365-4ce6-9b04-25a42527db96" providerId="ADAL" clId="{8858A387-ACEA-4511-8EA6-D549981633A8}" dt="2023-04-25T11:56:44.161" v="29" actId="404"/>
          <ac:spMkLst>
            <pc:docMk/>
            <pc:sldMk cId="2037992176" sldId="2146845851"/>
            <ac:spMk id="14" creationId="{6D99905B-5BDA-DE78-0088-443850816B7C}"/>
          </ac:spMkLst>
        </pc:spChg>
        <pc:spChg chg="mod">
          <ac:chgData name="Wojciech Januszauskas" userId="283006d7-7365-4ce6-9b04-25a42527db96" providerId="ADAL" clId="{8858A387-ACEA-4511-8EA6-D549981633A8}" dt="2023-04-25T11:56:44.161" v="29" actId="404"/>
          <ac:spMkLst>
            <pc:docMk/>
            <pc:sldMk cId="2037992176" sldId="2146845851"/>
            <ac:spMk id="31" creationId="{98C78E93-87FB-E394-605F-258CAE00C8EA}"/>
          </ac:spMkLst>
        </pc:spChg>
        <pc:spChg chg="mod">
          <ac:chgData name="Wojciech Januszauskas" userId="283006d7-7365-4ce6-9b04-25a42527db96" providerId="ADAL" clId="{8858A387-ACEA-4511-8EA6-D549981633A8}" dt="2023-04-25T11:56:44.161" v="29" actId="404"/>
          <ac:spMkLst>
            <pc:docMk/>
            <pc:sldMk cId="2037992176" sldId="2146845851"/>
            <ac:spMk id="32" creationId="{88C8B645-2EBF-F738-8800-6ABB556B99CE}"/>
          </ac:spMkLst>
        </pc:spChg>
      </pc:sldChg>
      <pc:sldChg chg="modSp">
        <pc:chgData name="Wojciech Januszauskas" userId="283006d7-7365-4ce6-9b04-25a42527db96" providerId="ADAL" clId="{8858A387-ACEA-4511-8EA6-D549981633A8}" dt="2023-04-25T11:56:51.536" v="31" actId="404"/>
        <pc:sldMkLst>
          <pc:docMk/>
          <pc:sldMk cId="168940886" sldId="2146845852"/>
        </pc:sldMkLst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2" creationId="{1FFC6CF7-F128-8333-0F19-947E93149054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5" creationId="{69613D9D-7A1E-BCD5-E69F-95C9FB40FAFA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6" creationId="{48BD1B3F-8442-6284-DD15-DD6312043AC2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7" creationId="{CA088E10-7C6A-907E-B2CB-B0027989ABA1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8" creationId="{DE1332FA-D496-9784-D797-41580D8ACB78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10" creationId="{6ADE0686-E54F-BE16-40E1-2E78D6701848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11" creationId="{6008EF6E-0EF6-CD8C-83F8-F96937B988C2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12" creationId="{89D63A25-913C-D591-FB61-9BB2A000EB1F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14" creationId="{6D99905B-5BDA-DE78-0088-443850816B7C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31" creationId="{98C78E93-87FB-E394-605F-258CAE00C8EA}"/>
          </ac:spMkLst>
        </pc:spChg>
        <pc:spChg chg="mod">
          <ac:chgData name="Wojciech Januszauskas" userId="283006d7-7365-4ce6-9b04-25a42527db96" providerId="ADAL" clId="{8858A387-ACEA-4511-8EA6-D549981633A8}" dt="2023-04-25T11:56:51.536" v="31" actId="404"/>
          <ac:spMkLst>
            <pc:docMk/>
            <pc:sldMk cId="168940886" sldId="2146845852"/>
            <ac:spMk id="32" creationId="{88C8B645-2EBF-F738-8800-6ABB556B99CE}"/>
          </ac:spMkLst>
        </pc:spChg>
        <pc:graphicFrameChg chg="mod">
          <ac:chgData name="Wojciech Januszauskas" userId="283006d7-7365-4ce6-9b04-25a42527db96" providerId="ADAL" clId="{8858A387-ACEA-4511-8EA6-D549981633A8}" dt="2023-04-25T11:56:51.536" v="31" actId="404"/>
          <ac:graphicFrameMkLst>
            <pc:docMk/>
            <pc:sldMk cId="168940886" sldId="2146845852"/>
            <ac:graphicFrameMk id="9" creationId="{E2BC81DD-E052-3C4F-E041-7D616E68F00F}"/>
          </ac:graphicFrameMkLst>
        </pc:graphicFrameChg>
        <pc:picChg chg="mod">
          <ac:chgData name="Wojciech Januszauskas" userId="283006d7-7365-4ce6-9b04-25a42527db96" providerId="ADAL" clId="{8858A387-ACEA-4511-8EA6-D549981633A8}" dt="2023-04-25T11:56:51.536" v="31" actId="404"/>
          <ac:picMkLst>
            <pc:docMk/>
            <pc:sldMk cId="168940886" sldId="2146845852"/>
            <ac:picMk id="19" creationId="{ACB37DC0-482E-4D2E-3723-66674F212B9F}"/>
          </ac:picMkLst>
        </pc:picChg>
        <pc:picChg chg="mod">
          <ac:chgData name="Wojciech Januszauskas" userId="283006d7-7365-4ce6-9b04-25a42527db96" providerId="ADAL" clId="{8858A387-ACEA-4511-8EA6-D549981633A8}" dt="2023-04-25T11:56:51.536" v="31" actId="404"/>
          <ac:picMkLst>
            <pc:docMk/>
            <pc:sldMk cId="168940886" sldId="2146845852"/>
            <ac:picMk id="20" creationId="{7283B8A0-9C01-F228-290C-1DD58FE97212}"/>
          </ac:picMkLst>
        </pc:picChg>
        <pc:picChg chg="mod">
          <ac:chgData name="Wojciech Januszauskas" userId="283006d7-7365-4ce6-9b04-25a42527db96" providerId="ADAL" clId="{8858A387-ACEA-4511-8EA6-D549981633A8}" dt="2023-04-25T11:56:51.536" v="31" actId="404"/>
          <ac:picMkLst>
            <pc:docMk/>
            <pc:sldMk cId="168940886" sldId="2146845852"/>
            <ac:picMk id="21" creationId="{0FB902E5-DAFC-00E1-D80B-DB0F86EFF8A6}"/>
          </ac:picMkLst>
        </pc:picChg>
        <pc:cxnChg chg="mod">
          <ac:chgData name="Wojciech Januszauskas" userId="283006d7-7365-4ce6-9b04-25a42527db96" providerId="ADAL" clId="{8858A387-ACEA-4511-8EA6-D549981633A8}" dt="2023-04-25T11:56:51.536" v="31" actId="404"/>
          <ac:cxnSpMkLst>
            <pc:docMk/>
            <pc:sldMk cId="168940886" sldId="2146845852"/>
            <ac:cxnSpMk id="13" creationId="{F364735B-66E2-930B-35C0-378144E358F6}"/>
          </ac:cxnSpMkLst>
        </pc:cxnChg>
        <pc:cxnChg chg="mod">
          <ac:chgData name="Wojciech Januszauskas" userId="283006d7-7365-4ce6-9b04-25a42527db96" providerId="ADAL" clId="{8858A387-ACEA-4511-8EA6-D549981633A8}" dt="2023-04-25T11:56:51.536" v="31" actId="404"/>
          <ac:cxnSpMkLst>
            <pc:docMk/>
            <pc:sldMk cId="168940886" sldId="2146845852"/>
            <ac:cxnSpMk id="15" creationId="{0E6BE118-A453-11E5-1E8E-6BABEE0F1ADC}"/>
          </ac:cxnSpMkLst>
        </pc:cxnChg>
        <pc:cxnChg chg="mod">
          <ac:chgData name="Wojciech Januszauskas" userId="283006d7-7365-4ce6-9b04-25a42527db96" providerId="ADAL" clId="{8858A387-ACEA-4511-8EA6-D549981633A8}" dt="2023-04-25T11:56:51.536" v="31" actId="404"/>
          <ac:cxnSpMkLst>
            <pc:docMk/>
            <pc:sldMk cId="168940886" sldId="2146845852"/>
            <ac:cxnSpMk id="18" creationId="{4BEF499F-56D4-26FE-6B17-D717F8BBBD24}"/>
          </ac:cxnSpMkLst>
        </pc:cxnChg>
      </pc:sldChg>
      <pc:sldChg chg="modSp">
        <pc:chgData name="Wojciech Januszauskas" userId="283006d7-7365-4ce6-9b04-25a42527db96" providerId="ADAL" clId="{8858A387-ACEA-4511-8EA6-D549981633A8}" dt="2023-04-25T11:56:59.294" v="33" actId="404"/>
        <pc:sldMkLst>
          <pc:docMk/>
          <pc:sldMk cId="655601213" sldId="2146845853"/>
        </pc:sldMkLst>
        <pc:spChg chg="mod">
          <ac:chgData name="Wojciech Januszauskas" userId="283006d7-7365-4ce6-9b04-25a42527db96" providerId="ADAL" clId="{8858A387-ACEA-4511-8EA6-D549981633A8}" dt="2023-04-25T11:56:59.294" v="33" actId="404"/>
          <ac:spMkLst>
            <pc:docMk/>
            <pc:sldMk cId="655601213" sldId="2146845853"/>
            <ac:spMk id="5" creationId="{69613D9D-7A1E-BCD5-E69F-95C9FB40FAFA}"/>
          </ac:spMkLst>
        </pc:spChg>
        <pc:spChg chg="mod">
          <ac:chgData name="Wojciech Januszauskas" userId="283006d7-7365-4ce6-9b04-25a42527db96" providerId="ADAL" clId="{8858A387-ACEA-4511-8EA6-D549981633A8}" dt="2023-04-25T11:56:59.294" v="33" actId="404"/>
          <ac:spMkLst>
            <pc:docMk/>
            <pc:sldMk cId="655601213" sldId="2146845853"/>
            <ac:spMk id="7" creationId="{CA088E10-7C6A-907E-B2CB-B0027989ABA1}"/>
          </ac:spMkLst>
        </pc:spChg>
        <pc:spChg chg="mod">
          <ac:chgData name="Wojciech Januszauskas" userId="283006d7-7365-4ce6-9b04-25a42527db96" providerId="ADAL" clId="{8858A387-ACEA-4511-8EA6-D549981633A8}" dt="2023-04-25T11:56:59.294" v="33" actId="404"/>
          <ac:spMkLst>
            <pc:docMk/>
            <pc:sldMk cId="655601213" sldId="2146845853"/>
            <ac:spMk id="8" creationId="{DE1332FA-D496-9784-D797-41580D8ACB78}"/>
          </ac:spMkLst>
        </pc:spChg>
        <pc:graphicFrameChg chg="mod">
          <ac:chgData name="Wojciech Januszauskas" userId="283006d7-7365-4ce6-9b04-25a42527db96" providerId="ADAL" clId="{8858A387-ACEA-4511-8EA6-D549981633A8}" dt="2023-04-25T11:56:59.294" v="33" actId="404"/>
          <ac:graphicFrameMkLst>
            <pc:docMk/>
            <pc:sldMk cId="655601213" sldId="2146845853"/>
            <ac:graphicFrameMk id="9" creationId="{E2BC81DD-E052-3C4F-E041-7D616E68F00F}"/>
          </ac:graphicFrameMkLst>
        </pc:graphicFrameChg>
        <pc:picChg chg="mod">
          <ac:chgData name="Wojciech Januszauskas" userId="283006d7-7365-4ce6-9b04-25a42527db96" providerId="ADAL" clId="{8858A387-ACEA-4511-8EA6-D549981633A8}" dt="2023-04-25T11:56:59.294" v="33" actId="404"/>
          <ac:picMkLst>
            <pc:docMk/>
            <pc:sldMk cId="655601213" sldId="2146845853"/>
            <ac:picMk id="19" creationId="{ACB37DC0-482E-4D2E-3723-66674F212B9F}"/>
          </ac:picMkLst>
        </pc:picChg>
        <pc:cxnChg chg="mod">
          <ac:chgData name="Wojciech Januszauskas" userId="283006d7-7365-4ce6-9b04-25a42527db96" providerId="ADAL" clId="{8858A387-ACEA-4511-8EA6-D549981633A8}" dt="2023-04-25T11:56:59.294" v="33" actId="404"/>
          <ac:cxnSpMkLst>
            <pc:docMk/>
            <pc:sldMk cId="655601213" sldId="2146845853"/>
            <ac:cxnSpMk id="13" creationId="{F364735B-66E2-930B-35C0-378144E358F6}"/>
          </ac:cxnSpMkLst>
        </pc:cxnChg>
      </pc:sldChg>
      <pc:sldChg chg="modSp mod">
        <pc:chgData name="Wojciech Januszauskas" userId="283006d7-7365-4ce6-9b04-25a42527db96" providerId="ADAL" clId="{8858A387-ACEA-4511-8EA6-D549981633A8}" dt="2023-04-25T11:59:14.327" v="62" actId="404"/>
        <pc:sldMkLst>
          <pc:docMk/>
          <pc:sldMk cId="4240170954" sldId="2146845854"/>
        </pc:sldMkLst>
        <pc:spChg chg="mod">
          <ac:chgData name="Wojciech Januszauskas" userId="283006d7-7365-4ce6-9b04-25a42527db96" providerId="ADAL" clId="{8858A387-ACEA-4511-8EA6-D549981633A8}" dt="2023-04-25T11:59:14.327" v="62" actId="404"/>
          <ac:spMkLst>
            <pc:docMk/>
            <pc:sldMk cId="4240170954" sldId="2146845854"/>
            <ac:spMk id="5" creationId="{9CCFC45E-8198-3842-0705-C5F48DC588E1}"/>
          </ac:spMkLst>
        </pc:spChg>
        <pc:spChg chg="mod">
          <ac:chgData name="Wojciech Januszauskas" userId="283006d7-7365-4ce6-9b04-25a42527db96" providerId="ADAL" clId="{8858A387-ACEA-4511-8EA6-D549981633A8}" dt="2023-04-25T11:59:14.327" v="62" actId="404"/>
          <ac:spMkLst>
            <pc:docMk/>
            <pc:sldMk cId="4240170954" sldId="2146845854"/>
            <ac:spMk id="6" creationId="{FC2DEB8B-C476-727E-C615-5F2E34A39A9E}"/>
          </ac:spMkLst>
        </pc:spChg>
        <pc:spChg chg="mod">
          <ac:chgData name="Wojciech Januszauskas" userId="283006d7-7365-4ce6-9b04-25a42527db96" providerId="ADAL" clId="{8858A387-ACEA-4511-8EA6-D549981633A8}" dt="2023-04-25T11:59:14.327" v="62" actId="404"/>
          <ac:spMkLst>
            <pc:docMk/>
            <pc:sldMk cId="4240170954" sldId="2146845854"/>
            <ac:spMk id="7" creationId="{760986D5-1975-C563-5CB6-E6BA1A68B676}"/>
          </ac:spMkLst>
        </pc:spChg>
      </pc:sldChg>
      <pc:sldChg chg="modSp mod">
        <pc:chgData name="Wojciech Januszauskas" userId="283006d7-7365-4ce6-9b04-25a42527db96" providerId="ADAL" clId="{8858A387-ACEA-4511-8EA6-D549981633A8}" dt="2023-04-25T11:59:38.630" v="79" actId="1036"/>
        <pc:sldMkLst>
          <pc:docMk/>
          <pc:sldMk cId="521639286" sldId="2146845855"/>
        </pc:sldMkLst>
        <pc:spChg chg="mod">
          <ac:chgData name="Wojciech Januszauskas" userId="283006d7-7365-4ce6-9b04-25a42527db96" providerId="ADAL" clId="{8858A387-ACEA-4511-8EA6-D549981633A8}" dt="2023-04-25T11:59:24.759" v="65" actId="20577"/>
          <ac:spMkLst>
            <pc:docMk/>
            <pc:sldMk cId="521639286" sldId="2146845855"/>
            <ac:spMk id="3" creationId="{749A0981-7623-EF70-F38F-84B0ABC5A83D}"/>
          </ac:spMkLst>
        </pc:spChg>
        <pc:spChg chg="mod">
          <ac:chgData name="Wojciech Januszauskas" userId="283006d7-7365-4ce6-9b04-25a42527db96" providerId="ADAL" clId="{8858A387-ACEA-4511-8EA6-D549981633A8}" dt="2023-04-25T11:59:38.630" v="79" actId="1036"/>
          <ac:spMkLst>
            <pc:docMk/>
            <pc:sldMk cId="521639286" sldId="2146845855"/>
            <ac:spMk id="7" creationId="{20A317DC-2CC1-26C4-1109-C92683958640}"/>
          </ac:spMkLst>
        </pc:spChg>
      </pc:sldChg>
      <pc:sldChg chg="modSp mod">
        <pc:chgData name="Wojciech Januszauskas" userId="283006d7-7365-4ce6-9b04-25a42527db96" providerId="ADAL" clId="{8858A387-ACEA-4511-8EA6-D549981633A8}" dt="2023-04-25T12:00:11.016" v="88" actId="2711"/>
        <pc:sldMkLst>
          <pc:docMk/>
          <pc:sldMk cId="1230042394" sldId="2146845856"/>
        </pc:sldMkLst>
        <pc:spChg chg="mod">
          <ac:chgData name="Wojciech Januszauskas" userId="283006d7-7365-4ce6-9b04-25a42527db96" providerId="ADAL" clId="{8858A387-ACEA-4511-8EA6-D549981633A8}" dt="2023-04-25T12:00:11.016" v="88" actId="2711"/>
          <ac:spMkLst>
            <pc:docMk/>
            <pc:sldMk cId="1230042394" sldId="2146845856"/>
            <ac:spMk id="5" creationId="{C28EAB8A-EF19-11F7-8157-D716119B1322}"/>
          </ac:spMkLst>
        </pc:spChg>
      </pc:sldChg>
      <pc:sldChg chg="modSp mod">
        <pc:chgData name="Wojciech Januszauskas" userId="283006d7-7365-4ce6-9b04-25a42527db96" providerId="ADAL" clId="{8858A387-ACEA-4511-8EA6-D549981633A8}" dt="2023-04-25T12:00:03.799" v="87" actId="2711"/>
        <pc:sldMkLst>
          <pc:docMk/>
          <pc:sldMk cId="3766464508" sldId="2146845928"/>
        </pc:sldMkLst>
        <pc:spChg chg="mod">
          <ac:chgData name="Wojciech Januszauskas" userId="283006d7-7365-4ce6-9b04-25a42527db96" providerId="ADAL" clId="{8858A387-ACEA-4511-8EA6-D549981633A8}" dt="2023-04-25T12:00:03.799" v="87" actId="2711"/>
          <ac:spMkLst>
            <pc:docMk/>
            <pc:sldMk cId="3766464508" sldId="2146845928"/>
            <ac:spMk id="5" creationId="{9CCFC45E-8198-3842-0705-C5F48DC588E1}"/>
          </ac:spMkLst>
        </pc:spChg>
      </pc:sldChg>
      <pc:sldChg chg="modSp">
        <pc:chgData name="Wojciech Januszauskas" userId="283006d7-7365-4ce6-9b04-25a42527db96" providerId="ADAL" clId="{8858A387-ACEA-4511-8EA6-D549981633A8}" dt="2023-04-25T12:00:45.921" v="93" actId="404"/>
        <pc:sldMkLst>
          <pc:docMk/>
          <pc:sldMk cId="1812738523" sldId="2146845929"/>
        </pc:sldMkLst>
        <pc:spChg chg="mod">
          <ac:chgData name="Wojciech Januszauskas" userId="283006d7-7365-4ce6-9b04-25a42527db96" providerId="ADAL" clId="{8858A387-ACEA-4511-8EA6-D549981633A8}" dt="2023-04-25T12:00:23.454" v="90" actId="404"/>
          <ac:spMkLst>
            <pc:docMk/>
            <pc:sldMk cId="1812738523" sldId="2146845929"/>
            <ac:spMk id="2" creationId="{AC300DD9-0C61-693E-3936-5F48FE49398B}"/>
          </ac:spMkLst>
        </pc:spChg>
        <pc:spChg chg="mod">
          <ac:chgData name="Wojciech Januszauskas" userId="283006d7-7365-4ce6-9b04-25a42527db96" providerId="ADAL" clId="{8858A387-ACEA-4511-8EA6-D549981633A8}" dt="2023-04-25T12:00:45.921" v="93" actId="404"/>
          <ac:spMkLst>
            <pc:docMk/>
            <pc:sldMk cId="1812738523" sldId="2146845929"/>
            <ac:spMk id="6" creationId="{CDEB18AE-BA94-92B9-9B11-B863FCDF270E}"/>
          </ac:spMkLst>
        </pc:spChg>
        <pc:spChg chg="mod">
          <ac:chgData name="Wojciech Januszauskas" userId="283006d7-7365-4ce6-9b04-25a42527db96" providerId="ADAL" clId="{8858A387-ACEA-4511-8EA6-D549981633A8}" dt="2023-04-25T12:00:45.921" v="93" actId="404"/>
          <ac:spMkLst>
            <pc:docMk/>
            <pc:sldMk cId="1812738523" sldId="2146845929"/>
            <ac:spMk id="7" creationId="{90C533CF-1A3A-5511-F1E7-9087D7724F0D}"/>
          </ac:spMkLst>
        </pc:spChg>
        <pc:spChg chg="mod">
          <ac:chgData name="Wojciech Januszauskas" userId="283006d7-7365-4ce6-9b04-25a42527db96" providerId="ADAL" clId="{8858A387-ACEA-4511-8EA6-D549981633A8}" dt="2023-04-25T12:00:45.921" v="93" actId="404"/>
          <ac:spMkLst>
            <pc:docMk/>
            <pc:sldMk cId="1812738523" sldId="2146845929"/>
            <ac:spMk id="8" creationId="{AF6663B7-823A-B6CD-94FA-F71733D272FE}"/>
          </ac:spMkLst>
        </pc:spChg>
        <pc:spChg chg="mod">
          <ac:chgData name="Wojciech Januszauskas" userId="283006d7-7365-4ce6-9b04-25a42527db96" providerId="ADAL" clId="{8858A387-ACEA-4511-8EA6-D549981633A8}" dt="2023-04-25T12:00:45.921" v="93" actId="404"/>
          <ac:spMkLst>
            <pc:docMk/>
            <pc:sldMk cId="1812738523" sldId="2146845929"/>
            <ac:spMk id="9" creationId="{2212C253-1462-1803-F62C-B896D70A113C}"/>
          </ac:spMkLst>
        </pc:spChg>
        <pc:spChg chg="mod">
          <ac:chgData name="Wojciech Januszauskas" userId="283006d7-7365-4ce6-9b04-25a42527db96" providerId="ADAL" clId="{8858A387-ACEA-4511-8EA6-D549981633A8}" dt="2023-04-25T12:00:45.921" v="93" actId="404"/>
          <ac:spMkLst>
            <pc:docMk/>
            <pc:sldMk cId="1812738523" sldId="2146845929"/>
            <ac:spMk id="10" creationId="{B3039D0E-34A1-533D-4823-D8FDA6F32DE3}"/>
          </ac:spMkLst>
        </pc:spChg>
        <pc:spChg chg="mod">
          <ac:chgData name="Wojciech Januszauskas" userId="283006d7-7365-4ce6-9b04-25a42527db96" providerId="ADAL" clId="{8858A387-ACEA-4511-8EA6-D549981633A8}" dt="2023-04-25T12:00:23.454" v="90" actId="404"/>
          <ac:spMkLst>
            <pc:docMk/>
            <pc:sldMk cId="1812738523" sldId="2146845929"/>
            <ac:spMk id="11" creationId="{EF0CB219-729F-807B-2740-F0BD0004491D}"/>
          </ac:spMkLst>
        </pc:spChg>
        <pc:spChg chg="mod">
          <ac:chgData name="Wojciech Januszauskas" userId="283006d7-7365-4ce6-9b04-25a42527db96" providerId="ADAL" clId="{8858A387-ACEA-4511-8EA6-D549981633A8}" dt="2023-04-25T12:00:28.217" v="91" actId="404"/>
          <ac:spMkLst>
            <pc:docMk/>
            <pc:sldMk cId="1812738523" sldId="2146845929"/>
            <ac:spMk id="38" creationId="{77B9F150-DB2C-6217-30A1-AEE14298294F}"/>
          </ac:spMkLst>
        </pc:spChg>
        <pc:spChg chg="mod">
          <ac:chgData name="Wojciech Januszauskas" userId="283006d7-7365-4ce6-9b04-25a42527db96" providerId="ADAL" clId="{8858A387-ACEA-4511-8EA6-D549981633A8}" dt="2023-04-25T12:00:45.921" v="93" actId="404"/>
          <ac:spMkLst>
            <pc:docMk/>
            <pc:sldMk cId="1812738523" sldId="2146845929"/>
            <ac:spMk id="50" creationId="{4DD00F41-2E9D-54CC-F2E6-DF1CD599C656}"/>
          </ac:spMkLst>
        </pc:spChg>
        <pc:spChg chg="mod">
          <ac:chgData name="Wojciech Januszauskas" userId="283006d7-7365-4ce6-9b04-25a42527db96" providerId="ADAL" clId="{8858A387-ACEA-4511-8EA6-D549981633A8}" dt="2023-04-25T12:00:28.217" v="91" actId="404"/>
          <ac:spMkLst>
            <pc:docMk/>
            <pc:sldMk cId="1812738523" sldId="2146845929"/>
            <ac:spMk id="55" creationId="{5D0DB679-F9E7-69A2-8A8D-73522780143A}"/>
          </ac:spMkLst>
        </pc:spChg>
        <pc:picChg chg="mod">
          <ac:chgData name="Wojciech Januszauskas" userId="283006d7-7365-4ce6-9b04-25a42527db96" providerId="ADAL" clId="{8858A387-ACEA-4511-8EA6-D549981633A8}" dt="2023-04-25T12:00:45.921" v="93" actId="404"/>
          <ac:picMkLst>
            <pc:docMk/>
            <pc:sldMk cId="1812738523" sldId="2146845929"/>
            <ac:picMk id="3" creationId="{CF649505-1D2B-5FEB-FF91-A9E044050830}"/>
          </ac:picMkLst>
        </pc:picChg>
        <pc:picChg chg="mod">
          <ac:chgData name="Wojciech Januszauskas" userId="283006d7-7365-4ce6-9b04-25a42527db96" providerId="ADAL" clId="{8858A387-ACEA-4511-8EA6-D549981633A8}" dt="2023-04-25T12:00:23.454" v="90" actId="404"/>
          <ac:picMkLst>
            <pc:docMk/>
            <pc:sldMk cId="1812738523" sldId="2146845929"/>
            <ac:picMk id="36" creationId="{9C8380DB-28D6-A2F4-7217-FCC534DC21D4}"/>
          </ac:picMkLst>
        </pc:picChg>
        <pc:picChg chg="mod">
          <ac:chgData name="Wojciech Januszauskas" userId="283006d7-7365-4ce6-9b04-25a42527db96" providerId="ADAL" clId="{8858A387-ACEA-4511-8EA6-D549981633A8}" dt="2023-04-25T12:00:23.454" v="90" actId="404"/>
          <ac:picMkLst>
            <pc:docMk/>
            <pc:sldMk cId="1812738523" sldId="2146845929"/>
            <ac:picMk id="40" creationId="{0F7611BE-8966-E2A3-ED8F-A528B18CC9D3}"/>
          </ac:picMkLst>
        </pc:picChg>
        <pc:picChg chg="mod">
          <ac:chgData name="Wojciech Januszauskas" userId="283006d7-7365-4ce6-9b04-25a42527db96" providerId="ADAL" clId="{8858A387-ACEA-4511-8EA6-D549981633A8}" dt="2023-04-25T12:00:23.454" v="90" actId="404"/>
          <ac:picMkLst>
            <pc:docMk/>
            <pc:sldMk cId="1812738523" sldId="2146845929"/>
            <ac:picMk id="54" creationId="{392DA25E-B182-31E4-4483-999F3D21ABE9}"/>
          </ac:picMkLst>
        </pc:picChg>
      </pc:sldChg>
      <pc:sldChg chg="modSp mod">
        <pc:chgData name="Wojciech Januszauskas" userId="283006d7-7365-4ce6-9b04-25a42527db96" providerId="ADAL" clId="{8858A387-ACEA-4511-8EA6-D549981633A8}" dt="2023-04-25T11:53:41.359" v="4" actId="1076"/>
        <pc:sldMkLst>
          <pc:docMk/>
          <pc:sldMk cId="3422830756" sldId="2146845963"/>
        </pc:sldMkLst>
        <pc:spChg chg="mod">
          <ac:chgData name="Wojciech Januszauskas" userId="283006d7-7365-4ce6-9b04-25a42527db96" providerId="ADAL" clId="{8858A387-ACEA-4511-8EA6-D549981633A8}" dt="2023-04-25T11:53:41.359" v="4" actId="1076"/>
          <ac:spMkLst>
            <pc:docMk/>
            <pc:sldMk cId="3422830756" sldId="2146845963"/>
            <ac:spMk id="13" creationId="{894C247A-D428-51DF-BF07-BB1FC6806641}"/>
          </ac:spMkLst>
        </pc:spChg>
      </pc:sldChg>
      <pc:sldChg chg="del">
        <pc:chgData name="Wojciech Januszauskas" userId="283006d7-7365-4ce6-9b04-25a42527db96" providerId="ADAL" clId="{8858A387-ACEA-4511-8EA6-D549981633A8}" dt="2023-04-25T11:58:59.821" v="60" actId="47"/>
        <pc:sldMkLst>
          <pc:docMk/>
          <pc:sldMk cId="3049780512" sldId="2146845964"/>
        </pc:sldMkLst>
      </pc:sldChg>
      <pc:sldChg chg="modSp mod">
        <pc:chgData name="Wojciech Januszauskas" userId="283006d7-7365-4ce6-9b04-25a42527db96" providerId="ADAL" clId="{8858A387-ACEA-4511-8EA6-D549981633A8}" dt="2023-04-25T11:54:09.157" v="5" actId="2711"/>
        <pc:sldMkLst>
          <pc:docMk/>
          <pc:sldMk cId="2602435019" sldId="2146845965"/>
        </pc:sldMkLst>
        <pc:spChg chg="mod">
          <ac:chgData name="Wojciech Januszauskas" userId="283006d7-7365-4ce6-9b04-25a42527db96" providerId="ADAL" clId="{8858A387-ACEA-4511-8EA6-D549981633A8}" dt="2023-04-25T11:54:09.157" v="5" actId="2711"/>
          <ac:spMkLst>
            <pc:docMk/>
            <pc:sldMk cId="2602435019" sldId="2146845965"/>
            <ac:spMk id="5" creationId="{C28EAB8A-EF19-11F7-8157-D716119B1322}"/>
          </ac:spMkLst>
        </pc:spChg>
      </pc:sldChg>
      <pc:sldChg chg="modSp">
        <pc:chgData name="Wojciech Januszauskas" userId="283006d7-7365-4ce6-9b04-25a42527db96" providerId="ADAL" clId="{8858A387-ACEA-4511-8EA6-D549981633A8}" dt="2023-04-25T11:59:50.030" v="81" actId="404"/>
        <pc:sldMkLst>
          <pc:docMk/>
          <pc:sldMk cId="2329505581" sldId="2146845966"/>
        </pc:sldMkLst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3" creationId="{6A10B0F9-4337-44BF-5742-1B8B3FBC7F51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12" creationId="{32BD8BB2-F0BC-3847-1C44-AB61DA1D6FED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14" creationId="{64C74E54-135B-F09F-C5B0-259C9627308F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20" creationId="{A2F8B747-A7EB-571D-B6FC-70426B16D000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29" creationId="{7D33C412-B68A-C89A-8BE4-26B3F164377E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31" creationId="{A9AFF0E2-1674-DB64-CB07-A41F91D2BE05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32" creationId="{3C1063BA-2ED9-461D-78EE-353035BA4432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33" creationId="{37833638-DCEC-EF8C-7375-6A7A1B7543ED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42" creationId="{189881A8-C534-60A9-7AE3-466C7C411FF1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49" creationId="{104CEFA1-8C7B-6AB2-DBEA-27799BE4FA57}"/>
          </ac:spMkLst>
        </pc:spChg>
        <pc:spChg chg="mod">
          <ac:chgData name="Wojciech Januszauskas" userId="283006d7-7365-4ce6-9b04-25a42527db96" providerId="ADAL" clId="{8858A387-ACEA-4511-8EA6-D549981633A8}" dt="2023-04-25T11:59:50.030" v="81" actId="404"/>
          <ac:spMkLst>
            <pc:docMk/>
            <pc:sldMk cId="2329505581" sldId="2146845966"/>
            <ac:spMk id="50" creationId="{D8C3CB7F-50B9-2686-FEA8-7A555E03B512}"/>
          </ac:spMkLst>
        </pc:spChg>
        <pc:grpChg chg="mod">
          <ac:chgData name="Wojciech Januszauskas" userId="283006d7-7365-4ce6-9b04-25a42527db96" providerId="ADAL" clId="{8858A387-ACEA-4511-8EA6-D549981633A8}" dt="2023-04-25T11:59:50.030" v="81" actId="404"/>
          <ac:grpSpMkLst>
            <pc:docMk/>
            <pc:sldMk cId="2329505581" sldId="2146845966"/>
            <ac:grpSpMk id="16" creationId="{842E78AC-E2A6-7AAB-9315-D58146D17492}"/>
          </ac:grpSpMkLst>
        </pc:grpChg>
        <pc:picChg chg="mod">
          <ac:chgData name="Wojciech Januszauskas" userId="283006d7-7365-4ce6-9b04-25a42527db96" providerId="ADAL" clId="{8858A387-ACEA-4511-8EA6-D549981633A8}" dt="2023-04-25T11:59:50.030" v="81" actId="404"/>
          <ac:picMkLst>
            <pc:docMk/>
            <pc:sldMk cId="2329505581" sldId="2146845966"/>
            <ac:picMk id="2" creationId="{8FE3106C-8304-78FC-6204-21A461D21612}"/>
          </ac:picMkLst>
        </pc:picChg>
        <pc:picChg chg="mod">
          <ac:chgData name="Wojciech Januszauskas" userId="283006d7-7365-4ce6-9b04-25a42527db96" providerId="ADAL" clId="{8858A387-ACEA-4511-8EA6-D549981633A8}" dt="2023-04-25T11:59:50.030" v="81" actId="404"/>
          <ac:picMkLst>
            <pc:docMk/>
            <pc:sldMk cId="2329505581" sldId="2146845966"/>
            <ac:picMk id="22" creationId="{CF18A6DB-E223-17BF-8A0E-7E8FD1753BE7}"/>
          </ac:picMkLst>
        </pc:picChg>
        <pc:cxnChg chg="mod">
          <ac:chgData name="Wojciech Januszauskas" userId="283006d7-7365-4ce6-9b04-25a42527db96" providerId="ADAL" clId="{8858A387-ACEA-4511-8EA6-D549981633A8}" dt="2023-04-25T11:59:50.030" v="81" actId="404"/>
          <ac:cxnSpMkLst>
            <pc:docMk/>
            <pc:sldMk cId="2329505581" sldId="2146845966"/>
            <ac:cxnSpMk id="27" creationId="{E118630A-3E45-02E2-1F06-2F632C2129DC}"/>
          </ac:cxnSpMkLst>
        </pc:cxnChg>
        <pc:cxnChg chg="mod">
          <ac:chgData name="Wojciech Januszauskas" userId="283006d7-7365-4ce6-9b04-25a42527db96" providerId="ADAL" clId="{8858A387-ACEA-4511-8EA6-D549981633A8}" dt="2023-04-25T11:59:50.030" v="81" actId="404"/>
          <ac:cxnSpMkLst>
            <pc:docMk/>
            <pc:sldMk cId="2329505581" sldId="2146845966"/>
            <ac:cxnSpMk id="37" creationId="{13858A9C-B65C-F0F4-9A3A-A0CF1F08F92B}"/>
          </ac:cxnSpMkLst>
        </pc:cxnChg>
        <pc:cxnChg chg="mod">
          <ac:chgData name="Wojciech Januszauskas" userId="283006d7-7365-4ce6-9b04-25a42527db96" providerId="ADAL" clId="{8858A387-ACEA-4511-8EA6-D549981633A8}" dt="2023-04-25T11:59:50.030" v="81" actId="404"/>
          <ac:cxnSpMkLst>
            <pc:docMk/>
            <pc:sldMk cId="2329505581" sldId="2146845966"/>
            <ac:cxnSpMk id="44" creationId="{D6431E73-A0B0-AB03-1429-E6211DF169E0}"/>
          </ac:cxnSpMkLst>
        </pc:cxnChg>
        <pc:cxnChg chg="mod">
          <ac:chgData name="Wojciech Januszauskas" userId="283006d7-7365-4ce6-9b04-25a42527db96" providerId="ADAL" clId="{8858A387-ACEA-4511-8EA6-D549981633A8}" dt="2023-04-25T11:59:50.030" v="81" actId="404"/>
          <ac:cxnSpMkLst>
            <pc:docMk/>
            <pc:sldMk cId="2329505581" sldId="2146845966"/>
            <ac:cxnSpMk id="46" creationId="{5BA72E5C-8544-5C58-E098-86E3ED90951D}"/>
          </ac:cxnSpMkLst>
        </pc:cxnChg>
        <pc:cxnChg chg="mod">
          <ac:chgData name="Wojciech Januszauskas" userId="283006d7-7365-4ce6-9b04-25a42527db96" providerId="ADAL" clId="{8858A387-ACEA-4511-8EA6-D549981633A8}" dt="2023-04-25T11:59:50.030" v="81" actId="404"/>
          <ac:cxnSpMkLst>
            <pc:docMk/>
            <pc:sldMk cId="2329505581" sldId="2146845966"/>
            <ac:cxnSpMk id="48" creationId="{0A933D0E-6AD3-6B6B-F82D-658BAB7DBF78}"/>
          </ac:cxnSpMkLst>
        </pc:cxnChg>
      </pc:sldChg>
      <pc:sldChg chg="modSp">
        <pc:chgData name="Wojciech Januszauskas" userId="283006d7-7365-4ce6-9b04-25a42527db96" providerId="ADAL" clId="{8858A387-ACEA-4511-8EA6-D549981633A8}" dt="2023-04-25T11:55:35.198" v="18" actId="404"/>
        <pc:sldMkLst>
          <pc:docMk/>
          <pc:sldMk cId="4132598156" sldId="2146845967"/>
        </pc:sldMkLst>
        <pc:spChg chg="mod">
          <ac:chgData name="Wojciech Januszauskas" userId="283006d7-7365-4ce6-9b04-25a42527db96" providerId="ADAL" clId="{8858A387-ACEA-4511-8EA6-D549981633A8}" dt="2023-04-25T11:55:35.198" v="18" actId="404"/>
          <ac:spMkLst>
            <pc:docMk/>
            <pc:sldMk cId="4132598156" sldId="2146845967"/>
            <ac:spMk id="10" creationId="{A8254D45-6394-D806-31DF-3D69A5DD55C6}"/>
          </ac:spMkLst>
        </pc:spChg>
        <pc:spChg chg="mod">
          <ac:chgData name="Wojciech Januszauskas" userId="283006d7-7365-4ce6-9b04-25a42527db96" providerId="ADAL" clId="{8858A387-ACEA-4511-8EA6-D549981633A8}" dt="2023-04-25T11:55:35.198" v="18" actId="404"/>
          <ac:spMkLst>
            <pc:docMk/>
            <pc:sldMk cId="4132598156" sldId="2146845967"/>
            <ac:spMk id="11" creationId="{967F5BCE-7A05-FFA6-06F1-EEE2D3D4F03B}"/>
          </ac:spMkLst>
        </pc:spChg>
        <pc:spChg chg="mod">
          <ac:chgData name="Wojciech Januszauskas" userId="283006d7-7365-4ce6-9b04-25a42527db96" providerId="ADAL" clId="{8858A387-ACEA-4511-8EA6-D549981633A8}" dt="2023-04-25T11:55:35.198" v="18" actId="404"/>
          <ac:spMkLst>
            <pc:docMk/>
            <pc:sldMk cId="4132598156" sldId="2146845967"/>
            <ac:spMk id="12" creationId="{2623A821-77EC-8E77-42EA-AC7E2D9CFE07}"/>
          </ac:spMkLst>
        </pc:spChg>
        <pc:spChg chg="mod">
          <ac:chgData name="Wojciech Januszauskas" userId="283006d7-7365-4ce6-9b04-25a42527db96" providerId="ADAL" clId="{8858A387-ACEA-4511-8EA6-D549981633A8}" dt="2023-04-25T11:55:35.198" v="18" actId="404"/>
          <ac:spMkLst>
            <pc:docMk/>
            <pc:sldMk cId="4132598156" sldId="2146845967"/>
            <ac:spMk id="13" creationId="{E23374E9-CCB5-F82B-8B84-5E12D07E63D8}"/>
          </ac:spMkLst>
        </pc:spChg>
        <pc:spChg chg="mod">
          <ac:chgData name="Wojciech Januszauskas" userId="283006d7-7365-4ce6-9b04-25a42527db96" providerId="ADAL" clId="{8858A387-ACEA-4511-8EA6-D549981633A8}" dt="2023-04-25T11:55:35.198" v="18" actId="404"/>
          <ac:spMkLst>
            <pc:docMk/>
            <pc:sldMk cId="4132598156" sldId="2146845967"/>
            <ac:spMk id="33" creationId="{12BB4639-89C4-3BB5-CB69-6EC7B7E25735}"/>
          </ac:spMkLst>
        </pc:spChg>
        <pc:grpChg chg="mod">
          <ac:chgData name="Wojciech Januszauskas" userId="283006d7-7365-4ce6-9b04-25a42527db96" providerId="ADAL" clId="{8858A387-ACEA-4511-8EA6-D549981633A8}" dt="2023-04-25T11:55:35.198" v="18" actId="404"/>
          <ac:grpSpMkLst>
            <pc:docMk/>
            <pc:sldMk cId="4132598156" sldId="2146845967"/>
            <ac:grpSpMk id="9" creationId="{1FE3138E-6C12-E00B-AD10-A045AF8650F1}"/>
          </ac:grpSpMkLst>
        </pc:grpChg>
        <pc:graphicFrameChg chg="mod">
          <ac:chgData name="Wojciech Januszauskas" userId="283006d7-7365-4ce6-9b04-25a42527db96" providerId="ADAL" clId="{8858A387-ACEA-4511-8EA6-D549981633A8}" dt="2023-04-25T11:55:35.198" v="18" actId="404"/>
          <ac:graphicFrameMkLst>
            <pc:docMk/>
            <pc:sldMk cId="4132598156" sldId="2146845967"/>
            <ac:graphicFrameMk id="14" creationId="{7C8395D6-302B-B474-39E5-EE82A5211F26}"/>
          </ac:graphicFrameMkLst>
        </pc:graphicFrameChg>
        <pc:picChg chg="mod">
          <ac:chgData name="Wojciech Januszauskas" userId="283006d7-7365-4ce6-9b04-25a42527db96" providerId="ADAL" clId="{8858A387-ACEA-4511-8EA6-D549981633A8}" dt="2023-04-25T11:55:35.198" v="18" actId="404"/>
          <ac:picMkLst>
            <pc:docMk/>
            <pc:sldMk cId="4132598156" sldId="2146845967"/>
            <ac:picMk id="2" creationId="{0E236FD8-33DF-E6B1-C9A7-6D0F7FFBBDCA}"/>
          </ac:picMkLst>
        </pc:picChg>
        <pc:picChg chg="mod">
          <ac:chgData name="Wojciech Januszauskas" userId="283006d7-7365-4ce6-9b04-25a42527db96" providerId="ADAL" clId="{8858A387-ACEA-4511-8EA6-D549981633A8}" dt="2023-04-25T11:55:35.198" v="18" actId="404"/>
          <ac:picMkLst>
            <pc:docMk/>
            <pc:sldMk cId="4132598156" sldId="2146845967"/>
            <ac:picMk id="3" creationId="{FB4BA3E5-D543-A7D2-A931-2122B644604B}"/>
          </ac:picMkLst>
        </pc:picChg>
        <pc:picChg chg="mod">
          <ac:chgData name="Wojciech Januszauskas" userId="283006d7-7365-4ce6-9b04-25a42527db96" providerId="ADAL" clId="{8858A387-ACEA-4511-8EA6-D549981633A8}" dt="2023-04-25T11:55:35.198" v="18" actId="404"/>
          <ac:picMkLst>
            <pc:docMk/>
            <pc:sldMk cId="4132598156" sldId="2146845967"/>
            <ac:picMk id="5" creationId="{E1EEB508-560A-76DC-1AB0-59236BD5524C}"/>
          </ac:picMkLst>
        </pc:picChg>
        <pc:picChg chg="mod">
          <ac:chgData name="Wojciech Januszauskas" userId="283006d7-7365-4ce6-9b04-25a42527db96" providerId="ADAL" clId="{8858A387-ACEA-4511-8EA6-D549981633A8}" dt="2023-04-25T11:55:35.198" v="18" actId="404"/>
          <ac:picMkLst>
            <pc:docMk/>
            <pc:sldMk cId="4132598156" sldId="2146845967"/>
            <ac:picMk id="6" creationId="{9F44A04A-A186-A28D-07DE-50C4B070E9AC}"/>
          </ac:picMkLst>
        </pc:picChg>
        <pc:picChg chg="mod">
          <ac:chgData name="Wojciech Januszauskas" userId="283006d7-7365-4ce6-9b04-25a42527db96" providerId="ADAL" clId="{8858A387-ACEA-4511-8EA6-D549981633A8}" dt="2023-04-25T11:55:35.198" v="18" actId="404"/>
          <ac:picMkLst>
            <pc:docMk/>
            <pc:sldMk cId="4132598156" sldId="2146845967"/>
            <ac:picMk id="7" creationId="{38974BD6-5957-91BC-9336-D809596698F0}"/>
          </ac:picMkLst>
        </pc:picChg>
        <pc:picChg chg="mod">
          <ac:chgData name="Wojciech Januszauskas" userId="283006d7-7365-4ce6-9b04-25a42527db96" providerId="ADAL" clId="{8858A387-ACEA-4511-8EA6-D549981633A8}" dt="2023-04-25T11:55:35.198" v="18" actId="404"/>
          <ac:picMkLst>
            <pc:docMk/>
            <pc:sldMk cId="4132598156" sldId="2146845967"/>
            <ac:picMk id="8" creationId="{54668EDD-52DB-DECD-E360-F6E9CE9E4DB5}"/>
          </ac:picMkLst>
        </pc:picChg>
      </pc:sldChg>
      <pc:sldChg chg="add">
        <pc:chgData name="Wojciech Januszauskas" userId="283006d7-7365-4ce6-9b04-25a42527db96" providerId="ADAL" clId="{8858A387-ACEA-4511-8EA6-D549981633A8}" dt="2023-04-25T11:58:57.319" v="59"/>
        <pc:sldMkLst>
          <pc:docMk/>
          <pc:sldMk cId="2705246037" sldId="2146845975"/>
        </pc:sldMkLst>
      </pc:sldChg>
    </pc:docChg>
  </pc:docChgLst>
  <pc:docChgLst>
    <pc:chgData name="Martin Kleindl" userId="cfd6b6c4-d6a3-4947-8f99-87aee65d618f" providerId="ADAL" clId="{45403FE6-E3D0-463F-8D4D-3CD02A336328}"/>
    <pc:docChg chg="addSld delSld modSld modSection">
      <pc:chgData name="Martin Kleindl" userId="cfd6b6c4-d6a3-4947-8f99-87aee65d618f" providerId="ADAL" clId="{45403FE6-E3D0-463F-8D4D-3CD02A336328}" dt="2023-04-28T14:13:04.304" v="111"/>
      <pc:docMkLst>
        <pc:docMk/>
      </pc:docMkLst>
      <pc:sldChg chg="del mod modShow">
        <pc:chgData name="Martin Kleindl" userId="cfd6b6c4-d6a3-4947-8f99-87aee65d618f" providerId="ADAL" clId="{45403FE6-E3D0-463F-8D4D-3CD02A336328}" dt="2023-04-25T17:07:55.440" v="43" actId="47"/>
        <pc:sldMkLst>
          <pc:docMk/>
          <pc:sldMk cId="4216430952" sldId="2146845828"/>
        </pc:sldMkLst>
      </pc:sldChg>
      <pc:sldChg chg="modSp">
        <pc:chgData name="Martin Kleindl" userId="cfd6b6c4-d6a3-4947-8f99-87aee65d618f" providerId="ADAL" clId="{45403FE6-E3D0-463F-8D4D-3CD02A336328}" dt="2023-04-28T09:44:57.843" v="108" actId="20577"/>
        <pc:sldMkLst>
          <pc:docMk/>
          <pc:sldMk cId="521639286" sldId="2146845855"/>
        </pc:sldMkLst>
        <pc:spChg chg="mod">
          <ac:chgData name="Martin Kleindl" userId="cfd6b6c4-d6a3-4947-8f99-87aee65d618f" providerId="ADAL" clId="{45403FE6-E3D0-463F-8D4D-3CD02A336328}" dt="2023-04-28T09:44:57.843" v="108" actId="20577"/>
          <ac:spMkLst>
            <pc:docMk/>
            <pc:sldMk cId="521639286" sldId="2146845855"/>
            <ac:spMk id="3" creationId="{749A0981-7623-EF70-F38F-84B0ABC5A83D}"/>
          </ac:spMkLst>
        </pc:spChg>
      </pc:sldChg>
      <pc:sldChg chg="del">
        <pc:chgData name="Martin Kleindl" userId="cfd6b6c4-d6a3-4947-8f99-87aee65d618f" providerId="ADAL" clId="{45403FE6-E3D0-463F-8D4D-3CD02A336328}" dt="2023-04-28T07:08:54.402" v="92" actId="47"/>
        <pc:sldMkLst>
          <pc:docMk/>
          <pc:sldMk cId="2531215186" sldId="2146845961"/>
        </pc:sldMkLst>
      </pc:sldChg>
      <pc:sldChg chg="modSp mod">
        <pc:chgData name="Martin Kleindl" userId="cfd6b6c4-d6a3-4947-8f99-87aee65d618f" providerId="ADAL" clId="{45403FE6-E3D0-463F-8D4D-3CD02A336328}" dt="2023-04-28T09:42:10.545" v="107" actId="14100"/>
        <pc:sldMkLst>
          <pc:docMk/>
          <pc:sldMk cId="3422830756" sldId="2146845963"/>
        </pc:sldMkLst>
        <pc:spChg chg="mod">
          <ac:chgData name="Martin Kleindl" userId="cfd6b6c4-d6a3-4947-8f99-87aee65d618f" providerId="ADAL" clId="{45403FE6-E3D0-463F-8D4D-3CD02A336328}" dt="2023-04-28T07:16:17.469" v="95" actId="20577"/>
          <ac:spMkLst>
            <pc:docMk/>
            <pc:sldMk cId="3422830756" sldId="2146845963"/>
            <ac:spMk id="4" creationId="{1F155249-1FA7-7BB2-6447-28D955AF365A}"/>
          </ac:spMkLst>
        </pc:spChg>
        <pc:spChg chg="mod">
          <ac:chgData name="Martin Kleindl" userId="cfd6b6c4-d6a3-4947-8f99-87aee65d618f" providerId="ADAL" clId="{45403FE6-E3D0-463F-8D4D-3CD02A336328}" dt="2023-04-28T09:42:10.545" v="107" actId="14100"/>
          <ac:spMkLst>
            <pc:docMk/>
            <pc:sldMk cId="3422830756" sldId="2146845963"/>
            <ac:spMk id="10" creationId="{6DCD6D3C-EE8D-74E3-4296-558EC8BD5D8F}"/>
          </ac:spMkLst>
        </pc:spChg>
      </pc:sldChg>
      <pc:sldChg chg="modAnim">
        <pc:chgData name="Martin Kleindl" userId="cfd6b6c4-d6a3-4947-8f99-87aee65d618f" providerId="ADAL" clId="{45403FE6-E3D0-463F-8D4D-3CD02A336328}" dt="2023-04-28T14:13:04.304" v="111"/>
        <pc:sldMkLst>
          <pc:docMk/>
          <pc:sldMk cId="4132598156" sldId="2146845967"/>
        </pc:sldMkLst>
      </pc:sldChg>
      <pc:sldChg chg="del">
        <pc:chgData name="Martin Kleindl" userId="cfd6b6c4-d6a3-4947-8f99-87aee65d618f" providerId="ADAL" clId="{45403FE6-E3D0-463F-8D4D-3CD02A336328}" dt="2023-04-25T17:07:51.317" v="42" actId="47"/>
        <pc:sldMkLst>
          <pc:docMk/>
          <pc:sldMk cId="2195196888" sldId="2146845970"/>
        </pc:sldMkLst>
      </pc:sldChg>
      <pc:sldChg chg="modSp mod">
        <pc:chgData name="Martin Kleindl" userId="cfd6b6c4-d6a3-4947-8f99-87aee65d618f" providerId="ADAL" clId="{45403FE6-E3D0-463F-8D4D-3CD02A336328}" dt="2023-04-28T08:47:03.857" v="106" actId="20577"/>
        <pc:sldMkLst>
          <pc:docMk/>
          <pc:sldMk cId="2970028491" sldId="2146845971"/>
        </pc:sldMkLst>
        <pc:spChg chg="mod">
          <ac:chgData name="Martin Kleindl" userId="cfd6b6c4-d6a3-4947-8f99-87aee65d618f" providerId="ADAL" clId="{45403FE6-E3D0-463F-8D4D-3CD02A336328}" dt="2023-04-28T08:47:03.857" v="106" actId="20577"/>
          <ac:spMkLst>
            <pc:docMk/>
            <pc:sldMk cId="2970028491" sldId="2146845971"/>
            <ac:spMk id="6" creationId="{8DA9506E-506A-F4CF-5F34-CE4BBB5F7E06}"/>
          </ac:spMkLst>
        </pc:spChg>
      </pc:sldChg>
      <pc:sldChg chg="addSp modSp mod modShow">
        <pc:chgData name="Martin Kleindl" userId="cfd6b6c4-d6a3-4947-8f99-87aee65d618f" providerId="ADAL" clId="{45403FE6-E3D0-463F-8D4D-3CD02A336328}" dt="2023-04-28T08:33:13.032" v="104" actId="729"/>
        <pc:sldMkLst>
          <pc:docMk/>
          <pc:sldMk cId="647773888" sldId="2146845972"/>
        </pc:sldMkLst>
        <pc:picChg chg="mod">
          <ac:chgData name="Martin Kleindl" userId="cfd6b6c4-d6a3-4947-8f99-87aee65d618f" providerId="ADAL" clId="{45403FE6-E3D0-463F-8D4D-3CD02A336328}" dt="2023-04-28T07:06:14.781" v="78" actId="1076"/>
          <ac:picMkLst>
            <pc:docMk/>
            <pc:sldMk cId="647773888" sldId="2146845972"/>
            <ac:picMk id="2" creationId="{B6C084B2-6E32-52B3-7F42-CAC824D4A38A}"/>
          </ac:picMkLst>
        </pc:picChg>
        <pc:picChg chg="mod">
          <ac:chgData name="Martin Kleindl" userId="cfd6b6c4-d6a3-4947-8f99-87aee65d618f" providerId="ADAL" clId="{45403FE6-E3D0-463F-8D4D-3CD02A336328}" dt="2023-04-28T07:06:07.555" v="76" actId="1076"/>
          <ac:picMkLst>
            <pc:docMk/>
            <pc:sldMk cId="647773888" sldId="2146845972"/>
            <ac:picMk id="3" creationId="{67328B70-FE41-A19E-9294-E1F4A2A6C216}"/>
          </ac:picMkLst>
        </pc:picChg>
        <pc:picChg chg="add mod">
          <ac:chgData name="Martin Kleindl" userId="cfd6b6c4-d6a3-4947-8f99-87aee65d618f" providerId="ADAL" clId="{45403FE6-E3D0-463F-8D4D-3CD02A336328}" dt="2023-04-28T07:06:03.785" v="75" actId="1076"/>
          <ac:picMkLst>
            <pc:docMk/>
            <pc:sldMk cId="647773888" sldId="2146845972"/>
            <ac:picMk id="1026" creationId="{D356EE3F-EB1D-5AE7-4D5B-CB4002C2C1A4}"/>
          </ac:picMkLst>
        </pc:picChg>
        <pc:picChg chg="add mod">
          <ac:chgData name="Martin Kleindl" userId="cfd6b6c4-d6a3-4947-8f99-87aee65d618f" providerId="ADAL" clId="{45403FE6-E3D0-463F-8D4D-3CD02A336328}" dt="2023-04-28T07:06:03.785" v="75" actId="1076"/>
          <ac:picMkLst>
            <pc:docMk/>
            <pc:sldMk cId="647773888" sldId="2146845972"/>
            <ac:picMk id="1028" creationId="{306B4FBE-FB8C-D9B6-6936-B0E2E31A9737}"/>
          </ac:picMkLst>
        </pc:picChg>
      </pc:sldChg>
      <pc:sldChg chg="modSp mod">
        <pc:chgData name="Martin Kleindl" userId="cfd6b6c4-d6a3-4947-8f99-87aee65d618f" providerId="ADAL" clId="{45403FE6-E3D0-463F-8D4D-3CD02A336328}" dt="2023-04-25T16:57:37.780" v="41" actId="6549"/>
        <pc:sldMkLst>
          <pc:docMk/>
          <pc:sldMk cId="2705246037" sldId="2146845975"/>
        </pc:sldMkLst>
        <pc:spChg chg="mod">
          <ac:chgData name="Martin Kleindl" userId="cfd6b6c4-d6a3-4947-8f99-87aee65d618f" providerId="ADAL" clId="{45403FE6-E3D0-463F-8D4D-3CD02A336328}" dt="2023-04-25T16:57:37.780" v="41" actId="6549"/>
          <ac:spMkLst>
            <pc:docMk/>
            <pc:sldMk cId="2705246037" sldId="2146845975"/>
            <ac:spMk id="6" creationId="{EADED35F-1EA9-41A3-8D18-7EA26D9C5629}"/>
          </ac:spMkLst>
        </pc:spChg>
      </pc:sldChg>
      <pc:sldChg chg="addSp delSp modSp add del mod">
        <pc:chgData name="Martin Kleindl" userId="cfd6b6c4-d6a3-4947-8f99-87aee65d618f" providerId="ADAL" clId="{45403FE6-E3D0-463F-8D4D-3CD02A336328}" dt="2023-04-28T07:13:13.386" v="93" actId="47"/>
        <pc:sldMkLst>
          <pc:docMk/>
          <pc:sldMk cId="4231096137" sldId="2146845976"/>
        </pc:sldMkLst>
        <pc:spChg chg="add mod ord">
          <ac:chgData name="Martin Kleindl" userId="cfd6b6c4-d6a3-4947-8f99-87aee65d618f" providerId="ADAL" clId="{45403FE6-E3D0-463F-8D4D-3CD02A336328}" dt="2023-04-28T07:08:11.967" v="85" actId="207"/>
          <ac:spMkLst>
            <pc:docMk/>
            <pc:sldMk cId="4231096137" sldId="2146845976"/>
            <ac:spMk id="2" creationId="{A9AF973A-B721-8FFF-CD47-26817C06D8C8}"/>
          </ac:spMkLst>
        </pc:spChg>
        <pc:picChg chg="del">
          <ac:chgData name="Martin Kleindl" userId="cfd6b6c4-d6a3-4947-8f99-87aee65d618f" providerId="ADAL" clId="{45403FE6-E3D0-463F-8D4D-3CD02A336328}" dt="2023-04-28T07:07:39.206" v="80" actId="478"/>
          <ac:picMkLst>
            <pc:docMk/>
            <pc:sldMk cId="4231096137" sldId="2146845976"/>
            <ac:picMk id="1026" creationId="{06E7466A-059D-4DD8-1E3F-4A97D48D8104}"/>
          </ac:picMkLst>
        </pc:picChg>
        <pc:picChg chg="add">
          <ac:chgData name="Martin Kleindl" userId="cfd6b6c4-d6a3-4947-8f99-87aee65d618f" providerId="ADAL" clId="{45403FE6-E3D0-463F-8D4D-3CD02A336328}" dt="2023-04-28T07:07:40.711" v="81"/>
          <ac:picMkLst>
            <pc:docMk/>
            <pc:sldMk cId="4231096137" sldId="2146845976"/>
            <ac:picMk id="2050" creationId="{1C7D6EAC-8755-4762-9621-009C1C3C3D7F}"/>
          </ac:picMkLst>
        </pc:picChg>
      </pc:sldChg>
      <pc:sldChg chg="addSp delSp modSp add">
        <pc:chgData name="Martin Kleindl" userId="cfd6b6c4-d6a3-4947-8f99-87aee65d618f" providerId="ADAL" clId="{45403FE6-E3D0-463F-8D4D-3CD02A336328}" dt="2023-04-28T07:08:49.339" v="91" actId="14100"/>
        <pc:sldMkLst>
          <pc:docMk/>
          <pc:sldMk cId="3768481412" sldId="2146845977"/>
        </pc:sldMkLst>
        <pc:picChg chg="del">
          <ac:chgData name="Martin Kleindl" userId="cfd6b6c4-d6a3-4947-8f99-87aee65d618f" providerId="ADAL" clId="{45403FE6-E3D0-463F-8D4D-3CD02A336328}" dt="2023-04-28T07:08:33.044" v="87" actId="478"/>
          <ac:picMkLst>
            <pc:docMk/>
            <pc:sldMk cId="3768481412" sldId="2146845977"/>
            <ac:picMk id="1026" creationId="{06E7466A-059D-4DD8-1E3F-4A97D48D8104}"/>
          </ac:picMkLst>
        </pc:picChg>
        <pc:picChg chg="add mod">
          <ac:chgData name="Martin Kleindl" userId="cfd6b6c4-d6a3-4947-8f99-87aee65d618f" providerId="ADAL" clId="{45403FE6-E3D0-463F-8D4D-3CD02A336328}" dt="2023-04-28T07:08:49.339" v="91" actId="14100"/>
          <ac:picMkLst>
            <pc:docMk/>
            <pc:sldMk cId="3768481412" sldId="2146845977"/>
            <ac:picMk id="3074" creationId="{72CC087C-55D6-069E-D446-5962CE636CBD}"/>
          </ac:picMkLst>
        </pc:picChg>
      </pc:sldChg>
    </pc:docChg>
  </pc:docChgLst>
  <pc:docChgLst>
    <pc:chgData name="Martin Kleindl" userId="cfd6b6c4-d6a3-4947-8f99-87aee65d618f" providerId="ADAL" clId="{66996ED7-515C-4728-99F5-0B0241254888}"/>
    <pc:docChg chg="custSel addSld modSld modSection">
      <pc:chgData name="Martin Kleindl" userId="cfd6b6c4-d6a3-4947-8f99-87aee65d618f" providerId="ADAL" clId="{66996ED7-515C-4728-99F5-0B0241254888}" dt="2023-03-05T02:44:03.153" v="377" actId="478"/>
      <pc:docMkLst>
        <pc:docMk/>
      </pc:docMkLst>
      <pc:sldChg chg="modAnim">
        <pc:chgData name="Martin Kleindl" userId="cfd6b6c4-d6a3-4947-8f99-87aee65d618f" providerId="ADAL" clId="{66996ED7-515C-4728-99F5-0B0241254888}" dt="2023-03-05T02:13:48.758" v="2"/>
        <pc:sldMkLst>
          <pc:docMk/>
          <pc:sldMk cId="655601213" sldId="2146845853"/>
        </pc:sldMkLst>
      </pc:sldChg>
      <pc:sldChg chg="addSp delSp modSp new mod chgLayout">
        <pc:chgData name="Martin Kleindl" userId="cfd6b6c4-d6a3-4947-8f99-87aee65d618f" providerId="ADAL" clId="{66996ED7-515C-4728-99F5-0B0241254888}" dt="2023-03-05T02:44:03.153" v="377" actId="478"/>
        <pc:sldMkLst>
          <pc:docMk/>
          <pc:sldMk cId="65398787" sldId="2146845968"/>
        </pc:sldMkLst>
        <pc:spChg chg="del">
          <ac:chgData name="Martin Kleindl" userId="cfd6b6c4-d6a3-4947-8f99-87aee65d618f" providerId="ADAL" clId="{66996ED7-515C-4728-99F5-0B0241254888}" dt="2023-03-05T02:35:06.436" v="4" actId="700"/>
          <ac:spMkLst>
            <pc:docMk/>
            <pc:sldMk cId="65398787" sldId="2146845968"/>
            <ac:spMk id="2" creationId="{BBF3356B-A2CC-DAAE-447C-F15AF802CCE8}"/>
          </ac:spMkLst>
        </pc:spChg>
        <pc:spChg chg="del">
          <ac:chgData name="Martin Kleindl" userId="cfd6b6c4-d6a3-4947-8f99-87aee65d618f" providerId="ADAL" clId="{66996ED7-515C-4728-99F5-0B0241254888}" dt="2023-03-05T02:35:06.436" v="4" actId="700"/>
          <ac:spMkLst>
            <pc:docMk/>
            <pc:sldMk cId="65398787" sldId="2146845968"/>
            <ac:spMk id="3" creationId="{C7F5826F-59D5-1F92-0767-144078FE4F0E}"/>
          </ac:spMkLst>
        </pc:spChg>
        <pc:spChg chg="del">
          <ac:chgData name="Martin Kleindl" userId="cfd6b6c4-d6a3-4947-8f99-87aee65d618f" providerId="ADAL" clId="{66996ED7-515C-4728-99F5-0B0241254888}" dt="2023-03-05T02:35:06.436" v="4" actId="700"/>
          <ac:spMkLst>
            <pc:docMk/>
            <pc:sldMk cId="65398787" sldId="2146845968"/>
            <ac:spMk id="4" creationId="{50B87A61-8E55-7179-E809-0C063B0EC0EE}"/>
          </ac:spMkLst>
        </pc:spChg>
        <pc:spChg chg="add mod ord">
          <ac:chgData name="Martin Kleindl" userId="cfd6b6c4-d6a3-4947-8f99-87aee65d618f" providerId="ADAL" clId="{66996ED7-515C-4728-99F5-0B0241254888}" dt="2023-03-05T02:35:25.816" v="24" actId="20577"/>
          <ac:spMkLst>
            <pc:docMk/>
            <pc:sldMk cId="65398787" sldId="2146845968"/>
            <ac:spMk id="5" creationId="{D288702D-BC3E-D5BB-434D-4C2BBDD24153}"/>
          </ac:spMkLst>
        </pc:spChg>
        <pc:spChg chg="add mod ord">
          <ac:chgData name="Martin Kleindl" userId="cfd6b6c4-d6a3-4947-8f99-87aee65d618f" providerId="ADAL" clId="{66996ED7-515C-4728-99F5-0B0241254888}" dt="2023-03-05T02:41:38.295" v="370" actId="20577"/>
          <ac:spMkLst>
            <pc:docMk/>
            <pc:sldMk cId="65398787" sldId="2146845968"/>
            <ac:spMk id="6" creationId="{8DA9506E-506A-F4CF-5F34-CE4BBB5F7E06}"/>
          </ac:spMkLst>
        </pc:spChg>
        <pc:spChg chg="add del mod ord">
          <ac:chgData name="Martin Kleindl" userId="cfd6b6c4-d6a3-4947-8f99-87aee65d618f" providerId="ADAL" clId="{66996ED7-515C-4728-99F5-0B0241254888}" dt="2023-03-05T02:35:12.441" v="5"/>
          <ac:spMkLst>
            <pc:docMk/>
            <pc:sldMk cId="65398787" sldId="2146845968"/>
            <ac:spMk id="7" creationId="{D3483E07-A89E-3699-664E-237A06EF1544}"/>
          </ac:spMkLst>
        </pc:spChg>
        <pc:picChg chg="add mod">
          <ac:chgData name="Martin Kleindl" userId="cfd6b6c4-d6a3-4947-8f99-87aee65d618f" providerId="ADAL" clId="{66996ED7-515C-4728-99F5-0B0241254888}" dt="2023-03-05T02:35:16.866" v="6" actId="14100"/>
          <ac:picMkLst>
            <pc:docMk/>
            <pc:sldMk cId="65398787" sldId="2146845968"/>
            <ac:picMk id="1026" creationId="{8830F4AB-021D-EA7F-55A3-CFE79A408ED7}"/>
          </ac:picMkLst>
        </pc:picChg>
        <pc:picChg chg="add del">
          <ac:chgData name="Martin Kleindl" userId="cfd6b6c4-d6a3-4947-8f99-87aee65d618f" providerId="ADAL" clId="{66996ED7-515C-4728-99F5-0B0241254888}" dt="2023-03-05T02:43:21.372" v="372" actId="478"/>
          <ac:picMkLst>
            <pc:docMk/>
            <pc:sldMk cId="65398787" sldId="2146845968"/>
            <ac:picMk id="1028" creationId="{B85C057E-33C3-9D21-1F6C-E43758365CF6}"/>
          </ac:picMkLst>
        </pc:picChg>
        <pc:picChg chg="add del mod">
          <ac:chgData name="Martin Kleindl" userId="cfd6b6c4-d6a3-4947-8f99-87aee65d618f" providerId="ADAL" clId="{66996ED7-515C-4728-99F5-0B0241254888}" dt="2023-03-05T02:43:48.812" v="375" actId="478"/>
          <ac:picMkLst>
            <pc:docMk/>
            <pc:sldMk cId="65398787" sldId="2146845968"/>
            <ac:picMk id="1030" creationId="{84ABFAD8-C3EF-77ED-5B6F-55FB14865EC0}"/>
          </ac:picMkLst>
        </pc:picChg>
        <pc:picChg chg="add del">
          <ac:chgData name="Martin Kleindl" userId="cfd6b6c4-d6a3-4947-8f99-87aee65d618f" providerId="ADAL" clId="{66996ED7-515C-4728-99F5-0B0241254888}" dt="2023-03-05T02:44:03.153" v="377" actId="478"/>
          <ac:picMkLst>
            <pc:docMk/>
            <pc:sldMk cId="65398787" sldId="2146845968"/>
            <ac:picMk id="1032" creationId="{EC4E4E2B-B8C8-5B46-114D-A8E5E12B4CB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5B68F4D-60F5-4B2A-8A07-7C867BEFF4E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44DAB33-CF15-44FF-B405-453A6FAD925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3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5B68F4D-60F5-4B2A-8A07-7C867BEFF4E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44DAB33-CF15-44FF-B405-453A6FAD925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3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5B68F4D-60F5-4B2A-8A07-7C867BEFF4E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44DAB33-CF15-44FF-B405-453A6FAD925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3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xfrm>
          <a:off x="10431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C4126C8A-197D-42D3-B7AC-55F06BCFB29C}">
      <dgm:prSet phldrT="[Text]" custT="1"/>
      <dgm:spPr>
        <a:xfrm>
          <a:off x="2502766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0210F0-7783-40D0-84D5-243F20D883F8}">
      <dgm:prSet phldrT="[Text]" custT="1"/>
      <dgm:spPr>
        <a:xfrm>
          <a:off x="499510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339DA3E-E2B3-4EF0-B6BF-02CB5A652648}">
      <dgm:prSet phldrT="[Text]" custT="1"/>
      <dgm:spPr>
        <a:xfrm>
          <a:off x="7487435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23329C1-B106-4190-9958-4860A3606D88}">
      <dgm:prSet phldrT="[Text]" custT="1"/>
      <dgm:spPr>
        <a:xfrm>
          <a:off x="997977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644AA3-F828-4460-AFD0-768AB9AE633E}">
      <dgm:prSet phldrT="[Text]" custT="1"/>
      <dgm:spPr>
        <a:xfrm>
          <a:off x="246639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452C72-9790-4930-82BB-03E6E5D38909}">
      <dgm:prSet phldrT="[Text]" custT="1"/>
      <dgm:spPr>
        <a:xfrm>
          <a:off x="273897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253F20-2FEA-43CF-B53E-07D7477037AB}">
      <dgm:prSet phldrT="[Text]" custT="1"/>
      <dgm:spPr>
        <a:xfrm>
          <a:off x="273897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1DD6725-99B6-415D-A65E-FAEA305B1C13}">
      <dgm:prSet phldrT="[Text]" custT="1"/>
      <dgm:spPr>
        <a:xfrm>
          <a:off x="273897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DE5F901-F7F1-4A92-AE2E-502500C09269}">
      <dgm:prSet phldrT="[Text]" custT="1"/>
      <dgm:spPr>
        <a:xfrm>
          <a:off x="273897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6B3023D-B7A1-4DBC-A8A6-36CCFF2960B4}">
      <dgm:prSet phldrT="[Text]" custT="1"/>
      <dgm:spPr>
        <a:xfrm>
          <a:off x="5231308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EA6D67-81F2-433C-89CB-A5701D97CDB8}">
      <dgm:prSet phldrT="[Text]" custT="1"/>
      <dgm:spPr>
        <a:xfrm>
          <a:off x="5231308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BD09F3-2FBA-4E69-B8FD-92EA2390CDCF}">
      <dgm:prSet phldrT="[Text]" custT="1"/>
      <dgm:spPr>
        <a:xfrm>
          <a:off x="772364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21898C7-D7D3-431B-A572-21EBA373A457}">
      <dgm:prSet phldrT="[Text]" custT="1"/>
      <dgm:spPr>
        <a:xfrm>
          <a:off x="772364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3171635-FDE3-4CB1-9E6A-D5E5495A1742}">
      <dgm:prSet phldrT="[Text]" custT="1"/>
      <dgm:spPr>
        <a:xfrm>
          <a:off x="772364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53C04-F03D-407B-9FC9-6A9FD4F6FDA3}">
      <dgm:prSet phldrT="[Text]" custT="1"/>
      <dgm:spPr>
        <a:xfrm>
          <a:off x="10215977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9319F2B-F698-4576-87F2-C145AF5D92D1}">
      <dgm:prSet phldrT="[Text]" custT="1"/>
      <dgm:spPr>
        <a:xfrm>
          <a:off x="10215977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A9C290-17E6-44E3-A71E-719BFEE8183D}">
      <dgm:prSet phldrT="[Text]" custT="1"/>
      <dgm:spPr>
        <a:xfrm>
          <a:off x="10215977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755BD3-664B-444F-85C7-84CBBE2587DC}">
      <dgm:prSet phldrT="[Text]" custT="1"/>
      <dgm:spPr>
        <a:xfrm>
          <a:off x="10215977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D0FAE2-CE80-4424-98C8-AF022566EAD9}">
      <dgm:prSet phldrT="[Text]" custT="1"/>
      <dgm:spPr>
        <a:xfrm>
          <a:off x="246639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D852C2-C743-42C4-88B4-7C23DAF73396}">
      <dgm:prSet phldrT="[Text]" custT="1"/>
      <dgm:spPr>
        <a:xfrm>
          <a:off x="246639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7ADD20-15DA-4938-A94D-1576ECB628BC}">
      <dgm:prSet phldrT="[Text]" custT="1"/>
      <dgm:spPr>
        <a:xfrm>
          <a:off x="246639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58BCE3F-BCFD-458D-BA9B-FEA662A07CFB}">
      <dgm:prSet phldrT="[Text]" custT="1"/>
      <dgm:spPr>
        <a:xfrm>
          <a:off x="5231308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BEB06A-D08F-4E46-879A-391787A9AADD}">
      <dgm:prSet phldrT="[Text]" custT="1"/>
      <dgm:spPr>
        <a:xfrm>
          <a:off x="5231308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3925DA3-4B4F-433E-AE60-46443A693489}">
      <dgm:prSet phldrT="[Text]" custT="1"/>
      <dgm:spPr>
        <a:xfrm>
          <a:off x="772364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5E88A4-FE89-4394-B667-FB08655F6255}">
      <dgm:prSet phldrT="[Text]" custT="1"/>
      <dgm:spPr>
        <a:xfrm>
          <a:off x="772364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684F3E3-A68C-43B6-8B6A-DA5F555FAC08}">
      <dgm:prSet phldrT="[Text]" custT="1"/>
      <dgm:spPr>
        <a:xfrm>
          <a:off x="273897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6F0CC2-805A-4DA6-9607-C6BDCF46CD35}">
      <dgm:prSet phldrT="[Text]" custT="1"/>
      <dgm:spPr>
        <a:xfrm>
          <a:off x="5231308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FBEB26-5C14-471E-9541-FBCE996400A9}">
      <dgm:prSet phldrT="[Text]" custT="1"/>
      <dgm:spPr>
        <a:xfrm>
          <a:off x="10215977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63885F-FC2C-42C4-B336-594A1FBA3D4D}">
      <dgm:prSet phldrT="[Text]" custT="1"/>
      <dgm:spPr>
        <a:xfrm>
          <a:off x="246639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 custLinFactNeighborX="3105" custLinFactNeighborY="25061">
        <dgm:presLayoutVars>
          <dgm:chPref val="3"/>
        </dgm:presLayoutVars>
      </dgm:prSet>
      <dgm:spPr/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 custLinFactNeighborX="3105" custLinFactNeighborY="25061">
        <dgm:presLayoutVars>
          <dgm:chPref val="3"/>
        </dgm:presLayoutVars>
      </dgm:prSet>
      <dgm:spPr/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 custLinFactNeighborX="3492" custLinFactNeighborY="4120">
        <dgm:presLayoutVars>
          <dgm:chPref val="3"/>
        </dgm:presLayoutVars>
      </dgm:prSet>
      <dgm:spPr/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 custLinFactNeighborX="3492" custLinFactNeighborY="4120">
        <dgm:presLayoutVars>
          <dgm:chPref val="3"/>
        </dgm:presLayoutVars>
      </dgm:prSet>
      <dgm:spPr/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 custLinFactNeighborX="3492" custLinFactNeighborY="477">
        <dgm:presLayoutVars>
          <dgm:chPref val="3"/>
        </dgm:presLayoutVars>
      </dgm:prSet>
      <dgm:spPr/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 custLinFactNeighborX="3492" custLinFactNeighborY="4120">
        <dgm:presLayoutVars>
          <dgm:chPref val="3"/>
        </dgm:presLayoutVars>
      </dgm:prSet>
      <dgm:spPr/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 custLinFactNeighborX="3492" custLinFactNeighborY="4120">
        <dgm:presLayoutVars>
          <dgm:chPref val="3"/>
        </dgm:presLayoutVars>
      </dgm:prSet>
      <dgm:spPr/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 custLinFactNeighborX="3492" custLinFactNeighborY="4120">
        <dgm:presLayoutVars>
          <dgm:chPref val="3"/>
        </dgm:presLayoutVars>
      </dgm:prSet>
      <dgm:spPr/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 custLinFactNeighborX="3492" custLinFactNeighborY="4120">
        <dgm:presLayoutVars>
          <dgm:chPref val="3"/>
        </dgm:presLayoutVars>
      </dgm:prSet>
      <dgm:spPr/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 custLinFactNeighborX="3492" custLinFactNeighborY="477">
        <dgm:presLayoutVars>
          <dgm:chPref val="3"/>
        </dgm:presLayoutVars>
      </dgm:prSet>
      <dgm:spPr/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 custLinFactNeighborX="3492" custLinFactNeighborY="4120">
        <dgm:presLayoutVars>
          <dgm:chPref val="3"/>
        </dgm:presLayoutVars>
      </dgm:prSet>
      <dgm:spPr/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 custLinFactNeighborX="3492" custLinFactNeighborY="4120">
        <dgm:presLayoutVars>
          <dgm:chPref val="3"/>
        </dgm:presLayoutVars>
      </dgm:prSet>
      <dgm:spPr/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 custLinFactNeighborX="3492" custLinFactNeighborY="4120">
        <dgm:presLayoutVars>
          <dgm:chPref val="3"/>
        </dgm:presLayoutVars>
      </dgm:prSet>
      <dgm:spPr/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 custLinFactNeighborX="3492" custLinFactNeighborY="4120">
        <dgm:presLayoutVars>
          <dgm:chPref val="3"/>
        </dgm:presLayoutVars>
      </dgm:prSet>
      <dgm:spPr/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 custLinFactNeighborX="3492" custLinFactNeighborY="477">
        <dgm:presLayoutVars>
          <dgm:chPref val="3"/>
        </dgm:presLayoutVars>
      </dgm:prSet>
      <dgm:spPr/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 custLinFactNeighborX="3492" custLinFactNeighborY="4120">
        <dgm:presLayoutVars>
          <dgm:chPref val="3"/>
        </dgm:presLayoutVars>
      </dgm:prSet>
      <dgm:spPr/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 custLinFactNeighborX="3492" custLinFactNeighborY="4120">
        <dgm:presLayoutVars>
          <dgm:chPref val="3"/>
        </dgm:presLayoutVars>
      </dgm:prSet>
      <dgm:spPr/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 custLinFactNeighborX="3492" custLinFactNeighborY="4120">
        <dgm:presLayoutVars>
          <dgm:chPref val="3"/>
        </dgm:presLayoutVars>
      </dgm:prSet>
      <dgm:spPr/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 custLinFactNeighborX="3492" custLinFactNeighborY="4120">
        <dgm:presLayoutVars>
          <dgm:chPref val="3"/>
        </dgm:presLayoutVars>
      </dgm:prSet>
      <dgm:spPr/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 custLinFactNeighborX="3492" custLinFactNeighborY="477">
        <dgm:presLayoutVars>
          <dgm:chPref val="3"/>
        </dgm:presLayoutVars>
      </dgm:prSet>
      <dgm:spPr/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 custLinFactNeighborX="3492" custLinFactNeighborY="4120">
        <dgm:presLayoutVars>
          <dgm:chPref val="3"/>
        </dgm:presLayoutVars>
      </dgm:prSet>
      <dgm:spPr/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 custLinFactNeighborX="3492" custLinFactNeighborY="4120">
        <dgm:presLayoutVars>
          <dgm:chPref val="3"/>
        </dgm:presLayoutVars>
      </dgm:prSet>
      <dgm:spPr/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 custLinFactNeighborX="3492" custLinFactNeighborY="4120">
        <dgm:presLayoutVars>
          <dgm:chPref val="3"/>
        </dgm:presLayoutVars>
      </dgm:prSet>
      <dgm:spPr/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 custLinFactNeighborX="1746" custLinFactNeighborY="1">
        <dgm:presLayoutVars>
          <dgm:chPref val="3"/>
        </dgm:presLayoutVars>
      </dgm:prSet>
      <dgm:spPr/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695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503536" y="1023132"/>
        <a:ext cx="1508522" cy="1005681"/>
      </dsp:txXfrm>
    </dsp:sp>
    <dsp:sp modelId="{6F55659A-1039-40D1-B194-00C9744EA332}">
      <dsp:nvSpPr>
        <dsp:cNvPr id="0" name=""/>
        <dsp:cNvSpPr/>
      </dsp:nvSpPr>
      <dsp:spPr>
        <a:xfrm>
          <a:off x="695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sp:txBody>
      <dsp:txXfrm>
        <a:off x="695" y="2154523"/>
        <a:ext cx="2011362" cy="1425937"/>
      </dsp:txXfrm>
    </dsp:sp>
    <dsp:sp modelId="{0BA881BB-231C-43B5-BBDC-0C8D01CBF761}">
      <dsp:nvSpPr>
        <dsp:cNvPr id="0" name=""/>
        <dsp:cNvSpPr/>
      </dsp:nvSpPr>
      <dsp:spPr>
        <a:xfrm>
          <a:off x="2298898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sp:txBody>
      <dsp:txXfrm>
        <a:off x="2801739" y="1023132"/>
        <a:ext cx="1508522" cy="1005681"/>
      </dsp:txXfrm>
    </dsp:sp>
    <dsp:sp modelId="{B7D0C0CA-A70F-4948-AE97-AD32EA6CD83F}">
      <dsp:nvSpPr>
        <dsp:cNvPr id="0" name=""/>
        <dsp:cNvSpPr/>
      </dsp:nvSpPr>
      <dsp:spPr>
        <a:xfrm>
          <a:off x="2298898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sp:txBody>
      <dsp:txXfrm>
        <a:off x="2298898" y="2154523"/>
        <a:ext cx="2011362" cy="1425937"/>
      </dsp:txXfrm>
    </dsp:sp>
    <dsp:sp modelId="{AD043FE4-9343-4215-BEDB-74E49D9F666D}">
      <dsp:nvSpPr>
        <dsp:cNvPr id="0" name=""/>
        <dsp:cNvSpPr/>
      </dsp:nvSpPr>
      <dsp:spPr>
        <a:xfrm>
          <a:off x="4597101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sp:txBody>
      <dsp:txXfrm>
        <a:off x="5099942" y="1023132"/>
        <a:ext cx="1508522" cy="1005681"/>
      </dsp:txXfrm>
    </dsp:sp>
    <dsp:sp modelId="{6A562893-327A-43A9-8E7C-53C40B2F4F7D}">
      <dsp:nvSpPr>
        <dsp:cNvPr id="0" name=""/>
        <dsp:cNvSpPr/>
      </dsp:nvSpPr>
      <dsp:spPr>
        <a:xfrm>
          <a:off x="4597101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sp:txBody>
      <dsp:txXfrm>
        <a:off x="4597101" y="2154523"/>
        <a:ext cx="2011362" cy="1425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695" y="1023132"/>
          <a:ext cx="2514203" cy="100568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503536" y="1023132"/>
        <a:ext cx="1508522" cy="1005681"/>
      </dsp:txXfrm>
    </dsp:sp>
    <dsp:sp modelId="{6F55659A-1039-40D1-B194-00C9744EA332}">
      <dsp:nvSpPr>
        <dsp:cNvPr id="0" name=""/>
        <dsp:cNvSpPr/>
      </dsp:nvSpPr>
      <dsp:spPr>
        <a:xfrm>
          <a:off x="695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sp:txBody>
      <dsp:txXfrm>
        <a:off x="695" y="2154523"/>
        <a:ext cx="2011362" cy="1425937"/>
      </dsp:txXfrm>
    </dsp:sp>
    <dsp:sp modelId="{0BA881BB-231C-43B5-BBDC-0C8D01CBF761}">
      <dsp:nvSpPr>
        <dsp:cNvPr id="0" name=""/>
        <dsp:cNvSpPr/>
      </dsp:nvSpPr>
      <dsp:spPr>
        <a:xfrm>
          <a:off x="2298898" y="1023132"/>
          <a:ext cx="2514203" cy="100568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sp:txBody>
      <dsp:txXfrm>
        <a:off x="2801739" y="1023132"/>
        <a:ext cx="1508522" cy="1005681"/>
      </dsp:txXfrm>
    </dsp:sp>
    <dsp:sp modelId="{B7D0C0CA-A70F-4948-AE97-AD32EA6CD83F}">
      <dsp:nvSpPr>
        <dsp:cNvPr id="0" name=""/>
        <dsp:cNvSpPr/>
      </dsp:nvSpPr>
      <dsp:spPr>
        <a:xfrm>
          <a:off x="2298898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sp:txBody>
      <dsp:txXfrm>
        <a:off x="2298898" y="2154523"/>
        <a:ext cx="2011362" cy="1425937"/>
      </dsp:txXfrm>
    </dsp:sp>
    <dsp:sp modelId="{AD043FE4-9343-4215-BEDB-74E49D9F666D}">
      <dsp:nvSpPr>
        <dsp:cNvPr id="0" name=""/>
        <dsp:cNvSpPr/>
      </dsp:nvSpPr>
      <dsp:spPr>
        <a:xfrm>
          <a:off x="4597101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sp:txBody>
      <dsp:txXfrm>
        <a:off x="5099942" y="1023132"/>
        <a:ext cx="1508522" cy="1005681"/>
      </dsp:txXfrm>
    </dsp:sp>
    <dsp:sp modelId="{6A562893-327A-43A9-8E7C-53C40B2F4F7D}">
      <dsp:nvSpPr>
        <dsp:cNvPr id="0" name=""/>
        <dsp:cNvSpPr/>
      </dsp:nvSpPr>
      <dsp:spPr>
        <a:xfrm>
          <a:off x="4597101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sp:txBody>
      <dsp:txXfrm>
        <a:off x="4597101" y="2154523"/>
        <a:ext cx="2011362" cy="14259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695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503536" y="1023132"/>
        <a:ext cx="1508522" cy="1005681"/>
      </dsp:txXfrm>
    </dsp:sp>
    <dsp:sp modelId="{6F55659A-1039-40D1-B194-00C9744EA332}">
      <dsp:nvSpPr>
        <dsp:cNvPr id="0" name=""/>
        <dsp:cNvSpPr/>
      </dsp:nvSpPr>
      <dsp:spPr>
        <a:xfrm>
          <a:off x="695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sp:txBody>
      <dsp:txXfrm>
        <a:off x="695" y="2154523"/>
        <a:ext cx="2011362" cy="1425937"/>
      </dsp:txXfrm>
    </dsp:sp>
    <dsp:sp modelId="{0BA881BB-231C-43B5-BBDC-0C8D01CBF761}">
      <dsp:nvSpPr>
        <dsp:cNvPr id="0" name=""/>
        <dsp:cNvSpPr/>
      </dsp:nvSpPr>
      <dsp:spPr>
        <a:xfrm>
          <a:off x="2298898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sp:txBody>
      <dsp:txXfrm>
        <a:off x="2801739" y="1023132"/>
        <a:ext cx="1508522" cy="1005681"/>
      </dsp:txXfrm>
    </dsp:sp>
    <dsp:sp modelId="{B7D0C0CA-A70F-4948-AE97-AD32EA6CD83F}">
      <dsp:nvSpPr>
        <dsp:cNvPr id="0" name=""/>
        <dsp:cNvSpPr/>
      </dsp:nvSpPr>
      <dsp:spPr>
        <a:xfrm>
          <a:off x="2298898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sp:txBody>
      <dsp:txXfrm>
        <a:off x="2298898" y="2154523"/>
        <a:ext cx="2011362" cy="1425937"/>
      </dsp:txXfrm>
    </dsp:sp>
    <dsp:sp modelId="{AD043FE4-9343-4215-BEDB-74E49D9F666D}">
      <dsp:nvSpPr>
        <dsp:cNvPr id="0" name=""/>
        <dsp:cNvSpPr/>
      </dsp:nvSpPr>
      <dsp:spPr>
        <a:xfrm>
          <a:off x="4597101" y="1023132"/>
          <a:ext cx="2514203" cy="100568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sp:txBody>
      <dsp:txXfrm>
        <a:off x="5099942" y="1023132"/>
        <a:ext cx="1508522" cy="1005681"/>
      </dsp:txXfrm>
    </dsp:sp>
    <dsp:sp modelId="{6A562893-327A-43A9-8E7C-53C40B2F4F7D}">
      <dsp:nvSpPr>
        <dsp:cNvPr id="0" name=""/>
        <dsp:cNvSpPr/>
      </dsp:nvSpPr>
      <dsp:spPr>
        <a:xfrm>
          <a:off x="4597101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sp:txBody>
      <dsp:txXfrm>
        <a:off x="4597101" y="2154523"/>
        <a:ext cx="2011362" cy="1425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10040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sp:txBody>
      <dsp:txXfrm>
        <a:off x="45872" y="39631"/>
        <a:ext cx="2047566" cy="1151740"/>
      </dsp:txXfrm>
    </dsp:sp>
    <dsp:sp modelId="{2EC725F3-DAD0-4EA1-B3A7-D8118873D32A}">
      <dsp:nvSpPr>
        <dsp:cNvPr id="0" name=""/>
        <dsp:cNvSpPr/>
      </dsp:nvSpPr>
      <dsp:spPr>
        <a:xfrm>
          <a:off x="289074" y="134257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sp:txBody>
      <dsp:txXfrm>
        <a:off x="312415" y="1365915"/>
        <a:ext cx="1617848" cy="750246"/>
      </dsp:txXfrm>
    </dsp:sp>
    <dsp:sp modelId="{EA42623F-245E-40B6-9C7D-A5582791F827}">
      <dsp:nvSpPr>
        <dsp:cNvPr id="0" name=""/>
        <dsp:cNvSpPr/>
      </dsp:nvSpPr>
      <dsp:spPr>
        <a:xfrm>
          <a:off x="289074" y="223175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sp:txBody>
      <dsp:txXfrm>
        <a:off x="312415" y="2255094"/>
        <a:ext cx="1617848" cy="750246"/>
      </dsp:txXfrm>
    </dsp:sp>
    <dsp:sp modelId="{8F27B6EC-460C-4B84-BDAE-79B5944FDA19}">
      <dsp:nvSpPr>
        <dsp:cNvPr id="0" name=""/>
        <dsp:cNvSpPr/>
      </dsp:nvSpPr>
      <dsp:spPr>
        <a:xfrm>
          <a:off x="295515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3124955"/>
        <a:ext cx="1617848" cy="750246"/>
      </dsp:txXfrm>
    </dsp:sp>
    <dsp:sp modelId="{24103E84-5AB5-4E80-B5F0-3CEA23EA1C26}">
      <dsp:nvSpPr>
        <dsp:cNvPr id="0" name=""/>
        <dsp:cNvSpPr/>
      </dsp:nvSpPr>
      <dsp:spPr>
        <a:xfrm>
          <a:off x="295515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4014134"/>
        <a:ext cx="1617848" cy="750246"/>
      </dsp:txXfrm>
    </dsp:sp>
    <dsp:sp modelId="{4A09C608-7BCB-4D7B-98FF-5BC50DC6AA57}">
      <dsp:nvSpPr>
        <dsp:cNvPr id="0" name=""/>
        <dsp:cNvSpPr/>
      </dsp:nvSpPr>
      <dsp:spPr>
        <a:xfrm>
          <a:off x="295515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sp:txBody>
      <dsp:txXfrm>
        <a:off x="318856" y="4903312"/>
        <a:ext cx="1617848" cy="750246"/>
      </dsp:txXfrm>
    </dsp:sp>
    <dsp:sp modelId="{B4499C4D-28FC-4063-AB0C-F8516EEE3A7D}">
      <dsp:nvSpPr>
        <dsp:cNvPr id="0" name=""/>
        <dsp:cNvSpPr/>
      </dsp:nvSpPr>
      <dsp:spPr>
        <a:xfrm>
          <a:off x="2408912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2444744" y="39631"/>
        <a:ext cx="2047566" cy="1151740"/>
      </dsp:txXfrm>
    </dsp:sp>
    <dsp:sp modelId="{39B41411-A612-4835-9E0D-D21DDB591F73}">
      <dsp:nvSpPr>
        <dsp:cNvPr id="0" name=""/>
        <dsp:cNvSpPr/>
      </dsp:nvSpPr>
      <dsp:spPr>
        <a:xfrm>
          <a:off x="2694387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sp:txBody>
      <dsp:txXfrm>
        <a:off x="2717728" y="1346596"/>
        <a:ext cx="1617848" cy="750246"/>
      </dsp:txXfrm>
    </dsp:sp>
    <dsp:sp modelId="{4836F011-ABCB-4DFD-8FFC-CE3B02490F84}">
      <dsp:nvSpPr>
        <dsp:cNvPr id="0" name=""/>
        <dsp:cNvSpPr/>
      </dsp:nvSpPr>
      <dsp:spPr>
        <a:xfrm>
          <a:off x="2694387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sp:txBody>
      <dsp:txXfrm>
        <a:off x="2717728" y="2235776"/>
        <a:ext cx="1617848" cy="750246"/>
      </dsp:txXfrm>
    </dsp:sp>
    <dsp:sp modelId="{6638137D-FC9D-4D15-A1D2-C3425C9AFE8F}">
      <dsp:nvSpPr>
        <dsp:cNvPr id="0" name=""/>
        <dsp:cNvSpPr/>
      </dsp:nvSpPr>
      <dsp:spPr>
        <a:xfrm>
          <a:off x="2694387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sp:txBody>
      <dsp:txXfrm>
        <a:off x="2717728" y="3124955"/>
        <a:ext cx="1617848" cy="750246"/>
      </dsp:txXfrm>
    </dsp:sp>
    <dsp:sp modelId="{615FE7FD-5269-4D99-8785-BA5CB3DDA3F8}">
      <dsp:nvSpPr>
        <dsp:cNvPr id="0" name=""/>
        <dsp:cNvSpPr/>
      </dsp:nvSpPr>
      <dsp:spPr>
        <a:xfrm>
          <a:off x="2694387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sp:txBody>
      <dsp:txXfrm>
        <a:off x="2717728" y="4014134"/>
        <a:ext cx="1617848" cy="750246"/>
      </dsp:txXfrm>
    </dsp:sp>
    <dsp:sp modelId="{B00991B9-FB43-4630-97CC-320C9739A9E6}">
      <dsp:nvSpPr>
        <dsp:cNvPr id="0" name=""/>
        <dsp:cNvSpPr/>
      </dsp:nvSpPr>
      <dsp:spPr>
        <a:xfrm>
          <a:off x="2694387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sp:txBody>
      <dsp:txXfrm>
        <a:off x="2717728" y="4903312"/>
        <a:ext cx="1617848" cy="750246"/>
      </dsp:txXfrm>
    </dsp:sp>
    <dsp:sp modelId="{0C3E8D6A-E90C-40F0-A32D-21C1F54D47B8}">
      <dsp:nvSpPr>
        <dsp:cNvPr id="0" name=""/>
        <dsp:cNvSpPr/>
      </dsp:nvSpPr>
      <dsp:spPr>
        <a:xfrm>
          <a:off x="4807784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4843616" y="39631"/>
        <a:ext cx="2047566" cy="1151740"/>
      </dsp:txXfrm>
    </dsp:sp>
    <dsp:sp modelId="{AC25EF84-41F4-45EC-804F-509575878D06}">
      <dsp:nvSpPr>
        <dsp:cNvPr id="0" name=""/>
        <dsp:cNvSpPr/>
      </dsp:nvSpPr>
      <dsp:spPr>
        <a:xfrm>
          <a:off x="5093259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sp:txBody>
      <dsp:txXfrm>
        <a:off x="5116600" y="1346596"/>
        <a:ext cx="1617848" cy="750246"/>
      </dsp:txXfrm>
    </dsp:sp>
    <dsp:sp modelId="{88473963-1B37-4A6E-8B2D-22A37667C6A7}">
      <dsp:nvSpPr>
        <dsp:cNvPr id="0" name=""/>
        <dsp:cNvSpPr/>
      </dsp:nvSpPr>
      <dsp:spPr>
        <a:xfrm>
          <a:off x="5093259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2235776"/>
        <a:ext cx="1617848" cy="750246"/>
      </dsp:txXfrm>
    </dsp:sp>
    <dsp:sp modelId="{0D1B110A-D420-4A1B-9EF6-8B88714449ED}">
      <dsp:nvSpPr>
        <dsp:cNvPr id="0" name=""/>
        <dsp:cNvSpPr/>
      </dsp:nvSpPr>
      <dsp:spPr>
        <a:xfrm>
          <a:off x="5093259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3124955"/>
        <a:ext cx="1617848" cy="750246"/>
      </dsp:txXfrm>
    </dsp:sp>
    <dsp:sp modelId="{59F91316-2966-42FA-B587-7EEA246086BF}">
      <dsp:nvSpPr>
        <dsp:cNvPr id="0" name=""/>
        <dsp:cNvSpPr/>
      </dsp:nvSpPr>
      <dsp:spPr>
        <a:xfrm>
          <a:off x="5093259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sp:txBody>
      <dsp:txXfrm>
        <a:off x="5116600" y="4014134"/>
        <a:ext cx="1617848" cy="750246"/>
      </dsp:txXfrm>
    </dsp:sp>
    <dsp:sp modelId="{ACE92472-1851-4E19-BB88-6080375A5C85}">
      <dsp:nvSpPr>
        <dsp:cNvPr id="0" name=""/>
        <dsp:cNvSpPr/>
      </dsp:nvSpPr>
      <dsp:spPr>
        <a:xfrm>
          <a:off x="5093259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5116600" y="4903312"/>
        <a:ext cx="1617848" cy="750246"/>
      </dsp:txXfrm>
    </dsp:sp>
    <dsp:sp modelId="{EF80D122-96E0-4792-99F9-0A6ED5EB2E87}">
      <dsp:nvSpPr>
        <dsp:cNvPr id="0" name=""/>
        <dsp:cNvSpPr/>
      </dsp:nvSpPr>
      <dsp:spPr>
        <a:xfrm>
          <a:off x="7206656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</a:p>
      </dsp:txBody>
      <dsp:txXfrm>
        <a:off x="7242488" y="39631"/>
        <a:ext cx="2047566" cy="1151740"/>
      </dsp:txXfrm>
    </dsp:sp>
    <dsp:sp modelId="{9A597187-DE2B-4A2F-978C-051C387C6571}">
      <dsp:nvSpPr>
        <dsp:cNvPr id="0" name=""/>
        <dsp:cNvSpPr/>
      </dsp:nvSpPr>
      <dsp:spPr>
        <a:xfrm>
          <a:off x="7492131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sp:txBody>
      <dsp:txXfrm>
        <a:off x="7515472" y="1346596"/>
        <a:ext cx="1617848" cy="750246"/>
      </dsp:txXfrm>
    </dsp:sp>
    <dsp:sp modelId="{BE2EF285-9B7A-48DE-B3AE-6D1456C76F04}">
      <dsp:nvSpPr>
        <dsp:cNvPr id="0" name=""/>
        <dsp:cNvSpPr/>
      </dsp:nvSpPr>
      <dsp:spPr>
        <a:xfrm>
          <a:off x="7492131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sp:txBody>
      <dsp:txXfrm>
        <a:off x="7515472" y="2235776"/>
        <a:ext cx="1617848" cy="750246"/>
      </dsp:txXfrm>
    </dsp:sp>
    <dsp:sp modelId="{6DD4E472-9B53-4C4E-9B16-3E043CBFBA09}">
      <dsp:nvSpPr>
        <dsp:cNvPr id="0" name=""/>
        <dsp:cNvSpPr/>
      </dsp:nvSpPr>
      <dsp:spPr>
        <a:xfrm>
          <a:off x="7492131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sp:txBody>
      <dsp:txXfrm>
        <a:off x="7515472" y="3124955"/>
        <a:ext cx="1617848" cy="750246"/>
      </dsp:txXfrm>
    </dsp:sp>
    <dsp:sp modelId="{30BE999D-8625-4058-9980-64DBC24B289A}">
      <dsp:nvSpPr>
        <dsp:cNvPr id="0" name=""/>
        <dsp:cNvSpPr/>
      </dsp:nvSpPr>
      <dsp:spPr>
        <a:xfrm>
          <a:off x="7492131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515472" y="4014134"/>
        <a:ext cx="1617848" cy="750246"/>
      </dsp:txXfrm>
    </dsp:sp>
    <dsp:sp modelId="{617F52FD-EF3D-4BD6-A0E8-88151847AAFE}">
      <dsp:nvSpPr>
        <dsp:cNvPr id="0" name=""/>
        <dsp:cNvSpPr/>
      </dsp:nvSpPr>
      <dsp:spPr>
        <a:xfrm>
          <a:off x="7492131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sp:txBody>
      <dsp:txXfrm>
        <a:off x="7515472" y="4903312"/>
        <a:ext cx="1617848" cy="750246"/>
      </dsp:txXfrm>
    </dsp:sp>
    <dsp:sp modelId="{7F2ECC3B-CA27-4D36-8D36-A695B8C52102}">
      <dsp:nvSpPr>
        <dsp:cNvPr id="0" name=""/>
        <dsp:cNvSpPr/>
      </dsp:nvSpPr>
      <dsp:spPr>
        <a:xfrm>
          <a:off x="9605527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</a:p>
      </dsp:txBody>
      <dsp:txXfrm>
        <a:off x="9641359" y="39631"/>
        <a:ext cx="2047566" cy="1151740"/>
      </dsp:txXfrm>
    </dsp:sp>
    <dsp:sp modelId="{43EAEC1E-9F01-4BF0-A342-668B8851FB65}">
      <dsp:nvSpPr>
        <dsp:cNvPr id="0" name=""/>
        <dsp:cNvSpPr/>
      </dsp:nvSpPr>
      <dsp:spPr>
        <a:xfrm>
          <a:off x="9891003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sp:txBody>
      <dsp:txXfrm>
        <a:off x="9914344" y="1346596"/>
        <a:ext cx="1617848" cy="750246"/>
      </dsp:txXfrm>
    </dsp:sp>
    <dsp:sp modelId="{FBA2D90E-F7A0-4759-A540-0E4A3CBDD30A}">
      <dsp:nvSpPr>
        <dsp:cNvPr id="0" name=""/>
        <dsp:cNvSpPr/>
      </dsp:nvSpPr>
      <dsp:spPr>
        <a:xfrm>
          <a:off x="9891003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2235776"/>
        <a:ext cx="1617848" cy="750246"/>
      </dsp:txXfrm>
    </dsp:sp>
    <dsp:sp modelId="{2685F9F4-A71B-47EB-BB36-132E994629E4}">
      <dsp:nvSpPr>
        <dsp:cNvPr id="0" name=""/>
        <dsp:cNvSpPr/>
      </dsp:nvSpPr>
      <dsp:spPr>
        <a:xfrm>
          <a:off x="9891003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kern="120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3124955"/>
        <a:ext cx="1617848" cy="750246"/>
      </dsp:txXfrm>
    </dsp:sp>
    <dsp:sp modelId="{629273CB-DC80-44ED-BFE3-4D1D1455228B}">
      <dsp:nvSpPr>
        <dsp:cNvPr id="0" name=""/>
        <dsp:cNvSpPr/>
      </dsp:nvSpPr>
      <dsp:spPr>
        <a:xfrm>
          <a:off x="9861940" y="39869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sp:txBody>
      <dsp:txXfrm>
        <a:off x="9885281" y="4010334"/>
        <a:ext cx="1617848" cy="750246"/>
      </dsp:txXfrm>
    </dsp:sp>
    <dsp:sp modelId="{042B6F11-7910-418F-8FE4-E41035C7B948}">
      <dsp:nvSpPr>
        <dsp:cNvPr id="0" name=""/>
        <dsp:cNvSpPr/>
      </dsp:nvSpPr>
      <dsp:spPr>
        <a:xfrm>
          <a:off x="9832877" y="4876172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sp:txBody>
      <dsp:txXfrm>
        <a:off x="9856218" y="4899513"/>
        <a:ext cx="1617848" cy="750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C041A-4309-47A3-8BF4-D74E7BD764C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B44F-C295-488B-A777-ABDF4B8FF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09845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76494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38905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01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53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84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35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3272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8557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93672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18291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6655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3346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363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8004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48835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813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14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75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3" r:id="rId15"/>
    <p:sldLayoutId id="2147483720" r:id="rId16"/>
    <p:sldLayoutId id="214748372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22" r:id="rId7"/>
    <p:sldLayoutId id="214748372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38.svg"/><Relationship Id="rId4" Type="http://schemas.microsoft.com/office/2007/relationships/hdphoto" Target="../media/hdphoto6.wdp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3" Type="http://schemas.openxmlformats.org/officeDocument/2006/relationships/image" Target="../media/image49.png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37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36.svg"/><Relationship Id="rId4" Type="http://schemas.microsoft.com/office/2007/relationships/hdphoto" Target="../media/hdphoto7.wdp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5" Type="http://schemas.microsoft.com/office/2007/relationships/hdphoto" Target="../media/hdphoto9.wdp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mailto:Martin.Kleindl@LSRetail.com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0.wdp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C8D07-03D3-32BC-01C5-3A5DAA35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Parallel calculation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8A9D32-A85C-D1D9-385C-5269CA5222BA}"/>
              </a:ext>
            </a:extLst>
          </p:cNvPr>
          <p:cNvGrpSpPr/>
          <p:nvPr/>
        </p:nvGrpSpPr>
        <p:grpSpPr>
          <a:xfrm>
            <a:off x="5718096" y="985189"/>
            <a:ext cx="5653824" cy="2069757"/>
            <a:chOff x="6272013" y="897269"/>
            <a:chExt cx="5653824" cy="2069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B2F8B30-9F01-0789-8B16-FBD24A270199}"/>
                </a:ext>
              </a:extLst>
            </p:cNvPr>
            <p:cNvSpPr/>
            <p:nvPr/>
          </p:nvSpPr>
          <p:spPr>
            <a:xfrm>
              <a:off x="9903854" y="215446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083092F-F68B-C620-0A93-9A9031CBDEFB}"/>
                </a:ext>
              </a:extLst>
            </p:cNvPr>
            <p:cNvSpPr/>
            <p:nvPr/>
          </p:nvSpPr>
          <p:spPr>
            <a:xfrm>
              <a:off x="9751454" y="200206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874EDA-CFBF-82B5-275C-CAFD562313E3}"/>
                </a:ext>
              </a:extLst>
            </p:cNvPr>
            <p:cNvSpPr txBox="1"/>
            <p:nvPr/>
          </p:nvSpPr>
          <p:spPr>
            <a:xfrm>
              <a:off x="6600424" y="1232278"/>
              <a:ext cx="5325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Master Scheduling Job                Linked Scheduler Jobs</a:t>
              </a:r>
              <a:b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			   (run by NAS)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DA57E72-D165-731A-25DD-2B19676740AD}"/>
                </a:ext>
              </a:extLst>
            </p:cNvPr>
            <p:cNvSpPr/>
            <p:nvPr/>
          </p:nvSpPr>
          <p:spPr>
            <a:xfrm>
              <a:off x="6724920" y="184047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  <a:t>CU 10012221</a:t>
              </a:r>
              <a:b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“LSC Replen. Parallel Master”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9EE50BE-4B58-7001-0138-5B97B8B79439}"/>
                </a:ext>
              </a:extLst>
            </p:cNvPr>
            <p:cNvSpPr/>
            <p:nvPr/>
          </p:nvSpPr>
          <p:spPr>
            <a:xfrm>
              <a:off x="9601201" y="184047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  <a:t>CU 10012200</a:t>
              </a:r>
              <a:b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“LSC Replen. </a:t>
              </a:r>
              <a:b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Calc. </a:t>
              </a:r>
              <a:r>
                <a:rPr lang="en-US" sz="1400" err="1">
                  <a:latin typeface="Segoe UI" panose="020B0502040204020203" pitchFamily="34" charset="0"/>
                  <a:cs typeface="Segoe UI" panose="020B0502040204020203" pitchFamily="34" charset="0"/>
                </a:rPr>
                <a:t>Qtys</a:t>
              </a: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03B2EC-EECD-6AAC-BAB2-B9C11EBC774E}"/>
                </a:ext>
              </a:extLst>
            </p:cNvPr>
            <p:cNvSpPr txBox="1"/>
            <p:nvPr/>
          </p:nvSpPr>
          <p:spPr>
            <a:xfrm>
              <a:off x="6272013" y="897269"/>
              <a:ext cx="3960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Existing flow (with NAS)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87510D57-B387-7D9B-5032-F3EA300AB082}"/>
                </a:ext>
              </a:extLst>
            </p:cNvPr>
            <p:cNvSpPr/>
            <p:nvPr/>
          </p:nvSpPr>
          <p:spPr>
            <a:xfrm>
              <a:off x="8735096" y="2142118"/>
              <a:ext cx="618185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4B860F-44A5-BC49-32B4-6A15062ECD33}"/>
                </a:ext>
              </a:extLst>
            </p:cNvPr>
            <p:cNvSpPr txBox="1"/>
            <p:nvPr/>
          </p:nvSpPr>
          <p:spPr>
            <a:xfrm>
              <a:off x="8487177" y="2283710"/>
              <a:ext cx="1023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Assigns </a:t>
              </a:r>
              <a:b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next check </a:t>
              </a:r>
              <a:b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date/time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BC79E6-22D2-BA45-390F-43DEEA7C36F1}"/>
              </a:ext>
            </a:extLst>
          </p:cNvPr>
          <p:cNvGrpSpPr/>
          <p:nvPr/>
        </p:nvGrpSpPr>
        <p:grpSpPr>
          <a:xfrm>
            <a:off x="5722388" y="3677970"/>
            <a:ext cx="5653824" cy="3231798"/>
            <a:chOff x="6276305" y="3590050"/>
            <a:chExt cx="5653824" cy="32317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988BE8A-FE0A-480A-EE6C-43C04B9C8834}"/>
                </a:ext>
              </a:extLst>
            </p:cNvPr>
            <p:cNvSpPr/>
            <p:nvPr/>
          </p:nvSpPr>
          <p:spPr>
            <a:xfrm>
              <a:off x="9908146" y="466559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7D876B1-C3D4-D1F6-2BD8-BCFFD2635C36}"/>
                </a:ext>
              </a:extLst>
            </p:cNvPr>
            <p:cNvSpPr/>
            <p:nvPr/>
          </p:nvSpPr>
          <p:spPr>
            <a:xfrm>
              <a:off x="9755746" y="451319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16EBAA-0FCD-1487-7293-22EF6B490F43}"/>
                </a:ext>
              </a:extLst>
            </p:cNvPr>
            <p:cNvSpPr txBox="1"/>
            <p:nvPr/>
          </p:nvSpPr>
          <p:spPr>
            <a:xfrm>
              <a:off x="6604716" y="3968776"/>
              <a:ext cx="5325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Master Scheduling Job                Linked Scheduler Jobs</a:t>
              </a:r>
              <a:b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			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939A399-8175-3DC8-779D-0B0538FD4C8F}"/>
                </a:ext>
              </a:extLst>
            </p:cNvPr>
            <p:cNvSpPr/>
            <p:nvPr/>
          </p:nvSpPr>
          <p:spPr>
            <a:xfrm>
              <a:off x="6729212" y="435160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  <a:t>CU 10012214</a:t>
              </a:r>
              <a:b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“LSC Replen. Parl. Master </a:t>
              </a:r>
              <a:r>
                <a:rPr lang="en-US" sz="1400">
                  <a:solidFill>
                    <a:srgbClr val="FFFF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</a:t>
              </a: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1287314-3B9C-5D28-AD8D-07B3C9E71BE3}"/>
                </a:ext>
              </a:extLst>
            </p:cNvPr>
            <p:cNvSpPr/>
            <p:nvPr/>
          </p:nvSpPr>
          <p:spPr>
            <a:xfrm>
              <a:off x="9605493" y="435160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  <a:t>CU 99001467</a:t>
              </a:r>
              <a:b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“LSC Scheduler Util”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AEDA5B-6C20-FD94-6212-F1E1F5354FB9}"/>
                </a:ext>
              </a:extLst>
            </p:cNvPr>
            <p:cNvSpPr txBox="1"/>
            <p:nvPr/>
          </p:nvSpPr>
          <p:spPr>
            <a:xfrm>
              <a:off x="6276305" y="3590050"/>
              <a:ext cx="5653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New flow (without NAS, but Background sessions)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C5269E4E-823F-E3F0-A89E-65D108C9C038}"/>
                </a:ext>
              </a:extLst>
            </p:cNvPr>
            <p:cNvSpPr/>
            <p:nvPr/>
          </p:nvSpPr>
          <p:spPr>
            <a:xfrm>
              <a:off x="8739388" y="4653248"/>
              <a:ext cx="618185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C3FE69-1F05-EC9E-D7A0-41A9019C64EF}"/>
                </a:ext>
              </a:extLst>
            </p:cNvPr>
            <p:cNvSpPr txBox="1"/>
            <p:nvPr/>
          </p:nvSpPr>
          <p:spPr>
            <a:xfrm>
              <a:off x="8491469" y="4794840"/>
              <a:ext cx="1109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Starts </a:t>
              </a:r>
              <a:b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background</a:t>
              </a:r>
              <a:b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sessions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D010946-047B-9978-16DA-DFFD966E2B01}"/>
                </a:ext>
              </a:extLst>
            </p:cNvPr>
            <p:cNvSpPr/>
            <p:nvPr/>
          </p:nvSpPr>
          <p:spPr>
            <a:xfrm>
              <a:off x="9957519" y="6009282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363DA70-0208-D9F0-061B-78AEC34886AC}"/>
                </a:ext>
              </a:extLst>
            </p:cNvPr>
            <p:cNvSpPr/>
            <p:nvPr/>
          </p:nvSpPr>
          <p:spPr>
            <a:xfrm>
              <a:off x="9805119" y="5856882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0D81B930-C281-5EB5-4A3A-E35A9E8D04C4}"/>
                </a:ext>
              </a:extLst>
            </p:cNvPr>
            <p:cNvSpPr/>
            <p:nvPr/>
          </p:nvSpPr>
          <p:spPr>
            <a:xfrm rot="5400000">
              <a:off x="10306680" y="5327542"/>
              <a:ext cx="526236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10907A06-D0D0-1D93-4418-0BB668BA6362}"/>
                </a:ext>
              </a:extLst>
            </p:cNvPr>
            <p:cNvSpPr/>
            <p:nvPr/>
          </p:nvSpPr>
          <p:spPr>
            <a:xfrm rot="5400000">
              <a:off x="10486448" y="5488606"/>
              <a:ext cx="526236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52942FE6-3583-1F45-E41C-97B5028DDB44}"/>
                </a:ext>
              </a:extLst>
            </p:cNvPr>
            <p:cNvSpPr/>
            <p:nvPr/>
          </p:nvSpPr>
          <p:spPr>
            <a:xfrm rot="5400000">
              <a:off x="10692779" y="5642927"/>
              <a:ext cx="526236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E3E81A3-3249-8259-9433-FDF9F497978F}"/>
                </a:ext>
              </a:extLst>
            </p:cNvPr>
            <p:cNvSpPr/>
            <p:nvPr/>
          </p:nvSpPr>
          <p:spPr>
            <a:xfrm>
              <a:off x="9654866" y="5695298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  <a:t>CU 10012200</a:t>
              </a:r>
              <a:br>
                <a:rPr lang="en-US" sz="1400" b="1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“LSC Replen. </a:t>
              </a:r>
              <a:b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Calc. </a:t>
              </a:r>
              <a:r>
                <a:rPr lang="en-US" sz="1400" err="1">
                  <a:latin typeface="Segoe UI" panose="020B0502040204020203" pitchFamily="34" charset="0"/>
                  <a:cs typeface="Segoe UI" panose="020B0502040204020203" pitchFamily="34" charset="0"/>
                </a:rPr>
                <a:t>Qtys</a:t>
              </a: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</a:p>
          </p:txBody>
        </p:sp>
      </p:grpSp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15DF10F9-39FE-0CB2-3358-449DD072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49" y="1600345"/>
            <a:ext cx="1333908" cy="13276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BAC84C-62FA-E384-050F-B8DBB1E1A6B1}"/>
              </a:ext>
            </a:extLst>
          </p:cNvPr>
          <p:cNvSpPr txBox="1"/>
          <p:nvPr/>
        </p:nvSpPr>
        <p:spPr>
          <a:xfrm rot="16200000">
            <a:off x="1113442" y="2129493"/>
            <a:ext cx="1571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On-premise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F863E-01B0-2A02-A359-83C001471585}"/>
              </a:ext>
            </a:extLst>
          </p:cNvPr>
          <p:cNvSpPr txBox="1"/>
          <p:nvPr/>
        </p:nvSpPr>
        <p:spPr>
          <a:xfrm rot="16200000">
            <a:off x="1425113" y="4601881"/>
            <a:ext cx="1043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</a:t>
            </a:r>
          </a:p>
        </p:txBody>
      </p:sp>
      <p:pic>
        <p:nvPicPr>
          <p:cNvPr id="11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61310544-FD84-85C1-7735-3BCEB850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79" y="3540565"/>
            <a:ext cx="1208595" cy="1150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E1C1A14-43FF-53E7-3866-014323BB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49" y="4170045"/>
            <a:ext cx="1333908" cy="12638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9589B6-92FD-1701-46A7-1BADD2C19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820" y="1878190"/>
            <a:ext cx="934900" cy="8180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5AC407-5791-965E-DA0F-C39629CAF5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587" y="4439526"/>
            <a:ext cx="934900" cy="8180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D128BE-C9BA-5A29-1C31-0C60008B14A5}"/>
              </a:ext>
            </a:extLst>
          </p:cNvPr>
          <p:cNvSpPr txBox="1"/>
          <p:nvPr/>
        </p:nvSpPr>
        <p:spPr>
          <a:xfrm>
            <a:off x="2113086" y="5435378"/>
            <a:ext cx="1486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On-premise</a:t>
            </a:r>
          </a:p>
        </p:txBody>
      </p:sp>
    </p:spTree>
    <p:extLst>
      <p:ext uri="{BB962C8B-B14F-4D97-AF65-F5344CB8AC3E}">
        <p14:creationId xmlns:p14="http://schemas.microsoft.com/office/powerpoint/2010/main" val="9851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Calculation Tests in SaaS</a:t>
            </a:r>
            <a:br>
              <a:rPr lang="en-MY"/>
            </a:b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B4639-89C4-3BB5-CB69-6EC7B7E25735}"/>
              </a:ext>
            </a:extLst>
          </p:cNvPr>
          <p:cNvSpPr txBox="1"/>
          <p:nvPr/>
        </p:nvSpPr>
        <p:spPr>
          <a:xfrm>
            <a:off x="1459522" y="2367968"/>
            <a:ext cx="307464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Items:          10.000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Locations:   50</a:t>
            </a:r>
          </a:p>
          <a:p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ILE records: 36 Mio.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F5BCE-7A05-FFA6-06F1-EEE2D3D4F03B}"/>
              </a:ext>
            </a:extLst>
          </p:cNvPr>
          <p:cNvSpPr txBox="1"/>
          <p:nvPr/>
        </p:nvSpPr>
        <p:spPr>
          <a:xfrm>
            <a:off x="789544" y="1783840"/>
            <a:ext cx="359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374E9-CCB5-F82B-8B84-5E12D07E63D8}"/>
              </a:ext>
            </a:extLst>
          </p:cNvPr>
          <p:cNvSpPr txBox="1"/>
          <p:nvPr/>
        </p:nvSpPr>
        <p:spPr>
          <a:xfrm>
            <a:off x="5421768" y="2141450"/>
            <a:ext cx="575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Test Results: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8395D6-302B-B474-39E5-EE82A5211F26}"/>
              </a:ext>
            </a:extLst>
          </p:cNvPr>
          <p:cNvGraphicFramePr>
            <a:graphicFrameLocks noGrp="1"/>
          </p:cNvGraphicFramePr>
          <p:nvPr/>
        </p:nvGraphicFramePr>
        <p:xfrm>
          <a:off x="5421767" y="2675064"/>
          <a:ext cx="5752885" cy="1044446"/>
        </p:xfrm>
        <a:graphic>
          <a:graphicData uri="http://schemas.openxmlformats.org/drawingml/2006/table">
            <a:tbl>
              <a:tblPr/>
              <a:tblGrid>
                <a:gridCol w="1592110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622125">
                  <a:extLst>
                    <a:ext uri="{9D8B030D-6E8A-4147-A177-3AD203B41FA5}">
                      <a16:colId xmlns:a16="http://schemas.microsoft.com/office/drawing/2014/main" val="1048971795"/>
                    </a:ext>
                  </a:extLst>
                </a:gridCol>
                <a:gridCol w="1339273">
                  <a:extLst>
                    <a:ext uri="{9D8B030D-6E8A-4147-A177-3AD203B41FA5}">
                      <a16:colId xmlns:a16="http://schemas.microsoft.com/office/drawing/2014/main" val="3015499798"/>
                    </a:ext>
                  </a:extLst>
                </a:gridCol>
                <a:gridCol w="1199377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Replenishment Calculation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 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Parallel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Improvement</a:t>
                      </a:r>
                    </a:p>
                    <a:p>
                      <a:pPr algn="ctr" fontAlgn="b"/>
                      <a:endParaRPr lang="en-MY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hours 3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84.50 %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hours 25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hour 18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79.08 %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E1EEB508-560A-76DC-1AB0-59236BD552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897" y="2298112"/>
            <a:ext cx="520289" cy="5202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F44A04A-A186-A28D-07DE-50C4B070E9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896" y="2867381"/>
            <a:ext cx="520289" cy="5202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E3138E-6C12-E00B-AD10-A045AF8650F1}"/>
              </a:ext>
            </a:extLst>
          </p:cNvPr>
          <p:cNvGrpSpPr/>
          <p:nvPr/>
        </p:nvGrpSpPr>
        <p:grpSpPr>
          <a:xfrm>
            <a:off x="905897" y="4647616"/>
            <a:ext cx="3665489" cy="1168267"/>
            <a:chOff x="905895" y="4374424"/>
            <a:chExt cx="3665489" cy="11682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254D45-6394-D806-31DF-3D69A5DD55C6}"/>
                </a:ext>
              </a:extLst>
            </p:cNvPr>
            <p:cNvSpPr txBox="1"/>
            <p:nvPr/>
          </p:nvSpPr>
          <p:spPr>
            <a:xfrm>
              <a:off x="905896" y="4374424"/>
              <a:ext cx="3665488" cy="10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MY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Calculated Entries</a:t>
              </a:r>
              <a:br>
                <a:rPr lang="en-MY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lang="en-MY" sz="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MY" sz="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                      </a:t>
              </a:r>
              <a:r>
                <a:rPr lang="en-MY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RIQ entries:  523.315 </a:t>
              </a:r>
            </a:p>
            <a:p>
              <a:r>
                <a:rPr lang="en-MY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OOS entries: 5,6 Mio.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8974BD6-5957-91BC-9336-D8095966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5895" y="4837904"/>
              <a:ext cx="520289" cy="704787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54668EDD-52DB-DECD-E360-F6E9CE9E4D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897" y="3454318"/>
            <a:ext cx="557381" cy="55738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623A821-77EC-8E77-42EA-AC7E2D9CFE07}"/>
              </a:ext>
            </a:extLst>
          </p:cNvPr>
          <p:cNvSpPr/>
          <p:nvPr/>
        </p:nvSpPr>
        <p:spPr>
          <a:xfrm>
            <a:off x="1013137" y="4172981"/>
            <a:ext cx="342900" cy="3884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F079D5-0C8E-8013-16E2-1EDCF6304254}"/>
              </a:ext>
            </a:extLst>
          </p:cNvPr>
          <p:cNvSpPr/>
          <p:nvPr/>
        </p:nvSpPr>
        <p:spPr>
          <a:xfrm>
            <a:off x="5421768" y="3477179"/>
            <a:ext cx="5752886" cy="557381"/>
          </a:xfrm>
          <a:prstGeom prst="rect">
            <a:avLst/>
          </a:prstGeom>
          <a:solidFill>
            <a:srgbClr val="2A1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Calculation Tests in SaaS</a:t>
            </a:r>
            <a:br>
              <a:rPr lang="en-MY"/>
            </a:b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B4639-89C4-3BB5-CB69-6EC7B7E25735}"/>
              </a:ext>
            </a:extLst>
          </p:cNvPr>
          <p:cNvSpPr txBox="1"/>
          <p:nvPr/>
        </p:nvSpPr>
        <p:spPr>
          <a:xfrm>
            <a:off x="1459522" y="2367968"/>
            <a:ext cx="307464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Items:          10.000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Locations:   50</a:t>
            </a:r>
          </a:p>
          <a:p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ILE records: 36 Mio.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F5BCE-7A05-FFA6-06F1-EEE2D3D4F03B}"/>
              </a:ext>
            </a:extLst>
          </p:cNvPr>
          <p:cNvSpPr txBox="1"/>
          <p:nvPr/>
        </p:nvSpPr>
        <p:spPr>
          <a:xfrm>
            <a:off x="789544" y="1783840"/>
            <a:ext cx="359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374E9-CCB5-F82B-8B84-5E12D07E63D8}"/>
              </a:ext>
            </a:extLst>
          </p:cNvPr>
          <p:cNvSpPr txBox="1"/>
          <p:nvPr/>
        </p:nvSpPr>
        <p:spPr>
          <a:xfrm>
            <a:off x="5421768" y="2141450"/>
            <a:ext cx="575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Test Results: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8395D6-302B-B474-39E5-EE82A5211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071353"/>
              </p:ext>
            </p:extLst>
          </p:nvPr>
        </p:nvGraphicFramePr>
        <p:xfrm>
          <a:off x="5421767" y="2675064"/>
          <a:ext cx="5752885" cy="1044446"/>
        </p:xfrm>
        <a:graphic>
          <a:graphicData uri="http://schemas.openxmlformats.org/drawingml/2006/table">
            <a:tbl>
              <a:tblPr/>
              <a:tblGrid>
                <a:gridCol w="1592110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622125">
                  <a:extLst>
                    <a:ext uri="{9D8B030D-6E8A-4147-A177-3AD203B41FA5}">
                      <a16:colId xmlns:a16="http://schemas.microsoft.com/office/drawing/2014/main" val="1048971795"/>
                    </a:ext>
                  </a:extLst>
                </a:gridCol>
                <a:gridCol w="1339273">
                  <a:extLst>
                    <a:ext uri="{9D8B030D-6E8A-4147-A177-3AD203B41FA5}">
                      <a16:colId xmlns:a16="http://schemas.microsoft.com/office/drawing/2014/main" val="3015499798"/>
                    </a:ext>
                  </a:extLst>
                </a:gridCol>
                <a:gridCol w="1199377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Replenishment Calculation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 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Parallel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Improvement</a:t>
                      </a:r>
                    </a:p>
                    <a:p>
                      <a:pPr algn="ctr" fontAlgn="b"/>
                      <a:endParaRPr lang="en-MY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hours 3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84.50 %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hours 25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hour 18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79.08 %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E236FD8-33DF-E6B1-C9A7-6D0F7FFB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14" b="99123" l="6842" r="94185">
                        <a14:foregroundMark x1="21095" y1="71579" x2="31699" y2="72982"/>
                        <a14:foregroundMark x1="31699" y1="72982" x2="63398" y2="70702"/>
                        <a14:foregroundMark x1="11288" y1="72632" x2="6842" y2="92105"/>
                        <a14:foregroundMark x1="6842" y1="92105" x2="7412" y2="95789"/>
                        <a14:foregroundMark x1="48461" y1="15965" x2="52223" y2="70877"/>
                        <a14:foregroundMark x1="42987" y1="19825" x2="55188" y2="13158"/>
                        <a14:foregroundMark x1="55188" y1="13158" x2="59293" y2="19649"/>
                        <a14:foregroundMark x1="47320" y1="12982" x2="42417" y2="18246"/>
                        <a14:foregroundMark x1="42531" y1="19123" x2="46522" y2="10702"/>
                        <a14:foregroundMark x1="55758" y1="14035" x2="62144" y2="24912"/>
                        <a14:foregroundMark x1="57583" y1="14561" x2="60547" y2="20702"/>
                        <a14:foregroundMark x1="58723" y1="16842" x2="61231" y2="25263"/>
                        <a14:foregroundMark x1="60091" y1="17719" x2="61460" y2="21404"/>
                        <a14:foregroundMark x1="73432" y1="34912" x2="81528" y2="80526"/>
                        <a14:foregroundMark x1="76169" y1="48070" x2="75827" y2="30526"/>
                        <a14:foregroundMark x1="74344" y1="29825" x2="73774" y2="27368"/>
                        <a14:foregroundMark x1="74116" y1="27193" x2="77765" y2="31053"/>
                        <a14:foregroundMark x1="92702" y1="87193" x2="94185" y2="99298"/>
                        <a14:foregroundMark x1="47548" y1="9474" x2="54446" y2="8095"/>
                        <a14:backgroundMark x1="48689" y1="4737" x2="50741" y2="4211"/>
                        <a14:backgroundMark x1="49373" y1="5263" x2="55188" y2="4912"/>
                        <a14:backgroundMark x1="55644" y1="6316" x2="57127" y2="7895"/>
                        <a14:backgroundMark x1="21551" y1="98596" x2="21095" y2="98947"/>
                        <a14:backgroundMark x1="23033" y1="98772" x2="20981" y2="99649"/>
                        <a14:backgroundMark x1="20182" y1="99649" x2="20182" y2="9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918" y="4086601"/>
            <a:ext cx="4264066" cy="27713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FB4BA3E5-D543-A7D2-A931-2122B6446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988" y="2824476"/>
            <a:ext cx="984012" cy="9442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1EEB508-560A-76DC-1AB0-59236BD552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897" y="2298112"/>
            <a:ext cx="520289" cy="5202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F44A04A-A186-A28D-07DE-50C4B070E9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896" y="2867381"/>
            <a:ext cx="520289" cy="5202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E3138E-6C12-E00B-AD10-A045AF8650F1}"/>
              </a:ext>
            </a:extLst>
          </p:cNvPr>
          <p:cNvGrpSpPr/>
          <p:nvPr/>
        </p:nvGrpSpPr>
        <p:grpSpPr>
          <a:xfrm>
            <a:off x="905897" y="4647616"/>
            <a:ext cx="3665489" cy="1168267"/>
            <a:chOff x="905895" y="4374424"/>
            <a:chExt cx="3665489" cy="116826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254D45-6394-D806-31DF-3D69A5DD55C6}"/>
                </a:ext>
              </a:extLst>
            </p:cNvPr>
            <p:cNvSpPr txBox="1"/>
            <p:nvPr/>
          </p:nvSpPr>
          <p:spPr>
            <a:xfrm>
              <a:off x="905896" y="4374424"/>
              <a:ext cx="3665488" cy="10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MY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Calculated Entries</a:t>
              </a:r>
              <a:br>
                <a:rPr lang="en-MY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lang="en-MY" sz="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MY" sz="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                      </a:t>
              </a:r>
              <a:r>
                <a:rPr lang="en-MY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RIQ entries:  523.315 </a:t>
              </a:r>
            </a:p>
            <a:p>
              <a:r>
                <a:rPr lang="en-MY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OOS entries: 5,6 Mio.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8974BD6-5957-91BC-9336-D8095966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5895" y="4837904"/>
              <a:ext cx="520289" cy="704787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54668EDD-52DB-DECD-E360-F6E9CE9E4DB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897" y="3454318"/>
            <a:ext cx="557381" cy="55738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623A821-77EC-8E77-42EA-AC7E2D9CFE07}"/>
              </a:ext>
            </a:extLst>
          </p:cNvPr>
          <p:cNvSpPr/>
          <p:nvPr/>
        </p:nvSpPr>
        <p:spPr>
          <a:xfrm>
            <a:off x="1013137" y="4172981"/>
            <a:ext cx="342900" cy="3884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9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FBA5DD-007B-5B26-9C21-E9CFB40A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F300-092E-D6A8-9A0E-8CB410E8E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227935" cy="5073650"/>
          </a:xfrm>
        </p:spPr>
        <p:txBody>
          <a:bodyPr/>
          <a:lstStyle/>
          <a:p>
            <a:pPr marL="0" indent="0">
              <a:buNone/>
            </a:pPr>
            <a:endParaRPr lang="en-US" sz="1100" b="1"/>
          </a:p>
          <a:p>
            <a:pPr marL="0" indent="0">
              <a:buNone/>
            </a:pPr>
            <a:r>
              <a:rPr lang="en-US" sz="2400" b="1"/>
              <a:t>Basic Replenishment process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4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779C09-00E4-3EF9-E52D-138230E18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526443"/>
              </p:ext>
            </p:extLst>
          </p:nvPr>
        </p:nvGraphicFramePr>
        <p:xfrm>
          <a:off x="582506" y="1513283"/>
          <a:ext cx="7112000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 descr="How to Test Your Wi-Fi Speed | WIRED">
            <a:extLst>
              <a:ext uri="{FF2B5EF4-FFF2-40B4-BE49-F238E27FC236}">
                <a16:creationId xmlns:a16="http://schemas.microsoft.com/office/drawing/2014/main" id="{4DBAA1AD-9086-2F27-E70C-50C9DA92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52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C8D07-03D3-32BC-01C5-3A5DAA35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05761-F920-4156-4203-0D44B74AA4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/>
              <a:t>Replen. Journal Calculation</a:t>
            </a:r>
            <a:br>
              <a:rPr lang="en-US" sz="2400" b="1"/>
            </a:br>
            <a:endParaRPr lang="en-US" sz="1050" b="1"/>
          </a:p>
          <a:p>
            <a:r>
              <a:rPr lang="en-US" sz="2000"/>
              <a:t>Code optimizations</a:t>
            </a:r>
          </a:p>
          <a:p>
            <a:r>
              <a:rPr lang="en-US" sz="2000"/>
              <a:t>Usage of </a:t>
            </a:r>
            <a:r>
              <a:rPr lang="en-US" sz="2000" err="1"/>
              <a:t>TempTables</a:t>
            </a:r>
            <a:r>
              <a:rPr lang="en-US" sz="2000"/>
              <a:t> and flush late in code</a:t>
            </a:r>
          </a:p>
          <a:p>
            <a:r>
              <a:rPr lang="en-US" sz="2000"/>
              <a:t>Parallel calculation</a:t>
            </a:r>
          </a:p>
          <a:p>
            <a:pPr marL="0" indent="0">
              <a:buNone/>
            </a:pPr>
            <a:br>
              <a:rPr lang="en-US" sz="400"/>
            </a:b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4B8C8-F910-50CC-A74E-7C72D257F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48655" y="1673165"/>
            <a:ext cx="5118255" cy="4432420"/>
          </a:xfrm>
          <a:prstGeom prst="rect">
            <a:avLst/>
          </a:prstGeom>
        </p:spPr>
      </p:pic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2768C551-8660-78AF-94E8-02592E6A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1" y="3628691"/>
            <a:ext cx="995516" cy="9908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313FF79B-0DA3-A056-0584-B31229D08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06" y="3246964"/>
            <a:ext cx="901993" cy="858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38A72F6F-78E4-9739-1005-34CA5FA3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66" y="3676293"/>
            <a:ext cx="995516" cy="9432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FCF2D-C7FD-204A-60D9-23B8247646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07" y="3834493"/>
            <a:ext cx="697731" cy="610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B3869A-431C-5C6C-5539-D310332959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662" y="3834493"/>
            <a:ext cx="697731" cy="6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18620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145958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67EE464-E219-395E-9039-E10DCADEEFA0}"/>
              </a:ext>
            </a:extLst>
          </p:cNvPr>
          <p:cNvSpPr/>
          <p:nvPr/>
        </p:nvSpPr>
        <p:spPr>
          <a:xfrm>
            <a:off x="885435" y="1321216"/>
            <a:ext cx="1687449" cy="1015663"/>
          </a:xfrm>
          <a:prstGeom prst="wedgeRoundRectCallout">
            <a:avLst>
              <a:gd name="adj1" fmla="val 109442"/>
              <a:gd name="adj2" fmla="val 508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Calculate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Journal</a:t>
            </a: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2" grpId="0" animBg="1"/>
      <p:bldP spid="31" grpId="0" animBg="1"/>
      <p:bldP spid="32" grpId="0" animBg="1"/>
      <p:bldP spid="7" grpId="0" animBg="1"/>
      <p:bldP spid="11" grpId="0" animBg="1"/>
      <p:bldP spid="14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18620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39253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67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18620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315875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5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18620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729390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2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18620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775127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1FFC6CF7-F128-8333-0F19-947E93149054}"/>
              </a:ext>
            </a:extLst>
          </p:cNvPr>
          <p:cNvSpPr/>
          <p:nvPr/>
        </p:nvSpPr>
        <p:spPr>
          <a:xfrm>
            <a:off x="5134556" y="2189092"/>
            <a:ext cx="2154335" cy="135744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6ADE0686-E54F-BE16-40E1-2E78D6701848}"/>
              </a:ext>
            </a:extLst>
          </p:cNvPr>
          <p:cNvSpPr/>
          <p:nvPr/>
        </p:nvSpPr>
        <p:spPr>
          <a:xfrm>
            <a:off x="5128696" y="4562695"/>
            <a:ext cx="2154335" cy="135744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6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18620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029130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1004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38776 -0.01944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EBF4B-8A43-7BFD-1085-B9C5AC377927}"/>
              </a:ext>
            </a:extLst>
          </p:cNvPr>
          <p:cNvSpPr txBox="1"/>
          <p:nvPr/>
        </p:nvSpPr>
        <p:spPr>
          <a:xfrm>
            <a:off x="367430" y="989648"/>
            <a:ext cx="6200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Tests</a:t>
            </a:r>
            <a:endParaRPr lang="en-MY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374E9-CCB5-F82B-8B84-5E12D07E63D8}"/>
              </a:ext>
            </a:extLst>
          </p:cNvPr>
          <p:cNvSpPr txBox="1"/>
          <p:nvPr/>
        </p:nvSpPr>
        <p:spPr>
          <a:xfrm>
            <a:off x="5957475" y="1485670"/>
            <a:ext cx="359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Test Results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8395D6-302B-B474-39E5-EE82A5211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11830"/>
              </p:ext>
            </p:extLst>
          </p:nvPr>
        </p:nvGraphicFramePr>
        <p:xfrm>
          <a:off x="5957472" y="2019284"/>
          <a:ext cx="4877824" cy="1547794"/>
        </p:xfrm>
        <a:graphic>
          <a:graphicData uri="http://schemas.openxmlformats.org/drawingml/2006/table">
            <a:tbl>
              <a:tblPr/>
              <a:tblGrid>
                <a:gridCol w="1314276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294736">
                  <a:extLst>
                    <a:ext uri="{9D8B030D-6E8A-4147-A177-3AD203B41FA5}">
                      <a16:colId xmlns:a16="http://schemas.microsoft.com/office/drawing/2014/main" val="1897919606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  <a:gridCol w="1072529">
                  <a:extLst>
                    <a:ext uri="{9D8B030D-6E8A-4147-A177-3AD203B41FA5}">
                      <a16:colId xmlns:a16="http://schemas.microsoft.com/office/drawing/2014/main" val="1793365356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of Parallel Sessions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 Calc. Time (mins)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Calc. Time (mins)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</a:t>
                      </a:r>
                      <a:b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26607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33609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E8E6476-2706-7E90-9E18-AAE435E6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9473" l="3766" r="94456">
                        <a14:foregroundMark x1="49477" y1="43058" x2="46967" y2="55536"/>
                        <a14:foregroundMark x1="44351" y1="47276" x2="28661" y2="53603"/>
                        <a14:foregroundMark x1="28661" y1="53603" x2="22071" y2="65729"/>
                        <a14:foregroundMark x1="61820" y1="48330" x2="75209" y2="56942"/>
                        <a14:foregroundMark x1="75209" y1="56942" x2="80544" y2="63972"/>
                        <a14:foregroundMark x1="68933" y1="55360" x2="49686" y2="88225"/>
                        <a14:foregroundMark x1="69351" y1="59930" x2="60565" y2="93673"/>
                        <a14:foregroundMark x1="64331" y1="87522" x2="62448" y2="99473"/>
                        <a14:foregroundMark x1="10251" y1="57118" x2="6172" y2="79086"/>
                        <a14:foregroundMark x1="6067" y1="66608" x2="3766" y2="72232"/>
                        <a14:foregroundMark x1="20502" y1="29877" x2="22594" y2="20562"/>
                        <a14:foregroundMark x1="24895" y1="10018" x2="28556" y2="11248"/>
                        <a14:foregroundMark x1="88912" y1="57821" x2="94456" y2="86292"/>
                        <a14:foregroundMark x1="49477" y1="24956" x2="51360" y2="18629"/>
                        <a14:foregroundMark x1="43933" y1="37786" x2="48640" y2="21441"/>
                        <a14:foregroundMark x1="46234" y1="27768" x2="46234" y2="27768"/>
                        <a14:foregroundMark x1="45921" y1="27768" x2="45921" y2="27768"/>
                        <a14:foregroundMark x1="45711" y1="29174" x2="45711" y2="29174"/>
                        <a14:foregroundMark x1="44561" y1="32337" x2="49163" y2="23199"/>
                        <a14:foregroundMark x1="49163" y1="23199" x2="49163" y2="23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007" y="4073494"/>
            <a:ext cx="4656339" cy="27713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EC4718-E970-67DE-EF16-B1EA7740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14" b="99123" l="6842" r="94185">
                        <a14:foregroundMark x1="21095" y1="71579" x2="31699" y2="72982"/>
                        <a14:foregroundMark x1="31699" y1="72982" x2="63398" y2="70702"/>
                        <a14:foregroundMark x1="11288" y1="72632" x2="6842" y2="92105"/>
                        <a14:foregroundMark x1="6842" y1="92105" x2="7412" y2="95789"/>
                        <a14:foregroundMark x1="48461" y1="15965" x2="52223" y2="70877"/>
                        <a14:foregroundMark x1="42987" y1="19825" x2="55188" y2="13158"/>
                        <a14:foregroundMark x1="55188" y1="13158" x2="59293" y2="19649"/>
                        <a14:foregroundMark x1="47320" y1="12982" x2="42417" y2="18246"/>
                        <a14:foregroundMark x1="42531" y1="19123" x2="46522" y2="10702"/>
                        <a14:foregroundMark x1="55758" y1="14035" x2="62144" y2="24912"/>
                        <a14:foregroundMark x1="57583" y1="14561" x2="60547" y2="20702"/>
                        <a14:foregroundMark x1="58723" y1="16842" x2="61231" y2="25263"/>
                        <a14:foregroundMark x1="60091" y1="17719" x2="61460" y2="21404"/>
                        <a14:foregroundMark x1="73432" y1="34912" x2="81528" y2="80526"/>
                        <a14:foregroundMark x1="76169" y1="48070" x2="75827" y2="30526"/>
                        <a14:foregroundMark x1="74344" y1="29825" x2="73774" y2="27368"/>
                        <a14:foregroundMark x1="74116" y1="27193" x2="77765" y2="31053"/>
                        <a14:foregroundMark x1="92702" y1="87193" x2="94185" y2="99298"/>
                        <a14:foregroundMark x1="47548" y1="9474" x2="54446" y2="8095"/>
                        <a14:backgroundMark x1="48689" y1="4737" x2="50741" y2="4211"/>
                        <a14:backgroundMark x1="49373" y1="5263" x2="55188" y2="4912"/>
                        <a14:backgroundMark x1="55644" y1="6316" x2="57127" y2="7895"/>
                        <a14:backgroundMark x1="21551" y1="98596" x2="21095" y2="98947"/>
                        <a14:backgroundMark x1="23033" y1="98772" x2="20981" y2="99649"/>
                        <a14:backgroundMark x1="20182" y1="99649" x2="20182" y2="9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924" y="4086601"/>
            <a:ext cx="4264066" cy="27713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78472F0-B5D5-F729-A2C5-9942B68EE591}"/>
              </a:ext>
            </a:extLst>
          </p:cNvPr>
          <p:cNvSpPr/>
          <p:nvPr/>
        </p:nvSpPr>
        <p:spPr>
          <a:xfrm>
            <a:off x="9895760" y="2550695"/>
            <a:ext cx="728187" cy="107362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F7257267-1270-324E-26AA-D4184C5F1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296" y="2680086"/>
            <a:ext cx="984012" cy="9442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B96A19-F497-B8B2-27BB-7B3B5DD26BF4}"/>
              </a:ext>
            </a:extLst>
          </p:cNvPr>
          <p:cNvSpPr/>
          <p:nvPr/>
        </p:nvSpPr>
        <p:spPr>
          <a:xfrm>
            <a:off x="5957472" y="3319011"/>
            <a:ext cx="4877824" cy="243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03662F-29F8-5BB4-10F4-73BC8B6B3967}"/>
              </a:ext>
            </a:extLst>
          </p:cNvPr>
          <p:cNvSpPr/>
          <p:nvPr/>
        </p:nvSpPr>
        <p:spPr>
          <a:xfrm>
            <a:off x="5957472" y="3070594"/>
            <a:ext cx="4877824" cy="49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823B39-0655-D04C-4A25-219B8CF9B5CA}"/>
              </a:ext>
            </a:extLst>
          </p:cNvPr>
          <p:cNvSpPr/>
          <p:nvPr/>
        </p:nvSpPr>
        <p:spPr>
          <a:xfrm>
            <a:off x="5957472" y="2817071"/>
            <a:ext cx="4877824" cy="611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B773FA-9C4A-61C9-3247-D0EF64F658CE}"/>
              </a:ext>
            </a:extLst>
          </p:cNvPr>
          <p:cNvSpPr txBox="1"/>
          <p:nvPr/>
        </p:nvSpPr>
        <p:spPr>
          <a:xfrm>
            <a:off x="1052131" y="2248246"/>
            <a:ext cx="307464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Items:          12.000</a:t>
            </a:r>
            <a:b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Locations:   50</a:t>
            </a:r>
          </a:p>
          <a:p>
            <a:endParaRPr lang="en-MY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74BEA-E9DD-AE21-61B9-9CBDBB1B3117}"/>
              </a:ext>
            </a:extLst>
          </p:cNvPr>
          <p:cNvSpPr txBox="1"/>
          <p:nvPr/>
        </p:nvSpPr>
        <p:spPr>
          <a:xfrm>
            <a:off x="382153" y="1664118"/>
            <a:ext cx="359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Environment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00C369-E8A2-92A5-5D29-454379F747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8506" y="2178390"/>
            <a:ext cx="520289" cy="5202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14F1D26-D0AA-0821-761F-9D6D690FCEB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8505" y="2747659"/>
            <a:ext cx="520289" cy="5202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4AC17A-BB56-2E7F-5F11-F798D46ECBB9}"/>
              </a:ext>
            </a:extLst>
          </p:cNvPr>
          <p:cNvGrpSpPr/>
          <p:nvPr/>
        </p:nvGrpSpPr>
        <p:grpSpPr>
          <a:xfrm>
            <a:off x="498506" y="3930019"/>
            <a:ext cx="3665489" cy="1492716"/>
            <a:chOff x="905895" y="4374424"/>
            <a:chExt cx="3665489" cy="149271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9683AA-1E55-8727-62DF-D38BED598DA7}"/>
                </a:ext>
              </a:extLst>
            </p:cNvPr>
            <p:cNvSpPr txBox="1"/>
            <p:nvPr/>
          </p:nvSpPr>
          <p:spPr>
            <a:xfrm>
              <a:off x="905896" y="4374424"/>
              <a:ext cx="3665488" cy="14927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MY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Calculated Entries</a:t>
              </a:r>
              <a:br>
                <a:rPr lang="en-MY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lang="en-MY" sz="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MY" sz="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                      </a:t>
              </a:r>
              <a:r>
                <a:rPr lang="en-MY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Jrnl</a:t>
              </a:r>
              <a:r>
                <a:rPr lang="en-MY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Detail Lines:   600.000 </a:t>
              </a:r>
            </a:p>
            <a:p>
              <a:r>
                <a:rPr lang="en-MY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</a:t>
              </a:r>
              <a:r>
                <a:rPr lang="en-MY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Jrnl</a:t>
              </a:r>
              <a:r>
                <a:rPr lang="en-MY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Log Lines:       ~8 Mio.</a:t>
              </a:r>
              <a:br>
                <a:rPr lang="en-MY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lang="en-MY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MY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Duration: </a:t>
              </a:r>
              <a:r>
                <a:rPr lang="en-MY" b="1">
                  <a:solidFill>
                    <a:srgbClr val="43B3E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56 minutes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E3B1228-4E39-7D58-B017-DA23EF5F8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05895" y="4837904"/>
              <a:ext cx="520289" cy="704787"/>
            </a:xfrm>
            <a:prstGeom prst="rect">
              <a:avLst/>
            </a:prstGeom>
          </p:spPr>
        </p:pic>
      </p:grpSp>
      <p:sp>
        <p:nvSpPr>
          <p:cNvPr id="25" name="Arrow: Down 24">
            <a:extLst>
              <a:ext uri="{FF2B5EF4-FFF2-40B4-BE49-F238E27FC236}">
                <a16:creationId xmlns:a16="http://schemas.microsoft.com/office/drawing/2014/main" id="{1BF3DA3D-7E0E-5C55-B558-ECAE6DA4F93E}"/>
              </a:ext>
            </a:extLst>
          </p:cNvPr>
          <p:cNvSpPr/>
          <p:nvPr/>
        </p:nvSpPr>
        <p:spPr>
          <a:xfrm>
            <a:off x="605746" y="3455384"/>
            <a:ext cx="342900" cy="3884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7C4CA1F-D825-6060-0E7B-DFEE828A57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110" y="5185789"/>
            <a:ext cx="495078" cy="4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BF3F7C2-59C7-1E34-83AF-2105B4B3BB3C}"/>
              </a:ext>
            </a:extLst>
          </p:cNvPr>
          <p:cNvGraphicFramePr/>
          <p:nvPr/>
        </p:nvGraphicFramePr>
        <p:xfrm>
          <a:off x="276160" y="1364224"/>
          <a:ext cx="11734799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Diagram group">
            <a:extLst>
              <a:ext uri="{FF2B5EF4-FFF2-40B4-BE49-F238E27FC236}">
                <a16:creationId xmlns:a16="http://schemas.microsoft.com/office/drawing/2014/main" id="{B4E30192-39CD-655D-4D7C-C1C56B1754F2}"/>
              </a:ext>
            </a:extLst>
          </p:cNvPr>
          <p:cNvGrpSpPr/>
          <p:nvPr/>
        </p:nvGrpSpPr>
        <p:grpSpPr>
          <a:xfrm>
            <a:off x="457200" y="922304"/>
            <a:ext cx="10513167" cy="1071125"/>
            <a:chOff x="10431" y="1450"/>
            <a:chExt cx="2201798" cy="1523087"/>
          </a:xfrm>
          <a:solidFill>
            <a:srgbClr val="138890"/>
          </a:solidFill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1091EF-0746-3871-8FB7-4ED6C29C2585}"/>
                </a:ext>
              </a:extLst>
            </p:cNvPr>
            <p:cNvGrpSpPr/>
            <p:nvPr/>
          </p:nvGrpSpPr>
          <p:grpSpPr>
            <a:xfrm>
              <a:off x="10431" y="1450"/>
              <a:ext cx="2201798" cy="1523087"/>
              <a:chOff x="10431" y="1450"/>
              <a:chExt cx="2201798" cy="1523087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3F4C812-89D3-E5EA-B56C-B92A4EEB7184}"/>
                  </a:ext>
                </a:extLst>
              </p:cNvPr>
              <p:cNvSpPr/>
              <p:nvPr/>
            </p:nvSpPr>
            <p:spPr>
              <a:xfrm>
                <a:off x="10431" y="1450"/>
                <a:ext cx="2201798" cy="1523087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sp3d prstMaterial="plastic">
                <a:bevelT w="50800" h="50800"/>
                <a:bevelB w="50800" h="50800"/>
              </a:sp3d>
            </p:spPr>
          </p:sp>
          <p:sp>
            <p:nvSpPr>
              <p:cNvPr id="13" name="Rectangle: Rounded Corners 4">
                <a:extLst>
                  <a:ext uri="{FF2B5EF4-FFF2-40B4-BE49-F238E27FC236}">
                    <a16:creationId xmlns:a16="http://schemas.microsoft.com/office/drawing/2014/main" id="{4E40F818-D5BD-B2D9-CB5A-B726995345C2}"/>
                  </a:ext>
                </a:extLst>
              </p:cNvPr>
              <p:cNvSpPr txBox="1"/>
              <p:nvPr/>
            </p:nvSpPr>
            <p:spPr>
              <a:xfrm>
                <a:off x="55041" y="46060"/>
                <a:ext cx="2112578" cy="1433867"/>
              </a:xfrm>
              <a:prstGeom prst="rect">
                <a:avLst/>
              </a:prstGeom>
              <a:grpFill/>
              <a:ln>
                <a:noFill/>
              </a:ln>
              <a:effectLst/>
              <a:sp3d/>
            </p:spPr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Replenishment</a:t>
                </a:r>
                <a:endParaRPr kumimoji="0" lang="de-AT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48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7751" y="326115"/>
            <a:ext cx="6280616" cy="428425"/>
          </a:xfrm>
        </p:spPr>
        <p:txBody>
          <a:bodyPr/>
          <a:lstStyle/>
          <a:p>
            <a:r>
              <a:rPr lang="en-US"/>
              <a:t>Further Improvements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070" y="1060316"/>
            <a:ext cx="7609279" cy="5471569"/>
          </a:xfrm>
        </p:spPr>
        <p:txBody>
          <a:bodyPr/>
          <a:lstStyle/>
          <a:p>
            <a:endParaRPr lang="en-US" sz="100" b="1">
              <a:solidFill>
                <a:srgbClr val="138890"/>
              </a:solidFill>
            </a:endParaRPr>
          </a:p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Multi-company Replenishment</a:t>
            </a:r>
            <a:br>
              <a:rPr lang="en-US" sz="280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Now also for available for SaaS (with webservices)</a:t>
            </a:r>
            <a:br>
              <a:rPr lang="en-US" sz="1600"/>
            </a:br>
            <a:r>
              <a:rPr lang="en-US" sz="1600"/>
              <a:t>Parallel processing (</a:t>
            </a:r>
            <a:r>
              <a:rPr lang="en-US" sz="1600">
                <a:sym typeface="Wingdings" panose="05000000000000000000" pitchFamily="2" charset="2"/>
              </a:rPr>
              <a:t> 80% time reduction)</a:t>
            </a:r>
            <a:br>
              <a:rPr lang="en-US" sz="1600">
                <a:sym typeface="Wingdings" panose="05000000000000000000" pitchFamily="2" charset="2"/>
              </a:rPr>
            </a:br>
            <a:r>
              <a:rPr lang="en-US" sz="1100">
                <a:sym typeface="Wingdings" panose="05000000000000000000" pitchFamily="2" charset="2"/>
              </a:rPr>
              <a:t> </a:t>
            </a:r>
            <a:endParaRPr lang="en-US" sz="1050"/>
          </a:p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Assembly Orders </a:t>
            </a:r>
            <a:b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Consideration of Assembly Orders in Replen. calculation</a:t>
            </a:r>
            <a:br>
              <a:rPr lang="en-US" sz="1600"/>
            </a:br>
            <a:br>
              <a:rPr lang="en-US" sz="1600"/>
            </a:br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Advanced Lead Time handling</a:t>
            </a:r>
            <a:b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Lead Time for Purchase Orders (vendor driven)</a:t>
            </a:r>
            <a:br>
              <a:rPr lang="en-US" sz="1600"/>
            </a:br>
            <a:r>
              <a:rPr lang="en-US" sz="1600"/>
              <a:t>Lead Time for Transfer Orders (location driven) </a:t>
            </a:r>
            <a:br>
              <a:rPr lang="en-US" sz="1400">
                <a:highlight>
                  <a:srgbClr val="FFFF00"/>
                </a:highlight>
              </a:rPr>
            </a:br>
            <a:endParaRPr lang="en-US" sz="800">
              <a:highlight>
                <a:srgbClr val="FFFF00"/>
              </a:highlight>
            </a:endParaRPr>
          </a:p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Cross Docking for partial deliveries</a:t>
            </a:r>
            <a:b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Improved process </a:t>
            </a:r>
            <a:br>
              <a:rPr lang="en-US" sz="1600"/>
            </a:br>
            <a:endParaRPr lang="en-US" sz="300" b="1">
              <a:solidFill>
                <a:srgbClr val="138890"/>
              </a:solidFill>
            </a:endParaRPr>
          </a:p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Replenishment overhaul</a:t>
            </a:r>
            <a:b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Complete process overhaul &amp; UI improvements for</a:t>
            </a:r>
          </a:p>
          <a:p>
            <a:pPr marL="571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Allocation Plans, Buyer’s Push &amp; Stock Recall</a:t>
            </a:r>
          </a:p>
          <a:p>
            <a:pPr marL="571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Cross Docking</a:t>
            </a:r>
          </a:p>
          <a:p>
            <a:r>
              <a:rPr lang="en-US" sz="1400"/>
              <a:t> </a:t>
            </a:r>
          </a:p>
          <a:p>
            <a:endParaRPr lang="en-US" sz="600" b="1"/>
          </a:p>
          <a:p>
            <a:endParaRPr lang="en-US" sz="140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C0169B4-38A1-32FC-824B-0711CA12A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5923" y="1248616"/>
            <a:ext cx="536501" cy="5365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D2FD8CE-CD42-4EA4-1B63-A018A8A278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2393042"/>
            <a:ext cx="494970" cy="49497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3C47D0E-487A-402C-2B18-87A8861BBE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5995" y="3179185"/>
            <a:ext cx="494970" cy="4949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DE290FF-5FE2-9A83-2C63-B2EB44E0E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4260118"/>
            <a:ext cx="494970" cy="4949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A64798C-E13E-01A9-A022-11E1DEFA4D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4933296"/>
            <a:ext cx="494970" cy="49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2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Lead Time per Vendor &amp; Destination Location</a:t>
            </a:r>
            <a:br>
              <a:rPr lang="en-MY"/>
            </a:br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0340FEB1-3BCC-267B-C25F-0EBF4A3F2917}"/>
              </a:ext>
            </a:extLst>
          </p:cNvPr>
          <p:cNvGraphicFramePr>
            <a:graphicFrameLocks noGrp="1"/>
          </p:cNvGraphicFramePr>
          <p:nvPr/>
        </p:nvGraphicFramePr>
        <p:xfrm>
          <a:off x="483119" y="1736696"/>
          <a:ext cx="3482392" cy="67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1196">
                  <a:extLst>
                    <a:ext uri="{9D8B030D-6E8A-4147-A177-3AD203B41FA5}">
                      <a16:colId xmlns:a16="http://schemas.microsoft.com/office/drawing/2014/main" val="927071587"/>
                    </a:ext>
                  </a:extLst>
                </a:gridCol>
                <a:gridCol w="1741196">
                  <a:extLst>
                    <a:ext uri="{9D8B030D-6E8A-4147-A177-3AD203B41FA5}">
                      <a16:colId xmlns:a16="http://schemas.microsoft.com/office/drawing/2014/main" val="4271800127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r>
                        <a:rPr lang="en-MY" sz="1600"/>
                        <a:t>Vendor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Lead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7078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/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3610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78ACC3-4DF9-40BE-3485-26C93F28D1E9}"/>
              </a:ext>
            </a:extLst>
          </p:cNvPr>
          <p:cNvGraphicFramePr>
            <a:graphicFrameLocks noGrp="1"/>
          </p:cNvGraphicFramePr>
          <p:nvPr/>
        </p:nvGraphicFramePr>
        <p:xfrm>
          <a:off x="483119" y="3261042"/>
          <a:ext cx="4272384" cy="67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4128">
                  <a:extLst>
                    <a:ext uri="{9D8B030D-6E8A-4147-A177-3AD203B41FA5}">
                      <a16:colId xmlns:a16="http://schemas.microsoft.com/office/drawing/2014/main" val="927071587"/>
                    </a:ext>
                  </a:extLst>
                </a:gridCol>
                <a:gridCol w="1424128">
                  <a:extLst>
                    <a:ext uri="{9D8B030D-6E8A-4147-A177-3AD203B41FA5}">
                      <a16:colId xmlns:a16="http://schemas.microsoft.com/office/drawing/2014/main" val="4057091401"/>
                    </a:ext>
                  </a:extLst>
                </a:gridCol>
                <a:gridCol w="1424128">
                  <a:extLst>
                    <a:ext uri="{9D8B030D-6E8A-4147-A177-3AD203B41FA5}">
                      <a16:colId xmlns:a16="http://schemas.microsoft.com/office/drawing/2014/main" val="4271800127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r>
                        <a:rPr lang="en-MY" sz="1600"/>
                        <a:t>Vendor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Item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Lead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7078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/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2D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361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F3DBCFC-3A1D-AC81-AF03-81ACCE9187CA}"/>
              </a:ext>
            </a:extLst>
          </p:cNvPr>
          <p:cNvSpPr txBox="1"/>
          <p:nvPr/>
        </p:nvSpPr>
        <p:spPr>
          <a:xfrm>
            <a:off x="399139" y="1338073"/>
            <a:ext cx="157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>
                <a:solidFill>
                  <a:schemeClr val="bg1"/>
                </a:solidFill>
              </a:rPr>
              <a:t>Vendor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07461-9A77-31EB-A556-0D56F6C4ED19}"/>
              </a:ext>
            </a:extLst>
          </p:cNvPr>
          <p:cNvSpPr txBox="1"/>
          <p:nvPr/>
        </p:nvSpPr>
        <p:spPr>
          <a:xfrm>
            <a:off x="399140" y="2833127"/>
            <a:ext cx="157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>
                <a:solidFill>
                  <a:schemeClr val="bg1"/>
                </a:solidFill>
              </a:rPr>
              <a:t>Item Vendor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F24680-2848-6FD4-6648-E74B5722F316}"/>
              </a:ext>
            </a:extLst>
          </p:cNvPr>
          <p:cNvGraphicFramePr>
            <a:graphicFrameLocks noGrp="1"/>
          </p:cNvGraphicFramePr>
          <p:nvPr/>
        </p:nvGraphicFramePr>
        <p:xfrm>
          <a:off x="462292" y="4810387"/>
          <a:ext cx="5935120" cy="1005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83780">
                  <a:extLst>
                    <a:ext uri="{9D8B030D-6E8A-4147-A177-3AD203B41FA5}">
                      <a16:colId xmlns:a16="http://schemas.microsoft.com/office/drawing/2014/main" val="927071587"/>
                    </a:ext>
                  </a:extLst>
                </a:gridCol>
                <a:gridCol w="1483780">
                  <a:extLst>
                    <a:ext uri="{9D8B030D-6E8A-4147-A177-3AD203B41FA5}">
                      <a16:colId xmlns:a16="http://schemas.microsoft.com/office/drawing/2014/main" val="4057091401"/>
                    </a:ext>
                  </a:extLst>
                </a:gridCol>
                <a:gridCol w="1483780">
                  <a:extLst>
                    <a:ext uri="{9D8B030D-6E8A-4147-A177-3AD203B41FA5}">
                      <a16:colId xmlns:a16="http://schemas.microsoft.com/office/drawing/2014/main" val="4103831284"/>
                    </a:ext>
                  </a:extLst>
                </a:gridCol>
                <a:gridCol w="1483780">
                  <a:extLst>
                    <a:ext uri="{9D8B030D-6E8A-4147-A177-3AD203B41FA5}">
                      <a16:colId xmlns:a16="http://schemas.microsoft.com/office/drawing/2014/main" val="4271800127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r>
                        <a:rPr lang="en-MY" sz="1600"/>
                        <a:t>Vendor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Item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Location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Lead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7078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/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3D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36104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/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S0002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/>
                        <a:t>4D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94312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DCD6D3C-EE8D-74E3-4296-558EC8BD5D8F}"/>
              </a:ext>
            </a:extLst>
          </p:cNvPr>
          <p:cNvSpPr txBox="1"/>
          <p:nvPr/>
        </p:nvSpPr>
        <p:spPr>
          <a:xfrm>
            <a:off x="399139" y="4389686"/>
            <a:ext cx="353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>
                <a:solidFill>
                  <a:schemeClr val="bg1"/>
                </a:solidFill>
              </a:rPr>
              <a:t>Item Vendor Destination Location</a:t>
            </a:r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894C247A-D428-51DF-BF07-BB1FC6806641}"/>
              </a:ext>
            </a:extLst>
          </p:cNvPr>
          <p:cNvSpPr/>
          <p:nvPr/>
        </p:nvSpPr>
        <p:spPr>
          <a:xfrm>
            <a:off x="5917726" y="4043411"/>
            <a:ext cx="2464083" cy="1772816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342283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7751" y="326115"/>
            <a:ext cx="6280616" cy="428425"/>
          </a:xfrm>
        </p:spPr>
        <p:txBody>
          <a:bodyPr/>
          <a:lstStyle/>
          <a:p>
            <a:r>
              <a:rPr lang="en-US"/>
              <a:t>Further Improvements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070" y="1060316"/>
            <a:ext cx="7609279" cy="5471569"/>
          </a:xfrm>
        </p:spPr>
        <p:txBody>
          <a:bodyPr/>
          <a:lstStyle/>
          <a:p>
            <a:endParaRPr lang="en-US" sz="100" b="1">
              <a:solidFill>
                <a:srgbClr val="138890"/>
              </a:solidFill>
            </a:endParaRPr>
          </a:p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Multi-company Replenishment</a:t>
            </a:r>
            <a:br>
              <a:rPr lang="en-US" sz="280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Now also for available for SaaS (with webservices)</a:t>
            </a:r>
            <a:br>
              <a:rPr lang="en-US" sz="1600"/>
            </a:br>
            <a:r>
              <a:rPr lang="en-US" sz="1600"/>
              <a:t>Parallel processing (</a:t>
            </a:r>
            <a:r>
              <a:rPr lang="en-US" sz="1600">
                <a:sym typeface="Wingdings" panose="05000000000000000000" pitchFamily="2" charset="2"/>
              </a:rPr>
              <a:t> 80% time reduction)</a:t>
            </a:r>
            <a:br>
              <a:rPr lang="en-US" sz="1600">
                <a:sym typeface="Wingdings" panose="05000000000000000000" pitchFamily="2" charset="2"/>
              </a:rPr>
            </a:br>
            <a:r>
              <a:rPr lang="en-US" sz="1100">
                <a:sym typeface="Wingdings" panose="05000000000000000000" pitchFamily="2" charset="2"/>
              </a:rPr>
              <a:t> </a:t>
            </a:r>
            <a:endParaRPr lang="en-US" sz="1050"/>
          </a:p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Assembly Orders </a:t>
            </a:r>
            <a:b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Consideration of Assembly Orders in Replen. calculation</a:t>
            </a:r>
            <a:br>
              <a:rPr lang="en-US" sz="1600"/>
            </a:br>
            <a:br>
              <a:rPr lang="en-US" sz="1600"/>
            </a:br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Advanced Lead Time handling</a:t>
            </a:r>
            <a:b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Lead Time for Purchase Orders (vendor driven)</a:t>
            </a:r>
            <a:br>
              <a:rPr lang="en-US" sz="1600"/>
            </a:br>
            <a:r>
              <a:rPr lang="en-US" sz="1600"/>
              <a:t>Lead Time for Transfer Orders (location driven) </a:t>
            </a:r>
            <a:br>
              <a:rPr lang="en-US" sz="1400">
                <a:highlight>
                  <a:srgbClr val="FFFF00"/>
                </a:highlight>
              </a:rPr>
            </a:br>
            <a:endParaRPr lang="en-US" sz="800">
              <a:highlight>
                <a:srgbClr val="FFFF00"/>
              </a:highlight>
            </a:endParaRPr>
          </a:p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Cross Docking improvements</a:t>
            </a:r>
            <a:b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Improved process for partial deliveries</a:t>
            </a:r>
            <a:br>
              <a:rPr lang="en-US" sz="1600"/>
            </a:br>
            <a:endParaRPr lang="en-US" sz="300" b="1">
              <a:solidFill>
                <a:srgbClr val="138890"/>
              </a:solidFill>
            </a:endParaRPr>
          </a:p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Replenishment overhaul</a:t>
            </a:r>
            <a:b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600"/>
              <a:t>Complete process overhaul &amp; UI improvements for</a:t>
            </a:r>
          </a:p>
          <a:p>
            <a:pPr marL="571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Allocation Plans, Buyer’s Push &amp; Stock Recall</a:t>
            </a:r>
          </a:p>
          <a:p>
            <a:pPr marL="571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Cross Docking</a:t>
            </a:r>
          </a:p>
          <a:p>
            <a:r>
              <a:rPr lang="en-US" sz="1400"/>
              <a:t> </a:t>
            </a:r>
          </a:p>
          <a:p>
            <a:endParaRPr lang="en-US" sz="600" b="1"/>
          </a:p>
          <a:p>
            <a:endParaRPr lang="en-US" sz="140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C0169B4-38A1-32FC-824B-0711CA12A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5923" y="1248616"/>
            <a:ext cx="536501" cy="5365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D2FD8CE-CD42-4EA4-1B63-A018A8A278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2393042"/>
            <a:ext cx="494970" cy="49497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3C47D0E-487A-402C-2B18-87A8861BBE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5995" y="3179185"/>
            <a:ext cx="494970" cy="4949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DE290FF-5FE2-9A83-2C63-B2EB44E0E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4260118"/>
            <a:ext cx="494970" cy="4949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A64798C-E13E-01A9-A022-11E1DEFA4D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4933296"/>
            <a:ext cx="494970" cy="49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46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0" y="316523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Work in progress</a:t>
            </a:r>
            <a:endParaRPr lang="en-IS" sz="6000" b="1" i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35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73D276A3-D842-0C78-B0A0-C6F4119D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7" r="23659"/>
          <a:stretch/>
        </p:blipFill>
        <p:spPr>
          <a:xfrm>
            <a:off x="622968" y="1524864"/>
            <a:ext cx="3731979" cy="3227979"/>
          </a:xfrm>
          <a:prstGeom prst="rect">
            <a:avLst/>
          </a:prstGeom>
        </p:spPr>
      </p:pic>
      <p:pic>
        <p:nvPicPr>
          <p:cNvPr id="3" name="Picture 2" descr="Hamburger PNG Vector Clipart">
            <a:extLst>
              <a:ext uri="{FF2B5EF4-FFF2-40B4-BE49-F238E27FC236}">
                <a16:creationId xmlns:a16="http://schemas.microsoft.com/office/drawing/2014/main" id="{33A25B90-41C6-990F-A332-2F9B2190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722" y="1679332"/>
            <a:ext cx="2094092" cy="13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1FFA0BF9-652A-5325-574A-4CB5E7D95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682" y="1344723"/>
            <a:ext cx="5093488" cy="3335436"/>
          </a:xfrm>
          <a:prstGeom prst="rect">
            <a:avLst/>
          </a:prstGeom>
        </p:spPr>
      </p:pic>
      <p:pic>
        <p:nvPicPr>
          <p:cNvPr id="1026" name="Picture 2" descr="Hamburger ingredients on transparent background PNG - Similar PNG">
            <a:extLst>
              <a:ext uri="{FF2B5EF4-FFF2-40B4-BE49-F238E27FC236}">
                <a16:creationId xmlns:a16="http://schemas.microsoft.com/office/drawing/2014/main" id="{EB7A1C54-39A1-B5BF-16EF-693F5D9D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96" b="91876" l="10000" r="93333">
                        <a14:foregroundMark x1="36333" y1="10036" x2="61000" y2="6093"/>
                        <a14:foregroundMark x1="61000" y1="6093" x2="75167" y2="9080"/>
                        <a14:foregroundMark x1="75167" y1="9080" x2="83167" y2="13381"/>
                        <a14:foregroundMark x1="83167" y1="13381" x2="91833" y2="24253"/>
                        <a14:foregroundMark x1="91833" y1="24253" x2="91667" y2="26882"/>
                        <a14:foregroundMark x1="40833" y1="6332" x2="55167" y2="5496"/>
                        <a14:foregroundMark x1="55167" y1="5496" x2="63833" y2="5496"/>
                        <a14:foregroundMark x1="33500" y1="82676" x2="32333" y2="90681"/>
                        <a14:foregroundMark x1="32333" y1="90681" x2="44167" y2="92832"/>
                        <a14:foregroundMark x1="44167" y1="92832" x2="59667" y2="91995"/>
                        <a14:foregroundMark x1="59667" y1="91995" x2="70667" y2="86260"/>
                        <a14:foregroundMark x1="70667" y1="86260" x2="70667" y2="86141"/>
                        <a14:foregroundMark x1="29167" y1="72999" x2="56167" y2="68937"/>
                        <a14:foregroundMark x1="56167" y1="68937" x2="72833" y2="75269"/>
                        <a14:foregroundMark x1="72833" y1="75269" x2="64000" y2="80167"/>
                        <a14:foregroundMark x1="64000" y1="80167" x2="59500" y2="80526"/>
                        <a14:foregroundMark x1="39167" y1="82198" x2="72000" y2="82557"/>
                        <a14:foregroundMark x1="72000" y1="82557" x2="86000" y2="81243"/>
                        <a14:foregroundMark x1="86000" y1="81243" x2="86667" y2="81243"/>
                        <a14:foregroundMark x1="68167" y1="66667" x2="86500" y2="65472"/>
                        <a14:foregroundMark x1="61500" y1="65711" x2="75833" y2="71207"/>
                        <a14:foregroundMark x1="51000" y1="63560" x2="62667" y2="61529"/>
                        <a14:foregroundMark x1="62667" y1="61529" x2="62833" y2="61529"/>
                        <a14:foregroundMark x1="52667" y1="68100" x2="75833" y2="65711"/>
                        <a14:foregroundMark x1="25893" y1="70096" x2="34167" y2="70848"/>
                        <a14:foregroundMark x1="23319" y1="69861" x2="25769" y2="70084"/>
                        <a14:foregroundMark x1="32500" y1="67742" x2="29068" y2="66986"/>
                        <a14:foregroundMark x1="90833" y1="35603" x2="92000" y2="40621"/>
                        <a14:foregroundMark x1="91833" y1="37993" x2="92833" y2="38590"/>
                        <a14:foregroundMark x1="93333" y1="21864" x2="93333" y2="28196"/>
                        <a14:foregroundMark x1="93333" y1="39068" x2="93333" y2="39068"/>
                        <a14:foregroundMark x1="54500" y1="66786" x2="63333" y2="64516"/>
                        <a14:foregroundMark x1="43667" y1="40741" x2="55833" y2="43250"/>
                        <a14:foregroundMark x1="55833" y1="43250" x2="59333" y2="41577"/>
                        <a14:foregroundMark x1="51500" y1="41338" x2="59667" y2="42533"/>
                        <a14:backgroundMark x1="10000" y1="65114" x2="27500" y2="68459"/>
                        <a14:backgroundMark x1="13167" y1="64277" x2="22833" y2="65830"/>
                        <a14:backgroundMark x1="22833" y1="65830" x2="25333" y2="66786"/>
                        <a14:backgroundMark x1="9333" y1="68100" x2="23167" y2="70012"/>
                        <a14:backgroundMark x1="7333" y1="62963" x2="16667" y2="6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68" y="825439"/>
            <a:ext cx="2302118" cy="321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FC45E-8198-3842-0705-C5F48DC588E1}"/>
              </a:ext>
            </a:extLst>
          </p:cNvPr>
          <p:cNvSpPr txBox="1"/>
          <p:nvPr/>
        </p:nvSpPr>
        <p:spPr>
          <a:xfrm>
            <a:off x="1028700" y="5064370"/>
            <a:ext cx="3165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</a:t>
            </a:r>
            <a:b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Meals / BOM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DEB8B-C476-727E-C615-5F2E34A39A9E}"/>
              </a:ext>
            </a:extLst>
          </p:cNvPr>
          <p:cNvSpPr txBox="1"/>
          <p:nvPr/>
        </p:nvSpPr>
        <p:spPr>
          <a:xfrm>
            <a:off x="6371683" y="5058229"/>
            <a:ext cx="4897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Replenishment</a:t>
            </a:r>
            <a:b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(Ingredients / Components)</a:t>
            </a:r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986D5-1975-C563-5CB6-E6BA1A68B676}"/>
              </a:ext>
            </a:extLst>
          </p:cNvPr>
          <p:cNvSpPr txBox="1"/>
          <p:nvPr/>
        </p:nvSpPr>
        <p:spPr>
          <a:xfrm>
            <a:off x="3371756" y="2784910"/>
            <a:ext cx="489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versus</a:t>
            </a:r>
          </a:p>
        </p:txBody>
      </p:sp>
    </p:spTree>
    <p:extLst>
      <p:ext uri="{BB962C8B-B14F-4D97-AF65-F5344CB8AC3E}">
        <p14:creationId xmlns:p14="http://schemas.microsoft.com/office/powerpoint/2010/main" val="4240170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0981-7623-EF70-F38F-84B0ABC5A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7845348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Recipe/BOM centric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>
                <a:latin typeface="Segoe UI"/>
                <a:cs typeface="Segoe UI"/>
              </a:rPr>
              <a:t>Make to Order </a:t>
            </a:r>
            <a:br>
              <a:rPr lang="en-US" sz="1800">
                <a:latin typeface="Segoe UI"/>
                <a:cs typeface="Segoe UI"/>
              </a:rPr>
            </a:br>
            <a:r>
              <a:rPr lang="en-US" sz="1800">
                <a:latin typeface="Segoe UI"/>
                <a:cs typeface="Segoe UI"/>
              </a:rPr>
              <a:t>(QSR; Sell and produce on the fly; E.g. Burger)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>
                <a:latin typeface="Segoe UI"/>
                <a:cs typeface="Segoe UI"/>
              </a:rPr>
              <a:t>Make to Stock</a:t>
            </a:r>
            <a:br>
              <a:rPr lang="en-US" sz="1800"/>
            </a:br>
            <a:r>
              <a:rPr lang="en-US" sz="1800">
                <a:latin typeface="Segoe UI"/>
                <a:cs typeface="Segoe UI"/>
              </a:rPr>
              <a:t>(Produce in advance with Assembly Orders; E.g. Cake)</a:t>
            </a:r>
            <a:endParaRPr lang="en-US" sz="1800"/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Plan driven</a:t>
            </a:r>
            <a:br>
              <a:rPr lang="en-US" sz="1800"/>
            </a:br>
            <a:r>
              <a:rPr lang="en-US" sz="1800"/>
              <a:t>(Canteens / Event business; produce and purchase in advance </a:t>
            </a:r>
            <a:br>
              <a:rPr lang="en-US" sz="1800"/>
            </a:br>
            <a:r>
              <a:rPr lang="en-US" sz="1800"/>
              <a:t>with daily or weekly plans)</a:t>
            </a:r>
          </a:p>
          <a:p>
            <a:endParaRPr lang="en-US" sz="800"/>
          </a:p>
          <a:p>
            <a:pPr marL="0" indent="0">
              <a:buNone/>
            </a:pPr>
            <a:r>
              <a:rPr lang="en-US" sz="2000"/>
              <a:t>Ingredient/Component centric (no recipes) – Fine Dining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Inventory driven</a:t>
            </a:r>
            <a:br>
              <a:rPr lang="en-US" sz="1800"/>
            </a:br>
            <a:r>
              <a:rPr lang="en-US" sz="1800"/>
              <a:t>(refill ingredient inventory based on stock level)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Sales driven</a:t>
            </a:r>
            <a:br>
              <a:rPr lang="en-US" sz="1800"/>
            </a:br>
            <a:r>
              <a:rPr lang="en-US" sz="1800"/>
              <a:t>(refill ingredient inventory based on ingredient sales history or consumption)</a:t>
            </a:r>
          </a:p>
          <a:p>
            <a:endParaRPr lang="en-US" sz="2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9E3E15-D7B2-720B-91E5-A30BED42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Scenarios</a:t>
            </a:r>
          </a:p>
        </p:txBody>
      </p:sp>
      <p:pic>
        <p:nvPicPr>
          <p:cNvPr id="1026" name="Picture 2" descr="Pop Comic Chef Stock Illustrations – 285 Pop Comic Chef Stock  Illustrations, Vectors &amp; Clipart - Dreamstime">
            <a:extLst>
              <a:ext uri="{FF2B5EF4-FFF2-40B4-BE49-F238E27FC236}">
                <a16:creationId xmlns:a16="http://schemas.microsoft.com/office/drawing/2014/main" id="{C8A924B9-DB30-ED88-F066-E1A5D93D3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/>
        </p:blipFill>
        <p:spPr bwMode="auto">
          <a:xfrm>
            <a:off x="8569671" y="4210194"/>
            <a:ext cx="3403253" cy="22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317DC-2CC1-26C4-1109-C92683958640}"/>
              </a:ext>
            </a:extLst>
          </p:cNvPr>
          <p:cNvSpPr txBox="1"/>
          <p:nvPr/>
        </p:nvSpPr>
        <p:spPr>
          <a:xfrm>
            <a:off x="8962152" y="4239927"/>
            <a:ext cx="15740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I am an artist !!</a:t>
            </a:r>
          </a:p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Recipes are for </a:t>
            </a:r>
            <a:b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beginners</a:t>
            </a:r>
            <a:b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</a:t>
            </a:r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Hamburger PNG Vector Clipart">
            <a:extLst>
              <a:ext uri="{FF2B5EF4-FFF2-40B4-BE49-F238E27FC236}">
                <a16:creationId xmlns:a16="http://schemas.microsoft.com/office/drawing/2014/main" id="{ACD8662D-3573-E615-236E-3C8099C0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3286" y="1670539"/>
            <a:ext cx="1326260" cy="8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CB2DE37-B562-341C-5890-25353F659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2500" l="5000" r="95417">
                        <a14:foregroundMark x1="17708" y1="17708" x2="47917" y2="12917"/>
                        <a14:foregroundMark x1="47917" y1="12917" x2="85000" y2="30625"/>
                        <a14:foregroundMark x1="85000" y1="30625" x2="84167" y2="68125"/>
                        <a14:foregroundMark x1="48333" y1="6875" x2="79792" y2="13542"/>
                        <a14:foregroundMark x1="79792" y1="13542" x2="88125" y2="36875"/>
                        <a14:foregroundMark x1="88125" y1="36875" x2="87708" y2="43750"/>
                        <a14:foregroundMark x1="19375" y1="17917" x2="23333" y2="54167"/>
                        <a14:foregroundMark x1="23333" y1="54167" x2="52083" y2="61458"/>
                        <a14:foregroundMark x1="52083" y1="61458" x2="67083" y2="59792"/>
                        <a14:foregroundMark x1="17708" y1="17083" x2="11458" y2="41458"/>
                        <a14:foregroundMark x1="11458" y1="41458" x2="14375" y2="49583"/>
                        <a14:foregroundMark x1="11042" y1="43125" x2="9375" y2="72917"/>
                        <a14:foregroundMark x1="10417" y1="41042" x2="7500" y2="66250"/>
                        <a14:foregroundMark x1="7500" y1="66250" x2="7083" y2="66458"/>
                        <a14:foregroundMark x1="5417" y1="67083" x2="5625" y2="41667"/>
                        <a14:foregroundMark x1="5625" y1="41667" x2="10417" y2="36875"/>
                        <a14:foregroundMark x1="5208" y1="33125" x2="7500" y2="68750"/>
                        <a14:foregroundMark x1="22500" y1="53542" x2="92083" y2="84167"/>
                        <a14:foregroundMark x1="87708" y1="32500" x2="93125" y2="63542"/>
                        <a14:foregroundMark x1="93125" y1="63542" x2="69375" y2="83542"/>
                        <a14:foregroundMark x1="69375" y1="83542" x2="66042" y2="84583"/>
                        <a14:foregroundMark x1="25208" y1="88125" x2="65000" y2="92500"/>
                        <a14:foregroundMark x1="94375" y1="63125" x2="86458" y2="43333"/>
                        <a14:foregroundMark x1="95417" y1="57917" x2="90625" y2="42708"/>
                        <a14:foregroundMark x1="6667" y1="43125" x2="18125" y2="20000"/>
                        <a14:foregroundMark x1="18125" y1="20000" x2="59375" y2="8125"/>
                        <a14:foregroundMark x1="59375" y1="8125" x2="84375" y2="35208"/>
                        <a14:foregroundMark x1="84375" y1="35208" x2="84375" y2="51875"/>
                      </a14:backgroundRemoval>
                    </a14:imgEffect>
                  </a14:imgLayer>
                </a14:imgProps>
              </a:ext>
            </a:extLst>
          </a:blip>
          <a:srcRect t="3790" b="3790"/>
          <a:stretch/>
        </p:blipFill>
        <p:spPr bwMode="auto">
          <a:xfrm>
            <a:off x="9800430" y="2711061"/>
            <a:ext cx="1203374" cy="11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63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42E78AC-E2A6-7AAB-9315-D58146D17492}"/>
              </a:ext>
            </a:extLst>
          </p:cNvPr>
          <p:cNvGrpSpPr/>
          <p:nvPr/>
        </p:nvGrpSpPr>
        <p:grpSpPr>
          <a:xfrm>
            <a:off x="4824431" y="1640690"/>
            <a:ext cx="3536836" cy="2782302"/>
            <a:chOff x="3518877" y="1627343"/>
            <a:chExt cx="3536836" cy="278230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F8B747-A7EB-571D-B6FC-70426B16D000}"/>
                </a:ext>
              </a:extLst>
            </p:cNvPr>
            <p:cNvSpPr txBox="1"/>
            <p:nvPr/>
          </p:nvSpPr>
          <p:spPr>
            <a:xfrm>
              <a:off x="3848866" y="1627343"/>
              <a:ext cx="1602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Components</a:t>
              </a:r>
              <a:endParaRPr lang="en-MY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18A6DB-E223-17BF-8A0E-7E8FD1753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518877" y="2083687"/>
              <a:ext cx="1668335" cy="232595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BD8BB2-F0BC-3847-1C44-AB61DA1D6FED}"/>
                </a:ext>
              </a:extLst>
            </p:cNvPr>
            <p:cNvSpPr txBox="1"/>
            <p:nvPr/>
          </p:nvSpPr>
          <p:spPr>
            <a:xfrm>
              <a:off x="5654367" y="2122348"/>
              <a:ext cx="1401346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Beef Patty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Onion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Tomato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Cheese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Cucumber</a:t>
              </a:r>
            </a:p>
          </p:txBody>
        </p:sp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3C1063BA-2ED9-461D-78EE-353035BA4432}"/>
              </a:ext>
            </a:extLst>
          </p:cNvPr>
          <p:cNvSpPr/>
          <p:nvPr/>
        </p:nvSpPr>
        <p:spPr>
          <a:xfrm>
            <a:off x="8708443" y="2159555"/>
            <a:ext cx="1903749" cy="923259"/>
          </a:xfrm>
          <a:prstGeom prst="wedgeRoundRectCallout">
            <a:avLst>
              <a:gd name="adj1" fmla="val -68099"/>
              <a:gd name="adj2" fmla="val -2789"/>
              <a:gd name="adj3" fmla="val 16667"/>
            </a:avLst>
          </a:prstGeom>
          <a:solidFill>
            <a:srgbClr val="27124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MY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Replenishment calculation</a:t>
            </a:r>
            <a:br>
              <a:rPr lang="en-MY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10B0F9-4337-44BF-5742-1B8B3FBC7F51}"/>
              </a:ext>
            </a:extLst>
          </p:cNvPr>
          <p:cNvSpPr txBox="1"/>
          <p:nvPr/>
        </p:nvSpPr>
        <p:spPr>
          <a:xfrm>
            <a:off x="1684589" y="1696924"/>
            <a:ext cx="73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BOM</a:t>
            </a:r>
            <a:endParaRPr lang="en-MY" sz="1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AFF0E2-1674-DB64-CB07-A41F91D2BE05}"/>
              </a:ext>
            </a:extLst>
          </p:cNvPr>
          <p:cNvSpPr txBox="1"/>
          <p:nvPr/>
        </p:nvSpPr>
        <p:spPr>
          <a:xfrm>
            <a:off x="8650488" y="164069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Component (Beef Patty)</a:t>
            </a:r>
            <a:endParaRPr lang="en-MY" sz="1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C74E54-135B-F09F-C5B0-259C9627308F}"/>
              </a:ext>
            </a:extLst>
          </p:cNvPr>
          <p:cNvSpPr txBox="1"/>
          <p:nvPr/>
        </p:nvSpPr>
        <p:spPr>
          <a:xfrm>
            <a:off x="8757909" y="2148958"/>
            <a:ext cx="1607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Ground Beef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Pepper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18630A-3E45-02E2-1F06-2F632C2129DC}"/>
              </a:ext>
            </a:extLst>
          </p:cNvPr>
          <p:cNvCxnSpPr>
            <a:cxnSpLocks/>
          </p:cNvCxnSpPr>
          <p:nvPr/>
        </p:nvCxnSpPr>
        <p:spPr>
          <a:xfrm>
            <a:off x="4562669" y="1512868"/>
            <a:ext cx="0" cy="5219169"/>
          </a:xfrm>
          <a:prstGeom prst="line">
            <a:avLst/>
          </a:prstGeom>
          <a:ln w="12700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D33C412-B68A-C89A-8BE4-26B3F164377E}"/>
              </a:ext>
            </a:extLst>
          </p:cNvPr>
          <p:cNvSpPr/>
          <p:nvPr/>
        </p:nvSpPr>
        <p:spPr>
          <a:xfrm>
            <a:off x="232132" y="5312534"/>
            <a:ext cx="3644593" cy="991673"/>
          </a:xfrm>
          <a:prstGeom prst="round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>
                <a:latin typeface="Segoe UI" panose="020B0502040204020203" pitchFamily="34" charset="0"/>
                <a:cs typeface="Segoe UI" panose="020B0502040204020203" pitchFamily="34" charset="0"/>
              </a:rPr>
              <a:t>BOM</a:t>
            </a: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833638-DCEC-EF8C-7375-6A7A1B7543ED}"/>
              </a:ext>
            </a:extLst>
          </p:cNvPr>
          <p:cNvSpPr/>
          <p:nvPr/>
        </p:nvSpPr>
        <p:spPr>
          <a:xfrm>
            <a:off x="5870908" y="5117344"/>
            <a:ext cx="3633701" cy="751008"/>
          </a:xfrm>
          <a:prstGeom prst="round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>
                <a:latin typeface="Segoe UI" panose="020B0502040204020203" pitchFamily="34" charset="0"/>
                <a:cs typeface="Segoe UI" panose="020B0502040204020203" pitchFamily="34" charset="0"/>
              </a:rPr>
              <a:t>Component</a:t>
            </a: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3858A9C-B65C-F0F4-9A3A-A0CF1F08F92B}"/>
              </a:ext>
            </a:extLst>
          </p:cNvPr>
          <p:cNvCxnSpPr>
            <a:cxnSpLocks/>
          </p:cNvCxnSpPr>
          <p:nvPr/>
        </p:nvCxnSpPr>
        <p:spPr>
          <a:xfrm>
            <a:off x="5221664" y="5445180"/>
            <a:ext cx="649243" cy="0"/>
          </a:xfrm>
          <a:prstGeom prst="straightConnector1">
            <a:avLst/>
          </a:prstGeom>
          <a:ln w="5715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89881A8-C534-60A9-7AE3-466C7C411FF1}"/>
              </a:ext>
            </a:extLst>
          </p:cNvPr>
          <p:cNvSpPr/>
          <p:nvPr/>
        </p:nvSpPr>
        <p:spPr>
          <a:xfrm>
            <a:off x="5870909" y="5961474"/>
            <a:ext cx="3633700" cy="721432"/>
          </a:xfrm>
          <a:prstGeom prst="round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>
                <a:latin typeface="Segoe UI" panose="020B0502040204020203" pitchFamily="34" charset="0"/>
                <a:cs typeface="Segoe UI" panose="020B0502040204020203" pitchFamily="34" charset="0"/>
              </a:rPr>
              <a:t>Component</a:t>
            </a: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>
                <a:latin typeface="Segoe UI" panose="020B0502040204020203" pitchFamily="34" charset="0"/>
                <a:cs typeface="Segoe UI" panose="020B0502040204020203" pitchFamily="34" charset="0"/>
              </a:rPr>
              <a:t>Replen. Journal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431E73-A0B0-AB03-1429-E6211DF169E0}"/>
              </a:ext>
            </a:extLst>
          </p:cNvPr>
          <p:cNvCxnSpPr>
            <a:cxnSpLocks/>
          </p:cNvCxnSpPr>
          <p:nvPr/>
        </p:nvCxnSpPr>
        <p:spPr>
          <a:xfrm>
            <a:off x="5221665" y="6208736"/>
            <a:ext cx="649243" cy="0"/>
          </a:xfrm>
          <a:prstGeom prst="straightConnector1">
            <a:avLst/>
          </a:prstGeom>
          <a:ln w="5715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A72E5C-8544-5C58-E098-86E3ED90951D}"/>
              </a:ext>
            </a:extLst>
          </p:cNvPr>
          <p:cNvCxnSpPr/>
          <p:nvPr/>
        </p:nvCxnSpPr>
        <p:spPr>
          <a:xfrm>
            <a:off x="5260300" y="5457729"/>
            <a:ext cx="0" cy="751007"/>
          </a:xfrm>
          <a:prstGeom prst="line">
            <a:avLst/>
          </a:prstGeom>
          <a:ln w="762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A933D0E-6AD3-6B6B-F82D-658BAB7DBF78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3876725" y="5808371"/>
            <a:ext cx="1344941" cy="8258"/>
          </a:xfrm>
          <a:prstGeom prst="line">
            <a:avLst/>
          </a:prstGeom>
          <a:ln w="762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104CEFA1-8C7B-6AB2-DBEA-27799BE4FA57}"/>
              </a:ext>
            </a:extLst>
          </p:cNvPr>
          <p:cNvSpPr/>
          <p:nvPr/>
        </p:nvSpPr>
        <p:spPr>
          <a:xfrm>
            <a:off x="10052754" y="4733920"/>
            <a:ext cx="1903749" cy="809643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Vendor 1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Bacon, Beef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C3CB7F-50B9-2686-FEA8-7A555E03B512}"/>
              </a:ext>
            </a:extLst>
          </p:cNvPr>
          <p:cNvSpPr/>
          <p:nvPr/>
        </p:nvSpPr>
        <p:spPr>
          <a:xfrm>
            <a:off x="10052754" y="5666704"/>
            <a:ext cx="1903749" cy="104358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Vendor 2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Tomato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MY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Salad, …</a:t>
            </a:r>
          </a:p>
        </p:txBody>
      </p:sp>
      <p:pic>
        <p:nvPicPr>
          <p:cNvPr id="2" name="Picture 1" descr="Hamburger PNG Vector Clipart">
            <a:extLst>
              <a:ext uri="{FF2B5EF4-FFF2-40B4-BE49-F238E27FC236}">
                <a16:creationId xmlns:a16="http://schemas.microsoft.com/office/drawing/2014/main" id="{8FE3106C-8304-78FC-6204-21A461D2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958" y="2387962"/>
            <a:ext cx="2535085" cy="16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2355-4989-D251-AD07-F97012109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Martin Kleindl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66439-B047-FCF5-9FA6-76C2CAA2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Product Director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AC1C3-F344-817C-3C0C-2EAF4125D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Martin.Kleindl@LSRetail.com</a:t>
            </a:r>
            <a:endParaRPr lang="en-IS" u="sng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20AC61-1E73-D54D-F68E-D6B89D8374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Replenishment</a:t>
            </a:r>
            <a:br>
              <a:rPr lang="en-US"/>
            </a:br>
            <a:r>
              <a:rPr lang="en-US"/>
              <a:t>for LS Central</a:t>
            </a:r>
          </a:p>
          <a:p>
            <a:r>
              <a:rPr lang="en-US" sz="3200" b="0"/>
              <a:t>what’s new</a:t>
            </a:r>
            <a:endParaRPr lang="en-IS" sz="3200" b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1261D9-FC4D-27DD-400E-E7387F28A3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t="2786" b="2786"/>
          <a:stretch/>
        </p:blipFill>
        <p:spPr>
          <a:xfrm>
            <a:off x="411998" y="1953883"/>
            <a:ext cx="2756205" cy="2779835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0" y="316523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Live Demo</a:t>
            </a:r>
            <a:endParaRPr lang="en-IS" sz="5400" b="1" i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75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73D276A3-D842-0C78-B0A0-C6F4119D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7" r="23659"/>
          <a:stretch/>
        </p:blipFill>
        <p:spPr>
          <a:xfrm>
            <a:off x="675722" y="1552919"/>
            <a:ext cx="3731979" cy="3227979"/>
          </a:xfrm>
          <a:prstGeom prst="rect">
            <a:avLst/>
          </a:prstGeom>
        </p:spPr>
      </p:pic>
      <p:pic>
        <p:nvPicPr>
          <p:cNvPr id="3" name="Picture 2" descr="Hamburger PNG Vector Clipart">
            <a:extLst>
              <a:ext uri="{FF2B5EF4-FFF2-40B4-BE49-F238E27FC236}">
                <a16:creationId xmlns:a16="http://schemas.microsoft.com/office/drawing/2014/main" id="{33A25B90-41C6-990F-A332-2F9B2190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4476" y="1707387"/>
            <a:ext cx="2094092" cy="13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FC45E-8198-3842-0705-C5F48DC588E1}"/>
              </a:ext>
            </a:extLst>
          </p:cNvPr>
          <p:cNvSpPr txBox="1"/>
          <p:nvPr/>
        </p:nvSpPr>
        <p:spPr>
          <a:xfrm>
            <a:off x="5407322" y="1545007"/>
            <a:ext cx="4501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this functionality for Hospitality </a:t>
            </a:r>
            <a:br>
              <a:rPr lang="en-US" sz="4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?</a:t>
            </a:r>
          </a:p>
        </p:txBody>
      </p:sp>
      <p:pic>
        <p:nvPicPr>
          <p:cNvPr id="3074" name="Picture 2" descr="Yes/No questions | Ms. Petersen, SLP">
            <a:extLst>
              <a:ext uri="{FF2B5EF4-FFF2-40B4-BE49-F238E27FC236}">
                <a16:creationId xmlns:a16="http://schemas.microsoft.com/office/drawing/2014/main" id="{B763EBCA-A385-694F-5AC4-F39C603D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6" b="92552" l="6207" r="93202">
                        <a14:foregroundMark x1="11921" y1="28707" x2="5616" y2="29045"/>
                        <a14:foregroundMark x1="5616" y1="29045" x2="7488" y2="37644"/>
                        <a14:foregroundMark x1="7488" y1="37644" x2="10690" y2="42451"/>
                        <a14:foregroundMark x1="21724" y1="37982" x2="32512" y2="40623"/>
                        <a14:foregroundMark x1="32463" y1="16046" x2="47438" y2="22207"/>
                        <a14:foregroundMark x1="30690" y1="11036" x2="40887" y2="11713"/>
                        <a14:foregroundMark x1="40887" y1="11713" x2="47537" y2="10900"/>
                        <a14:foregroundMark x1="47537" y1="10900" x2="48768" y2="9749"/>
                        <a14:foregroundMark x1="78818" y1="25118" x2="89458" y2="27691"/>
                        <a14:foregroundMark x1="89458" y1="27691" x2="90739" y2="39472"/>
                        <a14:foregroundMark x1="90739" y1="39472" x2="90099" y2="42451"/>
                        <a14:foregroundMark x1="91576" y1="24848" x2="93153" y2="25796"/>
                        <a14:foregroundMark x1="95123" y1="49492" x2="93300" y2="58429"/>
                        <a14:foregroundMark x1="93300" y1="58429" x2="93005" y2="58700"/>
                        <a14:foregroundMark x1="57980" y1="17806" x2="70394" y2="26676"/>
                        <a14:foregroundMark x1="82906" y1="29248" x2="89704" y2="41909"/>
                        <a14:foregroundMark x1="46158" y1="51930" x2="54286" y2="38050"/>
                        <a14:foregroundMark x1="53251" y1="33988" x2="46059" y2="32972"/>
                        <a14:foregroundMark x1="46059" y1="32972" x2="41576" y2="43805"/>
                        <a14:foregroundMark x1="41576" y1="43805" x2="42414" y2="52945"/>
                        <a14:foregroundMark x1="76749" y1="64590" x2="80690" y2="72173"/>
                        <a14:foregroundMark x1="74532" y1="46378" x2="74975" y2="53216"/>
                        <a14:foregroundMark x1="32709" y1="54096" x2="40690" y2="52336"/>
                        <a14:foregroundMark x1="40690" y1="52336" x2="42118" y2="51388"/>
                        <a14:foregroundMark x1="6207" y1="55992" x2="8374" y2="68788"/>
                        <a14:foregroundMark x1="8374" y1="68788" x2="9113" y2="69601"/>
                        <a14:foregroundMark x1="34286" y1="58700" x2="39409" y2="65267"/>
                        <a14:foregroundMark x1="39409" y1="65267" x2="39458" y2="65267"/>
                        <a14:foregroundMark x1="68079" y1="10359" x2="70394" y2="9614"/>
                        <a14:foregroundMark x1="8079" y1="56804" x2="15714" y2="68179"/>
                        <a14:foregroundMark x1="15714" y1="68179" x2="16305" y2="68585"/>
                        <a14:foregroundMark x1="76010" y1="80366" x2="74975" y2="92552"/>
                        <a14:foregroundMark x1="35271" y1="10697" x2="49064" y2="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13" y="3483999"/>
            <a:ext cx="5159576" cy="375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4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Split Testing Ideas (You Can Run Today!)">
            <a:extLst>
              <a:ext uri="{FF2B5EF4-FFF2-40B4-BE49-F238E27FC236}">
                <a16:creationId xmlns:a16="http://schemas.microsoft.com/office/drawing/2014/main" id="{D377FCC3-0DA1-48F0-9DF0-A57DC7CF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29" y="1352550"/>
            <a:ext cx="5732336" cy="38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0981-7623-EF70-F38F-84B0ABC5A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7845348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"/>
          </a:p>
          <a:p>
            <a:pPr marL="0" indent="0">
              <a:buNone/>
            </a:pPr>
            <a:r>
              <a:rPr lang="en-US" sz="2400"/>
              <a:t>Recipe/BOM centric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Segoe UI"/>
                <a:cs typeface="Segoe UI"/>
              </a:rPr>
              <a:t>Make to Order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Segoe UI"/>
                <a:cs typeface="Segoe UI"/>
              </a:rPr>
              <a:t>Make to Stock</a:t>
            </a:r>
            <a:endParaRPr lang="en-US" sz="2000"/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Plan driven</a:t>
            </a:r>
            <a:br>
              <a:rPr lang="en-US" sz="2000"/>
            </a:br>
            <a:endParaRPr lang="en-US" sz="2000"/>
          </a:p>
          <a:p>
            <a:endParaRPr lang="en-US" sz="900"/>
          </a:p>
          <a:p>
            <a:pPr marL="0" indent="0">
              <a:buNone/>
            </a:pPr>
            <a:r>
              <a:rPr lang="en-US" sz="2400"/>
              <a:t>Ingredient/Component centric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Inventory driven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Sales driven</a:t>
            </a:r>
            <a:br>
              <a:rPr lang="en-US" sz="2000"/>
            </a:br>
            <a:endParaRPr lang="en-US" sz="2000"/>
          </a:p>
          <a:p>
            <a:pPr marL="0" indent="0">
              <a:buNone/>
            </a:pPr>
            <a:r>
              <a:rPr lang="en-US" sz="2000"/>
              <a:t> </a:t>
            </a:r>
          </a:p>
          <a:p>
            <a:endParaRPr 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9E3E15-D7B2-720B-91E5-A30BED42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C8EF21-C487-B503-03A4-45DA1E612B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75" y="2279402"/>
            <a:ext cx="385340" cy="3371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80666A-6328-53CA-71C7-CA80327C0D46}"/>
              </a:ext>
            </a:extLst>
          </p:cNvPr>
          <p:cNvSpPr/>
          <p:nvPr/>
        </p:nvSpPr>
        <p:spPr>
          <a:xfrm>
            <a:off x="3547866" y="2804138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A10953-74DE-C570-8654-1B1B1CBAFFDE}"/>
              </a:ext>
            </a:extLst>
          </p:cNvPr>
          <p:cNvSpPr/>
          <p:nvPr/>
        </p:nvSpPr>
        <p:spPr>
          <a:xfrm>
            <a:off x="3551557" y="4611877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FE8A88-1ECF-0793-ABE0-F4DFA1CF2A80}"/>
              </a:ext>
            </a:extLst>
          </p:cNvPr>
          <p:cNvSpPr/>
          <p:nvPr/>
        </p:nvSpPr>
        <p:spPr>
          <a:xfrm>
            <a:off x="3551308" y="2346894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41D6D1-73A9-31CC-05EF-E6E6C143B0E0}"/>
              </a:ext>
            </a:extLst>
          </p:cNvPr>
          <p:cNvSpPr/>
          <p:nvPr/>
        </p:nvSpPr>
        <p:spPr>
          <a:xfrm>
            <a:off x="3555647" y="1900269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A5EB7-844E-58B7-1A5F-8BCC97104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75" y="1858308"/>
            <a:ext cx="385340" cy="3371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64C31E-4E52-AFE2-5A5D-9482CD36B2F3}"/>
              </a:ext>
            </a:extLst>
          </p:cNvPr>
          <p:cNvSpPr/>
          <p:nvPr/>
        </p:nvSpPr>
        <p:spPr>
          <a:xfrm>
            <a:off x="3555646" y="4154633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1EBE9-237F-8EF0-2D10-3175E69AD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75" y="4087141"/>
            <a:ext cx="385340" cy="3371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362943-2500-8FD0-19A4-AE72FE37A8B4}"/>
              </a:ext>
            </a:extLst>
          </p:cNvPr>
          <p:cNvSpPr/>
          <p:nvPr/>
        </p:nvSpPr>
        <p:spPr>
          <a:xfrm rot="20838877">
            <a:off x="1911391" y="5248140"/>
            <a:ext cx="44121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noFill/>
                  <a:prstDash val="solid"/>
                </a:ln>
                <a:solidFill>
                  <a:srgbClr val="49878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Planned release</a:t>
            </a:r>
            <a:br>
              <a:rPr lang="en-US" sz="4400" b="1">
                <a:ln w="6600">
                  <a:noFill/>
                  <a:prstDash val="solid"/>
                </a:ln>
                <a:solidFill>
                  <a:srgbClr val="49878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400" b="1">
                <a:ln w="6600">
                  <a:noFill/>
                  <a:prstDash val="solid"/>
                </a:ln>
                <a:solidFill>
                  <a:srgbClr val="49878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Q2 2023</a:t>
            </a:r>
          </a:p>
        </p:txBody>
      </p:sp>
    </p:spTree>
    <p:extLst>
      <p:ext uri="{BB962C8B-B14F-4D97-AF65-F5344CB8AC3E}">
        <p14:creationId xmlns:p14="http://schemas.microsoft.com/office/powerpoint/2010/main" val="9302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00778 moon, purple, ocean, beautiful, waves, sea - Rare Gallery HD  Wallpapers">
            <a:extLst>
              <a:ext uri="{FF2B5EF4-FFF2-40B4-BE49-F238E27FC236}">
                <a16:creationId xmlns:a16="http://schemas.microsoft.com/office/drawing/2014/main" id="{C6A95172-AB7C-60AC-97C2-C9583F402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54"/>
            <a:ext cx="12192000" cy="68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0" y="2391509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What happened</a:t>
            </a:r>
            <a:br>
              <a:rPr lang="en-US" sz="60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en-US" sz="60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60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0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LS Forecast ?</a:t>
            </a:r>
            <a:endParaRPr lang="en-IS" sz="6000" b="1" i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42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CF649505-1D2B-5FEB-FF91-A9E04405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70" y="1674570"/>
            <a:ext cx="1525688" cy="1525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/>
              <a:t>LS Forecast</a:t>
            </a:r>
          </a:p>
        </p:txBody>
      </p:sp>
      <p:pic>
        <p:nvPicPr>
          <p:cNvPr id="36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9C8380DB-28D6-A2F4-7217-FCC534DC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12" y="1633952"/>
            <a:ext cx="1525688" cy="1525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371599" y="5700191"/>
            <a:ext cx="1581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>
                <a:solidFill>
                  <a:prstClr val="white"/>
                </a:solidFill>
                <a:latin typeface="Segoe UI"/>
              </a:rPr>
              <a:t>LS Central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92DA25E-B182-31E4-4483-999F3D21AB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288" y="2401494"/>
            <a:ext cx="1691018" cy="113244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0DB679-F9E7-69A2-8A8D-73522780143A}"/>
              </a:ext>
            </a:extLst>
          </p:cNvPr>
          <p:cNvSpPr txBox="1"/>
          <p:nvPr/>
        </p:nvSpPr>
        <p:spPr>
          <a:xfrm>
            <a:off x="1105221" y="3599371"/>
            <a:ext cx="1729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2400"/>
              </a:spcAft>
              <a:buFont typeface="Arial"/>
              <a:buNone/>
              <a:defRPr/>
            </a:pPr>
            <a:r>
              <a:rPr lang="en-US" sz="2000">
                <a:solidFill>
                  <a:prstClr val="white"/>
                </a:solidFill>
                <a:latin typeface="Segoe UI"/>
              </a:rPr>
              <a:t>LS Forecast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Master data</a:t>
            </a:r>
            <a:br>
              <a:rPr lang="en-US" sz="2000"/>
            </a:br>
            <a:r>
              <a:rPr lang="en-US" sz="2000"/>
              <a:t>Sales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B18AE-BA94-92B9-9B11-B863FCDF270E}"/>
              </a:ext>
            </a:extLst>
          </p:cNvPr>
          <p:cNvSpPr/>
          <p:nvPr/>
        </p:nvSpPr>
        <p:spPr>
          <a:xfrm>
            <a:off x="4554415" y="2538765"/>
            <a:ext cx="1995854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Forecast calculation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Forecast </a:t>
            </a:r>
            <a:br>
              <a:rPr lang="en-US" sz="2000"/>
            </a:br>
            <a:r>
              <a:rPr lang="en-US" sz="200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500" y="4623521"/>
            <a:ext cx="1525688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Replenish-</a:t>
            </a:r>
            <a:r>
              <a:rPr lang="en-US" sz="2000" err="1"/>
              <a:t>ment</a:t>
            </a:r>
            <a:endParaRPr lang="en-US" sz="200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Advanced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calculation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logic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DD00F41-2E9D-54CC-F2E6-DF1CD599C656}"/>
              </a:ext>
            </a:extLst>
          </p:cNvPr>
          <p:cNvSpPr/>
          <p:nvPr/>
        </p:nvSpPr>
        <p:spPr>
          <a:xfrm rot="13298578">
            <a:off x="4348704" y="3612599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C533CF-1A3A-5511-F1E7-9087D7724F0D}"/>
              </a:ext>
            </a:extLst>
          </p:cNvPr>
          <p:cNvSpPr/>
          <p:nvPr/>
        </p:nvSpPr>
        <p:spPr>
          <a:xfrm rot="19369577">
            <a:off x="6253602" y="3656614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50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/>
              <a:t>LS Forecast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371599" y="5700191"/>
            <a:ext cx="1581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>
                <a:solidFill>
                  <a:prstClr val="white"/>
                </a:solidFill>
                <a:latin typeface="Segoe UI"/>
              </a:rPr>
              <a:t>LS Central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Master data</a:t>
            </a:r>
            <a:br>
              <a:rPr lang="en-US" sz="2000"/>
            </a:br>
            <a:r>
              <a:rPr lang="en-US" sz="2000"/>
              <a:t>Sales history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Forecast </a:t>
            </a:r>
            <a:br>
              <a:rPr lang="en-US" sz="2000"/>
            </a:br>
            <a:r>
              <a:rPr lang="en-US" sz="200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500" y="4623521"/>
            <a:ext cx="1525688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Replenish-</a:t>
            </a:r>
            <a:r>
              <a:rPr lang="en-US" sz="2000" err="1"/>
              <a:t>ment</a:t>
            </a:r>
            <a:endParaRPr lang="en-US" sz="200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Advanced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calculation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logic</a:t>
            </a:r>
          </a:p>
        </p:txBody>
      </p:sp>
    </p:spTree>
    <p:extLst>
      <p:ext uri="{BB962C8B-B14F-4D97-AF65-F5344CB8AC3E}">
        <p14:creationId xmlns:p14="http://schemas.microsoft.com/office/powerpoint/2010/main" val="7345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/>
              <a:t>LS Forecast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371599" y="5700191"/>
            <a:ext cx="1581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>
                <a:solidFill>
                  <a:prstClr val="white"/>
                </a:solidFill>
                <a:latin typeface="Segoe UI"/>
              </a:rPr>
              <a:t>LS Central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Master data</a:t>
            </a:r>
            <a:br>
              <a:rPr lang="en-US" sz="2000"/>
            </a:br>
            <a:r>
              <a:rPr lang="en-US" sz="2000"/>
              <a:t>Sales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B18AE-BA94-92B9-9B11-B863FCDF270E}"/>
              </a:ext>
            </a:extLst>
          </p:cNvPr>
          <p:cNvSpPr/>
          <p:nvPr/>
        </p:nvSpPr>
        <p:spPr>
          <a:xfrm>
            <a:off x="4554415" y="2538765"/>
            <a:ext cx="1995854" cy="8579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Forecast calculation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Forecast </a:t>
            </a:r>
            <a:br>
              <a:rPr lang="en-US" sz="2000"/>
            </a:br>
            <a:r>
              <a:rPr lang="en-US" sz="200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500" y="4623521"/>
            <a:ext cx="1525688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Replenish-</a:t>
            </a:r>
            <a:r>
              <a:rPr lang="en-US" sz="2000" err="1"/>
              <a:t>ment</a:t>
            </a:r>
            <a:endParaRPr lang="en-US" sz="200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Advanced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calculation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logic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DD00F41-2E9D-54CC-F2E6-DF1CD599C656}"/>
              </a:ext>
            </a:extLst>
          </p:cNvPr>
          <p:cNvSpPr/>
          <p:nvPr/>
        </p:nvSpPr>
        <p:spPr>
          <a:xfrm rot="13298578">
            <a:off x="4348704" y="3612599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C533CF-1A3A-5511-F1E7-9087D7724F0D}"/>
              </a:ext>
            </a:extLst>
          </p:cNvPr>
          <p:cNvSpPr/>
          <p:nvPr/>
        </p:nvSpPr>
        <p:spPr>
          <a:xfrm rot="19369577">
            <a:off x="6253602" y="3656614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702302-4394-59EB-9DB2-1DD06B8CD50F}"/>
              </a:ext>
            </a:extLst>
          </p:cNvPr>
          <p:cNvSpPr/>
          <p:nvPr/>
        </p:nvSpPr>
        <p:spPr>
          <a:xfrm>
            <a:off x="3086100" y="1400240"/>
            <a:ext cx="1995854" cy="18360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200">
                <a:solidFill>
                  <a:prstClr val="white"/>
                </a:solidFill>
                <a:latin typeface="Segoe UI"/>
              </a:rPr>
            </a:br>
            <a:r>
              <a:rPr lang="en-US" sz="2000">
                <a:solidFill>
                  <a:prstClr val="white"/>
                </a:solidFill>
                <a:latin typeface="Segoe UI"/>
              </a:rPr>
              <a:t>3</a:t>
            </a:r>
            <a:r>
              <a:rPr lang="en-US" sz="2000" baseline="30000">
                <a:solidFill>
                  <a:prstClr val="white"/>
                </a:solidFill>
                <a:latin typeface="Segoe UI"/>
              </a:rPr>
              <a:t>rd</a:t>
            </a:r>
            <a:r>
              <a:rPr lang="en-US" sz="1800">
                <a:solidFill>
                  <a:prstClr val="white"/>
                </a:solidFill>
                <a:latin typeface="Segoe UI"/>
              </a:rPr>
              <a:t> party</a:t>
            </a:r>
            <a:br>
              <a:rPr lang="en-US" sz="1800">
                <a:solidFill>
                  <a:prstClr val="white"/>
                </a:solidFill>
                <a:latin typeface="Segoe UI"/>
              </a:rPr>
            </a:br>
            <a:r>
              <a:rPr lang="en-US" sz="1800">
                <a:solidFill>
                  <a:prstClr val="white"/>
                </a:solidFill>
                <a:latin typeface="Segoe UI"/>
              </a:rPr>
              <a:t>Forecasting </a:t>
            </a:r>
            <a:br>
              <a:rPr lang="en-US" sz="1800">
                <a:solidFill>
                  <a:prstClr val="white"/>
                </a:solidFill>
                <a:latin typeface="Segoe UI"/>
              </a:rPr>
            </a:br>
            <a:r>
              <a:rPr lang="en-US" sz="1800">
                <a:solidFill>
                  <a:prstClr val="white"/>
                </a:solidFill>
                <a:latin typeface="Segoe UI"/>
              </a:rPr>
              <a:t>Engine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/>
              <a:t>LS Forecast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371599" y="5700191"/>
            <a:ext cx="1581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>
                <a:solidFill>
                  <a:prstClr val="white"/>
                </a:solidFill>
                <a:latin typeface="Segoe UI"/>
              </a:rPr>
              <a:t>LS Central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Master data</a:t>
            </a:r>
            <a:br>
              <a:rPr lang="en-US" sz="2000"/>
            </a:br>
            <a:r>
              <a:rPr lang="en-US" sz="2000"/>
              <a:t>Sales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B18AE-BA94-92B9-9B11-B863FCDF270E}"/>
              </a:ext>
            </a:extLst>
          </p:cNvPr>
          <p:cNvSpPr/>
          <p:nvPr/>
        </p:nvSpPr>
        <p:spPr>
          <a:xfrm>
            <a:off x="4554415" y="2538765"/>
            <a:ext cx="1995854" cy="8579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Forecast calculation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Forecast </a:t>
            </a:r>
            <a:br>
              <a:rPr lang="en-US" sz="2000"/>
            </a:br>
            <a:r>
              <a:rPr lang="en-US" sz="200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500" y="4623521"/>
            <a:ext cx="1525688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Replenish-</a:t>
            </a:r>
            <a:r>
              <a:rPr lang="en-US" sz="2000" err="1"/>
              <a:t>ment</a:t>
            </a:r>
            <a:endParaRPr lang="en-US" sz="200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Advanced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calculation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logic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DD00F41-2E9D-54CC-F2E6-DF1CD599C656}"/>
              </a:ext>
            </a:extLst>
          </p:cNvPr>
          <p:cNvSpPr/>
          <p:nvPr/>
        </p:nvSpPr>
        <p:spPr>
          <a:xfrm rot="13298578">
            <a:off x="4348704" y="3612599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C533CF-1A3A-5511-F1E7-9087D7724F0D}"/>
              </a:ext>
            </a:extLst>
          </p:cNvPr>
          <p:cNvSpPr/>
          <p:nvPr/>
        </p:nvSpPr>
        <p:spPr>
          <a:xfrm rot="19369577">
            <a:off x="6253602" y="3656614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37D1471-278A-D2ED-1D74-CDE5BDC720FF}"/>
              </a:ext>
            </a:extLst>
          </p:cNvPr>
          <p:cNvSpPr/>
          <p:nvPr/>
        </p:nvSpPr>
        <p:spPr>
          <a:xfrm>
            <a:off x="7620079" y="1599816"/>
            <a:ext cx="2394360" cy="1344007"/>
          </a:xfrm>
          <a:prstGeom prst="wedgeRoundRectCallout">
            <a:avLst>
              <a:gd name="adj1" fmla="val -68106"/>
              <a:gd name="adj2" fmla="val 164568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Improved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integration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options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702302-4394-59EB-9DB2-1DD06B8CD50F}"/>
              </a:ext>
            </a:extLst>
          </p:cNvPr>
          <p:cNvSpPr/>
          <p:nvPr/>
        </p:nvSpPr>
        <p:spPr>
          <a:xfrm>
            <a:off x="3086100" y="1400240"/>
            <a:ext cx="1995854" cy="18360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200">
                <a:solidFill>
                  <a:prstClr val="white"/>
                </a:solidFill>
                <a:latin typeface="Segoe UI"/>
              </a:rPr>
            </a:br>
            <a:r>
              <a:rPr lang="en-US" sz="2000">
                <a:solidFill>
                  <a:prstClr val="white"/>
                </a:solidFill>
                <a:latin typeface="Segoe UI"/>
              </a:rPr>
              <a:t>3</a:t>
            </a:r>
            <a:r>
              <a:rPr lang="en-US" sz="2000" baseline="30000">
                <a:solidFill>
                  <a:prstClr val="white"/>
                </a:solidFill>
                <a:latin typeface="Segoe UI"/>
              </a:rPr>
              <a:t>rd</a:t>
            </a:r>
            <a:r>
              <a:rPr lang="en-US" sz="1800">
                <a:solidFill>
                  <a:prstClr val="white"/>
                </a:solidFill>
                <a:latin typeface="Segoe UI"/>
              </a:rPr>
              <a:t> party</a:t>
            </a:r>
            <a:br>
              <a:rPr lang="en-US" sz="1800">
                <a:solidFill>
                  <a:prstClr val="white"/>
                </a:solidFill>
                <a:latin typeface="Segoe UI"/>
              </a:rPr>
            </a:br>
            <a:r>
              <a:rPr lang="en-US" sz="1800">
                <a:solidFill>
                  <a:prstClr val="white"/>
                </a:solidFill>
                <a:latin typeface="Segoe UI"/>
              </a:rPr>
              <a:t>Forecasting </a:t>
            </a:r>
            <a:br>
              <a:rPr lang="en-US" sz="1800">
                <a:solidFill>
                  <a:prstClr val="white"/>
                </a:solidFill>
                <a:latin typeface="Segoe UI"/>
              </a:rPr>
            </a:br>
            <a:r>
              <a:rPr lang="en-US" sz="1800">
                <a:solidFill>
                  <a:prstClr val="white"/>
                </a:solidFill>
                <a:latin typeface="Segoe UI"/>
              </a:rPr>
              <a:t>Engine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4903" r="4663"/>
          <a:stretch/>
        </p:blipFill>
        <p:spPr>
          <a:xfrm>
            <a:off x="0" y="1"/>
            <a:ext cx="49648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200" b="1">
              <a:solidFill>
                <a:srgbClr val="138890"/>
              </a:solidFill>
            </a:endParaRPr>
          </a:p>
          <a:p>
            <a:pPr marL="0" indent="0">
              <a:buNone/>
            </a:pPr>
            <a:r>
              <a:rPr lang="en-US" sz="2000" b="1"/>
              <a:t>Out-of-Stock Management improvements</a:t>
            </a:r>
          </a:p>
          <a:p>
            <a:pPr lvl="1"/>
            <a:r>
              <a:rPr lang="en-US" sz="1800"/>
              <a:t>Improved calculation process </a:t>
            </a:r>
          </a:p>
          <a:p>
            <a:pPr lvl="1"/>
            <a:r>
              <a:rPr lang="en-US" sz="1800"/>
              <a:t>Better presentation of results</a:t>
            </a:r>
          </a:p>
          <a:p>
            <a:pPr marL="457200" lvl="1" indent="0">
              <a:buNone/>
            </a:pPr>
            <a:br>
              <a:rPr lang="en-US" sz="1100"/>
            </a:br>
            <a:endParaRPr lang="en-US" sz="400"/>
          </a:p>
          <a:p>
            <a:pPr marL="0" indent="0">
              <a:buNone/>
            </a:pPr>
            <a:r>
              <a:rPr lang="en-US" sz="2000" b="1"/>
              <a:t>Multi-Warehouse Replenishment</a:t>
            </a:r>
          </a:p>
          <a:p>
            <a:pPr lvl="1"/>
            <a:r>
              <a:rPr lang="en-US" sz="1800"/>
              <a:t>Improved processes for scenarios with multiple warehouses</a:t>
            </a:r>
          </a:p>
          <a:p>
            <a:pPr lvl="1"/>
            <a:r>
              <a:rPr lang="en-US" sz="1800"/>
              <a:t>Secondary warehouses for items</a:t>
            </a:r>
          </a:p>
          <a:p>
            <a:pPr lvl="1"/>
            <a:r>
              <a:rPr lang="en-US" sz="1800"/>
              <a:t>Warehouse to warehouse transfers</a:t>
            </a:r>
            <a:br>
              <a:rPr lang="en-US" sz="1800"/>
            </a:br>
            <a:endParaRPr lang="en-US" sz="1800"/>
          </a:p>
          <a:p>
            <a:pPr lvl="1"/>
            <a:endParaRPr lang="en-US" sz="200"/>
          </a:p>
          <a:p>
            <a:pPr marL="0" indent="0">
              <a:buNone/>
            </a:pPr>
            <a:r>
              <a:rPr lang="en-US" sz="2000" b="1"/>
              <a:t>Season Management</a:t>
            </a:r>
          </a:p>
          <a:p>
            <a:pPr lvl="1"/>
            <a:r>
              <a:rPr lang="en-US" sz="1800"/>
              <a:t>End of season management (carry-overs)</a:t>
            </a:r>
          </a:p>
          <a:p>
            <a:pPr lvl="1"/>
            <a:r>
              <a:rPr lang="en-US" sz="1800"/>
              <a:t>Mass data management</a:t>
            </a:r>
          </a:p>
          <a:p>
            <a:pPr marL="0" indent="0">
              <a:buNone/>
            </a:pPr>
            <a:br>
              <a:rPr lang="en-US" sz="2000"/>
            </a:br>
            <a:r>
              <a:rPr lang="en-US" sz="2000" b="1"/>
              <a:t>Further performance improvements &amp; process enhancements</a:t>
            </a:r>
          </a:p>
          <a:p>
            <a:pPr marL="0" indent="0">
              <a:buNone/>
            </a:pPr>
            <a:br>
              <a:rPr lang="en-US" sz="1400"/>
            </a:b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69107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88702D-BC3E-D5BB-434D-4C2BBDD2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Burning platform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9506E-506A-F4CF-5F34-CE4BBB5F7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/>
              <a:t>SaaS customer</a:t>
            </a:r>
          </a:p>
          <a:p>
            <a:pPr marL="0" indent="0">
              <a:buNone/>
            </a:pPr>
            <a:r>
              <a:rPr lang="en-US" sz="2000"/>
              <a:t>  Cosmetics</a:t>
            </a:r>
          </a:p>
          <a:p>
            <a:pPr marL="0" indent="0">
              <a:buNone/>
            </a:pPr>
            <a:r>
              <a:rPr lang="en-US" sz="2000"/>
              <a:t>  118 Stores/Locations</a:t>
            </a:r>
          </a:p>
          <a:p>
            <a:pPr marL="0" indent="0">
              <a:buNone/>
            </a:pPr>
            <a:r>
              <a:rPr lang="en-US" sz="2000"/>
              <a:t>  18.000 Items</a:t>
            </a:r>
          </a:p>
          <a:p>
            <a:pPr marL="0" indent="0">
              <a:buNone/>
            </a:pPr>
            <a:r>
              <a:rPr lang="en-US" sz="2000"/>
              <a:t>  Approx. 27.000 POS Transaction lines / day</a:t>
            </a:r>
          </a:p>
          <a:p>
            <a:pPr marL="0" indent="0">
              <a:buNone/>
            </a:pPr>
            <a:r>
              <a:rPr lang="en-US" sz="2000"/>
              <a:t>  Replen. calculation: OOS, RIQ + Journals </a:t>
            </a:r>
          </a:p>
          <a:p>
            <a:pPr marL="0" indent="0">
              <a:buNone/>
            </a:pP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 b="1"/>
              <a:t>Replenishment calculation</a:t>
            </a:r>
          </a:p>
          <a:p>
            <a:pPr marL="0" indent="0">
              <a:buNone/>
            </a:pPr>
            <a:r>
              <a:rPr lang="en-US" sz="2000"/>
              <a:t>7 (seven!!) hours</a:t>
            </a:r>
          </a:p>
        </p:txBody>
      </p:sp>
      <p:pic>
        <p:nvPicPr>
          <p:cNvPr id="1026" name="Picture 2" descr="Burning Platforms?">
            <a:extLst>
              <a:ext uri="{FF2B5EF4-FFF2-40B4-BE49-F238E27FC236}">
                <a16:creationId xmlns:a16="http://schemas.microsoft.com/office/drawing/2014/main" id="{8830F4AB-021D-EA7F-55A3-CFE79A408ED7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r="23262"/>
          <a:stretch>
            <a:fillRect/>
          </a:stretch>
        </p:blipFill>
        <p:spPr bwMode="auto">
          <a:xfrm>
            <a:off x="0" y="0"/>
            <a:ext cx="4943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9F9147-2608-F220-750B-FB913BB51F6F}"/>
              </a:ext>
            </a:extLst>
          </p:cNvPr>
          <p:cNvSpPr txBox="1"/>
          <p:nvPr/>
        </p:nvSpPr>
        <p:spPr>
          <a:xfrm>
            <a:off x="1152658" y="4134118"/>
            <a:ext cx="27968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7 hours</a:t>
            </a:r>
          </a:p>
        </p:txBody>
      </p:sp>
    </p:spTree>
    <p:extLst>
      <p:ext uri="{BB962C8B-B14F-4D97-AF65-F5344CB8AC3E}">
        <p14:creationId xmlns:p14="http://schemas.microsoft.com/office/powerpoint/2010/main" val="6539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pace City | This past weekend I flew out to Houston to driv… | Flickr">
            <a:extLst>
              <a:ext uri="{FF2B5EF4-FFF2-40B4-BE49-F238E27FC236}">
                <a16:creationId xmlns:a16="http://schemas.microsoft.com/office/drawing/2014/main" id="{72CC087C-55D6-069E-D446-5962CE636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481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88702D-BC3E-D5BB-434D-4C2BBDD2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Burning platform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9506E-506A-F4CF-5F34-CE4BBB5F7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/>
              <a:t>SaaS customer</a:t>
            </a:r>
          </a:p>
          <a:p>
            <a:pPr marL="0" indent="0">
              <a:buNone/>
            </a:pPr>
            <a:r>
              <a:rPr lang="en-US" sz="2000"/>
              <a:t>  Cosmetics</a:t>
            </a:r>
          </a:p>
          <a:p>
            <a:pPr marL="0" indent="0">
              <a:buNone/>
            </a:pPr>
            <a:r>
              <a:rPr lang="en-US" sz="2000"/>
              <a:t>  118 Stores/Locations</a:t>
            </a:r>
          </a:p>
          <a:p>
            <a:pPr marL="0" indent="0">
              <a:buNone/>
            </a:pPr>
            <a:r>
              <a:rPr lang="en-US" sz="2000"/>
              <a:t>  18.000 Items</a:t>
            </a:r>
          </a:p>
          <a:p>
            <a:pPr marL="0" indent="0">
              <a:buNone/>
            </a:pPr>
            <a:r>
              <a:rPr lang="en-US" sz="2000"/>
              <a:t>  Approx. 27.000 POS Transaction lines / day</a:t>
            </a:r>
          </a:p>
          <a:p>
            <a:pPr marL="0" indent="0">
              <a:buNone/>
            </a:pPr>
            <a:r>
              <a:rPr lang="en-US" sz="2000"/>
              <a:t>  Replen. calculation: OOS, RIQ + Journals </a:t>
            </a:r>
          </a:p>
          <a:p>
            <a:pPr marL="0" indent="0">
              <a:buNone/>
            </a:pP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 b="1"/>
              <a:t>Replenishment calculation</a:t>
            </a:r>
          </a:p>
          <a:p>
            <a:pPr marL="0" indent="0">
              <a:buNone/>
            </a:pPr>
            <a:r>
              <a:rPr lang="en-US" sz="2000"/>
              <a:t>7 (seven!!) hours </a:t>
            </a:r>
            <a:r>
              <a:rPr lang="en-US" sz="2000" b="1"/>
              <a:t>to 1,5 hours </a:t>
            </a:r>
            <a:r>
              <a:rPr lang="en-US" sz="2000"/>
              <a:t>(with 4 par. Processes)</a:t>
            </a:r>
          </a:p>
        </p:txBody>
      </p:sp>
      <p:pic>
        <p:nvPicPr>
          <p:cNvPr id="1026" name="Picture 2" descr="Burning Platforms?">
            <a:extLst>
              <a:ext uri="{FF2B5EF4-FFF2-40B4-BE49-F238E27FC236}">
                <a16:creationId xmlns:a16="http://schemas.microsoft.com/office/drawing/2014/main" id="{8830F4AB-021D-EA7F-55A3-CFE79A408ED7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r="23262"/>
          <a:stretch>
            <a:fillRect/>
          </a:stretch>
        </p:blipFill>
        <p:spPr bwMode="auto">
          <a:xfrm>
            <a:off x="0" y="0"/>
            <a:ext cx="4943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0A99D9-1036-2C10-B519-693FFEBFC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957"/>
          <a:stretch/>
        </p:blipFill>
        <p:spPr>
          <a:xfrm>
            <a:off x="1" y="1"/>
            <a:ext cx="4943191" cy="6858000"/>
          </a:xfrm>
          <a:prstGeom prst="rect">
            <a:avLst/>
          </a:prstGeom>
        </p:spPr>
      </p:pic>
      <p:pic>
        <p:nvPicPr>
          <p:cNvPr id="2050" name="Picture 2" descr="life preserver ring transparent cutout PNG &amp; clipart images | CITYPNG">
            <a:extLst>
              <a:ext uri="{FF2B5EF4-FFF2-40B4-BE49-F238E27FC236}">
                <a16:creationId xmlns:a16="http://schemas.microsoft.com/office/drawing/2014/main" id="{7D729F79-53FA-543C-B5E9-02BD47F1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3" b="91391" l="4688" r="95938">
                        <a14:foregroundMark x1="9531" y1="53642" x2="10781" y2="38190"/>
                        <a14:foregroundMark x1="10781" y1="38190" x2="21563" y2="21192"/>
                        <a14:foregroundMark x1="21563" y1="21192" x2="54844" y2="9713"/>
                        <a14:foregroundMark x1="54844" y1="9713" x2="70781" y2="13907"/>
                        <a14:foregroundMark x1="70781" y1="13907" x2="81719" y2="22958"/>
                        <a14:foregroundMark x1="81719" y1="22958" x2="85625" y2="30905"/>
                        <a14:foregroundMark x1="32344" y1="22075" x2="23750" y2="39735"/>
                        <a14:foregroundMark x1="23750" y1="39735" x2="21094" y2="53201"/>
                        <a14:foregroundMark x1="14531" y1="33554" x2="17813" y2="63135"/>
                        <a14:foregroundMark x1="30469" y1="61810" x2="68594" y2="78146"/>
                        <a14:foregroundMark x1="68594" y1="78146" x2="80156" y2="75055"/>
                        <a14:foregroundMark x1="41563" y1="65121" x2="61250" y2="64238"/>
                        <a14:foregroundMark x1="40469" y1="69095" x2="54375" y2="80353"/>
                        <a14:foregroundMark x1="54375" y1="80353" x2="56875" y2="81015"/>
                        <a14:foregroundMark x1="37813" y1="75497" x2="53594" y2="87417"/>
                        <a14:foregroundMark x1="53594" y1="87417" x2="56875" y2="86755"/>
                        <a14:foregroundMark x1="41563" y1="87417" x2="55313" y2="88300"/>
                        <a14:foregroundMark x1="55313" y1="88300" x2="58438" y2="87417"/>
                        <a14:foregroundMark x1="37344" y1="85210" x2="45313" y2="86313"/>
                        <a14:foregroundMark x1="45313" y1="86313" x2="52500" y2="85651"/>
                        <a14:foregroundMark x1="55156" y1="85872" x2="60781" y2="82119"/>
                        <a14:foregroundMark x1="52500" y1="87417" x2="64063" y2="87196"/>
                        <a14:foregroundMark x1="64063" y1="87196" x2="65781" y2="86313"/>
                        <a14:foregroundMark x1="57188" y1="88962" x2="64531" y2="86093"/>
                        <a14:foregroundMark x1="83594" y1="28035" x2="93281" y2="48565"/>
                        <a14:foregroundMark x1="93281" y1="48565" x2="90625" y2="61810"/>
                        <a14:foregroundMark x1="94531" y1="41943" x2="95313" y2="57395"/>
                        <a14:foregroundMark x1="95938" y1="53422" x2="95313" y2="41722"/>
                        <a14:foregroundMark x1="8281" y1="40618" x2="7500" y2="54525"/>
                        <a14:foregroundMark x1="7500" y1="53201" x2="6250" y2="44371"/>
                        <a14:foregroundMark x1="7344" y1="57616" x2="8750" y2="69536"/>
                        <a14:foregroundMark x1="8750" y1="69536" x2="9531" y2="71744"/>
                        <a14:foregroundMark x1="9531" y1="71744" x2="13750" y2="83223"/>
                        <a14:foregroundMark x1="13750" y1="83223" x2="15625" y2="84989"/>
                        <a14:foregroundMark x1="15781" y1="84989" x2="24375" y2="90508"/>
                        <a14:foregroundMark x1="24375" y1="90508" x2="34688" y2="91611"/>
                        <a14:foregroundMark x1="34688" y1="91611" x2="41250" y2="89183"/>
                        <a14:foregroundMark x1="4063" y1="38852" x2="4688" y2="26711"/>
                        <a14:foregroundMark x1="4688" y1="26711" x2="5469" y2="24724"/>
                        <a14:foregroundMark x1="57656" y1="6402" x2="67656" y2="3753"/>
                        <a14:foregroundMark x1="67656" y1="3753" x2="75313" y2="5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535">
            <a:off x="1833971" y="4472765"/>
            <a:ext cx="1535285" cy="108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FC9352-D0ED-5563-1151-74414AA02A46}"/>
              </a:ext>
            </a:extLst>
          </p:cNvPr>
          <p:cNvSpPr txBox="1"/>
          <p:nvPr/>
        </p:nvSpPr>
        <p:spPr>
          <a:xfrm>
            <a:off x="815628" y="3335377"/>
            <a:ext cx="34444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1,5 hours</a:t>
            </a:r>
          </a:p>
        </p:txBody>
      </p:sp>
    </p:spTree>
    <p:extLst>
      <p:ext uri="{BB962C8B-B14F-4D97-AF65-F5344CB8AC3E}">
        <p14:creationId xmlns:p14="http://schemas.microsoft.com/office/powerpoint/2010/main" val="3731097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335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Neil Armstrong on the ‘Eagle’ lunar module">
            <a:extLst>
              <a:ext uri="{FF2B5EF4-FFF2-40B4-BE49-F238E27FC236}">
                <a16:creationId xmlns:a16="http://schemas.microsoft.com/office/drawing/2014/main" id="{0383EA72-30F8-E2B0-6230-99863F94C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DB218-4B3D-4178-329A-23091F64E753}"/>
              </a:ext>
            </a:extLst>
          </p:cNvPr>
          <p:cNvSpPr txBox="1"/>
          <p:nvPr/>
        </p:nvSpPr>
        <p:spPr>
          <a:xfrm>
            <a:off x="731179" y="466479"/>
            <a:ext cx="6418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HOUSTON</a:t>
            </a:r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</a:t>
            </a:r>
            <a:b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 THE FIRST WORD </a:t>
            </a:r>
            <a:b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SPOKEN FROM THE MOON</a:t>
            </a:r>
          </a:p>
          <a:p>
            <a:endParaRPr lang="en-U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F7366-EEF0-EE3F-BCA2-D8E8A49B647D}"/>
              </a:ext>
            </a:extLst>
          </p:cNvPr>
          <p:cNvSpPr txBox="1"/>
          <p:nvPr/>
        </p:nvSpPr>
        <p:spPr>
          <a:xfrm>
            <a:off x="731180" y="6111764"/>
            <a:ext cx="641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Astronaut Neil Armstrong clearly said upon landing on the moon: “Houston, Tranquility Base here, the Eagle has landed.”</a:t>
            </a:r>
          </a:p>
        </p:txBody>
      </p:sp>
    </p:spTree>
    <p:extLst>
      <p:ext uri="{BB962C8B-B14F-4D97-AF65-F5344CB8AC3E}">
        <p14:creationId xmlns:p14="http://schemas.microsoft.com/office/powerpoint/2010/main" val="417750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5FC37-354A-AACB-EBC0-00F8A94CC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29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88702D-BC3E-D5BB-434D-4C2BBDD2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Burning platform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9506E-506A-F4CF-5F34-CE4BBB5F7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/>
              <a:t>SaaS customer</a:t>
            </a:r>
          </a:p>
          <a:p>
            <a:pPr marL="0" indent="0">
              <a:buNone/>
            </a:pPr>
            <a:r>
              <a:rPr lang="en-US" sz="2000"/>
              <a:t>  Cosmetics</a:t>
            </a:r>
          </a:p>
          <a:p>
            <a:pPr marL="0" indent="0">
              <a:buNone/>
            </a:pPr>
            <a:r>
              <a:rPr lang="en-US" sz="2000"/>
              <a:t>  100 Stores/Locations</a:t>
            </a:r>
          </a:p>
          <a:p>
            <a:pPr marL="0" indent="0">
              <a:buNone/>
            </a:pPr>
            <a:r>
              <a:rPr lang="en-US" sz="2000"/>
              <a:t>  18.000 Items</a:t>
            </a:r>
          </a:p>
          <a:p>
            <a:pPr marL="0" indent="0">
              <a:buNone/>
            </a:pPr>
            <a:r>
              <a:rPr lang="en-US" sz="2000"/>
              <a:t>  Approx. 27.000 POS Transaction lines / day</a:t>
            </a:r>
          </a:p>
          <a:p>
            <a:pPr marL="0" indent="0">
              <a:buNone/>
            </a:pPr>
            <a:r>
              <a:rPr lang="en-US" sz="2000"/>
              <a:t>  Replen. calculation: OOS, RIQ + Journals</a:t>
            </a:r>
          </a:p>
          <a:p>
            <a:pPr marL="0" indent="0">
              <a:buNone/>
            </a:pP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 b="1"/>
              <a:t>Replenishment calculation</a:t>
            </a:r>
          </a:p>
          <a:p>
            <a:pPr marL="0" indent="0">
              <a:buNone/>
            </a:pPr>
            <a:r>
              <a:rPr lang="en-US" sz="2000"/>
              <a:t>7 (seven!!) hours</a:t>
            </a:r>
          </a:p>
        </p:txBody>
      </p:sp>
      <p:pic>
        <p:nvPicPr>
          <p:cNvPr id="1026" name="Picture 2" descr="Burning Platforms?">
            <a:extLst>
              <a:ext uri="{FF2B5EF4-FFF2-40B4-BE49-F238E27FC236}">
                <a16:creationId xmlns:a16="http://schemas.microsoft.com/office/drawing/2014/main" id="{8830F4AB-021D-EA7F-55A3-CFE79A408ED7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r="23262"/>
          <a:stretch>
            <a:fillRect/>
          </a:stretch>
        </p:blipFill>
        <p:spPr bwMode="auto">
          <a:xfrm>
            <a:off x="0" y="0"/>
            <a:ext cx="4943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289588E4-C9CD-867D-73FB-C64FEE85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70" y="5017859"/>
            <a:ext cx="1016265" cy="97518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FBA5DD-007B-5B26-9C21-E9CFB40A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F300-092E-D6A8-9A0E-8CB410E8E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227935" cy="5073650"/>
          </a:xfrm>
        </p:spPr>
        <p:txBody>
          <a:bodyPr/>
          <a:lstStyle/>
          <a:p>
            <a:pPr marL="0" indent="0">
              <a:buNone/>
            </a:pPr>
            <a:endParaRPr lang="en-US" sz="1100" b="1"/>
          </a:p>
          <a:p>
            <a:pPr marL="0" indent="0">
              <a:buNone/>
            </a:pPr>
            <a:r>
              <a:rPr lang="en-US" sz="2400" b="1"/>
              <a:t>Basic Replenishment process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4" name="Picture 4" descr="How to Test Your Wi-Fi Speed | WIRED">
            <a:extLst>
              <a:ext uri="{FF2B5EF4-FFF2-40B4-BE49-F238E27FC236}">
                <a16:creationId xmlns:a16="http://schemas.microsoft.com/office/drawing/2014/main" id="{54BE9BE3-6F75-9852-5484-528B44CC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779C09-00E4-3EF9-E52D-138230E18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142920"/>
              </p:ext>
            </p:extLst>
          </p:nvPr>
        </p:nvGraphicFramePr>
        <p:xfrm>
          <a:off x="582506" y="1513283"/>
          <a:ext cx="7112000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12778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FBA5DD-007B-5B26-9C21-E9CFB40A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F300-092E-D6A8-9A0E-8CB410E8E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227935" cy="5073650"/>
          </a:xfrm>
        </p:spPr>
        <p:txBody>
          <a:bodyPr/>
          <a:lstStyle/>
          <a:p>
            <a:pPr marL="0" indent="0">
              <a:buNone/>
            </a:pPr>
            <a:endParaRPr lang="en-US" sz="1100" b="1"/>
          </a:p>
          <a:p>
            <a:pPr marL="0" indent="0">
              <a:buNone/>
            </a:pPr>
            <a:r>
              <a:rPr lang="en-US" sz="2400" b="1"/>
              <a:t>Basic Replenishment process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4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779C09-00E4-3EF9-E52D-138230E18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4710272"/>
              </p:ext>
            </p:extLst>
          </p:nvPr>
        </p:nvGraphicFramePr>
        <p:xfrm>
          <a:off x="582506" y="1513283"/>
          <a:ext cx="7112000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 descr="How to Test Your Wi-Fi Speed | WIRED">
            <a:extLst>
              <a:ext uri="{FF2B5EF4-FFF2-40B4-BE49-F238E27FC236}">
                <a16:creationId xmlns:a16="http://schemas.microsoft.com/office/drawing/2014/main" id="{34D70906-29DD-2D30-89A5-EB2A586A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841118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CDAC53-A9DA-42AE-9568-111514231D4D}">
  <ds:schemaRefs>
    <ds:schemaRef ds:uri="0ec22545-32f7-47c8-afbd-c0084660662b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a1a525c2-d4eb-46fe-9b09-8f8634d7947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0</TotalTime>
  <Words>1814</Words>
  <Application>Microsoft Office PowerPoint</Application>
  <PresentationFormat>Widescreen</PresentationFormat>
  <Paragraphs>495</Paragraphs>
  <Slides>41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Segoe UI</vt:lpstr>
      <vt:lpstr>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Burning platform</vt:lpstr>
      <vt:lpstr>Replenishment - Performance</vt:lpstr>
      <vt:lpstr>Replenishment - Performance</vt:lpstr>
      <vt:lpstr>Parallel calculation</vt:lpstr>
      <vt:lpstr>Parallel Replenishment Calculation Tests in SaaS </vt:lpstr>
      <vt:lpstr>Parallel Replenishment Calculation Tests in SaaS </vt:lpstr>
      <vt:lpstr>Replenishment - Performance</vt:lpstr>
      <vt:lpstr>Replenishment - Performance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PowerPoint Presentation</vt:lpstr>
      <vt:lpstr>PowerPoint Presentation</vt:lpstr>
      <vt:lpstr>Lead Time per Vendor &amp; Destination Location </vt:lpstr>
      <vt:lpstr>PowerPoint Presentation</vt:lpstr>
      <vt:lpstr>PowerPoint Presentation</vt:lpstr>
      <vt:lpstr>PowerPoint Presentation</vt:lpstr>
      <vt:lpstr>Scenarios</vt:lpstr>
      <vt:lpstr>Replenishment calculation </vt:lpstr>
      <vt:lpstr>PowerPoint Presentation</vt:lpstr>
      <vt:lpstr>PowerPoint Presentation</vt:lpstr>
      <vt:lpstr>Status</vt:lpstr>
      <vt:lpstr>PowerPoint Presentation</vt:lpstr>
      <vt:lpstr>LS Forecast</vt:lpstr>
      <vt:lpstr>LS Forecast</vt:lpstr>
      <vt:lpstr>LS Forecast</vt:lpstr>
      <vt:lpstr>LS Forecast</vt:lpstr>
      <vt:lpstr>The future</vt:lpstr>
      <vt:lpstr>Burning platform</vt:lpstr>
      <vt:lpstr>Burning platform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1</cp:revision>
  <dcterms:created xsi:type="dcterms:W3CDTF">2022-12-13T13:44:05Z</dcterms:created>
  <dcterms:modified xsi:type="dcterms:W3CDTF">2023-05-08T06:34:59Z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