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14" r:id="rId5"/>
    <p:sldMasterId id="2147483681" r:id="rId6"/>
    <p:sldMasterId id="2147483668" r:id="rId7"/>
    <p:sldMasterId id="2147483692" r:id="rId8"/>
    <p:sldMasterId id="2147483732" r:id="rId9"/>
    <p:sldMasterId id="2147483747" r:id="rId10"/>
    <p:sldMasterId id="2147483776" r:id="rId11"/>
  </p:sldMasterIdLst>
  <p:notesMasterIdLst>
    <p:notesMasterId r:id="rId23"/>
  </p:notesMasterIdLst>
  <p:sldIdLst>
    <p:sldId id="280" r:id="rId12"/>
    <p:sldId id="281" r:id="rId13"/>
    <p:sldId id="2146845787" r:id="rId14"/>
    <p:sldId id="2146845789" r:id="rId15"/>
    <p:sldId id="2146845807" r:id="rId16"/>
    <p:sldId id="2146845786" r:id="rId17"/>
    <p:sldId id="2146845808" r:id="rId18"/>
    <p:sldId id="2146845790" r:id="rId19"/>
    <p:sldId id="2146845814" r:id="rId20"/>
    <p:sldId id="257" r:id="rId21"/>
    <p:sldId id="256" r:id="rId22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Xion APAC" id="{14A6AC8A-1EFD-D846-9112-80B3CB1086BC}">
          <p14:sldIdLst>
            <p14:sldId id="280"/>
            <p14:sldId id="281"/>
            <p14:sldId id="2146845787"/>
            <p14:sldId id="2146845789"/>
            <p14:sldId id="2146845807"/>
            <p14:sldId id="2146845786"/>
            <p14:sldId id="2146845808"/>
            <p14:sldId id="2146845790"/>
            <p14:sldId id="2146845814"/>
          </p14:sldIdLst>
        </p14:section>
        <p14:section name="Default" id="{1717138E-E308-C940-A345-391241ED4264}">
          <p14:sldIdLst>
            <p14:sldId id="257"/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B4A9"/>
    <a:srgbClr val="361D5C"/>
    <a:srgbClr val="323133"/>
    <a:srgbClr val="943267"/>
    <a:srgbClr val="F6C36F"/>
    <a:srgbClr val="138890"/>
    <a:srgbClr val="F6C370"/>
    <a:srgbClr val="1D2526"/>
    <a:srgbClr val="200C3B"/>
    <a:srgbClr val="F053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3" autoAdjust="0"/>
    <p:restoredTop sz="58381" autoAdjust="0"/>
  </p:normalViewPr>
  <p:slideViewPr>
    <p:cSldViewPr snapToGrid="0" snapToObjects="1">
      <p:cViewPr varScale="1">
        <p:scale>
          <a:sx n="64" d="100"/>
          <a:sy n="64" d="100"/>
        </p:scale>
        <p:origin x="14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ur Þ. Sigurdsson" userId="b51620a9-a6bc-43cc-8d20-2596b195e64d" providerId="ADAL" clId="{E8A369D7-5F9B-48DA-A59D-E478AB75087B}"/>
    <pc:docChg chg="addSld modSld">
      <pc:chgData name="Petur Þ. Sigurdsson" userId="b51620a9-a6bc-43cc-8d20-2596b195e64d" providerId="ADAL" clId="{E8A369D7-5F9B-48DA-A59D-E478AB75087B}" dt="2023-02-21T14:55:36.598" v="0"/>
      <pc:docMkLst>
        <pc:docMk/>
      </pc:docMkLst>
      <pc:sldChg chg="add">
        <pc:chgData name="Petur Þ. Sigurdsson" userId="b51620a9-a6bc-43cc-8d20-2596b195e64d" providerId="ADAL" clId="{E8A369D7-5F9B-48DA-A59D-E478AB75087B}" dt="2023-02-21T14:55:36.598" v="0"/>
        <pc:sldMkLst>
          <pc:docMk/>
          <pc:sldMk cId="3898083960" sldId="2146845806"/>
        </pc:sldMkLst>
      </pc:sldChg>
    </pc:docChg>
  </pc:docChgLst>
  <pc:docChgLst>
    <pc:chgData name="Petur Þ. Sigurdsson" userId="b51620a9-a6bc-43cc-8d20-2596b195e64d" providerId="ADAL" clId="{11815311-012E-459D-A418-AE677203E0AB}"/>
    <pc:docChg chg="undo custSel addSld delSld modSld sldOrd modSection">
      <pc:chgData name="Petur Þ. Sigurdsson" userId="b51620a9-a6bc-43cc-8d20-2596b195e64d" providerId="ADAL" clId="{11815311-012E-459D-A418-AE677203E0AB}" dt="2023-02-03T14:03:54.830" v="335"/>
      <pc:docMkLst>
        <pc:docMk/>
      </pc:docMkLst>
      <pc:sldChg chg="ord modTransition">
        <pc:chgData name="Petur Þ. Sigurdsson" userId="b51620a9-a6bc-43cc-8d20-2596b195e64d" providerId="ADAL" clId="{11815311-012E-459D-A418-AE677203E0AB}" dt="2023-02-03T14:03:54.830" v="335"/>
        <pc:sldMkLst>
          <pc:docMk/>
          <pc:sldMk cId="1881244884" sldId="257"/>
        </pc:sldMkLst>
      </pc:sldChg>
      <pc:sldChg chg="del">
        <pc:chgData name="Petur Þ. Sigurdsson" userId="b51620a9-a6bc-43cc-8d20-2596b195e64d" providerId="ADAL" clId="{11815311-012E-459D-A418-AE677203E0AB}" dt="2023-02-03T13:56:56.649" v="260" actId="47"/>
        <pc:sldMkLst>
          <pc:docMk/>
          <pc:sldMk cId="3474820565" sldId="279"/>
        </pc:sldMkLst>
      </pc:sldChg>
      <pc:sldChg chg="delSp modSp add del mod modNotesTx">
        <pc:chgData name="Petur Þ. Sigurdsson" userId="b51620a9-a6bc-43cc-8d20-2596b195e64d" providerId="ADAL" clId="{11815311-012E-459D-A418-AE677203E0AB}" dt="2023-02-03T13:58:56.436" v="288" actId="478"/>
        <pc:sldMkLst>
          <pc:docMk/>
          <pc:sldMk cId="1874870390" sldId="281"/>
        </pc:sldMkLst>
        <pc:spChg chg="mod">
          <ac:chgData name="Petur Þ. Sigurdsson" userId="b51620a9-a6bc-43cc-8d20-2596b195e64d" providerId="ADAL" clId="{11815311-012E-459D-A418-AE677203E0AB}" dt="2023-02-03T13:52:58.874" v="237" actId="14100"/>
          <ac:spMkLst>
            <pc:docMk/>
            <pc:sldMk cId="1874870390" sldId="281"/>
            <ac:spMk id="2" creationId="{BA979E06-AFC7-CE68-D3FF-87D8352AD2F1}"/>
          </ac:spMkLst>
        </pc:spChg>
        <pc:spChg chg="mod">
          <ac:chgData name="Petur Þ. Sigurdsson" userId="b51620a9-a6bc-43cc-8d20-2596b195e64d" providerId="ADAL" clId="{11815311-012E-459D-A418-AE677203E0AB}" dt="2023-02-03T13:53:09.302" v="256" actId="20577"/>
          <ac:spMkLst>
            <pc:docMk/>
            <pc:sldMk cId="1874870390" sldId="281"/>
            <ac:spMk id="4" creationId="{11E71BB8-9594-5376-6127-42A140041C69}"/>
          </ac:spMkLst>
        </pc:spChg>
        <pc:spChg chg="mod">
          <ac:chgData name="Petur Þ. Sigurdsson" userId="b51620a9-a6bc-43cc-8d20-2596b195e64d" providerId="ADAL" clId="{11815311-012E-459D-A418-AE677203E0AB}" dt="2023-02-03T13:52:05.281" v="139" actId="20577"/>
          <ac:spMkLst>
            <pc:docMk/>
            <pc:sldMk cId="1874870390" sldId="281"/>
            <ac:spMk id="5" creationId="{E46AA7C5-8B12-DEFD-E337-94698AEADA6F}"/>
          </ac:spMkLst>
        </pc:spChg>
        <pc:spChg chg="del">
          <ac:chgData name="Petur Þ. Sigurdsson" userId="b51620a9-a6bc-43cc-8d20-2596b195e64d" providerId="ADAL" clId="{11815311-012E-459D-A418-AE677203E0AB}" dt="2023-02-03T13:58:56.436" v="288" actId="478"/>
          <ac:spMkLst>
            <pc:docMk/>
            <pc:sldMk cId="1874870390" sldId="281"/>
            <ac:spMk id="6" creationId="{6F1F48B8-0224-37FC-F01F-23D3D79CCD8A}"/>
          </ac:spMkLst>
        </pc:spChg>
      </pc:sldChg>
      <pc:sldChg chg="del">
        <pc:chgData name="Petur Þ. Sigurdsson" userId="b51620a9-a6bc-43cc-8d20-2596b195e64d" providerId="ADAL" clId="{11815311-012E-459D-A418-AE677203E0AB}" dt="2023-02-03T13:51:26.929" v="82" actId="47"/>
        <pc:sldMkLst>
          <pc:docMk/>
          <pc:sldMk cId="1139301337" sldId="282"/>
        </pc:sldMkLst>
      </pc:sldChg>
      <pc:sldChg chg="delSp modSp add del mod">
        <pc:chgData name="Petur Þ. Sigurdsson" userId="b51620a9-a6bc-43cc-8d20-2596b195e64d" providerId="ADAL" clId="{11815311-012E-459D-A418-AE677203E0AB}" dt="2023-02-03T13:53:19.005" v="257" actId="47"/>
        <pc:sldMkLst>
          <pc:docMk/>
          <pc:sldMk cId="154315528" sldId="283"/>
        </pc:sldMkLst>
        <pc:spChg chg="mod">
          <ac:chgData name="Petur Þ. Sigurdsson" userId="b51620a9-a6bc-43cc-8d20-2596b195e64d" providerId="ADAL" clId="{11815311-012E-459D-A418-AE677203E0AB}" dt="2023-02-03T13:50:08.436" v="30" actId="20577"/>
          <ac:spMkLst>
            <pc:docMk/>
            <pc:sldMk cId="154315528" sldId="283"/>
            <ac:spMk id="2" creationId="{9D17C55B-CEAA-F8E7-2CC2-DF329D42CA77}"/>
          </ac:spMkLst>
        </pc:spChg>
        <pc:spChg chg="mod">
          <ac:chgData name="Petur Þ. Sigurdsson" userId="b51620a9-a6bc-43cc-8d20-2596b195e64d" providerId="ADAL" clId="{11815311-012E-459D-A418-AE677203E0AB}" dt="2023-02-03T13:50:32.024" v="79" actId="20577"/>
          <ac:spMkLst>
            <pc:docMk/>
            <pc:sldMk cId="154315528" sldId="283"/>
            <ac:spMk id="5" creationId="{3A0ABE83-EC37-93D0-E615-178D302955BF}"/>
          </ac:spMkLst>
        </pc:spChg>
        <pc:spChg chg="del mod">
          <ac:chgData name="Petur Þ. Sigurdsson" userId="b51620a9-a6bc-43cc-8d20-2596b195e64d" providerId="ADAL" clId="{11815311-012E-459D-A418-AE677203E0AB}" dt="2023-02-03T13:50:38.421" v="81" actId="478"/>
          <ac:spMkLst>
            <pc:docMk/>
            <pc:sldMk cId="154315528" sldId="283"/>
            <ac:spMk id="6" creationId="{E4560F43-CAE0-5E00-7639-026342E30B72}"/>
          </ac:spMkLst>
        </pc:spChg>
      </pc:sldChg>
      <pc:sldChg chg="add del">
        <pc:chgData name="Petur Þ. Sigurdsson" userId="b51620a9-a6bc-43cc-8d20-2596b195e64d" providerId="ADAL" clId="{11815311-012E-459D-A418-AE677203E0AB}" dt="2023-02-03T13:53:20.984" v="258" actId="47"/>
        <pc:sldMkLst>
          <pc:docMk/>
          <pc:sldMk cId="1365881434" sldId="284"/>
        </pc:sldMkLst>
      </pc:sldChg>
      <pc:sldChg chg="modSp mod modNotesTx">
        <pc:chgData name="Petur Þ. Sigurdsson" userId="b51620a9-a6bc-43cc-8d20-2596b195e64d" providerId="ADAL" clId="{11815311-012E-459D-A418-AE677203E0AB}" dt="2023-02-03T13:58:20.607" v="287"/>
        <pc:sldMkLst>
          <pc:docMk/>
          <pc:sldMk cId="1049174744" sldId="2146845790"/>
        </pc:sldMkLst>
        <pc:spChg chg="mod">
          <ac:chgData name="Petur Þ. Sigurdsson" userId="b51620a9-a6bc-43cc-8d20-2596b195e64d" providerId="ADAL" clId="{11815311-012E-459D-A418-AE677203E0AB}" dt="2023-02-03T13:57:59.029" v="286" actId="20577"/>
          <ac:spMkLst>
            <pc:docMk/>
            <pc:sldMk cId="1049174744" sldId="2146845790"/>
            <ac:spMk id="2" creationId="{4AD063D3-9154-3EE8-CA98-9A4DC143707F}"/>
          </ac:spMkLst>
        </pc:spChg>
      </pc:sldChg>
    </pc:docChg>
  </pc:docChgLst>
  <pc:docChgLst>
    <pc:chgData name="Petur Þ. Sigurdsson" userId="b51620a9-a6bc-43cc-8d20-2596b195e64d" providerId="ADAL" clId="{B83548BF-830B-46F1-942F-1813EC716165}"/>
    <pc:docChg chg="delSld modSld modSection">
      <pc:chgData name="Petur Þ. Sigurdsson" userId="b51620a9-a6bc-43cc-8d20-2596b195e64d" providerId="ADAL" clId="{B83548BF-830B-46F1-942F-1813EC716165}" dt="2023-03-09T05:39:16.733" v="9" actId="47"/>
      <pc:docMkLst>
        <pc:docMk/>
      </pc:docMkLst>
      <pc:sldChg chg="modNotesTx">
        <pc:chgData name="Petur Þ. Sigurdsson" userId="b51620a9-a6bc-43cc-8d20-2596b195e64d" providerId="ADAL" clId="{B83548BF-830B-46F1-942F-1813EC716165}" dt="2023-03-09T05:39:12.089" v="8" actId="6549"/>
        <pc:sldMkLst>
          <pc:docMk/>
          <pc:sldMk cId="1881244884" sldId="257"/>
        </pc:sldMkLst>
      </pc:sldChg>
      <pc:sldChg chg="modNotesTx">
        <pc:chgData name="Petur Þ. Sigurdsson" userId="b51620a9-a6bc-43cc-8d20-2596b195e64d" providerId="ADAL" clId="{B83548BF-830B-46F1-942F-1813EC716165}" dt="2023-03-09T05:38:48.314" v="0" actId="6549"/>
        <pc:sldMkLst>
          <pc:docMk/>
          <pc:sldMk cId="1874870390" sldId="281"/>
        </pc:sldMkLst>
      </pc:sldChg>
      <pc:sldChg chg="modNotesTx">
        <pc:chgData name="Petur Þ. Sigurdsson" userId="b51620a9-a6bc-43cc-8d20-2596b195e64d" providerId="ADAL" clId="{B83548BF-830B-46F1-942F-1813EC716165}" dt="2023-03-09T05:38:59.682" v="4" actId="6549"/>
        <pc:sldMkLst>
          <pc:docMk/>
          <pc:sldMk cId="1499472162" sldId="2146845786"/>
        </pc:sldMkLst>
      </pc:sldChg>
      <pc:sldChg chg="modNotesTx">
        <pc:chgData name="Petur Þ. Sigurdsson" userId="b51620a9-a6bc-43cc-8d20-2596b195e64d" providerId="ADAL" clId="{B83548BF-830B-46F1-942F-1813EC716165}" dt="2023-03-09T05:38:51.079" v="1" actId="6549"/>
        <pc:sldMkLst>
          <pc:docMk/>
          <pc:sldMk cId="236195682" sldId="2146845787"/>
        </pc:sldMkLst>
      </pc:sldChg>
      <pc:sldChg chg="modNotesTx">
        <pc:chgData name="Petur Þ. Sigurdsson" userId="b51620a9-a6bc-43cc-8d20-2596b195e64d" providerId="ADAL" clId="{B83548BF-830B-46F1-942F-1813EC716165}" dt="2023-03-09T05:38:53.743" v="2" actId="6549"/>
        <pc:sldMkLst>
          <pc:docMk/>
          <pc:sldMk cId="1065468038" sldId="2146845789"/>
        </pc:sldMkLst>
      </pc:sldChg>
      <pc:sldChg chg="modNotesTx">
        <pc:chgData name="Petur Þ. Sigurdsson" userId="b51620a9-a6bc-43cc-8d20-2596b195e64d" providerId="ADAL" clId="{B83548BF-830B-46F1-942F-1813EC716165}" dt="2023-03-09T05:39:05.651" v="6" actId="6549"/>
        <pc:sldMkLst>
          <pc:docMk/>
          <pc:sldMk cId="1049174744" sldId="2146845790"/>
        </pc:sldMkLst>
      </pc:sldChg>
      <pc:sldChg chg="del">
        <pc:chgData name="Petur Þ. Sigurdsson" userId="b51620a9-a6bc-43cc-8d20-2596b195e64d" providerId="ADAL" clId="{B83548BF-830B-46F1-942F-1813EC716165}" dt="2023-03-09T05:39:16.733" v="9" actId="47"/>
        <pc:sldMkLst>
          <pc:docMk/>
          <pc:sldMk cId="3898083960" sldId="2146845806"/>
        </pc:sldMkLst>
      </pc:sldChg>
      <pc:sldChg chg="modNotesTx">
        <pc:chgData name="Petur Þ. Sigurdsson" userId="b51620a9-a6bc-43cc-8d20-2596b195e64d" providerId="ADAL" clId="{B83548BF-830B-46F1-942F-1813EC716165}" dt="2023-03-09T05:38:57.366" v="3" actId="6549"/>
        <pc:sldMkLst>
          <pc:docMk/>
          <pc:sldMk cId="3419117067" sldId="2146845807"/>
        </pc:sldMkLst>
      </pc:sldChg>
      <pc:sldChg chg="modNotesTx">
        <pc:chgData name="Petur Þ. Sigurdsson" userId="b51620a9-a6bc-43cc-8d20-2596b195e64d" providerId="ADAL" clId="{B83548BF-830B-46F1-942F-1813EC716165}" dt="2023-03-09T05:39:03.220" v="5" actId="6549"/>
        <pc:sldMkLst>
          <pc:docMk/>
          <pc:sldMk cId="4098487671" sldId="2146845808"/>
        </pc:sldMkLst>
      </pc:sldChg>
      <pc:sldChg chg="modNotesTx">
        <pc:chgData name="Petur Þ. Sigurdsson" userId="b51620a9-a6bc-43cc-8d20-2596b195e64d" providerId="ADAL" clId="{B83548BF-830B-46F1-942F-1813EC716165}" dt="2023-03-09T05:39:09.626" v="7" actId="6549"/>
        <pc:sldMkLst>
          <pc:docMk/>
          <pc:sldMk cId="878045223" sldId="2146845814"/>
        </pc:sldMkLst>
      </pc:sldChg>
      <pc:sldMasterChg chg="delSldLayout">
        <pc:chgData name="Petur Þ. Sigurdsson" userId="b51620a9-a6bc-43cc-8d20-2596b195e64d" providerId="ADAL" clId="{B83548BF-830B-46F1-942F-1813EC716165}" dt="2023-03-09T05:39:16.733" v="9" actId="47"/>
        <pc:sldMasterMkLst>
          <pc:docMk/>
          <pc:sldMasterMk cId="3283444625" sldId="2147483648"/>
        </pc:sldMasterMkLst>
        <pc:sldLayoutChg chg="del">
          <pc:chgData name="Petur Þ. Sigurdsson" userId="b51620a9-a6bc-43cc-8d20-2596b195e64d" providerId="ADAL" clId="{B83548BF-830B-46F1-942F-1813EC716165}" dt="2023-03-09T05:39:16.733" v="9" actId="47"/>
          <pc:sldLayoutMkLst>
            <pc:docMk/>
            <pc:sldMasterMk cId="3283444625" sldId="2147483648"/>
            <pc:sldLayoutMk cId="2411679932" sldId="2147483775"/>
          </pc:sldLayoutMkLst>
        </pc:sldLayoutChg>
      </pc:sldMasterChg>
    </pc:docChg>
  </pc:docChgLst>
  <pc:docChgLst>
    <pc:chgData name="Petur Þ. Sigurdsson" userId="b51620a9-a6bc-43cc-8d20-2596b195e64d" providerId="ADAL" clId="{FFDF008B-E9EB-482F-9F5F-81C38BDE7B09}"/>
    <pc:docChg chg="custSel addSld delSld modSld modSection">
      <pc:chgData name="Petur Þ. Sigurdsson" userId="b51620a9-a6bc-43cc-8d20-2596b195e64d" providerId="ADAL" clId="{FFDF008B-E9EB-482F-9F5F-81C38BDE7B09}" dt="2023-03-07T17:36:30.786" v="571" actId="20577"/>
      <pc:docMkLst>
        <pc:docMk/>
      </pc:docMkLst>
      <pc:sldChg chg="modTransition">
        <pc:chgData name="Petur Þ. Sigurdsson" userId="b51620a9-a6bc-43cc-8d20-2596b195e64d" providerId="ADAL" clId="{FFDF008B-E9EB-482F-9F5F-81C38BDE7B09}" dt="2023-02-28T00:11:23.722" v="78"/>
        <pc:sldMkLst>
          <pc:docMk/>
          <pc:sldMk cId="1881244884" sldId="257"/>
        </pc:sldMkLst>
      </pc:sldChg>
      <pc:sldChg chg="addSp modSp mod">
        <pc:chgData name="Petur Þ. Sigurdsson" userId="b51620a9-a6bc-43cc-8d20-2596b195e64d" providerId="ADAL" clId="{FFDF008B-E9EB-482F-9F5F-81C38BDE7B09}" dt="2023-03-07T07:40:52.038" v="431"/>
        <pc:sldMkLst>
          <pc:docMk/>
          <pc:sldMk cId="1874870390" sldId="281"/>
        </pc:sldMkLst>
        <pc:spChg chg="mod">
          <ac:chgData name="Petur Þ. Sigurdsson" userId="b51620a9-a6bc-43cc-8d20-2596b195e64d" providerId="ADAL" clId="{FFDF008B-E9EB-482F-9F5F-81C38BDE7B09}" dt="2023-03-07T07:40:02.243" v="430" actId="20577"/>
          <ac:spMkLst>
            <pc:docMk/>
            <pc:sldMk cId="1874870390" sldId="281"/>
            <ac:spMk id="5" creationId="{E46AA7C5-8B12-DEFD-E337-94698AEADA6F}"/>
          </ac:spMkLst>
        </pc:spChg>
        <pc:spChg chg="add mod">
          <ac:chgData name="Petur Þ. Sigurdsson" userId="b51620a9-a6bc-43cc-8d20-2596b195e64d" providerId="ADAL" clId="{FFDF008B-E9EB-482F-9F5F-81C38BDE7B09}" dt="2023-03-07T07:40:52.038" v="431"/>
          <ac:spMkLst>
            <pc:docMk/>
            <pc:sldMk cId="1874870390" sldId="281"/>
            <ac:spMk id="6" creationId="{33C61979-6E08-CDD4-6006-3F84C68D158C}"/>
          </ac:spMkLst>
        </pc:spChg>
      </pc:sldChg>
      <pc:sldChg chg="del">
        <pc:chgData name="Petur Þ. Sigurdsson" userId="b51620a9-a6bc-43cc-8d20-2596b195e64d" providerId="ADAL" clId="{FFDF008B-E9EB-482F-9F5F-81C38BDE7B09}" dt="2023-02-28T00:23:41.793" v="90" actId="47"/>
        <pc:sldMkLst>
          <pc:docMk/>
          <pc:sldMk cId="628266646" sldId="2134805222"/>
        </pc:sldMkLst>
      </pc:sldChg>
      <pc:sldChg chg="del">
        <pc:chgData name="Petur Þ. Sigurdsson" userId="b51620a9-a6bc-43cc-8d20-2596b195e64d" providerId="ADAL" clId="{FFDF008B-E9EB-482F-9F5F-81C38BDE7B09}" dt="2023-02-27T15:58:10.063" v="0" actId="47"/>
        <pc:sldMkLst>
          <pc:docMk/>
          <pc:sldMk cId="910250179" sldId="2146845782"/>
        </pc:sldMkLst>
      </pc:sldChg>
      <pc:sldChg chg="modNotesTx">
        <pc:chgData name="Petur Þ. Sigurdsson" userId="b51620a9-a6bc-43cc-8d20-2596b195e64d" providerId="ADAL" clId="{FFDF008B-E9EB-482F-9F5F-81C38BDE7B09}" dt="2023-03-07T17:35:40.795" v="501" actId="20577"/>
        <pc:sldMkLst>
          <pc:docMk/>
          <pc:sldMk cId="1499472162" sldId="2146845786"/>
        </pc:sldMkLst>
      </pc:sldChg>
      <pc:sldChg chg="modNotesTx">
        <pc:chgData name="Petur Þ. Sigurdsson" userId="b51620a9-a6bc-43cc-8d20-2596b195e64d" providerId="ADAL" clId="{FFDF008B-E9EB-482F-9F5F-81C38BDE7B09}" dt="2023-03-07T07:34:46.348" v="277" actId="400"/>
        <pc:sldMkLst>
          <pc:docMk/>
          <pc:sldMk cId="236195682" sldId="2146845787"/>
        </pc:sldMkLst>
      </pc:sldChg>
      <pc:sldChg chg="modNotesTx">
        <pc:chgData name="Petur Þ. Sigurdsson" userId="b51620a9-a6bc-43cc-8d20-2596b195e64d" providerId="ADAL" clId="{FFDF008B-E9EB-482F-9F5F-81C38BDE7B09}" dt="2023-03-07T10:28:44.232" v="482" actId="20577"/>
        <pc:sldMkLst>
          <pc:docMk/>
          <pc:sldMk cId="1065468038" sldId="2146845789"/>
        </pc:sldMkLst>
      </pc:sldChg>
      <pc:sldChg chg="modSp mod modTransition">
        <pc:chgData name="Petur Þ. Sigurdsson" userId="b51620a9-a6bc-43cc-8d20-2596b195e64d" providerId="ADAL" clId="{FFDF008B-E9EB-482F-9F5F-81C38BDE7B09}" dt="2023-02-28T00:11:11.536" v="77"/>
        <pc:sldMkLst>
          <pc:docMk/>
          <pc:sldMk cId="3898083960" sldId="2146845806"/>
        </pc:sldMkLst>
        <pc:spChg chg="mod">
          <ac:chgData name="Petur Þ. Sigurdsson" userId="b51620a9-a6bc-43cc-8d20-2596b195e64d" providerId="ADAL" clId="{FFDF008B-E9EB-482F-9F5F-81C38BDE7B09}" dt="2023-02-27T16:10:09.528" v="18" actId="20577"/>
          <ac:spMkLst>
            <pc:docMk/>
            <pc:sldMk cId="3898083960" sldId="2146845806"/>
            <ac:spMk id="5" creationId="{ED1B9F36-335D-2702-6F0A-FC9D2DAD1D61}"/>
          </ac:spMkLst>
        </pc:spChg>
      </pc:sldChg>
      <pc:sldChg chg="modNotesTx">
        <pc:chgData name="Petur Þ. Sigurdsson" userId="b51620a9-a6bc-43cc-8d20-2596b195e64d" providerId="ADAL" clId="{FFDF008B-E9EB-482F-9F5F-81C38BDE7B09}" dt="2023-03-07T17:35:00.288" v="495" actId="5793"/>
        <pc:sldMkLst>
          <pc:docMk/>
          <pc:sldMk cId="3419117067" sldId="2146845807"/>
        </pc:sldMkLst>
      </pc:sldChg>
      <pc:sldChg chg="addSp modSp new mod modNotesTx">
        <pc:chgData name="Petur Þ. Sigurdsson" userId="b51620a9-a6bc-43cc-8d20-2596b195e64d" providerId="ADAL" clId="{FFDF008B-E9EB-482F-9F5F-81C38BDE7B09}" dt="2023-03-07T17:36:30.786" v="571" actId="20577"/>
        <pc:sldMkLst>
          <pc:docMk/>
          <pc:sldMk cId="4098487671" sldId="2146845808"/>
        </pc:sldMkLst>
        <pc:picChg chg="add mod">
          <ac:chgData name="Petur Þ. Sigurdsson" userId="b51620a9-a6bc-43cc-8d20-2596b195e64d" providerId="ADAL" clId="{FFDF008B-E9EB-482F-9F5F-81C38BDE7B09}" dt="2023-02-28T00:23:04.897" v="88" actId="12789"/>
          <ac:picMkLst>
            <pc:docMk/>
            <pc:sldMk cId="4098487671" sldId="2146845808"/>
            <ac:picMk id="3" creationId="{0C7D3311-824B-1CF6-0370-3D6145F4296D}"/>
          </ac:picMkLst>
        </pc:picChg>
      </pc:sldChg>
      <pc:sldChg chg="addSp delSp modSp mod">
        <pc:chgData name="Petur Þ. Sigurdsson" userId="b51620a9-a6bc-43cc-8d20-2596b195e64d" providerId="ADAL" clId="{FFDF008B-E9EB-482F-9F5F-81C38BDE7B09}" dt="2023-03-06T11:13:46.987" v="114" actId="20577"/>
        <pc:sldMkLst>
          <pc:docMk/>
          <pc:sldMk cId="878045223" sldId="2146845814"/>
        </pc:sldMkLst>
        <pc:spChg chg="del">
          <ac:chgData name="Petur Þ. Sigurdsson" userId="b51620a9-a6bc-43cc-8d20-2596b195e64d" providerId="ADAL" clId="{FFDF008B-E9EB-482F-9F5F-81C38BDE7B09}" dt="2023-03-06T11:13:37.706" v="91" actId="931"/>
          <ac:spMkLst>
            <pc:docMk/>
            <pc:sldMk cId="878045223" sldId="2146845814"/>
            <ac:spMk id="4" creationId="{EC8325C9-A317-0304-ABC9-07D96FAD3EB0}"/>
          </ac:spMkLst>
        </pc:spChg>
        <pc:spChg chg="mod">
          <ac:chgData name="Petur Þ. Sigurdsson" userId="b51620a9-a6bc-43cc-8d20-2596b195e64d" providerId="ADAL" clId="{FFDF008B-E9EB-482F-9F5F-81C38BDE7B09}" dt="2023-03-06T11:13:46.987" v="114" actId="20577"/>
          <ac:spMkLst>
            <pc:docMk/>
            <pc:sldMk cId="878045223" sldId="2146845814"/>
            <ac:spMk id="11" creationId="{8A767394-9A04-1D9E-A82B-9E09D357950D}"/>
          </ac:spMkLst>
        </pc:spChg>
        <pc:picChg chg="add mod">
          <ac:chgData name="Petur Þ. Sigurdsson" userId="b51620a9-a6bc-43cc-8d20-2596b195e64d" providerId="ADAL" clId="{FFDF008B-E9EB-482F-9F5F-81C38BDE7B09}" dt="2023-03-06T11:13:46.393" v="109" actId="27614"/>
          <ac:picMkLst>
            <pc:docMk/>
            <pc:sldMk cId="878045223" sldId="2146845814"/>
            <ac:picMk id="8" creationId="{549FE27F-3A4B-EF9F-4150-EE897317A79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8A5D3-DE6C-4E11-8EE8-A337941749ED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B9C7C-3449-4648-B211-409161444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1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FB9C7C-3449-4648-B211-409161444B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42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170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138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FB9C7C-3449-4648-B211-409161444B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17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86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FB9C7C-3449-4648-B211-409161444B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85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FB9C7C-3449-4648-B211-409161444B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021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5786C4-12BE-4E1B-8A0D-6D2F6C86C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7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FB9C7C-3449-4648-B211-409161444B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22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sv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1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1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9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8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6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5.png"/><Relationship Id="rId4" Type="http://schemas.openxmlformats.org/officeDocument/2006/relationships/image" Target="../media/image28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5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4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28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28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1.png"/><Relationship Id="rId4" Type="http://schemas.openxmlformats.org/officeDocument/2006/relationships/image" Target="../media/image28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28.emf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3.png"/><Relationship Id="rId5" Type="http://schemas.openxmlformats.org/officeDocument/2006/relationships/image" Target="../media/image44.png"/><Relationship Id="rId4" Type="http://schemas.openxmlformats.org/officeDocument/2006/relationships/image" Target="../media/image35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28.emf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3.png"/><Relationship Id="rId5" Type="http://schemas.openxmlformats.org/officeDocument/2006/relationships/image" Target="../media/image44.png"/><Relationship Id="rId4" Type="http://schemas.openxmlformats.org/officeDocument/2006/relationships/image" Target="../media/image3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8.emf"/><Relationship Id="rId4" Type="http://schemas.openxmlformats.org/officeDocument/2006/relationships/image" Target="../media/image33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7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28.em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7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28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7.png"/><Relationship Id="rId4" Type="http://schemas.openxmlformats.org/officeDocument/2006/relationships/image" Target="../media/image28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0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8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0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8.em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8.png"/><Relationship Id="rId4" Type="http://schemas.openxmlformats.org/officeDocument/2006/relationships/image" Target="../media/image28.emf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A9DAFF-2B80-F7AA-21A3-B0D0DC6840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1195725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776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421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705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8838158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5517498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6818495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1725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4801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58278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39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00106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31073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765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9652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733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11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58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4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67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C122C-B9E5-986E-7105-099F2B7C7C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70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575B31-9E75-A83C-6EB4-25CAF84133B4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2DA49E-7933-7288-7BBB-2AC6F2F12F5A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5EBC29-2849-BF38-716F-1A4D6C6CDD06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 dirty="0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F1AFDE-0C57-4504-B917-A67928CA7185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620597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0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 dirty="0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3883313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8704DF-215B-729F-F582-4A518B6A91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421B74-AD8B-C825-4749-F6C1A8A929A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2FBE8F-B45D-135E-E25E-0A44BECB3A07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E18AA-26AA-CE8A-2A5F-DB1E31AB64C0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7EF9E8-DE02-6691-4582-C5F1F3FE5726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1501705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81228-DEE2-41A5-2DC1-F9F234C9B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1785"/>
            <a:ext cx="12180721" cy="68544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9D16A6-9387-FFFC-6C1B-E3E930CCEACC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E7BBE-B147-CC6A-B153-36DDBEFF43FB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79D6A5-7947-910A-FC3F-70B23EFAEF17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 dirty="0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483BD-FC6C-1670-B5D9-77EF994ECB68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CF5B02-A261-4D59-EE5B-0CA9B788C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10" y="1785"/>
            <a:ext cx="12174378" cy="6854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65F63E-1359-545C-8F7D-BD9734045E2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B1A35C-0409-C8F5-BE7D-62394360C83D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A46079-5AC6-BD2B-7171-83F62C7F4635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D3D7B-7B84-2FB6-0652-532A1676BAE3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6241739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970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705046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5511100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8119368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6366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239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4648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7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114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6052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597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39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28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095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4821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820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213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8485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4341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758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079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86126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9310106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603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881720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290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866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842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966344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443892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771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693278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2994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5495389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930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90375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352259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944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287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036224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2649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3027646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78972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78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11.sv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13.sv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44.xml"/><Relationship Id="rId16" Type="http://schemas.openxmlformats.org/officeDocument/2006/relationships/theme" Target="../theme/theme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29" Type="http://schemas.openxmlformats.org/officeDocument/2006/relationships/image" Target="../media/image26.emf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theme" Target="../theme/theme7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Relationship Id="rId30" Type="http://schemas.openxmlformats.org/officeDocument/2006/relationships/image" Target="../media/image27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30" r:id="rId3"/>
    <p:sldLayoutId id="2147483666" r:id="rId4"/>
    <p:sldLayoutId id="2147483731" r:id="rId5"/>
    <p:sldLayoutId id="214748366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0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79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  <p:sldLayoutId id="2147483772" r:id="rId25"/>
    <p:sldLayoutId id="2147483773" r:id="rId26"/>
    <p:sldLayoutId id="2147483774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8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image" Target="../media/image58.emf"/><Relationship Id="rId10" Type="http://schemas.microsoft.com/office/2007/relationships/hdphoto" Target="../media/hdphoto2.wdp"/><Relationship Id="rId4" Type="http://schemas.openxmlformats.org/officeDocument/2006/relationships/image" Target="../media/image57.svg"/><Relationship Id="rId9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1.wdp"/><Relationship Id="rId3" Type="http://schemas.openxmlformats.org/officeDocument/2006/relationships/image" Target="../media/image64.png"/><Relationship Id="rId7" Type="http://schemas.openxmlformats.org/officeDocument/2006/relationships/image" Target="../media/image59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67.sv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5" Type="http://schemas.openxmlformats.org/officeDocument/2006/relationships/image" Target="../media/image57.svg"/><Relationship Id="rId10" Type="http://schemas.openxmlformats.org/officeDocument/2006/relationships/image" Target="../media/image70.png"/><Relationship Id="rId4" Type="http://schemas.openxmlformats.org/officeDocument/2006/relationships/image" Target="../media/image65.svg"/><Relationship Id="rId9" Type="http://schemas.openxmlformats.org/officeDocument/2006/relationships/image" Target="../media/image69.png"/><Relationship Id="rId1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9.png"/><Relationship Id="rId5" Type="http://schemas.openxmlformats.org/officeDocument/2006/relationships/image" Target="../media/image58.emf"/><Relationship Id="rId4" Type="http://schemas.openxmlformats.org/officeDocument/2006/relationships/image" Target="../media/image5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11577-B682-143A-BE5A-411A21CE4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01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27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11577-B682-143A-BE5A-411A21CE4D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8706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979E06-AFC7-CE68-D3FF-87D8352AD2F1}"/>
              </a:ext>
            </a:extLst>
          </p:cNvPr>
          <p:cNvSpPr txBox="1"/>
          <p:nvPr/>
        </p:nvSpPr>
        <p:spPr>
          <a:xfrm>
            <a:off x="6180462" y="2721114"/>
            <a:ext cx="5783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eCommerce for LS Central</a:t>
            </a:r>
            <a:endParaRPr lang="en-IS" sz="3600" b="1" dirty="0">
              <a:solidFill>
                <a:srgbClr val="361D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E71BB8-9594-5376-6127-42A140041C69}"/>
              </a:ext>
            </a:extLst>
          </p:cNvPr>
          <p:cNvSpPr txBox="1"/>
          <p:nvPr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 II</a:t>
            </a:r>
            <a:endParaRPr lang="en-IS" sz="2400" dirty="0">
              <a:solidFill>
                <a:srgbClr val="29B4A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6AA7C5-8B12-DEFD-E337-94698AEADA6F}"/>
              </a:ext>
            </a:extLst>
          </p:cNvPr>
          <p:cNvSpPr txBox="1"/>
          <p:nvPr/>
        </p:nvSpPr>
        <p:spPr>
          <a:xfrm>
            <a:off x="6758610" y="4558795"/>
            <a:ext cx="4512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Petur Thor Sigurdsson</a:t>
            </a:r>
          </a:p>
          <a:p>
            <a:pPr algn="ctr"/>
            <a:endParaRPr lang="en-IS" sz="2400" b="1" dirty="0">
              <a:solidFill>
                <a:srgbClr val="361D5C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61979-6E08-CDD4-6006-3F84C68D158C}"/>
              </a:ext>
            </a:extLst>
          </p:cNvPr>
          <p:cNvSpPr txBox="1"/>
          <p:nvPr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 Director</a:t>
            </a:r>
            <a:endParaRPr lang="en-IS" sz="2400" dirty="0">
              <a:solidFill>
                <a:srgbClr val="29B4A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870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nopcommerce templates transparent">
            <a:extLst>
              <a:ext uri="{FF2B5EF4-FFF2-40B4-BE49-F238E27FC236}">
                <a16:creationId xmlns:a16="http://schemas.microsoft.com/office/drawing/2014/main" id="{59F4DBC6-710E-8302-ED90-A17E10B2CE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54414" y="35818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A6D8A7-FAE5-C232-5084-EA228C7DED3C}"/>
              </a:ext>
            </a:extLst>
          </p:cNvPr>
          <p:cNvSpPr/>
          <p:nvPr/>
        </p:nvSpPr>
        <p:spPr>
          <a:xfrm>
            <a:off x="3951598" y="5177689"/>
            <a:ext cx="4123557" cy="1021583"/>
          </a:xfrm>
          <a:prstGeom prst="rect">
            <a:avLst/>
          </a:prstGeom>
          <a:solidFill>
            <a:srgbClr val="2B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75205FF-9A76-E0B5-CEBB-6AFCA50C3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9223" y="5025560"/>
            <a:ext cx="1788311" cy="129975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37FC37A-D7B7-5B31-D826-03C87D968CF2}"/>
              </a:ext>
            </a:extLst>
          </p:cNvPr>
          <p:cNvGrpSpPr/>
          <p:nvPr/>
        </p:nvGrpSpPr>
        <p:grpSpPr>
          <a:xfrm>
            <a:off x="3951598" y="2911397"/>
            <a:ext cx="4123557" cy="1621450"/>
            <a:chOff x="3951598" y="2911397"/>
            <a:chExt cx="4123557" cy="16214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0E2FBBA-178B-D3A0-D231-BB36BA53A65C}"/>
                </a:ext>
              </a:extLst>
            </p:cNvPr>
            <p:cNvSpPr/>
            <p:nvPr/>
          </p:nvSpPr>
          <p:spPr>
            <a:xfrm>
              <a:off x="5904194" y="2911397"/>
              <a:ext cx="218364" cy="204717"/>
            </a:xfrm>
            <a:prstGeom prst="ellipse">
              <a:avLst/>
            </a:prstGeom>
            <a:noFill/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0F030EF-A286-F9AC-D88F-4522CA4536C5}"/>
                </a:ext>
              </a:extLst>
            </p:cNvPr>
            <p:cNvCxnSpPr>
              <a:cxnSpLocks/>
              <a:stCxn id="7" idx="4"/>
              <a:endCxn id="10" idx="0"/>
            </p:cNvCxnSpPr>
            <p:nvPr/>
          </p:nvCxnSpPr>
          <p:spPr>
            <a:xfrm>
              <a:off x="6013376" y="3116114"/>
              <a:ext cx="1" cy="426133"/>
            </a:xfrm>
            <a:prstGeom prst="line">
              <a:avLst/>
            </a:prstGeom>
            <a:ln w="158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200CE3-13E7-3DE7-A26B-014618E72E9C}"/>
                </a:ext>
              </a:extLst>
            </p:cNvPr>
            <p:cNvSpPr txBox="1"/>
            <p:nvPr/>
          </p:nvSpPr>
          <p:spPr>
            <a:xfrm>
              <a:off x="6041624" y="3135048"/>
              <a:ext cx="1910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eCommerce API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9307E8-A8CE-14B4-39C6-2A4E077E1BFD}"/>
                </a:ext>
              </a:extLst>
            </p:cNvPr>
            <p:cNvSpPr/>
            <p:nvPr/>
          </p:nvSpPr>
          <p:spPr>
            <a:xfrm>
              <a:off x="3951598" y="3542247"/>
              <a:ext cx="4123557" cy="990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Commerce </a:t>
              </a:r>
              <a:r>
                <a:rPr kumimoji="0" lang="is-I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Services</a:t>
              </a:r>
            </a:p>
          </p:txBody>
        </p:sp>
      </p:grpSp>
      <p:cxnSp>
        <p:nvCxnSpPr>
          <p:cNvPr id="11" name="Connector: Elbow 32">
            <a:extLst>
              <a:ext uri="{FF2B5EF4-FFF2-40B4-BE49-F238E27FC236}">
                <a16:creationId xmlns:a16="http://schemas.microsoft.com/office/drawing/2014/main" id="{6C3156C4-0967-6150-8B30-773FDCD2873E}"/>
              </a:ext>
            </a:extLst>
          </p:cNvPr>
          <p:cNvCxnSpPr>
            <a:cxnSpLocks/>
            <a:stCxn id="10" idx="2"/>
          </p:cNvCxnSpPr>
          <p:nvPr/>
        </p:nvCxnSpPr>
        <p:spPr>
          <a:xfrm rot="16200000" flipH="1">
            <a:off x="5690957" y="4855267"/>
            <a:ext cx="644842" cy="2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or: Elbow 32">
            <a:extLst>
              <a:ext uri="{FF2B5EF4-FFF2-40B4-BE49-F238E27FC236}">
                <a16:creationId xmlns:a16="http://schemas.microsoft.com/office/drawing/2014/main" id="{96E8204E-D245-FBB6-275A-57519A80B434}"/>
              </a:ext>
            </a:extLst>
          </p:cNvPr>
          <p:cNvCxnSpPr>
            <a:cxnSpLocks/>
            <a:stCxn id="6" idx="2"/>
          </p:cNvCxnSpPr>
          <p:nvPr/>
        </p:nvCxnSpPr>
        <p:spPr>
          <a:xfrm rot="5400000">
            <a:off x="5548978" y="2446997"/>
            <a:ext cx="928799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C860D8A-36BF-F665-E0BB-45C334201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4188" y="1337348"/>
            <a:ext cx="1738378" cy="645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71393D-9B20-1145-6A1D-91B4B3B7B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923" y="691994"/>
            <a:ext cx="2055978" cy="569289"/>
          </a:xfrm>
          <a:prstGeom prst="rect">
            <a:avLst/>
          </a:prstGeom>
        </p:spPr>
      </p:pic>
      <p:pic>
        <p:nvPicPr>
          <p:cNvPr id="14" name="Picture 2" descr="Home - B2COMMERCE">
            <a:extLst>
              <a:ext uri="{FF2B5EF4-FFF2-40B4-BE49-F238E27FC236}">
                <a16:creationId xmlns:a16="http://schemas.microsoft.com/office/drawing/2014/main" id="{A92A442A-03A1-C0AE-A9B0-58A57D70B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521" y="691199"/>
            <a:ext cx="2160574" cy="6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952CEF3-C9C0-55FE-9351-01E1B263AACA}"/>
              </a:ext>
            </a:extLst>
          </p:cNvPr>
          <p:cNvGrpSpPr/>
          <p:nvPr/>
        </p:nvGrpSpPr>
        <p:grpSpPr>
          <a:xfrm>
            <a:off x="8428388" y="217308"/>
            <a:ext cx="2878988" cy="1550659"/>
            <a:chOff x="7122102" y="210837"/>
            <a:chExt cx="2878988" cy="155065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63E53CC-2569-61A2-6980-A2E5E8AE0079}"/>
                </a:ext>
              </a:extLst>
            </p:cNvPr>
            <p:cNvCxnSpPr/>
            <p:nvPr/>
          </p:nvCxnSpPr>
          <p:spPr>
            <a:xfrm flipV="1">
              <a:off x="7183750" y="747069"/>
              <a:ext cx="1075038" cy="284644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FE66DA3-4F0A-C919-1854-F9F18F177046}"/>
                </a:ext>
              </a:extLst>
            </p:cNvPr>
            <p:cNvCxnSpPr>
              <a:cxnSpLocks/>
            </p:cNvCxnSpPr>
            <p:nvPr/>
          </p:nvCxnSpPr>
          <p:spPr>
            <a:xfrm>
              <a:off x="7183750" y="1031713"/>
              <a:ext cx="1075038" cy="124987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B80E4EB-D3C7-EB28-FA18-D9C7D1395A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3750" y="501792"/>
              <a:ext cx="723124" cy="529921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58EBCBC-7F31-E5FC-231B-3CFC99276CBB}"/>
                </a:ext>
              </a:extLst>
            </p:cNvPr>
            <p:cNvCxnSpPr>
              <a:cxnSpLocks/>
            </p:cNvCxnSpPr>
            <p:nvPr/>
          </p:nvCxnSpPr>
          <p:spPr>
            <a:xfrm>
              <a:off x="7199083" y="1031713"/>
              <a:ext cx="707791" cy="46725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40B353E-8C2B-7381-FBC7-4F0B61709BEC}"/>
                </a:ext>
              </a:extLst>
            </p:cNvPr>
            <p:cNvSpPr txBox="1"/>
            <p:nvPr/>
          </p:nvSpPr>
          <p:spPr>
            <a:xfrm>
              <a:off x="7906874" y="210837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Retail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69F66C0-79F2-25F0-09C3-0C9737A50CCD}"/>
                </a:ext>
              </a:extLst>
            </p:cNvPr>
            <p:cNvSpPr txBox="1"/>
            <p:nvPr/>
          </p:nvSpPr>
          <p:spPr>
            <a:xfrm>
              <a:off x="8364074" y="581539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Hospitality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AB8CDF-EDD0-9F91-6933-D6950BF43D39}"/>
                </a:ext>
              </a:extLst>
            </p:cNvPr>
            <p:cNvSpPr txBox="1"/>
            <p:nvPr/>
          </p:nvSpPr>
          <p:spPr>
            <a:xfrm>
              <a:off x="8330129" y="984391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Activity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97DF2F7-4707-A74B-6772-940C6BADE94C}"/>
                </a:ext>
              </a:extLst>
            </p:cNvPr>
            <p:cNvSpPr txBox="1"/>
            <p:nvPr/>
          </p:nvSpPr>
          <p:spPr>
            <a:xfrm>
              <a:off x="7922356" y="1392164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Pharmacy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9A18C56-E6F3-5AA4-65B8-FDA4B9AA1E3C}"/>
                </a:ext>
              </a:extLst>
            </p:cNvPr>
            <p:cNvSpPr/>
            <p:nvPr/>
          </p:nvSpPr>
          <p:spPr>
            <a:xfrm>
              <a:off x="7122102" y="957242"/>
              <a:ext cx="124987" cy="1249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31" name="Picture 2" descr="Image result for shopify logo transparent background">
            <a:extLst>
              <a:ext uri="{FF2B5EF4-FFF2-40B4-BE49-F238E27FC236}">
                <a16:creationId xmlns:a16="http://schemas.microsoft.com/office/drawing/2014/main" id="{530B503C-8EA7-2BA4-9C27-DFC9E1967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602" y="644771"/>
            <a:ext cx="1907517" cy="56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Connector: Elbow 32">
            <a:extLst>
              <a:ext uri="{FF2B5EF4-FFF2-40B4-BE49-F238E27FC236}">
                <a16:creationId xmlns:a16="http://schemas.microsoft.com/office/drawing/2014/main" id="{4DC0056C-EA85-0243-DEA6-57477A61A8BF}"/>
              </a:ext>
            </a:extLst>
          </p:cNvPr>
          <p:cNvCxnSpPr>
            <a:cxnSpLocks/>
            <a:endCxn id="31" idx="2"/>
          </p:cNvCxnSpPr>
          <p:nvPr/>
        </p:nvCxnSpPr>
        <p:spPr>
          <a:xfrm rot="10800000">
            <a:off x="2053362" y="1206595"/>
            <a:ext cx="1898237" cy="4481886"/>
          </a:xfrm>
          <a:prstGeom prst="bentConnector2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188EB56-EA48-C7EC-6FB9-C530B4B97564}"/>
              </a:ext>
            </a:extLst>
          </p:cNvPr>
          <p:cNvGrpSpPr/>
          <p:nvPr/>
        </p:nvGrpSpPr>
        <p:grpSpPr>
          <a:xfrm>
            <a:off x="507834" y="1307328"/>
            <a:ext cx="1637016" cy="1013181"/>
            <a:chOff x="787893" y="1284123"/>
            <a:chExt cx="1637016" cy="101318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380C37F-DA7D-3FD5-07AF-79281DD4AB5C}"/>
                </a:ext>
              </a:extLst>
            </p:cNvPr>
            <p:cNvGrpSpPr/>
            <p:nvPr/>
          </p:nvGrpSpPr>
          <p:grpSpPr>
            <a:xfrm>
              <a:off x="787893" y="1337348"/>
              <a:ext cx="1637016" cy="959956"/>
              <a:chOff x="787893" y="1337348"/>
              <a:chExt cx="1637016" cy="959956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56E059F-62BA-84B7-CE6E-3833D3805D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70381" y="1337348"/>
                <a:ext cx="600755" cy="634335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AC87F41-1925-C08A-3E62-B45745153726}"/>
                  </a:ext>
                </a:extLst>
              </p:cNvPr>
              <p:cNvSpPr txBox="1"/>
              <p:nvPr/>
            </p:nvSpPr>
            <p:spPr>
              <a:xfrm>
                <a:off x="787893" y="1927972"/>
                <a:ext cx="16370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Bold"/>
                    <a:ea typeface="+mn-ea"/>
                    <a:cs typeface="+mn-cs"/>
                  </a:rPr>
                  <a:t>Retail</a:t>
                </a:r>
                <a:endParaRPr kumimoji="0" lang="en-I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AF9AA6B-0F80-8A0A-692A-D0CF797C0ADE}"/>
                </a:ext>
              </a:extLst>
            </p:cNvPr>
            <p:cNvSpPr/>
            <p:nvPr/>
          </p:nvSpPr>
          <p:spPr>
            <a:xfrm>
              <a:off x="1815618" y="1284123"/>
              <a:ext cx="124987" cy="1249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38" name="Connector: Elbow 33">
            <a:extLst>
              <a:ext uri="{FF2B5EF4-FFF2-40B4-BE49-F238E27FC236}">
                <a16:creationId xmlns:a16="http://schemas.microsoft.com/office/drawing/2014/main" id="{38FCFD05-379B-4BCB-A773-D75554062502}"/>
              </a:ext>
            </a:extLst>
          </p:cNvPr>
          <p:cNvCxnSpPr>
            <a:cxnSpLocks/>
            <a:stCxn id="40" idx="0"/>
          </p:cNvCxnSpPr>
          <p:nvPr/>
        </p:nvCxnSpPr>
        <p:spPr>
          <a:xfrm rot="16200000" flipV="1">
            <a:off x="7512038" y="1624277"/>
            <a:ext cx="1519091" cy="4298050"/>
          </a:xfrm>
          <a:prstGeom prst="bentConnector2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0EAB10E-05BE-F005-824D-AF02E952BE77}"/>
              </a:ext>
            </a:extLst>
          </p:cNvPr>
          <p:cNvSpPr txBox="1"/>
          <p:nvPr/>
        </p:nvSpPr>
        <p:spPr>
          <a:xfrm>
            <a:off x="8945511" y="5371998"/>
            <a:ext cx="1843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3rd </a:t>
            </a:r>
            <a:r>
              <a:rPr kumimoji="0" lang="is-I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party</a:t>
            </a: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providers</a:t>
            </a:r>
            <a:endParaRPr kumimoji="0" lang="is-I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2C1A8A3D-A0E4-D3A8-4D8A-739A37C268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61243" y="4532847"/>
            <a:ext cx="918729" cy="91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0E89D0-4439-EA44-A3F1-FA1F6B206323}"/>
              </a:ext>
            </a:extLst>
          </p:cNvPr>
          <p:cNvSpPr/>
          <p:nvPr/>
        </p:nvSpPr>
        <p:spPr>
          <a:xfrm>
            <a:off x="6134990" y="5193013"/>
            <a:ext cx="4888360" cy="1234367"/>
          </a:xfrm>
          <a:prstGeom prst="rect">
            <a:avLst/>
          </a:prstGeom>
          <a:solidFill>
            <a:srgbClr val="2B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13ECAC-2BF6-9D70-739C-EB3252FE95AD}"/>
              </a:ext>
            </a:extLst>
          </p:cNvPr>
          <p:cNvSpPr/>
          <p:nvPr/>
        </p:nvSpPr>
        <p:spPr>
          <a:xfrm>
            <a:off x="8396764" y="5524580"/>
            <a:ext cx="1896956" cy="587538"/>
          </a:xfrm>
          <a:prstGeom prst="rect">
            <a:avLst/>
          </a:prstGeom>
          <a:solidFill>
            <a:srgbClr val="21668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Transaction Repository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A967689-9BC7-FDA5-9092-2F2060136C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77766" y="2485771"/>
            <a:ext cx="1006935" cy="100693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CB3D9E5-F7C3-7D45-6621-15183A57D4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25299" y="3463624"/>
            <a:ext cx="711868" cy="711868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D843582F-57D7-E7F9-A08B-4ED13A5DC49C}"/>
              </a:ext>
            </a:extLst>
          </p:cNvPr>
          <p:cNvSpPr/>
          <p:nvPr/>
        </p:nvSpPr>
        <p:spPr>
          <a:xfrm>
            <a:off x="7923295" y="3669569"/>
            <a:ext cx="1448792" cy="832536"/>
          </a:xfrm>
          <a:prstGeom prst="wedgeRectCallout">
            <a:avLst>
              <a:gd name="adj1" fmla="val 95619"/>
              <a:gd name="adj2" fmla="val -7069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AF96E0-3B08-2402-9919-536055BD9D12}"/>
              </a:ext>
            </a:extLst>
          </p:cNvPr>
          <p:cNvSpPr txBox="1"/>
          <p:nvPr/>
        </p:nvSpPr>
        <p:spPr>
          <a:xfrm>
            <a:off x="6621980" y="789615"/>
            <a:ext cx="2761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Payment Service Provider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(PSP)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   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9C8F99-3288-BA81-3C64-4E6F6CD54A7A}"/>
              </a:ext>
            </a:extLst>
          </p:cNvPr>
          <p:cNvCxnSpPr>
            <a:cxnSpLocks/>
          </p:cNvCxnSpPr>
          <p:nvPr/>
        </p:nvCxnSpPr>
        <p:spPr>
          <a:xfrm>
            <a:off x="10581233" y="4254215"/>
            <a:ext cx="0" cy="83380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16DA65-446A-D7FD-31DE-6DC7A4C9E59C}"/>
              </a:ext>
            </a:extLst>
          </p:cNvPr>
          <p:cNvCxnSpPr>
            <a:cxnSpLocks/>
          </p:cNvCxnSpPr>
          <p:nvPr/>
        </p:nvCxnSpPr>
        <p:spPr>
          <a:xfrm>
            <a:off x="7826997" y="2131063"/>
            <a:ext cx="647768" cy="8770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2124379-A161-6DDE-80DD-09EB374B741C}"/>
              </a:ext>
            </a:extLst>
          </p:cNvPr>
          <p:cNvSpPr txBox="1"/>
          <p:nvPr/>
        </p:nvSpPr>
        <p:spPr>
          <a:xfrm>
            <a:off x="10030979" y="1926234"/>
            <a:ext cx="1100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Point of Sale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D33C3D-B208-7290-97B4-9EE6DF9A02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489" y="3543378"/>
            <a:ext cx="2172879" cy="60165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2BA0BFE-8A18-FCE1-0ACD-DE14FB94CEE3}"/>
              </a:ext>
            </a:extLst>
          </p:cNvPr>
          <p:cNvSpPr/>
          <p:nvPr/>
        </p:nvSpPr>
        <p:spPr>
          <a:xfrm>
            <a:off x="1898580" y="2978632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0580D50-F6D6-3984-D941-4C872BB1F898}"/>
              </a:ext>
            </a:extLst>
          </p:cNvPr>
          <p:cNvSpPr/>
          <p:nvPr/>
        </p:nvSpPr>
        <p:spPr>
          <a:xfrm>
            <a:off x="1131539" y="2978632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598822-D768-7C45-EC5A-9C4674E1FCC1}"/>
              </a:ext>
            </a:extLst>
          </p:cNvPr>
          <p:cNvSpPr/>
          <p:nvPr/>
        </p:nvSpPr>
        <p:spPr>
          <a:xfrm>
            <a:off x="1131539" y="2492377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219F5A0-67AC-4888-DDEB-E52641F31BB0}"/>
              </a:ext>
            </a:extLst>
          </p:cNvPr>
          <p:cNvSpPr/>
          <p:nvPr/>
        </p:nvSpPr>
        <p:spPr>
          <a:xfrm>
            <a:off x="1898580" y="2006122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095CE73-2E07-9A5C-DAF8-C370206C2AC9}"/>
              </a:ext>
            </a:extLst>
          </p:cNvPr>
          <p:cNvSpPr/>
          <p:nvPr/>
        </p:nvSpPr>
        <p:spPr>
          <a:xfrm>
            <a:off x="1131539" y="2006122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3E5F98A-5615-B2DA-1C94-B18A05169D43}"/>
              </a:ext>
            </a:extLst>
          </p:cNvPr>
          <p:cNvSpPr/>
          <p:nvPr/>
        </p:nvSpPr>
        <p:spPr>
          <a:xfrm>
            <a:off x="1898580" y="1500492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A56BB5B-3865-C246-246B-63C922C16C89}"/>
              </a:ext>
            </a:extLst>
          </p:cNvPr>
          <p:cNvSpPr/>
          <p:nvPr/>
        </p:nvSpPr>
        <p:spPr>
          <a:xfrm>
            <a:off x="1131539" y="1500492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D6D41E-A31F-E68D-623B-F2A88C7B8B60}"/>
              </a:ext>
            </a:extLst>
          </p:cNvPr>
          <p:cNvSpPr txBox="1"/>
          <p:nvPr/>
        </p:nvSpPr>
        <p:spPr>
          <a:xfrm>
            <a:off x="774430" y="442290"/>
            <a:ext cx="2109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 system: Available Payment Plugins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99AB4B6-9C92-9825-3987-36DC084FC2CE}"/>
              </a:ext>
            </a:extLst>
          </p:cNvPr>
          <p:cNvCxnSpPr>
            <a:cxnSpLocks/>
          </p:cNvCxnSpPr>
          <p:nvPr/>
        </p:nvCxnSpPr>
        <p:spPr>
          <a:xfrm flipV="1">
            <a:off x="3136063" y="1859197"/>
            <a:ext cx="3785397" cy="73259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C61CFF45-38E9-9B8D-8C55-A0D4B6B56C31}"/>
              </a:ext>
            </a:extLst>
          </p:cNvPr>
          <p:cNvCxnSpPr>
            <a:cxnSpLocks/>
            <a:endCxn id="2" idx="1"/>
          </p:cNvCxnSpPr>
          <p:nvPr/>
        </p:nvCxnSpPr>
        <p:spPr>
          <a:xfrm rot="16200000" flipH="1">
            <a:off x="3750286" y="3425493"/>
            <a:ext cx="658192" cy="4111215"/>
          </a:xfrm>
          <a:prstGeom prst="bentConnector2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4115D4-6E0F-53D0-AF4B-99E937329758}"/>
              </a:ext>
            </a:extLst>
          </p:cNvPr>
          <p:cNvGrpSpPr/>
          <p:nvPr/>
        </p:nvGrpSpPr>
        <p:grpSpPr>
          <a:xfrm>
            <a:off x="7059269" y="1202242"/>
            <a:ext cx="1447900" cy="831546"/>
            <a:chOff x="4648100" y="373842"/>
            <a:chExt cx="1447900" cy="831546"/>
          </a:xfrm>
        </p:grpSpPr>
        <p:pic>
          <p:nvPicPr>
            <p:cNvPr id="23" name="Picture 22" descr="Shape&#10;&#10;Description automatically generated">
              <a:extLst>
                <a:ext uri="{FF2B5EF4-FFF2-40B4-BE49-F238E27FC236}">
                  <a16:creationId xmlns:a16="http://schemas.microsoft.com/office/drawing/2014/main" id="{1B3DF4F5-1DE8-1507-2011-ED6FEE49E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48100" y="373842"/>
              <a:ext cx="1447900" cy="831546"/>
            </a:xfrm>
            <a:prstGeom prst="rect">
              <a:avLst/>
            </a:prstGeom>
          </p:spPr>
        </p:pic>
        <p:pic>
          <p:nvPicPr>
            <p:cNvPr id="24" name="Picture 2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C95B784-5B20-8B4C-7CCD-A63926C77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65141" y="768100"/>
              <a:ext cx="861487" cy="258188"/>
            </a:xfrm>
            <a:prstGeom prst="rect">
              <a:avLst/>
            </a:prstGeom>
          </p:spPr>
        </p:pic>
      </p:grp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BFA29BFE-DA43-8914-7733-BF865EB1CB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3295" y="3071727"/>
            <a:ext cx="1447900" cy="471651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53F6479A-ACC5-8F01-DD06-A61961F953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8580" y="2440463"/>
            <a:ext cx="1111691" cy="362131"/>
          </a:xfrm>
          <a:prstGeom prst="rect">
            <a:avLst/>
          </a:prstGeom>
        </p:spPr>
      </p:pic>
      <p:pic>
        <p:nvPicPr>
          <p:cNvPr id="27" name="Picture 2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4C4167B-5582-E0F3-B4CE-B996A5B100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49247" y="3785529"/>
            <a:ext cx="1395995" cy="564633"/>
          </a:xfrm>
          <a:prstGeom prst="rect">
            <a:avLst/>
          </a:prstGeom>
        </p:spPr>
      </p:pic>
      <p:pic>
        <p:nvPicPr>
          <p:cNvPr id="28" name="Picture 2" descr="Home - B2COMMERCE">
            <a:extLst>
              <a:ext uri="{FF2B5EF4-FFF2-40B4-BE49-F238E27FC236}">
                <a16:creationId xmlns:a16="http://schemas.microsoft.com/office/drawing/2014/main" id="{3267A6BE-04E1-EDE1-A70E-9CB7B2C4D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89" y="4369676"/>
            <a:ext cx="2160574" cy="6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7C5596E1-D2DB-902A-F179-79D4D2C319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62570" y="5101136"/>
            <a:ext cx="1788311" cy="129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68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6600" y="3180964"/>
            <a:ext cx="10718799" cy="1185620"/>
          </a:xfrm>
        </p:spPr>
        <p:txBody>
          <a:bodyPr/>
          <a:lstStyle/>
          <a:p>
            <a:r>
              <a:rPr lang="en-US" dirty="0"/>
              <a:t>Magento Unified </a:t>
            </a:r>
          </a:p>
          <a:p>
            <a:r>
              <a:rPr lang="en-US" dirty="0"/>
              <a:t>Commerce Demo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419117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nopcommerce templates transparent">
            <a:extLst>
              <a:ext uri="{FF2B5EF4-FFF2-40B4-BE49-F238E27FC236}">
                <a16:creationId xmlns:a16="http://schemas.microsoft.com/office/drawing/2014/main" id="{59F4DBC6-710E-8302-ED90-A17E10B2CE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54414" y="35818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A6D8A7-FAE5-C232-5084-EA228C7DED3C}"/>
              </a:ext>
            </a:extLst>
          </p:cNvPr>
          <p:cNvSpPr/>
          <p:nvPr/>
        </p:nvSpPr>
        <p:spPr>
          <a:xfrm>
            <a:off x="3951598" y="5177689"/>
            <a:ext cx="4123557" cy="1021583"/>
          </a:xfrm>
          <a:prstGeom prst="rect">
            <a:avLst/>
          </a:prstGeom>
          <a:solidFill>
            <a:srgbClr val="2B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75205FF-9A76-E0B5-CEBB-6AFCA50C3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9223" y="5025560"/>
            <a:ext cx="1788311" cy="129975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37FC37A-D7B7-5B31-D826-03C87D968CF2}"/>
              </a:ext>
            </a:extLst>
          </p:cNvPr>
          <p:cNvGrpSpPr/>
          <p:nvPr/>
        </p:nvGrpSpPr>
        <p:grpSpPr>
          <a:xfrm>
            <a:off x="3951598" y="2911397"/>
            <a:ext cx="4123557" cy="1621450"/>
            <a:chOff x="3951598" y="2911397"/>
            <a:chExt cx="4123557" cy="16214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0E2FBBA-178B-D3A0-D231-BB36BA53A65C}"/>
                </a:ext>
              </a:extLst>
            </p:cNvPr>
            <p:cNvSpPr/>
            <p:nvPr/>
          </p:nvSpPr>
          <p:spPr>
            <a:xfrm>
              <a:off x="5904194" y="2911397"/>
              <a:ext cx="218364" cy="204717"/>
            </a:xfrm>
            <a:prstGeom prst="ellipse">
              <a:avLst/>
            </a:prstGeom>
            <a:noFill/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0F030EF-A286-F9AC-D88F-4522CA4536C5}"/>
                </a:ext>
              </a:extLst>
            </p:cNvPr>
            <p:cNvCxnSpPr>
              <a:cxnSpLocks/>
              <a:stCxn id="7" idx="4"/>
              <a:endCxn id="10" idx="0"/>
            </p:cNvCxnSpPr>
            <p:nvPr/>
          </p:nvCxnSpPr>
          <p:spPr>
            <a:xfrm>
              <a:off x="6013376" y="3116114"/>
              <a:ext cx="1" cy="426133"/>
            </a:xfrm>
            <a:prstGeom prst="line">
              <a:avLst/>
            </a:prstGeom>
            <a:ln w="158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200CE3-13E7-3DE7-A26B-014618E72E9C}"/>
                </a:ext>
              </a:extLst>
            </p:cNvPr>
            <p:cNvSpPr txBox="1"/>
            <p:nvPr/>
          </p:nvSpPr>
          <p:spPr>
            <a:xfrm>
              <a:off x="6041624" y="3135048"/>
              <a:ext cx="1910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eCommerce API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9307E8-A8CE-14B4-39C6-2A4E077E1BFD}"/>
                </a:ext>
              </a:extLst>
            </p:cNvPr>
            <p:cNvSpPr/>
            <p:nvPr/>
          </p:nvSpPr>
          <p:spPr>
            <a:xfrm>
              <a:off x="3951598" y="3542247"/>
              <a:ext cx="4123557" cy="990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Commerce </a:t>
              </a:r>
              <a:r>
                <a:rPr kumimoji="0" lang="is-I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Services</a:t>
              </a:r>
            </a:p>
          </p:txBody>
        </p:sp>
      </p:grpSp>
      <p:cxnSp>
        <p:nvCxnSpPr>
          <p:cNvPr id="11" name="Connector: Elbow 32">
            <a:extLst>
              <a:ext uri="{FF2B5EF4-FFF2-40B4-BE49-F238E27FC236}">
                <a16:creationId xmlns:a16="http://schemas.microsoft.com/office/drawing/2014/main" id="{6C3156C4-0967-6150-8B30-773FDCD2873E}"/>
              </a:ext>
            </a:extLst>
          </p:cNvPr>
          <p:cNvCxnSpPr>
            <a:cxnSpLocks/>
            <a:stCxn id="10" idx="2"/>
          </p:cNvCxnSpPr>
          <p:nvPr/>
        </p:nvCxnSpPr>
        <p:spPr>
          <a:xfrm rot="16200000" flipH="1">
            <a:off x="5690957" y="4855267"/>
            <a:ext cx="644842" cy="2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or: Elbow 32">
            <a:extLst>
              <a:ext uri="{FF2B5EF4-FFF2-40B4-BE49-F238E27FC236}">
                <a16:creationId xmlns:a16="http://schemas.microsoft.com/office/drawing/2014/main" id="{96E8204E-D245-FBB6-275A-57519A80B434}"/>
              </a:ext>
            </a:extLst>
          </p:cNvPr>
          <p:cNvCxnSpPr>
            <a:cxnSpLocks/>
            <a:stCxn id="6" idx="2"/>
          </p:cNvCxnSpPr>
          <p:nvPr/>
        </p:nvCxnSpPr>
        <p:spPr>
          <a:xfrm rot="5400000">
            <a:off x="5548978" y="2446997"/>
            <a:ext cx="928799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C860D8A-36BF-F665-E0BB-45C334201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4188" y="1337348"/>
            <a:ext cx="1738378" cy="645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71393D-9B20-1145-6A1D-91B4B3B7B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923" y="691994"/>
            <a:ext cx="2055978" cy="569289"/>
          </a:xfrm>
          <a:prstGeom prst="rect">
            <a:avLst/>
          </a:prstGeom>
        </p:spPr>
      </p:pic>
      <p:pic>
        <p:nvPicPr>
          <p:cNvPr id="14" name="Picture 2" descr="Home - B2COMMERCE">
            <a:extLst>
              <a:ext uri="{FF2B5EF4-FFF2-40B4-BE49-F238E27FC236}">
                <a16:creationId xmlns:a16="http://schemas.microsoft.com/office/drawing/2014/main" id="{A92A442A-03A1-C0AE-A9B0-58A57D70B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521" y="691199"/>
            <a:ext cx="2160574" cy="6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7E65093-101C-ADB8-77A4-EA89A7D28489}"/>
              </a:ext>
            </a:extLst>
          </p:cNvPr>
          <p:cNvGrpSpPr/>
          <p:nvPr/>
        </p:nvGrpSpPr>
        <p:grpSpPr>
          <a:xfrm>
            <a:off x="8433083" y="526717"/>
            <a:ext cx="3667872" cy="1176839"/>
            <a:chOff x="7122102" y="581539"/>
            <a:chExt cx="3990433" cy="1051111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6093D-1567-D459-2F01-F647D0175696}"/>
                </a:ext>
              </a:extLst>
            </p:cNvPr>
            <p:cNvCxnSpPr/>
            <p:nvPr/>
          </p:nvCxnSpPr>
          <p:spPr>
            <a:xfrm flipV="1">
              <a:off x="7183750" y="747069"/>
              <a:ext cx="1075038" cy="284644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28062E8-3C33-BDAF-F8AF-318C5FE59BA3}"/>
                </a:ext>
              </a:extLst>
            </p:cNvPr>
            <p:cNvCxnSpPr>
              <a:cxnSpLocks/>
              <a:stCxn id="20" idx="6"/>
              <a:endCxn id="19" idx="1"/>
            </p:cNvCxnSpPr>
            <p:nvPr/>
          </p:nvCxnSpPr>
          <p:spPr>
            <a:xfrm>
              <a:off x="7247089" y="1019735"/>
              <a:ext cx="1116985" cy="32427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3A9D2B7-F549-25DC-62C2-8F7B8372028F}"/>
                </a:ext>
              </a:extLst>
            </p:cNvPr>
            <p:cNvSpPr txBox="1"/>
            <p:nvPr/>
          </p:nvSpPr>
          <p:spPr>
            <a:xfrm>
              <a:off x="8364074" y="581539"/>
              <a:ext cx="2236785" cy="329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Traditional UI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5ACB07-EEC8-DE6A-8739-591BEC9A33A1}"/>
                </a:ext>
              </a:extLst>
            </p:cNvPr>
            <p:cNvSpPr txBox="1"/>
            <p:nvPr/>
          </p:nvSpPr>
          <p:spPr>
            <a:xfrm>
              <a:off x="8364074" y="1055370"/>
              <a:ext cx="2748461" cy="577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Progressive Web App (PWA)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6A43EEB-5592-E370-515A-49D7492C0644}"/>
                </a:ext>
              </a:extLst>
            </p:cNvPr>
            <p:cNvSpPr/>
            <p:nvPr/>
          </p:nvSpPr>
          <p:spPr>
            <a:xfrm>
              <a:off x="7122102" y="957242"/>
              <a:ext cx="124987" cy="1249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947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7D3311-824B-1CF6-0370-3D6145F42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92" y="183381"/>
            <a:ext cx="11586617" cy="6491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4098487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Questions?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049174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AF3B7E57-5EBC-29B1-1691-1D54D82E44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6968" r="16968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78352B-7337-58FA-53CF-F108B5E331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What’s next…?</a:t>
            </a:r>
          </a:p>
        </p:txBody>
      </p:sp>
      <p:pic>
        <p:nvPicPr>
          <p:cNvPr id="8" name="Picture Placeholder 7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549FE27F-3A4B-EF9F-4150-EE897317A79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16995" r="16995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798A2-8AFA-AB32-6FEB-F2286726EB3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Petur Sigurdsson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E1DC9D-8467-232D-7EA0-4A4AF55992A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Product Director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5D33550-6CFF-B07F-7A5B-632087043B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petur@lsretail.com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422F75CE-A004-9930-8A0C-63F6811E326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l="17000" r="17000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613C3F-0FA8-C62E-54B3-D5CF1B2EEC0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Kristjan </a:t>
            </a:r>
            <a:r>
              <a:rPr lang="en-US" dirty="0" err="1"/>
              <a:t>Asvaldsson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F54306F-0D92-636F-38F6-D5B1123EC38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Solution Lead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767394-9A04-1D9E-A82B-9E09D357950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kristjan@lsretail.com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2BC1D8-604A-92E3-D34B-2CCFD430078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Zeeshan Khuwaja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BE3BCEC-AEA1-6C94-9A21-6FEAD6C910C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Product Owner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4350D0-0BE8-68B3-B4A5-BEE14A96CBC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zeeshan.khuwaja@lsretail.com</a:t>
            </a:r>
          </a:p>
        </p:txBody>
      </p:sp>
    </p:spTree>
    <p:extLst>
      <p:ext uri="{BB962C8B-B14F-4D97-AF65-F5344CB8AC3E}">
        <p14:creationId xmlns:p14="http://schemas.microsoft.com/office/powerpoint/2010/main" val="87804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6D9E1E36-422C-3843-9C62-47659D8D0D6D}"/>
    </a:ext>
  </a:extLst>
</a:theme>
</file>

<file path=ppt/theme/theme2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A4268F2B-EAE6-CB4A-ABF0-C43F8844E74C}"/>
    </a:ext>
  </a:extLst>
</a:theme>
</file>

<file path=ppt/theme/theme3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F0B5F74A-29CD-C94B-ACE2-881D4DB5C657}"/>
    </a:ext>
  </a:extLst>
</a:theme>
</file>

<file path=ppt/theme/theme4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2D4B312D-4CEB-2644-B7B1-C512B846C447}"/>
    </a:ext>
  </a:extLst>
</a:theme>
</file>

<file path=ppt/theme/theme5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9AC83166-E06D-9544-BDAE-67869E3A9377}"/>
    </a:ext>
  </a:extLst>
</a:theme>
</file>

<file path=ppt/theme/theme6.xml><?xml version="1.0" encoding="utf-8"?>
<a:theme xmlns:a="http://schemas.openxmlformats.org/drawingml/2006/main" name="2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Central - Unified Commerce" id="{F8C2726C-64FE-4FC4-A1C2-277418C35591}" vid="{D3E4541D-BC5E-4B80-9265-1486E1754873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Iceland template  -  Read-Only" id="{8C4849F1-D840-452A-879C-7DE2A0861703}" vid="{D360CA08-1B7A-4163-9B61-72BB0F6F6667}"/>
    </a:ext>
  </a:extLst>
</a:theme>
</file>

<file path=ppt/theme/theme8.xml><?xml version="1.0" encoding="utf-8"?>
<a:theme xmlns:a="http://schemas.openxmlformats.org/drawingml/2006/main" name="4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26FFA03B-C889-DE43-969E-393E11001FE7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CDAC53-A9DA-42AE-9568-111514231D4D}">
  <ds:schemaRefs>
    <ds:schemaRef ds:uri="http://schemas.microsoft.com/office/2006/documentManagement/types"/>
    <ds:schemaRef ds:uri="http://schemas.microsoft.com/office/2006/metadata/properties"/>
    <ds:schemaRef ds:uri="a1a525c2-d4eb-46fe-9b09-8f8634d7947d"/>
    <ds:schemaRef ds:uri="http://purl.org/dc/terms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www.w3.org/XML/1998/namespace"/>
    <ds:schemaRef ds:uri="http://purl.org/dc/elements/1.1/"/>
    <ds:schemaRef ds:uri="0ec22545-32f7-47c8-afbd-c0084660662b"/>
  </ds:schemaRefs>
</ds:datastoreItem>
</file>

<file path=customXml/itemProps2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E4B59A-48D1-4E42-BB53-EDF1FAABA4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Apac - Template</Template>
  <TotalTime>0</TotalTime>
  <Words>104</Words>
  <Application>Microsoft Office PowerPoint</Application>
  <PresentationFormat>Widescreen</PresentationFormat>
  <Paragraphs>46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Calibri</vt:lpstr>
      <vt:lpstr>Segoe UI</vt:lpstr>
      <vt:lpstr>Segoe UI Bold</vt:lpstr>
      <vt:lpstr>Segoe UI Semibold</vt:lpstr>
      <vt:lpstr>Purple slides</vt:lpstr>
      <vt:lpstr>1_Purple slides</vt:lpstr>
      <vt:lpstr>White slides</vt:lpstr>
      <vt:lpstr>Purple product slides</vt:lpstr>
      <vt:lpstr>White product slides</vt:lpstr>
      <vt:lpstr>2_Purple slides</vt:lpstr>
      <vt:lpstr>1_Custom Design</vt:lpstr>
      <vt:lpstr>4_Purple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Petur Þ. Sigurdsson</dc:creator>
  <cp:lastModifiedBy>Petur Þ. Sigurdsson</cp:lastModifiedBy>
  <cp:revision>3</cp:revision>
  <dcterms:created xsi:type="dcterms:W3CDTF">2023-01-30T21:33:16Z</dcterms:created>
  <dcterms:modified xsi:type="dcterms:W3CDTF">2023-03-09T05:39:19Z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