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webextensions/webextension1.xml" ContentType="application/vnd.ms-office.webextension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8" r:id="rId5"/>
    <p:sldMasterId id="2147483692" r:id="rId6"/>
    <p:sldMasterId id="2147483720" r:id="rId7"/>
    <p:sldMasterId id="2147483744" r:id="rId8"/>
  </p:sldMasterIdLst>
  <p:notesMasterIdLst>
    <p:notesMasterId r:id="rId50"/>
  </p:notesMasterIdLst>
  <p:sldIdLst>
    <p:sldId id="281" r:id="rId9"/>
    <p:sldId id="2146845993" r:id="rId10"/>
    <p:sldId id="2146845994" r:id="rId11"/>
    <p:sldId id="2146845965" r:id="rId12"/>
    <p:sldId id="2146845828" r:id="rId13"/>
    <p:sldId id="2146845948" r:id="rId14"/>
    <p:sldId id="2146845937" r:id="rId15"/>
    <p:sldId id="2146845949" r:id="rId16"/>
    <p:sldId id="2146845938" r:id="rId17"/>
    <p:sldId id="2146845941" r:id="rId18"/>
    <p:sldId id="2146845940" r:id="rId19"/>
    <p:sldId id="2146845942" r:id="rId20"/>
    <p:sldId id="2146845944" r:id="rId21"/>
    <p:sldId id="2146845943" r:id="rId22"/>
    <p:sldId id="2146845946" r:id="rId23"/>
    <p:sldId id="2146845945" r:id="rId24"/>
    <p:sldId id="2146845995" r:id="rId25"/>
    <p:sldId id="2146845985" r:id="rId26"/>
    <p:sldId id="2146845986" r:id="rId27"/>
    <p:sldId id="2146845987" r:id="rId28"/>
    <p:sldId id="2146845835" r:id="rId29"/>
    <p:sldId id="2146845925" r:id="rId30"/>
    <p:sldId id="2146845969" r:id="rId31"/>
    <p:sldId id="2146845970" r:id="rId32"/>
    <p:sldId id="2146845971" r:id="rId33"/>
    <p:sldId id="2146845972" r:id="rId34"/>
    <p:sldId id="2146845973" r:id="rId35"/>
    <p:sldId id="2134805185" r:id="rId36"/>
    <p:sldId id="2134805163" r:id="rId37"/>
    <p:sldId id="2134805174" r:id="rId38"/>
    <p:sldId id="2134805175" r:id="rId39"/>
    <p:sldId id="2146845952" r:id="rId40"/>
    <p:sldId id="2146845953" r:id="rId41"/>
    <p:sldId id="2146845968" r:id="rId42"/>
    <p:sldId id="2146845958" r:id="rId43"/>
    <p:sldId id="2146845955" r:id="rId44"/>
    <p:sldId id="1721" r:id="rId45"/>
    <p:sldId id="2146845959" r:id="rId46"/>
    <p:sldId id="2146845780" r:id="rId47"/>
    <p:sldId id="2146845989" r:id="rId48"/>
    <p:sldId id="2146845991" r:id="rId4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1"/>
          </p14:sldIdLst>
        </p14:section>
        <p14:section name="Default" id="{1717138E-E308-C940-A345-391241ED4264}">
          <p14:sldIdLst>
            <p14:sldId id="2146845993"/>
            <p14:sldId id="2146845994"/>
            <p14:sldId id="2146845965"/>
            <p14:sldId id="2146845828"/>
            <p14:sldId id="2146845948"/>
            <p14:sldId id="2146845937"/>
            <p14:sldId id="2146845949"/>
            <p14:sldId id="2146845938"/>
            <p14:sldId id="2146845941"/>
            <p14:sldId id="2146845940"/>
            <p14:sldId id="2146845942"/>
            <p14:sldId id="2146845944"/>
            <p14:sldId id="2146845943"/>
            <p14:sldId id="2146845946"/>
            <p14:sldId id="2146845945"/>
            <p14:sldId id="2146845995"/>
            <p14:sldId id="2146845985"/>
            <p14:sldId id="2146845986"/>
            <p14:sldId id="2146845987"/>
            <p14:sldId id="2146845835"/>
            <p14:sldId id="2146845925"/>
            <p14:sldId id="2146845969"/>
            <p14:sldId id="2146845970"/>
            <p14:sldId id="2146845971"/>
            <p14:sldId id="2146845972"/>
            <p14:sldId id="2146845973"/>
            <p14:sldId id="2134805185"/>
            <p14:sldId id="2134805163"/>
            <p14:sldId id="2134805174"/>
            <p14:sldId id="2134805175"/>
            <p14:sldId id="2146845952"/>
            <p14:sldId id="2146845953"/>
            <p14:sldId id="2146845968"/>
            <p14:sldId id="2146845958"/>
            <p14:sldId id="2146845955"/>
            <p14:sldId id="1721"/>
            <p14:sldId id="2146845959"/>
            <p14:sldId id="2146845780"/>
            <p14:sldId id="2146845989"/>
            <p14:sldId id="21468459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943267"/>
    <a:srgbClr val="108890"/>
    <a:srgbClr val="323133"/>
    <a:srgbClr val="EEEBF2"/>
    <a:srgbClr val="27B2A7"/>
    <a:srgbClr val="4B4A4D"/>
    <a:srgbClr val="EEBE0F"/>
    <a:srgbClr val="5B4582"/>
    <a:srgbClr val="3C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4898"/>
  </p:normalViewPr>
  <p:slideViewPr>
    <p:cSldViewPr snapToGrid="0">
      <p:cViewPr varScale="1">
        <p:scale>
          <a:sx n="78" d="100"/>
          <a:sy n="78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BD24EBCF-CA13-482B-8485-EF0D8AECC894}"/>
    <pc:docChg chg="custSel addSld delSld modSld modSection">
      <pc:chgData name="Martin Kleindl" userId="cfd6b6c4-d6a3-4947-8f99-87aee65d618f" providerId="ADAL" clId="{BD24EBCF-CA13-482B-8485-EF0D8AECC894}" dt="2023-05-19T09:06:03.158" v="47"/>
      <pc:docMkLst>
        <pc:docMk/>
      </pc:docMkLst>
      <pc:sldChg chg="add modTransition">
        <pc:chgData name="Martin Kleindl" userId="cfd6b6c4-d6a3-4947-8f99-87aee65d618f" providerId="ADAL" clId="{BD24EBCF-CA13-482B-8485-EF0D8AECC894}" dt="2023-05-19T09:06:03.158" v="47"/>
        <pc:sldMkLst>
          <pc:docMk/>
          <pc:sldMk cId="2982895448" sldId="2134805163"/>
        </pc:sldMkLst>
      </pc:sldChg>
      <pc:sldChg chg="del">
        <pc:chgData name="Martin Kleindl" userId="cfd6b6c4-d6a3-4947-8f99-87aee65d618f" providerId="ADAL" clId="{BD24EBCF-CA13-482B-8485-EF0D8AECC894}" dt="2023-05-19T09:00:24.043" v="38" actId="2696"/>
        <pc:sldMkLst>
          <pc:docMk/>
          <pc:sldMk cId="4132973003" sldId="2134805163"/>
        </pc:sldMkLst>
      </pc:sldChg>
      <pc:sldChg chg="del">
        <pc:chgData name="Martin Kleindl" userId="cfd6b6c4-d6a3-4947-8f99-87aee65d618f" providerId="ADAL" clId="{BD24EBCF-CA13-482B-8485-EF0D8AECC894}" dt="2023-05-19T09:00:24.043" v="38" actId="2696"/>
        <pc:sldMkLst>
          <pc:docMk/>
          <pc:sldMk cId="1108011672" sldId="2134805174"/>
        </pc:sldMkLst>
      </pc:sldChg>
      <pc:sldChg chg="add">
        <pc:chgData name="Martin Kleindl" userId="cfd6b6c4-d6a3-4947-8f99-87aee65d618f" providerId="ADAL" clId="{BD24EBCF-CA13-482B-8485-EF0D8AECC894}" dt="2023-05-19T09:00:29.017" v="39"/>
        <pc:sldMkLst>
          <pc:docMk/>
          <pc:sldMk cId="2266651288" sldId="2134805174"/>
        </pc:sldMkLst>
      </pc:sldChg>
      <pc:sldChg chg="add">
        <pc:chgData name="Martin Kleindl" userId="cfd6b6c4-d6a3-4947-8f99-87aee65d618f" providerId="ADAL" clId="{BD24EBCF-CA13-482B-8485-EF0D8AECC894}" dt="2023-05-19T09:00:29.017" v="39"/>
        <pc:sldMkLst>
          <pc:docMk/>
          <pc:sldMk cId="146585824" sldId="2134805175"/>
        </pc:sldMkLst>
      </pc:sldChg>
      <pc:sldChg chg="del">
        <pc:chgData name="Martin Kleindl" userId="cfd6b6c4-d6a3-4947-8f99-87aee65d618f" providerId="ADAL" clId="{BD24EBCF-CA13-482B-8485-EF0D8AECC894}" dt="2023-05-19T09:00:24.043" v="38" actId="2696"/>
        <pc:sldMkLst>
          <pc:docMk/>
          <pc:sldMk cId="2633114883" sldId="2134805175"/>
        </pc:sldMkLst>
      </pc:sldChg>
      <pc:sldChg chg="del">
        <pc:chgData name="Martin Kleindl" userId="cfd6b6c4-d6a3-4947-8f99-87aee65d618f" providerId="ADAL" clId="{BD24EBCF-CA13-482B-8485-EF0D8AECC894}" dt="2023-05-19T09:00:24.043" v="38" actId="2696"/>
        <pc:sldMkLst>
          <pc:docMk/>
          <pc:sldMk cId="2094007532" sldId="2134805185"/>
        </pc:sldMkLst>
      </pc:sldChg>
      <pc:sldChg chg="add">
        <pc:chgData name="Martin Kleindl" userId="cfd6b6c4-d6a3-4947-8f99-87aee65d618f" providerId="ADAL" clId="{BD24EBCF-CA13-482B-8485-EF0D8AECC894}" dt="2023-05-19T09:00:29.017" v="39"/>
        <pc:sldMkLst>
          <pc:docMk/>
          <pc:sldMk cId="2609501546" sldId="2134805185"/>
        </pc:sldMkLst>
      </pc:sldChg>
      <pc:sldChg chg="addSp delSp modSp mod">
        <pc:chgData name="Martin Kleindl" userId="cfd6b6c4-d6a3-4947-8f99-87aee65d618f" providerId="ADAL" clId="{BD24EBCF-CA13-482B-8485-EF0D8AECC894}" dt="2023-05-19T08:59:29.025" v="37" actId="1076"/>
        <pc:sldMkLst>
          <pc:docMk/>
          <pc:sldMk cId="1731137589" sldId="2146845925"/>
        </pc:sldMkLst>
        <pc:graphicFrameChg chg="del">
          <ac:chgData name="Martin Kleindl" userId="cfd6b6c4-d6a3-4947-8f99-87aee65d618f" providerId="ADAL" clId="{BD24EBCF-CA13-482B-8485-EF0D8AECC894}" dt="2023-05-19T08:58:41.316" v="30" actId="21"/>
          <ac:graphicFrameMkLst>
            <pc:docMk/>
            <pc:sldMk cId="1731137589" sldId="2146845925"/>
            <ac:graphicFrameMk id="2" creationId="{C42B40BA-EBAA-F174-29A5-415BBBA6B170}"/>
          </ac:graphicFrameMkLst>
        </pc:graphicFrameChg>
        <pc:graphicFrameChg chg="add mod">
          <ac:chgData name="Martin Kleindl" userId="cfd6b6c4-d6a3-4947-8f99-87aee65d618f" providerId="ADAL" clId="{BD24EBCF-CA13-482B-8485-EF0D8AECC894}" dt="2023-05-19T08:58:49.285" v="31"/>
          <ac:graphicFrameMkLst>
            <pc:docMk/>
            <pc:sldMk cId="1731137589" sldId="2146845925"/>
            <ac:graphicFrameMk id="3" creationId="{19166D4A-43F0-C15C-B89E-4E6CA0948472}"/>
          </ac:graphicFrameMkLst>
        </pc:graphicFrameChg>
        <pc:picChg chg="mod">
          <ac:chgData name="Martin Kleindl" userId="cfd6b6c4-d6a3-4947-8f99-87aee65d618f" providerId="ADAL" clId="{BD24EBCF-CA13-482B-8485-EF0D8AECC894}" dt="2023-05-19T08:59:14.695" v="33" actId="1076"/>
          <ac:picMkLst>
            <pc:docMk/>
            <pc:sldMk cId="1731137589" sldId="2146845925"/>
            <ac:picMk id="8" creationId="{A11FF18A-B615-6E2D-B0FC-333B26E09004}"/>
          </ac:picMkLst>
        </pc:picChg>
        <pc:picChg chg="mod">
          <ac:chgData name="Martin Kleindl" userId="cfd6b6c4-d6a3-4947-8f99-87aee65d618f" providerId="ADAL" clId="{BD24EBCF-CA13-482B-8485-EF0D8AECC894}" dt="2023-05-19T08:59:24.251" v="36" actId="1076"/>
          <ac:picMkLst>
            <pc:docMk/>
            <pc:sldMk cId="1731137589" sldId="2146845925"/>
            <ac:picMk id="9" creationId="{4150CDCA-B72A-2DA4-FAA7-1DFAE6CE5DD3}"/>
          </ac:picMkLst>
        </pc:picChg>
        <pc:picChg chg="mod">
          <ac:chgData name="Martin Kleindl" userId="cfd6b6c4-d6a3-4947-8f99-87aee65d618f" providerId="ADAL" clId="{BD24EBCF-CA13-482B-8485-EF0D8AECC894}" dt="2023-05-19T08:59:29.025" v="37" actId="1076"/>
          <ac:picMkLst>
            <pc:docMk/>
            <pc:sldMk cId="1731137589" sldId="2146845925"/>
            <ac:picMk id="10" creationId="{4D799771-4F4E-977E-2B2F-E81831BAB245}"/>
          </ac:picMkLst>
        </pc:picChg>
      </pc:sldChg>
      <pc:sldChg chg="del">
        <pc:chgData name="Martin Kleindl" userId="cfd6b6c4-d6a3-4947-8f99-87aee65d618f" providerId="ADAL" clId="{BD24EBCF-CA13-482B-8485-EF0D8AECC894}" dt="2023-05-19T09:00:24.043" v="38" actId="2696"/>
        <pc:sldMkLst>
          <pc:docMk/>
          <pc:sldMk cId="811980488" sldId="2146845957"/>
        </pc:sldMkLst>
      </pc:sldChg>
      <pc:sldChg chg="add del">
        <pc:chgData name="Martin Kleindl" userId="cfd6b6c4-d6a3-4947-8f99-87aee65d618f" providerId="ADAL" clId="{BD24EBCF-CA13-482B-8485-EF0D8AECC894}" dt="2023-05-19T09:00:33.387" v="40" actId="47"/>
        <pc:sldMkLst>
          <pc:docMk/>
          <pc:sldMk cId="1258779968" sldId="2146845957"/>
        </pc:sldMkLst>
      </pc:sldChg>
      <pc:sldChg chg="mod modShow">
        <pc:chgData name="Martin Kleindl" userId="cfd6b6c4-d6a3-4947-8f99-87aee65d618f" providerId="ADAL" clId="{BD24EBCF-CA13-482B-8485-EF0D8AECC894}" dt="2023-05-19T08:56:22.675" v="26" actId="729"/>
        <pc:sldMkLst>
          <pc:docMk/>
          <pc:sldMk cId="1865406524" sldId="2146845970"/>
        </pc:sldMkLst>
      </pc:sldChg>
      <pc:sldChg chg="mod modShow">
        <pc:chgData name="Martin Kleindl" userId="cfd6b6c4-d6a3-4947-8f99-87aee65d618f" providerId="ADAL" clId="{BD24EBCF-CA13-482B-8485-EF0D8AECC894}" dt="2023-05-19T08:56:27.021" v="27" actId="729"/>
        <pc:sldMkLst>
          <pc:docMk/>
          <pc:sldMk cId="3472235446" sldId="2146845971"/>
        </pc:sldMkLst>
      </pc:sldChg>
      <pc:sldChg chg="mod modShow">
        <pc:chgData name="Martin Kleindl" userId="cfd6b6c4-d6a3-4947-8f99-87aee65d618f" providerId="ADAL" clId="{BD24EBCF-CA13-482B-8485-EF0D8AECC894}" dt="2023-05-19T08:56:30.919" v="28" actId="729"/>
        <pc:sldMkLst>
          <pc:docMk/>
          <pc:sldMk cId="318782291" sldId="2146845972"/>
        </pc:sldMkLst>
      </pc:sldChg>
      <pc:sldChg chg="mod modShow">
        <pc:chgData name="Martin Kleindl" userId="cfd6b6c4-d6a3-4947-8f99-87aee65d618f" providerId="ADAL" clId="{BD24EBCF-CA13-482B-8485-EF0D8AECC894}" dt="2023-05-19T08:56:38.324" v="29" actId="729"/>
        <pc:sldMkLst>
          <pc:docMk/>
          <pc:sldMk cId="2381340711" sldId="2146845973"/>
        </pc:sldMkLst>
      </pc:sldChg>
      <pc:sldChg chg="modAnim">
        <pc:chgData name="Martin Kleindl" userId="cfd6b6c4-d6a3-4947-8f99-87aee65d618f" providerId="ADAL" clId="{BD24EBCF-CA13-482B-8485-EF0D8AECC894}" dt="2023-05-19T09:03:26.787" v="42"/>
        <pc:sldMkLst>
          <pc:docMk/>
          <pc:sldMk cId="3039421284" sldId="2146845985"/>
        </pc:sldMkLst>
      </pc:sldChg>
      <pc:sldChg chg="modSp mod">
        <pc:chgData name="Martin Kleindl" userId="cfd6b6c4-d6a3-4947-8f99-87aee65d618f" providerId="ADAL" clId="{BD24EBCF-CA13-482B-8485-EF0D8AECC894}" dt="2023-05-19T08:55:57.030" v="25" actId="404"/>
        <pc:sldMkLst>
          <pc:docMk/>
          <pc:sldMk cId="531100533" sldId="2146845989"/>
        </pc:sldMkLst>
        <pc:spChg chg="mod">
          <ac:chgData name="Martin Kleindl" userId="cfd6b6c4-d6a3-4947-8f99-87aee65d618f" providerId="ADAL" clId="{BD24EBCF-CA13-482B-8485-EF0D8AECC894}" dt="2023-05-19T08:55:57.030" v="25" actId="404"/>
          <ac:spMkLst>
            <pc:docMk/>
            <pc:sldMk cId="531100533" sldId="2146845989"/>
            <ac:spMk id="5" creationId="{21D42D55-A1C2-CF9A-9C52-34948947D7B5}"/>
          </ac:spMkLst>
        </pc:spChg>
      </pc:sldChg>
      <pc:sldMasterChg chg="delSldLayout">
        <pc:chgData name="Martin Kleindl" userId="cfd6b6c4-d6a3-4947-8f99-87aee65d618f" providerId="ADAL" clId="{BD24EBCF-CA13-482B-8485-EF0D8AECC894}" dt="2023-05-19T09:00:24.043" v="38" actId="2696"/>
        <pc:sldMasterMkLst>
          <pc:docMk/>
          <pc:sldMasterMk cId="4240506577" sldId="2147483720"/>
        </pc:sldMasterMkLst>
        <pc:sldLayoutChg chg="del">
          <pc:chgData name="Martin Kleindl" userId="cfd6b6c4-d6a3-4947-8f99-87aee65d618f" providerId="ADAL" clId="{BD24EBCF-CA13-482B-8485-EF0D8AECC894}" dt="2023-05-19T09:00:24.043" v="38" actId="2696"/>
          <pc:sldLayoutMkLst>
            <pc:docMk/>
            <pc:sldMasterMk cId="4240506577" sldId="2147483720"/>
            <pc:sldLayoutMk cId="651328592" sldId="2147483740"/>
          </pc:sldLayoutMkLst>
        </pc:sldLayoutChg>
        <pc:sldLayoutChg chg="del">
          <pc:chgData name="Martin Kleindl" userId="cfd6b6c4-d6a3-4947-8f99-87aee65d618f" providerId="ADAL" clId="{BD24EBCF-CA13-482B-8485-EF0D8AECC894}" dt="2023-05-19T09:00:24.043" v="38" actId="2696"/>
          <pc:sldLayoutMkLst>
            <pc:docMk/>
            <pc:sldMasterMk cId="4240506577" sldId="2147483720"/>
            <pc:sldLayoutMk cId="1489859702" sldId="2147483741"/>
          </pc:sldLayoutMkLst>
        </pc:sldLayoutChg>
      </pc:sldMasterChg>
    </pc:docChg>
  </pc:docChgLst>
  <pc:docChgLst>
    <pc:chgData name="Martin Kleindl" userId="cfd6b6c4-d6a3-4947-8f99-87aee65d618f" providerId="ADAL" clId="{65046EBC-9FF9-406D-93F8-9470049B8C0F}"/>
    <pc:docChg chg="addSld delSld modSld modSection">
      <pc:chgData name="Martin Kleindl" userId="cfd6b6c4-d6a3-4947-8f99-87aee65d618f" providerId="ADAL" clId="{65046EBC-9FF9-406D-93F8-9470049B8C0F}" dt="2023-03-14T10:44:26.269" v="1" actId="47"/>
      <pc:docMkLst>
        <pc:docMk/>
      </pc:docMkLst>
      <pc:sldChg chg="add">
        <pc:chgData name="Martin Kleindl" userId="cfd6b6c4-d6a3-4947-8f99-87aee65d618f" providerId="ADAL" clId="{65046EBC-9FF9-406D-93F8-9470049B8C0F}" dt="2023-03-14T10:44:23.817" v="0"/>
        <pc:sldMkLst>
          <pc:docMk/>
          <pc:sldMk cId="3990627660" sldId="256"/>
        </pc:sldMkLst>
      </pc:sldChg>
      <pc:sldChg chg="del">
        <pc:chgData name="Martin Kleindl" userId="cfd6b6c4-d6a3-4947-8f99-87aee65d618f" providerId="ADAL" clId="{65046EBC-9FF9-406D-93F8-9470049B8C0F}" dt="2023-03-14T10:44:26.269" v="1" actId="47"/>
        <pc:sldMkLst>
          <pc:docMk/>
          <pc:sldMk cId="2527301476" sldId="280"/>
        </pc:sldMkLst>
      </pc:sldChg>
      <pc:sldChg chg="add">
        <pc:chgData name="Martin Kleindl" userId="cfd6b6c4-d6a3-4947-8f99-87aee65d618f" providerId="ADAL" clId="{65046EBC-9FF9-406D-93F8-9470049B8C0F}" dt="2023-03-14T10:44:23.817" v="0"/>
        <pc:sldMkLst>
          <pc:docMk/>
          <pc:sldMk cId="1991456047" sldId="286"/>
        </pc:sldMkLst>
      </pc:sldChg>
    </pc:docChg>
  </pc:docChgLst>
  <pc:docChgLst>
    <pc:chgData name="Bjorn Jonsson" userId="0ba677ab-dff8-4d69-911d-adef4ed2de49" providerId="ADAL" clId="{62A63062-8B7E-4E97-B8EA-37618AE00D8B}"/>
    <pc:docChg chg="custSel delSld modSld modSection">
      <pc:chgData name="Bjorn Jonsson" userId="0ba677ab-dff8-4d69-911d-adef4ed2de49" providerId="ADAL" clId="{62A63062-8B7E-4E97-B8EA-37618AE00D8B}" dt="2023-05-22T11:40:04.388" v="49" actId="368"/>
      <pc:docMkLst>
        <pc:docMk/>
      </pc:docMkLst>
      <pc:sldChg chg="modNotes">
        <pc:chgData name="Bjorn Jonsson" userId="0ba677ab-dff8-4d69-911d-adef4ed2de49" providerId="ADAL" clId="{62A63062-8B7E-4E97-B8EA-37618AE00D8B}" dt="2023-05-22T11:40:04.383" v="47" actId="368"/>
        <pc:sldMkLst>
          <pc:docMk/>
          <pc:sldMk cId="2880730632" sldId="1721"/>
        </pc:sldMkLst>
      </pc:sldChg>
      <pc:sldChg chg="modNotes">
        <pc:chgData name="Bjorn Jonsson" userId="0ba677ab-dff8-4d69-911d-adef4ed2de49" providerId="ADAL" clId="{62A63062-8B7E-4E97-B8EA-37618AE00D8B}" dt="2023-05-22T11:40:04.282" v="13" actId="368"/>
        <pc:sldMkLst>
          <pc:docMk/>
          <pc:sldMk cId="4216430952" sldId="2146845828"/>
        </pc:sldMkLst>
      </pc:sldChg>
      <pc:sldChg chg="del">
        <pc:chgData name="Bjorn Jonsson" userId="0ba677ab-dff8-4d69-911d-adef4ed2de49" providerId="ADAL" clId="{62A63062-8B7E-4E97-B8EA-37618AE00D8B}" dt="2023-05-22T11:39:30.570" v="3" actId="47"/>
        <pc:sldMkLst>
          <pc:docMk/>
          <pc:sldMk cId="1154693062" sldId="2146845845"/>
        </pc:sldMkLst>
      </pc:sldChg>
      <pc:sldChg chg="modNotes">
        <pc:chgData name="Bjorn Jonsson" userId="0ba677ab-dff8-4d69-911d-adef4ed2de49" providerId="ADAL" clId="{62A63062-8B7E-4E97-B8EA-37618AE00D8B}" dt="2023-05-22T11:40:04.358" v="41" actId="368"/>
        <pc:sldMkLst>
          <pc:docMk/>
          <pc:sldMk cId="1731137589" sldId="2146845925"/>
        </pc:sldMkLst>
      </pc:sldChg>
      <pc:sldChg chg="modNotes">
        <pc:chgData name="Bjorn Jonsson" userId="0ba677ab-dff8-4d69-911d-adef4ed2de49" providerId="ADAL" clId="{62A63062-8B7E-4E97-B8EA-37618AE00D8B}" dt="2023-05-22T11:40:04.292" v="17" actId="368"/>
        <pc:sldMkLst>
          <pc:docMk/>
          <pc:sldMk cId="3241137029" sldId="2146845937"/>
        </pc:sldMkLst>
      </pc:sldChg>
      <pc:sldChg chg="modNotes">
        <pc:chgData name="Bjorn Jonsson" userId="0ba677ab-dff8-4d69-911d-adef4ed2de49" providerId="ADAL" clId="{62A63062-8B7E-4E97-B8EA-37618AE00D8B}" dt="2023-05-22T11:40:04.303" v="21" actId="368"/>
        <pc:sldMkLst>
          <pc:docMk/>
          <pc:sldMk cId="1140658268" sldId="2146845938"/>
        </pc:sldMkLst>
      </pc:sldChg>
      <pc:sldChg chg="modNotes">
        <pc:chgData name="Bjorn Jonsson" userId="0ba677ab-dff8-4d69-911d-adef4ed2de49" providerId="ADAL" clId="{62A63062-8B7E-4E97-B8EA-37618AE00D8B}" dt="2023-05-22T11:40:04.313" v="25" actId="368"/>
        <pc:sldMkLst>
          <pc:docMk/>
          <pc:sldMk cId="608551958" sldId="2146845940"/>
        </pc:sldMkLst>
      </pc:sldChg>
      <pc:sldChg chg="modNotes">
        <pc:chgData name="Bjorn Jonsson" userId="0ba677ab-dff8-4d69-911d-adef4ed2de49" providerId="ADAL" clId="{62A63062-8B7E-4E97-B8EA-37618AE00D8B}" dt="2023-05-22T11:40:04.308" v="23" actId="368"/>
        <pc:sldMkLst>
          <pc:docMk/>
          <pc:sldMk cId="2376206727" sldId="2146845941"/>
        </pc:sldMkLst>
      </pc:sldChg>
      <pc:sldChg chg="modNotes">
        <pc:chgData name="Bjorn Jonsson" userId="0ba677ab-dff8-4d69-911d-adef4ed2de49" providerId="ADAL" clId="{62A63062-8B7E-4E97-B8EA-37618AE00D8B}" dt="2023-05-22T11:40:04.318" v="27" actId="368"/>
        <pc:sldMkLst>
          <pc:docMk/>
          <pc:sldMk cId="3396972453" sldId="2146845942"/>
        </pc:sldMkLst>
      </pc:sldChg>
      <pc:sldChg chg="modNotes">
        <pc:chgData name="Bjorn Jonsson" userId="0ba677ab-dff8-4d69-911d-adef4ed2de49" providerId="ADAL" clId="{62A63062-8B7E-4E97-B8EA-37618AE00D8B}" dt="2023-05-22T11:40:04.327" v="31" actId="368"/>
        <pc:sldMkLst>
          <pc:docMk/>
          <pc:sldMk cId="2185670366" sldId="2146845943"/>
        </pc:sldMkLst>
      </pc:sldChg>
      <pc:sldChg chg="modNotes">
        <pc:chgData name="Bjorn Jonsson" userId="0ba677ab-dff8-4d69-911d-adef4ed2de49" providerId="ADAL" clId="{62A63062-8B7E-4E97-B8EA-37618AE00D8B}" dt="2023-05-22T11:40:04.322" v="29" actId="368"/>
        <pc:sldMkLst>
          <pc:docMk/>
          <pc:sldMk cId="2567589218" sldId="2146845944"/>
        </pc:sldMkLst>
      </pc:sldChg>
      <pc:sldChg chg="modNotes">
        <pc:chgData name="Bjorn Jonsson" userId="0ba677ab-dff8-4d69-911d-adef4ed2de49" providerId="ADAL" clId="{62A63062-8B7E-4E97-B8EA-37618AE00D8B}" dt="2023-05-22T11:40:04.339" v="35" actId="368"/>
        <pc:sldMkLst>
          <pc:docMk/>
          <pc:sldMk cId="2005936230" sldId="2146845945"/>
        </pc:sldMkLst>
      </pc:sldChg>
      <pc:sldChg chg="modNotes">
        <pc:chgData name="Bjorn Jonsson" userId="0ba677ab-dff8-4d69-911d-adef4ed2de49" providerId="ADAL" clId="{62A63062-8B7E-4E97-B8EA-37618AE00D8B}" dt="2023-05-22T11:40:04.333" v="33" actId="368"/>
        <pc:sldMkLst>
          <pc:docMk/>
          <pc:sldMk cId="4205374505" sldId="2146845946"/>
        </pc:sldMkLst>
      </pc:sldChg>
      <pc:sldChg chg="modNotes">
        <pc:chgData name="Bjorn Jonsson" userId="0ba677ab-dff8-4d69-911d-adef4ed2de49" providerId="ADAL" clId="{62A63062-8B7E-4E97-B8EA-37618AE00D8B}" dt="2023-05-22T11:40:04.287" v="15" actId="368"/>
        <pc:sldMkLst>
          <pc:docMk/>
          <pc:sldMk cId="2754587985" sldId="2146845948"/>
        </pc:sldMkLst>
      </pc:sldChg>
      <pc:sldChg chg="modNotes">
        <pc:chgData name="Bjorn Jonsson" userId="0ba677ab-dff8-4d69-911d-adef4ed2de49" providerId="ADAL" clId="{62A63062-8B7E-4E97-B8EA-37618AE00D8B}" dt="2023-05-22T11:40:04.296" v="19" actId="368"/>
        <pc:sldMkLst>
          <pc:docMk/>
          <pc:sldMk cId="35835039" sldId="2146845949"/>
        </pc:sldMkLst>
      </pc:sldChg>
      <pc:sldChg chg="modNotes">
        <pc:chgData name="Bjorn Jonsson" userId="0ba677ab-dff8-4d69-911d-adef4ed2de49" providerId="ADAL" clId="{62A63062-8B7E-4E97-B8EA-37618AE00D8B}" dt="2023-05-22T11:40:04.368" v="43" actId="368"/>
        <pc:sldMkLst>
          <pc:docMk/>
          <pc:sldMk cId="1990639788" sldId="2146845953"/>
        </pc:sldMkLst>
      </pc:sldChg>
      <pc:sldChg chg="modNotes">
        <pc:chgData name="Bjorn Jonsson" userId="0ba677ab-dff8-4d69-911d-adef4ed2de49" providerId="ADAL" clId="{62A63062-8B7E-4E97-B8EA-37618AE00D8B}" dt="2023-05-22T11:40:04.388" v="49" actId="368"/>
        <pc:sldMkLst>
          <pc:docMk/>
          <pc:sldMk cId="2032851433" sldId="2146845959"/>
        </pc:sldMkLst>
      </pc:sldChg>
      <pc:sldChg chg="del">
        <pc:chgData name="Bjorn Jonsson" userId="0ba677ab-dff8-4d69-911d-adef4ed2de49" providerId="ADAL" clId="{62A63062-8B7E-4E97-B8EA-37618AE00D8B}" dt="2023-05-22T11:39:01.045" v="0" actId="47"/>
        <pc:sldMkLst>
          <pc:docMk/>
          <pc:sldMk cId="3791605741" sldId="2146845961"/>
        </pc:sldMkLst>
      </pc:sldChg>
      <pc:sldChg chg="del">
        <pc:chgData name="Bjorn Jonsson" userId="0ba677ab-dff8-4d69-911d-adef4ed2de49" providerId="ADAL" clId="{62A63062-8B7E-4E97-B8EA-37618AE00D8B}" dt="2023-05-22T11:39:35.222" v="4" actId="47"/>
        <pc:sldMkLst>
          <pc:docMk/>
          <pc:sldMk cId="3703535604" sldId="2146845963"/>
        </pc:sldMkLst>
      </pc:sldChg>
      <pc:sldChg chg="modNotes">
        <pc:chgData name="Bjorn Jonsson" userId="0ba677ab-dff8-4d69-911d-adef4ed2de49" providerId="ADAL" clId="{62A63062-8B7E-4E97-B8EA-37618AE00D8B}" dt="2023-05-22T11:40:04.277" v="11" actId="368"/>
        <pc:sldMkLst>
          <pc:docMk/>
          <pc:sldMk cId="653602316" sldId="2146845965"/>
        </pc:sldMkLst>
      </pc:sldChg>
      <pc:sldChg chg="del">
        <pc:chgData name="Bjorn Jonsson" userId="0ba677ab-dff8-4d69-911d-adef4ed2de49" providerId="ADAL" clId="{62A63062-8B7E-4E97-B8EA-37618AE00D8B}" dt="2023-05-22T11:39:04.688" v="1" actId="47"/>
        <pc:sldMkLst>
          <pc:docMk/>
          <pc:sldMk cId="200974204" sldId="2146845966"/>
        </pc:sldMkLst>
      </pc:sldChg>
      <pc:sldChg chg="modNotes">
        <pc:chgData name="Bjorn Jonsson" userId="0ba677ab-dff8-4d69-911d-adef4ed2de49" providerId="ADAL" clId="{62A63062-8B7E-4E97-B8EA-37618AE00D8B}" dt="2023-05-22T11:40:04.373" v="45" actId="368"/>
        <pc:sldMkLst>
          <pc:docMk/>
          <pc:sldMk cId="4232166477" sldId="2146845968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3071308612" sldId="2146845974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752373139" sldId="2146845976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1308293609" sldId="2146845977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1248396325" sldId="2146845978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3903814229" sldId="2146845979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845778306" sldId="2146845980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3118226038" sldId="2146845981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1616143188" sldId="2146845982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834422564" sldId="2146845983"/>
        </pc:sldMkLst>
      </pc:sldChg>
      <pc:sldChg chg="del">
        <pc:chgData name="Bjorn Jonsson" userId="0ba677ab-dff8-4d69-911d-adef4ed2de49" providerId="ADAL" clId="{62A63062-8B7E-4E97-B8EA-37618AE00D8B}" dt="2023-05-22T11:39:24.150" v="2" actId="47"/>
        <pc:sldMkLst>
          <pc:docMk/>
          <pc:sldMk cId="1960024249" sldId="2146845984"/>
        </pc:sldMkLst>
      </pc:sldChg>
      <pc:sldChg chg="modNotes">
        <pc:chgData name="Bjorn Jonsson" userId="0ba677ab-dff8-4d69-911d-adef4ed2de49" providerId="ADAL" clId="{62A63062-8B7E-4E97-B8EA-37618AE00D8B}" dt="2023-05-22T11:40:04.353" v="39" actId="368"/>
        <pc:sldMkLst>
          <pc:docMk/>
          <pc:sldMk cId="2377609864" sldId="2146845987"/>
        </pc:sldMkLst>
      </pc:sldChg>
      <pc:sldChg chg="del">
        <pc:chgData name="Bjorn Jonsson" userId="0ba677ab-dff8-4d69-911d-adef4ed2de49" providerId="ADAL" clId="{62A63062-8B7E-4E97-B8EA-37618AE00D8B}" dt="2023-05-22T11:39:39.598" v="5" actId="47"/>
        <pc:sldMkLst>
          <pc:docMk/>
          <pc:sldMk cId="3747057076" sldId="2146845990"/>
        </pc:sldMkLst>
      </pc:sldChg>
      <pc:sldChg chg="modNotes">
        <pc:chgData name="Bjorn Jonsson" userId="0ba677ab-dff8-4d69-911d-adef4ed2de49" providerId="ADAL" clId="{62A63062-8B7E-4E97-B8EA-37618AE00D8B}" dt="2023-05-22T11:40:04.264" v="7" actId="368"/>
        <pc:sldMkLst>
          <pc:docMk/>
          <pc:sldMk cId="3471084617" sldId="2146845993"/>
        </pc:sldMkLst>
      </pc:sldChg>
      <pc:sldChg chg="modNotes">
        <pc:chgData name="Bjorn Jonsson" userId="0ba677ab-dff8-4d69-911d-adef4ed2de49" providerId="ADAL" clId="{62A63062-8B7E-4E97-B8EA-37618AE00D8B}" dt="2023-05-22T11:40:04.272" v="9" actId="368"/>
        <pc:sldMkLst>
          <pc:docMk/>
          <pc:sldMk cId="925928167" sldId="2146845994"/>
        </pc:sldMkLst>
      </pc:sldChg>
      <pc:sldChg chg="modNotes">
        <pc:chgData name="Bjorn Jonsson" userId="0ba677ab-dff8-4d69-911d-adef4ed2de49" providerId="ADAL" clId="{62A63062-8B7E-4E97-B8EA-37618AE00D8B}" dt="2023-05-22T11:40:04.344" v="37" actId="368"/>
        <pc:sldMkLst>
          <pc:docMk/>
          <pc:sldMk cId="3813499943" sldId="2146845995"/>
        </pc:sldMkLst>
      </pc:sldChg>
    </pc:docChg>
  </pc:docChgLst>
  <pc:docChgLst>
    <pc:chgData name="Martin Kleindl" userId="cfd6b6c4-d6a3-4947-8f99-87aee65d618f" providerId="ADAL" clId="{AA0F729B-2A51-40F6-9150-640E4FDC2359}"/>
    <pc:docChg chg="undo custSel delSld modSld modSection">
      <pc:chgData name="Martin Kleindl" userId="cfd6b6c4-d6a3-4947-8f99-87aee65d618f" providerId="ADAL" clId="{AA0F729B-2A51-40F6-9150-640E4FDC2359}" dt="2023-04-04T16:16:49.677" v="62" actId="20577"/>
      <pc:docMkLst>
        <pc:docMk/>
      </pc:docMkLst>
      <pc:sldChg chg="addSp delSp modSp mod">
        <pc:chgData name="Martin Kleindl" userId="cfd6b6c4-d6a3-4947-8f99-87aee65d618f" providerId="ADAL" clId="{AA0F729B-2A51-40F6-9150-640E4FDC2359}" dt="2023-04-04T16:16:49.677" v="62" actId="20577"/>
        <pc:sldMkLst>
          <pc:docMk/>
          <pc:sldMk cId="3474820565" sldId="279"/>
        </pc:sldMkLst>
        <pc:spChg chg="mod">
          <ac:chgData name="Martin Kleindl" userId="cfd6b6c4-d6a3-4947-8f99-87aee65d618f" providerId="ADAL" clId="{AA0F729B-2A51-40F6-9150-640E4FDC2359}" dt="2023-04-04T11:38:38.517" v="11" actId="20577"/>
          <ac:spMkLst>
            <pc:docMk/>
            <pc:sldMk cId="3474820565" sldId="279"/>
            <ac:spMk id="3" creationId="{D75D2355-4989-D251-AD07-F97012109452}"/>
          </ac:spMkLst>
        </pc:spChg>
        <pc:spChg chg="mod">
          <ac:chgData name="Martin Kleindl" userId="cfd6b6c4-d6a3-4947-8f99-87aee65d618f" providerId="ADAL" clId="{AA0F729B-2A51-40F6-9150-640E4FDC2359}" dt="2023-04-04T11:38:56.333" v="29" actId="20577"/>
          <ac:spMkLst>
            <pc:docMk/>
            <pc:sldMk cId="3474820565" sldId="279"/>
            <ac:spMk id="4" creationId="{A2766439-B047-FCF5-9FA6-76C2CAA2D053}"/>
          </ac:spMkLst>
        </pc:spChg>
        <pc:spChg chg="mod">
          <ac:chgData name="Martin Kleindl" userId="cfd6b6c4-d6a3-4947-8f99-87aee65d618f" providerId="ADAL" clId="{AA0F729B-2A51-40F6-9150-640E4FDC2359}" dt="2023-04-04T16:16:49.677" v="62" actId="20577"/>
          <ac:spMkLst>
            <pc:docMk/>
            <pc:sldMk cId="3474820565" sldId="279"/>
            <ac:spMk id="5" creationId="{E32AC1C3-F344-817C-3C0C-2EAF4125D2CC}"/>
          </ac:spMkLst>
        </pc:spChg>
        <pc:picChg chg="mod">
          <ac:chgData name="Martin Kleindl" userId="cfd6b6c4-d6a3-4947-8f99-87aee65d618f" providerId="ADAL" clId="{AA0F729B-2A51-40F6-9150-640E4FDC2359}" dt="2023-04-04T11:53:27.109" v="53" actId="14100"/>
          <ac:picMkLst>
            <pc:docMk/>
            <pc:sldMk cId="3474820565" sldId="279"/>
            <ac:picMk id="7" creationId="{F71261D9-FC4D-27DD-400E-E7387F28A349}"/>
          </ac:picMkLst>
        </pc:picChg>
        <pc:picChg chg="add del mod">
          <ac:chgData name="Martin Kleindl" userId="cfd6b6c4-d6a3-4947-8f99-87aee65d618f" providerId="ADAL" clId="{AA0F729B-2A51-40F6-9150-640E4FDC2359}" dt="2023-04-04T11:52:53.782" v="48" actId="21"/>
          <ac:picMkLst>
            <pc:docMk/>
            <pc:sldMk cId="3474820565" sldId="279"/>
            <ac:picMk id="8" creationId="{55BDACD3-8C8F-2C62-0117-DEF1E2F3654E}"/>
          </ac:picMkLst>
        </pc:picChg>
        <pc:picChg chg="mod">
          <ac:chgData name="Martin Kleindl" userId="cfd6b6c4-d6a3-4947-8f99-87aee65d618f" providerId="ADAL" clId="{AA0F729B-2A51-40F6-9150-640E4FDC2359}" dt="2023-04-04T11:52:59.118" v="49" actId="14826"/>
          <ac:picMkLst>
            <pc:docMk/>
            <pc:sldMk cId="3474820565" sldId="279"/>
            <ac:picMk id="1026" creationId="{FFB23D98-9C5B-6957-6BF7-56AAA8FA0836}"/>
          </ac:picMkLst>
        </pc:picChg>
      </pc:sldChg>
      <pc:sldChg chg="del">
        <pc:chgData name="Martin Kleindl" userId="cfd6b6c4-d6a3-4947-8f99-87aee65d618f" providerId="ADAL" clId="{AA0F729B-2A51-40F6-9150-640E4FDC2359}" dt="2023-04-04T11:54:32.326" v="54" actId="47"/>
        <pc:sldMkLst>
          <pc:docMk/>
          <pc:sldMk cId="529557642" sldId="2146845964"/>
        </pc:sldMkLst>
      </pc:sldChg>
      <pc:sldChg chg="mod modShow">
        <pc:chgData name="Martin Kleindl" userId="cfd6b6c4-d6a3-4947-8f99-87aee65d618f" providerId="ADAL" clId="{AA0F729B-2A51-40F6-9150-640E4FDC2359}" dt="2023-04-04T11:56:27.617" v="55" actId="729"/>
        <pc:sldMkLst>
          <pc:docMk/>
          <pc:sldMk cId="1865406524" sldId="2146845970"/>
        </pc:sldMkLst>
      </pc:sldChg>
      <pc:sldChg chg="mod modShow">
        <pc:chgData name="Martin Kleindl" userId="cfd6b6c4-d6a3-4947-8f99-87aee65d618f" providerId="ADAL" clId="{AA0F729B-2A51-40F6-9150-640E4FDC2359}" dt="2023-04-04T11:56:27.617" v="55" actId="729"/>
        <pc:sldMkLst>
          <pc:docMk/>
          <pc:sldMk cId="3472235446" sldId="2146845971"/>
        </pc:sldMkLst>
      </pc:sldChg>
      <pc:sldChg chg="mod modShow">
        <pc:chgData name="Martin Kleindl" userId="cfd6b6c4-d6a3-4947-8f99-87aee65d618f" providerId="ADAL" clId="{AA0F729B-2A51-40F6-9150-640E4FDC2359}" dt="2023-04-04T11:56:27.617" v="55" actId="729"/>
        <pc:sldMkLst>
          <pc:docMk/>
          <pc:sldMk cId="318782291" sldId="2146845972"/>
        </pc:sldMkLst>
      </pc:sldChg>
      <pc:sldChg chg="mod modShow">
        <pc:chgData name="Martin Kleindl" userId="cfd6b6c4-d6a3-4947-8f99-87aee65d618f" providerId="ADAL" clId="{AA0F729B-2A51-40F6-9150-640E4FDC2359}" dt="2023-04-04T11:56:27.617" v="55" actId="729"/>
        <pc:sldMkLst>
          <pc:docMk/>
          <pc:sldMk cId="2381340711" sldId="2146845973"/>
        </pc:sldMkLst>
      </pc:sldChg>
    </pc:docChg>
  </pc:docChgLst>
  <pc:docChgLst>
    <pc:chgData name="Hordur Olafsson" userId="35673f1e-1533-427a-a84f-da77feac3cd7" providerId="ADAL" clId="{9C7CC9B2-2776-6247-A94A-A74CAF478E18}"/>
    <pc:docChg chg="undo redo custSel addSld delSld modSld delMainMaster modSection">
      <pc:chgData name="Hordur Olafsson" userId="35673f1e-1533-427a-a84f-da77feac3cd7" providerId="ADAL" clId="{9C7CC9B2-2776-6247-A94A-A74CAF478E18}" dt="2023-05-08T10:19:11.587" v="991" actId="729"/>
      <pc:docMkLst>
        <pc:docMk/>
      </pc:docMkLst>
      <pc:sldChg chg="del">
        <pc:chgData name="Hordur Olafsson" userId="35673f1e-1533-427a-a84f-da77feac3cd7" providerId="ADAL" clId="{9C7CC9B2-2776-6247-A94A-A74CAF478E18}" dt="2023-05-05T15:31:35.564" v="5" actId="2696"/>
        <pc:sldMkLst>
          <pc:docMk/>
          <pc:sldMk cId="3474820565" sldId="279"/>
        </pc:sldMkLst>
      </pc:sldChg>
      <pc:sldChg chg="modSp mod">
        <pc:chgData name="Hordur Olafsson" userId="35673f1e-1533-427a-a84f-da77feac3cd7" providerId="ADAL" clId="{9C7CC9B2-2776-6247-A94A-A74CAF478E18}" dt="2023-05-05T15:31:27.761" v="4" actId="1076"/>
        <pc:sldMkLst>
          <pc:docMk/>
          <pc:sldMk cId="3984185767" sldId="281"/>
        </pc:sldMkLst>
        <pc:spChg chg="mod">
          <ac:chgData name="Hordur Olafsson" userId="35673f1e-1533-427a-a84f-da77feac3cd7" providerId="ADAL" clId="{9C7CC9B2-2776-6247-A94A-A74CAF478E18}" dt="2023-05-05T15:31:23.501" v="3" actId="1076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Hordur Olafsson" userId="35673f1e-1533-427a-a84f-da77feac3cd7" providerId="ADAL" clId="{9C7CC9B2-2776-6247-A94A-A74CAF478E18}" dt="2023-05-05T15:31:27.761" v="4" actId="1076"/>
          <ac:spMkLst>
            <pc:docMk/>
            <pc:sldMk cId="3984185767" sldId="281"/>
            <ac:spMk id="3" creationId="{FAA02102-C9D6-406B-54A8-7DEC1B0E6CCC}"/>
          </ac:spMkLst>
        </pc:spChg>
      </pc:sldChg>
      <pc:sldChg chg="modSp mod">
        <pc:chgData name="Hordur Olafsson" userId="35673f1e-1533-427a-a84f-da77feac3cd7" providerId="ADAL" clId="{9C7CC9B2-2776-6247-A94A-A74CAF478E18}" dt="2023-05-08T09:28:05.961" v="676" actId="14100"/>
        <pc:sldMkLst>
          <pc:docMk/>
          <pc:sldMk cId="4132973003" sldId="2134805163"/>
        </pc:sldMkLst>
        <pc:spChg chg="mod">
          <ac:chgData name="Hordur Olafsson" userId="35673f1e-1533-427a-a84f-da77feac3cd7" providerId="ADAL" clId="{9C7CC9B2-2776-6247-A94A-A74CAF478E18}" dt="2023-05-08T09:28:05.961" v="676" actId="14100"/>
          <ac:spMkLst>
            <pc:docMk/>
            <pc:sldMk cId="4132973003" sldId="2134805163"/>
            <ac:spMk id="2" creationId="{FEBBBDD0-61E1-AFFD-7C62-CBC9AEC061E9}"/>
          </ac:spMkLst>
        </pc:spChg>
      </pc:sldChg>
      <pc:sldChg chg="modSp">
        <pc:chgData name="Hordur Olafsson" userId="35673f1e-1533-427a-a84f-da77feac3cd7" providerId="ADAL" clId="{9C7CC9B2-2776-6247-A94A-A74CAF478E18}" dt="2023-05-08T09:33:04.379" v="679" actId="2711"/>
        <pc:sldMkLst>
          <pc:docMk/>
          <pc:sldMk cId="1108011672" sldId="2134805174"/>
        </pc:sldMkLst>
        <pc:spChg chg="mod">
          <ac:chgData name="Hordur Olafsson" userId="35673f1e-1533-427a-a84f-da77feac3cd7" providerId="ADAL" clId="{9C7CC9B2-2776-6247-A94A-A74CAF478E18}" dt="2023-05-08T09:33:04.379" v="679" actId="2711"/>
          <ac:spMkLst>
            <pc:docMk/>
            <pc:sldMk cId="1108011672" sldId="2134805174"/>
            <ac:spMk id="5" creationId="{53075294-F466-435F-B881-5268F900BC6E}"/>
          </ac:spMkLst>
        </pc:spChg>
        <pc:spChg chg="mod">
          <ac:chgData name="Hordur Olafsson" userId="35673f1e-1533-427a-a84f-da77feac3cd7" providerId="ADAL" clId="{9C7CC9B2-2776-6247-A94A-A74CAF478E18}" dt="2023-05-08T09:33:04.379" v="679" actId="2711"/>
          <ac:spMkLst>
            <pc:docMk/>
            <pc:sldMk cId="1108011672" sldId="2134805174"/>
            <ac:spMk id="7" creationId="{0AF3D155-AD27-457B-8AEC-C9C7CFD9FAA7}"/>
          </ac:spMkLst>
        </pc:spChg>
        <pc:spChg chg="mod">
          <ac:chgData name="Hordur Olafsson" userId="35673f1e-1533-427a-a84f-da77feac3cd7" providerId="ADAL" clId="{9C7CC9B2-2776-6247-A94A-A74CAF478E18}" dt="2023-05-08T09:33:04.379" v="679" actId="2711"/>
          <ac:spMkLst>
            <pc:docMk/>
            <pc:sldMk cId="1108011672" sldId="2134805174"/>
            <ac:spMk id="8" creationId="{E636BCB1-873C-4499-9F28-5A593C1FB6D4}"/>
          </ac:spMkLst>
        </pc:spChg>
      </pc:sldChg>
      <pc:sldChg chg="modSp">
        <pc:chgData name="Hordur Olafsson" userId="35673f1e-1533-427a-a84f-da77feac3cd7" providerId="ADAL" clId="{9C7CC9B2-2776-6247-A94A-A74CAF478E18}" dt="2023-05-08T09:33:16.481" v="680" actId="2711"/>
        <pc:sldMkLst>
          <pc:docMk/>
          <pc:sldMk cId="2633114883" sldId="2134805175"/>
        </pc:sldMkLst>
        <pc:spChg chg="mod">
          <ac:chgData name="Hordur Olafsson" userId="35673f1e-1533-427a-a84f-da77feac3cd7" providerId="ADAL" clId="{9C7CC9B2-2776-6247-A94A-A74CAF478E18}" dt="2023-05-08T09:33:16.481" v="680" actId="2711"/>
          <ac:spMkLst>
            <pc:docMk/>
            <pc:sldMk cId="2633114883" sldId="2134805175"/>
            <ac:spMk id="7" creationId="{2556262A-3718-4FF8-B68E-293E98F3FA93}"/>
          </ac:spMkLst>
        </pc:spChg>
        <pc:spChg chg="mod">
          <ac:chgData name="Hordur Olafsson" userId="35673f1e-1533-427a-a84f-da77feac3cd7" providerId="ADAL" clId="{9C7CC9B2-2776-6247-A94A-A74CAF478E18}" dt="2023-05-08T09:33:16.481" v="680" actId="2711"/>
          <ac:spMkLst>
            <pc:docMk/>
            <pc:sldMk cId="2633114883" sldId="2134805175"/>
            <ac:spMk id="8" creationId="{A0DC7D1A-8EE5-406B-A151-6DFE81E8D1C5}"/>
          </ac:spMkLst>
        </pc:spChg>
      </pc:sldChg>
      <pc:sldChg chg="modSp mod modClrScheme chgLayout">
        <pc:chgData name="Hordur Olafsson" userId="35673f1e-1533-427a-a84f-da77feac3cd7" providerId="ADAL" clId="{9C7CC9B2-2776-6247-A94A-A74CAF478E18}" dt="2023-05-08T09:32:54.214" v="678" actId="700"/>
        <pc:sldMkLst>
          <pc:docMk/>
          <pc:sldMk cId="2094007532" sldId="2134805185"/>
        </pc:sldMkLst>
        <pc:spChg chg="mod ord">
          <ac:chgData name="Hordur Olafsson" userId="35673f1e-1533-427a-a84f-da77feac3cd7" providerId="ADAL" clId="{9C7CC9B2-2776-6247-A94A-A74CAF478E18}" dt="2023-05-08T09:32:54.214" v="678" actId="700"/>
          <ac:spMkLst>
            <pc:docMk/>
            <pc:sldMk cId="2094007532" sldId="2134805185"/>
            <ac:spMk id="3" creationId="{78D864C9-B5E0-4701-82F0-D42DB9F7B610}"/>
          </ac:spMkLst>
        </pc:spChg>
        <pc:spChg chg="mod">
          <ac:chgData name="Hordur Olafsson" userId="35673f1e-1533-427a-a84f-da77feac3cd7" providerId="ADAL" clId="{9C7CC9B2-2776-6247-A94A-A74CAF478E18}" dt="2023-05-08T09:27:30.537" v="672" actId="2711"/>
          <ac:spMkLst>
            <pc:docMk/>
            <pc:sldMk cId="2094007532" sldId="2134805185"/>
            <ac:spMk id="7" creationId="{2CCD1407-DC3D-4171-A2F5-A45125688FE9}"/>
          </ac:spMkLst>
        </pc:spChg>
        <pc:spChg chg="mod">
          <ac:chgData name="Hordur Olafsson" userId="35673f1e-1533-427a-a84f-da77feac3cd7" providerId="ADAL" clId="{9C7CC9B2-2776-6247-A94A-A74CAF478E18}" dt="2023-05-08T09:27:35.275" v="673" actId="2711"/>
          <ac:spMkLst>
            <pc:docMk/>
            <pc:sldMk cId="2094007532" sldId="2134805185"/>
            <ac:spMk id="8" creationId="{331EC76F-0D20-4437-A5D6-1744BC8B1B3B}"/>
          </ac:spMkLst>
        </pc:spChg>
        <pc:picChg chg="mod">
          <ac:chgData name="Hordur Olafsson" userId="35673f1e-1533-427a-a84f-da77feac3cd7" providerId="ADAL" clId="{9C7CC9B2-2776-6247-A94A-A74CAF478E18}" dt="2023-05-08T09:27:50.191" v="674" actId="12788"/>
          <ac:picMkLst>
            <pc:docMk/>
            <pc:sldMk cId="2094007532" sldId="2134805185"/>
            <ac:picMk id="6" creationId="{CD758331-BCA0-49FE-9F00-6E7DA52C140A}"/>
          </ac:picMkLst>
        </pc:picChg>
      </pc:sldChg>
      <pc:sldChg chg="modSp mod">
        <pc:chgData name="Hordur Olafsson" userId="35673f1e-1533-427a-a84f-da77feac3cd7" providerId="ADAL" clId="{9C7CC9B2-2776-6247-A94A-A74CAF478E18}" dt="2023-05-05T15:36:33.067" v="150" actId="12789"/>
        <pc:sldMkLst>
          <pc:docMk/>
          <pc:sldMk cId="4216430952" sldId="2146845828"/>
        </pc:sldMkLst>
        <pc:spChg chg="mod">
          <ac:chgData name="Hordur Olafsson" userId="35673f1e-1533-427a-a84f-da77feac3cd7" providerId="ADAL" clId="{9C7CC9B2-2776-6247-A94A-A74CAF478E18}" dt="2023-05-05T15:36:33.067" v="150" actId="12789"/>
          <ac:spMkLst>
            <pc:docMk/>
            <pc:sldMk cId="4216430952" sldId="2146845828"/>
            <ac:spMk id="5" creationId="{C28EAB8A-EF19-11F7-8157-D716119B1322}"/>
          </ac:spMkLst>
        </pc:spChg>
      </pc:sldChg>
      <pc:sldChg chg="del">
        <pc:chgData name="Hordur Olafsson" userId="35673f1e-1533-427a-a84f-da77feac3cd7" providerId="ADAL" clId="{9C7CC9B2-2776-6247-A94A-A74CAF478E18}" dt="2023-05-08T09:18:27.485" v="531" actId="2696"/>
        <pc:sldMkLst>
          <pc:docMk/>
          <pc:sldMk cId="1629240868" sldId="2146845830"/>
        </pc:sldMkLst>
      </pc:sldChg>
      <pc:sldChg chg="addSp delSp modSp mod modClrScheme chgLayout">
        <pc:chgData name="Hordur Olafsson" userId="35673f1e-1533-427a-a84f-da77feac3cd7" providerId="ADAL" clId="{9C7CC9B2-2776-6247-A94A-A74CAF478E18}" dt="2023-05-08T09:21:54.925" v="560" actId="1076"/>
        <pc:sldMkLst>
          <pc:docMk/>
          <pc:sldMk cId="1253382748" sldId="2146845835"/>
        </pc:sldMkLst>
        <pc:spChg chg="mod ord">
          <ac:chgData name="Hordur Olafsson" userId="35673f1e-1533-427a-a84f-da77feac3cd7" providerId="ADAL" clId="{9C7CC9B2-2776-6247-A94A-A74CAF478E18}" dt="2023-05-08T09:21:28.797" v="553" actId="207"/>
          <ac:spMkLst>
            <pc:docMk/>
            <pc:sldMk cId="1253382748" sldId="2146845835"/>
            <ac:spMk id="2" creationId="{7D15C5D0-2202-AA39-36F1-B90003EC0F8F}"/>
          </ac:spMkLst>
        </pc:spChg>
        <pc:spChg chg="add del mod ord">
          <ac:chgData name="Hordur Olafsson" userId="35673f1e-1533-427a-a84f-da77feac3cd7" providerId="ADAL" clId="{9C7CC9B2-2776-6247-A94A-A74CAF478E18}" dt="2023-05-08T09:21:34.010" v="554" actId="478"/>
          <ac:spMkLst>
            <pc:docMk/>
            <pc:sldMk cId="1253382748" sldId="2146845835"/>
            <ac:spMk id="3" creationId="{A41FC267-465B-5ED0-ABAB-90F6295A6823}"/>
          </ac:spMkLst>
        </pc:spChg>
        <pc:spChg chg="mod">
          <ac:chgData name="Hordur Olafsson" userId="35673f1e-1533-427a-a84f-da77feac3cd7" providerId="ADAL" clId="{9C7CC9B2-2776-6247-A94A-A74CAF478E18}" dt="2023-05-08T09:21:43.110" v="556" actId="6549"/>
          <ac:spMkLst>
            <pc:docMk/>
            <pc:sldMk cId="1253382748" sldId="2146845835"/>
            <ac:spMk id="16" creationId="{CD8AAC81-91AC-DBCA-842D-03CE1E0C5AB8}"/>
          </ac:spMkLst>
        </pc:spChg>
        <pc:picChg chg="mod">
          <ac:chgData name="Hordur Olafsson" userId="35673f1e-1533-427a-a84f-da77feac3cd7" providerId="ADAL" clId="{9C7CC9B2-2776-6247-A94A-A74CAF478E18}" dt="2023-05-08T09:21:47.753" v="557" actId="1076"/>
          <ac:picMkLst>
            <pc:docMk/>
            <pc:sldMk cId="1253382748" sldId="2146845835"/>
            <ac:picMk id="4" creationId="{6BAD543B-F58E-9000-3163-4E9818D6B0DA}"/>
          </ac:picMkLst>
        </pc:picChg>
        <pc:picChg chg="mod">
          <ac:chgData name="Hordur Olafsson" userId="35673f1e-1533-427a-a84f-da77feac3cd7" providerId="ADAL" clId="{9C7CC9B2-2776-6247-A94A-A74CAF478E18}" dt="2023-05-08T09:21:51.550" v="559" actId="1076"/>
          <ac:picMkLst>
            <pc:docMk/>
            <pc:sldMk cId="1253382748" sldId="2146845835"/>
            <ac:picMk id="5" creationId="{31B54E1D-6275-F031-7A35-36DE91F02F99}"/>
          </ac:picMkLst>
        </pc:picChg>
        <pc:picChg chg="mod">
          <ac:chgData name="Hordur Olafsson" userId="35673f1e-1533-427a-a84f-da77feac3cd7" providerId="ADAL" clId="{9C7CC9B2-2776-6247-A94A-A74CAF478E18}" dt="2023-05-08T09:21:54.925" v="560" actId="1076"/>
          <ac:picMkLst>
            <pc:docMk/>
            <pc:sldMk cId="1253382748" sldId="2146845835"/>
            <ac:picMk id="6" creationId="{B918AA2D-06E5-F113-A1E9-4A3AD547EBBD}"/>
          </ac:picMkLst>
        </pc:picChg>
      </pc:sldChg>
      <pc:sldChg chg="addSp delSp modSp mod modClrScheme chgLayout">
        <pc:chgData name="Hordur Olafsson" userId="35673f1e-1533-427a-a84f-da77feac3cd7" providerId="ADAL" clId="{9C7CC9B2-2776-6247-A94A-A74CAF478E18}" dt="2023-05-08T09:22:47.114" v="567" actId="167"/>
        <pc:sldMkLst>
          <pc:docMk/>
          <pc:sldMk cId="1731137589" sldId="2146845925"/>
        </pc:sldMkLst>
        <pc:spChg chg="mod ord">
          <ac:chgData name="Hordur Olafsson" userId="35673f1e-1533-427a-a84f-da77feac3cd7" providerId="ADAL" clId="{9C7CC9B2-2776-6247-A94A-A74CAF478E18}" dt="2023-05-08T09:22:33.787" v="563" actId="207"/>
          <ac:spMkLst>
            <pc:docMk/>
            <pc:sldMk cId="1731137589" sldId="2146845925"/>
            <ac:spMk id="5" creationId="{F09BA7F3-9860-51FB-502A-2A3C393BB6CC}"/>
          </ac:spMkLst>
        </pc:spChg>
        <pc:spChg chg="add del mod ord">
          <ac:chgData name="Hordur Olafsson" userId="35673f1e-1533-427a-a84f-da77feac3cd7" providerId="ADAL" clId="{9C7CC9B2-2776-6247-A94A-A74CAF478E18}" dt="2023-05-08T09:22:36.615" v="564" actId="478"/>
          <ac:spMkLst>
            <pc:docMk/>
            <pc:sldMk cId="1731137589" sldId="2146845925"/>
            <ac:spMk id="7" creationId="{18B06E8F-AA3B-EB15-272C-04776743145D}"/>
          </ac:spMkLst>
        </pc:spChg>
        <pc:picChg chg="del">
          <ac:chgData name="Hordur Olafsson" userId="35673f1e-1533-427a-a84f-da77feac3cd7" providerId="ADAL" clId="{9C7CC9B2-2776-6247-A94A-A74CAF478E18}" dt="2023-05-08T09:22:43.836" v="565" actId="478"/>
          <ac:picMkLst>
            <pc:docMk/>
            <pc:sldMk cId="1731137589" sldId="2146845925"/>
            <ac:picMk id="3" creationId="{D11565DA-2240-7CC3-F599-ABB261756DD5}"/>
          </ac:picMkLst>
        </pc:picChg>
        <pc:picChg chg="del">
          <ac:chgData name="Hordur Olafsson" userId="35673f1e-1533-427a-a84f-da77feac3cd7" providerId="ADAL" clId="{9C7CC9B2-2776-6247-A94A-A74CAF478E18}" dt="2023-05-08T09:22:43.836" v="565" actId="478"/>
          <ac:picMkLst>
            <pc:docMk/>
            <pc:sldMk cId="1731137589" sldId="2146845925"/>
            <ac:picMk id="4" creationId="{D84A6B95-EE50-8A81-573D-E38073A9AE7A}"/>
          </ac:picMkLst>
        </pc:picChg>
        <pc:picChg chg="del">
          <ac:chgData name="Hordur Olafsson" userId="35673f1e-1533-427a-a84f-da77feac3cd7" providerId="ADAL" clId="{9C7CC9B2-2776-6247-A94A-A74CAF478E18}" dt="2023-05-08T09:22:43.836" v="565" actId="478"/>
          <ac:picMkLst>
            <pc:docMk/>
            <pc:sldMk cId="1731137589" sldId="2146845925"/>
            <ac:picMk id="6" creationId="{F8BDB59B-CE3D-9032-F155-A95CCAA856FA}"/>
          </ac:picMkLst>
        </pc:picChg>
        <pc:picChg chg="add mod">
          <ac:chgData name="Hordur Olafsson" userId="35673f1e-1533-427a-a84f-da77feac3cd7" providerId="ADAL" clId="{9C7CC9B2-2776-6247-A94A-A74CAF478E18}" dt="2023-05-08T09:22:47.114" v="567" actId="167"/>
          <ac:picMkLst>
            <pc:docMk/>
            <pc:sldMk cId="1731137589" sldId="2146845925"/>
            <ac:picMk id="8" creationId="{A11FF18A-B615-6E2D-B0FC-333B26E09004}"/>
          </ac:picMkLst>
        </pc:picChg>
        <pc:picChg chg="add mod">
          <ac:chgData name="Hordur Olafsson" userId="35673f1e-1533-427a-a84f-da77feac3cd7" providerId="ADAL" clId="{9C7CC9B2-2776-6247-A94A-A74CAF478E18}" dt="2023-05-08T09:22:47.114" v="567" actId="167"/>
          <ac:picMkLst>
            <pc:docMk/>
            <pc:sldMk cId="1731137589" sldId="2146845925"/>
            <ac:picMk id="9" creationId="{4150CDCA-B72A-2DA4-FAA7-1DFAE6CE5DD3}"/>
          </ac:picMkLst>
        </pc:picChg>
        <pc:picChg chg="add mod">
          <ac:chgData name="Hordur Olafsson" userId="35673f1e-1533-427a-a84f-da77feac3cd7" providerId="ADAL" clId="{9C7CC9B2-2776-6247-A94A-A74CAF478E18}" dt="2023-05-08T09:22:47.114" v="567" actId="167"/>
          <ac:picMkLst>
            <pc:docMk/>
            <pc:sldMk cId="1731137589" sldId="2146845925"/>
            <ac:picMk id="10" creationId="{4D799771-4F4E-977E-2B2F-E81831BAB245}"/>
          </ac:picMkLst>
        </pc:picChg>
      </pc:sldChg>
      <pc:sldChg chg="addSp delSp modSp del mod modClrScheme chgLayout">
        <pc:chgData name="Hordur Olafsson" userId="35673f1e-1533-427a-a84f-da77feac3cd7" providerId="ADAL" clId="{9C7CC9B2-2776-6247-A94A-A74CAF478E18}" dt="2023-05-05T15:46:46.841" v="522" actId="2696"/>
        <pc:sldMkLst>
          <pc:docMk/>
          <pc:sldMk cId="4260304419" sldId="2146845926"/>
        </pc:sldMkLst>
        <pc:spChg chg="add del mod ord">
          <ac:chgData name="Hordur Olafsson" userId="35673f1e-1533-427a-a84f-da77feac3cd7" providerId="ADAL" clId="{9C7CC9B2-2776-6247-A94A-A74CAF478E18}" dt="2023-05-05T15:44:42.071" v="505" actId="700"/>
          <ac:spMkLst>
            <pc:docMk/>
            <pc:sldMk cId="4260304419" sldId="2146845926"/>
            <ac:spMk id="2" creationId="{B085E694-1363-C4FE-7141-3C890EE7BCF3}"/>
          </ac:spMkLst>
        </pc:spChg>
        <pc:spChg chg="add del mod ord">
          <ac:chgData name="Hordur Olafsson" userId="35673f1e-1533-427a-a84f-da77feac3cd7" providerId="ADAL" clId="{9C7CC9B2-2776-6247-A94A-A74CAF478E18}" dt="2023-05-05T15:44:42.071" v="505" actId="700"/>
          <ac:spMkLst>
            <pc:docMk/>
            <pc:sldMk cId="4260304419" sldId="2146845926"/>
            <ac:spMk id="4" creationId="{FAA3F452-7A45-D1E6-7D22-CB9D5F2E3A35}"/>
          </ac:spMkLst>
        </pc:spChg>
        <pc:picChg chg="del">
          <ac:chgData name="Hordur Olafsson" userId="35673f1e-1533-427a-a84f-da77feac3cd7" providerId="ADAL" clId="{9C7CC9B2-2776-6247-A94A-A74CAF478E18}" dt="2023-05-05T15:46:19.306" v="517" actId="478"/>
          <ac:picMkLst>
            <pc:docMk/>
            <pc:sldMk cId="4260304419" sldId="2146845926"/>
            <ac:picMk id="16" creationId="{C7AD885A-9038-31D0-2867-71451957B619}"/>
          </ac:picMkLst>
        </pc:picChg>
      </pc:sldChg>
      <pc:sldChg chg="del">
        <pc:chgData name="Hordur Olafsson" userId="35673f1e-1533-427a-a84f-da77feac3cd7" providerId="ADAL" clId="{9C7CC9B2-2776-6247-A94A-A74CAF478E18}" dt="2023-05-08T09:20:30.275" v="551" actId="2696"/>
        <pc:sldMkLst>
          <pc:docMk/>
          <pc:sldMk cId="398461078" sldId="2146845928"/>
        </pc:sldMkLst>
      </pc:sldChg>
      <pc:sldChg chg="del">
        <pc:chgData name="Hordur Olafsson" userId="35673f1e-1533-427a-a84f-da77feac3cd7" providerId="ADAL" clId="{9C7CC9B2-2776-6247-A94A-A74CAF478E18}" dt="2023-05-08T10:17:28.048" v="948" actId="2696"/>
        <pc:sldMkLst>
          <pc:docMk/>
          <pc:sldMk cId="1953329370" sldId="2146845933"/>
        </pc:sldMkLst>
      </pc:sldChg>
      <pc:sldChg chg="modSp mod">
        <pc:chgData name="Hordur Olafsson" userId="35673f1e-1533-427a-a84f-da77feac3cd7" providerId="ADAL" clId="{9C7CC9B2-2776-6247-A94A-A74CAF478E18}" dt="2023-05-05T15:41:16.891" v="472" actId="1076"/>
        <pc:sldMkLst>
          <pc:docMk/>
          <pc:sldMk cId="3241137029" sldId="2146845937"/>
        </pc:sldMkLst>
        <pc:spChg chg="mod">
          <ac:chgData name="Hordur Olafsson" userId="35673f1e-1533-427a-a84f-da77feac3cd7" providerId="ADAL" clId="{9C7CC9B2-2776-6247-A94A-A74CAF478E18}" dt="2023-05-05T15:41:16.891" v="472" actId="1076"/>
          <ac:spMkLst>
            <pc:docMk/>
            <pc:sldMk cId="3241137029" sldId="2146845937"/>
            <ac:spMk id="1044" creationId="{F8AE3966-8083-BA9C-BD14-A8C7653B98C7}"/>
          </ac:spMkLst>
        </pc:spChg>
      </pc:sldChg>
      <pc:sldChg chg="modSp mod">
        <pc:chgData name="Hordur Olafsson" userId="35673f1e-1533-427a-a84f-da77feac3cd7" providerId="ADAL" clId="{9C7CC9B2-2776-6247-A94A-A74CAF478E18}" dt="2023-05-05T15:42:05.704" v="480" actId="1076"/>
        <pc:sldMkLst>
          <pc:docMk/>
          <pc:sldMk cId="1140658268" sldId="2146845938"/>
        </pc:sldMkLst>
        <pc:spChg chg="mod">
          <ac:chgData name="Hordur Olafsson" userId="35673f1e-1533-427a-a84f-da77feac3cd7" providerId="ADAL" clId="{9C7CC9B2-2776-6247-A94A-A74CAF478E18}" dt="2023-05-05T15:42:05.704" v="480" actId="1076"/>
          <ac:spMkLst>
            <pc:docMk/>
            <pc:sldMk cId="1140658268" sldId="2146845938"/>
            <ac:spMk id="7" creationId="{301D337E-9FC3-2F68-C4EA-8B576B3651F9}"/>
          </ac:spMkLst>
        </pc:spChg>
        <pc:picChg chg="mod">
          <ac:chgData name="Hordur Olafsson" userId="35673f1e-1533-427a-a84f-da77feac3cd7" providerId="ADAL" clId="{9C7CC9B2-2776-6247-A94A-A74CAF478E18}" dt="2023-05-05T15:42:02.773" v="479" actId="1076"/>
          <ac:picMkLst>
            <pc:docMk/>
            <pc:sldMk cId="1140658268" sldId="2146845938"/>
            <ac:picMk id="3" creationId="{685D9D5A-78EB-592C-98F0-2AD8BFFB6D77}"/>
          </ac:picMkLst>
        </pc:picChg>
      </pc:sldChg>
      <pc:sldChg chg="modSp mod">
        <pc:chgData name="Hordur Olafsson" userId="35673f1e-1533-427a-a84f-da77feac3cd7" providerId="ADAL" clId="{9C7CC9B2-2776-6247-A94A-A74CAF478E18}" dt="2023-05-05T15:43:08.457" v="493" actId="2711"/>
        <pc:sldMkLst>
          <pc:docMk/>
          <pc:sldMk cId="608551958" sldId="2146845940"/>
        </pc:sldMkLst>
        <pc:spChg chg="mod">
          <ac:chgData name="Hordur Olafsson" userId="35673f1e-1533-427a-a84f-da77feac3cd7" providerId="ADAL" clId="{9C7CC9B2-2776-6247-A94A-A74CAF478E18}" dt="2023-05-05T15:43:08.457" v="493" actId="2711"/>
          <ac:spMkLst>
            <pc:docMk/>
            <pc:sldMk cId="608551958" sldId="2146845940"/>
            <ac:spMk id="7" creationId="{77B81B71-DB2D-D86D-BE47-7F6ECB95F547}"/>
          </ac:spMkLst>
        </pc:spChg>
      </pc:sldChg>
      <pc:sldChg chg="modSp mod">
        <pc:chgData name="Hordur Olafsson" userId="35673f1e-1533-427a-a84f-da77feac3cd7" providerId="ADAL" clId="{9C7CC9B2-2776-6247-A94A-A74CAF478E18}" dt="2023-05-05T15:42:48.783" v="491" actId="1076"/>
        <pc:sldMkLst>
          <pc:docMk/>
          <pc:sldMk cId="2376206727" sldId="2146845941"/>
        </pc:sldMkLst>
        <pc:spChg chg="mod">
          <ac:chgData name="Hordur Olafsson" userId="35673f1e-1533-427a-a84f-da77feac3cd7" providerId="ADAL" clId="{9C7CC9B2-2776-6247-A94A-A74CAF478E18}" dt="2023-05-05T15:42:48.783" v="491" actId="1076"/>
          <ac:spMkLst>
            <pc:docMk/>
            <pc:sldMk cId="2376206727" sldId="2146845941"/>
            <ac:spMk id="7" creationId="{301D337E-9FC3-2F68-C4EA-8B576B3651F9}"/>
          </ac:spMkLst>
        </pc:spChg>
        <pc:picChg chg="mod">
          <ac:chgData name="Hordur Olafsson" userId="35673f1e-1533-427a-a84f-da77feac3cd7" providerId="ADAL" clId="{9C7CC9B2-2776-6247-A94A-A74CAF478E18}" dt="2023-05-05T15:42:48.783" v="491" actId="1076"/>
          <ac:picMkLst>
            <pc:docMk/>
            <pc:sldMk cId="2376206727" sldId="2146845941"/>
            <ac:picMk id="22" creationId="{21CA31B3-2C15-2799-FF80-61C19D497D19}"/>
          </ac:picMkLst>
        </pc:picChg>
      </pc:sldChg>
      <pc:sldChg chg="modSp mod">
        <pc:chgData name="Hordur Olafsson" userId="35673f1e-1533-427a-a84f-da77feac3cd7" providerId="ADAL" clId="{9C7CC9B2-2776-6247-A94A-A74CAF478E18}" dt="2023-05-05T15:43:37.191" v="497" actId="207"/>
        <pc:sldMkLst>
          <pc:docMk/>
          <pc:sldMk cId="3396972453" sldId="2146845942"/>
        </pc:sldMkLst>
        <pc:spChg chg="mod">
          <ac:chgData name="Hordur Olafsson" userId="35673f1e-1533-427a-a84f-da77feac3cd7" providerId="ADAL" clId="{9C7CC9B2-2776-6247-A94A-A74CAF478E18}" dt="2023-05-05T15:43:37.191" v="497" actId="207"/>
          <ac:spMkLst>
            <pc:docMk/>
            <pc:sldMk cId="3396972453" sldId="2146845942"/>
            <ac:spMk id="12" creationId="{DF41E131-D579-F463-96F9-9BB99BE1927F}"/>
          </ac:spMkLst>
        </pc:spChg>
      </pc:sldChg>
      <pc:sldChg chg="modSp mod">
        <pc:chgData name="Hordur Olafsson" userId="35673f1e-1533-427a-a84f-da77feac3cd7" providerId="ADAL" clId="{9C7CC9B2-2776-6247-A94A-A74CAF478E18}" dt="2023-05-05T15:44:01.338" v="502" actId="1076"/>
        <pc:sldMkLst>
          <pc:docMk/>
          <pc:sldMk cId="2567589218" sldId="2146845944"/>
        </pc:sldMkLst>
        <pc:spChg chg="mod">
          <ac:chgData name="Hordur Olafsson" userId="35673f1e-1533-427a-a84f-da77feac3cd7" providerId="ADAL" clId="{9C7CC9B2-2776-6247-A94A-A74CAF478E18}" dt="2023-05-05T15:44:01.338" v="502" actId="1076"/>
          <ac:spMkLst>
            <pc:docMk/>
            <pc:sldMk cId="2567589218" sldId="2146845944"/>
            <ac:spMk id="5" creationId="{C28EAB8A-EF19-11F7-8157-D716119B1322}"/>
          </ac:spMkLst>
        </pc:spChg>
      </pc:sldChg>
      <pc:sldChg chg="addSp delSp modSp mod">
        <pc:chgData name="Hordur Olafsson" userId="35673f1e-1533-427a-a84f-da77feac3cd7" providerId="ADAL" clId="{9C7CC9B2-2776-6247-A94A-A74CAF478E18}" dt="2023-05-05T15:40:47.451" v="469" actId="167"/>
        <pc:sldMkLst>
          <pc:docMk/>
          <pc:sldMk cId="2754587985" sldId="2146845948"/>
        </pc:sldMkLst>
        <pc:spChg chg="add mod">
          <ac:chgData name="Hordur Olafsson" userId="35673f1e-1533-427a-a84f-da77feac3cd7" providerId="ADAL" clId="{9C7CC9B2-2776-6247-A94A-A74CAF478E18}" dt="2023-05-05T15:40:47.451" v="469" actId="167"/>
          <ac:spMkLst>
            <pc:docMk/>
            <pc:sldMk cId="2754587985" sldId="2146845948"/>
            <ac:spMk id="3" creationId="{9E520D19-6F0B-3C3A-6E5C-E690A7387C42}"/>
          </ac:spMkLst>
        </pc:spChg>
        <pc:spChg chg="add mod">
          <ac:chgData name="Hordur Olafsson" userId="35673f1e-1533-427a-a84f-da77feac3cd7" providerId="ADAL" clId="{9C7CC9B2-2776-6247-A94A-A74CAF478E18}" dt="2023-05-05T15:40:47.451" v="469" actId="167"/>
          <ac:spMkLst>
            <pc:docMk/>
            <pc:sldMk cId="2754587985" sldId="2146845948"/>
            <ac:spMk id="7" creationId="{F13A7806-E8DF-F458-E52B-9BE4A302FA79}"/>
          </ac:spMkLst>
        </pc:spChg>
        <pc:spChg chg="del mod">
          <ac:chgData name="Hordur Olafsson" userId="35673f1e-1533-427a-a84f-da77feac3cd7" providerId="ADAL" clId="{9C7CC9B2-2776-6247-A94A-A74CAF478E18}" dt="2023-05-05T15:40:43.495" v="467" actId="478"/>
          <ac:spMkLst>
            <pc:docMk/>
            <pc:sldMk cId="2754587985" sldId="2146845948"/>
            <ac:spMk id="15" creationId="{0174142A-271B-59E4-6329-8259DDC1A26E}"/>
          </ac:spMkLst>
        </pc:spChg>
        <pc:spChg chg="del mod">
          <ac:chgData name="Hordur Olafsson" userId="35673f1e-1533-427a-a84f-da77feac3cd7" providerId="ADAL" clId="{9C7CC9B2-2776-6247-A94A-A74CAF478E18}" dt="2023-05-05T15:40:43.495" v="467" actId="478"/>
          <ac:spMkLst>
            <pc:docMk/>
            <pc:sldMk cId="2754587985" sldId="2146845948"/>
            <ac:spMk id="16" creationId="{59AE54F9-7A2D-16DF-3445-5032D3D1A46E}"/>
          </ac:spMkLst>
        </pc:spChg>
        <pc:spChg chg="mod">
          <ac:chgData name="Hordur Olafsson" userId="35673f1e-1533-427a-a84f-da77feac3cd7" providerId="ADAL" clId="{9C7CC9B2-2776-6247-A94A-A74CAF478E18}" dt="2023-05-05T15:40:24.214" v="453" actId="14861"/>
          <ac:spMkLst>
            <pc:docMk/>
            <pc:sldMk cId="2754587985" sldId="2146845948"/>
            <ac:spMk id="1027" creationId="{BDE901BD-4822-1F71-7DFA-F19F796E8117}"/>
          </ac:spMkLst>
        </pc:spChg>
      </pc:sldChg>
      <pc:sldChg chg="modSp mod">
        <pc:chgData name="Hordur Olafsson" userId="35673f1e-1533-427a-a84f-da77feac3cd7" providerId="ADAL" clId="{9C7CC9B2-2776-6247-A94A-A74CAF478E18}" dt="2023-05-05T15:41:34.894" v="474" actId="2711"/>
        <pc:sldMkLst>
          <pc:docMk/>
          <pc:sldMk cId="35835039" sldId="2146845949"/>
        </pc:sldMkLst>
        <pc:spChg chg="mod">
          <ac:chgData name="Hordur Olafsson" userId="35673f1e-1533-427a-a84f-da77feac3cd7" providerId="ADAL" clId="{9C7CC9B2-2776-6247-A94A-A74CAF478E18}" dt="2023-05-05T15:41:34.894" v="474" actId="2711"/>
          <ac:spMkLst>
            <pc:docMk/>
            <pc:sldMk cId="35835039" sldId="2146845949"/>
            <ac:spMk id="3" creationId="{C10C4A23-4FB7-BCB7-634E-1614508D958B}"/>
          </ac:spMkLst>
        </pc:spChg>
      </pc:sldChg>
      <pc:sldChg chg="modSp mod">
        <pc:chgData name="Hordur Olafsson" userId="35673f1e-1533-427a-a84f-da77feac3cd7" providerId="ADAL" clId="{9C7CC9B2-2776-6247-A94A-A74CAF478E18}" dt="2023-05-08T09:24:16.946" v="661" actId="14838"/>
        <pc:sldMkLst>
          <pc:docMk/>
          <pc:sldMk cId="853550862" sldId="2146845952"/>
        </pc:sldMkLst>
        <pc:spChg chg="mod">
          <ac:chgData name="Hordur Olafsson" userId="35673f1e-1533-427a-a84f-da77feac3cd7" providerId="ADAL" clId="{9C7CC9B2-2776-6247-A94A-A74CAF478E18}" dt="2023-05-08T09:24:16.946" v="661" actId="14838"/>
          <ac:spMkLst>
            <pc:docMk/>
            <pc:sldMk cId="853550862" sldId="2146845952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9C7CC9B2-2776-6247-A94A-A74CAF478E18}" dt="2023-05-08T09:24:54.077" v="667" actId="404"/>
        <pc:sldMkLst>
          <pc:docMk/>
          <pc:sldMk cId="1990639788" sldId="2146845953"/>
        </pc:sldMkLst>
        <pc:spChg chg="mod">
          <ac:chgData name="Hordur Olafsson" userId="35673f1e-1533-427a-a84f-da77feac3cd7" providerId="ADAL" clId="{9C7CC9B2-2776-6247-A94A-A74CAF478E18}" dt="2023-05-08T09:24:54.077" v="667" actId="404"/>
          <ac:spMkLst>
            <pc:docMk/>
            <pc:sldMk cId="1990639788" sldId="2146845953"/>
            <ac:spMk id="8" creationId="{E0D9418C-7082-C9F8-86B5-DCC9E1746568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22" creationId="{398A37FD-1BE4-4F53-E47D-71D23B113EE6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23" creationId="{F6E4C404-491B-7693-7C43-A9DFD694A920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24" creationId="{61A95FF7-677E-BA17-FE61-770BF29D8120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1024" creationId="{DF2950F8-B9E5-40EA-0CD7-ABB779FC06FD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1025" creationId="{F9873A52-253B-C640-BF58-EC2DC0F27C22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1028" creationId="{1FDA1DFE-F4EB-547D-9D4E-4455AC434E78}"/>
          </ac:spMkLst>
        </pc:spChg>
        <pc:spChg chg="mod">
          <ac:chgData name="Hordur Olafsson" userId="35673f1e-1533-427a-a84f-da77feac3cd7" providerId="ADAL" clId="{9C7CC9B2-2776-6247-A94A-A74CAF478E18}" dt="2023-05-08T09:24:54.077" v="667" actId="404"/>
          <ac:spMkLst>
            <pc:docMk/>
            <pc:sldMk cId="1990639788" sldId="2146845953"/>
            <ac:spMk id="1030" creationId="{1213C55C-D76F-EDC4-EAE0-E33175E0D899}"/>
          </ac:spMkLst>
        </pc:spChg>
        <pc:spChg chg="mod">
          <ac:chgData name="Hordur Olafsson" userId="35673f1e-1533-427a-a84f-da77feac3cd7" providerId="ADAL" clId="{9C7CC9B2-2776-6247-A94A-A74CAF478E18}" dt="2023-05-08T09:24:40.631" v="665" actId="403"/>
          <ac:spMkLst>
            <pc:docMk/>
            <pc:sldMk cId="1990639788" sldId="2146845953"/>
            <ac:spMk id="1058" creationId="{CC53AF79-EF42-772B-2CDA-1D6914DBE6E3}"/>
          </ac:spMkLst>
        </pc:spChg>
      </pc:sldChg>
      <pc:sldChg chg="modSp mod">
        <pc:chgData name="Hordur Olafsson" userId="35673f1e-1533-427a-a84f-da77feac3cd7" providerId="ADAL" clId="{9C7CC9B2-2776-6247-A94A-A74CAF478E18}" dt="2023-05-08T09:35:54.021" v="708" actId="1076"/>
        <pc:sldMkLst>
          <pc:docMk/>
          <pc:sldMk cId="4261512230" sldId="2146845955"/>
        </pc:sldMkLst>
        <pc:spChg chg="mod">
          <ac:chgData name="Hordur Olafsson" userId="35673f1e-1533-427a-a84f-da77feac3cd7" providerId="ADAL" clId="{9C7CC9B2-2776-6247-A94A-A74CAF478E18}" dt="2023-05-08T09:34:36.507" v="694" actId="2711"/>
          <ac:spMkLst>
            <pc:docMk/>
            <pc:sldMk cId="4261512230" sldId="2146845955"/>
            <ac:spMk id="8" creationId="{397A999A-0A07-431D-820C-FE87030A6F6A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20" creationId="{16D40B19-F741-E5DB-6FA9-7B2AFED1D632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23" creationId="{E65B3C58-3889-D076-2443-DB9EA003ACA8}"/>
          </ac:spMkLst>
        </pc:spChg>
        <pc:spChg chg="mod">
          <ac:chgData name="Hordur Olafsson" userId="35673f1e-1533-427a-a84f-da77feac3cd7" providerId="ADAL" clId="{9C7CC9B2-2776-6247-A94A-A74CAF478E18}" dt="2023-05-08T09:34:27.223" v="692" actId="2711"/>
          <ac:spMkLst>
            <pc:docMk/>
            <pc:sldMk cId="4261512230" sldId="2146845955"/>
            <ac:spMk id="43" creationId="{94DE6142-D5AB-E260-D2F6-287D11942297}"/>
          </ac:spMkLst>
        </pc:spChg>
        <pc:spChg chg="mod">
          <ac:chgData name="Hordur Olafsson" userId="35673f1e-1533-427a-a84f-da77feac3cd7" providerId="ADAL" clId="{9C7CC9B2-2776-6247-A94A-A74CAF478E18}" dt="2023-05-08T09:34:42.960" v="695" actId="2711"/>
          <ac:spMkLst>
            <pc:docMk/>
            <pc:sldMk cId="4261512230" sldId="2146845955"/>
            <ac:spMk id="44" creationId="{12C9E573-15BC-6A3C-EEDF-3A848811CA0B}"/>
          </ac:spMkLst>
        </pc:spChg>
        <pc:spChg chg="mod">
          <ac:chgData name="Hordur Olafsson" userId="35673f1e-1533-427a-a84f-da77feac3cd7" providerId="ADAL" clId="{9C7CC9B2-2776-6247-A94A-A74CAF478E18}" dt="2023-05-08T09:34:47.281" v="696" actId="14100"/>
          <ac:spMkLst>
            <pc:docMk/>
            <pc:sldMk cId="4261512230" sldId="2146845955"/>
            <ac:spMk id="51" creationId="{FF7B91DC-70C5-F90A-189E-FFAEF2975286}"/>
          </ac:spMkLst>
        </pc:spChg>
        <pc:spChg chg="mod">
          <ac:chgData name="Hordur Olafsson" userId="35673f1e-1533-427a-a84f-da77feac3cd7" providerId="ADAL" clId="{9C7CC9B2-2776-6247-A94A-A74CAF478E18}" dt="2023-05-08T09:34:32.541" v="693" actId="2711"/>
          <ac:spMkLst>
            <pc:docMk/>
            <pc:sldMk cId="4261512230" sldId="2146845955"/>
            <ac:spMk id="57" creationId="{F9E53278-EF94-CB38-B815-7AD571AC12AB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76" creationId="{D0A36789-8045-BCD4-A1FE-28749AD88493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86" creationId="{CD4594F6-B087-2FE5-1D23-8FD96CAC0580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87" creationId="{2A79990C-AFB1-D3FE-6F40-B72C86158101}"/>
          </ac:spMkLst>
        </pc:spChg>
        <pc:spChg chg="mod">
          <ac:chgData name="Hordur Olafsson" userId="35673f1e-1533-427a-a84f-da77feac3cd7" providerId="ADAL" clId="{9C7CC9B2-2776-6247-A94A-A74CAF478E18}" dt="2023-05-08T09:35:54.021" v="708" actId="1076"/>
          <ac:spMkLst>
            <pc:docMk/>
            <pc:sldMk cId="4261512230" sldId="2146845955"/>
            <ac:spMk id="89" creationId="{8B28CF20-71B3-FB1C-2D55-90EEFA3BA66B}"/>
          </ac:spMkLst>
        </pc:spChg>
        <pc:grpChg chg="mod">
          <ac:chgData name="Hordur Olafsson" userId="35673f1e-1533-427a-a84f-da77feac3cd7" providerId="ADAL" clId="{9C7CC9B2-2776-6247-A94A-A74CAF478E18}" dt="2023-05-08T09:35:54.021" v="708" actId="1076"/>
          <ac:grpSpMkLst>
            <pc:docMk/>
            <pc:sldMk cId="4261512230" sldId="2146845955"/>
            <ac:grpSpMk id="78" creationId="{5B12FDC7-2562-46C0-CC42-331496AC0355}"/>
          </ac:grpSpMkLst>
        </pc:grp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21" creationId="{93CC5D70-3C78-05EE-4506-E11A884C9B8C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22" creationId="{E078CF1D-5C80-ECAA-653A-18F5D77C5862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77" creationId="{307A1A1D-C109-D1FF-3823-451CB4FC2E0D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83" creationId="{4DCC64FC-A1D0-28C9-CB3E-E15C145295D3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84" creationId="{1794B88D-0AF5-CBAD-704E-BDC3BCCFA4F8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85" creationId="{9FE9047D-20D9-9EAB-A3F5-467025A89251}"/>
          </ac:picMkLst>
        </pc:picChg>
        <pc:picChg chg="mod">
          <ac:chgData name="Hordur Olafsson" userId="35673f1e-1533-427a-a84f-da77feac3cd7" providerId="ADAL" clId="{9C7CC9B2-2776-6247-A94A-A74CAF478E18}" dt="2023-05-08T09:35:54.021" v="708" actId="1076"/>
          <ac:picMkLst>
            <pc:docMk/>
            <pc:sldMk cId="4261512230" sldId="2146845955"/>
            <ac:picMk id="88" creationId="{7FF1643B-D9E2-8FD9-C06D-9FE950FF90F7}"/>
          </ac:picMkLst>
        </pc:picChg>
      </pc:sldChg>
      <pc:sldChg chg="modSp mod">
        <pc:chgData name="Hordur Olafsson" userId="35673f1e-1533-427a-a84f-da77feac3cd7" providerId="ADAL" clId="{9C7CC9B2-2776-6247-A94A-A74CAF478E18}" dt="2023-05-08T09:25:46.699" v="671" actId="113"/>
        <pc:sldMkLst>
          <pc:docMk/>
          <pc:sldMk cId="811980488" sldId="2146845957"/>
        </pc:sldMkLst>
        <pc:spChg chg="mod">
          <ac:chgData name="Hordur Olafsson" userId="35673f1e-1533-427a-a84f-da77feac3cd7" providerId="ADAL" clId="{9C7CC9B2-2776-6247-A94A-A74CAF478E18}" dt="2023-05-08T09:25:46.699" v="671" actId="113"/>
          <ac:spMkLst>
            <pc:docMk/>
            <pc:sldMk cId="811980488" sldId="2146845957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9C7CC9B2-2776-6247-A94A-A74CAF478E18}" dt="2023-05-08T09:33:59.001" v="691" actId="404"/>
        <pc:sldMkLst>
          <pc:docMk/>
          <pc:sldMk cId="125021491" sldId="2146845958"/>
        </pc:sldMkLst>
        <pc:spChg chg="mod">
          <ac:chgData name="Hordur Olafsson" userId="35673f1e-1533-427a-a84f-da77feac3cd7" providerId="ADAL" clId="{9C7CC9B2-2776-6247-A94A-A74CAF478E18}" dt="2023-05-08T09:33:59.001" v="691" actId="404"/>
          <ac:spMkLst>
            <pc:docMk/>
            <pc:sldMk cId="125021491" sldId="2146845958"/>
            <ac:spMk id="5" creationId="{C28EAB8A-EF19-11F7-8157-D716119B1322}"/>
          </ac:spMkLst>
        </pc:spChg>
      </pc:sldChg>
      <pc:sldChg chg="del">
        <pc:chgData name="Hordur Olafsson" userId="35673f1e-1533-427a-a84f-da77feac3cd7" providerId="ADAL" clId="{9C7CC9B2-2776-6247-A94A-A74CAF478E18}" dt="2023-05-08T10:17:17.209" v="936" actId="2696"/>
        <pc:sldMkLst>
          <pc:docMk/>
          <pc:sldMk cId="191628910" sldId="2146845960"/>
        </pc:sldMkLst>
      </pc:sldChg>
      <pc:sldChg chg="modSp mod modAnim">
        <pc:chgData name="Hordur Olafsson" userId="35673f1e-1533-427a-a84f-da77feac3cd7" providerId="ADAL" clId="{9C7CC9B2-2776-6247-A94A-A74CAF478E18}" dt="2023-05-05T15:34:46.250" v="134" actId="14838"/>
        <pc:sldMkLst>
          <pc:docMk/>
          <pc:sldMk cId="3791605741" sldId="2146845961"/>
        </pc:sldMkLst>
        <pc:spChg chg="mod">
          <ac:chgData name="Hordur Olafsson" userId="35673f1e-1533-427a-a84f-da77feac3cd7" providerId="ADAL" clId="{9C7CC9B2-2776-6247-A94A-A74CAF478E18}" dt="2023-05-05T15:34:46.250" v="134" actId="14838"/>
          <ac:spMkLst>
            <pc:docMk/>
            <pc:sldMk cId="3791605741" sldId="2146845961"/>
            <ac:spMk id="2" creationId="{6E6FB312-127C-5ABA-FA04-FF12BE20BEB2}"/>
          </ac:spMkLst>
        </pc:spChg>
        <pc:picChg chg="mod">
          <ac:chgData name="Hordur Olafsson" userId="35673f1e-1533-427a-a84f-da77feac3cd7" providerId="ADAL" clId="{9C7CC9B2-2776-6247-A94A-A74CAF478E18}" dt="2023-05-05T15:34:05.002" v="130" actId="1076"/>
          <ac:picMkLst>
            <pc:docMk/>
            <pc:sldMk cId="3791605741" sldId="2146845961"/>
            <ac:picMk id="1028" creationId="{16CB07A4-DADA-4EC1-5688-58EE05AA6187}"/>
          </ac:picMkLst>
        </pc:picChg>
      </pc:sldChg>
      <pc:sldChg chg="addSp delSp modSp mod modShow">
        <pc:chgData name="Hordur Olafsson" userId="35673f1e-1533-427a-a84f-da77feac3cd7" providerId="ADAL" clId="{9C7CC9B2-2776-6247-A94A-A74CAF478E18}" dt="2023-05-08T10:15:24.766" v="892" actId="729"/>
        <pc:sldMkLst>
          <pc:docMk/>
          <pc:sldMk cId="3703535604" sldId="2146845963"/>
        </pc:sldMkLst>
        <pc:spChg chg="del mod">
          <ac:chgData name="Hordur Olafsson" userId="35673f1e-1533-427a-a84f-da77feac3cd7" providerId="ADAL" clId="{9C7CC9B2-2776-6247-A94A-A74CAF478E18}" dt="2023-05-08T09:57:11.708" v="798" actId="478"/>
          <ac:spMkLst>
            <pc:docMk/>
            <pc:sldMk cId="3703535604" sldId="2146845963"/>
            <ac:spMk id="2" creationId="{6E6FB312-127C-5ABA-FA04-FF12BE20BEB2}"/>
          </ac:spMkLst>
        </pc:spChg>
        <pc:spChg chg="add mod">
          <ac:chgData name="Hordur Olafsson" userId="35673f1e-1533-427a-a84f-da77feac3cd7" providerId="ADAL" clId="{9C7CC9B2-2776-6247-A94A-A74CAF478E18}" dt="2023-05-08T09:58:49.790" v="838" actId="1076"/>
          <ac:spMkLst>
            <pc:docMk/>
            <pc:sldMk cId="3703535604" sldId="2146845963"/>
            <ac:spMk id="3" creationId="{9014AB0E-DCE3-FD98-AB27-44E8EBF75CD4}"/>
          </ac:spMkLst>
        </pc:spChg>
        <pc:spChg chg="add mod">
          <ac:chgData name="Hordur Olafsson" userId="35673f1e-1533-427a-a84f-da77feac3cd7" providerId="ADAL" clId="{9C7CC9B2-2776-6247-A94A-A74CAF478E18}" dt="2023-05-08T09:58:52.732" v="839" actId="14100"/>
          <ac:spMkLst>
            <pc:docMk/>
            <pc:sldMk cId="3703535604" sldId="2146845963"/>
            <ac:spMk id="4" creationId="{7224048F-0C00-63D0-B095-A5E1D749A2AD}"/>
          </ac:spMkLst>
        </pc:spChg>
        <pc:picChg chg="mod">
          <ac:chgData name="Hordur Olafsson" userId="35673f1e-1533-427a-a84f-da77feac3cd7" providerId="ADAL" clId="{9C7CC9B2-2776-6247-A94A-A74CAF478E18}" dt="2023-05-08T09:57:47.703" v="815" actId="167"/>
          <ac:picMkLst>
            <pc:docMk/>
            <pc:sldMk cId="3703535604" sldId="2146845963"/>
            <ac:picMk id="2050" creationId="{7BBD8008-BABB-E1B8-36E8-2F75555BA203}"/>
          </ac:picMkLst>
        </pc:picChg>
      </pc:sldChg>
      <pc:sldChg chg="modSp mod">
        <pc:chgData name="Hordur Olafsson" userId="35673f1e-1533-427a-a84f-da77feac3cd7" providerId="ADAL" clId="{9C7CC9B2-2776-6247-A94A-A74CAF478E18}" dt="2023-05-05T15:35:47.691" v="139" actId="207"/>
        <pc:sldMkLst>
          <pc:docMk/>
          <pc:sldMk cId="653602316" sldId="2146845965"/>
        </pc:sldMkLst>
        <pc:spChg chg="mod">
          <ac:chgData name="Hordur Olafsson" userId="35673f1e-1533-427a-a84f-da77feac3cd7" providerId="ADAL" clId="{9C7CC9B2-2776-6247-A94A-A74CAF478E18}" dt="2023-05-05T15:35:47.691" v="139" actId="207"/>
          <ac:spMkLst>
            <pc:docMk/>
            <pc:sldMk cId="653602316" sldId="2146845965"/>
            <ac:spMk id="21" creationId="{AF77DDCD-81EC-5798-518E-B6FDD4F4316E}"/>
          </ac:spMkLst>
        </pc:spChg>
        <pc:grpChg chg="mod">
          <ac:chgData name="Hordur Olafsson" userId="35673f1e-1533-427a-a84f-da77feac3cd7" providerId="ADAL" clId="{9C7CC9B2-2776-6247-A94A-A74CAF478E18}" dt="2023-05-05T15:35:37.811" v="137" actId="14861"/>
          <ac:grpSpMkLst>
            <pc:docMk/>
            <pc:sldMk cId="653602316" sldId="2146845965"/>
            <ac:grpSpMk id="5" creationId="{DEFD957E-9387-17B9-54CC-FD3A3E799D29}"/>
          </ac:grpSpMkLst>
        </pc:grpChg>
        <pc:picChg chg="mod">
          <ac:chgData name="Hordur Olafsson" userId="35673f1e-1533-427a-a84f-da77feac3cd7" providerId="ADAL" clId="{9C7CC9B2-2776-6247-A94A-A74CAF478E18}" dt="2023-05-05T15:35:32.009" v="136" actId="14861"/>
          <ac:picMkLst>
            <pc:docMk/>
            <pc:sldMk cId="653602316" sldId="2146845965"/>
            <ac:picMk id="5124" creationId="{62328B07-15D1-04CD-565E-2AFEF540AF65}"/>
          </ac:picMkLst>
        </pc:picChg>
        <pc:picChg chg="mod">
          <ac:chgData name="Hordur Olafsson" userId="35673f1e-1533-427a-a84f-da77feac3cd7" providerId="ADAL" clId="{9C7CC9B2-2776-6247-A94A-A74CAF478E18}" dt="2023-05-05T15:35:32.009" v="136" actId="14861"/>
          <ac:picMkLst>
            <pc:docMk/>
            <pc:sldMk cId="653602316" sldId="2146845965"/>
            <ac:picMk id="5126" creationId="{A0E0D776-CA27-7DAD-8726-4BA881D0EF49}"/>
          </ac:picMkLst>
        </pc:picChg>
        <pc:picChg chg="mod">
          <ac:chgData name="Hordur Olafsson" userId="35673f1e-1533-427a-a84f-da77feac3cd7" providerId="ADAL" clId="{9C7CC9B2-2776-6247-A94A-A74CAF478E18}" dt="2023-05-05T15:35:32.009" v="136" actId="14861"/>
          <ac:picMkLst>
            <pc:docMk/>
            <pc:sldMk cId="653602316" sldId="2146845965"/>
            <ac:picMk id="5128" creationId="{0B01A6A1-94F2-A68F-7FBE-7B8708E6638B}"/>
          </ac:picMkLst>
        </pc:picChg>
        <pc:picChg chg="mod">
          <ac:chgData name="Hordur Olafsson" userId="35673f1e-1533-427a-a84f-da77feac3cd7" providerId="ADAL" clId="{9C7CC9B2-2776-6247-A94A-A74CAF478E18}" dt="2023-05-05T15:35:32.009" v="136" actId="14861"/>
          <ac:picMkLst>
            <pc:docMk/>
            <pc:sldMk cId="653602316" sldId="2146845965"/>
            <ac:picMk id="5130" creationId="{028212C3-5141-444A-96AB-F0C7A108A63A}"/>
          </ac:picMkLst>
        </pc:picChg>
        <pc:picChg chg="mod">
          <ac:chgData name="Hordur Olafsson" userId="35673f1e-1533-427a-a84f-da77feac3cd7" providerId="ADAL" clId="{9C7CC9B2-2776-6247-A94A-A74CAF478E18}" dt="2023-05-05T15:35:41.885" v="138" actId="14861"/>
          <ac:picMkLst>
            <pc:docMk/>
            <pc:sldMk cId="653602316" sldId="2146845965"/>
            <ac:picMk id="5134" creationId="{9F59B7C1-0178-C5F7-0E4B-0C4D9318231C}"/>
          </ac:picMkLst>
        </pc:picChg>
        <pc:picChg chg="mod">
          <ac:chgData name="Hordur Olafsson" userId="35673f1e-1533-427a-a84f-da77feac3cd7" providerId="ADAL" clId="{9C7CC9B2-2776-6247-A94A-A74CAF478E18}" dt="2023-05-05T15:35:32.009" v="136" actId="14861"/>
          <ac:picMkLst>
            <pc:docMk/>
            <pc:sldMk cId="653602316" sldId="2146845965"/>
            <ac:picMk id="5136" creationId="{0ABDAA15-3358-15AA-286C-145E6C368831}"/>
          </ac:picMkLst>
        </pc:picChg>
      </pc:sldChg>
      <pc:sldChg chg="modSp mod">
        <pc:chgData name="Hordur Olafsson" userId="35673f1e-1533-427a-a84f-da77feac3cd7" providerId="ADAL" clId="{9C7CC9B2-2776-6247-A94A-A74CAF478E18}" dt="2023-05-05T15:35:11.605" v="135" actId="207"/>
        <pc:sldMkLst>
          <pc:docMk/>
          <pc:sldMk cId="200974204" sldId="2146845966"/>
        </pc:sldMkLst>
        <pc:spChg chg="mod">
          <ac:chgData name="Hordur Olafsson" userId="35673f1e-1533-427a-a84f-da77feac3cd7" providerId="ADAL" clId="{9C7CC9B2-2776-6247-A94A-A74CAF478E18}" dt="2023-05-05T15:35:11.605" v="135" actId="207"/>
          <ac:spMkLst>
            <pc:docMk/>
            <pc:sldMk cId="200974204" sldId="2146845966"/>
            <ac:spMk id="21" creationId="{AF77DDCD-81EC-5798-518E-B6FDD4F4316E}"/>
          </ac:spMkLst>
        </pc:spChg>
      </pc:sldChg>
      <pc:sldChg chg="modSp mod">
        <pc:chgData name="Hordur Olafsson" userId="35673f1e-1533-427a-a84f-da77feac3cd7" providerId="ADAL" clId="{9C7CC9B2-2776-6247-A94A-A74CAF478E18}" dt="2023-05-08T09:25:21.702" v="668" actId="14861"/>
        <pc:sldMkLst>
          <pc:docMk/>
          <pc:sldMk cId="4232166477" sldId="2146845968"/>
        </pc:sldMkLst>
        <pc:spChg chg="mod">
          <ac:chgData name="Hordur Olafsson" userId="35673f1e-1533-427a-a84f-da77feac3cd7" providerId="ADAL" clId="{9C7CC9B2-2776-6247-A94A-A74CAF478E18}" dt="2023-05-08T09:25:21.702" v="668" actId="14861"/>
          <ac:spMkLst>
            <pc:docMk/>
            <pc:sldMk cId="4232166477" sldId="2146845968"/>
            <ac:spMk id="6" creationId="{4FF209C9-0E12-7034-8CCF-18C70E7671C9}"/>
          </ac:spMkLst>
        </pc:spChg>
      </pc:sldChg>
      <pc:sldChg chg="modSp mod modClrScheme chgLayout">
        <pc:chgData name="Hordur Olafsson" userId="35673f1e-1533-427a-a84f-da77feac3cd7" providerId="ADAL" clId="{9C7CC9B2-2776-6247-A94A-A74CAF478E18}" dt="2023-05-08T09:23:51.381" v="659" actId="14861"/>
        <pc:sldMkLst>
          <pc:docMk/>
          <pc:sldMk cId="1573913294" sldId="2146845969"/>
        </pc:sldMkLst>
        <pc:picChg chg="mod">
          <ac:chgData name="Hordur Olafsson" userId="35673f1e-1533-427a-a84f-da77feac3cd7" providerId="ADAL" clId="{9C7CC9B2-2776-6247-A94A-A74CAF478E18}" dt="2023-05-08T09:23:51.381" v="659" actId="14861"/>
          <ac:picMkLst>
            <pc:docMk/>
            <pc:sldMk cId="1573913294" sldId="2146845969"/>
            <ac:picMk id="4" creationId="{E23F9639-DBA8-7196-1B2C-66821EEE9959}"/>
          </ac:picMkLst>
        </pc:picChg>
        <pc:picChg chg="mod">
          <ac:chgData name="Hordur Olafsson" userId="35673f1e-1533-427a-a84f-da77feac3cd7" providerId="ADAL" clId="{9C7CC9B2-2776-6247-A94A-A74CAF478E18}" dt="2023-05-08T09:23:51.381" v="659" actId="14861"/>
          <ac:picMkLst>
            <pc:docMk/>
            <pc:sldMk cId="1573913294" sldId="2146845969"/>
            <ac:picMk id="6" creationId="{33936356-8996-68D2-7100-DF4EFDC3BD2B}"/>
          </ac:picMkLst>
        </pc:picChg>
        <pc:picChg chg="mod">
          <ac:chgData name="Hordur Olafsson" userId="35673f1e-1533-427a-a84f-da77feac3cd7" providerId="ADAL" clId="{9C7CC9B2-2776-6247-A94A-A74CAF478E18}" dt="2023-05-08T09:23:51.381" v="659" actId="14861"/>
          <ac:picMkLst>
            <pc:docMk/>
            <pc:sldMk cId="1573913294" sldId="2146845969"/>
            <ac:picMk id="7" creationId="{FA19F118-5C7D-D3DC-6829-E769ACE624AD}"/>
          </ac:picMkLst>
        </pc:picChg>
        <pc:picChg chg="mod">
          <ac:chgData name="Hordur Olafsson" userId="35673f1e-1533-427a-a84f-da77feac3cd7" providerId="ADAL" clId="{9C7CC9B2-2776-6247-A94A-A74CAF478E18}" dt="2023-05-08T09:23:51.381" v="659" actId="14861"/>
          <ac:picMkLst>
            <pc:docMk/>
            <pc:sldMk cId="1573913294" sldId="2146845969"/>
            <ac:picMk id="8" creationId="{D67484BA-3C2E-0520-31C2-852FBDE1B5FC}"/>
          </ac:picMkLst>
        </pc:picChg>
      </pc:sldChg>
      <pc:sldChg chg="addSp modSp new mod">
        <pc:chgData name="Hordur Olafsson" userId="35673f1e-1533-427a-a84f-da77feac3cd7" providerId="ADAL" clId="{9C7CC9B2-2776-6247-A94A-A74CAF478E18}" dt="2023-05-05T15:46:36.630" v="521" actId="1076"/>
        <pc:sldMkLst>
          <pc:docMk/>
          <pc:sldMk cId="3039421284" sldId="2146845985"/>
        </pc:sldMkLst>
        <pc:spChg chg="mod">
          <ac:chgData name="Hordur Olafsson" userId="35673f1e-1533-427a-a84f-da77feac3cd7" providerId="ADAL" clId="{9C7CC9B2-2776-6247-A94A-A74CAF478E18}" dt="2023-05-05T15:44:54.822" v="508" actId="27636"/>
          <ac:spMkLst>
            <pc:docMk/>
            <pc:sldMk cId="3039421284" sldId="2146845985"/>
            <ac:spMk id="2" creationId="{F45A101D-A842-F8DE-785B-158557428FD6}"/>
          </ac:spMkLst>
        </pc:spChg>
        <pc:spChg chg="mod">
          <ac:chgData name="Hordur Olafsson" userId="35673f1e-1533-427a-a84f-da77feac3cd7" providerId="ADAL" clId="{9C7CC9B2-2776-6247-A94A-A74CAF478E18}" dt="2023-05-05T15:45:30.718" v="512" actId="207"/>
          <ac:spMkLst>
            <pc:docMk/>
            <pc:sldMk cId="3039421284" sldId="2146845985"/>
            <ac:spMk id="3" creationId="{0B3AC49E-9807-520B-2B89-F2478928E61F}"/>
          </ac:spMkLst>
        </pc:spChg>
        <pc:spChg chg="add mod">
          <ac:chgData name="Hordur Olafsson" userId="35673f1e-1533-427a-a84f-da77feac3cd7" providerId="ADAL" clId="{9C7CC9B2-2776-6247-A94A-A74CAF478E18}" dt="2023-05-05T15:46:10.865" v="514" actId="207"/>
          <ac:spMkLst>
            <pc:docMk/>
            <pc:sldMk cId="3039421284" sldId="2146845985"/>
            <ac:spMk id="6" creationId="{FFFE295D-2B78-E96D-CD74-F5E4F0EB1D38}"/>
          </ac:spMkLst>
        </pc:spChg>
        <pc:spChg chg="add mod">
          <ac:chgData name="Hordur Olafsson" userId="35673f1e-1533-427a-a84f-da77feac3cd7" providerId="ADAL" clId="{9C7CC9B2-2776-6247-A94A-A74CAF478E18}" dt="2023-05-05T15:46:36.630" v="521" actId="1076"/>
          <ac:spMkLst>
            <pc:docMk/>
            <pc:sldMk cId="3039421284" sldId="2146845985"/>
            <ac:spMk id="7" creationId="{86717B2A-CA14-DE40-C356-B73A1ECD9983}"/>
          </ac:spMkLst>
        </pc:spChg>
        <pc:spChg chg="add mod">
          <ac:chgData name="Hordur Olafsson" userId="35673f1e-1533-427a-a84f-da77feac3cd7" providerId="ADAL" clId="{9C7CC9B2-2776-6247-A94A-A74CAF478E18}" dt="2023-05-05T15:45:58.113" v="513"/>
          <ac:spMkLst>
            <pc:docMk/>
            <pc:sldMk cId="3039421284" sldId="2146845985"/>
            <ac:spMk id="8" creationId="{94553E56-7522-13BC-0A2C-BC5DCF1C8207}"/>
          </ac:spMkLst>
        </pc:spChg>
        <pc:spChg chg="add mod">
          <ac:chgData name="Hordur Olafsson" userId="35673f1e-1533-427a-a84f-da77feac3cd7" providerId="ADAL" clId="{9C7CC9B2-2776-6247-A94A-A74CAF478E18}" dt="2023-05-05T15:46:10.865" v="514" actId="207"/>
          <ac:spMkLst>
            <pc:docMk/>
            <pc:sldMk cId="3039421284" sldId="2146845985"/>
            <ac:spMk id="11" creationId="{4A6EBEB8-B982-0ABF-0F13-97983AC2BB7A}"/>
          </ac:spMkLst>
        </pc:spChg>
        <pc:picChg chg="add mod">
          <ac:chgData name="Hordur Olafsson" userId="35673f1e-1533-427a-a84f-da77feac3cd7" providerId="ADAL" clId="{9C7CC9B2-2776-6247-A94A-A74CAF478E18}" dt="2023-05-05T15:46:17.213" v="516" actId="1076"/>
          <ac:picMkLst>
            <pc:docMk/>
            <pc:sldMk cId="3039421284" sldId="2146845985"/>
            <ac:picMk id="4" creationId="{F20A1933-0095-89ED-B735-F4A2ECDC5707}"/>
          </ac:picMkLst>
        </pc:picChg>
        <pc:picChg chg="add mod">
          <ac:chgData name="Hordur Olafsson" userId="35673f1e-1533-427a-a84f-da77feac3cd7" providerId="ADAL" clId="{9C7CC9B2-2776-6247-A94A-A74CAF478E18}" dt="2023-05-05T15:45:58.113" v="513"/>
          <ac:picMkLst>
            <pc:docMk/>
            <pc:sldMk cId="3039421284" sldId="2146845985"/>
            <ac:picMk id="5" creationId="{1573569E-1242-9FBC-63C6-E235022C4251}"/>
          </ac:picMkLst>
        </pc:picChg>
        <pc:picChg chg="add mod">
          <ac:chgData name="Hordur Olafsson" userId="35673f1e-1533-427a-a84f-da77feac3cd7" providerId="ADAL" clId="{9C7CC9B2-2776-6247-A94A-A74CAF478E18}" dt="2023-05-05T15:45:58.113" v="513"/>
          <ac:picMkLst>
            <pc:docMk/>
            <pc:sldMk cId="3039421284" sldId="2146845985"/>
            <ac:picMk id="9" creationId="{EEADA30C-5AA0-8B71-369F-0E4F2DFD4FAD}"/>
          </ac:picMkLst>
        </pc:picChg>
        <pc:picChg chg="add mod">
          <ac:chgData name="Hordur Olafsson" userId="35673f1e-1533-427a-a84f-da77feac3cd7" providerId="ADAL" clId="{9C7CC9B2-2776-6247-A94A-A74CAF478E18}" dt="2023-05-05T15:45:58.113" v="513"/>
          <ac:picMkLst>
            <pc:docMk/>
            <pc:sldMk cId="3039421284" sldId="2146845985"/>
            <ac:picMk id="10" creationId="{BC3413B5-C30A-C6BD-5E65-7422C313BC27}"/>
          </ac:picMkLst>
        </pc:picChg>
        <pc:picChg chg="add mod">
          <ac:chgData name="Hordur Olafsson" userId="35673f1e-1533-427a-a84f-da77feac3cd7" providerId="ADAL" clId="{9C7CC9B2-2776-6247-A94A-A74CAF478E18}" dt="2023-05-05T15:45:58.113" v="513"/>
          <ac:picMkLst>
            <pc:docMk/>
            <pc:sldMk cId="3039421284" sldId="2146845985"/>
            <ac:picMk id="12" creationId="{88813A50-320C-E0FA-FE31-5E8E83C5F1F5}"/>
          </ac:picMkLst>
        </pc:picChg>
        <pc:picChg chg="add mod">
          <ac:chgData name="Hordur Olafsson" userId="35673f1e-1533-427a-a84f-da77feac3cd7" providerId="ADAL" clId="{9C7CC9B2-2776-6247-A94A-A74CAF478E18}" dt="2023-05-05T15:46:25.402" v="519" actId="167"/>
          <ac:picMkLst>
            <pc:docMk/>
            <pc:sldMk cId="3039421284" sldId="2146845985"/>
            <ac:picMk id="13" creationId="{0B45FB14-B5CD-AFB1-65B0-2BA0E659FBD3}"/>
          </ac:picMkLst>
        </pc:picChg>
      </pc:sldChg>
      <pc:sldChg chg="modSp add mod modClrScheme chgLayout">
        <pc:chgData name="Hordur Olafsson" userId="35673f1e-1533-427a-a84f-da77feac3cd7" providerId="ADAL" clId="{9C7CC9B2-2776-6247-A94A-A74CAF478E18}" dt="2023-05-08T09:18:19.983" v="530" actId="1076"/>
        <pc:sldMkLst>
          <pc:docMk/>
          <pc:sldMk cId="736824694" sldId="2146845986"/>
        </pc:sldMkLst>
        <pc:spChg chg="mod">
          <ac:chgData name="Hordur Olafsson" userId="35673f1e-1533-427a-a84f-da77feac3cd7" providerId="ADAL" clId="{9C7CC9B2-2776-6247-A94A-A74CAF478E18}" dt="2023-05-08T09:18:04.079" v="529" actId="207"/>
          <ac:spMkLst>
            <pc:docMk/>
            <pc:sldMk cId="736824694" sldId="2146845986"/>
            <ac:spMk id="3" creationId="{B020DFA8-3A85-3BD6-3DDF-9C18A2CCD8F3}"/>
          </ac:spMkLst>
        </pc:spChg>
        <pc:spChg chg="mod">
          <ac:chgData name="Hordur Olafsson" userId="35673f1e-1533-427a-a84f-da77feac3cd7" providerId="ADAL" clId="{9C7CC9B2-2776-6247-A94A-A74CAF478E18}" dt="2023-05-08T09:17:44.645" v="527" actId="207"/>
          <ac:spMkLst>
            <pc:docMk/>
            <pc:sldMk cId="736824694" sldId="2146845986"/>
            <ac:spMk id="8" creationId="{E7CE9791-F7A5-376F-BE19-81071E5A8D9E}"/>
          </ac:spMkLst>
        </pc:spChg>
        <pc:picChg chg="mod">
          <ac:chgData name="Hordur Olafsson" userId="35673f1e-1533-427a-a84f-da77feac3cd7" providerId="ADAL" clId="{9C7CC9B2-2776-6247-A94A-A74CAF478E18}" dt="2023-05-08T09:18:19.983" v="530" actId="1076"/>
          <ac:picMkLst>
            <pc:docMk/>
            <pc:sldMk cId="736824694" sldId="2146845986"/>
            <ac:picMk id="7" creationId="{A1CD205E-E6F2-93B0-C722-4612688C2B38}"/>
          </ac:picMkLst>
        </pc:picChg>
        <pc:picChg chg="mod">
          <ac:chgData name="Hordur Olafsson" userId="35673f1e-1533-427a-a84f-da77feac3cd7" providerId="ADAL" clId="{9C7CC9B2-2776-6247-A94A-A74CAF478E18}" dt="2023-05-08T09:18:19.983" v="530" actId="1076"/>
          <ac:picMkLst>
            <pc:docMk/>
            <pc:sldMk cId="736824694" sldId="2146845986"/>
            <ac:picMk id="16" creationId="{0C1C37F8-2B13-2545-5B2F-2E1C71CF8627}"/>
          </ac:picMkLst>
        </pc:picChg>
        <pc:picChg chg="mod">
          <ac:chgData name="Hordur Olafsson" userId="35673f1e-1533-427a-a84f-da77feac3cd7" providerId="ADAL" clId="{9C7CC9B2-2776-6247-A94A-A74CAF478E18}" dt="2023-05-08T09:18:19.983" v="530" actId="1076"/>
          <ac:picMkLst>
            <pc:docMk/>
            <pc:sldMk cId="736824694" sldId="2146845986"/>
            <ac:picMk id="18" creationId="{11CB3157-F142-9285-657E-33AA4BD08242}"/>
          </ac:picMkLst>
        </pc:picChg>
      </pc:sldChg>
      <pc:sldChg chg="addSp delSp modSp add mod modClrScheme chgLayout">
        <pc:chgData name="Hordur Olafsson" userId="35673f1e-1533-427a-a84f-da77feac3cd7" providerId="ADAL" clId="{9C7CC9B2-2776-6247-A94A-A74CAF478E18}" dt="2023-05-08T09:20:19.411" v="550" actId="208"/>
        <pc:sldMkLst>
          <pc:docMk/>
          <pc:sldMk cId="2377609864" sldId="2146845987"/>
        </pc:sldMkLst>
        <pc:spChg chg="mod ord">
          <ac:chgData name="Hordur Olafsson" userId="35673f1e-1533-427a-a84f-da77feac3cd7" providerId="ADAL" clId="{9C7CC9B2-2776-6247-A94A-A74CAF478E18}" dt="2023-05-08T09:19:38.274" v="539" actId="207"/>
          <ac:spMkLst>
            <pc:docMk/>
            <pc:sldMk cId="2377609864" sldId="2146845987"/>
            <ac:spMk id="2" creationId="{E4299B25-A8E2-557A-2666-2697A54450E8}"/>
          </ac:spMkLst>
        </pc:spChg>
        <pc:spChg chg="mod">
          <ac:chgData name="Hordur Olafsson" userId="35673f1e-1533-427a-a84f-da77feac3cd7" providerId="ADAL" clId="{9C7CC9B2-2776-6247-A94A-A74CAF478E18}" dt="2023-05-08T09:19:49.445" v="543" actId="1076"/>
          <ac:spMkLst>
            <pc:docMk/>
            <pc:sldMk cId="2377609864" sldId="2146845987"/>
            <ac:spMk id="4" creationId="{8C4174F3-F174-4B18-AB14-9EFF8978C1BD}"/>
          </ac:spMkLst>
        </pc:spChg>
        <pc:spChg chg="add del mod ord">
          <ac:chgData name="Hordur Olafsson" userId="35673f1e-1533-427a-a84f-da77feac3cd7" providerId="ADAL" clId="{9C7CC9B2-2776-6247-A94A-A74CAF478E18}" dt="2023-05-08T09:18:58.641" v="534" actId="700"/>
          <ac:spMkLst>
            <pc:docMk/>
            <pc:sldMk cId="2377609864" sldId="2146845987"/>
            <ac:spMk id="5" creationId="{064ECECC-C4C4-43D7-43A8-0BE03A021E9A}"/>
          </ac:spMkLst>
        </pc:spChg>
        <pc:spChg chg="add del mod ord">
          <ac:chgData name="Hordur Olafsson" userId="35673f1e-1533-427a-a84f-da77feac3cd7" providerId="ADAL" clId="{9C7CC9B2-2776-6247-A94A-A74CAF478E18}" dt="2023-05-08T09:18:58.641" v="534" actId="700"/>
          <ac:spMkLst>
            <pc:docMk/>
            <pc:sldMk cId="2377609864" sldId="2146845987"/>
            <ac:spMk id="6" creationId="{485CDF1C-B461-4AC4-B718-3ABDA4030A10}"/>
          </ac:spMkLst>
        </pc:spChg>
        <pc:spChg chg="add del mod ord">
          <ac:chgData name="Hordur Olafsson" userId="35673f1e-1533-427a-a84f-da77feac3cd7" providerId="ADAL" clId="{9C7CC9B2-2776-6247-A94A-A74CAF478E18}" dt="2023-05-08T09:19:32.528" v="538" actId="478"/>
          <ac:spMkLst>
            <pc:docMk/>
            <pc:sldMk cId="2377609864" sldId="2146845987"/>
            <ac:spMk id="7" creationId="{D667118F-C423-D595-B01C-50DE7A2308F0}"/>
          </ac:spMkLst>
        </pc:spChg>
        <pc:spChg chg="mod">
          <ac:chgData name="Hordur Olafsson" userId="35673f1e-1533-427a-a84f-da77feac3cd7" providerId="ADAL" clId="{9C7CC9B2-2776-6247-A94A-A74CAF478E18}" dt="2023-05-08T09:19:29.663" v="537" actId="207"/>
          <ac:spMkLst>
            <pc:docMk/>
            <pc:sldMk cId="2377609864" sldId="2146845987"/>
            <ac:spMk id="10" creationId="{FE8DACE7-9187-41FC-A293-C3046D65AFE1}"/>
          </ac:spMkLst>
        </pc:spChg>
        <pc:spChg chg="mod">
          <ac:chgData name="Hordur Olafsson" userId="35673f1e-1533-427a-a84f-da77feac3cd7" providerId="ADAL" clId="{9C7CC9B2-2776-6247-A94A-A74CAF478E18}" dt="2023-05-08T09:19:55.357" v="545" actId="1076"/>
          <ac:spMkLst>
            <pc:docMk/>
            <pc:sldMk cId="2377609864" sldId="2146845987"/>
            <ac:spMk id="16" creationId="{C0502D09-CB4C-43C2-AD3F-871978289399}"/>
          </ac:spMkLst>
        </pc:spChg>
        <pc:grpChg chg="mod">
          <ac:chgData name="Hordur Olafsson" userId="35673f1e-1533-427a-a84f-da77feac3cd7" providerId="ADAL" clId="{9C7CC9B2-2776-6247-A94A-A74CAF478E18}" dt="2023-05-08T09:19:55.357" v="545" actId="1076"/>
          <ac:grpSpMkLst>
            <pc:docMk/>
            <pc:sldMk cId="2377609864" sldId="2146845987"/>
            <ac:grpSpMk id="15" creationId="{5E276443-D3B0-4325-B0B7-3D909E7E268A}"/>
          </ac:grpSpMkLst>
        </pc:grpChg>
        <pc:picChg chg="mod">
          <ac:chgData name="Hordur Olafsson" userId="35673f1e-1533-427a-a84f-da77feac3cd7" providerId="ADAL" clId="{9C7CC9B2-2776-6247-A94A-A74CAF478E18}" dt="2023-05-08T09:20:19.411" v="550" actId="208"/>
          <ac:picMkLst>
            <pc:docMk/>
            <pc:sldMk cId="2377609864" sldId="2146845987"/>
            <ac:picMk id="3" creationId="{3C991523-2165-4ED0-AF16-F5C38ACCC625}"/>
          </ac:picMkLst>
        </pc:picChg>
        <pc:picChg chg="mod">
          <ac:chgData name="Hordur Olafsson" userId="35673f1e-1533-427a-a84f-da77feac3cd7" providerId="ADAL" clId="{9C7CC9B2-2776-6247-A94A-A74CAF478E18}" dt="2023-05-08T09:19:55.357" v="545" actId="1076"/>
          <ac:picMkLst>
            <pc:docMk/>
            <pc:sldMk cId="2377609864" sldId="2146845987"/>
            <ac:picMk id="12" creationId="{ECFAF805-5C12-47B5-854D-CBE6D5093ED3}"/>
          </ac:picMkLst>
        </pc:picChg>
        <pc:picChg chg="mod">
          <ac:chgData name="Hordur Olafsson" userId="35673f1e-1533-427a-a84f-da77feac3cd7" providerId="ADAL" clId="{9C7CC9B2-2776-6247-A94A-A74CAF478E18}" dt="2023-05-08T09:19:55.357" v="545" actId="1076"/>
          <ac:picMkLst>
            <pc:docMk/>
            <pc:sldMk cId="2377609864" sldId="2146845987"/>
            <ac:picMk id="13" creationId="{8D65CC87-E5F1-4DB0-BB5F-2ED1C86F1CA4}"/>
          </ac:picMkLst>
        </pc:picChg>
        <pc:picChg chg="mod">
          <ac:chgData name="Hordur Olafsson" userId="35673f1e-1533-427a-a84f-da77feac3cd7" providerId="ADAL" clId="{9C7CC9B2-2776-6247-A94A-A74CAF478E18}" dt="2023-05-08T09:19:55.357" v="545" actId="1076"/>
          <ac:picMkLst>
            <pc:docMk/>
            <pc:sldMk cId="2377609864" sldId="2146845987"/>
            <ac:picMk id="17" creationId="{227CCB85-EF34-4F78-A1B1-FB1465B096B9}"/>
          </ac:picMkLst>
        </pc:picChg>
        <pc:picChg chg="mod">
          <ac:chgData name="Hordur Olafsson" userId="35673f1e-1533-427a-a84f-da77feac3cd7" providerId="ADAL" clId="{9C7CC9B2-2776-6247-A94A-A74CAF478E18}" dt="2023-05-08T09:19:55.357" v="545" actId="1076"/>
          <ac:picMkLst>
            <pc:docMk/>
            <pc:sldMk cId="2377609864" sldId="2146845987"/>
            <ac:picMk id="19" creationId="{6ED5CB0D-F5AB-4A13-80CE-7E6C3D02A142}"/>
          </ac:picMkLst>
        </pc:picChg>
      </pc:sldChg>
      <pc:sldChg chg="addSp delSp modSp add mod modShow">
        <pc:chgData name="Hordur Olafsson" userId="35673f1e-1533-427a-a84f-da77feac3cd7" providerId="ADAL" clId="{9C7CC9B2-2776-6247-A94A-A74CAF478E18}" dt="2023-05-08T10:19:11.587" v="991" actId="729"/>
        <pc:sldMkLst>
          <pc:docMk/>
          <pc:sldMk cId="891943601" sldId="2146845988"/>
        </pc:sldMkLst>
        <pc:spChg chg="del">
          <ac:chgData name="Hordur Olafsson" userId="35673f1e-1533-427a-a84f-da77feac3cd7" providerId="ADAL" clId="{9C7CC9B2-2776-6247-A94A-A74CAF478E18}" dt="2023-05-08T10:10:16.576" v="842" actId="478"/>
          <ac:spMkLst>
            <pc:docMk/>
            <pc:sldMk cId="891943601" sldId="2146845988"/>
            <ac:spMk id="6" creationId="{FFFE295D-2B78-E96D-CD74-F5E4F0EB1D38}"/>
          </ac:spMkLst>
        </pc:spChg>
        <pc:spChg chg="mod">
          <ac:chgData name="Hordur Olafsson" userId="35673f1e-1533-427a-a84f-da77feac3cd7" providerId="ADAL" clId="{9C7CC9B2-2776-6247-A94A-A74CAF478E18}" dt="2023-05-08T10:11:16.889" v="879" actId="1076"/>
          <ac:spMkLst>
            <pc:docMk/>
            <pc:sldMk cId="891943601" sldId="2146845988"/>
            <ac:spMk id="8" creationId="{94553E56-7522-13BC-0A2C-BC5DCF1C8207}"/>
          </ac:spMkLst>
        </pc:spChg>
        <pc:spChg chg="add del mod">
          <ac:chgData name="Hordur Olafsson" userId="35673f1e-1533-427a-a84f-da77feac3cd7" providerId="ADAL" clId="{9C7CC9B2-2776-6247-A94A-A74CAF478E18}" dt="2023-05-08T10:11:29.332" v="880" actId="478"/>
          <ac:spMkLst>
            <pc:docMk/>
            <pc:sldMk cId="891943601" sldId="2146845988"/>
            <ac:spMk id="14" creationId="{036B1773-2222-4371-00E9-D29798FB8F29}"/>
          </ac:spMkLst>
        </pc:spChg>
        <pc:picChg chg="del">
          <ac:chgData name="Hordur Olafsson" userId="35673f1e-1533-427a-a84f-da77feac3cd7" providerId="ADAL" clId="{9C7CC9B2-2776-6247-A94A-A74CAF478E18}" dt="2023-05-08T10:10:15.314" v="841" actId="478"/>
          <ac:picMkLst>
            <pc:docMk/>
            <pc:sldMk cId="891943601" sldId="2146845988"/>
            <ac:picMk id="5" creationId="{1573569E-1242-9FBC-63C6-E235022C4251}"/>
          </ac:picMkLst>
        </pc:picChg>
        <pc:picChg chg="add mod">
          <ac:chgData name="Hordur Olafsson" userId="35673f1e-1533-427a-a84f-da77feac3cd7" providerId="ADAL" clId="{9C7CC9B2-2776-6247-A94A-A74CAF478E18}" dt="2023-05-08T10:12:31.826" v="891" actId="554"/>
          <ac:picMkLst>
            <pc:docMk/>
            <pc:sldMk cId="891943601" sldId="2146845988"/>
            <ac:picMk id="15" creationId="{D99ACA82-D40E-E7A0-BE8C-37FBB3B1DA2C}"/>
          </ac:picMkLst>
        </pc:picChg>
        <pc:picChg chg="add mod">
          <ac:chgData name="Hordur Olafsson" userId="35673f1e-1533-427a-a84f-da77feac3cd7" providerId="ADAL" clId="{9C7CC9B2-2776-6247-A94A-A74CAF478E18}" dt="2023-05-08T10:12:31.826" v="891" actId="554"/>
          <ac:picMkLst>
            <pc:docMk/>
            <pc:sldMk cId="891943601" sldId="2146845988"/>
            <ac:picMk id="17" creationId="{AF04E0BF-97D6-2052-C702-10C3E9EBCA8F}"/>
          </ac:picMkLst>
        </pc:picChg>
      </pc:sldChg>
      <pc:sldChg chg="addSp modSp new mod">
        <pc:chgData name="Hordur Olafsson" userId="35673f1e-1533-427a-a84f-da77feac3cd7" providerId="ADAL" clId="{9C7CC9B2-2776-6247-A94A-A74CAF478E18}" dt="2023-05-08T10:16:52.701" v="923" actId="1076"/>
        <pc:sldMkLst>
          <pc:docMk/>
          <pc:sldMk cId="531100533" sldId="2146845989"/>
        </pc:sldMkLst>
        <pc:spChg chg="add mod">
          <ac:chgData name="Hordur Olafsson" userId="35673f1e-1533-427a-a84f-da77feac3cd7" providerId="ADAL" clId="{9C7CC9B2-2776-6247-A94A-A74CAF478E18}" dt="2023-05-08T10:16:52.701" v="923" actId="1076"/>
          <ac:spMkLst>
            <pc:docMk/>
            <pc:sldMk cId="531100533" sldId="2146845989"/>
            <ac:spMk id="5" creationId="{21D42D55-A1C2-CF9A-9C52-34948947D7B5}"/>
          </ac:spMkLst>
        </pc:spChg>
        <pc:picChg chg="add mod modCrop">
          <ac:chgData name="Hordur Olafsson" userId="35673f1e-1533-427a-a84f-da77feac3cd7" providerId="ADAL" clId="{9C7CC9B2-2776-6247-A94A-A74CAF478E18}" dt="2023-05-08T10:16:02.069" v="902" actId="18131"/>
          <ac:picMkLst>
            <pc:docMk/>
            <pc:sldMk cId="531100533" sldId="2146845989"/>
            <ac:picMk id="3" creationId="{B44FAEA7-3988-43A9-242A-23439D218B2D}"/>
          </ac:picMkLst>
        </pc:picChg>
      </pc:sldChg>
      <pc:sldChg chg="modSp new mod">
        <pc:chgData name="Hordur Olafsson" userId="35673f1e-1533-427a-a84f-da77feac3cd7" providerId="ADAL" clId="{9C7CC9B2-2776-6247-A94A-A74CAF478E18}" dt="2023-05-08T10:17:14.220" v="935" actId="207"/>
        <pc:sldMkLst>
          <pc:docMk/>
          <pc:sldMk cId="3747057076" sldId="2146845990"/>
        </pc:sldMkLst>
        <pc:spChg chg="mod">
          <ac:chgData name="Hordur Olafsson" userId="35673f1e-1533-427a-a84f-da77feac3cd7" providerId="ADAL" clId="{9C7CC9B2-2776-6247-A94A-A74CAF478E18}" dt="2023-05-08T10:17:14.220" v="935" actId="207"/>
          <ac:spMkLst>
            <pc:docMk/>
            <pc:sldMk cId="3747057076" sldId="2146845990"/>
            <ac:spMk id="2" creationId="{AAE43BC0-99A1-3C20-1AB4-9C6FFC542B4E}"/>
          </ac:spMkLst>
        </pc:spChg>
      </pc:sldChg>
      <pc:sldChg chg="modSp new mod">
        <pc:chgData name="Hordur Olafsson" userId="35673f1e-1533-427a-a84f-da77feac3cd7" providerId="ADAL" clId="{9C7CC9B2-2776-6247-A94A-A74CAF478E18}" dt="2023-05-08T10:17:25.342" v="947" actId="20577"/>
        <pc:sldMkLst>
          <pc:docMk/>
          <pc:sldMk cId="1369156131" sldId="2146845991"/>
        </pc:sldMkLst>
        <pc:spChg chg="mod">
          <ac:chgData name="Hordur Olafsson" userId="35673f1e-1533-427a-a84f-da77feac3cd7" providerId="ADAL" clId="{9C7CC9B2-2776-6247-A94A-A74CAF478E18}" dt="2023-05-08T10:17:25.342" v="947" actId="20577"/>
          <ac:spMkLst>
            <pc:docMk/>
            <pc:sldMk cId="1369156131" sldId="2146845991"/>
            <ac:spMk id="2" creationId="{380C9F30-0457-E238-7C4A-CE1555AF385A}"/>
          </ac:spMkLst>
        </pc:spChg>
      </pc:sldChg>
      <pc:sldChg chg="addSp delSp modSp add mod modShow">
        <pc:chgData name="Hordur Olafsson" userId="35673f1e-1533-427a-a84f-da77feac3cd7" providerId="ADAL" clId="{9C7CC9B2-2776-6247-A94A-A74CAF478E18}" dt="2023-05-08T10:19:11.587" v="991" actId="729"/>
        <pc:sldMkLst>
          <pc:docMk/>
          <pc:sldMk cId="855268788" sldId="2146845992"/>
        </pc:sldMkLst>
        <pc:spChg chg="add mod">
          <ac:chgData name="Hordur Olafsson" userId="35673f1e-1533-427a-a84f-da77feac3cd7" providerId="ADAL" clId="{9C7CC9B2-2776-6247-A94A-A74CAF478E18}" dt="2023-05-08T10:19:05.344" v="990" actId="1076"/>
          <ac:spMkLst>
            <pc:docMk/>
            <pc:sldMk cId="855268788" sldId="2146845992"/>
            <ac:spMk id="5" creationId="{7617E18E-169C-F7F4-0843-6E73DA11FADA}"/>
          </ac:spMkLst>
        </pc:spChg>
        <pc:picChg chg="del">
          <ac:chgData name="Hordur Olafsson" userId="35673f1e-1533-427a-a84f-da77feac3cd7" providerId="ADAL" clId="{9C7CC9B2-2776-6247-A94A-A74CAF478E18}" dt="2023-05-08T10:18:36.894" v="950" actId="478"/>
          <ac:picMkLst>
            <pc:docMk/>
            <pc:sldMk cId="855268788" sldId="2146845992"/>
            <ac:picMk id="15" creationId="{D99ACA82-D40E-E7A0-BE8C-37FBB3B1DA2C}"/>
          </ac:picMkLst>
        </pc:picChg>
        <pc:picChg chg="del">
          <ac:chgData name="Hordur Olafsson" userId="35673f1e-1533-427a-a84f-da77feac3cd7" providerId="ADAL" clId="{9C7CC9B2-2776-6247-A94A-A74CAF478E18}" dt="2023-05-08T10:18:36.894" v="950" actId="478"/>
          <ac:picMkLst>
            <pc:docMk/>
            <pc:sldMk cId="855268788" sldId="2146845992"/>
            <ac:picMk id="17" creationId="{AF04E0BF-97D6-2052-C702-10C3E9EBCA8F}"/>
          </ac:picMkLst>
        </pc:picChg>
      </pc:sldChg>
      <pc:sldMasterChg chg="del delSldLayout">
        <pc:chgData name="Hordur Olafsson" userId="35673f1e-1533-427a-a84f-da77feac3cd7" providerId="ADAL" clId="{9C7CC9B2-2776-6247-A94A-A74CAF478E18}" dt="2023-05-05T15:31:35.728" v="21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9C7CC9B2-2776-6247-A94A-A74CAF478E18}" dt="2023-05-05T15:31:35.676" v="14" actId="2696"/>
          <pc:sldLayoutMkLst>
            <pc:docMk/>
            <pc:sldMasterMk cId="3283444625" sldId="2147483648"/>
            <pc:sldLayoutMk cId="1665105537" sldId="2147483649"/>
          </pc:sldLayoutMkLst>
        </pc:sldLayoutChg>
        <pc:sldLayoutChg chg="del">
          <pc:chgData name="Hordur Olafsson" userId="35673f1e-1533-427a-a84f-da77feac3cd7" providerId="ADAL" clId="{9C7CC9B2-2776-6247-A94A-A74CAF478E18}" dt="2023-05-05T15:31:35.707" v="17" actId="2696"/>
          <pc:sldLayoutMkLst>
            <pc:docMk/>
            <pc:sldMasterMk cId="3283444625" sldId="2147483648"/>
            <pc:sldLayoutMk cId="2200188015" sldId="2147483650"/>
          </pc:sldLayoutMkLst>
        </pc:sldLayoutChg>
        <pc:sldLayoutChg chg="del">
          <pc:chgData name="Hordur Olafsson" userId="35673f1e-1533-427a-a84f-da77feac3cd7" providerId="ADAL" clId="{9C7CC9B2-2776-6247-A94A-A74CAF478E18}" dt="2023-05-05T15:31:35.717" v="18" actId="2696"/>
          <pc:sldLayoutMkLst>
            <pc:docMk/>
            <pc:sldMasterMk cId="3283444625" sldId="2147483648"/>
            <pc:sldLayoutMk cId="2502578996" sldId="2147483651"/>
          </pc:sldLayoutMkLst>
        </pc:sldLayoutChg>
        <pc:sldLayoutChg chg="del">
          <pc:chgData name="Hordur Olafsson" userId="35673f1e-1533-427a-a84f-da77feac3cd7" providerId="ADAL" clId="{9C7CC9B2-2776-6247-A94A-A74CAF478E18}" dt="2023-05-05T15:31:35.652" v="11" actId="2696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Hordur Olafsson" userId="35673f1e-1533-427a-a84f-da77feac3cd7" providerId="ADAL" clId="{9C7CC9B2-2776-6247-A94A-A74CAF478E18}" dt="2023-05-05T15:31:35.664" v="12" actId="2696"/>
          <pc:sldLayoutMkLst>
            <pc:docMk/>
            <pc:sldMasterMk cId="3283444625" sldId="2147483648"/>
            <pc:sldLayoutMk cId="1930681530" sldId="2147483661"/>
          </pc:sldLayoutMkLst>
        </pc:sldLayoutChg>
        <pc:sldLayoutChg chg="del">
          <pc:chgData name="Hordur Olafsson" userId="35673f1e-1533-427a-a84f-da77feac3cd7" providerId="ADAL" clId="{9C7CC9B2-2776-6247-A94A-A74CAF478E18}" dt="2023-05-05T15:31:35.676" v="13" actId="2696"/>
          <pc:sldLayoutMkLst>
            <pc:docMk/>
            <pc:sldMasterMk cId="3283444625" sldId="2147483648"/>
            <pc:sldLayoutMk cId="1800630161" sldId="2147483662"/>
          </pc:sldLayoutMkLst>
        </pc:sldLayoutChg>
        <pc:sldLayoutChg chg="del">
          <pc:chgData name="Hordur Olafsson" userId="35673f1e-1533-427a-a84f-da77feac3cd7" providerId="ADAL" clId="{9C7CC9B2-2776-6247-A94A-A74CAF478E18}" dt="2023-05-05T15:31:35.727" v="19" actId="2696"/>
          <pc:sldLayoutMkLst>
            <pc:docMk/>
            <pc:sldMasterMk cId="3283444625" sldId="2147483648"/>
            <pc:sldLayoutMk cId="3637817288" sldId="2147483663"/>
          </pc:sldLayoutMkLst>
        </pc:sldLayoutChg>
        <pc:sldLayoutChg chg="del">
          <pc:chgData name="Hordur Olafsson" userId="35673f1e-1533-427a-a84f-da77feac3cd7" providerId="ADAL" clId="{9C7CC9B2-2776-6247-A94A-A74CAF478E18}" dt="2023-05-05T15:31:35.687" v="15" actId="2696"/>
          <pc:sldLayoutMkLst>
            <pc:docMk/>
            <pc:sldMasterMk cId="3283444625" sldId="2147483648"/>
            <pc:sldLayoutMk cId="2896083228" sldId="2147483664"/>
          </pc:sldLayoutMkLst>
        </pc:sldLayoutChg>
        <pc:sldLayoutChg chg="del">
          <pc:chgData name="Hordur Olafsson" userId="35673f1e-1533-427a-a84f-da77feac3cd7" providerId="ADAL" clId="{9C7CC9B2-2776-6247-A94A-A74CAF478E18}" dt="2023-05-05T15:31:35.697" v="16" actId="2696"/>
          <pc:sldLayoutMkLst>
            <pc:docMk/>
            <pc:sldMasterMk cId="3283444625" sldId="2147483648"/>
            <pc:sldLayoutMk cId="4096572775" sldId="2147483665"/>
          </pc:sldLayoutMkLst>
        </pc:sldLayoutChg>
        <pc:sldLayoutChg chg="del">
          <pc:chgData name="Hordur Olafsson" userId="35673f1e-1533-427a-a84f-da77feac3cd7" providerId="ADAL" clId="{9C7CC9B2-2776-6247-A94A-A74CAF478E18}" dt="2023-05-05T15:31:35.601" v="7" actId="2696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Hordur Olafsson" userId="35673f1e-1533-427a-a84f-da77feac3cd7" providerId="ADAL" clId="{9C7CC9B2-2776-6247-A94A-A74CAF478E18}" dt="2023-05-05T15:31:35.615" v="8" actId="2696"/>
          <pc:sldLayoutMkLst>
            <pc:docMk/>
            <pc:sldMasterMk cId="3283444625" sldId="2147483648"/>
            <pc:sldLayoutMk cId="3073606224" sldId="2147483667"/>
          </pc:sldLayoutMkLst>
        </pc:sldLayoutChg>
        <pc:sldLayoutChg chg="del">
          <pc:chgData name="Hordur Olafsson" userId="35673f1e-1533-427a-a84f-da77feac3cd7" providerId="ADAL" clId="{9C7CC9B2-2776-6247-A94A-A74CAF478E18}" dt="2023-05-05T15:31:35.628" v="9" actId="2696"/>
          <pc:sldLayoutMkLst>
            <pc:docMk/>
            <pc:sldMasterMk cId="3283444625" sldId="2147483648"/>
            <pc:sldLayoutMk cId="100400172" sldId="2147483691"/>
          </pc:sldLayoutMkLst>
        </pc:sldLayoutChg>
        <pc:sldLayoutChg chg="del">
          <pc:chgData name="Hordur Olafsson" userId="35673f1e-1533-427a-a84f-da77feac3cd7" providerId="ADAL" clId="{9C7CC9B2-2776-6247-A94A-A74CAF478E18}" dt="2023-05-05T15:31:35.586" v="6" actId="2696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Hordur Olafsson" userId="35673f1e-1533-427a-a84f-da77feac3cd7" providerId="ADAL" clId="{9C7CC9B2-2776-6247-A94A-A74CAF478E18}" dt="2023-05-05T15:31:35.640" v="10" actId="2696"/>
          <pc:sldLayoutMkLst>
            <pc:docMk/>
            <pc:sldMasterMk cId="3283444625" sldId="2147483648"/>
            <pc:sldLayoutMk cId="3858008274" sldId="2147483706"/>
          </pc:sldLayoutMkLst>
        </pc:sldLayoutChg>
        <pc:sldLayoutChg chg="del">
          <pc:chgData name="Hordur Olafsson" userId="35673f1e-1533-427a-a84f-da77feac3cd7" providerId="ADAL" clId="{9C7CC9B2-2776-6247-A94A-A74CAF478E18}" dt="2023-05-05T15:31:35.728" v="20" actId="2696"/>
          <pc:sldLayoutMkLst>
            <pc:docMk/>
            <pc:sldMasterMk cId="3283444625" sldId="2147483648"/>
            <pc:sldLayoutMk cId="1463965989" sldId="2147483713"/>
          </pc:sldLayoutMkLst>
        </pc:sldLayoutChg>
      </pc:sldMasterChg>
    </pc:docChg>
  </pc:docChgLst>
  <pc:docChgLst>
    <pc:chgData name="Hordur Olafsson" userId="35673f1e-1533-427a-a84f-da77feac3cd7" providerId="ADAL" clId="{AFE8B0F2-7FD7-0447-A163-294DD5DDA463}"/>
    <pc:docChg chg="undo redo custSel addSld delSld modSld modSection">
      <pc:chgData name="Hordur Olafsson" userId="35673f1e-1533-427a-a84f-da77feac3cd7" providerId="ADAL" clId="{AFE8B0F2-7FD7-0447-A163-294DD5DDA463}" dt="2023-05-08T11:22:43.898" v="799"/>
      <pc:docMkLst>
        <pc:docMk/>
      </pc:docMkLst>
      <pc:sldChg chg="modTransition">
        <pc:chgData name="Hordur Olafsson" userId="35673f1e-1533-427a-a84f-da77feac3cd7" providerId="ADAL" clId="{AFE8B0F2-7FD7-0447-A163-294DD5DDA463}" dt="2023-05-08T11:17:27.061" v="768"/>
        <pc:sldMkLst>
          <pc:docMk/>
          <pc:sldMk cId="2094007532" sldId="2134805185"/>
        </pc:sldMkLst>
      </pc:sldChg>
      <pc:sldChg chg="modTransition">
        <pc:chgData name="Hordur Olafsson" userId="35673f1e-1533-427a-a84f-da77feac3cd7" providerId="ADAL" clId="{AFE8B0F2-7FD7-0447-A163-294DD5DDA463}" dt="2023-05-08T10:40:27.393" v="369"/>
        <pc:sldMkLst>
          <pc:docMk/>
          <pc:sldMk cId="4216430952" sldId="2146845828"/>
        </pc:sldMkLst>
      </pc:sldChg>
      <pc:sldChg chg="modSp mod modTransition modClrScheme chgLayout">
        <pc:chgData name="Hordur Olafsson" userId="35673f1e-1533-427a-a84f-da77feac3cd7" providerId="ADAL" clId="{AFE8B0F2-7FD7-0447-A163-294DD5DDA463}" dt="2023-05-08T11:10:03.790" v="685" actId="404"/>
        <pc:sldMkLst>
          <pc:docMk/>
          <pc:sldMk cId="2185670366" sldId="2146845943"/>
        </pc:sldMkLst>
        <pc:spChg chg="mod">
          <ac:chgData name="Hordur Olafsson" userId="35673f1e-1533-427a-a84f-da77feac3cd7" providerId="ADAL" clId="{AFE8B0F2-7FD7-0447-A163-294DD5DDA463}" dt="2023-05-08T10:47:23.071" v="447" actId="14861"/>
          <ac:spMkLst>
            <pc:docMk/>
            <pc:sldMk cId="2185670366" sldId="2146845943"/>
            <ac:spMk id="4" creationId="{C6FCB34B-1D61-DBEF-7213-A8D7035EEE51}"/>
          </ac:spMkLst>
        </pc:spChg>
        <pc:spChg chg="mod">
          <ac:chgData name="Hordur Olafsson" userId="35673f1e-1533-427a-a84f-da77feac3cd7" providerId="ADAL" clId="{AFE8B0F2-7FD7-0447-A163-294DD5DDA463}" dt="2023-05-08T10:47:30.302" v="449" actId="14861"/>
          <ac:spMkLst>
            <pc:docMk/>
            <pc:sldMk cId="2185670366" sldId="2146845943"/>
            <ac:spMk id="6" creationId="{C36B8301-6D8E-EF9E-78FB-B1D4951258A8}"/>
          </ac:spMkLst>
        </pc:spChg>
        <pc:spChg chg="mod">
          <ac:chgData name="Hordur Olafsson" userId="35673f1e-1533-427a-a84f-da77feac3cd7" providerId="ADAL" clId="{AFE8B0F2-7FD7-0447-A163-294DD5DDA463}" dt="2023-05-08T10:48:40.472" v="463" actId="14861"/>
          <ac:spMkLst>
            <pc:docMk/>
            <pc:sldMk cId="2185670366" sldId="2146845943"/>
            <ac:spMk id="15" creationId="{0174142A-271B-59E4-6329-8259DDC1A26E}"/>
          </ac:spMkLst>
        </pc:spChg>
        <pc:spChg chg="mod">
          <ac:chgData name="Hordur Olafsson" userId="35673f1e-1533-427a-a84f-da77feac3cd7" providerId="ADAL" clId="{AFE8B0F2-7FD7-0447-A163-294DD5DDA463}" dt="2023-05-08T10:48:29.780" v="461" actId="14861"/>
          <ac:spMkLst>
            <pc:docMk/>
            <pc:sldMk cId="2185670366" sldId="2146845943"/>
            <ac:spMk id="16" creationId="{59AE54F9-7A2D-16DF-3445-5032D3D1A46E}"/>
          </ac:spMkLst>
        </pc:spChg>
        <pc:spChg chg="mod">
          <ac:chgData name="Hordur Olafsson" userId="35673f1e-1533-427a-a84f-da77feac3cd7" providerId="ADAL" clId="{AFE8B0F2-7FD7-0447-A163-294DD5DDA463}" dt="2023-05-08T10:46:37.997" v="443" actId="207"/>
          <ac:spMkLst>
            <pc:docMk/>
            <pc:sldMk cId="2185670366" sldId="2146845943"/>
            <ac:spMk id="21" creationId="{AF77DDCD-81EC-5798-518E-B6FDD4F4316E}"/>
          </ac:spMkLst>
        </pc:spChg>
        <pc:spChg chg="mod">
          <ac:chgData name="Hordur Olafsson" userId="35673f1e-1533-427a-a84f-da77feac3cd7" providerId="ADAL" clId="{AFE8B0F2-7FD7-0447-A163-294DD5DDA463}" dt="2023-05-08T10:48:18.913" v="459" actId="14861"/>
          <ac:spMkLst>
            <pc:docMk/>
            <pc:sldMk cId="2185670366" sldId="2146845943"/>
            <ac:spMk id="27" creationId="{CA80D22F-B5C5-74C6-80F0-3E2E9A6D6B8A}"/>
          </ac:spMkLst>
        </pc:spChg>
        <pc:spChg chg="mod">
          <ac:chgData name="Hordur Olafsson" userId="35673f1e-1533-427a-a84f-da77feac3cd7" providerId="ADAL" clId="{AFE8B0F2-7FD7-0447-A163-294DD5DDA463}" dt="2023-05-08T11:10:03.790" v="685" actId="404"/>
          <ac:spMkLst>
            <pc:docMk/>
            <pc:sldMk cId="2185670366" sldId="2146845943"/>
            <ac:spMk id="1024" creationId="{DF2950F8-B9E5-40EA-0CD7-ABB779FC06FD}"/>
          </ac:spMkLst>
        </pc:spChg>
        <pc:spChg chg="mod">
          <ac:chgData name="Hordur Olafsson" userId="35673f1e-1533-427a-a84f-da77feac3cd7" providerId="ADAL" clId="{AFE8B0F2-7FD7-0447-A163-294DD5DDA463}" dt="2023-05-08T11:10:03.790" v="685" actId="404"/>
          <ac:spMkLst>
            <pc:docMk/>
            <pc:sldMk cId="2185670366" sldId="2146845943"/>
            <ac:spMk id="1025" creationId="{F9873A52-253B-C640-BF58-EC2DC0F27C22}"/>
          </ac:spMkLst>
        </pc:spChg>
        <pc:spChg chg="mod">
          <ac:chgData name="Hordur Olafsson" userId="35673f1e-1533-427a-a84f-da77feac3cd7" providerId="ADAL" clId="{AFE8B0F2-7FD7-0447-A163-294DD5DDA463}" dt="2023-05-08T10:47:46.203" v="453" actId="207"/>
          <ac:spMkLst>
            <pc:docMk/>
            <pc:sldMk cId="2185670366" sldId="2146845943"/>
            <ac:spMk id="1028" creationId="{1FDA1DFE-F4EB-547D-9D4E-4455AC434E78}"/>
          </ac:spMkLst>
        </pc:spChg>
        <pc:spChg chg="mod">
          <ac:chgData name="Hordur Olafsson" userId="35673f1e-1533-427a-a84f-da77feac3cd7" providerId="ADAL" clId="{AFE8B0F2-7FD7-0447-A163-294DD5DDA463}" dt="2023-05-08T10:47:46.203" v="453" actId="207"/>
          <ac:spMkLst>
            <pc:docMk/>
            <pc:sldMk cId="2185670366" sldId="2146845943"/>
            <ac:spMk id="1058" creationId="{CC53AF79-EF42-772B-2CDA-1D6914DBE6E3}"/>
          </ac:spMkLst>
        </pc:spChg>
        <pc:spChg chg="mod">
          <ac:chgData name="Hordur Olafsson" userId="35673f1e-1533-427a-a84f-da77feac3cd7" providerId="ADAL" clId="{AFE8B0F2-7FD7-0447-A163-294DD5DDA463}" dt="2023-05-08T10:47:25.669" v="448" actId="14861"/>
          <ac:spMkLst>
            <pc:docMk/>
            <pc:sldMk cId="2185670366" sldId="2146845943"/>
            <ac:spMk id="1064" creationId="{22B2B5AA-0DE4-EA4F-6440-2A879488DCA2}"/>
          </ac:spMkLst>
        </pc:spChg>
        <pc:spChg chg="mod">
          <ac:chgData name="Hordur Olafsson" userId="35673f1e-1533-427a-a84f-da77feac3cd7" providerId="ADAL" clId="{AFE8B0F2-7FD7-0447-A163-294DD5DDA463}" dt="2023-05-08T10:47:18.256" v="446" actId="14861"/>
          <ac:spMkLst>
            <pc:docMk/>
            <pc:sldMk cId="2185670366" sldId="2146845943"/>
            <ac:spMk id="1068" creationId="{78D0FD8E-8BF1-BD20-AE94-BA0BC7C1AFB1}"/>
          </ac:spMkLst>
        </pc:spChg>
        <pc:spChg chg="mod">
          <ac:chgData name="Hordur Olafsson" userId="35673f1e-1533-427a-a84f-da77feac3cd7" providerId="ADAL" clId="{AFE8B0F2-7FD7-0447-A163-294DD5DDA463}" dt="2023-05-08T10:47:59.929" v="455" actId="404"/>
          <ac:spMkLst>
            <pc:docMk/>
            <pc:sldMk cId="2185670366" sldId="2146845943"/>
            <ac:spMk id="1073" creationId="{14310C3B-32E6-46B9-E147-6D28EB519748}"/>
          </ac:spMkLst>
        </pc:spChg>
        <pc:picChg chg="mod">
          <ac:chgData name="Hordur Olafsson" userId="35673f1e-1533-427a-a84f-da77feac3cd7" providerId="ADAL" clId="{AFE8B0F2-7FD7-0447-A163-294DD5DDA463}" dt="2023-05-08T11:02:48.077" v="609" actId="14861"/>
          <ac:picMkLst>
            <pc:docMk/>
            <pc:sldMk cId="2185670366" sldId="2146845943"/>
            <ac:picMk id="2" creationId="{B324CC39-9416-6BF9-0251-A3DE5FB84492}"/>
          </ac:picMkLst>
        </pc:picChg>
        <pc:picChg chg="mod">
          <ac:chgData name="Hordur Olafsson" userId="35673f1e-1533-427a-a84f-da77feac3cd7" providerId="ADAL" clId="{AFE8B0F2-7FD7-0447-A163-294DD5DDA463}" dt="2023-05-08T11:02:48.077" v="609" actId="14861"/>
          <ac:picMkLst>
            <pc:docMk/>
            <pc:sldMk cId="2185670366" sldId="2146845943"/>
            <ac:picMk id="5" creationId="{5E958362-2E9B-2830-BEF9-7B5FEF0056A8}"/>
          </ac:picMkLst>
        </pc:picChg>
        <pc:picChg chg="mod">
          <ac:chgData name="Hordur Olafsson" userId="35673f1e-1533-427a-a84f-da77feac3cd7" providerId="ADAL" clId="{AFE8B0F2-7FD7-0447-A163-294DD5DDA463}" dt="2023-05-08T10:48:54.664" v="465" actId="208"/>
          <ac:picMkLst>
            <pc:docMk/>
            <pc:sldMk cId="2185670366" sldId="2146845943"/>
            <ac:picMk id="1069" creationId="{E34CBD70-0C5C-7731-9BDC-B9AE2BA71F29}"/>
          </ac:picMkLst>
        </pc:picChg>
        <pc:picChg chg="mod">
          <ac:chgData name="Hordur Olafsson" userId="35673f1e-1533-427a-a84f-da77feac3cd7" providerId="ADAL" clId="{AFE8B0F2-7FD7-0447-A163-294DD5DDA463}" dt="2023-05-08T10:48:54.664" v="465" actId="208"/>
          <ac:picMkLst>
            <pc:docMk/>
            <pc:sldMk cId="2185670366" sldId="2146845943"/>
            <ac:picMk id="1070" creationId="{460B309E-4FF7-BA97-F5E1-15893E03AD2F}"/>
          </ac:picMkLst>
        </pc:picChg>
        <pc:picChg chg="mod">
          <ac:chgData name="Hordur Olafsson" userId="35673f1e-1533-427a-a84f-da77feac3cd7" providerId="ADAL" clId="{AFE8B0F2-7FD7-0447-A163-294DD5DDA463}" dt="2023-05-08T10:48:54.664" v="465" actId="208"/>
          <ac:picMkLst>
            <pc:docMk/>
            <pc:sldMk cId="2185670366" sldId="2146845943"/>
            <ac:picMk id="1071" creationId="{2FC00BB1-E2CB-C9A2-C989-29779031915C}"/>
          </ac:picMkLst>
        </pc:picChg>
      </pc:sldChg>
      <pc:sldChg chg="addSp delSp modSp mod modTransition modClrScheme chgLayout">
        <pc:chgData name="Hordur Olafsson" userId="35673f1e-1533-427a-a84f-da77feac3cd7" providerId="ADAL" clId="{AFE8B0F2-7FD7-0447-A163-294DD5DDA463}" dt="2023-05-08T10:49:20.717" v="466"/>
        <pc:sldMkLst>
          <pc:docMk/>
          <pc:sldMk cId="2567589218" sldId="2146845944"/>
        </pc:sldMkLst>
        <pc:spChg chg="add del mod ord">
          <ac:chgData name="Hordur Olafsson" userId="35673f1e-1533-427a-a84f-da77feac3cd7" providerId="ADAL" clId="{AFE8B0F2-7FD7-0447-A163-294DD5DDA463}" dt="2023-05-08T10:41:45.081" v="414" actId="478"/>
          <ac:spMkLst>
            <pc:docMk/>
            <pc:sldMk cId="2567589218" sldId="2146845944"/>
            <ac:spMk id="2" creationId="{9113EB60-2FA3-C958-21A6-424F5C4C687C}"/>
          </ac:spMkLst>
        </pc:spChg>
        <pc:spChg chg="add del mod ord">
          <ac:chgData name="Hordur Olafsson" userId="35673f1e-1533-427a-a84f-da77feac3cd7" providerId="ADAL" clId="{AFE8B0F2-7FD7-0447-A163-294DD5DDA463}" dt="2023-05-08T10:44:00.059" v="422"/>
          <ac:spMkLst>
            <pc:docMk/>
            <pc:sldMk cId="2567589218" sldId="2146845944"/>
            <ac:spMk id="3" creationId="{BC82899D-661F-89EA-8A59-91E9527D0218}"/>
          </ac:spMkLst>
        </pc:spChg>
        <pc:spChg chg="add del mod ord">
          <ac:chgData name="Hordur Olafsson" userId="35673f1e-1533-427a-a84f-da77feac3cd7" providerId="ADAL" clId="{AFE8B0F2-7FD7-0447-A163-294DD5DDA463}" dt="2023-05-08T10:41:23.122" v="372" actId="478"/>
          <ac:spMkLst>
            <pc:docMk/>
            <pc:sldMk cId="2567589218" sldId="2146845944"/>
            <ac:spMk id="4" creationId="{29F908D7-2270-7AAB-EFC3-2A96F7E152F6}"/>
          </ac:spMkLst>
        </pc:spChg>
        <pc:spChg chg="mod">
          <ac:chgData name="Hordur Olafsson" userId="35673f1e-1533-427a-a84f-da77feac3cd7" providerId="ADAL" clId="{AFE8B0F2-7FD7-0447-A163-294DD5DDA463}" dt="2023-05-08T10:42:01.457" v="420" actId="1076"/>
          <ac:spMkLst>
            <pc:docMk/>
            <pc:sldMk cId="2567589218" sldId="2146845944"/>
            <ac:spMk id="5" creationId="{C28EAB8A-EF19-11F7-8157-D716119B1322}"/>
          </ac:spMkLst>
        </pc:spChg>
        <pc:spChg chg="add del mod">
          <ac:chgData name="Hordur Olafsson" userId="35673f1e-1533-427a-a84f-da77feac3cd7" providerId="ADAL" clId="{AFE8B0F2-7FD7-0447-A163-294DD5DDA463}" dt="2023-05-08T10:42:02.900" v="421" actId="478"/>
          <ac:spMkLst>
            <pc:docMk/>
            <pc:sldMk cId="2567589218" sldId="2146845944"/>
            <ac:spMk id="7" creationId="{78A9DAB1-57C8-1918-D34D-18DBC0294D5B}"/>
          </ac:spMkLst>
        </pc:spChg>
        <pc:picChg chg="add mod modCrop">
          <ac:chgData name="Hordur Olafsson" userId="35673f1e-1533-427a-a84f-da77feac3cd7" providerId="ADAL" clId="{AFE8B0F2-7FD7-0447-A163-294DD5DDA463}" dt="2023-05-08T10:44:08.996" v="425" actId="18131"/>
          <ac:picMkLst>
            <pc:docMk/>
            <pc:sldMk cId="2567589218" sldId="2146845944"/>
            <ac:picMk id="9" creationId="{F03CF62F-C150-D327-8FE7-81931A56B8B3}"/>
          </ac:picMkLst>
        </pc:picChg>
      </pc:sldChg>
      <pc:sldChg chg="modSp mod modClrScheme chgLayout">
        <pc:chgData name="Hordur Olafsson" userId="35673f1e-1533-427a-a84f-da77feac3cd7" providerId="ADAL" clId="{AFE8B0F2-7FD7-0447-A163-294DD5DDA463}" dt="2023-05-08T11:09:57.015" v="684" actId="2711"/>
        <pc:sldMkLst>
          <pc:docMk/>
          <pc:sldMk cId="2005936230" sldId="2146845945"/>
        </pc:sldMkLst>
        <pc:spChg chg="mod">
          <ac:chgData name="Hordur Olafsson" userId="35673f1e-1533-427a-a84f-da77feac3cd7" providerId="ADAL" clId="{AFE8B0F2-7FD7-0447-A163-294DD5DDA463}" dt="2023-05-08T10:55:49.952" v="519" actId="207"/>
          <ac:spMkLst>
            <pc:docMk/>
            <pc:sldMk cId="2005936230" sldId="2146845945"/>
            <ac:spMk id="4" creationId="{C6FCB34B-1D61-DBEF-7213-A8D7035EEE51}"/>
          </ac:spMkLst>
        </pc:spChg>
        <pc:spChg chg="mod">
          <ac:chgData name="Hordur Olafsson" userId="35673f1e-1533-427a-a84f-da77feac3cd7" providerId="ADAL" clId="{AFE8B0F2-7FD7-0447-A163-294DD5DDA463}" dt="2023-05-08T10:55:49.952" v="519" actId="207"/>
          <ac:spMkLst>
            <pc:docMk/>
            <pc:sldMk cId="2005936230" sldId="2146845945"/>
            <ac:spMk id="6" creationId="{C36B8301-6D8E-EF9E-78FB-B1D4951258A8}"/>
          </ac:spMkLst>
        </pc:spChg>
        <pc:spChg chg="mod">
          <ac:chgData name="Hordur Olafsson" userId="35673f1e-1533-427a-a84f-da77feac3cd7" providerId="ADAL" clId="{AFE8B0F2-7FD7-0447-A163-294DD5DDA463}" dt="2023-05-08T11:09:51.395" v="682" actId="2711"/>
          <ac:spMkLst>
            <pc:docMk/>
            <pc:sldMk cId="2005936230" sldId="2146845945"/>
            <ac:spMk id="9" creationId="{E27893ED-9517-4ECE-2A81-2B7D3989F17D}"/>
          </ac:spMkLst>
        </pc:spChg>
        <pc:spChg chg="mod">
          <ac:chgData name="Hordur Olafsson" userId="35673f1e-1533-427a-a84f-da77feac3cd7" providerId="ADAL" clId="{AFE8B0F2-7FD7-0447-A163-294DD5DDA463}" dt="2023-05-08T11:09:51.395" v="682" actId="2711"/>
          <ac:spMkLst>
            <pc:docMk/>
            <pc:sldMk cId="2005936230" sldId="2146845945"/>
            <ac:spMk id="12" creationId="{58784987-042E-FE90-5B8D-15E73F4C60C2}"/>
          </ac:spMkLst>
        </pc:spChg>
        <pc:spChg chg="mod">
          <ac:chgData name="Hordur Olafsson" userId="35673f1e-1533-427a-a84f-da77feac3cd7" providerId="ADAL" clId="{AFE8B0F2-7FD7-0447-A163-294DD5DDA463}" dt="2023-05-08T10:55:38.482" v="516" actId="14861"/>
          <ac:spMkLst>
            <pc:docMk/>
            <pc:sldMk cId="2005936230" sldId="2146845945"/>
            <ac:spMk id="15" creationId="{0174142A-271B-59E4-6329-8259DDC1A26E}"/>
          </ac:spMkLst>
        </pc:spChg>
        <pc:spChg chg="mod">
          <ac:chgData name="Hordur Olafsson" userId="35673f1e-1533-427a-a84f-da77feac3cd7" providerId="ADAL" clId="{AFE8B0F2-7FD7-0447-A163-294DD5DDA463}" dt="2023-05-08T10:55:38.482" v="516" actId="14861"/>
          <ac:spMkLst>
            <pc:docMk/>
            <pc:sldMk cId="2005936230" sldId="2146845945"/>
            <ac:spMk id="16" creationId="{59AE54F9-7A2D-16DF-3445-5032D3D1A46E}"/>
          </ac:spMkLst>
        </pc:spChg>
        <pc:spChg chg="mod">
          <ac:chgData name="Hordur Olafsson" userId="35673f1e-1533-427a-a84f-da77feac3cd7" providerId="ADAL" clId="{AFE8B0F2-7FD7-0447-A163-294DD5DDA463}" dt="2023-05-08T10:55:41.780" v="517" actId="207"/>
          <ac:spMkLst>
            <pc:docMk/>
            <pc:sldMk cId="2005936230" sldId="2146845945"/>
            <ac:spMk id="21" creationId="{AF77DDCD-81EC-5798-518E-B6FDD4F4316E}"/>
          </ac:spMkLst>
        </pc:spChg>
        <pc:spChg chg="mod">
          <ac:chgData name="Hordur Olafsson" userId="35673f1e-1533-427a-a84f-da77feac3cd7" providerId="ADAL" clId="{AFE8B0F2-7FD7-0447-A163-294DD5DDA463}" dt="2023-05-08T10:55:49.952" v="519" actId="207"/>
          <ac:spMkLst>
            <pc:docMk/>
            <pc:sldMk cId="2005936230" sldId="2146845945"/>
            <ac:spMk id="22" creationId="{5627C168-A1D1-C318-23F1-53E0542B3F1F}"/>
          </ac:spMkLst>
        </pc:spChg>
        <pc:spChg chg="mod">
          <ac:chgData name="Hordur Olafsson" userId="35673f1e-1533-427a-a84f-da77feac3cd7" providerId="ADAL" clId="{AFE8B0F2-7FD7-0447-A163-294DD5DDA463}" dt="2023-05-08T10:57:23.357" v="541" actId="207"/>
          <ac:spMkLst>
            <pc:docMk/>
            <pc:sldMk cId="2005936230" sldId="2146845945"/>
            <ac:spMk id="26" creationId="{B18C8D27-0C3A-89CC-1ED7-295499905DC7}"/>
          </ac:spMkLst>
        </pc:spChg>
        <pc:spChg chg="mod">
          <ac:chgData name="Hordur Olafsson" userId="35673f1e-1533-427a-a84f-da77feac3cd7" providerId="ADAL" clId="{AFE8B0F2-7FD7-0447-A163-294DD5DDA463}" dt="2023-05-08T10:55:38.482" v="516" actId="14861"/>
          <ac:spMkLst>
            <pc:docMk/>
            <pc:sldMk cId="2005936230" sldId="2146845945"/>
            <ac:spMk id="27" creationId="{CA80D22F-B5C5-74C6-80F0-3E2E9A6D6B8A}"/>
          </ac:spMkLst>
        </pc:spChg>
        <pc:spChg chg="mod">
          <ac:chgData name="Hordur Olafsson" userId="35673f1e-1533-427a-a84f-da77feac3cd7" providerId="ADAL" clId="{AFE8B0F2-7FD7-0447-A163-294DD5DDA463}" dt="2023-05-08T11:00:30.974" v="586" actId="14861"/>
          <ac:spMkLst>
            <pc:docMk/>
            <pc:sldMk cId="2005936230" sldId="2146845945"/>
            <ac:spMk id="28" creationId="{5645D6B1-6604-64C7-1572-337FF38EE565}"/>
          </ac:spMkLst>
        </pc:spChg>
        <pc:spChg chg="mod">
          <ac:chgData name="Hordur Olafsson" userId="35673f1e-1533-427a-a84f-da77feac3cd7" providerId="ADAL" clId="{AFE8B0F2-7FD7-0447-A163-294DD5DDA463}" dt="2023-05-08T11:00:27.824" v="585" actId="14861"/>
          <ac:spMkLst>
            <pc:docMk/>
            <pc:sldMk cId="2005936230" sldId="2146845945"/>
            <ac:spMk id="30" creationId="{4BA15909-E4AF-02E5-4904-8D3B4598C2EC}"/>
          </ac:spMkLst>
        </pc:spChg>
        <pc:spChg chg="mod">
          <ac:chgData name="Hordur Olafsson" userId="35673f1e-1533-427a-a84f-da77feac3cd7" providerId="ADAL" clId="{AFE8B0F2-7FD7-0447-A163-294DD5DDA463}" dt="2023-05-08T11:00:24.236" v="584" actId="14861"/>
          <ac:spMkLst>
            <pc:docMk/>
            <pc:sldMk cId="2005936230" sldId="2146845945"/>
            <ac:spMk id="31" creationId="{A30F6029-2E16-6152-783B-FCBEAD6E0CB3}"/>
          </ac:spMkLst>
        </pc:spChg>
        <pc:spChg chg="mod">
          <ac:chgData name="Hordur Olafsson" userId="35673f1e-1533-427a-a84f-da77feac3cd7" providerId="ADAL" clId="{AFE8B0F2-7FD7-0447-A163-294DD5DDA463}" dt="2023-05-08T10:57:23.357" v="541" actId="207"/>
          <ac:spMkLst>
            <pc:docMk/>
            <pc:sldMk cId="2005936230" sldId="2146845945"/>
            <ac:spMk id="1025" creationId="{F9873A52-253B-C640-BF58-EC2DC0F27C22}"/>
          </ac:spMkLst>
        </pc:spChg>
        <pc:spChg chg="mod">
          <ac:chgData name="Hordur Olafsson" userId="35673f1e-1533-427a-a84f-da77feac3cd7" providerId="ADAL" clId="{AFE8B0F2-7FD7-0447-A163-294DD5DDA463}" dt="2023-05-08T11:01:20.506" v="593" actId="207"/>
          <ac:spMkLst>
            <pc:docMk/>
            <pc:sldMk cId="2005936230" sldId="2146845945"/>
            <ac:spMk id="1026" creationId="{4E0C9392-8E56-80AC-598B-2E5C1F67E932}"/>
          </ac:spMkLst>
        </pc:spChg>
        <pc:spChg chg="mod">
          <ac:chgData name="Hordur Olafsson" userId="35673f1e-1533-427a-a84f-da77feac3cd7" providerId="ADAL" clId="{AFE8B0F2-7FD7-0447-A163-294DD5DDA463}" dt="2023-05-08T11:01:20.506" v="593" actId="207"/>
          <ac:spMkLst>
            <pc:docMk/>
            <pc:sldMk cId="2005936230" sldId="2146845945"/>
            <ac:spMk id="1027" creationId="{6AF3561D-94B0-DC6A-F3A5-CFA3F1F542AE}"/>
          </ac:spMkLst>
        </pc:spChg>
        <pc:spChg chg="mod">
          <ac:chgData name="Hordur Olafsson" userId="35673f1e-1533-427a-a84f-da77feac3cd7" providerId="ADAL" clId="{AFE8B0F2-7FD7-0447-A163-294DD5DDA463}" dt="2023-05-08T10:57:23.357" v="541" actId="207"/>
          <ac:spMkLst>
            <pc:docMk/>
            <pc:sldMk cId="2005936230" sldId="2146845945"/>
            <ac:spMk id="1028" creationId="{1FDA1DFE-F4EB-547D-9D4E-4455AC434E78}"/>
          </ac:spMkLst>
        </pc:spChg>
        <pc:spChg chg="mod">
          <ac:chgData name="Hordur Olafsson" userId="35673f1e-1533-427a-a84f-da77feac3cd7" providerId="ADAL" clId="{AFE8B0F2-7FD7-0447-A163-294DD5DDA463}" dt="2023-05-08T11:01:20.506" v="593" actId="207"/>
          <ac:spMkLst>
            <pc:docMk/>
            <pc:sldMk cId="2005936230" sldId="2146845945"/>
            <ac:spMk id="1029" creationId="{EC8B768B-AA79-14E3-B069-54200295929B}"/>
          </ac:spMkLst>
        </pc:spChg>
        <pc:spChg chg="mod">
          <ac:chgData name="Hordur Olafsson" userId="35673f1e-1533-427a-a84f-da77feac3cd7" providerId="ADAL" clId="{AFE8B0F2-7FD7-0447-A163-294DD5DDA463}" dt="2023-05-08T10:55:49.952" v="519" actId="207"/>
          <ac:spMkLst>
            <pc:docMk/>
            <pc:sldMk cId="2005936230" sldId="2146845945"/>
            <ac:spMk id="1032" creationId="{DF9D2F09-E089-D778-8F16-BA25895A826D}"/>
          </ac:spMkLst>
        </pc:spChg>
        <pc:spChg chg="mod">
          <ac:chgData name="Hordur Olafsson" userId="35673f1e-1533-427a-a84f-da77feac3cd7" providerId="ADAL" clId="{AFE8B0F2-7FD7-0447-A163-294DD5DDA463}" dt="2023-05-08T11:09:57.015" v="684" actId="2711"/>
          <ac:spMkLst>
            <pc:docMk/>
            <pc:sldMk cId="2005936230" sldId="2146845945"/>
            <ac:spMk id="1048" creationId="{907AA101-CAD4-885F-B27A-75DB16764C45}"/>
          </ac:spMkLst>
        </pc:spChg>
        <pc:spChg chg="mod">
          <ac:chgData name="Hordur Olafsson" userId="35673f1e-1533-427a-a84f-da77feac3cd7" providerId="ADAL" clId="{AFE8B0F2-7FD7-0447-A163-294DD5DDA463}" dt="2023-05-08T10:57:23.357" v="541" actId="207"/>
          <ac:spMkLst>
            <pc:docMk/>
            <pc:sldMk cId="2005936230" sldId="2146845945"/>
            <ac:spMk id="1058" creationId="{CC53AF79-EF42-772B-2CDA-1D6914DBE6E3}"/>
          </ac:spMkLst>
        </pc:spChg>
        <pc:grpChg chg="mod">
          <ac:chgData name="Hordur Olafsson" userId="35673f1e-1533-427a-a84f-da77feac3cd7" providerId="ADAL" clId="{AFE8B0F2-7FD7-0447-A163-294DD5DDA463}" dt="2023-05-08T11:03:53.192" v="612" actId="1076"/>
          <ac:grpSpMkLst>
            <pc:docMk/>
            <pc:sldMk cId="2005936230" sldId="2146845945"/>
            <ac:grpSpMk id="7" creationId="{486E2E0D-EACB-EDBB-0CEB-2DE9C111EF83}"/>
          </ac:grpSpMkLst>
        </pc:grpChg>
        <pc:grpChg chg="mod">
          <ac:chgData name="Hordur Olafsson" userId="35673f1e-1533-427a-a84f-da77feac3cd7" providerId="ADAL" clId="{AFE8B0F2-7FD7-0447-A163-294DD5DDA463}" dt="2023-05-08T11:01:43.179" v="598" actId="166"/>
          <ac:grpSpMkLst>
            <pc:docMk/>
            <pc:sldMk cId="2005936230" sldId="2146845945"/>
            <ac:grpSpMk id="23" creationId="{AE423447-B024-B48D-F668-D1A28CB48C53}"/>
          </ac:grpSpMkLst>
        </pc:grpChg>
        <pc:grpChg chg="mod">
          <ac:chgData name="Hordur Olafsson" userId="35673f1e-1533-427a-a84f-da77feac3cd7" providerId="ADAL" clId="{AFE8B0F2-7FD7-0447-A163-294DD5DDA463}" dt="2023-05-08T11:03:53.192" v="612" actId="1076"/>
          <ac:grpSpMkLst>
            <pc:docMk/>
            <pc:sldMk cId="2005936230" sldId="2146845945"/>
            <ac:grpSpMk id="24" creationId="{07B83E51-1967-8EAE-1CEB-01BF1F990B0A}"/>
          </ac:grpSpMkLst>
        </pc:grpChg>
        <pc:grpChg chg="mod">
          <ac:chgData name="Hordur Olafsson" userId="35673f1e-1533-427a-a84f-da77feac3cd7" providerId="ADAL" clId="{AFE8B0F2-7FD7-0447-A163-294DD5DDA463}" dt="2023-05-08T10:57:04.570" v="538" actId="1076"/>
          <ac:grpSpMkLst>
            <pc:docMk/>
            <pc:sldMk cId="2005936230" sldId="2146845945"/>
            <ac:grpSpMk id="29" creationId="{BD024881-8B72-AA05-E874-7D0B1D22A5EF}"/>
          </ac:grpSpMkLst>
        </pc:grpChg>
        <pc:grpChg chg="mod">
          <ac:chgData name="Hordur Olafsson" userId="35673f1e-1533-427a-a84f-da77feac3cd7" providerId="ADAL" clId="{AFE8B0F2-7FD7-0447-A163-294DD5DDA463}" dt="2023-05-08T11:01:37.250" v="597" actId="166"/>
          <ac:grpSpMkLst>
            <pc:docMk/>
            <pc:sldMk cId="2005936230" sldId="2146845945"/>
            <ac:grpSpMk id="1030" creationId="{EC637377-9691-E204-7E5B-9FF9D508D838}"/>
          </ac:grpSpMkLst>
        </pc:grpChg>
        <pc:picChg chg="mod">
          <ac:chgData name="Hordur Olafsson" userId="35673f1e-1533-427a-a84f-da77feac3cd7" providerId="ADAL" clId="{AFE8B0F2-7FD7-0447-A163-294DD5DDA463}" dt="2023-05-08T11:02:33.877" v="607" actId="14861"/>
          <ac:picMkLst>
            <pc:docMk/>
            <pc:sldMk cId="2005936230" sldId="2146845945"/>
            <ac:picMk id="2" creationId="{B324CC39-9416-6BF9-0251-A3DE5FB84492}"/>
          </ac:picMkLst>
        </pc:picChg>
        <pc:picChg chg="mod">
          <ac:chgData name="Hordur Olafsson" userId="35673f1e-1533-427a-a84f-da77feac3cd7" providerId="ADAL" clId="{AFE8B0F2-7FD7-0447-A163-294DD5DDA463}" dt="2023-05-08T11:02:30.711" v="606" actId="1076"/>
          <ac:picMkLst>
            <pc:docMk/>
            <pc:sldMk cId="2005936230" sldId="2146845945"/>
            <ac:picMk id="3" creationId="{D42E9A5B-CB26-AE88-1F24-1294008DADED}"/>
          </ac:picMkLst>
        </pc:picChg>
        <pc:picChg chg="mod">
          <ac:chgData name="Hordur Olafsson" userId="35673f1e-1533-427a-a84f-da77feac3cd7" providerId="ADAL" clId="{AFE8B0F2-7FD7-0447-A163-294DD5DDA463}" dt="2023-05-08T11:02:25.562" v="603" actId="14861"/>
          <ac:picMkLst>
            <pc:docMk/>
            <pc:sldMk cId="2005936230" sldId="2146845945"/>
            <ac:picMk id="5" creationId="{5E958362-2E9B-2830-BEF9-7B5FEF0056A8}"/>
          </ac:picMkLst>
        </pc:picChg>
        <pc:picChg chg="mod">
          <ac:chgData name="Hordur Olafsson" userId="35673f1e-1533-427a-a84f-da77feac3cd7" providerId="ADAL" clId="{AFE8B0F2-7FD7-0447-A163-294DD5DDA463}" dt="2023-05-08T11:03:53.192" v="612" actId="1076"/>
          <ac:picMkLst>
            <pc:docMk/>
            <pc:sldMk cId="2005936230" sldId="2146845945"/>
            <ac:picMk id="10" creationId="{F1808922-043C-E19D-9067-10C7208F0DD9}"/>
          </ac:picMkLst>
        </pc:picChg>
        <pc:picChg chg="mod">
          <ac:chgData name="Hordur Olafsson" userId="35673f1e-1533-427a-a84f-da77feac3cd7" providerId="ADAL" clId="{AFE8B0F2-7FD7-0447-A163-294DD5DDA463}" dt="2023-05-08T11:03:53.192" v="612" actId="1076"/>
          <ac:picMkLst>
            <pc:docMk/>
            <pc:sldMk cId="2005936230" sldId="2146845945"/>
            <ac:picMk id="11" creationId="{372F9A41-21BD-B592-C0E4-C2523B6E0E83}"/>
          </ac:picMkLst>
        </pc:picChg>
        <pc:picChg chg="mod">
          <ac:chgData name="Hordur Olafsson" userId="35673f1e-1533-427a-a84f-da77feac3cd7" providerId="ADAL" clId="{AFE8B0F2-7FD7-0447-A163-294DD5DDA463}" dt="2023-05-08T10:56:00.476" v="521" actId="14861"/>
          <ac:picMkLst>
            <pc:docMk/>
            <pc:sldMk cId="2005936230" sldId="2146845945"/>
            <ac:picMk id="14" creationId="{EC399EF2-7B4E-874A-2459-0AD247743054}"/>
          </ac:picMkLst>
        </pc:picChg>
        <pc:picChg chg="mod">
          <ac:chgData name="Hordur Olafsson" userId="35673f1e-1533-427a-a84f-da77feac3cd7" providerId="ADAL" clId="{AFE8B0F2-7FD7-0447-A163-294DD5DDA463}" dt="2023-05-08T10:56:00.476" v="521" actId="14861"/>
          <ac:picMkLst>
            <pc:docMk/>
            <pc:sldMk cId="2005936230" sldId="2146845945"/>
            <ac:picMk id="19" creationId="{537C6862-7477-EEC9-0884-5F4675CB9437}"/>
          </ac:picMkLst>
        </pc:picChg>
        <pc:picChg chg="mod">
          <ac:chgData name="Hordur Olafsson" userId="35673f1e-1533-427a-a84f-da77feac3cd7" providerId="ADAL" clId="{AFE8B0F2-7FD7-0447-A163-294DD5DDA463}" dt="2023-05-08T10:56:00.476" v="521" actId="14861"/>
          <ac:picMkLst>
            <pc:docMk/>
            <pc:sldMk cId="2005936230" sldId="2146845945"/>
            <ac:picMk id="20" creationId="{24D424D1-E7EC-BE78-2169-78B8C1F8BDEA}"/>
          </ac:picMkLst>
        </pc:picChg>
        <pc:picChg chg="mod">
          <ac:chgData name="Hordur Olafsson" userId="35673f1e-1533-427a-a84f-da77feac3cd7" providerId="ADAL" clId="{AFE8B0F2-7FD7-0447-A163-294DD5DDA463}" dt="2023-05-08T10:59:42.675" v="578" actId="1076"/>
          <ac:picMkLst>
            <pc:docMk/>
            <pc:sldMk cId="2005936230" sldId="2146845945"/>
            <ac:picMk id="1049" creationId="{2A609D3A-6943-8849-D749-4C8E474739CA}"/>
          </ac:picMkLst>
        </pc:picChg>
        <pc:cxnChg chg="mod">
          <ac:chgData name="Hordur Olafsson" userId="35673f1e-1533-427a-a84f-da77feac3cd7" providerId="ADAL" clId="{AFE8B0F2-7FD7-0447-A163-294DD5DDA463}" dt="2023-05-08T11:03:53.192" v="612" actId="1076"/>
          <ac:cxnSpMkLst>
            <pc:docMk/>
            <pc:sldMk cId="2005936230" sldId="2146845945"/>
            <ac:cxnSpMk id="25" creationId="{D37A98DD-8851-7870-A0E5-6FAEC652342B}"/>
          </ac:cxnSpMkLst>
        </pc:cxnChg>
        <pc:cxnChg chg="mod">
          <ac:chgData name="Hordur Olafsson" userId="35673f1e-1533-427a-a84f-da77feac3cd7" providerId="ADAL" clId="{AFE8B0F2-7FD7-0447-A163-294DD5DDA463}" dt="2023-05-08T11:03:58.181" v="613" actId="167"/>
          <ac:cxnSpMkLst>
            <pc:docMk/>
            <pc:sldMk cId="2005936230" sldId="2146845945"/>
            <ac:cxnSpMk id="1031" creationId="{BC8EE411-126F-D26A-0558-5E591F2B0E43}"/>
          </ac:cxnSpMkLst>
        </pc:cxnChg>
        <pc:cxnChg chg="mod">
          <ac:chgData name="Hordur Olafsson" userId="35673f1e-1533-427a-a84f-da77feac3cd7" providerId="ADAL" clId="{AFE8B0F2-7FD7-0447-A163-294DD5DDA463}" dt="2023-05-08T11:01:34.621" v="596" actId="1076"/>
          <ac:cxnSpMkLst>
            <pc:docMk/>
            <pc:sldMk cId="2005936230" sldId="2146845945"/>
            <ac:cxnSpMk id="1036" creationId="{6A05FEEB-CA91-EAE8-AB2B-7761DEB4D0CB}"/>
          </ac:cxnSpMkLst>
        </pc:cxnChg>
        <pc:cxnChg chg="mod">
          <ac:chgData name="Hordur Olafsson" userId="35673f1e-1533-427a-a84f-da77feac3cd7" providerId="ADAL" clId="{AFE8B0F2-7FD7-0447-A163-294DD5DDA463}" dt="2023-05-08T11:01:34.621" v="596" actId="1076"/>
          <ac:cxnSpMkLst>
            <pc:docMk/>
            <pc:sldMk cId="2005936230" sldId="2146845945"/>
            <ac:cxnSpMk id="1039" creationId="{D95AEB4F-80A2-4E93-9569-F8828A901CF9}"/>
          </ac:cxnSpMkLst>
        </pc:cxnChg>
        <pc:cxnChg chg="mod">
          <ac:chgData name="Hordur Olafsson" userId="35673f1e-1533-427a-a84f-da77feac3cd7" providerId="ADAL" clId="{AFE8B0F2-7FD7-0447-A163-294DD5DDA463}" dt="2023-05-08T11:01:47.291" v="599" actId="166"/>
          <ac:cxnSpMkLst>
            <pc:docMk/>
            <pc:sldMk cId="2005936230" sldId="2146845945"/>
            <ac:cxnSpMk id="1050" creationId="{DD51DEBC-8913-BC6B-DB3D-D4A321F1CFAF}"/>
          </ac:cxnSpMkLst>
        </pc:cxnChg>
      </pc:sldChg>
      <pc:sldChg chg="modSp mod modClrScheme chgLayout">
        <pc:chgData name="Hordur Olafsson" userId="35673f1e-1533-427a-a84f-da77feac3cd7" providerId="ADAL" clId="{AFE8B0F2-7FD7-0447-A163-294DD5DDA463}" dt="2023-05-08T11:02:43.577" v="608" actId="14861"/>
        <pc:sldMkLst>
          <pc:docMk/>
          <pc:sldMk cId="4205374505" sldId="2146845946"/>
        </pc:sldMkLst>
        <pc:spChg chg="mod">
          <ac:chgData name="Hordur Olafsson" userId="35673f1e-1533-427a-a84f-da77feac3cd7" providerId="ADAL" clId="{AFE8B0F2-7FD7-0447-A163-294DD5DDA463}" dt="2023-05-08T10:52:14.176" v="507" actId="14861"/>
          <ac:spMkLst>
            <pc:docMk/>
            <pc:sldMk cId="4205374505" sldId="2146845946"/>
            <ac:spMk id="4" creationId="{C6FCB34B-1D61-DBEF-7213-A8D7035EEE51}"/>
          </ac:spMkLst>
        </pc:spChg>
        <pc:spChg chg="mod">
          <ac:chgData name="Hordur Olafsson" userId="35673f1e-1533-427a-a84f-da77feac3cd7" providerId="ADAL" clId="{AFE8B0F2-7FD7-0447-A163-294DD5DDA463}" dt="2023-05-08T10:52:14.176" v="507" actId="14861"/>
          <ac:spMkLst>
            <pc:docMk/>
            <pc:sldMk cId="4205374505" sldId="2146845946"/>
            <ac:spMk id="6" creationId="{C36B8301-6D8E-EF9E-78FB-B1D4951258A8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7" creationId="{27694387-50EA-B339-3B2A-45AD0788EB5A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8" creationId="{F85FB474-3EB2-E210-CF44-8FF00A3045C3}"/>
          </ac:spMkLst>
        </pc:spChg>
        <pc:spChg chg="mod">
          <ac:chgData name="Hordur Olafsson" userId="35673f1e-1533-427a-a84f-da77feac3cd7" providerId="ADAL" clId="{AFE8B0F2-7FD7-0447-A163-294DD5DDA463}" dt="2023-05-08T10:53:51.239" v="509" actId="20577"/>
          <ac:spMkLst>
            <pc:docMk/>
            <pc:sldMk cId="4205374505" sldId="2146845946"/>
            <ac:spMk id="9" creationId="{2F0958A4-8681-41E5-CBD8-5C0A763F610D}"/>
          </ac:spMkLst>
        </pc:spChg>
        <pc:spChg chg="mod">
          <ac:chgData name="Hordur Olafsson" userId="35673f1e-1533-427a-a84f-da77feac3cd7" providerId="ADAL" clId="{AFE8B0F2-7FD7-0447-A163-294DD5DDA463}" dt="2023-05-08T10:50:40.211" v="479" actId="14861"/>
          <ac:spMkLst>
            <pc:docMk/>
            <pc:sldMk cId="4205374505" sldId="2146845946"/>
            <ac:spMk id="15" creationId="{0174142A-271B-59E4-6329-8259DDC1A26E}"/>
          </ac:spMkLst>
        </pc:spChg>
        <pc:spChg chg="mod">
          <ac:chgData name="Hordur Olafsson" userId="35673f1e-1533-427a-a84f-da77feac3cd7" providerId="ADAL" clId="{AFE8B0F2-7FD7-0447-A163-294DD5DDA463}" dt="2023-05-08T10:50:40.211" v="479" actId="14861"/>
          <ac:spMkLst>
            <pc:docMk/>
            <pc:sldMk cId="4205374505" sldId="2146845946"/>
            <ac:spMk id="16" creationId="{59AE54F9-7A2D-16DF-3445-5032D3D1A46E}"/>
          </ac:spMkLst>
        </pc:spChg>
        <pc:spChg chg="mod">
          <ac:chgData name="Hordur Olafsson" userId="35673f1e-1533-427a-a84f-da77feac3cd7" providerId="ADAL" clId="{AFE8B0F2-7FD7-0447-A163-294DD5DDA463}" dt="2023-05-08T10:52:13.576" v="506" actId="207"/>
          <ac:spMkLst>
            <pc:docMk/>
            <pc:sldMk cId="4205374505" sldId="2146845946"/>
            <ac:spMk id="21" creationId="{AF77DDCD-81EC-5798-518E-B6FDD4F4316E}"/>
          </ac:spMkLst>
        </pc:spChg>
        <pc:spChg chg="mod">
          <ac:chgData name="Hordur Olafsson" userId="35673f1e-1533-427a-a84f-da77feac3cd7" providerId="ADAL" clId="{AFE8B0F2-7FD7-0447-A163-294DD5DDA463}" dt="2023-05-08T10:50:40.211" v="479" actId="14861"/>
          <ac:spMkLst>
            <pc:docMk/>
            <pc:sldMk cId="4205374505" sldId="2146845946"/>
            <ac:spMk id="27" creationId="{CA80D22F-B5C5-74C6-80F0-3E2E9A6D6B8A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1024" creationId="{DF2950F8-B9E5-40EA-0CD7-ABB779FC06FD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1025" creationId="{F9873A52-253B-C640-BF58-EC2DC0F27C22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1028" creationId="{1FDA1DFE-F4EB-547D-9D4E-4455AC434E78}"/>
          </ac:spMkLst>
        </pc:spChg>
        <pc:spChg chg="mod">
          <ac:chgData name="Hordur Olafsson" userId="35673f1e-1533-427a-a84f-da77feac3cd7" providerId="ADAL" clId="{AFE8B0F2-7FD7-0447-A163-294DD5DDA463}" dt="2023-05-08T10:50:26.903" v="476" actId="208"/>
          <ac:spMkLst>
            <pc:docMk/>
            <pc:sldMk cId="4205374505" sldId="2146845946"/>
            <ac:spMk id="1058" creationId="{CC53AF79-EF42-772B-2CDA-1D6914DBE6E3}"/>
          </ac:spMkLst>
        </pc:spChg>
        <pc:spChg chg="mod">
          <ac:chgData name="Hordur Olafsson" userId="35673f1e-1533-427a-a84f-da77feac3cd7" providerId="ADAL" clId="{AFE8B0F2-7FD7-0447-A163-294DD5DDA463}" dt="2023-05-08T10:52:14.176" v="507" actId="14861"/>
          <ac:spMkLst>
            <pc:docMk/>
            <pc:sldMk cId="4205374505" sldId="2146845946"/>
            <ac:spMk id="1064" creationId="{22B2B5AA-0DE4-EA4F-6440-2A879488DCA2}"/>
          </ac:spMkLst>
        </pc:spChg>
        <pc:spChg chg="mod">
          <ac:chgData name="Hordur Olafsson" userId="35673f1e-1533-427a-a84f-da77feac3cd7" providerId="ADAL" clId="{AFE8B0F2-7FD7-0447-A163-294DD5DDA463}" dt="2023-05-08T10:52:14.176" v="507" actId="14861"/>
          <ac:spMkLst>
            <pc:docMk/>
            <pc:sldMk cId="4205374505" sldId="2146845946"/>
            <ac:spMk id="1068" creationId="{78D0FD8E-8BF1-BD20-AE94-BA0BC7C1AFB1}"/>
          </ac:spMkLst>
        </pc:spChg>
        <pc:picChg chg="mod">
          <ac:chgData name="Hordur Olafsson" userId="35673f1e-1533-427a-a84f-da77feac3cd7" providerId="ADAL" clId="{AFE8B0F2-7FD7-0447-A163-294DD5DDA463}" dt="2023-05-08T11:02:43.577" v="608" actId="14861"/>
          <ac:picMkLst>
            <pc:docMk/>
            <pc:sldMk cId="4205374505" sldId="2146845946"/>
            <ac:picMk id="2" creationId="{B324CC39-9416-6BF9-0251-A3DE5FB84492}"/>
          </ac:picMkLst>
        </pc:picChg>
        <pc:picChg chg="mod">
          <ac:chgData name="Hordur Olafsson" userId="35673f1e-1533-427a-a84f-da77feac3cd7" providerId="ADAL" clId="{AFE8B0F2-7FD7-0447-A163-294DD5DDA463}" dt="2023-05-08T11:02:43.577" v="608" actId="14861"/>
          <ac:picMkLst>
            <pc:docMk/>
            <pc:sldMk cId="4205374505" sldId="2146845946"/>
            <ac:picMk id="5" creationId="{5E958362-2E9B-2830-BEF9-7B5FEF0056A8}"/>
          </ac:picMkLst>
        </pc:picChg>
        <pc:picChg chg="mod">
          <ac:chgData name="Hordur Olafsson" userId="35673f1e-1533-427a-a84f-da77feac3cd7" providerId="ADAL" clId="{AFE8B0F2-7FD7-0447-A163-294DD5DDA463}" dt="2023-05-08T10:50:46.491" v="481" actId="208"/>
          <ac:picMkLst>
            <pc:docMk/>
            <pc:sldMk cId="4205374505" sldId="2146845946"/>
            <ac:picMk id="1069" creationId="{E34CBD70-0C5C-7731-9BDC-B9AE2BA71F29}"/>
          </ac:picMkLst>
        </pc:picChg>
        <pc:picChg chg="mod">
          <ac:chgData name="Hordur Olafsson" userId="35673f1e-1533-427a-a84f-da77feac3cd7" providerId="ADAL" clId="{AFE8B0F2-7FD7-0447-A163-294DD5DDA463}" dt="2023-05-08T10:50:46.491" v="481" actId="208"/>
          <ac:picMkLst>
            <pc:docMk/>
            <pc:sldMk cId="4205374505" sldId="2146845946"/>
            <ac:picMk id="1070" creationId="{460B309E-4FF7-BA97-F5E1-15893E03AD2F}"/>
          </ac:picMkLst>
        </pc:picChg>
        <pc:picChg chg="mod">
          <ac:chgData name="Hordur Olafsson" userId="35673f1e-1533-427a-a84f-da77feac3cd7" providerId="ADAL" clId="{AFE8B0F2-7FD7-0447-A163-294DD5DDA463}" dt="2023-05-08T10:50:46.491" v="481" actId="208"/>
          <ac:picMkLst>
            <pc:docMk/>
            <pc:sldMk cId="4205374505" sldId="2146845946"/>
            <ac:picMk id="1071" creationId="{2FC00BB1-E2CB-C9A2-C989-29779031915C}"/>
          </ac:picMkLst>
        </pc:picChg>
        <pc:cxnChg chg="mod">
          <ac:chgData name="Hordur Olafsson" userId="35673f1e-1533-427a-a84f-da77feac3cd7" providerId="ADAL" clId="{AFE8B0F2-7FD7-0447-A163-294DD5DDA463}" dt="2023-05-08T10:53:58.923" v="510" actId="208"/>
          <ac:cxnSpMkLst>
            <pc:docMk/>
            <pc:sldMk cId="4205374505" sldId="2146845946"/>
            <ac:cxnSpMk id="10" creationId="{7EE1D6DE-E003-A686-DF33-0E8391358621}"/>
          </ac:cxnSpMkLst>
        </pc:cxnChg>
        <pc:cxnChg chg="mod">
          <ac:chgData name="Hordur Olafsson" userId="35673f1e-1533-427a-a84f-da77feac3cd7" providerId="ADAL" clId="{AFE8B0F2-7FD7-0447-A163-294DD5DDA463}" dt="2023-05-08T10:53:58.923" v="510" actId="208"/>
          <ac:cxnSpMkLst>
            <pc:docMk/>
            <pc:sldMk cId="4205374505" sldId="2146845946"/>
            <ac:cxnSpMk id="13" creationId="{33EEAFFF-1D71-6072-54AD-B75ED288D2AD}"/>
          </ac:cxnSpMkLst>
        </pc:cxnChg>
      </pc:sldChg>
      <pc:sldChg chg="modSp del">
        <pc:chgData name="Hordur Olafsson" userId="35673f1e-1533-427a-a84f-da77feac3cd7" providerId="ADAL" clId="{AFE8B0F2-7FD7-0447-A163-294DD5DDA463}" dt="2023-05-08T11:07:01.215" v="637" actId="2696"/>
        <pc:sldMkLst>
          <pc:docMk/>
          <pc:sldMk cId="933457153" sldId="2146845947"/>
        </pc:sldMkLst>
        <pc:spChg chg="mod">
          <ac:chgData name="Hordur Olafsson" userId="35673f1e-1533-427a-a84f-da77feac3cd7" providerId="ADAL" clId="{AFE8B0F2-7FD7-0447-A163-294DD5DDA463}" dt="2023-05-08T11:04:33.141" v="620" actId="1076"/>
          <ac:spMkLst>
            <pc:docMk/>
            <pc:sldMk cId="933457153" sldId="2146845947"/>
            <ac:spMk id="9" creationId="{E27893ED-9517-4ECE-2A81-2B7D3989F17D}"/>
          </ac:spMkLst>
        </pc:spChg>
        <pc:spChg chg="mod">
          <ac:chgData name="Hordur Olafsson" userId="35673f1e-1533-427a-a84f-da77feac3cd7" providerId="ADAL" clId="{AFE8B0F2-7FD7-0447-A163-294DD5DDA463}" dt="2023-05-08T11:04:33.141" v="620" actId="1076"/>
          <ac:spMkLst>
            <pc:docMk/>
            <pc:sldMk cId="933457153" sldId="2146845947"/>
            <ac:spMk id="12" creationId="{58784987-042E-FE90-5B8D-15E73F4C60C2}"/>
          </ac:spMkLst>
        </pc:spChg>
        <pc:grpChg chg="mod">
          <ac:chgData name="Hordur Olafsson" userId="35673f1e-1533-427a-a84f-da77feac3cd7" providerId="ADAL" clId="{AFE8B0F2-7FD7-0447-A163-294DD5DDA463}" dt="2023-05-08T11:04:37.240" v="621" actId="166"/>
          <ac:grpSpMkLst>
            <pc:docMk/>
            <pc:sldMk cId="933457153" sldId="2146845947"/>
            <ac:grpSpMk id="7" creationId="{486E2E0D-EACB-EDBB-0CEB-2DE9C111EF83}"/>
          </ac:grpSpMkLst>
        </pc:grpChg>
        <pc:picChg chg="mod">
          <ac:chgData name="Hordur Olafsson" userId="35673f1e-1533-427a-a84f-da77feac3cd7" providerId="ADAL" clId="{AFE8B0F2-7FD7-0447-A163-294DD5DDA463}" dt="2023-05-08T11:04:33.141" v="620" actId="1076"/>
          <ac:picMkLst>
            <pc:docMk/>
            <pc:sldMk cId="933457153" sldId="2146845947"/>
            <ac:picMk id="10" creationId="{F1808922-043C-E19D-9067-10C7208F0DD9}"/>
          </ac:picMkLst>
        </pc:picChg>
        <pc:picChg chg="mod">
          <ac:chgData name="Hordur Olafsson" userId="35673f1e-1533-427a-a84f-da77feac3cd7" providerId="ADAL" clId="{AFE8B0F2-7FD7-0447-A163-294DD5DDA463}" dt="2023-05-08T11:04:33.141" v="620" actId="1076"/>
          <ac:picMkLst>
            <pc:docMk/>
            <pc:sldMk cId="933457153" sldId="2146845947"/>
            <ac:picMk id="11" creationId="{372F9A41-21BD-B592-C0E4-C2523B6E0E83}"/>
          </ac:picMkLst>
        </pc:picChg>
        <pc:cxnChg chg="mod">
          <ac:chgData name="Hordur Olafsson" userId="35673f1e-1533-427a-a84f-da77feac3cd7" providerId="ADAL" clId="{AFE8B0F2-7FD7-0447-A163-294DD5DDA463}" dt="2023-05-08T11:04:37.240" v="621" actId="166"/>
          <ac:cxnSpMkLst>
            <pc:docMk/>
            <pc:sldMk cId="933457153" sldId="2146845947"/>
            <ac:cxnSpMk id="25" creationId="{D37A98DD-8851-7870-A0E5-6FAEC652342B}"/>
          </ac:cxnSpMkLst>
        </pc:cxnChg>
        <pc:cxnChg chg="mod">
          <ac:chgData name="Hordur Olafsson" userId="35673f1e-1533-427a-a84f-da77feac3cd7" providerId="ADAL" clId="{AFE8B0F2-7FD7-0447-A163-294DD5DDA463}" dt="2023-05-08T11:04:37.240" v="621" actId="166"/>
          <ac:cxnSpMkLst>
            <pc:docMk/>
            <pc:sldMk cId="933457153" sldId="2146845947"/>
            <ac:cxnSpMk id="1031" creationId="{BC8EE411-126F-D26A-0558-5E591F2B0E43}"/>
          </ac:cxnSpMkLst>
        </pc:cxnChg>
      </pc:sldChg>
      <pc:sldChg chg="modTransition">
        <pc:chgData name="Hordur Olafsson" userId="35673f1e-1533-427a-a84f-da77feac3cd7" providerId="ADAL" clId="{AFE8B0F2-7FD7-0447-A163-294DD5DDA463}" dt="2023-05-08T11:18:51.008" v="786"/>
        <pc:sldMkLst>
          <pc:docMk/>
          <pc:sldMk cId="2754587985" sldId="2146845948"/>
        </pc:sldMkLst>
      </pc:sldChg>
      <pc:sldChg chg="addSp delSp modSp mod modTransition modClrScheme chgLayout">
        <pc:chgData name="Hordur Olafsson" userId="35673f1e-1533-427a-a84f-da77feac3cd7" providerId="ADAL" clId="{AFE8B0F2-7FD7-0447-A163-294DD5DDA463}" dt="2023-05-08T11:22:19.291" v="797" actId="962"/>
        <pc:sldMkLst>
          <pc:docMk/>
          <pc:sldMk cId="853550862" sldId="2146845952"/>
        </pc:sldMkLst>
        <pc:spChg chg="add del mod ord">
          <ac:chgData name="Hordur Olafsson" userId="35673f1e-1533-427a-a84f-da77feac3cd7" providerId="ADAL" clId="{AFE8B0F2-7FD7-0447-A163-294DD5DDA463}" dt="2023-05-08T11:20:53.333" v="792" actId="478"/>
          <ac:spMkLst>
            <pc:docMk/>
            <pc:sldMk cId="853550862" sldId="2146845952"/>
            <ac:spMk id="2" creationId="{1043E828-5FF7-A43D-6E57-9C92728C5161}"/>
          </ac:spMkLst>
        </pc:spChg>
        <pc:spChg chg="add del mod ord">
          <ac:chgData name="Hordur Olafsson" userId="35673f1e-1533-427a-a84f-da77feac3cd7" providerId="ADAL" clId="{AFE8B0F2-7FD7-0447-A163-294DD5DDA463}" dt="2023-05-08T11:22:18.146" v="795"/>
          <ac:spMkLst>
            <pc:docMk/>
            <pc:sldMk cId="853550862" sldId="2146845952"/>
            <ac:spMk id="3" creationId="{88EEE20A-002A-8BBD-507D-B0AB051F0F3B}"/>
          </ac:spMkLst>
        </pc:spChg>
        <pc:spChg chg="add del mod ord">
          <ac:chgData name="Hordur Olafsson" userId="35673f1e-1533-427a-a84f-da77feac3cd7" providerId="ADAL" clId="{AFE8B0F2-7FD7-0447-A163-294DD5DDA463}" dt="2023-05-08T11:20:52.432" v="791" actId="478"/>
          <ac:spMkLst>
            <pc:docMk/>
            <pc:sldMk cId="853550862" sldId="2146845952"/>
            <ac:spMk id="4" creationId="{5D1C8C0D-45D9-D3C2-6F82-A4EC3682FECE}"/>
          </ac:spMkLst>
        </pc:spChg>
        <pc:spChg chg="mod">
          <ac:chgData name="Hordur Olafsson" userId="35673f1e-1533-427a-a84f-da77feac3cd7" providerId="ADAL" clId="{AFE8B0F2-7FD7-0447-A163-294DD5DDA463}" dt="2023-05-08T11:21:00.074" v="794" actId="1076"/>
          <ac:spMkLst>
            <pc:docMk/>
            <pc:sldMk cId="853550862" sldId="2146845952"/>
            <ac:spMk id="5" creationId="{C28EAB8A-EF19-11F7-8157-D716119B1322}"/>
          </ac:spMkLst>
        </pc:spChg>
        <pc:picChg chg="add mod">
          <ac:chgData name="Hordur Olafsson" userId="35673f1e-1533-427a-a84f-da77feac3cd7" providerId="ADAL" clId="{AFE8B0F2-7FD7-0447-A163-294DD5DDA463}" dt="2023-05-08T11:22:19.291" v="797" actId="962"/>
          <ac:picMkLst>
            <pc:docMk/>
            <pc:sldMk cId="853550862" sldId="2146845952"/>
            <ac:picMk id="7" creationId="{6EF75B5A-E394-BBF2-2E6D-45C8C96E06FA}"/>
          </ac:picMkLst>
        </pc:picChg>
      </pc:sldChg>
      <pc:sldChg chg="modSp mod modTransition modClrScheme chgLayout">
        <pc:chgData name="Hordur Olafsson" userId="35673f1e-1533-427a-a84f-da77feac3cd7" providerId="ADAL" clId="{AFE8B0F2-7FD7-0447-A163-294DD5DDA463}" dt="2023-05-08T11:16:39.272" v="763" actId="208"/>
        <pc:sldMkLst>
          <pc:docMk/>
          <pc:sldMk cId="1990639788" sldId="2146845953"/>
        </pc:sldMkLst>
        <pc:spChg chg="mod">
          <ac:chgData name="Hordur Olafsson" userId="35673f1e-1533-427a-a84f-da77feac3cd7" providerId="ADAL" clId="{AFE8B0F2-7FD7-0447-A163-294DD5DDA463}" dt="2023-05-08T11:14:53.528" v="722" actId="14861"/>
          <ac:spMkLst>
            <pc:docMk/>
            <pc:sldMk cId="1990639788" sldId="2146845953"/>
            <ac:spMk id="4" creationId="{C6FCB34B-1D61-DBEF-7213-A8D7035EEE51}"/>
          </ac:spMkLst>
        </pc:spChg>
        <pc:spChg chg="mod">
          <ac:chgData name="Hordur Olafsson" userId="35673f1e-1533-427a-a84f-da77feac3cd7" providerId="ADAL" clId="{AFE8B0F2-7FD7-0447-A163-294DD5DDA463}" dt="2023-05-08T11:14:53.528" v="722" actId="14861"/>
          <ac:spMkLst>
            <pc:docMk/>
            <pc:sldMk cId="1990639788" sldId="2146845953"/>
            <ac:spMk id="6" creationId="{C36B8301-6D8E-EF9E-78FB-B1D4951258A8}"/>
          </ac:spMkLst>
        </pc:spChg>
        <pc:spChg chg="mod">
          <ac:chgData name="Hordur Olafsson" userId="35673f1e-1533-427a-a84f-da77feac3cd7" providerId="ADAL" clId="{AFE8B0F2-7FD7-0447-A163-294DD5DDA463}" dt="2023-05-08T11:13:27.698" v="709" actId="14861"/>
          <ac:spMkLst>
            <pc:docMk/>
            <pc:sldMk cId="1990639788" sldId="2146845953"/>
            <ac:spMk id="8" creationId="{E0D9418C-7082-C9F8-86B5-DCC9E1746568}"/>
          </ac:spMkLst>
        </pc:spChg>
        <pc:spChg chg="mod">
          <ac:chgData name="Hordur Olafsson" userId="35673f1e-1533-427a-a84f-da77feac3cd7" providerId="ADAL" clId="{AFE8B0F2-7FD7-0447-A163-294DD5DDA463}" dt="2023-05-08T11:13:54.483" v="715" actId="207"/>
          <ac:spMkLst>
            <pc:docMk/>
            <pc:sldMk cId="1990639788" sldId="2146845953"/>
            <ac:spMk id="12" creationId="{58784987-042E-FE90-5B8D-15E73F4C60C2}"/>
          </ac:spMkLst>
        </pc:spChg>
        <pc:spChg chg="mod">
          <ac:chgData name="Hordur Olafsson" userId="35673f1e-1533-427a-a84f-da77feac3cd7" providerId="ADAL" clId="{AFE8B0F2-7FD7-0447-A163-294DD5DDA463}" dt="2023-05-08T11:14:48.645" v="721" actId="14861"/>
          <ac:spMkLst>
            <pc:docMk/>
            <pc:sldMk cId="1990639788" sldId="2146845953"/>
            <ac:spMk id="15" creationId="{0174142A-271B-59E4-6329-8259DDC1A26E}"/>
          </ac:spMkLst>
        </pc:spChg>
        <pc:spChg chg="mod">
          <ac:chgData name="Hordur Olafsson" userId="35673f1e-1533-427a-a84f-da77feac3cd7" providerId="ADAL" clId="{AFE8B0F2-7FD7-0447-A163-294DD5DDA463}" dt="2023-05-08T11:14:48.645" v="721" actId="14861"/>
          <ac:spMkLst>
            <pc:docMk/>
            <pc:sldMk cId="1990639788" sldId="2146845953"/>
            <ac:spMk id="16" creationId="{59AE54F9-7A2D-16DF-3445-5032D3D1A46E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22" creationId="{398A37FD-1BE4-4F53-E47D-71D23B113EE6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23" creationId="{F6E4C404-491B-7693-7C43-A9DFD694A920}"/>
          </ac:spMkLst>
        </pc:spChg>
        <pc:spChg chg="mod">
          <ac:chgData name="Hordur Olafsson" userId="35673f1e-1533-427a-a84f-da77feac3cd7" providerId="ADAL" clId="{AFE8B0F2-7FD7-0447-A163-294DD5DDA463}" dt="2023-05-08T11:13:02.789" v="705" actId="20577"/>
          <ac:spMkLst>
            <pc:docMk/>
            <pc:sldMk cId="1990639788" sldId="2146845953"/>
            <ac:spMk id="24" creationId="{61A95FF7-677E-BA17-FE61-770BF29D8120}"/>
          </ac:spMkLst>
        </pc:spChg>
        <pc:spChg chg="mod">
          <ac:chgData name="Hordur Olafsson" userId="35673f1e-1533-427a-a84f-da77feac3cd7" providerId="ADAL" clId="{AFE8B0F2-7FD7-0447-A163-294DD5DDA463}" dt="2023-05-08T11:14:48.645" v="721" actId="14861"/>
          <ac:spMkLst>
            <pc:docMk/>
            <pc:sldMk cId="1990639788" sldId="2146845953"/>
            <ac:spMk id="27" creationId="{CA80D22F-B5C5-74C6-80F0-3E2E9A6D6B8A}"/>
          </ac:spMkLst>
        </pc:spChg>
        <pc:spChg chg="mod">
          <ac:chgData name="Hordur Olafsson" userId="35673f1e-1533-427a-a84f-da77feac3cd7" providerId="ADAL" clId="{AFE8B0F2-7FD7-0447-A163-294DD5DDA463}" dt="2023-05-08T11:14:53.528" v="722" actId="14861"/>
          <ac:spMkLst>
            <pc:docMk/>
            <pc:sldMk cId="1990639788" sldId="2146845953"/>
            <ac:spMk id="29" creationId="{99B590A3-BD42-A805-FD59-F3D30863ED3E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1024" creationId="{DF2950F8-B9E5-40EA-0CD7-ABB779FC06FD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1025" creationId="{F9873A52-253B-C640-BF58-EC2DC0F27C22}"/>
          </ac:spMkLst>
        </pc:spChg>
        <pc:spChg chg="mod">
          <ac:chgData name="Hordur Olafsson" userId="35673f1e-1533-427a-a84f-da77feac3cd7" providerId="ADAL" clId="{AFE8B0F2-7FD7-0447-A163-294DD5DDA463}" dt="2023-05-08T11:14:53.528" v="722" actId="14861"/>
          <ac:spMkLst>
            <pc:docMk/>
            <pc:sldMk cId="1990639788" sldId="2146845953"/>
            <ac:spMk id="1026" creationId="{A76BA370-0ED8-C010-4DAB-C7783CE658BA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1028" creationId="{1FDA1DFE-F4EB-547D-9D4E-4455AC434E78}"/>
          </ac:spMkLst>
        </pc:spChg>
        <pc:spChg chg="mod">
          <ac:chgData name="Hordur Olafsson" userId="35673f1e-1533-427a-a84f-da77feac3cd7" providerId="ADAL" clId="{AFE8B0F2-7FD7-0447-A163-294DD5DDA463}" dt="2023-05-08T11:13:27.698" v="709" actId="14861"/>
          <ac:spMkLst>
            <pc:docMk/>
            <pc:sldMk cId="1990639788" sldId="2146845953"/>
            <ac:spMk id="1030" creationId="{1213C55C-D76F-EDC4-EAE0-E33175E0D899}"/>
          </ac:spMkLst>
        </pc:spChg>
        <pc:spChg chg="mod">
          <ac:chgData name="Hordur Olafsson" userId="35673f1e-1533-427a-a84f-da77feac3cd7" providerId="ADAL" clId="{AFE8B0F2-7FD7-0447-A163-294DD5DDA463}" dt="2023-05-08T11:13:57.760" v="716" actId="207"/>
          <ac:spMkLst>
            <pc:docMk/>
            <pc:sldMk cId="1990639788" sldId="2146845953"/>
            <ac:spMk id="1048" creationId="{907AA101-CAD4-885F-B27A-75DB16764C45}"/>
          </ac:spMkLst>
        </pc:spChg>
        <pc:spChg chg="mod">
          <ac:chgData name="Hordur Olafsson" userId="35673f1e-1533-427a-a84f-da77feac3cd7" providerId="ADAL" clId="{AFE8B0F2-7FD7-0447-A163-294DD5DDA463}" dt="2023-05-08T11:12:57.989" v="704" actId="208"/>
          <ac:spMkLst>
            <pc:docMk/>
            <pc:sldMk cId="1990639788" sldId="2146845953"/>
            <ac:spMk id="1058" creationId="{CC53AF79-EF42-772B-2CDA-1D6914DBE6E3}"/>
          </ac:spMkLst>
        </pc:spChg>
        <pc:picChg chg="mod">
          <ac:chgData name="Hordur Olafsson" userId="35673f1e-1533-427a-a84f-da77feac3cd7" providerId="ADAL" clId="{AFE8B0F2-7FD7-0447-A163-294DD5DDA463}" dt="2023-05-08T11:14:01.982" v="717" actId="14861"/>
          <ac:picMkLst>
            <pc:docMk/>
            <pc:sldMk cId="1990639788" sldId="2146845953"/>
            <ac:picMk id="2" creationId="{B324CC39-9416-6BF9-0251-A3DE5FB84492}"/>
          </ac:picMkLst>
        </pc:picChg>
        <pc:picChg chg="mod">
          <ac:chgData name="Hordur Olafsson" userId="35673f1e-1533-427a-a84f-da77feac3cd7" providerId="ADAL" clId="{AFE8B0F2-7FD7-0447-A163-294DD5DDA463}" dt="2023-05-08T11:14:01.982" v="717" actId="14861"/>
          <ac:picMkLst>
            <pc:docMk/>
            <pc:sldMk cId="1990639788" sldId="2146845953"/>
            <ac:picMk id="5" creationId="{5E958362-2E9B-2830-BEF9-7B5FEF0056A8}"/>
          </ac:picMkLst>
        </pc:picChg>
        <pc:picChg chg="mod">
          <ac:chgData name="Hordur Olafsson" userId="35673f1e-1533-427a-a84f-da77feac3cd7" providerId="ADAL" clId="{AFE8B0F2-7FD7-0447-A163-294DD5DDA463}" dt="2023-05-08T11:15:06.785" v="753" actId="208"/>
          <ac:picMkLst>
            <pc:docMk/>
            <pc:sldMk cId="1990639788" sldId="2146845953"/>
            <ac:picMk id="17" creationId="{E61177E1-4961-A780-F49E-46F91DACD354}"/>
          </ac:picMkLst>
        </pc:picChg>
        <pc:picChg chg="mod">
          <ac:chgData name="Hordur Olafsson" userId="35673f1e-1533-427a-a84f-da77feac3cd7" providerId="ADAL" clId="{AFE8B0F2-7FD7-0447-A163-294DD5DDA463}" dt="2023-05-08T11:15:06.785" v="753" actId="208"/>
          <ac:picMkLst>
            <pc:docMk/>
            <pc:sldMk cId="1990639788" sldId="2146845953"/>
            <ac:picMk id="18" creationId="{97C8EDBF-AAF1-27FE-03D9-6AD12BF63486}"/>
          </ac:picMkLst>
        </pc:picChg>
        <pc:picChg chg="mod">
          <ac:chgData name="Hordur Olafsson" userId="35673f1e-1533-427a-a84f-da77feac3cd7" providerId="ADAL" clId="{AFE8B0F2-7FD7-0447-A163-294DD5DDA463}" dt="2023-05-08T11:15:35.258" v="755" actId="14861"/>
          <ac:picMkLst>
            <pc:docMk/>
            <pc:sldMk cId="1990639788" sldId="2146845953"/>
            <ac:picMk id="1049" creationId="{2A609D3A-6943-8849-D749-4C8E474739CA}"/>
          </ac:picMkLst>
        </pc:picChg>
        <pc:cxnChg chg="mod">
          <ac:chgData name="Hordur Olafsson" userId="35673f1e-1533-427a-a84f-da77feac3cd7" providerId="ADAL" clId="{AFE8B0F2-7FD7-0447-A163-294DD5DDA463}" dt="2023-05-08T11:15:19.806" v="754" actId="208"/>
          <ac:cxnSpMkLst>
            <pc:docMk/>
            <pc:sldMk cId="1990639788" sldId="2146845953"/>
            <ac:cxnSpMk id="25" creationId="{D37A98DD-8851-7870-A0E5-6FAEC652342B}"/>
          </ac:cxnSpMkLst>
        </pc:cxnChg>
        <pc:cxnChg chg="mod">
          <ac:chgData name="Hordur Olafsson" userId="35673f1e-1533-427a-a84f-da77feac3cd7" providerId="ADAL" clId="{AFE8B0F2-7FD7-0447-A163-294DD5DDA463}" dt="2023-05-08T11:13:35.559" v="711" actId="208"/>
          <ac:cxnSpMkLst>
            <pc:docMk/>
            <pc:sldMk cId="1990639788" sldId="2146845953"/>
            <ac:cxnSpMk id="31" creationId="{13B503B6-0545-5FB3-7267-00A0C4EBF83C}"/>
          </ac:cxnSpMkLst>
        </pc:cxnChg>
        <pc:cxnChg chg="mod">
          <ac:chgData name="Hordur Olafsson" userId="35673f1e-1533-427a-a84f-da77feac3cd7" providerId="ADAL" clId="{AFE8B0F2-7FD7-0447-A163-294DD5DDA463}" dt="2023-05-08T11:16:39.272" v="763" actId="208"/>
          <ac:cxnSpMkLst>
            <pc:docMk/>
            <pc:sldMk cId="1990639788" sldId="2146845953"/>
            <ac:cxnSpMk id="1036" creationId="{6A05FEEB-CA91-EAE8-AB2B-7761DEB4D0CB}"/>
          </ac:cxnSpMkLst>
        </pc:cxnChg>
        <pc:cxnChg chg="mod">
          <ac:chgData name="Hordur Olafsson" userId="35673f1e-1533-427a-a84f-da77feac3cd7" providerId="ADAL" clId="{AFE8B0F2-7FD7-0447-A163-294DD5DDA463}" dt="2023-05-08T11:16:39.272" v="763" actId="208"/>
          <ac:cxnSpMkLst>
            <pc:docMk/>
            <pc:sldMk cId="1990639788" sldId="2146845953"/>
            <ac:cxnSpMk id="1039" creationId="{D95AEB4F-80A2-4E93-9569-F8828A901CF9}"/>
          </ac:cxnSpMkLst>
        </pc:cxnChg>
        <pc:cxnChg chg="mod">
          <ac:chgData name="Hordur Olafsson" userId="35673f1e-1533-427a-a84f-da77feac3cd7" providerId="ADAL" clId="{AFE8B0F2-7FD7-0447-A163-294DD5DDA463}" dt="2023-05-08T11:16:39.272" v="763" actId="208"/>
          <ac:cxnSpMkLst>
            <pc:docMk/>
            <pc:sldMk cId="1990639788" sldId="2146845953"/>
            <ac:cxnSpMk id="1050" creationId="{DD51DEBC-8913-BC6B-DB3D-D4A321F1CFAF}"/>
          </ac:cxnSpMkLst>
        </pc:cxnChg>
      </pc:sldChg>
      <pc:sldChg chg="modTransition">
        <pc:chgData name="Hordur Olafsson" userId="35673f1e-1533-427a-a84f-da77feac3cd7" providerId="ADAL" clId="{AFE8B0F2-7FD7-0447-A163-294DD5DDA463}" dt="2023-05-08T11:22:43.898" v="799"/>
        <pc:sldMkLst>
          <pc:docMk/>
          <pc:sldMk cId="4261512230" sldId="2146845955"/>
        </pc:sldMkLst>
      </pc:sldChg>
      <pc:sldChg chg="modTransition">
        <pc:chgData name="Hordur Olafsson" userId="35673f1e-1533-427a-a84f-da77feac3cd7" providerId="ADAL" clId="{AFE8B0F2-7FD7-0447-A163-294DD5DDA463}" dt="2023-05-08T11:17:21.391" v="766"/>
        <pc:sldMkLst>
          <pc:docMk/>
          <pc:sldMk cId="811980488" sldId="2146845957"/>
        </pc:sldMkLst>
      </pc:sldChg>
      <pc:sldChg chg="modTransition">
        <pc:chgData name="Hordur Olafsson" userId="35673f1e-1533-427a-a84f-da77feac3cd7" providerId="ADAL" clId="{AFE8B0F2-7FD7-0447-A163-294DD5DDA463}" dt="2023-05-08T11:17:35.869" v="769"/>
        <pc:sldMkLst>
          <pc:docMk/>
          <pc:sldMk cId="125021491" sldId="2146845958"/>
        </pc:sldMkLst>
      </pc:sldChg>
      <pc:sldChg chg="mod modShow modNotesTx">
        <pc:chgData name="Hordur Olafsson" userId="35673f1e-1533-427a-a84f-da77feac3cd7" providerId="ADAL" clId="{AFE8B0F2-7FD7-0447-A163-294DD5DDA463}" dt="2023-05-08T10:30:41.301" v="182" actId="20577"/>
        <pc:sldMkLst>
          <pc:docMk/>
          <pc:sldMk cId="3791605741" sldId="2146845961"/>
        </pc:sldMkLst>
      </pc:sldChg>
      <pc:sldChg chg="addSp delSp modSp mod modTransition modClrScheme chgLayout">
        <pc:chgData name="Hordur Olafsson" userId="35673f1e-1533-427a-a84f-da77feac3cd7" providerId="ADAL" clId="{AFE8B0F2-7FD7-0447-A163-294DD5DDA463}" dt="2023-05-08T10:40:19.483" v="368"/>
        <pc:sldMkLst>
          <pc:docMk/>
          <pc:sldMk cId="653602316" sldId="2146845965"/>
        </pc:sldMkLst>
        <pc:spChg chg="add mod ord">
          <ac:chgData name="Hordur Olafsson" userId="35673f1e-1533-427a-a84f-da77feac3cd7" providerId="ADAL" clId="{AFE8B0F2-7FD7-0447-A163-294DD5DDA463}" dt="2023-05-08T10:34:24.263" v="244" actId="14100"/>
          <ac:spMkLst>
            <pc:docMk/>
            <pc:sldMk cId="653602316" sldId="2146845965"/>
            <ac:spMk id="2" creationId="{B8E4542F-05AA-1EF4-455F-1D9063B54D07}"/>
          </ac:spMkLst>
        </pc:spChg>
        <pc:spChg chg="add del mod ord">
          <ac:chgData name="Hordur Olafsson" userId="35673f1e-1533-427a-a84f-da77feac3cd7" providerId="ADAL" clId="{AFE8B0F2-7FD7-0447-A163-294DD5DDA463}" dt="2023-05-08T10:34:26.547" v="245" actId="478"/>
          <ac:spMkLst>
            <pc:docMk/>
            <pc:sldMk cId="653602316" sldId="2146845965"/>
            <ac:spMk id="3" creationId="{343A2C87-EA54-DD93-C93C-351EDA64475A}"/>
          </ac:spMkLst>
        </pc:spChg>
        <pc:spChg chg="mod">
          <ac:chgData name="Hordur Olafsson" userId="35673f1e-1533-427a-a84f-da77feac3cd7" providerId="ADAL" clId="{AFE8B0F2-7FD7-0447-A163-294DD5DDA463}" dt="2023-05-08T10:35:52.844" v="310" actId="1076"/>
          <ac:spMkLst>
            <pc:docMk/>
            <pc:sldMk cId="653602316" sldId="2146845965"/>
            <ac:spMk id="4" creationId="{16350318-7E36-09B3-C59F-D78756F407A4}"/>
          </ac:spMkLst>
        </pc:spChg>
        <pc:spChg chg="del mod">
          <ac:chgData name="Hordur Olafsson" userId="35673f1e-1533-427a-a84f-da77feac3cd7" providerId="ADAL" clId="{AFE8B0F2-7FD7-0447-A163-294DD5DDA463}" dt="2023-05-08T10:34:22.166" v="243" actId="478"/>
          <ac:spMkLst>
            <pc:docMk/>
            <pc:sldMk cId="653602316" sldId="2146845965"/>
            <ac:spMk id="21" creationId="{AF77DDCD-81EC-5798-518E-B6FDD4F4316E}"/>
          </ac:spMkLst>
        </pc:spChg>
        <pc:grpChg chg="mod">
          <ac:chgData name="Hordur Olafsson" userId="35673f1e-1533-427a-a84f-da77feac3cd7" providerId="ADAL" clId="{AFE8B0F2-7FD7-0447-A163-294DD5DDA463}" dt="2023-05-08T10:35:52.844" v="310" actId="1076"/>
          <ac:grpSpMkLst>
            <pc:docMk/>
            <pc:sldMk cId="653602316" sldId="2146845965"/>
            <ac:grpSpMk id="5" creationId="{DEFD957E-9387-17B9-54CC-FD3A3E799D29}"/>
          </ac:grpSpMkLst>
        </pc:grpChg>
        <pc:picChg chg="mod">
          <ac:chgData name="Hordur Olafsson" userId="35673f1e-1533-427a-a84f-da77feac3cd7" providerId="ADAL" clId="{AFE8B0F2-7FD7-0447-A163-294DD5DDA463}" dt="2023-05-08T10:35:03.377" v="306" actId="2085"/>
          <ac:picMkLst>
            <pc:docMk/>
            <pc:sldMk cId="653602316" sldId="2146845965"/>
            <ac:picMk id="9" creationId="{5AC0E2B9-B1E3-0DE5-CB12-7AAE1E24A2CE}"/>
          </ac:picMkLst>
        </pc:picChg>
        <pc:picChg chg="mod">
          <ac:chgData name="Hordur Olafsson" userId="35673f1e-1533-427a-a84f-da77feac3cd7" providerId="ADAL" clId="{AFE8B0F2-7FD7-0447-A163-294DD5DDA463}" dt="2023-05-08T10:36:29.260" v="317" actId="732"/>
          <ac:picMkLst>
            <pc:docMk/>
            <pc:sldMk cId="653602316" sldId="2146845965"/>
            <ac:picMk id="5124" creationId="{62328B07-15D1-04CD-565E-2AFEF540AF65}"/>
          </ac:picMkLst>
        </pc:picChg>
        <pc:picChg chg="mod">
          <ac:chgData name="Hordur Olafsson" userId="35673f1e-1533-427a-a84f-da77feac3cd7" providerId="ADAL" clId="{AFE8B0F2-7FD7-0447-A163-294DD5DDA463}" dt="2023-05-08T10:36:05.517" v="315" actId="1076"/>
          <ac:picMkLst>
            <pc:docMk/>
            <pc:sldMk cId="653602316" sldId="2146845965"/>
            <ac:picMk id="5126" creationId="{A0E0D776-CA27-7DAD-8726-4BA881D0EF49}"/>
          </ac:picMkLst>
        </pc:picChg>
        <pc:picChg chg="mod">
          <ac:chgData name="Hordur Olafsson" userId="35673f1e-1533-427a-a84f-da77feac3cd7" providerId="ADAL" clId="{AFE8B0F2-7FD7-0447-A163-294DD5DDA463}" dt="2023-05-08T10:36:01.807" v="313" actId="1076"/>
          <ac:picMkLst>
            <pc:docMk/>
            <pc:sldMk cId="653602316" sldId="2146845965"/>
            <ac:picMk id="5128" creationId="{0B01A6A1-94F2-A68F-7FBE-7B8708E6638B}"/>
          </ac:picMkLst>
        </pc:picChg>
        <pc:picChg chg="mod">
          <ac:chgData name="Hordur Olafsson" userId="35673f1e-1533-427a-a84f-da77feac3cd7" providerId="ADAL" clId="{AFE8B0F2-7FD7-0447-A163-294DD5DDA463}" dt="2023-05-08T10:36:00.092" v="312" actId="1076"/>
          <ac:picMkLst>
            <pc:docMk/>
            <pc:sldMk cId="653602316" sldId="2146845965"/>
            <ac:picMk id="5130" creationId="{028212C3-5141-444A-96AB-F0C7A108A63A}"/>
          </ac:picMkLst>
        </pc:picChg>
        <pc:picChg chg="mod">
          <ac:chgData name="Hordur Olafsson" userId="35673f1e-1533-427a-a84f-da77feac3cd7" providerId="ADAL" clId="{AFE8B0F2-7FD7-0447-A163-294DD5DDA463}" dt="2023-05-08T10:35:52.844" v="310" actId="1076"/>
          <ac:picMkLst>
            <pc:docMk/>
            <pc:sldMk cId="653602316" sldId="2146845965"/>
            <ac:picMk id="5134" creationId="{9F59B7C1-0178-C5F7-0E4B-0C4D9318231C}"/>
          </ac:picMkLst>
        </pc:picChg>
        <pc:picChg chg="mod">
          <ac:chgData name="Hordur Olafsson" userId="35673f1e-1533-427a-a84f-da77feac3cd7" providerId="ADAL" clId="{AFE8B0F2-7FD7-0447-A163-294DD5DDA463}" dt="2023-05-08T10:36:03.266" v="314" actId="1076"/>
          <ac:picMkLst>
            <pc:docMk/>
            <pc:sldMk cId="653602316" sldId="2146845965"/>
            <ac:picMk id="5136" creationId="{0ABDAA15-3358-15AA-286C-145E6C368831}"/>
          </ac:picMkLst>
        </pc:picChg>
      </pc:sldChg>
      <pc:sldChg chg="mod modShow">
        <pc:chgData name="Hordur Olafsson" userId="35673f1e-1533-427a-a84f-da77feac3cd7" providerId="ADAL" clId="{AFE8B0F2-7FD7-0447-A163-294DD5DDA463}" dt="2023-05-08T10:33:48.472" v="235" actId="729"/>
        <pc:sldMkLst>
          <pc:docMk/>
          <pc:sldMk cId="200974204" sldId="2146845966"/>
        </pc:sldMkLst>
      </pc:sldChg>
      <pc:sldChg chg="addSp delSp modSp mod modTransition modClrScheme chgLayout">
        <pc:chgData name="Hordur Olafsson" userId="35673f1e-1533-427a-a84f-da77feac3cd7" providerId="ADAL" clId="{AFE8B0F2-7FD7-0447-A163-294DD5DDA463}" dt="2023-05-08T11:17:20.058" v="765"/>
        <pc:sldMkLst>
          <pc:docMk/>
          <pc:sldMk cId="4232166477" sldId="2146845968"/>
        </pc:sldMkLst>
        <pc:spChg chg="mod">
          <ac:chgData name="Hordur Olafsson" userId="35673f1e-1533-427a-a84f-da77feac3cd7" providerId="ADAL" clId="{AFE8B0F2-7FD7-0447-A163-294DD5DDA463}" dt="2023-05-08T11:16:02.544" v="762" actId="14861"/>
          <ac:spMkLst>
            <pc:docMk/>
            <pc:sldMk cId="4232166477" sldId="2146845968"/>
            <ac:spMk id="6" creationId="{4FF209C9-0E12-7034-8CCF-18C70E7671C9}"/>
          </ac:spMkLst>
        </pc:spChg>
        <pc:spChg chg="mod">
          <ac:chgData name="Hordur Olafsson" userId="35673f1e-1533-427a-a84f-da77feac3cd7" providerId="ADAL" clId="{AFE8B0F2-7FD7-0447-A163-294DD5DDA463}" dt="2023-05-08T11:15:55.673" v="761" actId="207"/>
          <ac:spMkLst>
            <pc:docMk/>
            <pc:sldMk cId="4232166477" sldId="2146845968"/>
            <ac:spMk id="7" creationId="{D8B1794D-76C2-E430-EB95-F332269F4CAE}"/>
          </ac:spMkLst>
        </pc:spChg>
        <pc:spChg chg="add del mod ord">
          <ac:chgData name="Hordur Olafsson" userId="35673f1e-1533-427a-a84f-da77feac3cd7" providerId="ADAL" clId="{AFE8B0F2-7FD7-0447-A163-294DD5DDA463}" dt="2023-05-08T11:15:47.870" v="758" actId="700"/>
          <ac:spMkLst>
            <pc:docMk/>
            <pc:sldMk cId="4232166477" sldId="2146845968"/>
            <ac:spMk id="8" creationId="{52A38209-5770-E692-3CD4-D396D7EB067B}"/>
          </ac:spMkLst>
        </pc:spChg>
        <pc:spChg chg="add del mod ord">
          <ac:chgData name="Hordur Olafsson" userId="35673f1e-1533-427a-a84f-da77feac3cd7" providerId="ADAL" clId="{AFE8B0F2-7FD7-0447-A163-294DD5DDA463}" dt="2023-05-08T11:15:47.870" v="758" actId="700"/>
          <ac:spMkLst>
            <pc:docMk/>
            <pc:sldMk cId="4232166477" sldId="2146845968"/>
            <ac:spMk id="9" creationId="{5DB68098-05E6-3432-6C34-46BC8CB4D812}"/>
          </ac:spMkLst>
        </pc:spChg>
      </pc:sldChg>
      <pc:sldChg chg="modTransition">
        <pc:chgData name="Hordur Olafsson" userId="35673f1e-1533-427a-a84f-da77feac3cd7" providerId="ADAL" clId="{AFE8B0F2-7FD7-0447-A163-294DD5DDA463}" dt="2023-05-08T11:11:51.623" v="696"/>
        <pc:sldMkLst>
          <pc:docMk/>
          <pc:sldMk cId="1573913294" sldId="2146845969"/>
        </pc:sldMkLst>
      </pc:sldChg>
      <pc:sldChg chg="modSp mod modTransition">
        <pc:chgData name="Hordur Olafsson" userId="35673f1e-1533-427a-a84f-da77feac3cd7" providerId="ADAL" clId="{AFE8B0F2-7FD7-0447-A163-294DD5DDA463}" dt="2023-05-08T11:11:11.802" v="695"/>
        <pc:sldMkLst>
          <pc:docMk/>
          <pc:sldMk cId="3039421284" sldId="2146845985"/>
        </pc:sldMkLst>
        <pc:spChg chg="mod">
          <ac:chgData name="Hordur Olafsson" userId="35673f1e-1533-427a-a84f-da77feac3cd7" providerId="ADAL" clId="{AFE8B0F2-7FD7-0447-A163-294DD5DDA463}" dt="2023-05-08T10:39:51.247" v="365" actId="404"/>
          <ac:spMkLst>
            <pc:docMk/>
            <pc:sldMk cId="3039421284" sldId="2146845985"/>
            <ac:spMk id="6" creationId="{FFFE295D-2B78-E96D-CD74-F5E4F0EB1D38}"/>
          </ac:spMkLst>
        </pc:spChg>
      </pc:sldChg>
      <pc:sldChg chg="del">
        <pc:chgData name="Hordur Olafsson" userId="35673f1e-1533-427a-a84f-da77feac3cd7" providerId="ADAL" clId="{AFE8B0F2-7FD7-0447-A163-294DD5DDA463}" dt="2023-05-08T10:39:37.993" v="318" actId="2696"/>
        <pc:sldMkLst>
          <pc:docMk/>
          <pc:sldMk cId="891943601" sldId="2146845988"/>
        </pc:sldMkLst>
      </pc:sldChg>
      <pc:sldChg chg="del">
        <pc:chgData name="Hordur Olafsson" userId="35673f1e-1533-427a-a84f-da77feac3cd7" providerId="ADAL" clId="{AFE8B0F2-7FD7-0447-A163-294DD5DDA463}" dt="2023-05-08T10:39:38.015" v="319" actId="2696"/>
        <pc:sldMkLst>
          <pc:docMk/>
          <pc:sldMk cId="855268788" sldId="2146845992"/>
        </pc:sldMkLst>
      </pc:sldChg>
      <pc:sldChg chg="addSp modSp new mod modTransition modAnim modNotesTx">
        <pc:chgData name="Hordur Olafsson" userId="35673f1e-1533-427a-a84f-da77feac3cd7" providerId="ADAL" clId="{AFE8B0F2-7FD7-0447-A163-294DD5DDA463}" dt="2023-05-08T11:18:20.914" v="784"/>
        <pc:sldMkLst>
          <pc:docMk/>
          <pc:sldMk cId="3471084617" sldId="2146845993"/>
        </pc:sldMkLst>
        <pc:spChg chg="add mod">
          <ac:chgData name="Hordur Olafsson" userId="35673f1e-1533-427a-a84f-da77feac3cd7" providerId="ADAL" clId="{AFE8B0F2-7FD7-0447-A163-294DD5DDA463}" dt="2023-05-08T10:28:53.284" v="143" actId="1076"/>
          <ac:spMkLst>
            <pc:docMk/>
            <pc:sldMk cId="3471084617" sldId="2146845993"/>
            <ac:spMk id="4" creationId="{6F0F3E60-3A0C-7762-4C43-EAC645491374}"/>
          </ac:spMkLst>
        </pc:spChg>
        <pc:spChg chg="add mod">
          <ac:chgData name="Hordur Olafsson" userId="35673f1e-1533-427a-a84f-da77feac3cd7" providerId="ADAL" clId="{AFE8B0F2-7FD7-0447-A163-294DD5DDA463}" dt="2023-05-08T10:28:53.284" v="143" actId="1076"/>
          <ac:spMkLst>
            <pc:docMk/>
            <pc:sldMk cId="3471084617" sldId="2146845993"/>
            <ac:spMk id="5" creationId="{CBDB9D87-803D-DBD5-10DC-6EDB7A3B6FDC}"/>
          </ac:spMkLst>
        </pc:spChg>
        <pc:picChg chg="add mod modCrop">
          <ac:chgData name="Hordur Olafsson" userId="35673f1e-1533-427a-a84f-da77feac3cd7" providerId="ADAL" clId="{AFE8B0F2-7FD7-0447-A163-294DD5DDA463}" dt="2023-05-08T10:27:32.019" v="69" actId="1076"/>
          <ac:picMkLst>
            <pc:docMk/>
            <pc:sldMk cId="3471084617" sldId="2146845993"/>
            <ac:picMk id="3" creationId="{DB9ACD32-C7E8-68EE-8848-5AD16A12D299}"/>
          </ac:picMkLst>
        </pc:picChg>
      </pc:sldChg>
      <pc:sldChg chg="addSp modSp new mod modTransition modNotesTx">
        <pc:chgData name="Hordur Olafsson" userId="35673f1e-1533-427a-a84f-da77feac3cd7" providerId="ADAL" clId="{AFE8B0F2-7FD7-0447-A163-294DD5DDA463}" dt="2023-05-08T10:40:13.321" v="366"/>
        <pc:sldMkLst>
          <pc:docMk/>
          <pc:sldMk cId="925928167" sldId="2146845994"/>
        </pc:sldMkLst>
        <pc:spChg chg="mod">
          <ac:chgData name="Hordur Olafsson" userId="35673f1e-1533-427a-a84f-da77feac3cd7" providerId="ADAL" clId="{AFE8B0F2-7FD7-0447-A163-294DD5DDA463}" dt="2023-05-08T10:31:21.243" v="189"/>
          <ac:spMkLst>
            <pc:docMk/>
            <pc:sldMk cId="925928167" sldId="2146845994"/>
            <ac:spMk id="2" creationId="{CCE4F956-3B34-7274-359C-50D54DEE8750}"/>
          </ac:spMkLst>
        </pc:spChg>
        <pc:spChg chg="mod">
          <ac:chgData name="Hordur Olafsson" userId="35673f1e-1533-427a-a84f-da77feac3cd7" providerId="ADAL" clId="{AFE8B0F2-7FD7-0447-A163-294DD5DDA463}" dt="2023-05-08T10:33:33.884" v="233" actId="20577"/>
          <ac:spMkLst>
            <pc:docMk/>
            <pc:sldMk cId="925928167" sldId="2146845994"/>
            <ac:spMk id="3" creationId="{3C72DF67-C93C-6572-978A-8AD97C29B9B6}"/>
          </ac:spMkLst>
        </pc:spChg>
        <pc:picChg chg="add mod">
          <ac:chgData name="Hordur Olafsson" userId="35673f1e-1533-427a-a84f-da77feac3cd7" providerId="ADAL" clId="{AFE8B0F2-7FD7-0447-A163-294DD5DDA463}" dt="2023-05-08T10:33:15.840" v="226" actId="1076"/>
          <ac:picMkLst>
            <pc:docMk/>
            <pc:sldMk cId="925928167" sldId="2146845994"/>
            <ac:picMk id="5" creationId="{5B27B6AE-B1C7-4618-5055-23C39DC6D4A9}"/>
          </ac:picMkLst>
        </pc:picChg>
      </pc:sldChg>
      <pc:sldChg chg="addSp delSp modSp add mod modAnim modNotesTx">
        <pc:chgData name="Hordur Olafsson" userId="35673f1e-1533-427a-a84f-da77feac3cd7" providerId="ADAL" clId="{AFE8B0F2-7FD7-0447-A163-294DD5DDA463}" dt="2023-05-08T11:19:49.430" v="788" actId="208"/>
        <pc:sldMkLst>
          <pc:docMk/>
          <pc:sldMk cId="3813499943" sldId="2146845995"/>
        </pc:sldMkLst>
        <pc:spChg chg="mod">
          <ac:chgData name="Hordur Olafsson" userId="35673f1e-1533-427a-a84f-da77feac3cd7" providerId="ADAL" clId="{AFE8B0F2-7FD7-0447-A163-294DD5DDA463}" dt="2023-05-08T11:09:36.561" v="678" actId="2711"/>
          <ac:spMkLst>
            <pc:docMk/>
            <pc:sldMk cId="3813499943" sldId="2146845995"/>
            <ac:spMk id="9" creationId="{E27893ED-9517-4ECE-2A81-2B7D3989F17D}"/>
          </ac:spMkLst>
        </pc:spChg>
        <pc:spChg chg="mod">
          <ac:chgData name="Hordur Olafsson" userId="35673f1e-1533-427a-a84f-da77feac3cd7" providerId="ADAL" clId="{AFE8B0F2-7FD7-0447-A163-294DD5DDA463}" dt="2023-05-08T11:09:31.047" v="676" actId="207"/>
          <ac:spMkLst>
            <pc:docMk/>
            <pc:sldMk cId="3813499943" sldId="2146845995"/>
            <ac:spMk id="12" creationId="{58784987-042E-FE90-5B8D-15E73F4C60C2}"/>
          </ac:spMkLst>
        </pc:spChg>
        <pc:spChg chg="add del mod">
          <ac:chgData name="Hordur Olafsson" userId="35673f1e-1533-427a-a84f-da77feac3cd7" providerId="ADAL" clId="{AFE8B0F2-7FD7-0447-A163-294DD5DDA463}" dt="2023-05-08T11:19:43.553" v="787" actId="207"/>
          <ac:spMkLst>
            <pc:docMk/>
            <pc:sldMk cId="3813499943" sldId="2146845995"/>
            <ac:spMk id="18" creationId="{EB8BC9B4-2CF3-FF08-E0F0-88552DD4E464}"/>
          </ac:spMkLst>
        </pc:spChg>
        <pc:spChg chg="add del">
          <ac:chgData name="Hordur Olafsson" userId="35673f1e-1533-427a-a84f-da77feac3cd7" providerId="ADAL" clId="{AFE8B0F2-7FD7-0447-A163-294DD5DDA463}" dt="2023-05-08T11:05:05.015" v="624" actId="478"/>
          <ac:spMkLst>
            <pc:docMk/>
            <pc:sldMk cId="3813499943" sldId="2146845995"/>
            <ac:spMk id="22" creationId="{5627C168-A1D1-C318-23F1-53E0542B3F1F}"/>
          </ac:spMkLst>
        </pc:spChg>
        <pc:spChg chg="add del mod">
          <ac:chgData name="Hordur Olafsson" userId="35673f1e-1533-427a-a84f-da77feac3cd7" providerId="ADAL" clId="{AFE8B0F2-7FD7-0447-A163-294DD5DDA463}" dt="2023-05-08T11:19:43.553" v="787" actId="207"/>
          <ac:spMkLst>
            <pc:docMk/>
            <pc:sldMk cId="3813499943" sldId="2146845995"/>
            <ac:spMk id="32" creationId="{A7F23513-A128-52CF-2D55-46102346AAAC}"/>
          </ac:spMkLst>
        </pc:spChg>
        <pc:spChg chg="mod">
          <ac:chgData name="Hordur Olafsson" userId="35673f1e-1533-427a-a84f-da77feac3cd7" providerId="ADAL" clId="{AFE8B0F2-7FD7-0447-A163-294DD5DDA463}" dt="2023-05-08T11:09:41.608" v="680" actId="2711"/>
          <ac:spMkLst>
            <pc:docMk/>
            <pc:sldMk cId="3813499943" sldId="2146845995"/>
            <ac:spMk id="1048" creationId="{907AA101-CAD4-885F-B27A-75DB16764C45}"/>
          </ac:spMkLst>
        </pc:spChg>
        <pc:picChg chg="add del mod">
          <ac:chgData name="Hordur Olafsson" userId="35673f1e-1533-427a-a84f-da77feac3cd7" providerId="ADAL" clId="{AFE8B0F2-7FD7-0447-A163-294DD5DDA463}" dt="2023-05-08T11:19:49.430" v="788" actId="208"/>
          <ac:picMkLst>
            <pc:docMk/>
            <pc:sldMk cId="3813499943" sldId="2146845995"/>
            <ac:picMk id="8" creationId="{3C4FF29C-9B65-AE97-3F6E-5A1B42F7B71E}"/>
          </ac:picMkLst>
        </pc:picChg>
        <pc:picChg chg="add del mod">
          <ac:chgData name="Hordur Olafsson" userId="35673f1e-1533-427a-a84f-da77feac3cd7" providerId="ADAL" clId="{AFE8B0F2-7FD7-0447-A163-294DD5DDA463}" dt="2023-05-08T11:19:49.430" v="788" actId="208"/>
          <ac:picMkLst>
            <pc:docMk/>
            <pc:sldMk cId="3813499943" sldId="2146845995"/>
            <ac:picMk id="13" creationId="{BBFA3DCB-52A7-2588-96DF-4E54ACBDB433}"/>
          </ac:picMkLst>
        </pc:picChg>
        <pc:picChg chg="add del">
          <ac:chgData name="Hordur Olafsson" userId="35673f1e-1533-427a-a84f-da77feac3cd7" providerId="ADAL" clId="{AFE8B0F2-7FD7-0447-A163-294DD5DDA463}" dt="2023-05-08T11:05:05.015" v="624" actId="478"/>
          <ac:picMkLst>
            <pc:docMk/>
            <pc:sldMk cId="3813499943" sldId="2146845995"/>
            <ac:picMk id="14" creationId="{EC399EF2-7B4E-874A-2459-0AD247743054}"/>
          </ac:picMkLst>
        </pc:picChg>
        <pc:picChg chg="add del mod">
          <ac:chgData name="Hordur Olafsson" userId="35673f1e-1533-427a-a84f-da77feac3cd7" providerId="ADAL" clId="{AFE8B0F2-7FD7-0447-A163-294DD5DDA463}" dt="2023-05-08T11:19:49.430" v="788" actId="208"/>
          <ac:picMkLst>
            <pc:docMk/>
            <pc:sldMk cId="3813499943" sldId="2146845995"/>
            <ac:picMk id="17" creationId="{27896CD0-BCBD-2F60-6A00-7538A8FF10B8}"/>
          </ac:picMkLst>
        </pc:picChg>
        <pc:picChg chg="add del">
          <ac:chgData name="Hordur Olafsson" userId="35673f1e-1533-427a-a84f-da77feac3cd7" providerId="ADAL" clId="{AFE8B0F2-7FD7-0447-A163-294DD5DDA463}" dt="2023-05-08T11:05:05.015" v="624" actId="478"/>
          <ac:picMkLst>
            <pc:docMk/>
            <pc:sldMk cId="3813499943" sldId="2146845995"/>
            <ac:picMk id="19" creationId="{537C6862-7477-EEC9-0884-5F4675CB9437}"/>
          </ac:picMkLst>
        </pc:picChg>
        <pc:picChg chg="add del">
          <ac:chgData name="Hordur Olafsson" userId="35673f1e-1533-427a-a84f-da77feac3cd7" providerId="ADAL" clId="{AFE8B0F2-7FD7-0447-A163-294DD5DDA463}" dt="2023-05-08T11:05:05.015" v="624" actId="478"/>
          <ac:picMkLst>
            <pc:docMk/>
            <pc:sldMk cId="3813499943" sldId="2146845995"/>
            <ac:picMk id="20" creationId="{24D424D1-E7EC-BE78-2169-78B8C1F8BDEA}"/>
          </ac:picMkLst>
        </pc:picChg>
      </pc:sldChg>
    </pc:docChg>
  </pc:docChgLst>
  <pc:docChgLst>
    <pc:chgData name="Martin Kleindl" userId="cfd6b6c4-d6a3-4947-8f99-87aee65d618f" providerId="ADAL" clId="{73EEECE3-D978-45E6-AA11-3242A2C21E01}"/>
    <pc:docChg chg="addSld delSld modSld modSection">
      <pc:chgData name="Martin Kleindl" userId="cfd6b6c4-d6a3-4947-8f99-87aee65d618f" providerId="ADAL" clId="{73EEECE3-D978-45E6-AA11-3242A2C21E01}" dt="2023-04-17T16:57:21.912" v="55" actId="1076"/>
      <pc:docMkLst>
        <pc:docMk/>
      </pc:docMkLst>
      <pc:sldChg chg="del">
        <pc:chgData name="Martin Kleindl" userId="cfd6b6c4-d6a3-4947-8f99-87aee65d618f" providerId="ADAL" clId="{73EEECE3-D978-45E6-AA11-3242A2C21E01}" dt="2023-04-17T16:56:37.026" v="49" actId="47"/>
        <pc:sldMkLst>
          <pc:docMk/>
          <pc:sldMk cId="3990627660" sldId="256"/>
        </pc:sldMkLst>
      </pc:sldChg>
      <pc:sldChg chg="delSp modSp mod">
        <pc:chgData name="Martin Kleindl" userId="cfd6b6c4-d6a3-4947-8f99-87aee65d618f" providerId="ADAL" clId="{73EEECE3-D978-45E6-AA11-3242A2C21E01}" dt="2023-04-17T16:57:21.912" v="55" actId="1076"/>
        <pc:sldMkLst>
          <pc:docMk/>
          <pc:sldMk cId="3474820565" sldId="279"/>
        </pc:sldMkLst>
        <pc:spChg chg="mod">
          <ac:chgData name="Martin Kleindl" userId="cfd6b6c4-d6a3-4947-8f99-87aee65d618f" providerId="ADAL" clId="{73EEECE3-D978-45E6-AA11-3242A2C21E01}" dt="2023-04-17T16:54:59.707" v="1" actId="6549"/>
          <ac:spMkLst>
            <pc:docMk/>
            <pc:sldMk cId="3474820565" sldId="279"/>
            <ac:spMk id="3" creationId="{D75D2355-4989-D251-AD07-F97012109452}"/>
          </ac:spMkLst>
        </pc:spChg>
        <pc:spChg chg="mod">
          <ac:chgData name="Martin Kleindl" userId="cfd6b6c4-d6a3-4947-8f99-87aee65d618f" providerId="ADAL" clId="{73EEECE3-D978-45E6-AA11-3242A2C21E01}" dt="2023-04-17T16:55:05.256" v="2" actId="6549"/>
          <ac:spMkLst>
            <pc:docMk/>
            <pc:sldMk cId="3474820565" sldId="279"/>
            <ac:spMk id="4" creationId="{A2766439-B047-FCF5-9FA6-76C2CAA2D053}"/>
          </ac:spMkLst>
        </pc:spChg>
        <pc:spChg chg="mod">
          <ac:chgData name="Martin Kleindl" userId="cfd6b6c4-d6a3-4947-8f99-87aee65d618f" providerId="ADAL" clId="{73EEECE3-D978-45E6-AA11-3242A2C21E01}" dt="2023-04-17T16:55:08.603" v="3" actId="6549"/>
          <ac:spMkLst>
            <pc:docMk/>
            <pc:sldMk cId="3474820565" sldId="279"/>
            <ac:spMk id="5" creationId="{E32AC1C3-F344-817C-3C0C-2EAF4125D2CC}"/>
          </ac:spMkLst>
        </pc:spChg>
        <pc:spChg chg="mod">
          <ac:chgData name="Martin Kleindl" userId="cfd6b6c4-d6a3-4947-8f99-87aee65d618f" providerId="ADAL" clId="{73EEECE3-D978-45E6-AA11-3242A2C21E01}" dt="2023-04-17T16:57:21.912" v="55" actId="1076"/>
          <ac:spMkLst>
            <pc:docMk/>
            <pc:sldMk cId="3474820565" sldId="279"/>
            <ac:spMk id="6" creationId="{1720AC61-1E73-D54D-F68E-D6B89D8374CD}"/>
          </ac:spMkLst>
        </pc:spChg>
        <pc:picChg chg="mod">
          <ac:chgData name="Martin Kleindl" userId="cfd6b6c4-d6a3-4947-8f99-87aee65d618f" providerId="ADAL" clId="{73EEECE3-D978-45E6-AA11-3242A2C21E01}" dt="2023-04-17T16:55:13.067" v="4" actId="14100"/>
          <ac:picMkLst>
            <pc:docMk/>
            <pc:sldMk cId="3474820565" sldId="279"/>
            <ac:picMk id="7" creationId="{F71261D9-FC4D-27DD-400E-E7387F28A349}"/>
          </ac:picMkLst>
        </pc:picChg>
        <pc:picChg chg="del">
          <ac:chgData name="Martin Kleindl" userId="cfd6b6c4-d6a3-4947-8f99-87aee65d618f" providerId="ADAL" clId="{73EEECE3-D978-45E6-AA11-3242A2C21E01}" dt="2023-04-17T16:54:56.436" v="0" actId="478"/>
          <ac:picMkLst>
            <pc:docMk/>
            <pc:sldMk cId="3474820565" sldId="279"/>
            <ac:picMk id="1026" creationId="{FFB23D98-9C5B-6957-6BF7-56AAA8FA0836}"/>
          </ac:picMkLst>
        </pc:picChg>
      </pc:sldChg>
      <pc:sldChg chg="modSp add del mod">
        <pc:chgData name="Martin Kleindl" userId="cfd6b6c4-d6a3-4947-8f99-87aee65d618f" providerId="ADAL" clId="{73EEECE3-D978-45E6-AA11-3242A2C21E01}" dt="2023-04-17T16:56:33.270" v="48" actId="1076"/>
        <pc:sldMkLst>
          <pc:docMk/>
          <pc:sldMk cId="3984185767" sldId="281"/>
        </pc:sldMkLst>
        <pc:spChg chg="mod">
          <ac:chgData name="Martin Kleindl" userId="cfd6b6c4-d6a3-4947-8f99-87aee65d618f" providerId="ADAL" clId="{73EEECE3-D978-45E6-AA11-3242A2C21E01}" dt="2023-04-17T16:56:22.301" v="33" actId="1076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Martin Kleindl" userId="cfd6b6c4-d6a3-4947-8f99-87aee65d618f" providerId="ADAL" clId="{73EEECE3-D978-45E6-AA11-3242A2C21E01}" dt="2023-04-17T16:56:33.270" v="48" actId="1076"/>
          <ac:spMkLst>
            <pc:docMk/>
            <pc:sldMk cId="3984185767" sldId="281"/>
            <ac:spMk id="3" creationId="{FAA02102-C9D6-406B-54A8-7DEC1B0E6CCC}"/>
          </ac:spMkLst>
        </pc:spChg>
      </pc:sldChg>
      <pc:sldChg chg="del">
        <pc:chgData name="Martin Kleindl" userId="cfd6b6c4-d6a3-4947-8f99-87aee65d618f" providerId="ADAL" clId="{73EEECE3-D978-45E6-AA11-3242A2C21E01}" dt="2023-04-17T16:56:38.730" v="50" actId="47"/>
        <pc:sldMkLst>
          <pc:docMk/>
          <pc:sldMk cId="1991456047" sldId="286"/>
        </pc:sldMkLst>
      </pc:sldChg>
      <pc:sldMasterChg chg="delSldLayout">
        <pc:chgData name="Martin Kleindl" userId="cfd6b6c4-d6a3-4947-8f99-87aee65d618f" providerId="ADAL" clId="{73EEECE3-D978-45E6-AA11-3242A2C21E01}" dt="2023-04-17T16:56:38.730" v="50" actId="47"/>
        <pc:sldMasterMkLst>
          <pc:docMk/>
          <pc:sldMasterMk cId="517126417" sldId="2147483681"/>
        </pc:sldMasterMkLst>
        <pc:sldLayoutChg chg="del">
          <pc:chgData name="Martin Kleindl" userId="cfd6b6c4-d6a3-4947-8f99-87aee65d618f" providerId="ADAL" clId="{73EEECE3-D978-45E6-AA11-3242A2C21E01}" dt="2023-04-17T16:56:37.026" v="49" actId="47"/>
          <pc:sldLayoutMkLst>
            <pc:docMk/>
            <pc:sldMasterMk cId="517126417" sldId="2147483681"/>
            <pc:sldLayoutMk cId="2669194614" sldId="2147483742"/>
          </pc:sldLayoutMkLst>
        </pc:sldLayoutChg>
        <pc:sldLayoutChg chg="del">
          <pc:chgData name="Martin Kleindl" userId="cfd6b6c4-d6a3-4947-8f99-87aee65d618f" providerId="ADAL" clId="{73EEECE3-D978-45E6-AA11-3242A2C21E01}" dt="2023-04-17T16:56:38.730" v="50" actId="47"/>
          <pc:sldLayoutMkLst>
            <pc:docMk/>
            <pc:sldMasterMk cId="517126417" sldId="2147483681"/>
            <pc:sldLayoutMk cId="73144071" sldId="2147483743"/>
          </pc:sldLayoutMkLst>
        </pc:sldLayoutChg>
      </pc:sldMasterChg>
    </pc:docChg>
  </pc:docChgLst>
  <pc:docChgLst>
    <pc:chgData name="Martin Kleindl" userId="cfd6b6c4-d6a3-4947-8f99-87aee65d618f" providerId="ADAL" clId="{EC705EC7-7DA3-4279-A66B-D869EA1B03FF}"/>
    <pc:docChg chg="undo redo custSel addSld modSld modSection">
      <pc:chgData name="Martin Kleindl" userId="cfd6b6c4-d6a3-4947-8f99-87aee65d618f" providerId="ADAL" clId="{EC705EC7-7DA3-4279-A66B-D869EA1B03FF}" dt="2023-03-07T02:35:59.132" v="60" actId="729"/>
      <pc:docMkLst>
        <pc:docMk/>
      </pc:docMkLst>
      <pc:sldChg chg="modSp mod">
        <pc:chgData name="Martin Kleindl" userId="cfd6b6c4-d6a3-4947-8f99-87aee65d618f" providerId="ADAL" clId="{EC705EC7-7DA3-4279-A66B-D869EA1B03FF}" dt="2023-03-07T02:34:01.018" v="15" actId="20577"/>
        <pc:sldMkLst>
          <pc:docMk/>
          <pc:sldMk cId="2880730632" sldId="1721"/>
        </pc:sldMkLst>
        <pc:spChg chg="mod">
          <ac:chgData name="Martin Kleindl" userId="cfd6b6c4-d6a3-4947-8f99-87aee65d618f" providerId="ADAL" clId="{EC705EC7-7DA3-4279-A66B-D869EA1B03FF}" dt="2023-03-07T02:34:01.018" v="15" actId="20577"/>
          <ac:spMkLst>
            <pc:docMk/>
            <pc:sldMk cId="2880730632" sldId="1721"/>
            <ac:spMk id="3" creationId="{18600C14-CEC7-4641-890E-96063F595CF6}"/>
          </ac:spMkLst>
        </pc:spChg>
      </pc:sldChg>
      <pc:sldChg chg="modSp mod">
        <pc:chgData name="Martin Kleindl" userId="cfd6b6c4-d6a3-4947-8f99-87aee65d618f" providerId="ADAL" clId="{EC705EC7-7DA3-4279-A66B-D869EA1B03FF}" dt="2023-03-07T02:34:29.854" v="58" actId="20577"/>
        <pc:sldMkLst>
          <pc:docMk/>
          <pc:sldMk cId="2032851433" sldId="2146845959"/>
        </pc:sldMkLst>
        <pc:spChg chg="mod">
          <ac:chgData name="Martin Kleindl" userId="cfd6b6c4-d6a3-4947-8f99-87aee65d618f" providerId="ADAL" clId="{EC705EC7-7DA3-4279-A66B-D869EA1B03FF}" dt="2023-03-07T02:34:29.854" v="58" actId="20577"/>
          <ac:spMkLst>
            <pc:docMk/>
            <pc:sldMk cId="2032851433" sldId="2146845959"/>
            <ac:spMk id="3" creationId="{18600C14-CEC7-4641-890E-96063F595CF6}"/>
          </ac:spMkLst>
        </pc:spChg>
      </pc:sldChg>
      <pc:sldChg chg="mod modShow">
        <pc:chgData name="Martin Kleindl" userId="cfd6b6c4-d6a3-4947-8f99-87aee65d618f" providerId="ADAL" clId="{EC705EC7-7DA3-4279-A66B-D869EA1B03FF}" dt="2023-03-07T02:35:30.845" v="59" actId="729"/>
        <pc:sldMkLst>
          <pc:docMk/>
          <pc:sldMk cId="529557642" sldId="2146845964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071308612" sldId="2146845974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752373139" sldId="2146845976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308293609" sldId="2146845977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248396325" sldId="2146845978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903814229" sldId="2146845979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845778306" sldId="2146845980"/>
        </pc:sldMkLst>
      </pc:sldChg>
      <pc:sldChg chg="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3118226038" sldId="2146845981"/>
        </pc:sldMkLst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616143188" sldId="2146845982"/>
        </pc:sldMkLst>
        <pc:picChg chg="mod">
          <ac:chgData name="Martin Kleindl" userId="cfd6b6c4-d6a3-4947-8f99-87aee65d618f" providerId="ADAL" clId="{EC705EC7-7DA3-4279-A66B-D869EA1B03FF}" dt="2023-03-07T02:28:40.202" v="2" actId="14826"/>
          <ac:picMkLst>
            <pc:docMk/>
            <pc:sldMk cId="1616143188" sldId="2146845982"/>
            <ac:picMk id="2" creationId="{AA7810F5-D299-8E36-32AE-9DC174A7F94C}"/>
          </ac:picMkLst>
        </pc:picChg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834422564" sldId="2146845983"/>
        </pc:sldMkLst>
        <pc:picChg chg="mod">
          <ac:chgData name="Martin Kleindl" userId="cfd6b6c4-d6a3-4947-8f99-87aee65d618f" providerId="ADAL" clId="{EC705EC7-7DA3-4279-A66B-D869EA1B03FF}" dt="2023-03-07T02:30:24.921" v="4" actId="14826"/>
          <ac:picMkLst>
            <pc:docMk/>
            <pc:sldMk cId="834422564" sldId="2146845983"/>
            <ac:picMk id="2" creationId="{AA7810F5-D299-8E36-32AE-9DC174A7F94C}"/>
          </ac:picMkLst>
        </pc:picChg>
      </pc:sldChg>
      <pc:sldChg chg="modSp add mod modShow">
        <pc:chgData name="Martin Kleindl" userId="cfd6b6c4-d6a3-4947-8f99-87aee65d618f" providerId="ADAL" clId="{EC705EC7-7DA3-4279-A66B-D869EA1B03FF}" dt="2023-03-07T02:35:59.132" v="60" actId="729"/>
        <pc:sldMkLst>
          <pc:docMk/>
          <pc:sldMk cId="1960024249" sldId="2146845984"/>
        </pc:sldMkLst>
        <pc:picChg chg="mod">
          <ac:chgData name="Martin Kleindl" userId="cfd6b6c4-d6a3-4947-8f99-87aee65d618f" providerId="ADAL" clId="{EC705EC7-7DA3-4279-A66B-D869EA1B03FF}" dt="2023-03-07T02:31:40.339" v="6" actId="14826"/>
          <ac:picMkLst>
            <pc:docMk/>
            <pc:sldMk cId="1960024249" sldId="2146845984"/>
            <ac:picMk id="2" creationId="{AA7810F5-D299-8E36-32AE-9DC174A7F9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67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40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3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60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49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579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14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41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068A-7DAE-450D-9197-2ECD3D962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1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17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59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82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8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0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20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3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8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9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6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5770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76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4407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2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96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8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00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20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0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0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51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86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21543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69351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45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81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4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9419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61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171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1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8894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7" r:id="rId16"/>
    <p:sldLayoutId id="2147483754" r:id="rId17"/>
    <p:sldLayoutId id="21474837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3.wdp"/><Relationship Id="rId7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microsoft.com/office/2011/relationships/webextension" Target="../webextensions/webextension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12" Type="http://schemas.openxmlformats.org/officeDocument/2006/relationships/image" Target="../media/image8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83.png"/><Relationship Id="rId5" Type="http://schemas.openxmlformats.org/officeDocument/2006/relationships/image" Target="../media/image55.png"/><Relationship Id="rId10" Type="http://schemas.openxmlformats.org/officeDocument/2006/relationships/image" Target="../media/image66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5.wdp"/><Relationship Id="rId5" Type="http://schemas.openxmlformats.org/officeDocument/2006/relationships/image" Target="../media/image92.png"/><Relationship Id="rId4" Type="http://schemas.openxmlformats.org/officeDocument/2006/relationships/hyperlink" Target="https://help.lscentral.lsretail.com/Content/LS-Insight/Extending/Extending%20LS%20Insight.htm?tocpath=Retail%7CLS%20Insight%7C_____5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jpe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6.png"/><Relationship Id="rId5" Type="http://schemas.microsoft.com/office/2007/relationships/hdphoto" Target="../media/hdphoto6.wdp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0859" y="3429000"/>
            <a:ext cx="7009029" cy="702365"/>
          </a:xfrm>
        </p:spPr>
        <p:txBody>
          <a:bodyPr/>
          <a:lstStyle/>
          <a:p>
            <a:r>
              <a:rPr lang="en-US" sz="4400" dirty="0"/>
              <a:t>Analytics for LS Central</a:t>
            </a:r>
            <a:endParaRPr lang="en-I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4339492"/>
            <a:ext cx="6679097" cy="702365"/>
          </a:xfrm>
        </p:spPr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2400311" y="3825201"/>
            <a:ext cx="471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Import Mode</a:t>
            </a:r>
            <a:b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Data size issues and cost</a:t>
            </a:r>
            <a:endParaRPr lang="en-US" sz="40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06" y="42419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2710721-A5EF-E1E2-5C49-AE43FB97D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8D7C307-85F8-6FA4-8731-3F88C1D98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4" name="Picture 1032">
            <a:extLst>
              <a:ext uri="{FF2B5EF4-FFF2-40B4-BE49-F238E27FC236}">
                <a16:creationId xmlns:a16="http://schemas.microsoft.com/office/drawing/2014/main" id="{7589E0CB-8B79-69D2-A55B-3F424280F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21CA31B3-2C15-2799-FF80-61C19D49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92481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0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8" descr="The Comedy Store Hollywood Comedian Stand-up comedy Television, UFO  material, blue, png Material png | PNGEgg">
            <a:extLst>
              <a:ext uri="{FF2B5EF4-FFF2-40B4-BE49-F238E27FC236}">
                <a16:creationId xmlns:a16="http://schemas.microsoft.com/office/drawing/2014/main" id="{FDB65A73-6114-7E5D-FC4F-198C8E66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000" y1="79291" x2="38111" y2="84439"/>
                        <a14:foregroundMark x1="35556" y1="84783" x2="48333" y2="86613"/>
                        <a14:foregroundMark x1="48333" y1="86613" x2="52889" y2="86384"/>
                        <a14:foregroundMark x1="51333" y1="87185" x2="64000" y2="82952"/>
                        <a14:foregroundMark x1="64000" y1="82952" x2="66778" y2="81007"/>
                        <a14:foregroundMark x1="63556" y1="82494" x2="76111" y2="65332"/>
                        <a14:foregroundMark x1="69000" y1="76659" x2="76222" y2="68307"/>
                        <a14:foregroundMark x1="76197" y1="71053" x2="80333" y2="54462"/>
                        <a14:foregroundMark x1="76111" y1="71396" x2="76197" y2="71053"/>
                        <a14:foregroundMark x1="79889" y1="60526" x2="77111" y2="41648"/>
                        <a14:foregroundMark x1="80000" y1="51945" x2="71444" y2="30778"/>
                        <a14:foregroundMark x1="74444" y1="32380" x2="55778" y2="20137"/>
                        <a14:foregroundMark x1="59667" y1="20252" x2="42468" y2="16065"/>
                        <a14:foregroundMark x1="45556" y1="16362" x2="30333" y2="21281"/>
                        <a14:foregroundMark x1="39667" y1="17849" x2="31444" y2="18421"/>
                        <a14:foregroundMark x1="34222" y1="19336" x2="18111" y2="28261"/>
                        <a14:foregroundMark x1="22222" y1="29062" x2="14556" y2="39016"/>
                        <a14:foregroundMark x1="14556" y1="39016" x2="14333" y2="40618"/>
                        <a14:foregroundMark x1="14444" y1="40160" x2="12444" y2="56178"/>
                        <a14:foregroundMark x1="12444" y1="56178" x2="13000" y2="57208"/>
                        <a14:foregroundMark x1="12444" y1="57094" x2="18667" y2="70137"/>
                        <a14:backgroundMark x1="79000" y1="72654" x2="82333" y2="67048"/>
                        <a14:backgroundMark x1="79667" y1="71739" x2="80667" y2="67849"/>
                        <a14:backgroundMark x1="80444" y1="69680" x2="78667" y2="73684"/>
                        <a14:backgroundMark x1="78111" y1="74371" x2="79000" y2="71053"/>
                        <a14:backgroundMark x1="78222" y1="71854" x2="78222" y2="71854"/>
                        <a14:backgroundMark x1="78333" y1="71510" x2="78333" y2="71510"/>
                        <a14:backgroundMark x1="77667" y1="73799" x2="79556" y2="69680"/>
                        <a14:backgroundMark x1="34111" y1="14874" x2="45556" y2="12014"/>
                        <a14:backgroundMark x1="35000" y1="13616" x2="42222" y2="14188"/>
                        <a14:backgroundMark x1="42222" y1="14188" x2="45111" y2="13730"/>
                        <a14:backgroundMark x1="38889" y1="13158" x2="50889" y2="13959"/>
                        <a14:backgroundMark x1="49222" y1="12929" x2="54333" y2="14416"/>
                        <a14:backgroundMark x1="54111" y1="14416" x2="58778" y2="15789"/>
                        <a14:backgroundMark x1="55111" y1="14645" x2="58222" y2="15904"/>
                        <a14:backgroundMark x1="59222" y1="16247" x2="65333" y2="19794"/>
                        <a14:backgroundMark x1="65333" y1="19794" x2="67778" y2="20938"/>
                        <a14:backgroundMark x1="66333" y1="20595" x2="66333" y2="20595"/>
                        <a14:backgroundMark x1="76556" y1="30778" x2="76556" y2="30778"/>
                        <a14:backgroundMark x1="76667" y1="31236" x2="76667" y2="31236"/>
                        <a14:backgroundMark x1="17111" y1="25858" x2="23333" y2="20252"/>
                        <a14:backgroundMark x1="24111" y1="20137" x2="30222" y2="16362"/>
                        <a14:backgroundMark x1="26111" y1="18535" x2="30667" y2="17048"/>
                        <a14:backgroundMark x1="28667" y1="17735" x2="32000" y2="15789"/>
                        <a14:backgroundMark x1="13444" y1="32723" x2="13444" y2="32723"/>
                        <a14:backgroundMark x1="26889" y1="18993" x2="26889" y2="18993"/>
                        <a14:backgroundMark x1="26556" y1="19336" x2="26556" y2="19336"/>
                        <a14:backgroundMark x1="30000" y1="17506" x2="30000" y2="17506"/>
                        <a14:backgroundMark x1="30778" y1="17277" x2="30778" y2="17277"/>
                        <a14:backgroundMark x1="31444" y1="16934" x2="31444" y2="16934"/>
                        <a14:backgroundMark x1="35222" y1="15561" x2="35222" y2="15561"/>
                        <a14:backgroundMark x1="78000" y1="71739" x2="78000" y2="71739"/>
                        <a14:backgroundMark x1="78333" y1="71053" x2="78333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19" y="2848295"/>
            <a:ext cx="1212687" cy="11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B81B71-DB2D-D86D-BE47-7F6ECB95F547}"/>
              </a:ext>
            </a:extLst>
          </p:cNvPr>
          <p:cNvSpPr txBox="1"/>
          <p:nvPr/>
        </p:nvSpPr>
        <p:spPr>
          <a:xfrm>
            <a:off x="3454482" y="3772155"/>
            <a:ext cx="2696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8B57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Good </a:t>
            </a:r>
            <a:br>
              <a:rPr lang="en-US" sz="4000" b="1" dirty="0">
                <a:solidFill>
                  <a:srgbClr val="38B57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solidFill>
                  <a:srgbClr val="38B57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 small projects</a:t>
            </a:r>
            <a:endParaRPr lang="en-US" sz="4000" b="1" dirty="0">
              <a:solidFill>
                <a:srgbClr val="38B57E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A46A080-B1CA-AF01-ADF6-A62B5B673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7810AE4-5728-8936-1442-E6021660F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3D9A5839-2621-3BC5-D7A3-9268FD1C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55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EAC256-DD12-9EC5-01A7-26018FBA36C3}"/>
              </a:ext>
            </a:extLst>
          </p:cNvPr>
          <p:cNvSpPr/>
          <p:nvPr/>
        </p:nvSpPr>
        <p:spPr>
          <a:xfrm>
            <a:off x="8970467" y="3644716"/>
            <a:ext cx="1781839" cy="30543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DF49B42-1BB4-D8E2-6193-FC3EA874A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48C41884-0754-5D62-EF1A-C28CAE73C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612C090C-37FD-C4D4-D00B-1481CEA9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26296B1-780D-DD73-5566-C1F04B0D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18" y="3393881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1E131-D579-F463-96F9-9BB99BE1927F}"/>
              </a:ext>
            </a:extLst>
          </p:cNvPr>
          <p:cNvSpPr txBox="1"/>
          <p:nvPr/>
        </p:nvSpPr>
        <p:spPr>
          <a:xfrm>
            <a:off x="2752371" y="3544744"/>
            <a:ext cx="4012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  <a:b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No templates </a:t>
            </a:r>
            <a:r>
              <a:rPr lang="en-US" sz="2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start from zero</a:t>
            </a:r>
            <a:endParaRPr lang="en-US" sz="4000" b="1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CFC634-0C9A-F6F0-48B1-910C0A1EFE8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557ED796-257E-7329-4740-6611BA95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73" y="5776459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7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2413001" y="2836190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351C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Analytics for LS Central</a:t>
            </a:r>
            <a:endParaRPr lang="en-IS" sz="5400" b="1" dirty="0">
              <a:solidFill>
                <a:srgbClr val="351C5C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Placeholder 8" descr="A group of people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F03CF62F-C150-D327-8FE7-81931A56B8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6742" r="29945"/>
          <a:stretch/>
        </p:blipFill>
        <p:spPr>
          <a:xfrm>
            <a:off x="0" y="441325"/>
            <a:ext cx="2987675" cy="5975350"/>
          </a:xfrm>
        </p:spPr>
      </p:pic>
    </p:spTree>
    <p:extLst>
      <p:ext uri="{BB962C8B-B14F-4D97-AF65-F5344CB8AC3E}">
        <p14:creationId xmlns:p14="http://schemas.microsoft.com/office/powerpoint/2010/main" val="25675892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2AC4BD56-5B06-ACAB-6DBD-22B301E2DF9D}"/>
              </a:ext>
            </a:extLst>
          </p:cNvPr>
          <p:cNvGrpSpPr/>
          <p:nvPr/>
        </p:nvGrpSpPr>
        <p:grpSpPr>
          <a:xfrm>
            <a:off x="3664715" y="1437125"/>
            <a:ext cx="2820994" cy="5169794"/>
            <a:chOff x="3664715" y="1437125"/>
            <a:chExt cx="2820994" cy="5169794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EE1C35CA-BFC0-F614-F9F5-465A9B7F6410}"/>
                </a:ext>
              </a:extLst>
            </p:cNvPr>
            <p:cNvGrpSpPr/>
            <p:nvPr/>
          </p:nvGrpSpPr>
          <p:grpSpPr>
            <a:xfrm>
              <a:off x="3768634" y="1437125"/>
              <a:ext cx="2717075" cy="5169794"/>
              <a:chOff x="3768634" y="1437125"/>
              <a:chExt cx="2717075" cy="5169794"/>
            </a:xfrm>
          </p:grpSpPr>
          <p:pic>
            <p:nvPicPr>
              <p:cNvPr id="3" name="Picture 18" descr="Creating SQL database `on the fly` | Business Intelligence, Data Analytics,  Infographics, and Life">
                <a:extLst>
                  <a:ext uri="{FF2B5EF4-FFF2-40B4-BE49-F238E27FC236}">
                    <a16:creationId xmlns:a16="http://schemas.microsoft.com/office/drawing/2014/main" id="{D42E9A5B-CB26-AE88-1F24-1294008DA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5239" y="1437125"/>
                <a:ext cx="1802212" cy="1802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Flowchart: Magnetic Disk 26">
                <a:extLst>
                  <a:ext uri="{FF2B5EF4-FFF2-40B4-BE49-F238E27FC236}">
                    <a16:creationId xmlns:a16="http://schemas.microsoft.com/office/drawing/2014/main" id="{CA80D22F-B5C5-74C6-80F0-3E2E9A6D6B8A}"/>
                  </a:ext>
                </a:extLst>
              </p:cNvPr>
              <p:cNvSpPr/>
              <p:nvPr/>
            </p:nvSpPr>
            <p:spPr>
              <a:xfrm>
                <a:off x="4173182" y="3807174"/>
                <a:ext cx="1700143" cy="2799745"/>
              </a:xfrm>
              <a:prstGeom prst="flowChartMagneticDisk">
                <a:avLst/>
              </a:prstGeom>
              <a:noFill/>
              <a:ln>
                <a:solidFill>
                  <a:srgbClr val="108890"/>
                </a:solidFill>
              </a:ln>
              <a:effectLst>
                <a:glow rad="101600">
                  <a:srgbClr val="108890">
                    <a:alpha val="40000"/>
                  </a:srgb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 prst="relaxedInset"/>
              </a:sp3d>
            </p:spPr>
            <p:txBody>
              <a:bodyPr lIns="144000"/>
              <a:lstStyle/>
              <a:p>
                <a:pPr algn="ctr">
                  <a:spcBef>
                    <a:spcPts val="1000"/>
                  </a:spcBef>
                </a:pPr>
                <a:endParaRPr lang="en-US" sz="2400" b="1">
                  <a:solidFill>
                    <a:prstClr val="white"/>
                  </a:solidFill>
                  <a:latin typeface="Segoe UI"/>
                </a:endParaRPr>
              </a:p>
            </p:txBody>
          </p:sp>
          <p:sp>
            <p:nvSpPr>
              <p:cNvPr id="1064" name="Content Placeholder 10">
                <a:extLst>
                  <a:ext uri="{FF2B5EF4-FFF2-40B4-BE49-F238E27FC236}">
                    <a16:creationId xmlns:a16="http://schemas.microsoft.com/office/drawing/2014/main" id="{22B2B5AA-0DE4-EA4F-6440-2A879488DC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8634" y="2958076"/>
                <a:ext cx="2717075" cy="686640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A5A5A5">
                    <a:satMod val="175000"/>
                    <a:alpha val="40000"/>
                  </a:srgb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Azure SQL Server Datawarehouse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073" name="Content Placeholder 10">
              <a:extLst>
                <a:ext uri="{FF2B5EF4-FFF2-40B4-BE49-F238E27FC236}">
                  <a16:creationId xmlns:a16="http://schemas.microsoft.com/office/drawing/2014/main" id="{14310C3B-32E6-46B9-E147-6D28EB519748}"/>
                </a:ext>
              </a:extLst>
            </p:cNvPr>
            <p:cNvSpPr txBox="1">
              <a:spLocks/>
            </p:cNvSpPr>
            <p:nvPr/>
          </p:nvSpPr>
          <p:spPr>
            <a:xfrm>
              <a:off x="3664715" y="4948136"/>
              <a:ext cx="2717075" cy="68664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A5A5A5">
                  <a:satMod val="175000"/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Data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warehouse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to load and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aggregate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data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</p:spTree>
    <p:extLst>
      <p:ext uri="{BB962C8B-B14F-4D97-AF65-F5344CB8AC3E}">
        <p14:creationId xmlns:p14="http://schemas.microsoft.com/office/powerpoint/2010/main" val="21856703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1064" name="Content Placeholder 10">
            <a:extLst>
              <a:ext uri="{FF2B5EF4-FFF2-40B4-BE49-F238E27FC236}">
                <a16:creationId xmlns:a16="http://schemas.microsoft.com/office/drawing/2014/main" id="{22B2B5AA-0DE4-EA4F-6440-2A879488DCA2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/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/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8C3489-42AB-05D2-77BC-E5F20AC592BC}"/>
              </a:ext>
            </a:extLst>
          </p:cNvPr>
          <p:cNvGrpSpPr/>
          <p:nvPr/>
        </p:nvGrpSpPr>
        <p:grpSpPr>
          <a:xfrm>
            <a:off x="4435950" y="4861137"/>
            <a:ext cx="1227878" cy="1512230"/>
            <a:chOff x="4435950" y="4861137"/>
            <a:chExt cx="1227878" cy="15122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7694387-50EA-B339-3B2A-45AD0788EB5A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5FB474-3EB2-E210-CF44-8FF00A3045C3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0958A4-8681-41E5-CBD8-5C0A763F610D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warehouse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E1D6DE-E003-A686-DF33-0E8391358621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828" y="5009882"/>
            <a:ext cx="1915024" cy="168146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EEAFFF-1D71-6072-54AD-B75ED288D2AD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2395468" y="5210238"/>
            <a:ext cx="1777714" cy="911208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37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dirty="0">
                <a:solidFill>
                  <a:srgbClr val="351C5C"/>
                </a:solidFill>
                <a:latin typeface="Segoe UI Bold"/>
              </a:rPr>
              <a:t>Analytics for LS Central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 Bold"/>
            </a:endParaRP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8310" cy="1790740"/>
            <a:chOff x="1800814" y="4785383"/>
            <a:chExt cx="2638310" cy="1790740"/>
          </a:xfrm>
          <a:effectLst/>
        </p:grpSpPr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3" cy="451820"/>
            </a:xfrm>
            <a:prstGeom prst="straightConnector1">
              <a:avLst/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6320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Factory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Webservices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C399EF2-7B4E-874A-2459-0AD247743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/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537C6862-7477-EEC9-0884-5F4675CB9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/>
        </p:spPr>
      </p:pic>
      <p:pic>
        <p:nvPicPr>
          <p:cNvPr id="20" name="Picture 1032">
            <a:extLst>
              <a:ext uri="{FF2B5EF4-FFF2-40B4-BE49-F238E27FC236}">
                <a16:creationId xmlns:a16="http://schemas.microsoft.com/office/drawing/2014/main" id="{24D424D1-E7EC-BE78-2169-78B8C1F8B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27C168-A1D1-C318-23F1-53E0542B3F1F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024881-8B72-AA05-E874-7D0B1D22A5EF}"/>
              </a:ext>
            </a:extLst>
          </p:cNvPr>
          <p:cNvGrpSpPr/>
          <p:nvPr/>
        </p:nvGrpSpPr>
        <p:grpSpPr>
          <a:xfrm>
            <a:off x="4435949" y="4861137"/>
            <a:ext cx="1227879" cy="1512230"/>
            <a:chOff x="4435949" y="4861137"/>
            <a:chExt cx="1227879" cy="1512230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4E0C9392-8E56-80AC-598B-2E5C1F67E932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6AF3561D-94B0-DC6A-F3A5-CFA3F1F542AE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EC8B768B-AA79-14E3-B069-54200295929B}"/>
                </a:ext>
              </a:extLst>
            </p:cNvPr>
            <p:cNvSpPr/>
            <p:nvPr/>
          </p:nvSpPr>
          <p:spPr>
            <a:xfrm>
              <a:off x="4435949" y="4861137"/>
              <a:ext cx="1227119" cy="542361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warehouse</a:t>
              </a:r>
            </a:p>
          </p:txBody>
        </p:sp>
      </p:grpSp>
      <p:sp>
        <p:nvSpPr>
          <p:cNvPr id="1032" name="Content Placeholder 10">
            <a:extLst>
              <a:ext uri="{FF2B5EF4-FFF2-40B4-BE49-F238E27FC236}">
                <a16:creationId xmlns:a16="http://schemas.microsoft.com/office/drawing/2014/main" id="{DF9D2F09-E089-D778-8F16-BA25895A826D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EC637377-9691-E204-7E5B-9FF9D508D838}"/>
              </a:ext>
            </a:extLst>
          </p:cNvPr>
          <p:cNvGrpSpPr/>
          <p:nvPr/>
        </p:nvGrpSpPr>
        <p:grpSpPr>
          <a:xfrm>
            <a:off x="4435948" y="4861137"/>
            <a:ext cx="1230295" cy="1512230"/>
            <a:chOff x="4435950" y="4861137"/>
            <a:chExt cx="1230295" cy="1512230"/>
          </a:xfrm>
          <a:solidFill>
            <a:srgbClr val="108890"/>
          </a:solidFill>
          <a:effectLst/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645D6B1-6604-64C7-1572-337FF38EE565}"/>
                </a:ext>
              </a:extLst>
            </p:cNvPr>
            <p:cNvSpPr/>
            <p:nvPr/>
          </p:nvSpPr>
          <p:spPr>
            <a:xfrm>
              <a:off x="4439126" y="5913584"/>
              <a:ext cx="1227119" cy="459783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15909-E4AF-02E5-4904-8D3B4598C2EC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30F6029-2E16-6152-783B-FCBEAD6E0CB3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warehouse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H="1" flipV="1">
              <a:off x="5663826" y="5658866"/>
              <a:ext cx="2417" cy="484610"/>
            </a:xfrm>
            <a:prstGeom prst="curvedConnector3">
              <a:avLst>
                <a:gd name="adj1" fmla="val -9458006"/>
              </a:avLst>
            </a:prstGeom>
            <a:ln w="28575">
              <a:solidFill>
                <a:srgbClr val="108890"/>
              </a:solidFill>
              <a:tailEnd type="non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7" y="5132318"/>
              <a:ext cx="759" cy="526548"/>
            </a:xfrm>
            <a:prstGeom prst="curvedConnector3">
              <a:avLst>
                <a:gd name="adj1" fmla="val -30118577"/>
              </a:avLst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 dirty="0">
                <a:solidFill>
                  <a:srgbClr val="351C5C"/>
                </a:solidFill>
                <a:latin typeface="Segoe UI Bold"/>
              </a:rPr>
              <a:t>Analytics for LS Central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 Bold"/>
            </a:endParaRP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9" y="1437125"/>
            <a:ext cx="1802212" cy="18022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8310" cy="1790740"/>
            <a:chOff x="1800814" y="4785383"/>
            <a:chExt cx="2638310" cy="1790740"/>
          </a:xfrm>
          <a:effectLst/>
        </p:grpSpPr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3" cy="451820"/>
            </a:xfrm>
            <a:prstGeom prst="straightConnector1">
              <a:avLst/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6320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Factory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Webservices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C399EF2-7B4E-874A-2459-0AD247743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/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537C6862-7477-EEC9-0884-5F4675CB9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/>
        </p:spPr>
      </p:pic>
      <p:pic>
        <p:nvPicPr>
          <p:cNvPr id="20" name="Picture 1032">
            <a:extLst>
              <a:ext uri="{FF2B5EF4-FFF2-40B4-BE49-F238E27FC236}">
                <a16:creationId xmlns:a16="http://schemas.microsoft.com/office/drawing/2014/main" id="{24D424D1-E7EC-BE78-2169-78B8C1F8B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27C168-A1D1-C318-23F1-53E0542B3F1F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024881-8B72-AA05-E874-7D0B1D22A5EF}"/>
              </a:ext>
            </a:extLst>
          </p:cNvPr>
          <p:cNvGrpSpPr/>
          <p:nvPr/>
        </p:nvGrpSpPr>
        <p:grpSpPr>
          <a:xfrm>
            <a:off x="4435949" y="4861137"/>
            <a:ext cx="1227879" cy="1512230"/>
            <a:chOff x="4435949" y="4861137"/>
            <a:chExt cx="1227879" cy="1512230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4E0C9392-8E56-80AC-598B-2E5C1F67E932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1027" name="Rectangle: Rounded Corners 1026">
              <a:extLst>
                <a:ext uri="{FF2B5EF4-FFF2-40B4-BE49-F238E27FC236}">
                  <a16:creationId xmlns:a16="http://schemas.microsoft.com/office/drawing/2014/main" id="{6AF3561D-94B0-DC6A-F3A5-CFA3F1F542AE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EC8B768B-AA79-14E3-B069-54200295929B}"/>
                </a:ext>
              </a:extLst>
            </p:cNvPr>
            <p:cNvSpPr/>
            <p:nvPr/>
          </p:nvSpPr>
          <p:spPr>
            <a:xfrm>
              <a:off x="4435949" y="4861137"/>
              <a:ext cx="1227119" cy="542361"/>
            </a:xfrm>
            <a:prstGeom prst="roundRect">
              <a:avLst/>
            </a:prstGeom>
            <a:noFill/>
            <a:ln>
              <a:solidFill>
                <a:srgbClr val="1088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US" sz="1600" dirty="0">
                  <a:solidFill>
                    <a:srgbClr val="32313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warehouse</a:t>
              </a:r>
            </a:p>
          </p:txBody>
        </p:sp>
      </p:grpSp>
      <p:sp>
        <p:nvSpPr>
          <p:cNvPr id="1032" name="Content Placeholder 10">
            <a:extLst>
              <a:ext uri="{FF2B5EF4-FFF2-40B4-BE49-F238E27FC236}">
                <a16:creationId xmlns:a16="http://schemas.microsoft.com/office/drawing/2014/main" id="{DF9D2F09-E089-D778-8F16-BA25895A826D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EC637377-9691-E204-7E5B-9FF9D508D838}"/>
              </a:ext>
            </a:extLst>
          </p:cNvPr>
          <p:cNvGrpSpPr/>
          <p:nvPr/>
        </p:nvGrpSpPr>
        <p:grpSpPr>
          <a:xfrm>
            <a:off x="4435948" y="4861137"/>
            <a:ext cx="1230295" cy="1512230"/>
            <a:chOff x="4435950" y="4861137"/>
            <a:chExt cx="1230295" cy="1512230"/>
          </a:xfrm>
          <a:solidFill>
            <a:srgbClr val="108890"/>
          </a:solidFill>
          <a:effectLst/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645D6B1-6604-64C7-1572-337FF38EE565}"/>
                </a:ext>
              </a:extLst>
            </p:cNvPr>
            <p:cNvSpPr/>
            <p:nvPr/>
          </p:nvSpPr>
          <p:spPr>
            <a:xfrm>
              <a:off x="4439126" y="5913584"/>
              <a:ext cx="1227119" cy="459783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15909-E4AF-02E5-4904-8D3B4598C2EC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30F6029-2E16-6152-783B-FCBEAD6E0CB3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grpFill/>
            <a:ln>
              <a:solidFill>
                <a:srgbClr val="108890"/>
              </a:solidFill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</a:p>
            <a:p>
              <a:pPr algn="ctr"/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warehouse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H="1" flipV="1">
              <a:off x="5663826" y="5658866"/>
              <a:ext cx="2417" cy="484610"/>
            </a:xfrm>
            <a:prstGeom prst="curvedConnector3">
              <a:avLst>
                <a:gd name="adj1" fmla="val -9458006"/>
              </a:avLst>
            </a:prstGeom>
            <a:ln w="28575">
              <a:solidFill>
                <a:srgbClr val="108890"/>
              </a:solidFill>
              <a:tailEnd type="non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7" y="5132318"/>
              <a:ext cx="759" cy="526548"/>
            </a:xfrm>
            <a:prstGeom prst="curvedConnector3">
              <a:avLst>
                <a:gd name="adj1" fmla="val -30118577"/>
              </a:avLst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4FF29C-9B65-AE97-3F6E-5A1B42F7B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29684" y="3818663"/>
            <a:ext cx="1519102" cy="854736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A3DCB-52A7-2588-96DF-4E54ACBDB4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29677" y="4765884"/>
            <a:ext cx="1519105" cy="854737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896CD0-BCBD-2F60-6A00-7538A8FF10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8238" y="5721385"/>
            <a:ext cx="1520544" cy="854738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8BC9B4-2CF3-FF08-E0F0-88552DD4E464}"/>
              </a:ext>
            </a:extLst>
          </p:cNvPr>
          <p:cNvSpPr txBox="1"/>
          <p:nvPr/>
        </p:nvSpPr>
        <p:spPr>
          <a:xfrm rot="418787">
            <a:off x="9761675" y="2268342"/>
            <a:ext cx="155523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943267"/>
                </a:solidFill>
                <a:effectLst/>
                <a:latin typeface="Segoe UI"/>
              </a:rPr>
              <a:t>100+</a:t>
            </a:r>
            <a:endParaRPr lang="en-US" sz="6600" b="1" dirty="0">
              <a:solidFill>
                <a:srgbClr val="943267"/>
              </a:solidFill>
              <a:effectLst/>
            </a:endParaRP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A7F23513-A128-52CF-2D55-46102346AAAC}"/>
              </a:ext>
            </a:extLst>
          </p:cNvPr>
          <p:cNvSpPr txBox="1">
            <a:spLocks/>
          </p:cNvSpPr>
          <p:nvPr/>
        </p:nvSpPr>
        <p:spPr>
          <a:xfrm>
            <a:off x="9235027" y="2958079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943267"/>
                </a:solidFill>
                <a:effectLst/>
                <a:latin typeface="Segoe UI"/>
              </a:rPr>
              <a:t>Power BI Report</a:t>
            </a:r>
            <a:br>
              <a:rPr lang="en-US" sz="1800" dirty="0">
                <a:solidFill>
                  <a:srgbClr val="943267"/>
                </a:solidFill>
                <a:effectLst/>
                <a:latin typeface="Segoe UI"/>
              </a:rPr>
            </a:br>
            <a:r>
              <a:rPr lang="en-US" sz="1800" dirty="0">
                <a:solidFill>
                  <a:srgbClr val="943267"/>
                </a:solidFill>
                <a:effectLst/>
                <a:latin typeface="Segoe UI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0B45FB14-B5CD-AFB1-65B0-2BA0E659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3" y="2586619"/>
            <a:ext cx="719726" cy="7197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A101D-A842-F8DE-785B-15855742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Analytics for LS Central</a:t>
            </a:r>
            <a:br>
              <a:rPr lang="en-US" dirty="0"/>
            </a:br>
            <a:br>
              <a:rPr lang="en-US" dirty="0"/>
            </a:b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AC49E-9807-520B-2B89-F2478928E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Analytics - Data warehouse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Standard Microsoft technology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SQL Server or SQL Server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 (ETL processes and pipelines)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>
                <a:latin typeface="Segoe UI"/>
              </a:rPr>
              <a:t>Easy to extend (new fields, tables, and other data sources)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ready-to-use data model, pipelines and logic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</a:t>
            </a:r>
            <a:r>
              <a:rPr lang="en-US" sz="2000" dirty="0">
                <a:solidFill>
                  <a:srgbClr val="943267"/>
                </a:solidFill>
                <a:latin typeface="Segoe UI"/>
              </a:rPr>
              <a:t>u ….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Setup SQL Server (Azure /on-prem)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latin typeface="Segoe UI"/>
              </a:rPr>
              <a:t>Download and setup the deployment package from LS Retail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latin typeface="Segoe UI"/>
              </a:rPr>
              <a:t>Connect to BC, Load data </a:t>
            </a:r>
            <a:r>
              <a:rPr lang="en-US" sz="1800" dirty="0"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IS" dirty="0"/>
          </a:p>
        </p:txBody>
      </p:sp>
      <p:pic>
        <p:nvPicPr>
          <p:cNvPr id="4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F20A1933-0095-89ED-B735-F4A2ECDC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22" y="2569492"/>
            <a:ext cx="1548327" cy="15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73569E-1242-9FBC-63C6-E235022C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63" y="476417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E295D-2B78-E96D-CD74-F5E4F0EB1D38}"/>
              </a:ext>
            </a:extLst>
          </p:cNvPr>
          <p:cNvSpPr txBox="1"/>
          <p:nvPr/>
        </p:nvSpPr>
        <p:spPr>
          <a:xfrm>
            <a:off x="8687528" y="5732067"/>
            <a:ext cx="2519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(LS Central)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17B2A-CA14-DE40-C356-B73A1ECD9983}"/>
              </a:ext>
            </a:extLst>
          </p:cNvPr>
          <p:cNvSpPr txBox="1"/>
          <p:nvPr/>
        </p:nvSpPr>
        <p:spPr>
          <a:xfrm>
            <a:off x="8575581" y="2002082"/>
            <a:ext cx="3109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– Data WH</a:t>
            </a:r>
          </a:p>
        </p:txBody>
      </p:sp>
      <p:sp>
        <p:nvSpPr>
          <p:cNvPr id="8" name="Arrow: Down 20">
            <a:extLst>
              <a:ext uri="{FF2B5EF4-FFF2-40B4-BE49-F238E27FC236}">
                <a16:creationId xmlns:a16="http://schemas.microsoft.com/office/drawing/2014/main" id="{94553E56-7522-13BC-0A2C-BC5DCF1C8207}"/>
              </a:ext>
            </a:extLst>
          </p:cNvPr>
          <p:cNvSpPr/>
          <p:nvPr/>
        </p:nvSpPr>
        <p:spPr>
          <a:xfrm rot="10800000">
            <a:off x="9809568" y="3841796"/>
            <a:ext cx="320886" cy="741785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EEADA30C-5AA0-8B71-369F-0E4F2DFD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268160" y="1347322"/>
            <a:ext cx="536231" cy="530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rosoft Excel Training bei ETC">
            <a:extLst>
              <a:ext uri="{FF2B5EF4-FFF2-40B4-BE49-F238E27FC236}">
                <a16:creationId xmlns:a16="http://schemas.microsoft.com/office/drawing/2014/main" id="{BC3413B5-C30A-C6BD-5E65-7422C313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24" y="1350513"/>
            <a:ext cx="544027" cy="538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EBEB8-B982-0ABF-0F13-97983AC2BB7A}"/>
              </a:ext>
            </a:extLst>
          </p:cNvPr>
          <p:cNvSpPr txBox="1"/>
          <p:nvPr/>
        </p:nvSpPr>
        <p:spPr>
          <a:xfrm>
            <a:off x="10339216" y="1425791"/>
            <a:ext cx="70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pic>
        <p:nvPicPr>
          <p:cNvPr id="12" name="Picture 2" descr="Azure Data Factory | element61">
            <a:extLst>
              <a:ext uri="{FF2B5EF4-FFF2-40B4-BE49-F238E27FC236}">
                <a16:creationId xmlns:a16="http://schemas.microsoft.com/office/drawing/2014/main" id="{88813A50-320C-E0FA-FE31-5E8E83C5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18" y="3214225"/>
            <a:ext cx="883625" cy="4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4212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7CE9791-F7A5-376F-BE19-81071E5A8D9E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715829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Reports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based Report and Dashboard templates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Built on data from Analytics Data warehouse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100+ report page templates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adapt, extend or build your own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Strong integration with MS Teams, Excel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Powerpoint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323133"/>
                </a:solidFill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ready-to-use report templates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Power BI (@ Microsoft)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323133"/>
                </a:solidFill>
                <a:latin typeface="Segoe UI"/>
              </a:rPr>
              <a:t>Setup the report packages from the deployment package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323133"/>
                </a:solidFill>
                <a:latin typeface="Segoe UI"/>
              </a:rPr>
              <a:t>Connect to DW, Load data </a:t>
            </a:r>
            <a:r>
              <a:rPr lang="en-US" sz="1800" dirty="0">
                <a:solidFill>
                  <a:srgbClr val="323133"/>
                </a:solidFill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20DFA8-3A85-3BD6-3DDF-9C18A2CCD8F3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351C5C"/>
                </a:solidFill>
                <a:latin typeface="Segoe UI Bold"/>
                <a:cs typeface="+mj-cs"/>
              </a:rPr>
              <a:t>Analytics for LS Central</a:t>
            </a:r>
            <a:endParaRPr lang="en-US" dirty="0">
              <a:solidFill>
                <a:srgbClr val="351C5C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26C283-7A18-59E9-6EB6-4A2EF847D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0C1C37F8-2B13-2545-5B2F-2E1C71C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570" y="950954"/>
            <a:ext cx="4291438" cy="281021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1CB3157-F142-9285-657E-33AA4BD0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29" y="3581400"/>
            <a:ext cx="2945077" cy="2054646"/>
          </a:xfrm>
          <a:prstGeom prst="rect">
            <a:avLst/>
          </a:prstGeom>
        </p:spPr>
      </p:pic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1CD205E-E6F2-93B0-C722-4612688C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490" y="3845466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ss piece with a cross on top&#10;&#10;Description automatically generated with low confidence">
            <a:extLst>
              <a:ext uri="{FF2B5EF4-FFF2-40B4-BE49-F238E27FC236}">
                <a16:creationId xmlns:a16="http://schemas.microsoft.com/office/drawing/2014/main" id="{DB9ACD32-C7E8-68EE-8848-5AD16A12D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0" r="1916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0F3E60-3A0C-7762-4C43-EAC645491374}"/>
              </a:ext>
            </a:extLst>
          </p:cNvPr>
          <p:cNvSpPr txBox="1"/>
          <p:nvPr/>
        </p:nvSpPr>
        <p:spPr>
          <a:xfrm>
            <a:off x="753035" y="1370455"/>
            <a:ext cx="4446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King is dead,</a:t>
            </a:r>
          </a:p>
          <a:p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I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ong live the king!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B9D87-803D-DBD5-10DC-6EDB7A3B6FDC}"/>
              </a:ext>
            </a:extLst>
          </p:cNvPr>
          <p:cNvSpPr txBox="1"/>
          <p:nvPr/>
        </p:nvSpPr>
        <p:spPr>
          <a:xfrm>
            <a:off x="7135909" y="1493566"/>
            <a:ext cx="4661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Insight is now...</a:t>
            </a:r>
          </a:p>
          <a:p>
            <a:r>
              <a:rPr lang="is-I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 for LS Central</a:t>
            </a:r>
            <a:endParaRPr lang="en-I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874722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Gartner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®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March 2022</a:t>
            </a:r>
            <a:b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PBI named as Leader in Analytics &amp; BI Platforms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 scored highest for the 4th consecutive year.</a:t>
            </a: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Power BI has helped 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250,000 organizations </a:t>
            </a:r>
            <a:b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including 97 percent of Fortune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*) Magic Quadrant for Analytics and Business Intelligence Platforms,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from 2013 – 2022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91523-2165-4ED0-AF16-F5C38ACC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52249" y="388805"/>
            <a:ext cx="4399460" cy="4321935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4174F3-F174-4B18-AB14-9EFF8978C1BD}"/>
              </a:ext>
            </a:extLst>
          </p:cNvPr>
          <p:cNvSpPr/>
          <p:nvPr/>
        </p:nvSpPr>
        <p:spPr>
          <a:xfrm rot="563358">
            <a:off x="9320844" y="1074284"/>
            <a:ext cx="1175614" cy="325120"/>
          </a:xfrm>
          <a:prstGeom prst="rightArrow">
            <a:avLst/>
          </a:prstGeom>
          <a:solidFill>
            <a:srgbClr val="ED7D31"/>
          </a:solidFill>
          <a:ln>
            <a:solidFill>
              <a:srgbClr val="BFE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AF805-5C12-47B5-854D-CBE6D5093ED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2373" l="8866" r="95876">
                        <a14:foregroundMark x1="18144" y1="53390" x2="14021" y2="71469"/>
                        <a14:foregroundMark x1="14021" y1="71469" x2="22062" y2="85311"/>
                        <a14:foregroundMark x1="22062" y1="85311" x2="24536" y2="85311"/>
                        <a14:foregroundMark x1="23299" y1="83051" x2="35052" y2="89548"/>
                        <a14:foregroundMark x1="35052" y1="89548" x2="38144" y2="87853"/>
                        <a14:foregroundMark x1="23505" y1="85028" x2="25361" y2="90678"/>
                        <a14:foregroundMark x1="10515" y1="22599" x2="17732" y2="56215"/>
                        <a14:foregroundMark x1="11546" y1="22881" x2="11340" y2="22881"/>
                        <a14:foregroundMark x1="10928" y1="22881" x2="9072" y2="11864"/>
                        <a14:foregroundMark x1="88866" y1="51130" x2="96082" y2="77119"/>
                        <a14:foregroundMark x1="25567" y1="90960" x2="42327" y2="89632"/>
                        <a14:foregroundMark x1="25567" y1="91525" x2="36289" y2="90113"/>
                        <a14:foregroundMark x1="26392" y1="92373" x2="30103" y2="91525"/>
                        <a14:foregroundMark x1="25155" y1="91808" x2="42314" y2="89848"/>
                        <a14:foregroundMark x1="16289" y1="56215" x2="10928" y2="85876"/>
                        <a14:foregroundMark x1="42268" y1="14124" x2="63299" y2="15254"/>
                        <a14:backgroundMark x1="50722" y1="90113" x2="74021" y2="86441"/>
                        <a14:backgroundMark x1="71753" y1="88136" x2="83093" y2="84181"/>
                        <a14:backgroundMark x1="82062" y1="85311" x2="89691" y2="84746"/>
                        <a14:backgroundMark x1="89485" y1="83898" x2="96082" y2="83333"/>
                        <a14:backgroundMark x1="55670" y1="88983" x2="43299" y2="91525"/>
                        <a14:backgroundMark x1="43299" y1="91525" x2="43093" y2="9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2364" y="5152901"/>
            <a:ext cx="1799487" cy="1368518"/>
          </a:xfrm>
          <a:prstGeom prst="rect">
            <a:avLst/>
          </a:prstGeom>
        </p:spPr>
      </p:pic>
      <p:pic>
        <p:nvPicPr>
          <p:cNvPr id="13" name="Picture 1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8D65CC87-E5F1-4DB0-BB5F-2ED1C86F1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754" y="5188505"/>
            <a:ext cx="2089341" cy="13685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76443-D3B0-4325-B0B7-3D909E7E268A}"/>
              </a:ext>
            </a:extLst>
          </p:cNvPr>
          <p:cNvGrpSpPr/>
          <p:nvPr/>
        </p:nvGrpSpPr>
        <p:grpSpPr>
          <a:xfrm>
            <a:off x="11135726" y="5255166"/>
            <a:ext cx="500489" cy="1113708"/>
            <a:chOff x="10947349" y="5001204"/>
            <a:chExt cx="903839" cy="1816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502D09-CB4C-43C2-AD3F-871978289399}"/>
                </a:ext>
              </a:extLst>
            </p:cNvPr>
            <p:cNvSpPr/>
            <p:nvPr/>
          </p:nvSpPr>
          <p:spPr>
            <a:xfrm>
              <a:off x="10991704" y="6280313"/>
              <a:ext cx="822876" cy="35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27CCB85-EF34-4F78-A1B1-FB1465B09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1704" y="5085183"/>
              <a:ext cx="822876" cy="11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D5CB0D-F5AB-4A13-80CE-7E6C3D02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7349" y="5001204"/>
              <a:ext cx="903839" cy="1816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299B25-A8E2-557A-2666-2697A544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6" y="1268411"/>
            <a:ext cx="6362580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Constant improvements and additions based on customer feedback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Industry specific report packs currently in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>
              <a:solidFill>
                <a:srgbClr val="351C5C"/>
              </a:solidFill>
            </a:endParaRPr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30" y="989108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61" y="3429000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471" y="3968764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A11FF18A-B615-6E2D-B0FC-333B26E0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61" y="1161956"/>
            <a:ext cx="3332592" cy="218232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150CDCA-B72A-2DA4-FAA7-1DFAE6CE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170" y="3005807"/>
            <a:ext cx="2945077" cy="2054646"/>
          </a:xfrm>
          <a:prstGeom prst="rect">
            <a:avLst/>
          </a:prstGeom>
        </p:spPr>
      </p:pic>
      <p:pic>
        <p:nvPicPr>
          <p:cNvPr id="10" name="Picture 9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4D799771-4F4E-977E-2B2F-E81831BAB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211" y="4160809"/>
            <a:ext cx="1276292" cy="2054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9BA7F3-9860-51FB-502A-2A3C393B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r>
              <a:rPr lang="en-US" dirty="0">
                <a:solidFill>
                  <a:srgbClr val="351C5C"/>
                </a:solidFill>
              </a:rPr>
              <a:t> – Sales (Live)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Microsoft Power BI">
                <a:extLst>
                  <a:ext uri="{FF2B5EF4-FFF2-40B4-BE49-F238E27FC236}">
                    <a16:creationId xmlns:a16="http://schemas.microsoft.com/office/drawing/2014/main" id="{19166D4A-43F0-C15C-B89E-4E6CA09484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7050" y="1371599"/>
              <a:ext cx="8050417" cy="519006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Add-in 2" title="Microsoft Power BI">
                <a:extLst>
                  <a:ext uri="{FF2B5EF4-FFF2-40B4-BE49-F238E27FC236}">
                    <a16:creationId xmlns:a16="http://schemas.microsoft.com/office/drawing/2014/main" id="{19166D4A-43F0-C15C-B89E-4E6CA09484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050" y="1371599"/>
                <a:ext cx="8050417" cy="51900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1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0" y="146729"/>
            <a:ext cx="5699436" cy="318555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4434" y="146729"/>
            <a:ext cx="5699435" cy="318555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7710" y="3525715"/>
            <a:ext cx="5699435" cy="318555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4434" y="3525715"/>
            <a:ext cx="5699435" cy="3185555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91329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72" y="629880"/>
            <a:ext cx="9760382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40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235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8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810F5-D299-8E36-32AE-9DC174A7F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35054" y="629880"/>
            <a:ext cx="9752817" cy="54553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34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758331-BCA0-49FE-9F00-6E7DA52C1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09" y="1121491"/>
            <a:ext cx="4650983" cy="5576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Actionable Insights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308340" y="1630784"/>
            <a:ext cx="2631287" cy="1545968"/>
          </a:xfrm>
          <a:prstGeom prst="wedgeRoundRectCallout">
            <a:avLst>
              <a:gd name="adj1" fmla="val 92991"/>
              <a:gd name="adj2" fmla="val 17165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data </a:t>
            </a:r>
            <a:b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want</a:t>
            </a:r>
            <a:b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measure ?</a:t>
            </a:r>
            <a:b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EC76F-0D20-4437-A5D6-1744BC8B1B3B}"/>
              </a:ext>
            </a:extLst>
          </p:cNvPr>
          <p:cNvSpPr txBox="1"/>
          <p:nvPr/>
        </p:nvSpPr>
        <p:spPr>
          <a:xfrm>
            <a:off x="308340" y="3515683"/>
            <a:ext cx="28211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Choose Key Performance Indicators that are relevant for your organization.  </a:t>
            </a:r>
          </a:p>
        </p:txBody>
      </p:sp>
    </p:spTree>
    <p:extLst>
      <p:ext uri="{BB962C8B-B14F-4D97-AF65-F5344CB8AC3E}">
        <p14:creationId xmlns:p14="http://schemas.microsoft.com/office/powerpoint/2010/main" val="2609501546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A4C3E65-EDC2-4AFA-B778-F652E1621C5B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Team leaders</a:t>
            </a:r>
          </a:p>
          <a:p>
            <a:r>
              <a:rPr lang="en-US" sz="2000" b="1" dirty="0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Target Groups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0192DD-142D-4678-9F42-6137AE48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24" y="1060739"/>
            <a:ext cx="6663354" cy="5591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84C6CFFA-BADB-484F-8A0F-90B95170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EBBBDD0-61E1-AFFD-7C62-CBC9AEC061E9}"/>
              </a:ext>
            </a:extLst>
          </p:cNvPr>
          <p:cNvSpPr/>
          <p:nvPr/>
        </p:nvSpPr>
        <p:spPr>
          <a:xfrm>
            <a:off x="7612182" y="203580"/>
            <a:ext cx="2532715" cy="1265752"/>
          </a:xfrm>
          <a:prstGeom prst="wedgeRoundRectCallout">
            <a:avLst>
              <a:gd name="adj1" fmla="val -76887"/>
              <a:gd name="adj2" fmla="val 116494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Notifications</a:t>
            </a:r>
            <a:b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 for operational teams about process exceptions </a:t>
            </a:r>
          </a:p>
        </p:txBody>
      </p:sp>
    </p:spTree>
    <p:extLst>
      <p:ext uri="{BB962C8B-B14F-4D97-AF65-F5344CB8AC3E}">
        <p14:creationId xmlns:p14="http://schemas.microsoft.com/office/powerpoint/2010/main" val="2982895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F956-3B34-7274-359C-50D54DEE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  <a:br>
              <a:rPr lang="en-US" dirty="0"/>
            </a:br>
            <a:br>
              <a:rPr lang="en-US" dirty="0"/>
            </a:b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DF67-C93C-6572-978A-8AD97C29B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899144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Why Analytics for LS Central?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Covered Business Intelligence scenarios</a:t>
            </a:r>
          </a:p>
          <a:p>
            <a:r>
              <a:rPr lang="en-US" sz="2400" dirty="0"/>
              <a:t>Classical BI (focus on history)</a:t>
            </a:r>
          </a:p>
          <a:p>
            <a:r>
              <a:rPr lang="en-US" sz="2400" dirty="0"/>
              <a:t>Near real-time BI (focus on today)</a:t>
            </a:r>
          </a:p>
          <a:p>
            <a:r>
              <a:rPr lang="en-US" sz="2400" dirty="0"/>
              <a:t>Actionable BI/Insights (focus on process exceptions)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Roadmap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How to get started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IS" sz="2400" dirty="0"/>
          </a:p>
        </p:txBody>
      </p:sp>
      <p:pic>
        <p:nvPicPr>
          <p:cNvPr id="5" name="Picture 4" descr="A person holding a magnifying glass&#10;&#10;Description automatically generated">
            <a:extLst>
              <a:ext uri="{FF2B5EF4-FFF2-40B4-BE49-F238E27FC236}">
                <a16:creationId xmlns:a16="http://schemas.microsoft.com/office/drawing/2014/main" id="{5B27B6AE-B1C7-4618-5055-23C39DC6D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249" y="681207"/>
            <a:ext cx="4876800" cy="57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2816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64C9-B5E0-4701-82F0-D42DB9F7B6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Target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1D352-4500-44AA-B7B8-D65E4312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0" t="8431" r="7253" b="5978"/>
          <a:stretch/>
        </p:blipFill>
        <p:spPr>
          <a:xfrm>
            <a:off x="5139611" y="1318261"/>
            <a:ext cx="6808501" cy="478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075294-F466-435F-B881-5268F900BC6E}"/>
              </a:ext>
            </a:extLst>
          </p:cNvPr>
          <p:cNvSpPr/>
          <p:nvPr/>
        </p:nvSpPr>
        <p:spPr>
          <a:xfrm>
            <a:off x="9673384" y="5268371"/>
            <a:ext cx="2395983" cy="1527142"/>
          </a:xfrm>
          <a:prstGeom prst="wedgeRoundRectCallout">
            <a:avLst>
              <a:gd name="adj1" fmla="val -1458"/>
              <a:gd name="adj2" fmla="val -8466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KPI Status</a:t>
            </a:r>
            <a:b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Shows KPIs and raised alerts. Allows easy drill down to explore further.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AF3D155-AD27-457B-8AEC-C9C7CFD9FAA7}"/>
              </a:ext>
            </a:extLst>
          </p:cNvPr>
          <p:cNvSpPr/>
          <p:nvPr/>
        </p:nvSpPr>
        <p:spPr>
          <a:xfrm>
            <a:off x="4142432" y="409753"/>
            <a:ext cx="2395983" cy="1817015"/>
          </a:xfrm>
          <a:prstGeom prst="wedgeRoundRectCallout">
            <a:avLst>
              <a:gd name="adj1" fmla="val 84895"/>
              <a:gd name="adj2" fmla="val 47182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Company Overview</a:t>
            </a:r>
            <a:b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Shows aggregated status of KPI groups  for the entire organization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636BCB1-873C-4499-9F28-5A593C1FB6D4}"/>
              </a:ext>
            </a:extLst>
          </p:cNvPr>
          <p:cNvSpPr/>
          <p:nvPr/>
        </p:nvSpPr>
        <p:spPr>
          <a:xfrm>
            <a:off x="3275177" y="5233699"/>
            <a:ext cx="2395983" cy="1527142"/>
          </a:xfrm>
          <a:prstGeom prst="wedgeRoundRectCallout">
            <a:avLst>
              <a:gd name="adj1" fmla="val 87287"/>
              <a:gd name="adj2" fmla="val -28238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Map</a:t>
            </a:r>
            <a:b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Shows status of stores and warehouses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BAE791F-9C68-4042-83E5-080E987ED059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Segoe UI (Body)"/>
              </a:rPr>
              <a:t>Team leaders</a:t>
            </a:r>
          </a:p>
          <a:p>
            <a:r>
              <a:rPr lang="en-US" sz="2000" b="1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100">
              <a:solidFill>
                <a:schemeClr val="bg1"/>
              </a:solidFill>
              <a:latin typeface="Segoe UI (Body)"/>
            </a:endParaRPr>
          </a:p>
          <a:p>
            <a:r>
              <a:rPr lang="en-US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Segoe UI (Body)"/>
              </a:rPr>
              <a:t>Management</a:t>
            </a:r>
          </a:p>
          <a:p>
            <a:pPr lvl="1"/>
            <a:endParaRPr lang="en-US" sz="2000">
              <a:solidFill>
                <a:schemeClr val="bg1"/>
              </a:solidFill>
              <a:latin typeface="Segoe UI (Body)"/>
            </a:endParaRPr>
          </a:p>
          <a:p>
            <a:endParaRPr lang="en-US" sz="2000" b="1">
              <a:latin typeface="Segoe UI (Body)"/>
            </a:endParaRPr>
          </a:p>
          <a:p>
            <a:r>
              <a:rPr lang="en-US" sz="2000" b="1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>
              <a:solidFill>
                <a:schemeClr val="bg1"/>
              </a:solidFill>
              <a:latin typeface="Segoe UI (Body)"/>
            </a:endParaRPr>
          </a:p>
          <a:p>
            <a:endParaRPr lang="en-US" sz="900">
              <a:solidFill>
                <a:schemeClr val="bg1"/>
              </a:solidFill>
              <a:latin typeface="Segoe UI (Body)"/>
            </a:endParaRP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AB1A089A-9006-4899-BE9F-D6128566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4EB77-77FD-40D7-B33E-388A8865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43" y="3627093"/>
            <a:ext cx="167654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2D4ED-CCBF-41FC-8C45-21A24992F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 r="3028"/>
          <a:stretch/>
        </p:blipFill>
        <p:spPr>
          <a:xfrm>
            <a:off x="508364" y="201930"/>
            <a:ext cx="9874156" cy="6454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556262A-3718-4FF8-B68E-293E98F3FA93}"/>
              </a:ext>
            </a:extLst>
          </p:cNvPr>
          <p:cNvSpPr/>
          <p:nvPr/>
        </p:nvSpPr>
        <p:spPr>
          <a:xfrm>
            <a:off x="9651692" y="1223011"/>
            <a:ext cx="2395983" cy="1375410"/>
          </a:xfrm>
          <a:prstGeom prst="wedgeRoundRectCallout">
            <a:avLst>
              <a:gd name="adj1" fmla="val -132321"/>
              <a:gd name="adj2" fmla="val 68989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Alert Overview</a:t>
            </a:r>
            <a:b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Shows # of Alerts or </a:t>
            </a:r>
            <a:b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Impact score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0DC7D1A-8EE5-406B-A151-6DFE81E8D1C5}"/>
              </a:ext>
            </a:extLst>
          </p:cNvPr>
          <p:cNvSpPr/>
          <p:nvPr/>
        </p:nvSpPr>
        <p:spPr>
          <a:xfrm>
            <a:off x="738685" y="400051"/>
            <a:ext cx="2395983" cy="1375410"/>
          </a:xfrm>
          <a:prstGeom prst="wedgeRoundRectCallout">
            <a:avLst>
              <a:gd name="adj1" fmla="val -19101"/>
              <a:gd name="adj2" fmla="val 95027"/>
              <a:gd name="adj3" fmla="val 16667"/>
            </a:avLst>
          </a:prstGeom>
          <a:solidFill>
            <a:srgbClr val="0082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Navigation</a:t>
            </a:r>
            <a:b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drill-down to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146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232686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351C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Near real time </a:t>
            </a:r>
            <a:br>
              <a:rPr lang="en-US" sz="6600" b="1" dirty="0">
                <a:solidFill>
                  <a:srgbClr val="351C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 dirty="0">
                <a:solidFill>
                  <a:srgbClr val="351C5C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  <a:endParaRPr lang="en-IS" sz="6600" b="1" dirty="0">
              <a:solidFill>
                <a:srgbClr val="351C5C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Placeholder 6" descr="A close-up of a person using a tablet&#10;&#10;Description automatically generated with low confidence">
            <a:extLst>
              <a:ext uri="{FF2B5EF4-FFF2-40B4-BE49-F238E27FC236}">
                <a16:creationId xmlns:a16="http://schemas.microsoft.com/office/drawing/2014/main" id="{6EF75B5A-E394-BBF2-2E6D-45C8C96E06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628" r="33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355086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6" y="426896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1094570" y="1524982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878606" y="426896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662909" y="1524984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1094571" y="2374080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664554" y="2380462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05216" y="2385569"/>
            <a:ext cx="1519102" cy="85473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05209" y="3332790"/>
            <a:ext cx="1519105" cy="854737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63500" dir="5400000" algn="ctr" rotWithShape="0">
              <a:srgbClr val="000000">
                <a:alpha val="11000"/>
              </a:srgb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058" idx="3"/>
          </p:cNvCxnSpPr>
          <p:nvPr/>
        </p:nvCxnSpPr>
        <p:spPr>
          <a:xfrm>
            <a:off x="2582050" y="4428610"/>
            <a:ext cx="2253147" cy="2817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978098" y="4012563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978098" y="3515042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85" y="4031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E2E0D-EACB-EDBB-0CEB-2DE9C111EF83}"/>
              </a:ext>
            </a:extLst>
          </p:cNvPr>
          <p:cNvGrpSpPr/>
          <p:nvPr/>
        </p:nvGrpSpPr>
        <p:grpSpPr>
          <a:xfrm>
            <a:off x="2200060" y="4328116"/>
            <a:ext cx="2519917" cy="814913"/>
            <a:chOff x="1479738" y="11254929"/>
            <a:chExt cx="2519917" cy="8149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2F9A41-21BD-B592-C0E4-C2523B6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2496" y="11254929"/>
              <a:ext cx="414402" cy="4165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784987-042E-FE90-5B8D-15E73F4C60C2}"/>
                </a:ext>
              </a:extLst>
            </p:cNvPr>
            <p:cNvSpPr txBox="1"/>
            <p:nvPr/>
          </p:nvSpPr>
          <p:spPr>
            <a:xfrm>
              <a:off x="1479738" y="11669732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Webservices</a:t>
              </a:r>
            </a:p>
          </p:txBody>
        </p:sp>
      </p:grp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572428" y="2374080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1268522" y="3469430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cxnSp>
        <p:nvCxnSpPr>
          <p:cNvPr id="1036" name="Connector: Curved 1035">
            <a:extLst>
              <a:ext uri="{FF2B5EF4-FFF2-40B4-BE49-F238E27FC236}">
                <a16:creationId xmlns:a16="http://schemas.microsoft.com/office/drawing/2014/main" id="{6A05FEEB-CA91-EAE8-AB2B-7761DEB4D0CB}"/>
              </a:ext>
            </a:extLst>
          </p:cNvPr>
          <p:cNvCxnSpPr>
            <a:cxnSpLocks/>
          </p:cNvCxnSpPr>
          <p:nvPr/>
        </p:nvCxnSpPr>
        <p:spPr>
          <a:xfrm flipV="1">
            <a:off x="6062316" y="4225772"/>
            <a:ext cx="758" cy="484610"/>
          </a:xfrm>
          <a:prstGeom prst="curvedConnector3">
            <a:avLst>
              <a:gd name="adj1" fmla="val 55925066"/>
            </a:avLst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or: Curved 1038">
            <a:extLst>
              <a:ext uri="{FF2B5EF4-FFF2-40B4-BE49-F238E27FC236}">
                <a16:creationId xmlns:a16="http://schemas.microsoft.com/office/drawing/2014/main" id="{D95AEB4F-80A2-4E93-9569-F8828A901CF9}"/>
              </a:ext>
            </a:extLst>
          </p:cNvPr>
          <p:cNvCxnSpPr>
            <a:cxnSpLocks/>
          </p:cNvCxnSpPr>
          <p:nvPr/>
        </p:nvCxnSpPr>
        <p:spPr>
          <a:xfrm flipH="1" flipV="1">
            <a:off x="6062315" y="3699224"/>
            <a:ext cx="759" cy="526548"/>
          </a:xfrm>
          <a:prstGeom prst="curvedConnector3">
            <a:avLst>
              <a:gd name="adj1" fmla="val -55934387"/>
            </a:avLst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07AA101-CAD4-885F-B27A-75DB16764C45}"/>
              </a:ext>
            </a:extLst>
          </p:cNvPr>
          <p:cNvSpPr txBox="1"/>
          <p:nvPr/>
        </p:nvSpPr>
        <p:spPr>
          <a:xfrm>
            <a:off x="5544830" y="4160284"/>
            <a:ext cx="25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Azure Data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Factory</a:t>
            </a:r>
          </a:p>
        </p:txBody>
      </p:sp>
      <p:pic>
        <p:nvPicPr>
          <p:cNvPr id="1049" name="Picture 8" descr="Azure Data Factory | element61">
            <a:extLst>
              <a:ext uri="{FF2B5EF4-FFF2-40B4-BE49-F238E27FC236}">
                <a16:creationId xmlns:a16="http://schemas.microsoft.com/office/drawing/2014/main" id="{2A609D3A-6943-8849-D749-4C8E474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97" y="3802567"/>
            <a:ext cx="762114" cy="400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6062315" y="3557349"/>
            <a:ext cx="1915783" cy="187585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1268522" y="4124088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8A37FD-1BE4-4F53-E47D-71D23B113EE6}"/>
              </a:ext>
            </a:extLst>
          </p:cNvPr>
          <p:cNvSpPr/>
          <p:nvPr/>
        </p:nvSpPr>
        <p:spPr>
          <a:xfrm>
            <a:off x="4835197" y="4480490"/>
            <a:ext cx="1227119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Prestaging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4C404-491B-7693-7C43-A9DFD694A920}"/>
              </a:ext>
            </a:extLst>
          </p:cNvPr>
          <p:cNvSpPr/>
          <p:nvPr/>
        </p:nvSpPr>
        <p:spPr>
          <a:xfrm>
            <a:off x="4835955" y="3995880"/>
            <a:ext cx="1227119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Staging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A95FF7-677E-BA17-FE61-770BF29D8120}"/>
              </a:ext>
            </a:extLst>
          </p:cNvPr>
          <p:cNvSpPr/>
          <p:nvPr/>
        </p:nvSpPr>
        <p:spPr>
          <a:xfrm>
            <a:off x="4835196" y="3428043"/>
            <a:ext cx="1227119" cy="542361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warehouse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99B590A3-BD42-A805-FD59-F3D30863ED3E}"/>
              </a:ext>
            </a:extLst>
          </p:cNvPr>
          <p:cNvSpPr txBox="1">
            <a:spLocks/>
          </p:cNvSpPr>
          <p:nvPr/>
        </p:nvSpPr>
        <p:spPr>
          <a:xfrm>
            <a:off x="9410559" y="1524985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defPPr>
              <a:defRPr lang="en-IS"/>
            </a:defPPr>
            <a:lvl1pPr marR="0" lvl="0"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>
                <a:solidFill>
                  <a:srgbClr val="323133"/>
                </a:solidFill>
              </a:rPr>
              <a:t>Power BI Report</a:t>
            </a:r>
            <a:br>
              <a:rPr lang="en-US" dirty="0">
                <a:solidFill>
                  <a:srgbClr val="323133"/>
                </a:solidFill>
              </a:rPr>
            </a:br>
            <a:r>
              <a:rPr lang="en-US" dirty="0">
                <a:solidFill>
                  <a:srgbClr val="323133"/>
                </a:solidFill>
              </a:rPr>
              <a:t>templates</a:t>
            </a:r>
          </a:p>
          <a:p>
            <a:endParaRPr lang="en-US" dirty="0">
              <a:solidFill>
                <a:srgbClr val="323133"/>
              </a:solidFill>
            </a:endParaRPr>
          </a:p>
        </p:txBody>
      </p:sp>
      <p:sp>
        <p:nvSpPr>
          <p:cNvPr id="1026" name="Content Placeholder 10">
            <a:extLst>
              <a:ext uri="{FF2B5EF4-FFF2-40B4-BE49-F238E27FC236}">
                <a16:creationId xmlns:a16="http://schemas.microsoft.com/office/drawing/2014/main" id="{A76BA370-0ED8-C010-4DAB-C7783CE658BA}"/>
              </a:ext>
            </a:extLst>
          </p:cNvPr>
          <p:cNvSpPr txBox="1">
            <a:spLocks/>
          </p:cNvSpPr>
          <p:nvPr/>
        </p:nvSpPr>
        <p:spPr>
          <a:xfrm>
            <a:off x="4167880" y="1524982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9418C-7082-C9F8-86B5-DCC9E1746568}"/>
              </a:ext>
            </a:extLst>
          </p:cNvPr>
          <p:cNvSpPr/>
          <p:nvPr/>
        </p:nvSpPr>
        <p:spPr>
          <a:xfrm>
            <a:off x="2385930" y="5550678"/>
            <a:ext cx="2102417" cy="987287"/>
          </a:xfrm>
          <a:prstGeom prst="rect">
            <a:avLst/>
          </a:prstGeom>
          <a:solidFill>
            <a:srgbClr val="108890"/>
          </a:solidFill>
          <a:ln>
            <a:noFill/>
          </a:ln>
          <a:effectLst>
            <a:glow rad="2286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Replicating transactions </a:t>
            </a:r>
            <a:br>
              <a:rPr lang="en-US" sz="16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every 10 minutes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E4A8-8E8E-C2DF-DD43-DE313B721BA0}"/>
              </a:ext>
            </a:extLst>
          </p:cNvPr>
          <p:cNvGrpSpPr/>
          <p:nvPr/>
        </p:nvGrpSpPr>
        <p:grpSpPr>
          <a:xfrm>
            <a:off x="9540173" y="4646379"/>
            <a:ext cx="1094257" cy="2080591"/>
            <a:chOff x="10433876" y="3603880"/>
            <a:chExt cx="1175054" cy="23725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B2769-0BCC-4038-DD56-6263E487B7A0}"/>
                </a:ext>
              </a:extLst>
            </p:cNvPr>
            <p:cNvGrpSpPr/>
            <p:nvPr/>
          </p:nvGrpSpPr>
          <p:grpSpPr>
            <a:xfrm>
              <a:off x="10451805" y="3643540"/>
              <a:ext cx="1132341" cy="2282543"/>
              <a:chOff x="10451805" y="3643540"/>
              <a:chExt cx="1132341" cy="228254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35985F-633C-B7C6-F122-E538581E6DB5}"/>
                  </a:ext>
                </a:extLst>
              </p:cNvPr>
              <p:cNvSpPr/>
              <p:nvPr/>
            </p:nvSpPr>
            <p:spPr>
              <a:xfrm>
                <a:off x="10451805" y="5466496"/>
                <a:ext cx="1132341" cy="459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8DD13632-E654-8FD9-A7A3-8E72BE9EA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1805" y="3643540"/>
                <a:ext cx="1132341" cy="182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4A291A-516E-B04F-ECDB-63E7E21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3876" y="3603880"/>
              <a:ext cx="1175054" cy="23725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B503B6-0545-5FB3-7267-00A0C4EBF83C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6062316" y="4710382"/>
            <a:ext cx="3477857" cy="976293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  <a:effectLst>
            <a:glow rad="2286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1213C55C-D76F-EDC4-EAE0-E33175E0D899}"/>
              </a:ext>
            </a:extLst>
          </p:cNvPr>
          <p:cNvSpPr/>
          <p:nvPr/>
        </p:nvSpPr>
        <p:spPr>
          <a:xfrm>
            <a:off x="5678766" y="5550678"/>
            <a:ext cx="2815532" cy="987287"/>
          </a:xfrm>
          <a:prstGeom prst="rect">
            <a:avLst/>
          </a:prstGeom>
          <a:solidFill>
            <a:srgbClr val="108890"/>
          </a:solidFill>
          <a:ln>
            <a:noFill/>
          </a:ln>
          <a:effectLst>
            <a:glow rad="2286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 query </a:t>
            </a:r>
            <a:b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unprocessed </a:t>
            </a:r>
            <a:r>
              <a:rPr lang="en-US" sz="1600" b="1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filtered</a:t>
            </a:r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data in the data warehouse</a:t>
            </a:r>
          </a:p>
        </p:txBody>
      </p:sp>
      <p:pic>
        <p:nvPicPr>
          <p:cNvPr id="4098" name="Picture 2" descr="Top Money Market Stickers for Android &amp; iOS | Gfycat">
            <a:extLst>
              <a:ext uri="{FF2B5EF4-FFF2-40B4-BE49-F238E27FC236}">
                <a16:creationId xmlns:a16="http://schemas.microsoft.com/office/drawing/2014/main" id="{5D4FD8E7-578D-8984-C6B7-93D5BC87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44" y="3675434"/>
            <a:ext cx="216431" cy="3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39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9A16AE-ABB3-6587-03D3-1A85D1B4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36" y="1738210"/>
            <a:ext cx="2120485" cy="469492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CC58C03-8543-7D17-73B8-76B249CE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64392" y="1666561"/>
            <a:ext cx="2120485" cy="4760642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E903D8F-9DF3-065C-C9EB-4F410488AC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121" y="1620598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27B9CD4A-1866-47F1-98F4-5313FE9B8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54772" y="3294179"/>
            <a:ext cx="2077226" cy="4781949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4822C0AE-5608-B94C-1AE6-E91FBEA1C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16374" y="3235927"/>
            <a:ext cx="2182133" cy="4931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55672-E46B-A2C3-82AC-672E01E65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13"/>
          <a:stretch/>
        </p:blipFill>
        <p:spPr>
          <a:xfrm>
            <a:off x="6402735" y="2075727"/>
            <a:ext cx="2120486" cy="3312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28EC3E-0353-8362-3B76-5CC4DF805428}"/>
              </a:ext>
            </a:extLst>
          </p:cNvPr>
          <p:cNvSpPr/>
          <p:nvPr/>
        </p:nvSpPr>
        <p:spPr>
          <a:xfrm>
            <a:off x="6473404" y="5388506"/>
            <a:ext cx="2049818" cy="104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4A291A-516E-B04F-ECDB-63E7E214B8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21" y="1679404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26339042-608C-4B00-A2E3-257ADAB86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87" r="23659"/>
          <a:stretch/>
        </p:blipFill>
        <p:spPr>
          <a:xfrm>
            <a:off x="262483" y="1815010"/>
            <a:ext cx="3731979" cy="322797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83A8EB-0DC5-47E6-92F9-A2DF61A4A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46" y="4235273"/>
            <a:ext cx="1767772" cy="146646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FF209C9-0E12-7034-8CCF-18C70E7671C9}"/>
              </a:ext>
            </a:extLst>
          </p:cNvPr>
          <p:cNvSpPr/>
          <p:nvPr/>
        </p:nvSpPr>
        <p:spPr>
          <a:xfrm>
            <a:off x="4590473" y="3645388"/>
            <a:ext cx="1312071" cy="802987"/>
          </a:xfrm>
          <a:prstGeom prst="rightArrow">
            <a:avLst/>
          </a:prstGeom>
          <a:solidFill>
            <a:srgbClr val="0184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B1794D-76C2-E430-EB95-F332269F4CAE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solidFill>
                  <a:srgbClr val="351C5C"/>
                </a:solidFill>
                <a:latin typeface="Segoe UI Bold"/>
                <a:cs typeface="+mj-cs"/>
              </a:rPr>
              <a:t>Near real-time reporting (today’s sales)</a:t>
            </a:r>
            <a:endParaRPr lang="en-US" dirty="0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6477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1" y="2615692"/>
            <a:ext cx="12192000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Analytics for LS Central</a:t>
            </a:r>
            <a:br>
              <a:rPr lang="en-US" sz="66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Architecture Options</a:t>
            </a:r>
            <a:br>
              <a:rPr lang="en-US" sz="60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Customization</a:t>
            </a:r>
            <a:endParaRPr lang="en-US" sz="54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149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4053152" y="1650662"/>
            <a:ext cx="2344964" cy="5110916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1DC3ED-FF9F-19E1-8F9D-A3B8E24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 – Architecture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b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1661330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 DW </a:t>
            </a:r>
            <a:b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7723242" y="1650662"/>
            <a:ext cx="1556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BI</a:t>
            </a:r>
            <a:b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1044F4-204C-C927-A292-9A65F59D173A}"/>
              </a:ext>
            </a:extLst>
          </p:cNvPr>
          <p:cNvGrpSpPr/>
          <p:nvPr/>
        </p:nvGrpSpPr>
        <p:grpSpPr>
          <a:xfrm>
            <a:off x="737885" y="2365672"/>
            <a:ext cx="8947001" cy="2199961"/>
            <a:chOff x="737885" y="2365672"/>
            <a:chExt cx="8947001" cy="2199961"/>
          </a:xfrm>
        </p:grpSpPr>
        <p:pic>
          <p:nvPicPr>
            <p:cNvPr id="5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D7A5EC42-D071-CE62-0DC4-3340AF95C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9E53278-EF94-CB38-B815-7AD571AC12AB}"/>
                </a:ext>
              </a:extLst>
            </p:cNvPr>
            <p:cNvSpPr txBox="1"/>
            <p:nvPr/>
          </p:nvSpPr>
          <p:spPr>
            <a:xfrm>
              <a:off x="880742" y="4165523"/>
              <a:ext cx="10436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Cloud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DE314A2-8C99-A592-D46B-583F17962A9F}"/>
                </a:ext>
              </a:extLst>
            </p:cNvPr>
            <p:cNvGrpSpPr/>
            <p:nvPr/>
          </p:nvGrpSpPr>
          <p:grpSpPr>
            <a:xfrm>
              <a:off x="737885" y="2365672"/>
              <a:ext cx="1681125" cy="1893314"/>
              <a:chOff x="7297815" y="2004316"/>
              <a:chExt cx="1328601" cy="1571810"/>
            </a:xfrm>
          </p:grpSpPr>
          <p:pic>
            <p:nvPicPr>
              <p:cNvPr id="59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C10EAD65-A27C-01CB-E30D-9F69D082A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1258" y="2004316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370B86B5-8B97-5016-C850-4D766229E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815" y="2526904"/>
                <a:ext cx="1054194" cy="104922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3373398" y="2303104"/>
              <a:ext cx="411424" cy="1851154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FD9540B-9637-CDDE-00F2-97363E88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041428"/>
              <a:ext cx="352159" cy="353947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8F2026-76EC-8A33-8A9F-9B9063661867}"/>
                </a:ext>
              </a:extLst>
            </p:cNvPr>
            <p:cNvGrpSpPr/>
            <p:nvPr/>
          </p:nvGrpSpPr>
          <p:grpSpPr>
            <a:xfrm>
              <a:off x="4711504" y="2502352"/>
              <a:ext cx="1241694" cy="1041231"/>
              <a:chOff x="3896951" y="2049325"/>
              <a:chExt cx="1659073" cy="1559338"/>
            </a:xfrm>
          </p:grpSpPr>
          <p:pic>
            <p:nvPicPr>
              <p:cNvPr id="6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01568692-AB55-0ADE-503A-FE710D15D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15D2CB1-69AB-F0A1-A634-126558684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EA7BB6B7-6E8F-E7BA-B530-18355CB2A3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4711503" y="3620482"/>
              <a:ext cx="912235" cy="7148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B326106-EF27-2191-9AB5-8BDB9D892601}"/>
                </a:ext>
              </a:extLst>
            </p:cNvPr>
            <p:cNvSpPr/>
            <p:nvPr/>
          </p:nvSpPr>
          <p:spPr>
            <a:xfrm rot="16200000">
              <a:off x="3373402" y="3103696"/>
              <a:ext cx="411424" cy="1851155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852299"/>
              <a:ext cx="352159" cy="353947"/>
            </a:xfrm>
            <a:prstGeom prst="rect">
              <a:avLst/>
            </a:prstGeom>
          </p:spPr>
        </p:pic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791B0888-A955-4ADA-ED96-4915EC5AAADC}"/>
                </a:ext>
              </a:extLst>
            </p:cNvPr>
            <p:cNvSpPr/>
            <p:nvPr/>
          </p:nvSpPr>
          <p:spPr>
            <a:xfrm rot="16200000">
              <a:off x="6614372" y="2342383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69456F38-2165-B2D2-9474-7ACDD62E19BA}"/>
                </a:ext>
              </a:extLst>
            </p:cNvPr>
            <p:cNvSpPr/>
            <p:nvPr/>
          </p:nvSpPr>
          <p:spPr>
            <a:xfrm rot="16200000">
              <a:off x="6614375" y="3142976"/>
              <a:ext cx="411424" cy="1751259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2EAEC5F7-331D-F980-10B8-7B279FB8E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035649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8DB99DC-E14E-AB6D-D805-5411CB00E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84476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F9CFDC-84A1-E392-4A75-10101D032C8E}"/>
              </a:ext>
            </a:extLst>
          </p:cNvPr>
          <p:cNvGrpSpPr/>
          <p:nvPr/>
        </p:nvGrpSpPr>
        <p:grpSpPr>
          <a:xfrm>
            <a:off x="658369" y="4521585"/>
            <a:ext cx="9031874" cy="2013773"/>
            <a:chOff x="658369" y="4448433"/>
            <a:chExt cx="9031874" cy="20137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C09F27-C91D-A986-E5B7-1EADC5A54B97}"/>
                </a:ext>
              </a:extLst>
            </p:cNvPr>
            <p:cNvGrpSpPr/>
            <p:nvPr/>
          </p:nvGrpSpPr>
          <p:grpSpPr>
            <a:xfrm>
              <a:off x="4711429" y="4448433"/>
              <a:ext cx="1241694" cy="1041231"/>
              <a:chOff x="3896951" y="2049325"/>
              <a:chExt cx="1659073" cy="1559338"/>
            </a:xfrm>
          </p:grpSpPr>
          <p:pic>
            <p:nvPicPr>
              <p:cNvPr id="16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72CE90A0-D794-AD6E-5D78-F7E3A1ACD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A1F5F45-5946-1D33-B48E-EFB4F66CF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F572EF-3A87-2EC9-08AC-0F996576621F}"/>
                </a:ext>
              </a:extLst>
            </p:cNvPr>
            <p:cNvGrpSpPr/>
            <p:nvPr/>
          </p:nvGrpSpPr>
          <p:grpSpPr>
            <a:xfrm>
              <a:off x="658369" y="4455590"/>
              <a:ext cx="9031874" cy="2006616"/>
              <a:chOff x="658369" y="4455590"/>
              <a:chExt cx="9031874" cy="2006616"/>
            </a:xfrm>
          </p:grpSpPr>
          <p:pic>
            <p:nvPicPr>
              <p:cNvPr id="5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3928B63A-857E-6437-E854-0CCEC1FAE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085" y="4455590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A999A-0A07-431D-820C-FE87030A6F6A}"/>
                  </a:ext>
                </a:extLst>
              </p:cNvPr>
              <p:cNvSpPr txBox="1"/>
              <p:nvPr/>
            </p:nvSpPr>
            <p:spPr>
              <a:xfrm>
                <a:off x="658369" y="6062096"/>
                <a:ext cx="15713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spcAft>
                    <a:spcPts val="2400"/>
                  </a:spcAft>
                  <a:buFont typeface="Arial"/>
                  <a:buNone/>
                </a:pPr>
                <a:r>
                  <a:rPr lang="en-US" sz="20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On-premise</a:t>
                </a:r>
              </a:p>
            </p:txBody>
          </p:sp>
          <p:pic>
            <p:nvPicPr>
              <p:cNvPr id="1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9BDF1CCA-4834-A243-8DCF-98D5238E3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818" y="4824408"/>
                <a:ext cx="1333908" cy="13276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41B68EBA-B45F-1687-E6B9-987D3B5A1EE5}"/>
                  </a:ext>
                </a:extLst>
              </p:cNvPr>
              <p:cNvSpPr/>
              <p:nvPr/>
            </p:nvSpPr>
            <p:spPr>
              <a:xfrm rot="16200000">
                <a:off x="3362598" y="4238387"/>
                <a:ext cx="411424" cy="187274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955D59A8-0E0C-76B2-7FD4-5DAAEA8E1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4711428" y="5566563"/>
                <a:ext cx="912235" cy="7148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 descr="Azure Data Factory | element61">
                <a:extLst>
                  <a:ext uri="{FF2B5EF4-FFF2-40B4-BE49-F238E27FC236}">
                    <a16:creationId xmlns:a16="http://schemas.microsoft.com/office/drawing/2014/main" id="{2C2F1E8E-CAA1-A009-FC6C-E7165CC2E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806" y="4989782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C8C4B53A-24B7-8FBA-5CDD-717EF6CEA6A5}"/>
                  </a:ext>
                </a:extLst>
              </p:cNvPr>
              <p:cNvSpPr/>
              <p:nvPr/>
            </p:nvSpPr>
            <p:spPr>
              <a:xfrm rot="16200000">
                <a:off x="3384197" y="4979872"/>
                <a:ext cx="411424" cy="1872748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8" descr="Azure Data Factory | element61">
                <a:extLst>
                  <a:ext uri="{FF2B5EF4-FFF2-40B4-BE49-F238E27FC236}">
                    <a16:creationId xmlns:a16="http://schemas.microsoft.com/office/drawing/2014/main" id="{201E0421-7AB9-6514-BC67-DD7EBD057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406" y="5731266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D4878718-F14E-A3D8-EF62-F1D05A1DD4C9}"/>
                  </a:ext>
                </a:extLst>
              </p:cNvPr>
              <p:cNvSpPr/>
              <p:nvPr/>
            </p:nvSpPr>
            <p:spPr>
              <a:xfrm rot="16200000">
                <a:off x="6592774" y="4288464"/>
                <a:ext cx="411424" cy="175125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755FD165-9829-FD55-DE08-6B5905B0FB49}"/>
                  </a:ext>
                </a:extLst>
              </p:cNvPr>
              <p:cNvSpPr/>
              <p:nvPr/>
            </p:nvSpPr>
            <p:spPr>
              <a:xfrm rot="16200000">
                <a:off x="6614374" y="5029948"/>
                <a:ext cx="411424" cy="1751259"/>
              </a:xfrm>
              <a:prstGeom prst="downArrow">
                <a:avLst/>
              </a:prstGeom>
              <a:solidFill>
                <a:srgbClr val="463F6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603D3DA6-F753-27E5-2082-A093953BD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7909709" y="4979633"/>
                <a:ext cx="1183747" cy="11703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BA0A0662-A5EA-CB35-BBC5-BAF2EF2F3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2" y="4969049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79F5E827-F624-234A-A468-CBEE6158B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1" y="5735831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12FDC7-2562-46C0-CC42-331496AC0355}"/>
              </a:ext>
            </a:extLst>
          </p:cNvPr>
          <p:cNvGrpSpPr/>
          <p:nvPr/>
        </p:nvGrpSpPr>
        <p:grpSpPr>
          <a:xfrm>
            <a:off x="10263799" y="5159381"/>
            <a:ext cx="2539663" cy="1462301"/>
            <a:chOff x="10359147" y="5299277"/>
            <a:chExt cx="2539663" cy="1462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10359147" y="5339323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Azure Data</a:t>
              </a:r>
              <a:b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054" y="5299277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72272" y="5800458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11075313" y="5808656"/>
              <a:ext cx="1067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  <a:b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Webservices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A36789-8045-BCD4-A1FE-28749AD88493}"/>
                </a:ext>
              </a:extLst>
            </p:cNvPr>
            <p:cNvSpPr txBox="1"/>
            <p:nvPr/>
          </p:nvSpPr>
          <p:spPr>
            <a:xfrm>
              <a:off x="10378893" y="6350279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Connector</a:t>
              </a:r>
            </a:p>
          </p:txBody>
        </p:sp>
        <p:pic>
          <p:nvPicPr>
            <p:cNvPr id="77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307A1A1D-C109-D1FF-3823-451CB4FC2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10660910" y="6351858"/>
              <a:ext cx="414402" cy="40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4DCC64FC-A1D0-28C9-CB3E-E15C145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313" y="4098913"/>
            <a:ext cx="388121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1794B88D-0AF5-CBAD-704E-BDC3BCCF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536486" y="4256222"/>
            <a:ext cx="495279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9FE9047D-20D9-9EAB-A3F5-467025A8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536487" y="4687103"/>
            <a:ext cx="495279" cy="388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D4594F6-B087-2FE5-1D23-8FD96CAC0580}"/>
              </a:ext>
            </a:extLst>
          </p:cNvPr>
          <p:cNvSpPr txBox="1"/>
          <p:nvPr/>
        </p:nvSpPr>
        <p:spPr>
          <a:xfrm>
            <a:off x="11031766" y="4250519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Azure SQL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79990C-AFB1-D3FE-6F40-B72C86158101}"/>
              </a:ext>
            </a:extLst>
          </p:cNvPr>
          <p:cNvSpPr txBox="1"/>
          <p:nvPr/>
        </p:nvSpPr>
        <p:spPr>
          <a:xfrm>
            <a:off x="11031766" y="4661535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 SQL </a:t>
            </a:r>
          </a:p>
        </p:txBody>
      </p:sp>
      <p:pic>
        <p:nvPicPr>
          <p:cNvPr id="8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FF1643B-D9E2-8FD9-C06D-9FE950F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562" y="3726129"/>
            <a:ext cx="4020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28CF20-71B3-FB1C-2D55-90EEFA3BA66B}"/>
              </a:ext>
            </a:extLst>
          </p:cNvPr>
          <p:cNvSpPr txBox="1"/>
          <p:nvPr/>
        </p:nvSpPr>
        <p:spPr>
          <a:xfrm>
            <a:off x="11065924" y="3717142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b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42615122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watching empty phone">
            <a:extLst>
              <a:ext uri="{FF2B5EF4-FFF2-40B4-BE49-F238E27FC236}">
                <a16:creationId xmlns:a16="http://schemas.microsoft.com/office/drawing/2014/main" id="{91B78AF2-828D-4412-BA39-DBF55CEE37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4542" r="19885"/>
          <a:stretch/>
        </p:blipFill>
        <p:spPr>
          <a:xfrm>
            <a:off x="-5167" y="0"/>
            <a:ext cx="3657599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21236F-AE04-A28A-86E9-5E554BE4D311}"/>
              </a:ext>
            </a:extLst>
          </p:cNvPr>
          <p:cNvSpPr/>
          <p:nvPr/>
        </p:nvSpPr>
        <p:spPr>
          <a:xfrm>
            <a:off x="1471334" y="1643271"/>
            <a:ext cx="887554" cy="216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</a:t>
            </a:r>
            <a:r>
              <a:rPr lang="is-IS">
                <a:solidFill>
                  <a:srgbClr val="F6C370"/>
                </a:solidFill>
              </a:rPr>
              <a:t>ustomizations</a:t>
            </a:r>
            <a:endParaRPr lang="en-US">
              <a:solidFill>
                <a:srgbClr val="F6C3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b="1"/>
              <a:t>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field(s) in existing tables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table(s)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extension</a:t>
            </a:r>
          </a:p>
          <a:p>
            <a:pPr marL="114300" indent="-342900">
              <a:buChar char="•"/>
            </a:pPr>
            <a:r>
              <a:rPr lang="is-IS">
                <a:latin typeface="Segoe UI"/>
                <a:cs typeface="Segoe UI"/>
              </a:rPr>
              <a:t>3rd party data (store movement tracker, CCTV, …)</a:t>
            </a:r>
            <a:br>
              <a:rPr lang="is-IS">
                <a:latin typeface="Segoe UI"/>
                <a:cs typeface="Segoe UI"/>
              </a:rPr>
            </a:br>
            <a:endParaRPr lang="is-IS">
              <a:latin typeface="Segoe UI"/>
              <a:cs typeface="Segoe UI"/>
            </a:endParaRPr>
          </a:p>
          <a:p>
            <a:r>
              <a:rPr lang="is-IS" b="1"/>
              <a:t>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New reports (from scratch or from existing)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Report modifications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Get data from external sources in 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indent="0"/>
            <a:r>
              <a:rPr lang="en-US">
                <a:latin typeface="Segoe UI"/>
                <a:cs typeface="Segoe UI"/>
                <a:hlinkClick r:id="rId4"/>
              </a:rPr>
              <a:t>Documentation for customization scenarios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is available in online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89CF-2263-863C-592F-B82491EAD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2" b="94051" l="5142" r="92376">
                        <a14:foregroundMark x1="74291" y1="27762" x2="50000" y2="64306"/>
                        <a14:foregroundMark x1="11702" y1="40510" x2="9752" y2="51275"/>
                        <a14:foregroundMark x1="5142" y1="50425" x2="14716" y2="48159"/>
                        <a14:foregroundMark x1="38830" y1="8782" x2="49823" y2="9915"/>
                        <a14:foregroundMark x1="49823" y1="9915" x2="54787" y2="9632"/>
                        <a14:foregroundMark x1="89007" y1="48159" x2="86879" y2="64589"/>
                        <a14:foregroundMark x1="86879" y1="64589" x2="82979" y2="66006"/>
                        <a14:foregroundMark x1="88475" y1="52125" x2="85638" y2="66856"/>
                        <a14:foregroundMark x1="85106" y1="66572" x2="92376" y2="64023"/>
                        <a14:foregroundMark x1="91489" y1="53258" x2="92730" y2="61756"/>
                        <a14:foregroundMark x1="42021" y1="93201" x2="47695" y2="82153"/>
                        <a14:foregroundMark x1="43617" y1="94051" x2="50000" y2="80737"/>
                        <a14:foregroundMark x1="7270" y1="51558" x2="18440" y2="5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334" y="2875721"/>
            <a:ext cx="1021539" cy="639367"/>
          </a:xfrm>
          <a:prstGeom prst="rect">
            <a:avLst/>
          </a:prstGeom>
        </p:spPr>
      </p:pic>
      <p:pic>
        <p:nvPicPr>
          <p:cNvPr id="1026" name="Picture 2" descr="Lattice Products 😺 | Motion design animation, Animation design, Motion  design">
            <a:extLst>
              <a:ext uri="{FF2B5EF4-FFF2-40B4-BE49-F238E27FC236}">
                <a16:creationId xmlns:a16="http://schemas.microsoft.com/office/drawing/2014/main" id="{AE6A7383-93A4-2299-71BE-090702840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6757" r="15878" b="9460"/>
          <a:stretch/>
        </p:blipFill>
        <p:spPr bwMode="auto">
          <a:xfrm>
            <a:off x="1471334" y="1958902"/>
            <a:ext cx="947188" cy="8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30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279C88E-33DD-1AF2-ACA1-3AF484207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03" r="4663"/>
          <a:stretch/>
        </p:blipFill>
        <p:spPr>
          <a:xfrm>
            <a:off x="0" y="1"/>
            <a:ext cx="38033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How to get started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sz="1800" b="1"/>
              <a:t>Apply for Analytics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Reach out LS Retail’s License department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Request your License Code</a:t>
            </a:r>
            <a:br>
              <a:rPr lang="en-US" sz="1800">
                <a:latin typeface="Segoe UI"/>
                <a:cs typeface="Segoe UI"/>
              </a:rPr>
            </a:br>
            <a:endParaRPr lang="en-US" sz="900">
              <a:latin typeface="Segoe UI"/>
              <a:cs typeface="Segoe UI"/>
            </a:endParaRPr>
          </a:p>
          <a:p>
            <a:r>
              <a:rPr lang="is-IS" sz="1800" b="1"/>
              <a:t>Setup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Receive mail with personalized download link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Download product deployment package from LS Retail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Follow documentation in LS Retail’s Online Help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Setup environment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Run deployment script for data warehouse, setup data load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Subscribe to Power BI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Connect Power BI reports to data warehouse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Done </a:t>
            </a:r>
            <a:r>
              <a:rPr lang="en-US" sz="1800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br>
              <a:rPr lang="en-US" sz="1800">
                <a:latin typeface="Segoe UI"/>
                <a:cs typeface="Segoe UI"/>
              </a:rPr>
            </a:br>
            <a:r>
              <a:rPr lang="en-US" sz="1800">
                <a:latin typeface="Segoe UI"/>
                <a:cs typeface="Segoe UI"/>
              </a:rPr>
              <a:t>We are here to help !</a:t>
            </a:r>
          </a:p>
        </p:txBody>
      </p:sp>
      <p:pic>
        <p:nvPicPr>
          <p:cNvPr id="2050" name="Picture 2" descr="490,533 Start Sign Images, Stock Photos &amp; Vectors | Shutterstock">
            <a:extLst>
              <a:ext uri="{FF2B5EF4-FFF2-40B4-BE49-F238E27FC236}">
                <a16:creationId xmlns:a16="http://schemas.microsoft.com/office/drawing/2014/main" id="{3C639663-2C49-3C80-DBFA-C292FB1D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00" y1="47143" x2="43200" y2="60357"/>
                        <a14:foregroundMark x1="27600" y1="50000" x2="37600" y2="59643"/>
                        <a14:foregroundMark x1="23200" y1="46071" x2="23200" y2="25714"/>
                        <a14:foregroundMark x1="23200" y1="25714" x2="23200" y2="25714"/>
                        <a14:foregroundMark x1="23200" y1="25714" x2="42000" y2="11786"/>
                        <a14:foregroundMark x1="26800" y1="22500" x2="39200" y2="11429"/>
                        <a14:foregroundMark x1="39200" y1="11429" x2="60000" y2="11429"/>
                        <a14:foregroundMark x1="60000" y1="11429" x2="62800" y2="11071"/>
                        <a14:foregroundMark x1="39200" y1="11429" x2="61200" y2="10714"/>
                        <a14:foregroundMark x1="61200" y1="10714" x2="63200" y2="10714"/>
                        <a14:foregroundMark x1="38800" y1="10357" x2="50000" y2="10357"/>
                        <a14:foregroundMark x1="81308" y1="29643" x2="82000" y2="30357"/>
                        <a14:foregroundMark x1="80616" y1="28929" x2="81308" y2="29643"/>
                        <a14:foregroundMark x1="64000" y1="11786" x2="80616" y2="28929"/>
                        <a14:foregroundMark x1="49600" y1="63571" x2="52400" y2="82500"/>
                        <a14:foregroundMark x1="52400" y1="82500" x2="51200" y2="87500"/>
                        <a14:foregroundMark x1="49200" y1="66429" x2="50800" y2="54643"/>
                        <a14:backgroundMark x1="82400" y1="30357" x2="82400" y2="30357"/>
                        <a14:backgroundMark x1="82400" y1="29643" x2="82400" y2="29643"/>
                        <a14:backgroundMark x1="82400" y1="28929" x2="82400" y2="28929"/>
                        <a14:backgroundMark x1="81600" y1="29643" x2="81600" y2="29643"/>
                        <a14:backgroundMark x1="81600" y1="29643" x2="81600" y2="29643"/>
                        <a14:backgroundMark x1="81600" y1="28929" x2="81600" y2="28929"/>
                        <a14:backgroundMark x1="81200" y1="28929" x2="81200" y2="28929"/>
                        <a14:backgroundMark x1="81200" y1="30357" x2="81200" y2="30357"/>
                        <a14:backgroundMark x1="81200" y1="28929" x2="81200" y2="2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107">
            <a:off x="362268" y="484478"/>
            <a:ext cx="1773721" cy="19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F4B7E-F1F9-7C02-9C3B-E309BB7AF770}"/>
              </a:ext>
            </a:extLst>
          </p:cNvPr>
          <p:cNvSpPr txBox="1"/>
          <p:nvPr/>
        </p:nvSpPr>
        <p:spPr>
          <a:xfrm>
            <a:off x="112646" y="5488781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LS Retail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Online Help</a:t>
            </a:r>
          </a:p>
        </p:txBody>
      </p:sp>
      <p:pic>
        <p:nvPicPr>
          <p:cNvPr id="2052" name="Picture 4" descr="1,243,163 Sign Help Images, Stock Photos &amp; Vectors | Shutterstock">
            <a:extLst>
              <a:ext uri="{FF2B5EF4-FFF2-40B4-BE49-F238E27FC236}">
                <a16:creationId xmlns:a16="http://schemas.microsoft.com/office/drawing/2014/main" id="{145CAE06-5446-6C1E-C00E-AFCCB465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429" l="10000" r="90000">
                        <a14:foregroundMark x1="64872" y1="56786" x2="70513" y2="86071"/>
                        <a14:foregroundMark x1="70513" y1="86071" x2="72821" y2="91429"/>
                        <a14:foregroundMark x1="30256" y1="33571" x2="31795" y2="51786"/>
                        <a14:foregroundMark x1="31795" y1="51786" x2="55641" y2="58571"/>
                        <a14:foregroundMark x1="55641" y1="58571" x2="61026" y2="56429"/>
                        <a14:foregroundMark x1="28718" y1="55357" x2="31026" y2="28929"/>
                        <a14:foregroundMark x1="30256" y1="28929" x2="29744" y2="51786"/>
                        <a14:foregroundMark x1="31026" y1="30357" x2="54615" y2="31429"/>
                        <a14:foregroundMark x1="54615" y1="31429" x2="65641" y2="45714"/>
                        <a14:foregroundMark x1="65641" y1="45714" x2="64103" y2="56429"/>
                        <a14:foregroundMark x1="54359" y1="30357" x2="67949" y2="30357"/>
                        <a14:foregroundMark x1="67949" y1="31071" x2="66410" y2="46071"/>
                        <a14:foregroundMark x1="68462" y1="31429" x2="66154" y2="53571"/>
                        <a14:foregroundMark x1="32051" y1="29286" x2="46154" y2="31429"/>
                        <a14:foregroundMark x1="46154" y1="31429" x2="57436" y2="31071"/>
                        <a14:foregroundMark x1="34615" y1="32143" x2="65128" y2="49286"/>
                        <a14:foregroundMark x1="32051" y1="37143" x2="49231" y2="51786"/>
                        <a14:foregroundMark x1="35641" y1="52500" x2="34615" y2="41786"/>
                        <a14:foregroundMark x1="41795" y1="41786" x2="47949" y2="39286"/>
                        <a14:foregroundMark x1="53846" y1="38214" x2="58462" y2="43929"/>
                        <a14:foregroundMark x1="32051" y1="27500" x2="49231" y2="28571"/>
                        <a14:foregroundMark x1="49231" y1="28571" x2="60769" y2="27857"/>
                        <a14:foregroundMark x1="32821" y1="48571" x2="54872" y2="43929"/>
                        <a14:foregroundMark x1="28718" y1="53214" x2="30256" y2="31786"/>
                        <a14:foregroundMark x1="30256" y1="31786" x2="29744" y2="28929"/>
                        <a14:foregroundMark x1="29487" y1="30357" x2="28718" y2="56786"/>
                        <a14:foregroundMark x1="28205" y1="49643" x2="29231" y2="28929"/>
                        <a14:foregroundMark x1="27436" y1="44286" x2="28974" y2="29286"/>
                        <a14:foregroundMark x1="29231" y1="27857" x2="44872" y2="26429"/>
                        <a14:foregroundMark x1="44872" y1="26429" x2="68462" y2="27857"/>
                        <a14:foregroundMark x1="30513" y1="26429" x2="51538" y2="27857"/>
                        <a14:foregroundMark x1="51538" y1="27857" x2="67949" y2="27143"/>
                        <a14:foregroundMark x1="31026" y1="26071" x2="49744" y2="27857"/>
                        <a14:foregroundMark x1="49744" y1="27857" x2="65128" y2="27500"/>
                        <a14:foregroundMark x1="65128" y1="27500" x2="67692" y2="27500"/>
                        <a14:foregroundMark x1="68718" y1="30000" x2="67179" y2="53214"/>
                        <a14:foregroundMark x1="43846" y1="45714" x2="53333" y2="50714"/>
                        <a14:foregroundMark x1="59487" y1="50000" x2="56667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07" y="757035"/>
            <a:ext cx="2101948" cy="150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DE90A9-39A6-7944-C12E-1062E52AF81F}"/>
              </a:ext>
            </a:extLst>
          </p:cNvPr>
          <p:cNvGrpSpPr/>
          <p:nvPr/>
        </p:nvGrpSpPr>
        <p:grpSpPr>
          <a:xfrm>
            <a:off x="225293" y="1967953"/>
            <a:ext cx="3313042" cy="3520828"/>
            <a:chOff x="225289" y="993915"/>
            <a:chExt cx="3313042" cy="35208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EEEC35-E987-FC92-D0CB-84FE667FB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780"/>
            <a:stretch/>
          </p:blipFill>
          <p:spPr>
            <a:xfrm>
              <a:off x="225289" y="993915"/>
              <a:ext cx="3313042" cy="3520828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838C0E-ACCF-9D5D-9284-E4EBAA062B67}"/>
                </a:ext>
              </a:extLst>
            </p:cNvPr>
            <p:cNvSpPr/>
            <p:nvPr/>
          </p:nvSpPr>
          <p:spPr>
            <a:xfrm>
              <a:off x="795131" y="1590261"/>
              <a:ext cx="2630557" cy="1648918"/>
            </a:xfrm>
            <a:prstGeom prst="rect">
              <a:avLst/>
            </a:prstGeom>
            <a:noFill/>
            <a:ln>
              <a:solidFill>
                <a:srgbClr val="331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851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>
              <a:solidFill>
                <a:srgbClr val="138890"/>
              </a:solidFill>
            </a:endParaRPr>
          </a:p>
          <a:p>
            <a:r>
              <a:rPr lang="en-US" sz="2400" b="1"/>
              <a:t>Report packs</a:t>
            </a:r>
            <a:br>
              <a:rPr lang="en-US" sz="240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/>
          </a:p>
          <a:p>
            <a:pPr lvl="1"/>
            <a:r>
              <a:rPr lang="en-US" sz="2000"/>
              <a:t>General improvements</a:t>
            </a:r>
          </a:p>
          <a:p>
            <a:pPr lvl="1"/>
            <a:r>
              <a:rPr lang="en-US" sz="2000"/>
              <a:t>More operational, list oriented, report pages</a:t>
            </a:r>
            <a:r>
              <a:rPr lang="en-US" sz="1600"/>
              <a:t> </a:t>
            </a:r>
          </a:p>
          <a:p>
            <a:pPr lvl="1"/>
            <a:r>
              <a:rPr lang="en-US" sz="2000"/>
              <a:t>Hospitality report pack</a:t>
            </a:r>
          </a:p>
          <a:p>
            <a:pPr lvl="1"/>
            <a:r>
              <a:rPr lang="en-US" sz="2000"/>
              <a:t>Finance report pack (</a:t>
            </a:r>
            <a:r>
              <a:rPr lang="en-US" sz="2000" err="1"/>
              <a:t>tbd</a:t>
            </a:r>
            <a:r>
              <a:rPr lang="en-US" sz="2000"/>
              <a:t>)</a:t>
            </a:r>
          </a:p>
          <a:p>
            <a:pPr marL="457200" lvl="1" indent="0">
              <a:buNone/>
            </a:pPr>
            <a:br>
              <a:rPr lang="en-US" sz="1200"/>
            </a:br>
            <a:endParaRPr lang="en-US" sz="500"/>
          </a:p>
          <a:p>
            <a:r>
              <a:rPr lang="en-US" sz="2400" b="1"/>
              <a:t>Near real-time reports</a:t>
            </a:r>
          </a:p>
          <a:p>
            <a:r>
              <a:rPr lang="en-US" sz="2400" b="1"/>
              <a:t>Demo data generation tool</a:t>
            </a:r>
          </a:p>
          <a:p>
            <a:endParaRPr lang="en-US" sz="2400" b="1"/>
          </a:p>
          <a:p>
            <a:pPr marL="0" indent="0">
              <a:buNone/>
            </a:pPr>
            <a:r>
              <a:rPr lang="en-US" sz="2400" b="1"/>
              <a:t>We listen to you!</a:t>
            </a:r>
            <a:br>
              <a:rPr lang="en-US" sz="2400" b="1"/>
            </a:br>
            <a:br>
              <a:rPr lang="en-US" sz="1600"/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TIBCO Software GmbH || Nachrichten || Studie zu „Augmented Business  Intelligence“: TIBCO ist ein „Leader“">
            <a:extLst>
              <a:ext uri="{FF2B5EF4-FFF2-40B4-BE49-F238E27FC236}">
                <a16:creationId xmlns:a16="http://schemas.microsoft.com/office/drawing/2014/main" id="{0ABDAA15-3358-15AA-286C-145E6C36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977">
            <a:off x="2268100" y="1953627"/>
            <a:ext cx="1401554" cy="78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FD957E-9387-17B9-54CC-FD3A3E799D29}"/>
              </a:ext>
            </a:extLst>
          </p:cNvPr>
          <p:cNvGrpSpPr/>
          <p:nvPr/>
        </p:nvGrpSpPr>
        <p:grpSpPr>
          <a:xfrm>
            <a:off x="616078" y="5316052"/>
            <a:ext cx="2849188" cy="1329763"/>
            <a:chOff x="4380378" y="4784322"/>
            <a:chExt cx="2710953" cy="1374002"/>
          </a:xfrm>
          <a:effectLst/>
        </p:grpSpPr>
        <p:pic>
          <p:nvPicPr>
            <p:cNvPr id="5134" name="Picture 14" descr="Microsoft Power BI Review | PCMag">
              <a:extLst>
                <a:ext uri="{FF2B5EF4-FFF2-40B4-BE49-F238E27FC236}">
                  <a16:creationId xmlns:a16="http://schemas.microsoft.com/office/drawing/2014/main" id="{9F59B7C1-0178-C5F7-0E4B-0C4D93182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378" y="4784322"/>
              <a:ext cx="2338769" cy="131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350318-7E36-09B3-C59F-D78756F407A4}"/>
                </a:ext>
              </a:extLst>
            </p:cNvPr>
            <p:cNvSpPr txBox="1"/>
            <p:nvPr/>
          </p:nvSpPr>
          <p:spPr>
            <a:xfrm>
              <a:off x="4985174" y="4790857"/>
              <a:ext cx="2106157" cy="13674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Microsoft</a:t>
              </a:r>
            </a:p>
            <a:p>
              <a:br>
                <a:rPr lang="en-US" sz="2000" dirty="0">
                  <a:latin typeface="+mj-lt"/>
                </a:rPr>
              </a:br>
              <a:r>
                <a:rPr lang="en-US" sz="2800" dirty="0">
                  <a:latin typeface="+mj-lt"/>
                </a:rPr>
                <a:t>Connector</a:t>
              </a:r>
              <a:endParaRPr lang="en-US" sz="3200" dirty="0">
                <a:latin typeface="+mj-lt"/>
              </a:endParaRPr>
            </a:p>
          </p:txBody>
        </p:sp>
      </p:grpSp>
      <p:pic>
        <p:nvPicPr>
          <p:cNvPr id="5130" name="Picture 10" descr="Top 10 Tableau Open Source Alternatives: A Comprehensive List - Learn | Hevo">
            <a:extLst>
              <a:ext uri="{FF2B5EF4-FFF2-40B4-BE49-F238E27FC236}">
                <a16:creationId xmlns:a16="http://schemas.microsoft.com/office/drawing/2014/main" id="{028212C3-5141-444A-96AB-F0C7A108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69" y="3239979"/>
            <a:ext cx="1141088" cy="114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QlikView 12 officially available - ERP &amp; BI Newsroom">
            <a:extLst>
              <a:ext uri="{FF2B5EF4-FFF2-40B4-BE49-F238E27FC236}">
                <a16:creationId xmlns:a16="http://schemas.microsoft.com/office/drawing/2014/main" id="{0B01A6A1-94F2-A68F-7FBE-7B8708E6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27" y="1756948"/>
            <a:ext cx="1429368" cy="95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et Reports - Dynamics International">
            <a:extLst>
              <a:ext uri="{FF2B5EF4-FFF2-40B4-BE49-F238E27FC236}">
                <a16:creationId xmlns:a16="http://schemas.microsoft.com/office/drawing/2014/main" id="{A0E0D776-CA27-7DAD-8726-4BA881D0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467">
            <a:off x="230512" y="3051924"/>
            <a:ext cx="2078791" cy="67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RGIT Decision Suite Now Offers Direct Connection to Unlimited Financial  Data - DATAVERSITY">
            <a:extLst>
              <a:ext uri="{FF2B5EF4-FFF2-40B4-BE49-F238E27FC236}">
                <a16:creationId xmlns:a16="http://schemas.microsoft.com/office/drawing/2014/main" id="{62328B07-15D1-04CD-565E-2AFEF540A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18159" r="776" b="29197"/>
          <a:stretch/>
        </p:blipFill>
        <p:spPr bwMode="auto">
          <a:xfrm rot="834321">
            <a:off x="1135643" y="4485425"/>
            <a:ext cx="2412498" cy="5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3BDA7-5EDC-1341-0AA7-FF2486D3A11E}"/>
              </a:ext>
            </a:extLst>
          </p:cNvPr>
          <p:cNvSpPr txBox="1"/>
          <p:nvPr/>
        </p:nvSpPr>
        <p:spPr>
          <a:xfrm>
            <a:off x="3416340" y="3421945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0E2B9-B1E3-0DE5-CB12-7AAE1E24A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1600" y="1823746"/>
            <a:ext cx="7671432" cy="4145957"/>
          </a:xfrm>
          <a:prstGeom prst="rect">
            <a:avLst/>
          </a:prstGeom>
          <a:ln>
            <a:noFill/>
          </a:ln>
          <a:effectLst>
            <a:outerShdw blurRad="165100" dist="76200" dir="5400000" algn="ctr" rotWithShape="0">
              <a:srgbClr val="000000">
                <a:alpha val="10021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4542F-05AA-1EF4-455F-1D9063B5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10381497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Intelligence software options</a:t>
            </a:r>
            <a:br>
              <a:rPr lang="en-US" dirty="0"/>
            </a:br>
            <a:br>
              <a:rPr lang="en-US" dirty="0"/>
            </a:b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653602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essman, indoor games and sports, chess, board game&#10;&#10;Description automatically generated">
            <a:extLst>
              <a:ext uri="{FF2B5EF4-FFF2-40B4-BE49-F238E27FC236}">
                <a16:creationId xmlns:a16="http://schemas.microsoft.com/office/drawing/2014/main" id="{B44FAEA7-3988-43A9-242A-23439D21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5" b="6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42D55-A1C2-CF9A-9C52-34948947D7B5}"/>
              </a:ext>
            </a:extLst>
          </p:cNvPr>
          <p:cNvSpPr txBox="1"/>
          <p:nvPr/>
        </p:nvSpPr>
        <p:spPr>
          <a:xfrm>
            <a:off x="638175" y="582424"/>
            <a:ext cx="70389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will you start </a:t>
            </a:r>
            <a:b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strategic move </a:t>
            </a:r>
            <a:b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en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 </a:t>
            </a:r>
            <a:b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LS Central?</a:t>
            </a:r>
          </a:p>
        </p:txBody>
      </p:sp>
    </p:spTree>
    <p:extLst>
      <p:ext uri="{BB962C8B-B14F-4D97-AF65-F5344CB8AC3E}">
        <p14:creationId xmlns:p14="http://schemas.microsoft.com/office/powerpoint/2010/main" val="531100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0C9F30-0457-E238-7C4A-CE1555AF3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6915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7662"/>
            <a:ext cx="10718799" cy="1622676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Microsoft way</a:t>
            </a:r>
            <a:br>
              <a:rPr lang="en-US" sz="66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(with PBI connectors)</a:t>
            </a:r>
            <a:endParaRPr lang="en-IS" sz="66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309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gnetic Disk 14">
            <a:extLst>
              <a:ext uri="{FF2B5EF4-FFF2-40B4-BE49-F238E27FC236}">
                <a16:creationId xmlns:a16="http://schemas.microsoft.com/office/drawing/2014/main" id="{9E520D19-6F0B-3C3A-6E5C-E690A7387C42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7" name="Flowchart: Magnetic Disk 15">
            <a:extLst>
              <a:ext uri="{FF2B5EF4-FFF2-40B4-BE49-F238E27FC236}">
                <a16:creationId xmlns:a16="http://schemas.microsoft.com/office/drawing/2014/main" id="{F13A7806-E8DF-F458-E52B-9BE4A302FA79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58798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Rectangle 1068">
            <a:extLst>
              <a:ext uri="{FF2B5EF4-FFF2-40B4-BE49-F238E27FC236}">
                <a16:creationId xmlns:a16="http://schemas.microsoft.com/office/drawing/2014/main" id="{DB5F6EF5-8E22-A6D3-F991-20E386290A79}"/>
              </a:ext>
            </a:extLst>
          </p:cNvPr>
          <p:cNvSpPr/>
          <p:nvPr/>
        </p:nvSpPr>
        <p:spPr>
          <a:xfrm>
            <a:off x="980100" y="496264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919A9994-8587-6F76-18FF-0BBADDDAF604}"/>
              </a:ext>
            </a:extLst>
          </p:cNvPr>
          <p:cNvSpPr/>
          <p:nvPr/>
        </p:nvSpPr>
        <p:spPr>
          <a:xfrm>
            <a:off x="980100" y="525349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CD39994B-4661-7AE3-F608-7C2A1BA0A941}"/>
              </a:ext>
            </a:extLst>
          </p:cNvPr>
          <p:cNvSpPr/>
          <p:nvPr/>
        </p:nvSpPr>
        <p:spPr>
          <a:xfrm>
            <a:off x="980100" y="555439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3E82625B-1B23-E27A-FC81-6457339179F3}"/>
              </a:ext>
            </a:extLst>
          </p:cNvPr>
          <p:cNvSpPr/>
          <p:nvPr/>
        </p:nvSpPr>
        <p:spPr>
          <a:xfrm>
            <a:off x="1018775" y="501721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A9CA9B08-7861-E5C4-C29D-1D323C4C2D3A}"/>
              </a:ext>
            </a:extLst>
          </p:cNvPr>
          <p:cNvSpPr/>
          <p:nvPr/>
        </p:nvSpPr>
        <p:spPr>
          <a:xfrm>
            <a:off x="1018775" y="530805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FB2D8C93-D4D2-A904-B02E-6AF67AC55BC0}"/>
              </a:ext>
            </a:extLst>
          </p:cNvPr>
          <p:cNvSpPr/>
          <p:nvPr/>
        </p:nvSpPr>
        <p:spPr>
          <a:xfrm>
            <a:off x="1018775" y="560896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07A4187F-03FE-240D-7D63-F84775319B67}"/>
              </a:ext>
            </a:extLst>
          </p:cNvPr>
          <p:cNvSpPr/>
          <p:nvPr/>
        </p:nvSpPr>
        <p:spPr>
          <a:xfrm>
            <a:off x="1074804" y="5094114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758F7FC-4E30-AD0C-2C94-B0B40B242BB2}"/>
              </a:ext>
            </a:extLst>
          </p:cNvPr>
          <p:cNvSpPr/>
          <p:nvPr/>
        </p:nvSpPr>
        <p:spPr>
          <a:xfrm>
            <a:off x="1074804" y="5384961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46EFFB9A-830D-12E7-DA1C-72354B082CB7}"/>
              </a:ext>
            </a:extLst>
          </p:cNvPr>
          <p:cNvSpPr/>
          <p:nvPr/>
        </p:nvSpPr>
        <p:spPr>
          <a:xfrm>
            <a:off x="1074804" y="568586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80A60494-F08D-6575-6D8F-5F2E3156FE6A}"/>
              </a:ext>
            </a:extLst>
          </p:cNvPr>
          <p:cNvSpPr/>
          <p:nvPr/>
        </p:nvSpPr>
        <p:spPr>
          <a:xfrm>
            <a:off x="1130833" y="51553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98DA3126-A328-6DA6-ECCA-A2FF0743F492}"/>
              </a:ext>
            </a:extLst>
          </p:cNvPr>
          <p:cNvSpPr/>
          <p:nvPr/>
        </p:nvSpPr>
        <p:spPr>
          <a:xfrm>
            <a:off x="1130833" y="54462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861A0A0A-C3AF-7BA7-6617-79CA333ADA23}"/>
              </a:ext>
            </a:extLst>
          </p:cNvPr>
          <p:cNvSpPr/>
          <p:nvPr/>
        </p:nvSpPr>
        <p:spPr>
          <a:xfrm>
            <a:off x="1130833" y="574714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40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83C2B97-0D66-21F6-5BE8-E3A4D15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64" y="5941206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4B422D80-9B24-CC6A-36AF-FD2F8B03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211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F8AE3966-8083-BA9C-BD14-A8C7653B98C7}"/>
              </a:ext>
            </a:extLst>
          </p:cNvPr>
          <p:cNvSpPr txBox="1"/>
          <p:nvPr/>
        </p:nvSpPr>
        <p:spPr>
          <a:xfrm>
            <a:off x="3291000" y="3740636"/>
            <a:ext cx="2935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Complexity</a:t>
            </a:r>
            <a:b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b="1" dirty="0">
              <a:solidFill>
                <a:srgbClr val="EF413D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8" name="Picture 16">
            <a:extLst>
              <a:ext uri="{FF2B5EF4-FFF2-40B4-BE49-F238E27FC236}">
                <a16:creationId xmlns:a16="http://schemas.microsoft.com/office/drawing/2014/main" id="{B09B40F4-7F56-B8AA-B41B-9FC399369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49" name="Picture 17">
            <a:extLst>
              <a:ext uri="{FF2B5EF4-FFF2-40B4-BE49-F238E27FC236}">
                <a16:creationId xmlns:a16="http://schemas.microsoft.com/office/drawing/2014/main" id="{44E8EB1D-4243-07D4-B199-777AACAF9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50" name="Picture 1032">
            <a:extLst>
              <a:ext uri="{FF2B5EF4-FFF2-40B4-BE49-F238E27FC236}">
                <a16:creationId xmlns:a16="http://schemas.microsoft.com/office/drawing/2014/main" id="{BE4C32D9-1354-2B48-FDDA-2669B9DCB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7" name="Rectangle 1056">
            <a:extLst>
              <a:ext uri="{FF2B5EF4-FFF2-40B4-BE49-F238E27FC236}">
                <a16:creationId xmlns:a16="http://schemas.microsoft.com/office/drawing/2014/main" id="{2C617816-897E-B3D7-4737-A4A27EB13C10}"/>
              </a:ext>
            </a:extLst>
          </p:cNvPr>
          <p:cNvSpPr/>
          <p:nvPr/>
        </p:nvSpPr>
        <p:spPr>
          <a:xfrm>
            <a:off x="1288912" y="52938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26569B3E-7B83-E6CB-2F76-15255740584F}"/>
              </a:ext>
            </a:extLst>
          </p:cNvPr>
          <p:cNvSpPr/>
          <p:nvPr/>
        </p:nvSpPr>
        <p:spPr>
          <a:xfrm>
            <a:off x="1288912" y="558468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03A6542-369C-7988-8CFD-4993C5115422}"/>
              </a:ext>
            </a:extLst>
          </p:cNvPr>
          <p:cNvSpPr/>
          <p:nvPr/>
        </p:nvSpPr>
        <p:spPr>
          <a:xfrm>
            <a:off x="1288912" y="58855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pic>
        <p:nvPicPr>
          <p:cNvPr id="103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080D9B28-2CD7-9056-3DA6-C47C8E17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3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C4A23-4FB7-BCB7-634E-1614508D958B}"/>
              </a:ext>
            </a:extLst>
          </p:cNvPr>
          <p:cNvSpPr txBox="1"/>
          <p:nvPr/>
        </p:nvSpPr>
        <p:spPr>
          <a:xfrm>
            <a:off x="3214184" y="3332038"/>
            <a:ext cx="32537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Direct Query</a:t>
            </a:r>
            <a:br>
              <a:rPr lang="en-US" sz="4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or Import ?</a:t>
            </a:r>
            <a:br>
              <a:rPr lang="en-US" sz="4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b="1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685D9D5A-78EB-592C-98F0-2AD8BFFB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632885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3131858" y="3468000"/>
            <a:ext cx="32537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Direct Query</a:t>
            </a:r>
            <a:br>
              <a:rPr lang="en-US" sz="4000" b="1" dirty="0">
                <a:solidFill>
                  <a:srgbClr val="EF413D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Performance issues  </a:t>
            </a:r>
            <a:br>
              <a:rPr lang="en-US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if high data volume</a:t>
            </a:r>
            <a:endParaRPr lang="en-US" sz="40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E5B0364-F226-9BF1-4A3A-7D1335AF9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054A188F-8BA0-7B89-29F7-4BBA36F36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032">
            <a:extLst>
              <a:ext uri="{FF2B5EF4-FFF2-40B4-BE49-F238E27FC236}">
                <a16:creationId xmlns:a16="http://schemas.microsoft.com/office/drawing/2014/main" id="{9E3F93D8-E2E1-8C84-9455-A977B3AF4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65826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2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3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4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5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webextensions/webextension1.xml><?xml version="1.0" encoding="utf-8"?>
<we:webextension xmlns:we="http://schemas.microsoft.com/office/webextensions/webextension/2010/11" id="{0E6C80FE-268C-40BB-8EA0-C2C4C3CAEEFC}">
  <we:reference id="wa200003233" version="2.0.0.3" store="en-US" storeType="OMEX"/>
  <we:alternateReferences>
    <we:reference id="WA200003233" version="2.0.0.3" store="WA200003233" storeType="OMEX"/>
  </we:alternateReferences>
  <we:properties>
    <we:property name="backgroundColor" value="&quot;#F6F7F8&quot;"/>
    <we:property name="bookmark" value="&quot;H4sIAAAAAAAAA+1aW2/jthL+K4aAoi9uQIrUbd8SZ3NO0WwaxNs9ODjYhxE5StTKoirRzrpB/nuHklw7TlI7F7u7B/FDIpHUzDfDuXyUfePpvKkKmJ/BBL133pExv02g/m3AvaFX3h3jGsMIfQyzLJOhAMFFQqtMZXNTNt67G89CfYn2U95MoXACafB/n4ceFMU5XLq7DIoGh16FdWNKKPI/sFtMU7ae4u3Qwy9VYWpwIscWLDqxM1pO9wSFHwjSCMrmMxyjst3oBVamtv09kzxEkDKIGSaSMRHF7pksLyyJceLS+fsvVU3QbhYWnrSTaRxqHQnBgiiQMmaCKfeknVfYKinAqT12oBbynLhPC3T+0DupzaQV3LtT08r3pc3tnG76Jz+28tgtOeY/V1hju35kSp135tx4R2ivEdtLhxSbpp8YmWI6eWB8bKa1wgvMljet8lty6HltyN1LAG7s1FxjfWSmpXYPuOFxBQ/IdTOHWj9h4sxc0z+n43BC8q33jpPF+QR/KXPrrF6Z+SFanfLd1NrKX6pqK5xLrXcE0OdzF1JP9eHdPXvMjVfmelQj3RE8fjtcC6dEsUhEEXAmMUURZJrxZTiN6LFLU+cKCu/1IX4wpb3aAiMGEQKXjPsZU77UiQC2L4z/RagHZ9NJSmm0GWnAOHA/on8sThiEPrl0F0hHZkIhNl8H2w8P2rzejDaOWahCjEIZKikZoPB3svenRrWlch1uVxHz8nIwtqbeBjEiByqZiWYCUpaEgQyjXSD+0eLkXkLls7xZWPH3MEMfUkwzpsMEhRJJEsTJvmD20udbwEwRlYz9TPgs5X4sIeXBvmDSpZ4qO/hXbabVFli1wigRyKhVJoGAkGsW7m3nsVF1XtntNh/DIE4ViykIwhSBSqvK9oX0BCZ5sc3W84wxmQHXoQLafARQO0l9o8cVqhyK5T6vwO3nuiAYPM3NQZCyKNIsZj7jQrEwSeJdWHCorKN+gzO0gzEUxA/XjXCDLV26D9o19qZjfC2p28wBadE2JJBnOgA/VvQ39tOAqsxOCsz5z+PBR6wnOdHgp2WFs3zWsmYijRbysrcoEIxT3U58JsKAyLmkVHnc6N6gQz2DUqG+Z80HhGZa40t50gWUl/e3j3XbR/2p6A8ALc1vrzp67GFZ5JdXFkuSAq6JzY+PT46i+DDkUryX/ujk8ORoFLDR6ITHx0kUH7ujSPorBUDTckFSwDRLtZBRwlkEPnKGge8U/a1ii19sar7clxYnSZRFYRDG9KG+rkPGni9NChbH6POEgxSaEftKYaM0aKP7aGot7cU9kW7rAeNMRYFPTC6SZPcLRfJACsCEpRRQYRSoNAjk3mKqXz6gxCr6s95ahJ3mjR2YrCM5zT8VZlJncUZEP1LU7TVqSKPwhX4PZcxjiFgYiYB6HhViub9c3uz37gRH9avU1JX1A44f3uymZJ7DfIKlvdcqOiiDB5vFbtC4k+Y6in/TSl8+Jw7rPE1NObqC2t6NhsXbDtLy60q7+4uLdi8PXg345zb8Ei0U12nq81AyP9Z04X+j4bc/VN+5SvSWGc8/lO7ON88hWrtBM7aQZeswzszgh8Fy5p8P5cPZ5cEilCsXPDWUDfTV5+uAeGYOXL5tQLax7lb5zNiPkBa4XnZNTWlz1BXY47xevGz2h2sG7KG6uVfFD3aBC3PdPKMDbF8u+ten5OPF+/hOX22K9qpDQPAKnGHRzf0+xXpOKtv5VVUHq7LpmbxxToCqcXvlXv/TkMYW5E8437FhTv15XpYL3S6I7yBfVLGD9bK1E+Tb18zNyFcr3sFqiduZz7err5uRtzXwYKUcPoL4rhRaVBtjHaqFLZ+gmLoALadF0ZIa4jRBBnSIIUITMQaaaRHpjZxmTy16WcQ29+mviWZtLK8p1A9y2m+huL6AYj9xszvSLSLOQ0gDFoVCJkwEUosXHiP9RPiJglDpNJSofQileuPxT0M1yMvBaFrXWKr8wXcM+yb0PZg5maDfKP23SOnfWOlLY/51eeld6XtnpveMe3Vu+op88XmcbUuOpqNIpBhzpjGVgUwEBME32q++htr7Rs9efNhqnZpfXrXfErRsDBfQnV4NFj5A5SYezUm3rlGk5Efdbf6kgjpvFqGwuPspd79yYkPvFDO72yi5WBhzmlNadXHRZiOt//58WjRQD947M2tT5qp78Huv/z2V25AuH5ewPqAF5wonaBnqOz8HK1BXqFvk7iv7Tl9fXvK+I/z/eH7ozdzKPtyYayoPP9CfKNoTwDKtvQnWl22qmqltKlB4DmUXnVUHunXZTddXNerFZj4Ct/0p519BcXv7JzN0dxdKKgAA&quot;"/>
    <we:property name="creatorSessionId" value="&quot;19c38fb6-3580-4ab8-b5c4-23371d07715b&quot;"/>
    <we:property name="creatorTenantId" value="&quot;baef60cc-ecf7-46d0-826d-f00b389e8064&quot;"/>
    <we:property name="creatorUserId" value="&quot;1003BFFD8EC1FC02&quot;"/>
    <we:property name="datasetId" value="&quot;&quot;"/>
    <we:property name="embedUrl" value="&quot;/reportEmbed?reportId=66193a36-a590-4459-afa9-b30b4fe323fe&amp;appId=0fd0ad01-a1f7-4116-87e6-00740ba07f7a&amp;config=eyJjbHVzdGVyVXJsIjoiaHR0cHM6Ly9XQUJJLU5PUlRILUVVUk9QRS1KLVBSSU1BUlktcmVkaXJlY3QuYW5hbHlzaXMud2luZG93cy5uZXQiLCJlbWJlZEZlYXR1cmVzIjp7Im1vZGVybkVtYmVkIjp0cnVlLCJ1c2FnZU1ldHJpY3NWTmV4dCI6dHJ1ZX19&amp;disableSensitivityBanner=true&quot;"/>
    <we:property name="initialStateBookmark" value="&quot;H4sIAAAAAAAAA+1abW/bNhD+K4KAfcsCSqREqd8cp9mGtmkQdx2GoRhO5CnRJouaRCf1gvz3HSV5cZx0dl7spUD9IZZI6u65Fz68U3zl66KtS5gfwxT9V/6BMX9OofnTC/w9vxrG3r9/8250+ub349G71zRsaluYqvVfXfkWmjO0H4t2BqWTQIO/fdrzoSxP4Mzd5VC2uOfX2LSmgrL4G/vFNGWbGV7v+fi5Lk0DTuTEgkUn9oKW0z3pDvY5aQRliwucoLL96CnWprHDPRNBjCBElDBMBWNcJu6ZvCgtiXHisvnrz3VD0K4WJh11k1kSay05Z5GMhEgYZ8o9aec1dkpKcGoPHaiFPCfu4wJduOcfNWbaCR78p2nl68oWdk43w5MfOnnsmhzzyzk22K0fm0oXvTlX/gHaS8Tu0iHFth0mxqacTe8Zn5hZo/AU85ubTvk1OfSkMeTuGwBu7K25xObAzCrtHnDDkxruketmRlo/YOLYXNKX0zGaknzrvwrI4mKKP1eFdVYvzXwvl6dCN7Wy8ue63gjnjdZbAujzqU+ph/rwdsy+5MZzczlukO4IXnC9t5JOqWKSSwkBE5ghj3LNgpt0GtNjZ6YpFJT+80N8Zyp7vgFGjCRCIFgQ5kyFQqcc2K4w/orQeMezaUbbaD3SiAUQhJK+WJIyiENy6TaQjs2UUmy+CnYY9rp9vR5tkrBYxShjESshGCAPtxL7t0Z1VLkKt2fEojrzJtY0myBGDIAoM9WMQ8bSOBKx3AbinyxO72yo4qJoF1b8N8w4hAyznOk4Ra54mkZJuiuYg/T5BjAzRCWSMOchy4IwEZAF0a5g0qWeKev90JhZvQFWrVCmHBkdlWnEIQ40i3cWeWxVU9R2s+BjHCWZYgklQZwhELWqfFdIj2BalJuEPsgZEzkEOlZAwUcAtZWtb/SkRlVAeRPnJbjDXJ8E3sPcHEUZk1KzhIUs4IrFaZpsw4KRsq70847RehMoqT5cNcINduXSXdDuYG/7iq8r6tbXgLRokyIwyHUEYaLobxJmEbHMVgjm5P3E+4DNtKAy+GG7wll+0VXNVDRaKKrBooizgHg7DRmPI+CBoK3yZaMHg0b6AiqF+o417xDaWYNPrZNOoTq7Gz7Wh4/Op3JoALoyv7vqy2Mfq7I4O7dYkRRwh9j88PDoQCajOBD8tQjHR6Ojg3HExuOjIDlMZXLoWpHsD0qAtqsFSQHTLNNcyDRgEkIMGEahU/Sfii1+tpn5fFdakqYyl3EUJ/Shc13HjD1eWiySIAHJYskjYjXaamJ30RqWe5Sy5dBFrcSur9EpQytNvKvvieDe1XY2xQnMp1jZO2TQQ/HupYPtoHG9xCqKH2llKB6T0E2RZaYan0Njb2fDop8lLX8sEdq/1UbfHj4b8E9d+qWaq0BnWRjEgoWJpovwK02/3aH6zjO5921nPL7t2J5vHnOUbgfNxEKer8I4Nt733s3M/5/Ko4uz/UUq1y55GqhaGNjnZUA8Nvtuv61BtpZ36+LC2A+QlbhKu6ahbXPQE+xh0SxeJ4Z7KwbsgN3cy8B7T4FTc9k+4gTYnC6GF2Tk48Ub115fY8ruqkdA8Eq8wLKf+2uGzZxUdvPLqvaXZdMzReucAHXrYuVe8NKQxg7kG5xv2TCn/qSoqoVul8S3kC9YbH+VtraCfHPOXI98mfH2lyluaz7fjF/XI+84cH+JDr+A+LYUWtQYYx2qhS0foZy5BK1mZdkVNVTTRDkAj6mgkYyBZppLvbam2dERfUNi68/pl1RmraXXDJp7a9qvgVyfUGI/MNh90S10nuRSglQhNaaoIZPx2g6yF3Qws5bw3GkjuQyCGLKIyZiLlPFIaP5EkYKzJMEwSAMQXDOmwgyeKNK9lABMciWjUKdcCurInygyiAQHTFkW0ZaXkcqiSLygBuZt0VpXvXSc/qi65TlegIQpD1MFsdJZLFCHEAv1gpz0Mru8FVReUXnjWdNgpYp7I7nrdm8AMycT9LeG72ts+L71LE/N+eftWm5L33nfcse4Z+9cnrGbeFxFv2EFr6XkGSYB05iJSKQcougrPa9eAvd+K96f3Ip3PyK6XnaPP8XmrDPZzGxbg8ITqPofcdW9KFcm0HTHTxr1cN39VuxtQXncB6JLf/cfItoefqfD/QjCUf5m6wdw/wAjMiMosicAAA==&quot;"/>
    <we:property name="isFiltersActionButtonVisible" value="true"/>
    <we:property name="pageDisplayName" value="&quot;Tender Types (Stores)&quot;"/>
    <we:property name="pageName" value="&quot;ReportSection0416ea44580e94003783&quot;"/>
    <we:property name="reportEmbeddedTime" value="&quot;2023-05-08T09:41:08.827Z&quot;"/>
    <we:property name="reportName" value="&quot;LS Insight Sales 2.9&quot;"/>
    <we:property name="reportState" value="&quot;CONNECTED&quot;"/>
    <we:property name="reportUrl" value="&quot;/groups/me/apps/0fd0ad01-a1f7-4116-87e6-00740ba07f7a/reports/7cc25f6e-71d4-4278-b333-7a44b7708d44/ReportSection0416ea44580e94003783&quot;"/>
    <we:property name="isFooterCollapsed" value="true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CDAC53-A9DA-42AE-9568-111514231D4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0ec22545-32f7-47c8-afbd-c0084660662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1a525c2-d4eb-46fe-9b09-8f8634d7947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4087</TotalTime>
  <Words>1310</Words>
  <Application>Microsoft Office PowerPoint</Application>
  <PresentationFormat>Widescreen</PresentationFormat>
  <Paragraphs>364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Segoe UI</vt:lpstr>
      <vt:lpstr>Segoe UI (Body)</vt:lpstr>
      <vt:lpstr>Segoe UI Bold</vt:lpstr>
      <vt:lpstr>Segoe UI Condensed</vt:lpstr>
      <vt:lpstr>White slides</vt:lpstr>
      <vt:lpstr>Purple product slides</vt:lpstr>
      <vt:lpstr>White product slides</vt:lpstr>
      <vt:lpstr>1_Purple slides</vt:lpstr>
      <vt:lpstr>conneXion EMEA slides</vt:lpstr>
      <vt:lpstr>PowerPoint Presentation</vt:lpstr>
      <vt:lpstr>PowerPoint Presentation</vt:lpstr>
      <vt:lpstr>Agenda  </vt:lpstr>
      <vt:lpstr>Business Intelligence software options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  </vt:lpstr>
      <vt:lpstr>PowerPoint Presentation</vt:lpstr>
      <vt:lpstr>Analytics for LS Central</vt:lpstr>
      <vt:lpstr>Analytics for LS Central</vt:lpstr>
      <vt:lpstr>Analytics for LS Central – Sales (Live)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 – Architecture options</vt:lpstr>
      <vt:lpstr>PowerPoint Presentation</vt:lpstr>
      <vt:lpstr>PowerPoint Presentation</vt:lpstr>
      <vt:lpstr>The future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1</cp:revision>
  <dcterms:created xsi:type="dcterms:W3CDTF">2022-12-13T13:44:05Z</dcterms:created>
  <dcterms:modified xsi:type="dcterms:W3CDTF">2023-05-22T11:40:09Z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